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6e5efec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6e5efec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Draft system from college to pro leagues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standardized workouts, this mainly to rate the not top prospects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6e5efec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6e5efec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 compare players in the same position rather than overall as </a:t>
            </a:r>
            <a:r>
              <a:rPr lang="en-GB"/>
              <a:t>different teams have different needs (offense/defensive player needed)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6e5efec5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6e5efec5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6e5efec5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6e5efec5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6e5efec5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6e5efec5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Could compare the best cornerback to where he actually went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6e5efec5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6e5efec5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Dictionaries being Harvard IV-4, Lasswell value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 Investigation into Biased Language in the American Sport Industry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Eoghan Ó Gallchóir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American Football (NFL) teams are primarily built using a draft system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&gt; 98% of players from 350+ Division 1 schools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Each team has a network of scouts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Teams rely on scouts and </a:t>
            </a:r>
            <a:r>
              <a:rPr lang="en-GB">
                <a:solidFill>
                  <a:schemeClr val="lt1"/>
                </a:solidFill>
              </a:rPr>
              <a:t>scouting reports to base draft picks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Perform sentiment analysis on scouting reports of these players to find differences in language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Shall use non-biased player rating from PFF.com to find similar players in the same position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PFF.com have ratings on each player in college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Most players also have physical (height, weight, mobility) and mental (intelligence) attributes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Shall again find players with similar attributes and compare the sentiment of the language used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PFF have </a:t>
            </a:r>
            <a:r>
              <a:rPr lang="en-GB">
                <a:solidFill>
                  <a:schemeClr val="lt1"/>
                </a:solidFill>
              </a:rPr>
              <a:t>scores on a per game basis also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Players in different games had similarly good or bad scores -&gt; compare language used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Compare players draft positions with their PFF score a few years in pro league (NFL)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If there is a </a:t>
            </a:r>
            <a:r>
              <a:rPr lang="en-GB">
                <a:solidFill>
                  <a:schemeClr val="lt1"/>
                </a:solidFill>
              </a:rPr>
              <a:t>discrepancy in their college PFF and sentiment, looking at the pro PFF score would prove the scouting report right or wrong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Sentiment shall be analysed using Inquirer </a:t>
            </a:r>
            <a:r>
              <a:rPr lang="en-GB">
                <a:solidFill>
                  <a:schemeClr val="lt1"/>
                </a:solidFill>
              </a:rPr>
              <a:t>dictionaries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Go beyond pos/neg 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PFF grading system for player scores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NFL combine metrics for physical and mental measurements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Publicly available scouting and game reports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Using primarily Python and 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Datasets on GitHub, nfldata/data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