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SalesAnalysis_17603495867010/RegionalSalesAnalysis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367D7D0B-0D34-471D-BDBD-1BB2E5F12CF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Sales Analysis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6BBFFBCE-2347-4824-87ED-BC09036C3D7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10/21/2025 10:17:05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evenue Trend" id="2" name="slide2">
            <a:extLst>
              <a:ext uri="{FF2B5EF4-FFF2-40B4-BE49-F238E27FC236}">
                <a16:creationId xmlns:a16="http://schemas.microsoft.com/office/drawing/2014/main" id="{37074865-27A2-4B6B-A0C9-3090712DFF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925" y="1543050"/>
            <a:ext cx="50101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2025-10-21T10:17:05Z</dcterms:created>
  <dcterms:modified xsi:type="dcterms:W3CDTF">2025-10-21T10:17:05Z</dcterms:modified>
</cp:coreProperties>
</file>