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FRP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D0BA14A-C3BE-4589-8151-2A6DF04725C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Project FRP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FE7F02-E990-49FE-9819-F3C8C0A392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10/31/2025 8:36:04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rend" id="2" name="slide2">
            <a:extLst>
              <a:ext uri="{FF2B5EF4-FFF2-40B4-BE49-F238E27FC236}">
                <a16:creationId xmlns:a16="http://schemas.microsoft.com/office/drawing/2014/main" id="{3B636D2C-6D6B-4779-BB59-5158F06E4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612900"/>
            <a:ext cx="94996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indicator" id="3" name="slide3">
            <a:extLst>
              <a:ext uri="{FF2B5EF4-FFF2-40B4-BE49-F238E27FC236}">
                <a16:creationId xmlns:a16="http://schemas.microsoft.com/office/drawing/2014/main" id="{2D5562AF-2FD4-49C9-8479-345A9E54C0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238250"/>
            <a:ext cx="8013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 Performing Area" id="4" name="slide4">
            <a:extLst>
              <a:ext uri="{FF2B5EF4-FFF2-40B4-BE49-F238E27FC236}">
                <a16:creationId xmlns:a16="http://schemas.microsoft.com/office/drawing/2014/main" id="{ACAF386A-713B-4FE6-A9C1-F6B163681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04" y="0"/>
            <a:ext cx="696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E27C3070-15B5-4483-B942-255152AC3F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35" y="0"/>
            <a:ext cx="8573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2025-10-31T08:36:06Z</dcterms:created>
  <dcterms:modified xsi:type="dcterms:W3CDTF">2025-10-31T08:36:06Z</dcterms:modified>
</cp:coreProperties>
</file>