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e3278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e3278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b8ae7f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b8ae7f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f2eba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f2eba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b8ae7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b8ae7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b8ae7f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b8ae7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2f2eba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2f2eba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b8ae7f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b8ae7f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b8ae7f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b8ae7f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VeoJbc-GqSbK2faQMXl4HhbtY55QKcQ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28300"/>
            <a:ext cx="8520600" cy="18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Georgia"/>
                <a:ea typeface="Georgia"/>
                <a:cs typeface="Georgia"/>
                <a:sym typeface="Georgia"/>
              </a:rPr>
              <a:t>Project IV Presentation I</a:t>
            </a:r>
            <a:endParaRPr sz="4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Cross-Platform </a:t>
            </a: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2D Tile Level Editor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(I Can’t Believe It’s Not Tiled (WIP))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Eoin Abbey-Maher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C00217717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Why I Chose This Project</a:t>
            </a:r>
            <a:endParaRPr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the Speed of Development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Speed Up Prototyping of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Quickly discover issues with the planned level 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of an interest in the Graphical Side of Games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Maze editor for last year’s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QT?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Less Technical Limitations to SFML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Increase Career Prospects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Qt Development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Cross-Platform Application Development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in 1990 By Norwegian Company TrollTech.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now the open source “QT Project”.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Widget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by Multiple large companies e.g LucasFilms, AutoDesk &amp; Valve.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Qmake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Created by Qt for the construction of Make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Automates and Simplifies the generation for make files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 (Continued)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&amp; Windows Operating Systems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Oracle Virtual Box 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</a:t>
            </a:r>
            <a:endParaRPr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Cell Based Texture Selection and Placement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Camera Movement and Zoom around the Map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Runs On Both Windows and Linux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Planned Future Features</a:t>
            </a:r>
            <a:endParaRPr u="sng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&amp; Export Data To &amp; From XML Files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Undo and Redo of Texture Selections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placing of Images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Level Sizes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Typical Level Designer Use Cases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75" y="1081775"/>
            <a:ext cx="5727200" cy="3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Demonstration</a:t>
            </a:r>
            <a:endParaRPr u="sng"/>
          </a:p>
        </p:txBody>
      </p:sp>
      <p:sp>
        <p:nvSpPr>
          <p:cNvPr id="104" name="Google Shape;104;p20"/>
          <p:cNvSpPr txBox="1"/>
          <p:nvPr/>
        </p:nvSpPr>
        <p:spPr>
          <a:xfrm>
            <a:off x="1241700" y="1297100"/>
            <a:ext cx="6275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Running on Ubuntu &amp; Windows side-by-side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0" title="Combo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700" y="1764450"/>
            <a:ext cx="6274950" cy="3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689350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For Listening</a:t>
            </a:r>
            <a:endParaRPr sz="4800"/>
          </a:p>
        </p:txBody>
      </p:sp>
      <p:sp>
        <p:nvSpPr>
          <p:cNvPr id="112" name="Google Shape;112;p21"/>
          <p:cNvSpPr txBox="1"/>
          <p:nvPr/>
        </p:nvSpPr>
        <p:spPr>
          <a:xfrm>
            <a:off x="2812650" y="2242250"/>
            <a:ext cx="35187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Any Questions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