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cIz9u7hz2y2kPoy3K/ewBPak3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307442-58C9-4F27-88BA-98D35551EC3E}">
  <a:tblStyle styleId="{B4307442-58C9-4F27-88BA-98D35551E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f920ed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f920ed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f920edfe_1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ff920edfe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ff920edfe_1_18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7ff920edfe_1_18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g7ff920edfe_1_18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g7ff920edfe_1_18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ff920edfe_1_22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7ff920edfe_1_227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7ff920edfe_1_227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7ff920edfe_1_2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ff920edfe_1_2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ff920edfe_1_19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7ff920edfe_1_19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g7ff920edfe_1_19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ff920edfe_1_19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g7ff920edfe_1_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7ff920edfe_1_19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7ff920edfe_1_20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g7ff920edfe_1_20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7ff920edfe_1_20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7ff920edfe_1_20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7ff920edfe_1_20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g7ff920edfe_1_20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ff920edfe_1_2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7ff920edfe_1_2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7ff920edfe_1_2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ff920edfe_1_2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7ff920edfe_1_2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f920edfe_1_217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g7ff920edfe_1_2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g7ff920edfe_1_2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g7ff920edfe_1_2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7ff920edfe_1_2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7ff920edfe_1_2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f920edfe_1_2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g7ff920edfe_1_2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ff920edfe_1_18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7ff920edfe_1_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g7ff920edfe_1_18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qXf4LJ3w5Ug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11700" y="628300"/>
            <a:ext cx="8520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600">
                <a:latin typeface="Georgia"/>
                <a:ea typeface="Georgia"/>
                <a:cs typeface="Georgia"/>
                <a:sym typeface="Georgia"/>
              </a:rPr>
              <a:t>Final Project Presentation</a:t>
            </a:r>
            <a:endParaRPr sz="4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ross-Platform 2D Tile Level Editor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(Jigsaw Tiled Level Editor)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87100" y="26623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FFFFFF"/>
                </a:solidFill>
              </a:rPr>
              <a:t>Eoin Abbey-Maher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FFFFFF"/>
                </a:solidFill>
              </a:rPr>
              <a:t>C0017717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017725"/>
            <a:ext cx="85206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</a:t>
            </a:r>
            <a:r>
              <a:rPr lang="en-GB">
                <a:solidFill>
                  <a:srgbClr val="000000"/>
                </a:solidFill>
              </a:rPr>
              <a:t>peed Up The Development Time On Levels &amp; Offer An Alternative Solution To Level Artists Without Needing To Code.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Challenge Myself To Develop An Easy To Use Tile-Based Editor In A 7 Month Period That Co</a:t>
            </a:r>
            <a:r>
              <a:rPr lang="en-GB">
                <a:solidFill>
                  <a:srgbClr val="000000"/>
                </a:solidFill>
              </a:rPr>
              <a:t>u</a:t>
            </a:r>
            <a:r>
              <a:rPr lang="en-GB">
                <a:solidFill>
                  <a:srgbClr val="000000"/>
                </a:solidFill>
              </a:rPr>
              <a:t>ld Be Quickly Used To Build A “Ready-To-Go” Use SFML Levels.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Why QT?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Less </a:t>
            </a:r>
            <a:r>
              <a:rPr lang="en-GB">
                <a:solidFill>
                  <a:srgbClr val="000000"/>
                </a:solidFill>
              </a:rPr>
              <a:t>t</a:t>
            </a:r>
            <a:r>
              <a:rPr lang="en-GB" sz="1400">
                <a:solidFill>
                  <a:srgbClr val="000000"/>
                </a:solidFill>
              </a:rPr>
              <a:t>echnical </a:t>
            </a:r>
            <a:r>
              <a:rPr lang="en-GB">
                <a:solidFill>
                  <a:srgbClr val="000000"/>
                </a:solidFill>
              </a:rPr>
              <a:t>l</a:t>
            </a:r>
            <a:r>
              <a:rPr lang="en-GB" sz="1400">
                <a:solidFill>
                  <a:srgbClr val="000000"/>
                </a:solidFill>
              </a:rPr>
              <a:t>imitations to SFML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Useful GUI and code based editing for quick development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Support for cross-platform Development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Increased career prospects ( 23 new Jobs in Ireland | LinkedIn)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u="sng">
                <a:solidFill>
                  <a:srgbClr val="FFFFFF"/>
                </a:solidFill>
              </a:rPr>
              <a:t>Why I Chose This Project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u="sng">
                <a:solidFill>
                  <a:srgbClr val="FFFFFF"/>
                </a:solidFill>
              </a:rPr>
              <a:t>Development Tools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Qt Development Environment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Cross-Platform Application Development Environment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Uses signal and slots for communication between widgets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Uses Widgets for quick building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Includes deployment software to make release easier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Oracle Virtual Box VM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Linux Ubuntu &amp; Windows 10 Operating System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C++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MinGW &amp; GCC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f920edfe_1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Testing The Amount Of Time To Build A Level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Using different size maps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 tested from launch of level editor to the end of opening the SFML project with the level loaded.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average time to create a level using the pre-packaged tiles was: 52.68s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average time to create a level using a custom tile was: 1m 04s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Noticed an increase in time taken when placing tiles on the full table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7ff920edfe_1_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FFF"/>
                </a:solidFill>
              </a:rPr>
              <a:t>Testing the Application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81" name="Google Shape;81;g7ff920edfe_1_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2" name="Google Shape;82;g7ff920edfe_1_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900" y="2281663"/>
            <a:ext cx="2933563" cy="1408519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st="19050">
              <a:schemeClr val="dk1">
                <a:alpha val="87000"/>
              </a:schemeClr>
            </a:outerShdw>
          </a:effectLst>
        </p:spPr>
      </p:pic>
      <p:graphicFrame>
        <p:nvGraphicFramePr>
          <p:cNvPr id="83" name="Google Shape;83;g7ff920edfe_1_1"/>
          <p:cNvGraphicFramePr/>
          <p:nvPr/>
        </p:nvGraphicFramePr>
        <p:xfrm>
          <a:off x="4572000" y="21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{B4307442-58C9-4F27-88BA-98D35551EC3E}</a:tableStyleId>
              </a:tblPr>
              <a:tblGrid>
                <a:gridCol w="1162550"/>
                <a:gridCol w="1162550"/>
                <a:gridCol w="1162550"/>
              </a:tblGrid>
              <a:tr h="23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 Size</a:t>
                      </a:r>
                      <a:endParaRPr b="1" sz="9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Tile</a:t>
                      </a:r>
                      <a:endParaRPr b="1" sz="9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Taken</a:t>
                      </a:r>
                      <a:endParaRPr b="1" sz="900" u="sng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x 10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45.36s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x 10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39.61s 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x 20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52.85s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x 20 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52.82s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0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x 30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1m 05s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20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x 30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52s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u="sng">
                <a:solidFill>
                  <a:srgbClr val="FFFFFF"/>
                </a:solidFill>
              </a:rPr>
              <a:t>Features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311700" y="11449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Cross Platform, Tested on Windows 10 and Linux Ubuntu 18.04.4 LTS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Cell Based Texture Selection and Placement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Custom User Selected Sized Map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Custom User Loaded Tiles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4572000" y="11449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Player &amp; NPC Nodes For Quick Placement On Multiple Layers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Export Map &amp; Rebuild Using SFML &amp; XML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Re-Opening Pre-Existing Projects To Re-Edit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Custom Tile Types For Easy Collisions in SFML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Personal Learnings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Working </a:t>
            </a:r>
            <a:r>
              <a:rPr lang="en-GB">
                <a:solidFill>
                  <a:schemeClr val="dk2"/>
                </a:solidFill>
              </a:rPr>
              <a:t>u</a:t>
            </a:r>
            <a:r>
              <a:rPr lang="en-GB">
                <a:solidFill>
                  <a:schemeClr val="dk2"/>
                </a:solidFill>
              </a:rPr>
              <a:t>nder the pressure of time constraints and deliverables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Ability to adapt to a software I have never used before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Overcome challenges and obstacles with development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Technical Learnings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Learned about the Qt environment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Working with XML files for writing and </a:t>
            </a:r>
            <a:r>
              <a:rPr lang="en-GB">
                <a:solidFill>
                  <a:schemeClr val="dk2"/>
                </a:solidFill>
              </a:rPr>
              <a:t>receiving</a:t>
            </a:r>
            <a:r>
              <a:rPr lang="en-GB">
                <a:solidFill>
                  <a:schemeClr val="dk2"/>
                </a:solidFill>
              </a:rPr>
              <a:t> data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Learned about make files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Working in a linux environment and virtual machines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u="sng">
                <a:solidFill>
                  <a:schemeClr val="lt1"/>
                </a:solidFill>
              </a:rPr>
              <a:t>Personal &amp; Technical Learnings</a:t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u="sng">
                <a:solidFill>
                  <a:schemeClr val="lt1"/>
                </a:solidFill>
              </a:rPr>
              <a:t>Conclusion &amp; Things I’d Do Different 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Things I Would Change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Wouldn’t change much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Spend more t</a:t>
            </a:r>
            <a:r>
              <a:rPr lang="en-GB">
                <a:solidFill>
                  <a:schemeClr val="dk2"/>
                </a:solidFill>
              </a:rPr>
              <a:t>ime reading about Qt &amp; how elements work early on in development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Do more test runs on the Linux build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Continued Development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Develop for Mac OS, would be quiet easy using gcc and Qt, wasn’t done this time </a:t>
            </a:r>
            <a:r>
              <a:rPr lang="en-GB">
                <a:solidFill>
                  <a:schemeClr val="dk2"/>
                </a:solidFill>
              </a:rPr>
              <a:t>due</a:t>
            </a:r>
            <a:r>
              <a:rPr lang="en-GB">
                <a:solidFill>
                  <a:schemeClr val="dk2"/>
                </a:solidFill>
              </a:rPr>
              <a:t> to lack of access to Mac products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Users add their own layers and nodes 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Add some extra button shortcuts and UX features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Build headers to allow the levels to be used with other libraries such as SDL or OpenGL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u="sng">
                <a:solidFill>
                  <a:schemeClr val="lt1"/>
                </a:solidFill>
              </a:rPr>
              <a:t>Demonstration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1241699" y="1195779"/>
            <a:ext cx="62751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Final Release Trailer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3" name="Google Shape;113;p8" title="Jigsaw Level Editor Final Demo Video | 4th Year Final Project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918" y="1728225"/>
            <a:ext cx="4472158" cy="33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f920edfe_1_236"/>
          <p:cNvSpPr txBox="1"/>
          <p:nvPr>
            <p:ph type="ctrTitle"/>
          </p:nvPr>
        </p:nvSpPr>
        <p:spPr>
          <a:xfrm>
            <a:off x="311700" y="628300"/>
            <a:ext cx="8520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600">
                <a:latin typeface="Georgia"/>
                <a:ea typeface="Georgia"/>
                <a:cs typeface="Georgia"/>
                <a:sym typeface="Georgia"/>
              </a:rPr>
              <a:t>Thank You For Listening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7ff920edfe_1_236"/>
          <p:cNvSpPr txBox="1"/>
          <p:nvPr>
            <p:ph idx="1" type="subTitle"/>
          </p:nvPr>
        </p:nvSpPr>
        <p:spPr>
          <a:xfrm>
            <a:off x="387100" y="26623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4800">
                <a:solidFill>
                  <a:srgbClr val="FFFFFF"/>
                </a:solidFill>
              </a:rPr>
              <a:t>Any Questions?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0" name="Google Shape;120;g7ff920edfe_1_2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