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5e32788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5e32788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c2b8ae7f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c2b8ae7f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c2f2eba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c2f2eba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c2b8ae7f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c2b8ae7f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c2b8ae7f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c2b8ae7f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c2f2eba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c2f2eba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c2b8ae7f7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c2b8ae7f7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c2b8ae7f7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c2b8ae7f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SVeoJbc-GqSbK2faQMXl4HhbtY55QKcQ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28300"/>
            <a:ext cx="8520600" cy="18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>
                <a:latin typeface="Georgia"/>
                <a:ea typeface="Georgia"/>
                <a:cs typeface="Georgia"/>
                <a:sym typeface="Georgia"/>
              </a:rPr>
              <a:t>Project IV Presentation I</a:t>
            </a:r>
            <a:endParaRPr sz="4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Cross-Platform </a:t>
            </a:r>
            <a:r>
              <a:rPr lang="en-GB" sz="3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2D Tile Level Editor</a:t>
            </a:r>
            <a:endParaRPr sz="30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(I Can’t Believe It’s Not Tiled (WIP))</a:t>
            </a:r>
            <a:endParaRPr sz="30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Eoin Abbey-Maher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C00217717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Why I Chose This Project</a:t>
            </a:r>
            <a:endParaRPr u="sng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17725"/>
            <a:ext cx="8520600" cy="3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Increase the Speed of Development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Speed Up Prototyping of Levels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Quickly discover issues with the planned level design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More of an interest in the Graphical Side of Games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Simple Maze editor for last year’s Project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Why QT?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Less Technical Limitations to SFML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Increase Career Prospects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Development Tools</a:t>
            </a:r>
            <a:endParaRPr u="sng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Qt Development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Cross-Platform Application Development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Developed in 1990 By Norwegian Company TrollTech.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Is now the open source “QT Project”.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Uses Widget Modules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Used by Multiple large companies e.g LucasFilms, AutoDesk &amp; Valve.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Qmake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Created by Qt for the construction of Make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Automates and Simplifies the generation for make files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Development Tools (Continued)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Linux &amp; Windows Operating Systems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C++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Oracle Virtual Box VM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Features</a:t>
            </a:r>
            <a:endParaRPr u="sng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Cell Based Texture Selection and Placement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Free Camera Movement and Zoom around the Map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Runs On Both Windows and Linux</a:t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Planned Future Features</a:t>
            </a:r>
            <a:endParaRPr u="sng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Load &amp; Export Data To &amp; From XML Files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Undo and Redo of Texture Selections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Free placing of Images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Custom Level Sizes</a:t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Typical Level Designer Use Cases</a:t>
            </a:r>
            <a:endParaRPr u="sng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975" y="1081775"/>
            <a:ext cx="5727200" cy="35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Demonstration</a:t>
            </a:r>
            <a:endParaRPr u="sng"/>
          </a:p>
        </p:txBody>
      </p:sp>
      <p:sp>
        <p:nvSpPr>
          <p:cNvPr id="104" name="Google Shape;104;p20"/>
          <p:cNvSpPr txBox="1"/>
          <p:nvPr/>
        </p:nvSpPr>
        <p:spPr>
          <a:xfrm>
            <a:off x="1241700" y="1297100"/>
            <a:ext cx="62751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Running on Ubuntu &amp; Windows side-by-side</a:t>
            </a:r>
            <a:endParaRPr sz="18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0" title="Combo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1700" y="1764450"/>
            <a:ext cx="6274950" cy="30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689350"/>
            <a:ext cx="8520600" cy="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Thank You For Listening</a:t>
            </a:r>
            <a:endParaRPr sz="4800"/>
          </a:p>
        </p:txBody>
      </p:sp>
      <p:sp>
        <p:nvSpPr>
          <p:cNvPr id="112" name="Google Shape;112;p21"/>
          <p:cNvSpPr txBox="1"/>
          <p:nvPr/>
        </p:nvSpPr>
        <p:spPr>
          <a:xfrm>
            <a:off x="2812650" y="2242250"/>
            <a:ext cx="35187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2"/>
                </a:solidFill>
              </a:rPr>
              <a:t>Any Questions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