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e3278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e32788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2b8ae7f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2b8ae7f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f2eba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f2eba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2b8ae7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2b8ae7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b8ae7f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b8ae7f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2f2eba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2f2eba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2b8ae7f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2b8ae7f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b8ae7f7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b8ae7f7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28300"/>
            <a:ext cx="8520600" cy="18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dirty="0">
                <a:latin typeface="Georgia"/>
                <a:ea typeface="Georgia"/>
                <a:cs typeface="Georgia"/>
                <a:sym typeface="Georgia"/>
              </a:rPr>
              <a:t>Project IV Presentation II</a:t>
            </a:r>
            <a:endParaRPr sz="46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Cross-Platform </a:t>
            </a:r>
            <a:r>
              <a:rPr lang="en-GB" sz="3000" dirty="0" err="1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en-GB" sz="30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Tile Level Editor</a:t>
            </a:r>
            <a:endParaRPr sz="30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(Jigsaw Tiled Level Editor)</a:t>
            </a:r>
            <a:endParaRPr sz="30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Eoin Abbey-Maher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C00217717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Why I Chose This Project</a:t>
            </a:r>
            <a:endParaRPr u="sng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Increase the Speed of Development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Speed Up Prototyping of Levels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Quickly discover issues with the planned level design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More of an interest in the Graphical Side of Games Development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Simple Maze editor for last year’s Project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Why QT?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Less Technical Limitations to SFML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Increase Career Prospects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</a:t>
            </a:r>
            <a:endParaRPr u="sng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Qt Development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Cross-Platform Application Development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Developed in 1990 By Norwegian Company TrollTech.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now the open source “QT Project”.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Widget Modules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by Multiple large companies e.g LucasFilms, AutoDesk &amp; Valve.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Qmake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Created by Qt for the construction of Make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Automates and Simplifies the generation for make files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 (Continued)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Linux &amp; Windows Operating Systems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C++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Oracle Virtual Box VM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Features</a:t>
            </a:r>
            <a:endParaRPr u="sng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Cell Based Texture Selection and Placement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Custom User selected Sized Map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Free Camera Movement and Zoom around the Map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Custom User loaded Tiles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Export map and rebuild using SFML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Planned Future Features</a:t>
            </a:r>
            <a:endParaRPr u="sng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Load Existing Maps From XML Files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Free placing of Images 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Typical Level Designer Use Cases</a:t>
            </a:r>
            <a:endParaRPr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75" y="1081775"/>
            <a:ext cx="5727200" cy="3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Demonstration</a:t>
            </a:r>
            <a:endParaRPr u="sng"/>
          </a:p>
        </p:txBody>
      </p:sp>
      <p:sp>
        <p:nvSpPr>
          <p:cNvPr id="104" name="Google Shape;104;p20"/>
          <p:cNvSpPr txBox="1"/>
          <p:nvPr/>
        </p:nvSpPr>
        <p:spPr>
          <a:xfrm>
            <a:off x="1241699" y="1195779"/>
            <a:ext cx="62751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Release Build Running on Window</a:t>
            </a:r>
            <a:endParaRPr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2" name="NewProjectDemo2020">
            <a:hlinkClick r:id="" action="ppaction://media"/>
            <a:extLst>
              <a:ext uri="{FF2B5EF4-FFF2-40B4-BE49-F238E27FC236}">
                <a16:creationId xmlns:a16="http://schemas.microsoft.com/office/drawing/2014/main" id="{C5AA53DD-B3B4-4338-9C3E-39E3ED20E4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62086" y="1841233"/>
            <a:ext cx="5434327" cy="293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689350"/>
            <a:ext cx="85206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For Listening</a:t>
            </a:r>
            <a:endParaRPr sz="4800"/>
          </a:p>
        </p:txBody>
      </p:sp>
      <p:sp>
        <p:nvSpPr>
          <p:cNvPr id="112" name="Google Shape;112;p21"/>
          <p:cNvSpPr txBox="1"/>
          <p:nvPr/>
        </p:nvSpPr>
        <p:spPr>
          <a:xfrm>
            <a:off x="2812650" y="2242250"/>
            <a:ext cx="35187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Any Questions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217</Words>
  <Application>Microsoft Office PowerPoint</Application>
  <PresentationFormat>On-screen Show (16:9)</PresentationFormat>
  <Paragraphs>61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Simple Dark</vt:lpstr>
      <vt:lpstr>Project IV Presentation II Cross-Platform 2D Tile Level Editor (Jigsaw Tiled Level Editor)</vt:lpstr>
      <vt:lpstr>Why I Chose This Project</vt:lpstr>
      <vt:lpstr>Development Tools</vt:lpstr>
      <vt:lpstr>Development Tools (Continued)</vt:lpstr>
      <vt:lpstr>Features</vt:lpstr>
      <vt:lpstr>Planned Future Features</vt:lpstr>
      <vt:lpstr>Typical Level Designer Use Cases</vt:lpstr>
      <vt:lpstr>Demonstration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IV Presentation II Cross-Platform 2D Tile Level Editor (Jigsaw Tiled Level Editor)</dc:title>
  <cp:lastModifiedBy>eoin abbey-maher</cp:lastModifiedBy>
  <cp:revision>5</cp:revision>
  <dcterms:modified xsi:type="dcterms:W3CDTF">2020-03-30T20:30:06Z</dcterms:modified>
</cp:coreProperties>
</file>