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73" r:id="rId5"/>
    <p:sldId id="271" r:id="rId6"/>
    <p:sldId id="282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3" r:id="rId16"/>
    <p:sldId id="284" r:id="rId17"/>
    <p:sldId id="285" r:id="rId18"/>
    <p:sldId id="28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1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068187-DB1C-467F-8EBE-BAD8A717F4BC}" v="487" dt="2024-10-10T08:42:14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js Reijnen" userId="1cd7a705-2601-4153-ba2a-1600c5bc3355" providerId="ADAL" clId="{A9068187-DB1C-467F-8EBE-BAD8A717F4BC}"/>
    <pc:docChg chg="undo custSel addSld delSld modSld sldOrd">
      <pc:chgData name="Thijs Reijnen" userId="1cd7a705-2601-4153-ba2a-1600c5bc3355" providerId="ADAL" clId="{A9068187-DB1C-467F-8EBE-BAD8A717F4BC}" dt="2024-10-10T08:45:48.820" v="3324" actId="20577"/>
      <pc:docMkLst>
        <pc:docMk/>
      </pc:docMkLst>
      <pc:sldChg chg="addSp modSp setBg">
        <pc:chgData name="Thijs Reijnen" userId="1cd7a705-2601-4153-ba2a-1600c5bc3355" providerId="ADAL" clId="{A9068187-DB1C-467F-8EBE-BAD8A717F4BC}" dt="2024-10-09T15:43:15.460" v="100"/>
        <pc:sldMkLst>
          <pc:docMk/>
          <pc:sldMk cId="1084846322" sldId="271"/>
        </pc:sldMkLst>
        <pc:picChg chg="add mod">
          <ac:chgData name="Thijs Reijnen" userId="1cd7a705-2601-4153-ba2a-1600c5bc3355" providerId="ADAL" clId="{A9068187-DB1C-467F-8EBE-BAD8A717F4BC}" dt="2024-10-09T15:43:15.460" v="100"/>
          <ac:picMkLst>
            <pc:docMk/>
            <pc:sldMk cId="1084846322" sldId="271"/>
            <ac:picMk id="3" creationId="{DE48C80A-C29C-53DB-2B4E-8ED593D4F645}"/>
          </ac:picMkLst>
        </pc:picChg>
      </pc:sldChg>
      <pc:sldChg chg="addSp delSp modSp mod setBg">
        <pc:chgData name="Thijs Reijnen" userId="1cd7a705-2601-4153-ba2a-1600c5bc3355" providerId="ADAL" clId="{A9068187-DB1C-467F-8EBE-BAD8A717F4BC}" dt="2024-10-10T07:58:52.682" v="361" actId="20577"/>
        <pc:sldMkLst>
          <pc:docMk/>
          <pc:sldMk cId="1007015088" sldId="273"/>
        </pc:sldMkLst>
        <pc:spChg chg="mod">
          <ac:chgData name="Thijs Reijnen" userId="1cd7a705-2601-4153-ba2a-1600c5bc3355" providerId="ADAL" clId="{A9068187-DB1C-467F-8EBE-BAD8A717F4BC}" dt="2024-10-10T07:58:52.682" v="361" actId="20577"/>
          <ac:spMkLst>
            <pc:docMk/>
            <pc:sldMk cId="1007015088" sldId="273"/>
            <ac:spMk id="2" creationId="{459DF5B9-C769-3978-5058-B397FA51DA89}"/>
          </ac:spMkLst>
        </pc:spChg>
        <pc:picChg chg="del mod">
          <ac:chgData name="Thijs Reijnen" userId="1cd7a705-2601-4153-ba2a-1600c5bc3355" providerId="ADAL" clId="{A9068187-DB1C-467F-8EBE-BAD8A717F4BC}" dt="2024-10-09T15:42:56.717" v="95" actId="478"/>
          <ac:picMkLst>
            <pc:docMk/>
            <pc:sldMk cId="1007015088" sldId="273"/>
            <ac:picMk id="4" creationId="{8184B4D2-242A-D46C-4B2A-164BF504FB04}"/>
          </ac:picMkLst>
        </pc:picChg>
        <pc:picChg chg="add mod">
          <ac:chgData name="Thijs Reijnen" userId="1cd7a705-2601-4153-ba2a-1600c5bc3355" providerId="ADAL" clId="{A9068187-DB1C-467F-8EBE-BAD8A717F4BC}" dt="2024-10-09T15:43:09.066" v="99" actId="1076"/>
          <ac:picMkLst>
            <pc:docMk/>
            <pc:sldMk cId="1007015088" sldId="273"/>
            <ac:picMk id="1026" creationId="{5DE4C281-69D9-2B3F-5593-BB06372C0D29}"/>
          </ac:picMkLst>
        </pc:picChg>
      </pc:sldChg>
      <pc:sldChg chg="addSp modSp setBg">
        <pc:chgData name="Thijs Reijnen" userId="1cd7a705-2601-4153-ba2a-1600c5bc3355" providerId="ADAL" clId="{A9068187-DB1C-467F-8EBE-BAD8A717F4BC}" dt="2024-10-09T15:43:18.293" v="101"/>
        <pc:sldMkLst>
          <pc:docMk/>
          <pc:sldMk cId="2155671379" sldId="274"/>
        </pc:sldMkLst>
        <pc:picChg chg="add mod">
          <ac:chgData name="Thijs Reijnen" userId="1cd7a705-2601-4153-ba2a-1600c5bc3355" providerId="ADAL" clId="{A9068187-DB1C-467F-8EBE-BAD8A717F4BC}" dt="2024-10-09T15:43:18.293" v="101"/>
          <ac:picMkLst>
            <pc:docMk/>
            <pc:sldMk cId="2155671379" sldId="274"/>
            <ac:picMk id="3" creationId="{6764E10A-67B1-DEBF-7A1C-621D4A1D46EC}"/>
          </ac:picMkLst>
        </pc:picChg>
      </pc:sldChg>
      <pc:sldChg chg="addSp modSp setBg">
        <pc:chgData name="Thijs Reijnen" userId="1cd7a705-2601-4153-ba2a-1600c5bc3355" providerId="ADAL" clId="{A9068187-DB1C-467F-8EBE-BAD8A717F4BC}" dt="2024-10-09T15:43:20.817" v="102"/>
        <pc:sldMkLst>
          <pc:docMk/>
          <pc:sldMk cId="702333491" sldId="275"/>
        </pc:sldMkLst>
        <pc:picChg chg="add mod">
          <ac:chgData name="Thijs Reijnen" userId="1cd7a705-2601-4153-ba2a-1600c5bc3355" providerId="ADAL" clId="{A9068187-DB1C-467F-8EBE-BAD8A717F4BC}" dt="2024-10-09T15:43:20.817" v="102"/>
          <ac:picMkLst>
            <pc:docMk/>
            <pc:sldMk cId="702333491" sldId="275"/>
            <ac:picMk id="3" creationId="{39375F29-3E30-9EA4-86DD-67312974DDDF}"/>
          </ac:picMkLst>
        </pc:picChg>
      </pc:sldChg>
      <pc:sldChg chg="addSp modSp setBg">
        <pc:chgData name="Thijs Reijnen" userId="1cd7a705-2601-4153-ba2a-1600c5bc3355" providerId="ADAL" clId="{A9068187-DB1C-467F-8EBE-BAD8A717F4BC}" dt="2024-10-09T15:43:23.590" v="103"/>
        <pc:sldMkLst>
          <pc:docMk/>
          <pc:sldMk cId="303360461" sldId="276"/>
        </pc:sldMkLst>
        <pc:picChg chg="add mod">
          <ac:chgData name="Thijs Reijnen" userId="1cd7a705-2601-4153-ba2a-1600c5bc3355" providerId="ADAL" clId="{A9068187-DB1C-467F-8EBE-BAD8A717F4BC}" dt="2024-10-09T15:43:23.590" v="103"/>
          <ac:picMkLst>
            <pc:docMk/>
            <pc:sldMk cId="303360461" sldId="276"/>
            <ac:picMk id="3" creationId="{6B432D3D-5CB4-4569-1B33-C1E2A82E7BC4}"/>
          </ac:picMkLst>
        </pc:picChg>
      </pc:sldChg>
      <pc:sldChg chg="addSp modSp setBg">
        <pc:chgData name="Thijs Reijnen" userId="1cd7a705-2601-4153-ba2a-1600c5bc3355" providerId="ADAL" clId="{A9068187-DB1C-467F-8EBE-BAD8A717F4BC}" dt="2024-10-09T15:43:25.617" v="104"/>
        <pc:sldMkLst>
          <pc:docMk/>
          <pc:sldMk cId="1899614240" sldId="277"/>
        </pc:sldMkLst>
        <pc:picChg chg="add mod">
          <ac:chgData name="Thijs Reijnen" userId="1cd7a705-2601-4153-ba2a-1600c5bc3355" providerId="ADAL" clId="{A9068187-DB1C-467F-8EBE-BAD8A717F4BC}" dt="2024-10-09T15:43:25.617" v="104"/>
          <ac:picMkLst>
            <pc:docMk/>
            <pc:sldMk cId="1899614240" sldId="277"/>
            <ac:picMk id="5" creationId="{89A9FBA0-8FBD-9F69-075D-3AB03D3F6857}"/>
          </ac:picMkLst>
        </pc:picChg>
      </pc:sldChg>
      <pc:sldChg chg="addSp modSp add del mod setBg">
        <pc:chgData name="Thijs Reijnen" userId="1cd7a705-2601-4153-ba2a-1600c5bc3355" providerId="ADAL" clId="{A9068187-DB1C-467F-8EBE-BAD8A717F4BC}" dt="2024-10-10T08:17:20.237" v="799" actId="1076"/>
        <pc:sldMkLst>
          <pc:docMk/>
          <pc:sldMk cId="4229178279" sldId="278"/>
        </pc:sldMkLst>
        <pc:spChg chg="mod">
          <ac:chgData name="Thijs Reijnen" userId="1cd7a705-2601-4153-ba2a-1600c5bc3355" providerId="ADAL" clId="{A9068187-DB1C-467F-8EBE-BAD8A717F4BC}" dt="2024-10-10T08:17:20.237" v="799" actId="1076"/>
          <ac:spMkLst>
            <pc:docMk/>
            <pc:sldMk cId="4229178279" sldId="278"/>
            <ac:spMk id="2" creationId="{34552DB0-26DD-89C5-570D-CF7F970E83F7}"/>
          </ac:spMkLst>
        </pc:spChg>
        <pc:picChg chg="add mod">
          <ac:chgData name="Thijs Reijnen" userId="1cd7a705-2601-4153-ba2a-1600c5bc3355" providerId="ADAL" clId="{A9068187-DB1C-467F-8EBE-BAD8A717F4BC}" dt="2024-10-09T15:43:27.989" v="105"/>
          <ac:picMkLst>
            <pc:docMk/>
            <pc:sldMk cId="4229178279" sldId="278"/>
            <ac:picMk id="3" creationId="{5DE4C17E-0044-45FB-10A3-55FE8E195C47}"/>
          </ac:picMkLst>
        </pc:picChg>
      </pc:sldChg>
      <pc:sldChg chg="addSp modSp setBg">
        <pc:chgData name="Thijs Reijnen" userId="1cd7a705-2601-4153-ba2a-1600c5bc3355" providerId="ADAL" clId="{A9068187-DB1C-467F-8EBE-BAD8A717F4BC}" dt="2024-10-09T15:43:31.074" v="106"/>
        <pc:sldMkLst>
          <pc:docMk/>
          <pc:sldMk cId="2079470863" sldId="279"/>
        </pc:sldMkLst>
        <pc:picChg chg="add mod">
          <ac:chgData name="Thijs Reijnen" userId="1cd7a705-2601-4153-ba2a-1600c5bc3355" providerId="ADAL" clId="{A9068187-DB1C-467F-8EBE-BAD8A717F4BC}" dt="2024-10-09T15:43:31.074" v="106"/>
          <ac:picMkLst>
            <pc:docMk/>
            <pc:sldMk cId="2079470863" sldId="279"/>
            <ac:picMk id="5" creationId="{3ABCD98B-0CF0-1562-5DB9-299258333826}"/>
          </ac:picMkLst>
        </pc:picChg>
      </pc:sldChg>
      <pc:sldChg chg="addSp modSp mod setBg">
        <pc:chgData name="Thijs Reijnen" userId="1cd7a705-2601-4153-ba2a-1600c5bc3355" providerId="ADAL" clId="{A9068187-DB1C-467F-8EBE-BAD8A717F4BC}" dt="2024-10-10T08:25:24.448" v="966" actId="113"/>
        <pc:sldMkLst>
          <pc:docMk/>
          <pc:sldMk cId="282600667" sldId="280"/>
        </pc:sldMkLst>
        <pc:spChg chg="mod">
          <ac:chgData name="Thijs Reijnen" userId="1cd7a705-2601-4153-ba2a-1600c5bc3355" providerId="ADAL" clId="{A9068187-DB1C-467F-8EBE-BAD8A717F4BC}" dt="2024-10-10T08:25:24.448" v="966" actId="113"/>
          <ac:spMkLst>
            <pc:docMk/>
            <pc:sldMk cId="282600667" sldId="280"/>
            <ac:spMk id="3" creationId="{2FF1DFA5-E93B-6D73-7935-7A4B364EEA2B}"/>
          </ac:spMkLst>
        </pc:spChg>
        <pc:picChg chg="add mod">
          <ac:chgData name="Thijs Reijnen" userId="1cd7a705-2601-4153-ba2a-1600c5bc3355" providerId="ADAL" clId="{A9068187-DB1C-467F-8EBE-BAD8A717F4BC}" dt="2024-10-09T15:43:33.292" v="107"/>
          <ac:picMkLst>
            <pc:docMk/>
            <pc:sldMk cId="282600667" sldId="280"/>
            <ac:picMk id="5" creationId="{C016B7D8-1C90-E1ED-A39C-84918B9E3C31}"/>
          </ac:picMkLst>
        </pc:picChg>
      </pc:sldChg>
      <pc:sldChg chg="addSp delSp modSp add mod">
        <pc:chgData name="Thijs Reijnen" userId="1cd7a705-2601-4153-ba2a-1600c5bc3355" providerId="ADAL" clId="{A9068187-DB1C-467F-8EBE-BAD8A717F4BC}" dt="2024-10-10T08:27:24.217" v="1006" actId="732"/>
        <pc:sldMkLst>
          <pc:docMk/>
          <pc:sldMk cId="492006431" sldId="281"/>
        </pc:sldMkLst>
        <pc:spChg chg="mod">
          <ac:chgData name="Thijs Reijnen" userId="1cd7a705-2601-4153-ba2a-1600c5bc3355" providerId="ADAL" clId="{A9068187-DB1C-467F-8EBE-BAD8A717F4BC}" dt="2024-10-10T08:25:56.390" v="1001" actId="20577"/>
          <ac:spMkLst>
            <pc:docMk/>
            <pc:sldMk cId="492006431" sldId="281"/>
            <ac:spMk id="2" creationId="{34552DB0-26DD-89C5-570D-CF7F970E83F7}"/>
          </ac:spMkLst>
        </pc:spChg>
        <pc:spChg chg="del">
          <ac:chgData name="Thijs Reijnen" userId="1cd7a705-2601-4153-ba2a-1600c5bc3355" providerId="ADAL" clId="{A9068187-DB1C-467F-8EBE-BAD8A717F4BC}" dt="2024-10-10T08:26:02.869" v="1002" actId="478"/>
          <ac:spMkLst>
            <pc:docMk/>
            <pc:sldMk cId="492006431" sldId="281"/>
            <ac:spMk id="3" creationId="{2FF1DFA5-E93B-6D73-7935-7A4B364EEA2B}"/>
          </ac:spMkLst>
        </pc:spChg>
        <pc:picChg chg="add del">
          <ac:chgData name="Thijs Reijnen" userId="1cd7a705-2601-4153-ba2a-1600c5bc3355" providerId="ADAL" clId="{A9068187-DB1C-467F-8EBE-BAD8A717F4BC}" dt="2024-10-10T08:26:56.766" v="1004" actId="478"/>
          <ac:picMkLst>
            <pc:docMk/>
            <pc:sldMk cId="492006431" sldId="281"/>
            <ac:picMk id="1026" creationId="{B1B7A9EE-AE32-1E99-056F-8874EE94DB76}"/>
          </ac:picMkLst>
        </pc:picChg>
        <pc:picChg chg="add mod">
          <ac:chgData name="Thijs Reijnen" userId="1cd7a705-2601-4153-ba2a-1600c5bc3355" providerId="ADAL" clId="{A9068187-DB1C-467F-8EBE-BAD8A717F4BC}" dt="2024-10-10T08:27:24.217" v="1006" actId="732"/>
          <ac:picMkLst>
            <pc:docMk/>
            <pc:sldMk cId="492006431" sldId="281"/>
            <ac:picMk id="1028" creationId="{9B5F30F0-3EBD-151B-87B9-BDE330D3C640}"/>
          </ac:picMkLst>
        </pc:picChg>
      </pc:sldChg>
      <pc:sldChg chg="addSp delSp modSp add mod">
        <pc:chgData name="Thijs Reijnen" userId="1cd7a705-2601-4153-ba2a-1600c5bc3355" providerId="ADAL" clId="{A9068187-DB1C-467F-8EBE-BAD8A717F4BC}" dt="2024-10-10T08:08:27.715" v="786" actId="113"/>
        <pc:sldMkLst>
          <pc:docMk/>
          <pc:sldMk cId="2430078738" sldId="282"/>
        </pc:sldMkLst>
        <pc:spChg chg="mod">
          <ac:chgData name="Thijs Reijnen" userId="1cd7a705-2601-4153-ba2a-1600c5bc3355" providerId="ADAL" clId="{A9068187-DB1C-467F-8EBE-BAD8A717F4BC}" dt="2024-10-10T08:03:07.102" v="381" actId="20577"/>
          <ac:spMkLst>
            <pc:docMk/>
            <pc:sldMk cId="2430078738" sldId="282"/>
            <ac:spMk id="2" creationId="{34552DB0-26DD-89C5-570D-CF7F970E83F7}"/>
          </ac:spMkLst>
        </pc:spChg>
        <pc:spChg chg="add mod">
          <ac:chgData name="Thijs Reijnen" userId="1cd7a705-2601-4153-ba2a-1600c5bc3355" providerId="ADAL" clId="{A9068187-DB1C-467F-8EBE-BAD8A717F4BC}" dt="2024-10-10T08:08:27.715" v="786" actId="113"/>
          <ac:spMkLst>
            <pc:docMk/>
            <pc:sldMk cId="2430078738" sldId="282"/>
            <ac:spMk id="5" creationId="{4B59D10D-624D-127A-18A5-51D1EF16346D}"/>
          </ac:spMkLst>
        </pc:spChg>
        <pc:spChg chg="del">
          <ac:chgData name="Thijs Reijnen" userId="1cd7a705-2601-4153-ba2a-1600c5bc3355" providerId="ADAL" clId="{A9068187-DB1C-467F-8EBE-BAD8A717F4BC}" dt="2024-10-10T08:03:09.621" v="382" actId="478"/>
          <ac:spMkLst>
            <pc:docMk/>
            <pc:sldMk cId="2430078738" sldId="282"/>
            <ac:spMk id="6" creationId="{8465E3A1-977C-41A3-B7CD-917F7240FE2B}"/>
          </ac:spMkLst>
        </pc:spChg>
        <pc:spChg chg="del">
          <ac:chgData name="Thijs Reijnen" userId="1cd7a705-2601-4153-ba2a-1600c5bc3355" providerId="ADAL" clId="{A9068187-DB1C-467F-8EBE-BAD8A717F4BC}" dt="2024-10-10T08:03:10.580" v="383" actId="478"/>
          <ac:spMkLst>
            <pc:docMk/>
            <pc:sldMk cId="2430078738" sldId="282"/>
            <ac:spMk id="7" creationId="{D5C68133-AC84-805B-85AD-320C7D597233}"/>
          </ac:spMkLst>
        </pc:spChg>
      </pc:sldChg>
      <pc:sldChg chg="addSp modSp add mod ord">
        <pc:chgData name="Thijs Reijnen" userId="1cd7a705-2601-4153-ba2a-1600c5bc3355" providerId="ADAL" clId="{A9068187-DB1C-467F-8EBE-BAD8A717F4BC}" dt="2024-10-10T08:35:16.185" v="1927" actId="1076"/>
        <pc:sldMkLst>
          <pc:docMk/>
          <pc:sldMk cId="386637956" sldId="283"/>
        </pc:sldMkLst>
        <pc:spChg chg="mod">
          <ac:chgData name="Thijs Reijnen" userId="1cd7a705-2601-4153-ba2a-1600c5bc3355" providerId="ADAL" clId="{A9068187-DB1C-467F-8EBE-BAD8A717F4BC}" dt="2024-10-10T08:28:51.162" v="1071" actId="20577"/>
          <ac:spMkLst>
            <pc:docMk/>
            <pc:sldMk cId="386637956" sldId="283"/>
            <ac:spMk id="2" creationId="{34552DB0-26DD-89C5-570D-CF7F970E83F7}"/>
          </ac:spMkLst>
        </pc:spChg>
        <pc:spChg chg="mod">
          <ac:chgData name="Thijs Reijnen" userId="1cd7a705-2601-4153-ba2a-1600c5bc3355" providerId="ADAL" clId="{A9068187-DB1C-467F-8EBE-BAD8A717F4BC}" dt="2024-10-10T08:35:16.185" v="1927" actId="1076"/>
          <ac:spMkLst>
            <pc:docMk/>
            <pc:sldMk cId="386637956" sldId="283"/>
            <ac:spMk id="3" creationId="{2FF1DFA5-E93B-6D73-7935-7A4B364EEA2B}"/>
          </ac:spMkLst>
        </pc:spChg>
        <pc:picChg chg="add">
          <ac:chgData name="Thijs Reijnen" userId="1cd7a705-2601-4153-ba2a-1600c5bc3355" providerId="ADAL" clId="{A9068187-DB1C-467F-8EBE-BAD8A717F4BC}" dt="2024-10-10T08:30:48.880" v="1408"/>
          <ac:picMkLst>
            <pc:docMk/>
            <pc:sldMk cId="386637956" sldId="283"/>
            <ac:picMk id="2050" creationId="{58AC90B9-C382-2EC7-1A6A-92399394BEBD}"/>
          </ac:picMkLst>
        </pc:picChg>
      </pc:sldChg>
      <pc:sldChg chg="add del">
        <pc:chgData name="Thijs Reijnen" userId="1cd7a705-2601-4153-ba2a-1600c5bc3355" providerId="ADAL" clId="{A9068187-DB1C-467F-8EBE-BAD8A717F4BC}" dt="2024-10-10T08:28:35.978" v="1008" actId="47"/>
        <pc:sldMkLst>
          <pc:docMk/>
          <pc:sldMk cId="3712577396" sldId="283"/>
        </pc:sldMkLst>
      </pc:sldChg>
      <pc:sldChg chg="modSp add mod ord">
        <pc:chgData name="Thijs Reijnen" userId="1cd7a705-2601-4153-ba2a-1600c5bc3355" providerId="ADAL" clId="{A9068187-DB1C-467F-8EBE-BAD8A717F4BC}" dt="2024-10-10T08:38:29.658" v="2328" actId="20577"/>
        <pc:sldMkLst>
          <pc:docMk/>
          <pc:sldMk cId="1558072955" sldId="284"/>
        </pc:sldMkLst>
        <pc:spChg chg="mod">
          <ac:chgData name="Thijs Reijnen" userId="1cd7a705-2601-4153-ba2a-1600c5bc3355" providerId="ADAL" clId="{A9068187-DB1C-467F-8EBE-BAD8A717F4BC}" dt="2024-10-10T08:35:44.223" v="1955" actId="5793"/>
          <ac:spMkLst>
            <pc:docMk/>
            <pc:sldMk cId="1558072955" sldId="284"/>
            <ac:spMk id="2" creationId="{34552DB0-26DD-89C5-570D-CF7F970E83F7}"/>
          </ac:spMkLst>
        </pc:spChg>
        <pc:graphicFrameChg chg="mod">
          <ac:chgData name="Thijs Reijnen" userId="1cd7a705-2601-4153-ba2a-1600c5bc3355" providerId="ADAL" clId="{A9068187-DB1C-467F-8EBE-BAD8A717F4BC}" dt="2024-10-10T08:38:29.658" v="2328" actId="20577"/>
          <ac:graphicFrameMkLst>
            <pc:docMk/>
            <pc:sldMk cId="1558072955" sldId="284"/>
            <ac:graphicFrameMk id="5" creationId="{374EDDC4-22C8-03BD-E570-92FE4F9F5934}"/>
          </ac:graphicFrameMkLst>
        </pc:graphicFrameChg>
      </pc:sldChg>
      <pc:sldChg chg="addSp delSp modSp add mod ord">
        <pc:chgData name="Thijs Reijnen" userId="1cd7a705-2601-4153-ba2a-1600c5bc3355" providerId="ADAL" clId="{A9068187-DB1C-467F-8EBE-BAD8A717F4BC}" dt="2024-10-10T08:43:34.909" v="2906" actId="20577"/>
        <pc:sldMkLst>
          <pc:docMk/>
          <pc:sldMk cId="2544494020" sldId="285"/>
        </pc:sldMkLst>
        <pc:spChg chg="mod">
          <ac:chgData name="Thijs Reijnen" userId="1cd7a705-2601-4153-ba2a-1600c5bc3355" providerId="ADAL" clId="{A9068187-DB1C-467F-8EBE-BAD8A717F4BC}" dt="2024-10-10T08:40:05.484" v="2353" actId="20577"/>
          <ac:spMkLst>
            <pc:docMk/>
            <pc:sldMk cId="2544494020" sldId="285"/>
            <ac:spMk id="2" creationId="{34552DB0-26DD-89C5-570D-CF7F970E83F7}"/>
          </ac:spMkLst>
        </pc:spChg>
        <pc:spChg chg="del">
          <ac:chgData name="Thijs Reijnen" userId="1cd7a705-2601-4153-ba2a-1600c5bc3355" providerId="ADAL" clId="{A9068187-DB1C-467F-8EBE-BAD8A717F4BC}" dt="2024-10-10T08:40:09.323" v="2354" actId="478"/>
          <ac:spMkLst>
            <pc:docMk/>
            <pc:sldMk cId="2544494020" sldId="285"/>
            <ac:spMk id="3" creationId="{2FF1DFA5-E93B-6D73-7935-7A4B364EEA2B}"/>
          </ac:spMkLst>
        </pc:spChg>
        <pc:spChg chg="add mod">
          <ac:chgData name="Thijs Reijnen" userId="1cd7a705-2601-4153-ba2a-1600c5bc3355" providerId="ADAL" clId="{A9068187-DB1C-467F-8EBE-BAD8A717F4BC}" dt="2024-10-10T08:42:04.226" v="2543" actId="1076"/>
          <ac:spMkLst>
            <pc:docMk/>
            <pc:sldMk cId="2544494020" sldId="285"/>
            <ac:spMk id="6" creationId="{6B8FC7F8-1F66-D808-E0AC-CF5142E4F409}"/>
          </ac:spMkLst>
        </pc:spChg>
        <pc:spChg chg="add mod">
          <ac:chgData name="Thijs Reijnen" userId="1cd7a705-2601-4153-ba2a-1600c5bc3355" providerId="ADAL" clId="{A9068187-DB1C-467F-8EBE-BAD8A717F4BC}" dt="2024-10-10T08:42:12.846" v="2546" actId="1076"/>
          <ac:spMkLst>
            <pc:docMk/>
            <pc:sldMk cId="2544494020" sldId="285"/>
            <ac:spMk id="7" creationId="{4960BFCA-BA69-789A-0151-65C6A1ECA3A5}"/>
          </ac:spMkLst>
        </pc:spChg>
        <pc:spChg chg="add mod">
          <ac:chgData name="Thijs Reijnen" userId="1cd7a705-2601-4153-ba2a-1600c5bc3355" providerId="ADAL" clId="{A9068187-DB1C-467F-8EBE-BAD8A717F4BC}" dt="2024-10-10T08:42:08.143" v="2545" actId="1076"/>
          <ac:spMkLst>
            <pc:docMk/>
            <pc:sldMk cId="2544494020" sldId="285"/>
            <ac:spMk id="8" creationId="{190299EF-7EB7-5FAC-9286-AA04423ACBFB}"/>
          </ac:spMkLst>
        </pc:spChg>
        <pc:spChg chg="add mod">
          <ac:chgData name="Thijs Reijnen" userId="1cd7a705-2601-4153-ba2a-1600c5bc3355" providerId="ADAL" clId="{A9068187-DB1C-467F-8EBE-BAD8A717F4BC}" dt="2024-10-10T08:43:34.909" v="2906" actId="20577"/>
          <ac:spMkLst>
            <pc:docMk/>
            <pc:sldMk cId="2544494020" sldId="285"/>
            <ac:spMk id="9" creationId="{D4A5AFC2-0852-DD4C-8AA1-DD8736075559}"/>
          </ac:spMkLst>
        </pc:spChg>
      </pc:sldChg>
      <pc:sldChg chg="modSp add mod ord">
        <pc:chgData name="Thijs Reijnen" userId="1cd7a705-2601-4153-ba2a-1600c5bc3355" providerId="ADAL" clId="{A9068187-DB1C-467F-8EBE-BAD8A717F4BC}" dt="2024-10-10T08:45:48.820" v="3324" actId="20577"/>
        <pc:sldMkLst>
          <pc:docMk/>
          <pc:sldMk cId="2795093035" sldId="286"/>
        </pc:sldMkLst>
        <pc:spChg chg="mod">
          <ac:chgData name="Thijs Reijnen" userId="1cd7a705-2601-4153-ba2a-1600c5bc3355" providerId="ADAL" clId="{A9068187-DB1C-467F-8EBE-BAD8A717F4BC}" dt="2024-10-10T08:43:56.213" v="2941" actId="20577"/>
          <ac:spMkLst>
            <pc:docMk/>
            <pc:sldMk cId="2795093035" sldId="286"/>
            <ac:spMk id="2" creationId="{34552DB0-26DD-89C5-570D-CF7F970E83F7}"/>
          </ac:spMkLst>
        </pc:spChg>
        <pc:spChg chg="mod">
          <ac:chgData name="Thijs Reijnen" userId="1cd7a705-2601-4153-ba2a-1600c5bc3355" providerId="ADAL" clId="{A9068187-DB1C-467F-8EBE-BAD8A717F4BC}" dt="2024-10-10T08:45:48.820" v="3324" actId="20577"/>
          <ac:spMkLst>
            <pc:docMk/>
            <pc:sldMk cId="2795093035" sldId="286"/>
            <ac:spMk id="3" creationId="{2FF1DFA5-E93B-6D73-7935-7A4B364EEA2B}"/>
          </ac:spMkLst>
        </pc:spChg>
      </pc:sldChg>
    </pc:docChg>
  </pc:docChgLst>
  <pc:docChgLst>
    <pc:chgData name="Thijs Reijnen" userId="1cd7a705-2601-4153-ba2a-1600c5bc3355" providerId="ADAL" clId="{F7C6784A-9D07-4172-8402-CB3B90A1B873}"/>
    <pc:docChg chg="undo custSel addSld modSld sldOrd">
      <pc:chgData name="Thijs Reijnen" userId="1cd7a705-2601-4153-ba2a-1600c5bc3355" providerId="ADAL" clId="{F7C6784A-9D07-4172-8402-CB3B90A1B873}" dt="2024-09-13T15:34:25.418" v="2438" actId="20577"/>
      <pc:docMkLst>
        <pc:docMk/>
      </pc:docMkLst>
      <pc:sldChg chg="addSp delSp modSp mod">
        <pc:chgData name="Thijs Reijnen" userId="1cd7a705-2601-4153-ba2a-1600c5bc3355" providerId="ADAL" clId="{F7C6784A-9D07-4172-8402-CB3B90A1B873}" dt="2024-09-13T13:23:21.902" v="227" actId="1076"/>
        <pc:sldMkLst>
          <pc:docMk/>
          <pc:sldMk cId="1084846322" sldId="271"/>
        </pc:sldMkLst>
        <pc:spChg chg="mod">
          <ac:chgData name="Thijs Reijnen" userId="1cd7a705-2601-4153-ba2a-1600c5bc3355" providerId="ADAL" clId="{F7C6784A-9D07-4172-8402-CB3B90A1B873}" dt="2024-09-13T13:23:21.902" v="227" actId="1076"/>
          <ac:spMkLst>
            <pc:docMk/>
            <pc:sldMk cId="1084846322" sldId="271"/>
            <ac:spMk id="2" creationId="{34552DB0-26DD-89C5-570D-CF7F970E83F7}"/>
          </ac:spMkLst>
        </pc:spChg>
        <pc:spChg chg="del mod">
          <ac:chgData name="Thijs Reijnen" userId="1cd7a705-2601-4153-ba2a-1600c5bc3355" providerId="ADAL" clId="{F7C6784A-9D07-4172-8402-CB3B90A1B873}" dt="2024-09-13T13:06:44.057" v="91" actId="478"/>
          <ac:spMkLst>
            <pc:docMk/>
            <pc:sldMk cId="1084846322" sldId="271"/>
            <ac:spMk id="3" creationId="{9E74625A-56AA-F9CC-97AE-CDC5FCC6FFB9}"/>
          </ac:spMkLst>
        </pc:spChg>
        <pc:spChg chg="add del mod">
          <ac:chgData name="Thijs Reijnen" userId="1cd7a705-2601-4153-ba2a-1600c5bc3355" providerId="ADAL" clId="{F7C6784A-9D07-4172-8402-CB3B90A1B873}" dt="2024-09-13T13:10:17.306" v="121" actId="478"/>
          <ac:spMkLst>
            <pc:docMk/>
            <pc:sldMk cId="1084846322" sldId="271"/>
            <ac:spMk id="5" creationId="{5BEE64FE-0A32-756F-3106-FD501A15221D}"/>
          </ac:spMkLst>
        </pc:spChg>
        <pc:spChg chg="add mod">
          <ac:chgData name="Thijs Reijnen" userId="1cd7a705-2601-4153-ba2a-1600c5bc3355" providerId="ADAL" clId="{F7C6784A-9D07-4172-8402-CB3B90A1B873}" dt="2024-09-13T13:15:55.969" v="209" actId="403"/>
          <ac:spMkLst>
            <pc:docMk/>
            <pc:sldMk cId="1084846322" sldId="271"/>
            <ac:spMk id="6" creationId="{8465E3A1-977C-41A3-B7CD-917F7240FE2B}"/>
          </ac:spMkLst>
        </pc:spChg>
        <pc:spChg chg="add mod">
          <ac:chgData name="Thijs Reijnen" userId="1cd7a705-2601-4153-ba2a-1600c5bc3355" providerId="ADAL" clId="{F7C6784A-9D07-4172-8402-CB3B90A1B873}" dt="2024-09-13T13:16:17.445" v="215" actId="1076"/>
          <ac:spMkLst>
            <pc:docMk/>
            <pc:sldMk cId="1084846322" sldId="271"/>
            <ac:spMk id="7" creationId="{D5C68133-AC84-805B-85AD-320C7D597233}"/>
          </ac:spMkLst>
        </pc:spChg>
      </pc:sldChg>
      <pc:sldChg chg="modSp mod">
        <pc:chgData name="Thijs Reijnen" userId="1cd7a705-2601-4153-ba2a-1600c5bc3355" providerId="ADAL" clId="{F7C6784A-9D07-4172-8402-CB3B90A1B873}" dt="2024-09-13T13:04:18.573" v="45" actId="1076"/>
        <pc:sldMkLst>
          <pc:docMk/>
          <pc:sldMk cId="1007015088" sldId="273"/>
        </pc:sldMkLst>
        <pc:spChg chg="mod">
          <ac:chgData name="Thijs Reijnen" userId="1cd7a705-2601-4153-ba2a-1600c5bc3355" providerId="ADAL" clId="{F7C6784A-9D07-4172-8402-CB3B90A1B873}" dt="2024-09-13T13:04:10.059" v="44" actId="1076"/>
          <ac:spMkLst>
            <pc:docMk/>
            <pc:sldMk cId="1007015088" sldId="273"/>
            <ac:spMk id="2" creationId="{459DF5B9-C769-3978-5058-B397FA51DA89}"/>
          </ac:spMkLst>
        </pc:spChg>
        <pc:spChg chg="mod">
          <ac:chgData name="Thijs Reijnen" userId="1cd7a705-2601-4153-ba2a-1600c5bc3355" providerId="ADAL" clId="{F7C6784A-9D07-4172-8402-CB3B90A1B873}" dt="2024-09-13T13:04:18.573" v="45" actId="1076"/>
          <ac:spMkLst>
            <pc:docMk/>
            <pc:sldMk cId="1007015088" sldId="273"/>
            <ac:spMk id="3" creationId="{7A3CCAA7-DFD7-2860-FB2C-862F7A6F7A9F}"/>
          </ac:spMkLst>
        </pc:spChg>
      </pc:sldChg>
      <pc:sldChg chg="addSp delSp modSp add mod">
        <pc:chgData name="Thijs Reijnen" userId="1cd7a705-2601-4153-ba2a-1600c5bc3355" providerId="ADAL" clId="{F7C6784A-9D07-4172-8402-CB3B90A1B873}" dt="2024-09-13T13:29:15.942" v="398" actId="14100"/>
        <pc:sldMkLst>
          <pc:docMk/>
          <pc:sldMk cId="2155671379" sldId="274"/>
        </pc:sldMkLst>
        <pc:spChg chg="mod">
          <ac:chgData name="Thijs Reijnen" userId="1cd7a705-2601-4153-ba2a-1600c5bc3355" providerId="ADAL" clId="{F7C6784A-9D07-4172-8402-CB3B90A1B873}" dt="2024-09-13T13:23:15.449" v="226" actId="1076"/>
          <ac:spMkLst>
            <pc:docMk/>
            <pc:sldMk cId="2155671379" sldId="274"/>
            <ac:spMk id="2" creationId="{34552DB0-26DD-89C5-570D-CF7F970E83F7}"/>
          </ac:spMkLst>
        </pc:spChg>
        <pc:spChg chg="add del">
          <ac:chgData name="Thijs Reijnen" userId="1cd7a705-2601-4153-ba2a-1600c5bc3355" providerId="ADAL" clId="{F7C6784A-9D07-4172-8402-CB3B90A1B873}" dt="2024-09-13T13:23:50.268" v="229" actId="478"/>
          <ac:spMkLst>
            <pc:docMk/>
            <pc:sldMk cId="2155671379" sldId="274"/>
            <ac:spMk id="3" creationId="{8C4CEC92-FD3A-DD56-6E97-2BD3A5473553}"/>
          </ac:spMkLst>
        </pc:spChg>
        <pc:spChg chg="add del mod ord">
          <ac:chgData name="Thijs Reijnen" userId="1cd7a705-2601-4153-ba2a-1600c5bc3355" providerId="ADAL" clId="{F7C6784A-9D07-4172-8402-CB3B90A1B873}" dt="2024-09-13T13:25:58.611" v="258" actId="478"/>
          <ac:spMkLst>
            <pc:docMk/>
            <pc:sldMk cId="2155671379" sldId="274"/>
            <ac:spMk id="5" creationId="{59EA03B9-70E7-2AA9-0D96-CC3BBD074DFA}"/>
          </ac:spMkLst>
        </pc:spChg>
        <pc:spChg chg="del">
          <ac:chgData name="Thijs Reijnen" userId="1cd7a705-2601-4153-ba2a-1600c5bc3355" providerId="ADAL" clId="{F7C6784A-9D07-4172-8402-CB3B90A1B873}" dt="2024-09-13T13:22:46.501" v="217" actId="478"/>
          <ac:spMkLst>
            <pc:docMk/>
            <pc:sldMk cId="2155671379" sldId="274"/>
            <ac:spMk id="6" creationId="{8465E3A1-977C-41A3-B7CD-917F7240FE2B}"/>
          </ac:spMkLst>
        </pc:spChg>
        <pc:spChg chg="del">
          <ac:chgData name="Thijs Reijnen" userId="1cd7a705-2601-4153-ba2a-1600c5bc3355" providerId="ADAL" clId="{F7C6784A-9D07-4172-8402-CB3B90A1B873}" dt="2024-09-13T13:22:45.282" v="216" actId="478"/>
          <ac:spMkLst>
            <pc:docMk/>
            <pc:sldMk cId="2155671379" sldId="274"/>
            <ac:spMk id="7" creationId="{D5C68133-AC84-805B-85AD-320C7D597233}"/>
          </ac:spMkLst>
        </pc:spChg>
        <pc:spChg chg="add mod">
          <ac:chgData name="Thijs Reijnen" userId="1cd7a705-2601-4153-ba2a-1600c5bc3355" providerId="ADAL" clId="{F7C6784A-9D07-4172-8402-CB3B90A1B873}" dt="2024-09-13T13:28:53.397" v="393" actId="14100"/>
          <ac:spMkLst>
            <pc:docMk/>
            <pc:sldMk cId="2155671379" sldId="274"/>
            <ac:spMk id="8" creationId="{248018E3-AB9D-D9E6-CC5B-60B5DA4DAE4F}"/>
          </ac:spMkLst>
        </pc:spChg>
        <pc:spChg chg="add mod">
          <ac:chgData name="Thijs Reijnen" userId="1cd7a705-2601-4153-ba2a-1600c5bc3355" providerId="ADAL" clId="{F7C6784A-9D07-4172-8402-CB3B90A1B873}" dt="2024-09-13T13:29:12.178" v="397" actId="14100"/>
          <ac:spMkLst>
            <pc:docMk/>
            <pc:sldMk cId="2155671379" sldId="274"/>
            <ac:spMk id="9" creationId="{B1A47963-1560-6BBA-C6EB-378E1416A7FD}"/>
          </ac:spMkLst>
        </pc:spChg>
        <pc:spChg chg="add mod">
          <ac:chgData name="Thijs Reijnen" userId="1cd7a705-2601-4153-ba2a-1600c5bc3355" providerId="ADAL" clId="{F7C6784A-9D07-4172-8402-CB3B90A1B873}" dt="2024-09-13T13:29:15.942" v="398" actId="14100"/>
          <ac:spMkLst>
            <pc:docMk/>
            <pc:sldMk cId="2155671379" sldId="274"/>
            <ac:spMk id="10" creationId="{833F85D2-9DE8-443D-8E30-2F38038A8B02}"/>
          </ac:spMkLst>
        </pc:spChg>
      </pc:sldChg>
      <pc:sldChg chg="addSp delSp modSp add mod">
        <pc:chgData name="Thijs Reijnen" userId="1cd7a705-2601-4153-ba2a-1600c5bc3355" providerId="ADAL" clId="{F7C6784A-9D07-4172-8402-CB3B90A1B873}" dt="2024-09-13T13:36:47.548" v="689"/>
        <pc:sldMkLst>
          <pc:docMk/>
          <pc:sldMk cId="702333491" sldId="275"/>
        </pc:sldMkLst>
        <pc:spChg chg="mod">
          <ac:chgData name="Thijs Reijnen" userId="1cd7a705-2601-4153-ba2a-1600c5bc3355" providerId="ADAL" clId="{F7C6784A-9D07-4172-8402-CB3B90A1B873}" dt="2024-09-13T13:30:08.076" v="437" actId="5793"/>
          <ac:spMkLst>
            <pc:docMk/>
            <pc:sldMk cId="702333491" sldId="275"/>
            <ac:spMk id="2" creationId="{34552DB0-26DD-89C5-570D-CF7F970E83F7}"/>
          </ac:spMkLst>
        </pc:spChg>
        <pc:spChg chg="add del">
          <ac:chgData name="Thijs Reijnen" userId="1cd7a705-2601-4153-ba2a-1600c5bc3355" providerId="ADAL" clId="{F7C6784A-9D07-4172-8402-CB3B90A1B873}" dt="2024-09-13T13:30:27.404" v="439" actId="11529"/>
          <ac:spMkLst>
            <pc:docMk/>
            <pc:sldMk cId="702333491" sldId="275"/>
            <ac:spMk id="3" creationId="{7F3A92C6-522A-49C6-8466-10BAB32F7D7D}"/>
          </ac:spMkLst>
        </pc:spChg>
        <pc:spChg chg="del">
          <ac:chgData name="Thijs Reijnen" userId="1cd7a705-2601-4153-ba2a-1600c5bc3355" providerId="ADAL" clId="{F7C6784A-9D07-4172-8402-CB3B90A1B873}" dt="2024-09-13T13:29:52.807" v="400" actId="478"/>
          <ac:spMkLst>
            <pc:docMk/>
            <pc:sldMk cId="702333491" sldId="275"/>
            <ac:spMk id="8" creationId="{248018E3-AB9D-D9E6-CC5B-60B5DA4DAE4F}"/>
          </ac:spMkLst>
        </pc:spChg>
        <pc:spChg chg="del">
          <ac:chgData name="Thijs Reijnen" userId="1cd7a705-2601-4153-ba2a-1600c5bc3355" providerId="ADAL" clId="{F7C6784A-9D07-4172-8402-CB3B90A1B873}" dt="2024-09-13T13:29:52.807" v="400" actId="478"/>
          <ac:spMkLst>
            <pc:docMk/>
            <pc:sldMk cId="702333491" sldId="275"/>
            <ac:spMk id="9" creationId="{B1A47963-1560-6BBA-C6EB-378E1416A7FD}"/>
          </ac:spMkLst>
        </pc:spChg>
        <pc:spChg chg="del">
          <ac:chgData name="Thijs Reijnen" userId="1cd7a705-2601-4153-ba2a-1600c5bc3355" providerId="ADAL" clId="{F7C6784A-9D07-4172-8402-CB3B90A1B873}" dt="2024-09-13T13:29:52.807" v="400" actId="478"/>
          <ac:spMkLst>
            <pc:docMk/>
            <pc:sldMk cId="702333491" sldId="275"/>
            <ac:spMk id="10" creationId="{833F85D2-9DE8-443D-8E30-2F38038A8B02}"/>
          </ac:spMkLst>
        </pc:spChg>
        <pc:graphicFrameChg chg="add mod modGraphic">
          <ac:chgData name="Thijs Reijnen" userId="1cd7a705-2601-4153-ba2a-1600c5bc3355" providerId="ADAL" clId="{F7C6784A-9D07-4172-8402-CB3B90A1B873}" dt="2024-09-13T13:36:47.548" v="689"/>
          <ac:graphicFrameMkLst>
            <pc:docMk/>
            <pc:sldMk cId="702333491" sldId="275"/>
            <ac:graphicFrameMk id="5" creationId="{374EDDC4-22C8-03BD-E570-92FE4F9F5934}"/>
          </ac:graphicFrameMkLst>
        </pc:graphicFrameChg>
      </pc:sldChg>
      <pc:sldChg chg="addSp delSp modSp add mod">
        <pc:chgData name="Thijs Reijnen" userId="1cd7a705-2601-4153-ba2a-1600c5bc3355" providerId="ADAL" clId="{F7C6784A-9D07-4172-8402-CB3B90A1B873}" dt="2024-09-13T15:07:51.494" v="1958" actId="1076"/>
        <pc:sldMkLst>
          <pc:docMk/>
          <pc:sldMk cId="303360461" sldId="276"/>
        </pc:sldMkLst>
        <pc:spChg chg="mod">
          <ac:chgData name="Thijs Reijnen" userId="1cd7a705-2601-4153-ba2a-1600c5bc3355" providerId="ADAL" clId="{F7C6784A-9D07-4172-8402-CB3B90A1B873}" dt="2024-09-13T13:36:14.881" v="681" actId="20577"/>
          <ac:spMkLst>
            <pc:docMk/>
            <pc:sldMk cId="303360461" sldId="276"/>
            <ac:spMk id="2" creationId="{34552DB0-26DD-89C5-570D-CF7F970E83F7}"/>
          </ac:spMkLst>
        </pc:spChg>
        <pc:spChg chg="add mod">
          <ac:chgData name="Thijs Reijnen" userId="1cd7a705-2601-4153-ba2a-1600c5bc3355" providerId="ADAL" clId="{F7C6784A-9D07-4172-8402-CB3B90A1B873}" dt="2024-09-13T15:07:44.782" v="1957" actId="1076"/>
          <ac:spMkLst>
            <pc:docMk/>
            <pc:sldMk cId="303360461" sldId="276"/>
            <ac:spMk id="11" creationId="{12A34C1F-F319-B29C-9756-B101D960BF3B}"/>
          </ac:spMkLst>
        </pc:spChg>
        <pc:graphicFrameChg chg="del mod">
          <ac:chgData name="Thijs Reijnen" userId="1cd7a705-2601-4153-ba2a-1600c5bc3355" providerId="ADAL" clId="{F7C6784A-9D07-4172-8402-CB3B90A1B873}" dt="2024-09-13T13:36:07.547" v="665" actId="478"/>
          <ac:graphicFrameMkLst>
            <pc:docMk/>
            <pc:sldMk cId="303360461" sldId="276"/>
            <ac:graphicFrameMk id="5" creationId="{374EDDC4-22C8-03BD-E570-92FE4F9F5934}"/>
          </ac:graphicFrameMkLst>
        </pc:graphicFrameChg>
        <pc:graphicFrameChg chg="add del mod">
          <ac:chgData name="Thijs Reijnen" userId="1cd7a705-2601-4153-ba2a-1600c5bc3355" providerId="ADAL" clId="{F7C6784A-9D07-4172-8402-CB3B90A1B873}" dt="2024-09-13T13:48:06.901" v="693" actId="478"/>
          <ac:graphicFrameMkLst>
            <pc:docMk/>
            <pc:sldMk cId="303360461" sldId="276"/>
            <ac:graphicFrameMk id="7" creationId="{260C33F0-E23A-9D5E-F565-BBD4C47AEB3F}"/>
          </ac:graphicFrameMkLst>
        </pc:graphicFrameChg>
        <pc:graphicFrameChg chg="add mod modGraphic">
          <ac:chgData name="Thijs Reijnen" userId="1cd7a705-2601-4153-ba2a-1600c5bc3355" providerId="ADAL" clId="{F7C6784A-9D07-4172-8402-CB3B90A1B873}" dt="2024-09-13T14:20:04.576" v="1418" actId="20577"/>
          <ac:graphicFrameMkLst>
            <pc:docMk/>
            <pc:sldMk cId="303360461" sldId="276"/>
            <ac:graphicFrameMk id="8" creationId="{F591064D-C541-1700-E4D2-3BD8D8B2E282}"/>
          </ac:graphicFrameMkLst>
        </pc:graphicFrameChg>
        <pc:picChg chg="add mod">
          <ac:chgData name="Thijs Reijnen" userId="1cd7a705-2601-4153-ba2a-1600c5bc3355" providerId="ADAL" clId="{F7C6784A-9D07-4172-8402-CB3B90A1B873}" dt="2024-09-13T15:07:51.494" v="1958" actId="1076"/>
          <ac:picMkLst>
            <pc:docMk/>
            <pc:sldMk cId="303360461" sldId="276"/>
            <ac:picMk id="10" creationId="{0CF0B3F9-4D10-C1DC-7342-B0811EC0C886}"/>
          </ac:picMkLst>
        </pc:picChg>
      </pc:sldChg>
      <pc:sldChg chg="addSp delSp modSp add mod">
        <pc:chgData name="Thijs Reijnen" userId="1cd7a705-2601-4153-ba2a-1600c5bc3355" providerId="ADAL" clId="{F7C6784A-9D07-4172-8402-CB3B90A1B873}" dt="2024-09-13T15:19:29.913" v="2305" actId="1076"/>
        <pc:sldMkLst>
          <pc:docMk/>
          <pc:sldMk cId="1899614240" sldId="277"/>
        </pc:sldMkLst>
        <pc:spChg chg="mod">
          <ac:chgData name="Thijs Reijnen" userId="1cd7a705-2601-4153-ba2a-1600c5bc3355" providerId="ADAL" clId="{F7C6784A-9D07-4172-8402-CB3B90A1B873}" dt="2024-09-13T14:19:51.869" v="1404" actId="20577"/>
          <ac:spMkLst>
            <pc:docMk/>
            <pc:sldMk cId="1899614240" sldId="277"/>
            <ac:spMk id="2" creationId="{34552DB0-26DD-89C5-570D-CF7F970E83F7}"/>
          </ac:spMkLst>
        </pc:spChg>
        <pc:spChg chg="add del mod">
          <ac:chgData name="Thijs Reijnen" userId="1cd7a705-2601-4153-ba2a-1600c5bc3355" providerId="ADAL" clId="{F7C6784A-9D07-4172-8402-CB3B90A1B873}" dt="2024-09-13T15:19:29.913" v="2305" actId="1076"/>
          <ac:spMkLst>
            <pc:docMk/>
            <pc:sldMk cId="1899614240" sldId="277"/>
            <ac:spMk id="3" creationId="{2FF1DFA5-E93B-6D73-7935-7A4B364EEA2B}"/>
          </ac:spMkLst>
        </pc:spChg>
        <pc:graphicFrameChg chg="del mod">
          <ac:chgData name="Thijs Reijnen" userId="1cd7a705-2601-4153-ba2a-1600c5bc3355" providerId="ADAL" clId="{F7C6784A-9D07-4172-8402-CB3B90A1B873}" dt="2024-09-13T13:57:35.117" v="780" actId="478"/>
          <ac:graphicFrameMkLst>
            <pc:docMk/>
            <pc:sldMk cId="1899614240" sldId="277"/>
            <ac:graphicFrameMk id="8" creationId="{F591064D-C541-1700-E4D2-3BD8D8B2E282}"/>
          </ac:graphicFrameMkLst>
        </pc:graphicFrameChg>
        <pc:picChg chg="del">
          <ac:chgData name="Thijs Reijnen" userId="1cd7a705-2601-4153-ba2a-1600c5bc3355" providerId="ADAL" clId="{F7C6784A-9D07-4172-8402-CB3B90A1B873}" dt="2024-09-13T13:57:31.216" v="778" actId="478"/>
          <ac:picMkLst>
            <pc:docMk/>
            <pc:sldMk cId="1899614240" sldId="277"/>
            <ac:picMk id="10" creationId="{0CF0B3F9-4D10-C1DC-7342-B0811EC0C886}"/>
          </ac:picMkLst>
        </pc:picChg>
      </pc:sldChg>
      <pc:sldChg chg="delSp modSp add mod">
        <pc:chgData name="Thijs Reijnen" userId="1cd7a705-2601-4153-ba2a-1600c5bc3355" providerId="ADAL" clId="{F7C6784A-9D07-4172-8402-CB3B90A1B873}" dt="2024-09-13T14:35:39.604" v="1492" actId="1076"/>
        <pc:sldMkLst>
          <pc:docMk/>
          <pc:sldMk cId="4229178279" sldId="278"/>
        </pc:sldMkLst>
        <pc:spChg chg="mod">
          <ac:chgData name="Thijs Reijnen" userId="1cd7a705-2601-4153-ba2a-1600c5bc3355" providerId="ADAL" clId="{F7C6784A-9D07-4172-8402-CB3B90A1B873}" dt="2024-09-13T14:35:39.604" v="1492" actId="1076"/>
          <ac:spMkLst>
            <pc:docMk/>
            <pc:sldMk cId="4229178279" sldId="278"/>
            <ac:spMk id="2" creationId="{34552DB0-26DD-89C5-570D-CF7F970E83F7}"/>
          </ac:spMkLst>
        </pc:spChg>
        <pc:spChg chg="del">
          <ac:chgData name="Thijs Reijnen" userId="1cd7a705-2601-4153-ba2a-1600c5bc3355" providerId="ADAL" clId="{F7C6784A-9D07-4172-8402-CB3B90A1B873}" dt="2024-09-13T14:34:33.090" v="1441" actId="478"/>
          <ac:spMkLst>
            <pc:docMk/>
            <pc:sldMk cId="4229178279" sldId="278"/>
            <ac:spMk id="3" creationId="{2FF1DFA5-E93B-6D73-7935-7A4B364EEA2B}"/>
          </ac:spMkLst>
        </pc:spChg>
      </pc:sldChg>
      <pc:sldChg chg="modSp add mod ord">
        <pc:chgData name="Thijs Reijnen" userId="1cd7a705-2601-4153-ba2a-1600c5bc3355" providerId="ADAL" clId="{F7C6784A-9D07-4172-8402-CB3B90A1B873}" dt="2024-09-13T15:20:40.037" v="2360" actId="113"/>
        <pc:sldMkLst>
          <pc:docMk/>
          <pc:sldMk cId="2079470863" sldId="279"/>
        </pc:sldMkLst>
        <pc:spChg chg="mod">
          <ac:chgData name="Thijs Reijnen" userId="1cd7a705-2601-4153-ba2a-1600c5bc3355" providerId="ADAL" clId="{F7C6784A-9D07-4172-8402-CB3B90A1B873}" dt="2024-09-13T14:39:18.710" v="1520" actId="20577"/>
          <ac:spMkLst>
            <pc:docMk/>
            <pc:sldMk cId="2079470863" sldId="279"/>
            <ac:spMk id="2" creationId="{34552DB0-26DD-89C5-570D-CF7F970E83F7}"/>
          </ac:spMkLst>
        </pc:spChg>
        <pc:spChg chg="mod">
          <ac:chgData name="Thijs Reijnen" userId="1cd7a705-2601-4153-ba2a-1600c5bc3355" providerId="ADAL" clId="{F7C6784A-9D07-4172-8402-CB3B90A1B873}" dt="2024-09-13T15:20:40.037" v="2360" actId="113"/>
          <ac:spMkLst>
            <pc:docMk/>
            <pc:sldMk cId="2079470863" sldId="279"/>
            <ac:spMk id="3" creationId="{2FF1DFA5-E93B-6D73-7935-7A4B364EEA2B}"/>
          </ac:spMkLst>
        </pc:spChg>
      </pc:sldChg>
      <pc:sldChg chg="modSp add mod">
        <pc:chgData name="Thijs Reijnen" userId="1cd7a705-2601-4153-ba2a-1600c5bc3355" providerId="ADAL" clId="{F7C6784A-9D07-4172-8402-CB3B90A1B873}" dt="2024-09-13T15:34:25.418" v="2438" actId="20577"/>
        <pc:sldMkLst>
          <pc:docMk/>
          <pc:sldMk cId="282600667" sldId="280"/>
        </pc:sldMkLst>
        <pc:spChg chg="mod">
          <ac:chgData name="Thijs Reijnen" userId="1cd7a705-2601-4153-ba2a-1600c5bc3355" providerId="ADAL" clId="{F7C6784A-9D07-4172-8402-CB3B90A1B873}" dt="2024-09-13T15:19:45.276" v="2315" actId="20577"/>
          <ac:spMkLst>
            <pc:docMk/>
            <pc:sldMk cId="282600667" sldId="280"/>
            <ac:spMk id="2" creationId="{34552DB0-26DD-89C5-570D-CF7F970E83F7}"/>
          </ac:spMkLst>
        </pc:spChg>
        <pc:spChg chg="mod">
          <ac:chgData name="Thijs Reijnen" userId="1cd7a705-2601-4153-ba2a-1600c5bc3355" providerId="ADAL" clId="{F7C6784A-9D07-4172-8402-CB3B90A1B873}" dt="2024-09-13T15:34:25.418" v="2438" actId="20577"/>
          <ac:spMkLst>
            <pc:docMk/>
            <pc:sldMk cId="282600667" sldId="280"/>
            <ac:spMk id="3" creationId="{2FF1DFA5-E93B-6D73-7935-7A4B364EEA2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A3C943-81DC-433F-8302-10F378593DA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AF95EFE-A34C-423D-8E1A-14FDCE05F833}">
      <dgm:prSet phldrT="[Text]" custT="1"/>
      <dgm:spPr>
        <a:solidFill>
          <a:srgbClr val="241A56"/>
        </a:solidFill>
        <a:ln>
          <a:solidFill>
            <a:srgbClr val="241A56"/>
          </a:solidFill>
        </a:ln>
      </dgm:spPr>
      <dgm:t>
        <a:bodyPr/>
        <a:lstStyle/>
        <a:p>
          <a:r>
            <a:rPr lang="en-US" sz="3200" b="1" dirty="0"/>
            <a:t>Do I want this internship?</a:t>
          </a:r>
          <a:endParaRPr lang="en-GB" sz="3200" b="1" dirty="0"/>
        </a:p>
      </dgm:t>
    </dgm:pt>
    <dgm:pt modelId="{2DE05F63-8052-450C-AC1C-84A7BD867722}" type="parTrans" cxnId="{F2DA645B-B2C2-4F9A-8EB6-508FA237560A}">
      <dgm:prSet/>
      <dgm:spPr/>
      <dgm:t>
        <a:bodyPr/>
        <a:lstStyle/>
        <a:p>
          <a:endParaRPr lang="en-GB"/>
        </a:p>
      </dgm:t>
    </dgm:pt>
    <dgm:pt modelId="{9836164D-6025-4BD7-8BD4-CD39B0A9C71D}" type="sibTrans" cxnId="{F2DA645B-B2C2-4F9A-8EB6-508FA237560A}">
      <dgm:prSet/>
      <dgm:spPr/>
      <dgm:t>
        <a:bodyPr/>
        <a:lstStyle/>
        <a:p>
          <a:endParaRPr lang="en-GB"/>
        </a:p>
      </dgm:t>
    </dgm:pt>
    <dgm:pt modelId="{996A25AB-89B9-4B5E-9FCF-6DDF3B53C5B2}">
      <dgm:prSet phldrT="[Text]" custT="1"/>
      <dgm:spPr>
        <a:solidFill>
          <a:srgbClr val="241A56"/>
        </a:solidFill>
        <a:ln>
          <a:solidFill>
            <a:srgbClr val="241A56"/>
          </a:solidFill>
        </a:ln>
      </dgm:spPr>
      <dgm:t>
        <a:bodyPr/>
        <a:lstStyle/>
        <a:p>
          <a:r>
            <a:rPr lang="en-US" sz="3200" b="1" dirty="0"/>
            <a:t>Can I do this internship?</a:t>
          </a:r>
          <a:endParaRPr lang="en-GB" sz="3200" b="1" dirty="0"/>
        </a:p>
      </dgm:t>
    </dgm:pt>
    <dgm:pt modelId="{4D84AB30-D74F-4192-9C2F-3BB35640388A}" type="parTrans" cxnId="{6B01AB4C-6C58-482F-8557-D47974B055F9}">
      <dgm:prSet/>
      <dgm:spPr/>
      <dgm:t>
        <a:bodyPr/>
        <a:lstStyle/>
        <a:p>
          <a:endParaRPr lang="en-GB"/>
        </a:p>
      </dgm:t>
    </dgm:pt>
    <dgm:pt modelId="{07E77180-3053-4D53-A5B7-61013FE6EC78}" type="sibTrans" cxnId="{6B01AB4C-6C58-482F-8557-D47974B055F9}">
      <dgm:prSet/>
      <dgm:spPr/>
      <dgm:t>
        <a:bodyPr/>
        <a:lstStyle/>
        <a:p>
          <a:endParaRPr lang="en-GB"/>
        </a:p>
      </dgm:t>
    </dgm:pt>
    <dgm:pt modelId="{5EFB17EF-916F-46F9-BC00-584BF1631F5A}">
      <dgm:prSet phldrT="[Text]" custT="1"/>
      <dgm:spPr>
        <a:solidFill>
          <a:srgbClr val="241A56"/>
        </a:solidFill>
        <a:ln>
          <a:solidFill>
            <a:srgbClr val="241A56"/>
          </a:solidFill>
        </a:ln>
      </dgm:spPr>
      <dgm:t>
        <a:bodyPr/>
        <a:lstStyle/>
        <a:p>
          <a:r>
            <a:rPr lang="en-US" sz="2400" b="1" dirty="0"/>
            <a:t>Does this internship offer me the experience I want?</a:t>
          </a:r>
          <a:endParaRPr lang="en-GB" sz="2400" b="1" dirty="0"/>
        </a:p>
      </dgm:t>
    </dgm:pt>
    <dgm:pt modelId="{09A1342E-58D2-4353-BFC6-9624120490E1}" type="parTrans" cxnId="{20782D09-A90B-4078-8610-19667930F820}">
      <dgm:prSet/>
      <dgm:spPr/>
      <dgm:t>
        <a:bodyPr/>
        <a:lstStyle/>
        <a:p>
          <a:endParaRPr lang="en-GB"/>
        </a:p>
      </dgm:t>
    </dgm:pt>
    <dgm:pt modelId="{48015FB4-1665-4B91-B29E-8AAE57045644}" type="sibTrans" cxnId="{20782D09-A90B-4078-8610-19667930F820}">
      <dgm:prSet/>
      <dgm:spPr/>
      <dgm:t>
        <a:bodyPr/>
        <a:lstStyle/>
        <a:p>
          <a:endParaRPr lang="en-GB"/>
        </a:p>
      </dgm:t>
    </dgm:pt>
    <dgm:pt modelId="{54C1D9FB-5570-48D6-AD0C-07757D1DC9AE}">
      <dgm:prSet phldrT="[Text]" custT="1"/>
      <dgm:spPr>
        <a:solidFill>
          <a:srgbClr val="241A56"/>
        </a:solidFill>
        <a:ln>
          <a:solidFill>
            <a:srgbClr val="241A56"/>
          </a:solidFill>
        </a:ln>
      </dgm:spPr>
      <dgm:t>
        <a:bodyPr/>
        <a:lstStyle/>
        <a:p>
          <a:r>
            <a:rPr lang="en-US" sz="2400" b="1" dirty="0"/>
            <a:t>Is this the kind of company I want to work for?</a:t>
          </a:r>
          <a:endParaRPr lang="en-GB" sz="2400" b="1" dirty="0"/>
        </a:p>
      </dgm:t>
    </dgm:pt>
    <dgm:pt modelId="{A7765927-493C-48A8-A660-BC7C7F3E8555}" type="parTrans" cxnId="{37AF9117-02B1-45FD-A880-D17C95CEBAE2}">
      <dgm:prSet/>
      <dgm:spPr/>
      <dgm:t>
        <a:bodyPr/>
        <a:lstStyle/>
        <a:p>
          <a:endParaRPr lang="en-GB"/>
        </a:p>
      </dgm:t>
    </dgm:pt>
    <dgm:pt modelId="{23302C8F-6DB2-44FF-A766-F384DBF4012F}" type="sibTrans" cxnId="{37AF9117-02B1-45FD-A880-D17C95CEBAE2}">
      <dgm:prSet/>
      <dgm:spPr/>
      <dgm:t>
        <a:bodyPr/>
        <a:lstStyle/>
        <a:p>
          <a:endParaRPr lang="en-GB"/>
        </a:p>
      </dgm:t>
    </dgm:pt>
    <dgm:pt modelId="{781CFBB6-39BC-4972-A967-21A8EE31DDAC}" type="pres">
      <dgm:prSet presAssocID="{B4A3C943-81DC-433F-8302-10F378593DA8}" presName="outerComposite" presStyleCnt="0">
        <dgm:presLayoutVars>
          <dgm:chMax val="5"/>
          <dgm:dir/>
          <dgm:resizeHandles val="exact"/>
        </dgm:presLayoutVars>
      </dgm:prSet>
      <dgm:spPr/>
    </dgm:pt>
    <dgm:pt modelId="{262F780E-EFB9-4ED1-AAE8-D8875C70DF24}" type="pres">
      <dgm:prSet presAssocID="{B4A3C943-81DC-433F-8302-10F378593DA8}" presName="dummyMaxCanvas" presStyleCnt="0">
        <dgm:presLayoutVars/>
      </dgm:prSet>
      <dgm:spPr/>
    </dgm:pt>
    <dgm:pt modelId="{E7982F26-6297-4083-93E9-FF1FDC76395D}" type="pres">
      <dgm:prSet presAssocID="{B4A3C943-81DC-433F-8302-10F378593DA8}" presName="FourNodes_1" presStyleLbl="node1" presStyleIdx="0" presStyleCnt="4">
        <dgm:presLayoutVars>
          <dgm:bulletEnabled val="1"/>
        </dgm:presLayoutVars>
      </dgm:prSet>
      <dgm:spPr/>
    </dgm:pt>
    <dgm:pt modelId="{56C0FC36-CF5D-443A-BBAC-49849736596B}" type="pres">
      <dgm:prSet presAssocID="{B4A3C943-81DC-433F-8302-10F378593DA8}" presName="FourNodes_2" presStyleLbl="node1" presStyleIdx="1" presStyleCnt="4">
        <dgm:presLayoutVars>
          <dgm:bulletEnabled val="1"/>
        </dgm:presLayoutVars>
      </dgm:prSet>
      <dgm:spPr/>
    </dgm:pt>
    <dgm:pt modelId="{BB5D33F5-1FC8-4BF1-AAAC-6E4C04A163D3}" type="pres">
      <dgm:prSet presAssocID="{B4A3C943-81DC-433F-8302-10F378593DA8}" presName="FourNodes_3" presStyleLbl="node1" presStyleIdx="2" presStyleCnt="4">
        <dgm:presLayoutVars>
          <dgm:bulletEnabled val="1"/>
        </dgm:presLayoutVars>
      </dgm:prSet>
      <dgm:spPr/>
    </dgm:pt>
    <dgm:pt modelId="{217FABB0-FD61-45B1-B867-BAD4EB75682C}" type="pres">
      <dgm:prSet presAssocID="{B4A3C943-81DC-433F-8302-10F378593DA8}" presName="FourNodes_4" presStyleLbl="node1" presStyleIdx="3" presStyleCnt="4">
        <dgm:presLayoutVars>
          <dgm:bulletEnabled val="1"/>
        </dgm:presLayoutVars>
      </dgm:prSet>
      <dgm:spPr/>
    </dgm:pt>
    <dgm:pt modelId="{ADAA8E4D-3EDB-404B-B474-BCCEF250F136}" type="pres">
      <dgm:prSet presAssocID="{B4A3C943-81DC-433F-8302-10F378593DA8}" presName="FourConn_1-2" presStyleLbl="fgAccFollowNode1" presStyleIdx="0" presStyleCnt="3">
        <dgm:presLayoutVars>
          <dgm:bulletEnabled val="1"/>
        </dgm:presLayoutVars>
      </dgm:prSet>
      <dgm:spPr/>
    </dgm:pt>
    <dgm:pt modelId="{93719D7A-165A-4484-B4EB-4B06E4F980C7}" type="pres">
      <dgm:prSet presAssocID="{B4A3C943-81DC-433F-8302-10F378593DA8}" presName="FourConn_2-3" presStyleLbl="fgAccFollowNode1" presStyleIdx="1" presStyleCnt="3">
        <dgm:presLayoutVars>
          <dgm:bulletEnabled val="1"/>
        </dgm:presLayoutVars>
      </dgm:prSet>
      <dgm:spPr/>
    </dgm:pt>
    <dgm:pt modelId="{8EF7B046-B521-4E37-B2D9-85C393248E2B}" type="pres">
      <dgm:prSet presAssocID="{B4A3C943-81DC-433F-8302-10F378593DA8}" presName="FourConn_3-4" presStyleLbl="fgAccFollowNode1" presStyleIdx="2" presStyleCnt="3">
        <dgm:presLayoutVars>
          <dgm:bulletEnabled val="1"/>
        </dgm:presLayoutVars>
      </dgm:prSet>
      <dgm:spPr/>
    </dgm:pt>
    <dgm:pt modelId="{A927EAE3-9006-46B1-B14D-800171155A29}" type="pres">
      <dgm:prSet presAssocID="{B4A3C943-81DC-433F-8302-10F378593DA8}" presName="FourNodes_1_text" presStyleLbl="node1" presStyleIdx="3" presStyleCnt="4">
        <dgm:presLayoutVars>
          <dgm:bulletEnabled val="1"/>
        </dgm:presLayoutVars>
      </dgm:prSet>
      <dgm:spPr/>
    </dgm:pt>
    <dgm:pt modelId="{5A4F379E-20B6-4536-8213-8A96388EEC92}" type="pres">
      <dgm:prSet presAssocID="{B4A3C943-81DC-433F-8302-10F378593DA8}" presName="FourNodes_2_text" presStyleLbl="node1" presStyleIdx="3" presStyleCnt="4">
        <dgm:presLayoutVars>
          <dgm:bulletEnabled val="1"/>
        </dgm:presLayoutVars>
      </dgm:prSet>
      <dgm:spPr/>
    </dgm:pt>
    <dgm:pt modelId="{FEC1AC54-A23B-459A-AA51-BBD36DDB64D3}" type="pres">
      <dgm:prSet presAssocID="{B4A3C943-81DC-433F-8302-10F378593DA8}" presName="FourNodes_3_text" presStyleLbl="node1" presStyleIdx="3" presStyleCnt="4">
        <dgm:presLayoutVars>
          <dgm:bulletEnabled val="1"/>
        </dgm:presLayoutVars>
      </dgm:prSet>
      <dgm:spPr/>
    </dgm:pt>
    <dgm:pt modelId="{EB03D011-5E6A-4965-8434-4D6284C527C3}" type="pres">
      <dgm:prSet presAssocID="{B4A3C943-81DC-433F-8302-10F378593DA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D7B6603-D981-4F01-A302-7BDE159FA3C4}" type="presOf" srcId="{54C1D9FB-5570-48D6-AD0C-07757D1DC9AE}" destId="{EB03D011-5E6A-4965-8434-4D6284C527C3}" srcOrd="1" destOrd="0" presId="urn:microsoft.com/office/officeart/2005/8/layout/vProcess5"/>
    <dgm:cxn modelId="{20782D09-A90B-4078-8610-19667930F820}" srcId="{B4A3C943-81DC-433F-8302-10F378593DA8}" destId="{5EFB17EF-916F-46F9-BC00-584BF1631F5A}" srcOrd="2" destOrd="0" parTransId="{09A1342E-58D2-4353-BFC6-9624120490E1}" sibTransId="{48015FB4-1665-4B91-B29E-8AAE57045644}"/>
    <dgm:cxn modelId="{95745E0B-9F8C-4FC6-B598-DFDEC33BFD4A}" type="presOf" srcId="{07E77180-3053-4D53-A5B7-61013FE6EC78}" destId="{93719D7A-165A-4484-B4EB-4B06E4F980C7}" srcOrd="0" destOrd="0" presId="urn:microsoft.com/office/officeart/2005/8/layout/vProcess5"/>
    <dgm:cxn modelId="{37AF9117-02B1-45FD-A880-D17C95CEBAE2}" srcId="{B4A3C943-81DC-433F-8302-10F378593DA8}" destId="{54C1D9FB-5570-48D6-AD0C-07757D1DC9AE}" srcOrd="3" destOrd="0" parTransId="{A7765927-493C-48A8-A660-BC7C7F3E8555}" sibTransId="{23302C8F-6DB2-44FF-A766-F384DBF4012F}"/>
    <dgm:cxn modelId="{27A1863A-4C5C-419E-88F5-54BF57997E9D}" type="presOf" srcId="{5EFB17EF-916F-46F9-BC00-584BF1631F5A}" destId="{FEC1AC54-A23B-459A-AA51-BBD36DDB64D3}" srcOrd="1" destOrd="0" presId="urn:microsoft.com/office/officeart/2005/8/layout/vProcess5"/>
    <dgm:cxn modelId="{0B206040-1D63-4F7F-9BD9-8A3DB04791F8}" type="presOf" srcId="{4AF95EFE-A34C-423D-8E1A-14FDCE05F833}" destId="{A927EAE3-9006-46B1-B14D-800171155A29}" srcOrd="1" destOrd="0" presId="urn:microsoft.com/office/officeart/2005/8/layout/vProcess5"/>
    <dgm:cxn modelId="{F2DA645B-B2C2-4F9A-8EB6-508FA237560A}" srcId="{B4A3C943-81DC-433F-8302-10F378593DA8}" destId="{4AF95EFE-A34C-423D-8E1A-14FDCE05F833}" srcOrd="0" destOrd="0" parTransId="{2DE05F63-8052-450C-AC1C-84A7BD867722}" sibTransId="{9836164D-6025-4BD7-8BD4-CD39B0A9C71D}"/>
    <dgm:cxn modelId="{E2FF345D-EF45-490C-9907-314723D4E621}" type="presOf" srcId="{5EFB17EF-916F-46F9-BC00-584BF1631F5A}" destId="{BB5D33F5-1FC8-4BF1-AAAC-6E4C04A163D3}" srcOrd="0" destOrd="0" presId="urn:microsoft.com/office/officeart/2005/8/layout/vProcess5"/>
    <dgm:cxn modelId="{DE5B4262-3676-42E8-8D96-C11B464B4D56}" type="presOf" srcId="{996A25AB-89B9-4B5E-9FCF-6DDF3B53C5B2}" destId="{56C0FC36-CF5D-443A-BBAC-49849736596B}" srcOrd="0" destOrd="0" presId="urn:microsoft.com/office/officeart/2005/8/layout/vProcess5"/>
    <dgm:cxn modelId="{4A0C056A-303B-4887-BACE-446A3993AB9C}" type="presOf" srcId="{B4A3C943-81DC-433F-8302-10F378593DA8}" destId="{781CFBB6-39BC-4972-A967-21A8EE31DDAC}" srcOrd="0" destOrd="0" presId="urn:microsoft.com/office/officeart/2005/8/layout/vProcess5"/>
    <dgm:cxn modelId="{6B01AB4C-6C58-482F-8557-D47974B055F9}" srcId="{B4A3C943-81DC-433F-8302-10F378593DA8}" destId="{996A25AB-89B9-4B5E-9FCF-6DDF3B53C5B2}" srcOrd="1" destOrd="0" parTransId="{4D84AB30-D74F-4192-9C2F-3BB35640388A}" sibTransId="{07E77180-3053-4D53-A5B7-61013FE6EC78}"/>
    <dgm:cxn modelId="{E828A697-A9B8-4D7E-B6D6-BFF44692B5CA}" type="presOf" srcId="{9836164D-6025-4BD7-8BD4-CD39B0A9C71D}" destId="{ADAA8E4D-3EDB-404B-B474-BCCEF250F136}" srcOrd="0" destOrd="0" presId="urn:microsoft.com/office/officeart/2005/8/layout/vProcess5"/>
    <dgm:cxn modelId="{9E9DABA8-4D55-44D5-BD49-C380367BE3F4}" type="presOf" srcId="{4AF95EFE-A34C-423D-8E1A-14FDCE05F833}" destId="{E7982F26-6297-4083-93E9-FF1FDC76395D}" srcOrd="0" destOrd="0" presId="urn:microsoft.com/office/officeart/2005/8/layout/vProcess5"/>
    <dgm:cxn modelId="{920713CB-563E-4036-88AC-B13F519ED676}" type="presOf" srcId="{996A25AB-89B9-4B5E-9FCF-6DDF3B53C5B2}" destId="{5A4F379E-20B6-4536-8213-8A96388EEC92}" srcOrd="1" destOrd="0" presId="urn:microsoft.com/office/officeart/2005/8/layout/vProcess5"/>
    <dgm:cxn modelId="{FAF1B2CD-3A88-4EEF-8323-76ECEB144BF4}" type="presOf" srcId="{48015FB4-1665-4B91-B29E-8AAE57045644}" destId="{8EF7B046-B521-4E37-B2D9-85C393248E2B}" srcOrd="0" destOrd="0" presId="urn:microsoft.com/office/officeart/2005/8/layout/vProcess5"/>
    <dgm:cxn modelId="{B1B89AD1-9ADB-40AA-8BC8-C96CBA3FBA7D}" type="presOf" srcId="{54C1D9FB-5570-48D6-AD0C-07757D1DC9AE}" destId="{217FABB0-FD61-45B1-B867-BAD4EB75682C}" srcOrd="0" destOrd="0" presId="urn:microsoft.com/office/officeart/2005/8/layout/vProcess5"/>
    <dgm:cxn modelId="{157A09C0-146F-4D30-84AE-B7E91F1D2E29}" type="presParOf" srcId="{781CFBB6-39BC-4972-A967-21A8EE31DDAC}" destId="{262F780E-EFB9-4ED1-AAE8-D8875C70DF24}" srcOrd="0" destOrd="0" presId="urn:microsoft.com/office/officeart/2005/8/layout/vProcess5"/>
    <dgm:cxn modelId="{25B7CAF2-3A15-4B5B-B414-E6DF3AF28C0B}" type="presParOf" srcId="{781CFBB6-39BC-4972-A967-21A8EE31DDAC}" destId="{E7982F26-6297-4083-93E9-FF1FDC76395D}" srcOrd="1" destOrd="0" presId="urn:microsoft.com/office/officeart/2005/8/layout/vProcess5"/>
    <dgm:cxn modelId="{21C3AC80-9102-45A2-BD3A-3E84A96CEA86}" type="presParOf" srcId="{781CFBB6-39BC-4972-A967-21A8EE31DDAC}" destId="{56C0FC36-CF5D-443A-BBAC-49849736596B}" srcOrd="2" destOrd="0" presId="urn:microsoft.com/office/officeart/2005/8/layout/vProcess5"/>
    <dgm:cxn modelId="{2C0037FA-EBCF-4848-92C0-8F066F9E646A}" type="presParOf" srcId="{781CFBB6-39BC-4972-A967-21A8EE31DDAC}" destId="{BB5D33F5-1FC8-4BF1-AAAC-6E4C04A163D3}" srcOrd="3" destOrd="0" presId="urn:microsoft.com/office/officeart/2005/8/layout/vProcess5"/>
    <dgm:cxn modelId="{0BC53F40-2B3A-45F5-B146-B2F483BCFED0}" type="presParOf" srcId="{781CFBB6-39BC-4972-A967-21A8EE31DDAC}" destId="{217FABB0-FD61-45B1-B867-BAD4EB75682C}" srcOrd="4" destOrd="0" presId="urn:microsoft.com/office/officeart/2005/8/layout/vProcess5"/>
    <dgm:cxn modelId="{8753A74B-EE15-4CBB-8B89-64ABC574D032}" type="presParOf" srcId="{781CFBB6-39BC-4972-A967-21A8EE31DDAC}" destId="{ADAA8E4D-3EDB-404B-B474-BCCEF250F136}" srcOrd="5" destOrd="0" presId="urn:microsoft.com/office/officeart/2005/8/layout/vProcess5"/>
    <dgm:cxn modelId="{7DD169A4-631A-4616-951D-CB34CC640054}" type="presParOf" srcId="{781CFBB6-39BC-4972-A967-21A8EE31DDAC}" destId="{93719D7A-165A-4484-B4EB-4B06E4F980C7}" srcOrd="6" destOrd="0" presId="urn:microsoft.com/office/officeart/2005/8/layout/vProcess5"/>
    <dgm:cxn modelId="{FDD13F02-8275-4276-9632-4BA42FAC4D5D}" type="presParOf" srcId="{781CFBB6-39BC-4972-A967-21A8EE31DDAC}" destId="{8EF7B046-B521-4E37-B2D9-85C393248E2B}" srcOrd="7" destOrd="0" presId="urn:microsoft.com/office/officeart/2005/8/layout/vProcess5"/>
    <dgm:cxn modelId="{F323CEF0-F9EC-4004-8991-BA8D72019E4F}" type="presParOf" srcId="{781CFBB6-39BC-4972-A967-21A8EE31DDAC}" destId="{A927EAE3-9006-46B1-B14D-800171155A29}" srcOrd="8" destOrd="0" presId="urn:microsoft.com/office/officeart/2005/8/layout/vProcess5"/>
    <dgm:cxn modelId="{3FE69258-C02F-40CF-B53E-16AC942E368D}" type="presParOf" srcId="{781CFBB6-39BC-4972-A967-21A8EE31DDAC}" destId="{5A4F379E-20B6-4536-8213-8A96388EEC92}" srcOrd="9" destOrd="0" presId="urn:microsoft.com/office/officeart/2005/8/layout/vProcess5"/>
    <dgm:cxn modelId="{FBEFC453-D92C-42F9-9F67-A23C71E5A057}" type="presParOf" srcId="{781CFBB6-39BC-4972-A967-21A8EE31DDAC}" destId="{FEC1AC54-A23B-459A-AA51-BBD36DDB64D3}" srcOrd="10" destOrd="0" presId="urn:microsoft.com/office/officeart/2005/8/layout/vProcess5"/>
    <dgm:cxn modelId="{88DE6796-FEAC-408F-A149-A1B0DF2233D0}" type="presParOf" srcId="{781CFBB6-39BC-4972-A967-21A8EE31DDAC}" destId="{EB03D011-5E6A-4965-8434-4D6284C527C3}" srcOrd="11" destOrd="0" presId="urn:microsoft.com/office/officeart/2005/8/layout/vProcess5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0E1F44-9186-4AD6-90F5-511E56E91B50}" type="doc">
      <dgm:prSet loTypeId="urn:microsoft.com/office/officeart/2005/8/layout/chart3" loCatId="cycle" qsTypeId="urn:microsoft.com/office/officeart/2005/8/quickstyle/simple2" qsCatId="simple" csTypeId="urn:microsoft.com/office/officeart/2005/8/colors/accent1_2" csCatId="accent1" phldr="1"/>
      <dgm:spPr/>
    </dgm:pt>
    <dgm:pt modelId="{1EF0E5FD-8E5E-434E-B33D-2603A365525C}">
      <dgm:prSet phldrT="[Text]"/>
      <dgm:spPr>
        <a:solidFill>
          <a:srgbClr val="241A56"/>
        </a:solidFill>
        <a:ln>
          <a:solidFill>
            <a:srgbClr val="241A56"/>
          </a:solidFill>
        </a:ln>
      </dgm:spPr>
      <dgm:t>
        <a:bodyPr/>
        <a:lstStyle/>
        <a:p>
          <a:r>
            <a:rPr lang="en-US" b="1" dirty="0"/>
            <a:t>Role</a:t>
          </a:r>
          <a:endParaRPr lang="en-GB" b="1" dirty="0"/>
        </a:p>
      </dgm:t>
    </dgm:pt>
    <dgm:pt modelId="{1CB7ADC0-6AF7-4934-AB3E-D315198D0857}" type="parTrans" cxnId="{55D266D1-659C-4B46-87B8-62A9153C6E9C}">
      <dgm:prSet/>
      <dgm:spPr/>
      <dgm:t>
        <a:bodyPr/>
        <a:lstStyle/>
        <a:p>
          <a:endParaRPr lang="en-GB"/>
        </a:p>
      </dgm:t>
    </dgm:pt>
    <dgm:pt modelId="{A59E8256-4FD0-4CC9-AE22-A10CC95D9FC8}" type="sibTrans" cxnId="{55D266D1-659C-4B46-87B8-62A9153C6E9C}">
      <dgm:prSet/>
      <dgm:spPr/>
      <dgm:t>
        <a:bodyPr/>
        <a:lstStyle/>
        <a:p>
          <a:endParaRPr lang="en-GB"/>
        </a:p>
      </dgm:t>
    </dgm:pt>
    <dgm:pt modelId="{A22817AB-35E2-41B2-9A67-E4B49C9092C2}">
      <dgm:prSet phldrT="[Text]"/>
      <dgm:spPr>
        <a:solidFill>
          <a:srgbClr val="241A56"/>
        </a:solidFill>
        <a:ln>
          <a:solidFill>
            <a:srgbClr val="241A56"/>
          </a:solidFill>
        </a:ln>
      </dgm:spPr>
      <dgm:t>
        <a:bodyPr/>
        <a:lstStyle/>
        <a:p>
          <a:r>
            <a:rPr lang="en-US" b="1" dirty="0"/>
            <a:t>Company</a:t>
          </a:r>
          <a:endParaRPr lang="en-GB" b="1" dirty="0"/>
        </a:p>
      </dgm:t>
    </dgm:pt>
    <dgm:pt modelId="{BE1336A1-2DDE-4D12-A046-44005827EA80}" type="sibTrans" cxnId="{6C8DA68C-0BB4-4B00-AF48-393D6F953325}">
      <dgm:prSet/>
      <dgm:spPr/>
      <dgm:t>
        <a:bodyPr/>
        <a:lstStyle/>
        <a:p>
          <a:endParaRPr lang="en-GB"/>
        </a:p>
      </dgm:t>
    </dgm:pt>
    <dgm:pt modelId="{A374B939-379B-4806-925E-42704FBEAA58}" type="parTrans" cxnId="{6C8DA68C-0BB4-4B00-AF48-393D6F953325}">
      <dgm:prSet/>
      <dgm:spPr/>
      <dgm:t>
        <a:bodyPr/>
        <a:lstStyle/>
        <a:p>
          <a:endParaRPr lang="en-GB"/>
        </a:p>
      </dgm:t>
    </dgm:pt>
    <dgm:pt modelId="{8BB1E4B5-F871-4104-94B8-9E406283230F}">
      <dgm:prSet phldrT="[Text]"/>
      <dgm:spPr>
        <a:solidFill>
          <a:srgbClr val="241A56"/>
        </a:solidFill>
        <a:ln>
          <a:solidFill>
            <a:srgbClr val="241A56"/>
          </a:solidFill>
        </a:ln>
      </dgm:spPr>
      <dgm:t>
        <a:bodyPr/>
        <a:lstStyle/>
        <a:p>
          <a:r>
            <a:rPr lang="en-US" b="1" dirty="0"/>
            <a:t>You</a:t>
          </a:r>
          <a:endParaRPr lang="en-GB" b="1" dirty="0"/>
        </a:p>
      </dgm:t>
    </dgm:pt>
    <dgm:pt modelId="{BEC6B731-7759-4744-A4ED-24B046A1CC35}" type="sibTrans" cxnId="{465606BF-4378-4B0E-93EF-47F9E065B849}">
      <dgm:prSet/>
      <dgm:spPr/>
      <dgm:t>
        <a:bodyPr/>
        <a:lstStyle/>
        <a:p>
          <a:endParaRPr lang="en-GB"/>
        </a:p>
      </dgm:t>
    </dgm:pt>
    <dgm:pt modelId="{DA3C010D-AC6B-47AD-A29B-918CA0D1863D}" type="parTrans" cxnId="{465606BF-4378-4B0E-93EF-47F9E065B849}">
      <dgm:prSet/>
      <dgm:spPr/>
      <dgm:t>
        <a:bodyPr/>
        <a:lstStyle/>
        <a:p>
          <a:endParaRPr lang="en-GB"/>
        </a:p>
      </dgm:t>
    </dgm:pt>
    <dgm:pt modelId="{F5FB2542-B4A5-436E-B1F8-CBDF333D85F1}" type="pres">
      <dgm:prSet presAssocID="{680E1F44-9186-4AD6-90F5-511E56E91B50}" presName="compositeShape" presStyleCnt="0">
        <dgm:presLayoutVars>
          <dgm:chMax val="7"/>
          <dgm:dir/>
          <dgm:resizeHandles val="exact"/>
        </dgm:presLayoutVars>
      </dgm:prSet>
      <dgm:spPr/>
    </dgm:pt>
    <dgm:pt modelId="{BFF8C443-A786-4AD8-BE31-D6B14269ED58}" type="pres">
      <dgm:prSet presAssocID="{680E1F44-9186-4AD6-90F5-511E56E91B50}" presName="wedge1" presStyleLbl="node1" presStyleIdx="0" presStyleCnt="3" custLinFactNeighborX="803" custLinFactNeighborY="1488"/>
      <dgm:spPr/>
    </dgm:pt>
    <dgm:pt modelId="{4D984535-2718-4BB1-99AB-1D572EA14719}" type="pres">
      <dgm:prSet presAssocID="{680E1F44-9186-4AD6-90F5-511E56E91B5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BE0F81F-A17A-40EF-910D-007459BE3452}" type="pres">
      <dgm:prSet presAssocID="{680E1F44-9186-4AD6-90F5-511E56E91B50}" presName="wedge2" presStyleLbl="node1" presStyleIdx="1" presStyleCnt="3" custLinFactNeighborX="2577" custLinFactNeighborY="4420"/>
      <dgm:spPr/>
    </dgm:pt>
    <dgm:pt modelId="{A4331EA5-4196-4A27-9A53-9E0DE5B61223}" type="pres">
      <dgm:prSet presAssocID="{680E1F44-9186-4AD6-90F5-511E56E91B5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EF889B3-FEF7-4396-96A9-5BDE57A4EEAC}" type="pres">
      <dgm:prSet presAssocID="{680E1F44-9186-4AD6-90F5-511E56E91B50}" presName="wedge3" presStyleLbl="node1" presStyleIdx="2" presStyleCnt="3" custLinFactNeighborX="-787" custLinFactNeighborY="-1488"/>
      <dgm:spPr/>
    </dgm:pt>
    <dgm:pt modelId="{832EDD80-EA3C-4078-AC65-7018256D4BDA}" type="pres">
      <dgm:prSet presAssocID="{680E1F44-9186-4AD6-90F5-511E56E91B5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F001638-5AEA-4F1C-9DE7-0DCE0FF4BE38}" type="presOf" srcId="{A22817AB-35E2-41B2-9A67-E4B49C9092C2}" destId="{A4331EA5-4196-4A27-9A53-9E0DE5B61223}" srcOrd="1" destOrd="0" presId="urn:microsoft.com/office/officeart/2005/8/layout/chart3"/>
    <dgm:cxn modelId="{DE988B60-229F-409A-8A63-FAB023DF8614}" type="presOf" srcId="{A22817AB-35E2-41B2-9A67-E4B49C9092C2}" destId="{5BE0F81F-A17A-40EF-910D-007459BE3452}" srcOrd="0" destOrd="0" presId="urn:microsoft.com/office/officeart/2005/8/layout/chart3"/>
    <dgm:cxn modelId="{6C8DA68C-0BB4-4B00-AF48-393D6F953325}" srcId="{680E1F44-9186-4AD6-90F5-511E56E91B50}" destId="{A22817AB-35E2-41B2-9A67-E4B49C9092C2}" srcOrd="1" destOrd="0" parTransId="{A374B939-379B-4806-925E-42704FBEAA58}" sibTransId="{BE1336A1-2DDE-4D12-A046-44005827EA80}"/>
    <dgm:cxn modelId="{13233BA8-CFFF-4B41-BEE1-23A4BAC08338}" type="presOf" srcId="{680E1F44-9186-4AD6-90F5-511E56E91B50}" destId="{F5FB2542-B4A5-436E-B1F8-CBDF333D85F1}" srcOrd="0" destOrd="0" presId="urn:microsoft.com/office/officeart/2005/8/layout/chart3"/>
    <dgm:cxn modelId="{878BC6AE-8C1E-4FD9-BDA8-4A2959C61319}" type="presOf" srcId="{8BB1E4B5-F871-4104-94B8-9E406283230F}" destId="{AEF889B3-FEF7-4396-96A9-5BDE57A4EEAC}" srcOrd="0" destOrd="0" presId="urn:microsoft.com/office/officeart/2005/8/layout/chart3"/>
    <dgm:cxn modelId="{465606BF-4378-4B0E-93EF-47F9E065B849}" srcId="{680E1F44-9186-4AD6-90F5-511E56E91B50}" destId="{8BB1E4B5-F871-4104-94B8-9E406283230F}" srcOrd="2" destOrd="0" parTransId="{DA3C010D-AC6B-47AD-A29B-918CA0D1863D}" sibTransId="{BEC6B731-7759-4744-A4ED-24B046A1CC35}"/>
    <dgm:cxn modelId="{55D266D1-659C-4B46-87B8-62A9153C6E9C}" srcId="{680E1F44-9186-4AD6-90F5-511E56E91B50}" destId="{1EF0E5FD-8E5E-434E-B33D-2603A365525C}" srcOrd="0" destOrd="0" parTransId="{1CB7ADC0-6AF7-4934-AB3E-D315198D0857}" sibTransId="{A59E8256-4FD0-4CC9-AE22-A10CC95D9FC8}"/>
    <dgm:cxn modelId="{5CE980D4-5E2C-4D5F-B803-876E295BBAB7}" type="presOf" srcId="{1EF0E5FD-8E5E-434E-B33D-2603A365525C}" destId="{4D984535-2718-4BB1-99AB-1D572EA14719}" srcOrd="1" destOrd="0" presId="urn:microsoft.com/office/officeart/2005/8/layout/chart3"/>
    <dgm:cxn modelId="{2DBB61E1-672C-40AA-B7FE-C3C15FE99617}" type="presOf" srcId="{1EF0E5FD-8E5E-434E-B33D-2603A365525C}" destId="{BFF8C443-A786-4AD8-BE31-D6B14269ED58}" srcOrd="0" destOrd="0" presId="urn:microsoft.com/office/officeart/2005/8/layout/chart3"/>
    <dgm:cxn modelId="{FC5C04F8-2A0F-40A7-B0EA-63A692019FF7}" type="presOf" srcId="{8BB1E4B5-F871-4104-94B8-9E406283230F}" destId="{832EDD80-EA3C-4078-AC65-7018256D4BDA}" srcOrd="1" destOrd="0" presId="urn:microsoft.com/office/officeart/2005/8/layout/chart3"/>
    <dgm:cxn modelId="{D8C386D1-0E28-4395-987A-7AAFDD49E651}" type="presParOf" srcId="{F5FB2542-B4A5-436E-B1F8-CBDF333D85F1}" destId="{BFF8C443-A786-4AD8-BE31-D6B14269ED58}" srcOrd="0" destOrd="0" presId="urn:microsoft.com/office/officeart/2005/8/layout/chart3"/>
    <dgm:cxn modelId="{21775DAA-932B-444F-9974-48C3E1BC3EE6}" type="presParOf" srcId="{F5FB2542-B4A5-436E-B1F8-CBDF333D85F1}" destId="{4D984535-2718-4BB1-99AB-1D572EA14719}" srcOrd="1" destOrd="0" presId="urn:microsoft.com/office/officeart/2005/8/layout/chart3"/>
    <dgm:cxn modelId="{9B136FF1-E11C-49C3-9821-CC39C32C7E54}" type="presParOf" srcId="{F5FB2542-B4A5-436E-B1F8-CBDF333D85F1}" destId="{5BE0F81F-A17A-40EF-910D-007459BE3452}" srcOrd="2" destOrd="0" presId="urn:microsoft.com/office/officeart/2005/8/layout/chart3"/>
    <dgm:cxn modelId="{BACC1781-8AC9-4920-85A5-A8B3B4CD32E3}" type="presParOf" srcId="{F5FB2542-B4A5-436E-B1F8-CBDF333D85F1}" destId="{A4331EA5-4196-4A27-9A53-9E0DE5B61223}" srcOrd="3" destOrd="0" presId="urn:microsoft.com/office/officeart/2005/8/layout/chart3"/>
    <dgm:cxn modelId="{F782D021-12E4-47A1-869A-2F37AE345D77}" type="presParOf" srcId="{F5FB2542-B4A5-436E-B1F8-CBDF333D85F1}" destId="{AEF889B3-FEF7-4396-96A9-5BDE57A4EEAC}" srcOrd="4" destOrd="0" presId="urn:microsoft.com/office/officeart/2005/8/layout/chart3"/>
    <dgm:cxn modelId="{9F9D9C35-7A25-4112-926B-8C7ED1AD962C}" type="presParOf" srcId="{F5FB2542-B4A5-436E-B1F8-CBDF333D85F1}" destId="{832EDD80-EA3C-4078-AC65-7018256D4BDA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A3C943-81DC-433F-8302-10F378593DA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AF95EFE-A34C-423D-8E1A-14FDCE05F833}">
      <dgm:prSet phldrT="[Text]" custT="1"/>
      <dgm:spPr>
        <a:solidFill>
          <a:srgbClr val="241A56"/>
        </a:solidFill>
        <a:ln>
          <a:solidFill>
            <a:srgbClr val="241A56"/>
          </a:solidFill>
        </a:ln>
      </dgm:spPr>
      <dgm:t>
        <a:bodyPr/>
        <a:lstStyle/>
        <a:p>
          <a:r>
            <a:rPr lang="en-US" sz="3200" b="1" dirty="0"/>
            <a:t>Describe the situation, set the scene, tell a story</a:t>
          </a:r>
          <a:endParaRPr lang="en-GB" sz="3200" b="1" dirty="0"/>
        </a:p>
      </dgm:t>
    </dgm:pt>
    <dgm:pt modelId="{2DE05F63-8052-450C-AC1C-84A7BD867722}" type="parTrans" cxnId="{F2DA645B-B2C2-4F9A-8EB6-508FA237560A}">
      <dgm:prSet/>
      <dgm:spPr/>
      <dgm:t>
        <a:bodyPr/>
        <a:lstStyle/>
        <a:p>
          <a:endParaRPr lang="en-GB"/>
        </a:p>
      </dgm:t>
    </dgm:pt>
    <dgm:pt modelId="{9836164D-6025-4BD7-8BD4-CD39B0A9C71D}" type="sibTrans" cxnId="{F2DA645B-B2C2-4F9A-8EB6-508FA237560A}">
      <dgm:prSet/>
      <dgm:spPr/>
      <dgm:t>
        <a:bodyPr/>
        <a:lstStyle/>
        <a:p>
          <a:endParaRPr lang="en-GB"/>
        </a:p>
      </dgm:t>
    </dgm:pt>
    <dgm:pt modelId="{996A25AB-89B9-4B5E-9FCF-6DDF3B53C5B2}">
      <dgm:prSet phldrT="[Text]" custT="1"/>
      <dgm:spPr>
        <a:solidFill>
          <a:srgbClr val="241A56"/>
        </a:solidFill>
        <a:ln>
          <a:solidFill>
            <a:srgbClr val="241A56"/>
          </a:solidFill>
        </a:ln>
      </dgm:spPr>
      <dgm:t>
        <a:bodyPr/>
        <a:lstStyle/>
        <a:p>
          <a:r>
            <a:rPr lang="en-US" sz="3200" b="1" dirty="0"/>
            <a:t>Explain what the task was at hand and what did you want to achieve?</a:t>
          </a:r>
          <a:endParaRPr lang="en-GB" sz="3200" b="1" dirty="0"/>
        </a:p>
      </dgm:t>
    </dgm:pt>
    <dgm:pt modelId="{4D84AB30-D74F-4192-9C2F-3BB35640388A}" type="parTrans" cxnId="{6B01AB4C-6C58-482F-8557-D47974B055F9}">
      <dgm:prSet/>
      <dgm:spPr/>
      <dgm:t>
        <a:bodyPr/>
        <a:lstStyle/>
        <a:p>
          <a:endParaRPr lang="en-GB"/>
        </a:p>
      </dgm:t>
    </dgm:pt>
    <dgm:pt modelId="{07E77180-3053-4D53-A5B7-61013FE6EC78}" type="sibTrans" cxnId="{6B01AB4C-6C58-482F-8557-D47974B055F9}">
      <dgm:prSet/>
      <dgm:spPr/>
      <dgm:t>
        <a:bodyPr/>
        <a:lstStyle/>
        <a:p>
          <a:endParaRPr lang="en-GB"/>
        </a:p>
      </dgm:t>
    </dgm:pt>
    <dgm:pt modelId="{5EFB17EF-916F-46F9-BC00-584BF1631F5A}">
      <dgm:prSet phldrT="[Text]" custT="1"/>
      <dgm:spPr>
        <a:solidFill>
          <a:srgbClr val="241A56"/>
        </a:solidFill>
        <a:ln>
          <a:solidFill>
            <a:srgbClr val="241A56"/>
          </a:solidFill>
        </a:ln>
      </dgm:spPr>
      <dgm:t>
        <a:bodyPr/>
        <a:lstStyle/>
        <a:p>
          <a:r>
            <a:rPr lang="en-US" sz="2400" b="1" dirty="0"/>
            <a:t>What did you do then? What action did you take? (Use “I” not “we”) </a:t>
          </a:r>
          <a:endParaRPr lang="en-GB" sz="2400" b="1" dirty="0"/>
        </a:p>
      </dgm:t>
    </dgm:pt>
    <dgm:pt modelId="{09A1342E-58D2-4353-BFC6-9624120490E1}" type="parTrans" cxnId="{20782D09-A90B-4078-8610-19667930F820}">
      <dgm:prSet/>
      <dgm:spPr/>
      <dgm:t>
        <a:bodyPr/>
        <a:lstStyle/>
        <a:p>
          <a:endParaRPr lang="en-GB"/>
        </a:p>
      </dgm:t>
    </dgm:pt>
    <dgm:pt modelId="{48015FB4-1665-4B91-B29E-8AAE57045644}" type="sibTrans" cxnId="{20782D09-A90B-4078-8610-19667930F820}">
      <dgm:prSet/>
      <dgm:spPr/>
      <dgm:t>
        <a:bodyPr/>
        <a:lstStyle/>
        <a:p>
          <a:endParaRPr lang="en-GB"/>
        </a:p>
      </dgm:t>
    </dgm:pt>
    <dgm:pt modelId="{54C1D9FB-5570-48D6-AD0C-07757D1DC9AE}">
      <dgm:prSet phldrT="[Text]" custT="1"/>
      <dgm:spPr>
        <a:solidFill>
          <a:srgbClr val="241A56"/>
        </a:solidFill>
        <a:ln>
          <a:solidFill>
            <a:srgbClr val="241A56"/>
          </a:solidFill>
        </a:ln>
      </dgm:spPr>
      <dgm:t>
        <a:bodyPr/>
        <a:lstStyle/>
        <a:p>
          <a:r>
            <a:rPr lang="en-US" sz="2400" b="1" dirty="0"/>
            <a:t>Describe the outcome. What were the results? What were your learnings? Was it the desired outcome? </a:t>
          </a:r>
          <a:endParaRPr lang="en-GB" sz="2400" b="1" dirty="0"/>
        </a:p>
      </dgm:t>
    </dgm:pt>
    <dgm:pt modelId="{A7765927-493C-48A8-A660-BC7C7F3E8555}" type="parTrans" cxnId="{37AF9117-02B1-45FD-A880-D17C95CEBAE2}">
      <dgm:prSet/>
      <dgm:spPr/>
      <dgm:t>
        <a:bodyPr/>
        <a:lstStyle/>
        <a:p>
          <a:endParaRPr lang="en-GB"/>
        </a:p>
      </dgm:t>
    </dgm:pt>
    <dgm:pt modelId="{23302C8F-6DB2-44FF-A766-F384DBF4012F}" type="sibTrans" cxnId="{37AF9117-02B1-45FD-A880-D17C95CEBAE2}">
      <dgm:prSet/>
      <dgm:spPr/>
      <dgm:t>
        <a:bodyPr/>
        <a:lstStyle/>
        <a:p>
          <a:endParaRPr lang="en-GB"/>
        </a:p>
      </dgm:t>
    </dgm:pt>
    <dgm:pt modelId="{781CFBB6-39BC-4972-A967-21A8EE31DDAC}" type="pres">
      <dgm:prSet presAssocID="{B4A3C943-81DC-433F-8302-10F378593DA8}" presName="outerComposite" presStyleCnt="0">
        <dgm:presLayoutVars>
          <dgm:chMax val="5"/>
          <dgm:dir/>
          <dgm:resizeHandles val="exact"/>
        </dgm:presLayoutVars>
      </dgm:prSet>
      <dgm:spPr/>
    </dgm:pt>
    <dgm:pt modelId="{262F780E-EFB9-4ED1-AAE8-D8875C70DF24}" type="pres">
      <dgm:prSet presAssocID="{B4A3C943-81DC-433F-8302-10F378593DA8}" presName="dummyMaxCanvas" presStyleCnt="0">
        <dgm:presLayoutVars/>
      </dgm:prSet>
      <dgm:spPr/>
    </dgm:pt>
    <dgm:pt modelId="{E7982F26-6297-4083-93E9-FF1FDC76395D}" type="pres">
      <dgm:prSet presAssocID="{B4A3C943-81DC-433F-8302-10F378593DA8}" presName="FourNodes_1" presStyleLbl="node1" presStyleIdx="0" presStyleCnt="4">
        <dgm:presLayoutVars>
          <dgm:bulletEnabled val="1"/>
        </dgm:presLayoutVars>
      </dgm:prSet>
      <dgm:spPr/>
    </dgm:pt>
    <dgm:pt modelId="{56C0FC36-CF5D-443A-BBAC-49849736596B}" type="pres">
      <dgm:prSet presAssocID="{B4A3C943-81DC-433F-8302-10F378593DA8}" presName="FourNodes_2" presStyleLbl="node1" presStyleIdx="1" presStyleCnt="4">
        <dgm:presLayoutVars>
          <dgm:bulletEnabled val="1"/>
        </dgm:presLayoutVars>
      </dgm:prSet>
      <dgm:spPr/>
    </dgm:pt>
    <dgm:pt modelId="{BB5D33F5-1FC8-4BF1-AAAC-6E4C04A163D3}" type="pres">
      <dgm:prSet presAssocID="{B4A3C943-81DC-433F-8302-10F378593DA8}" presName="FourNodes_3" presStyleLbl="node1" presStyleIdx="2" presStyleCnt="4">
        <dgm:presLayoutVars>
          <dgm:bulletEnabled val="1"/>
        </dgm:presLayoutVars>
      </dgm:prSet>
      <dgm:spPr/>
    </dgm:pt>
    <dgm:pt modelId="{217FABB0-FD61-45B1-B867-BAD4EB75682C}" type="pres">
      <dgm:prSet presAssocID="{B4A3C943-81DC-433F-8302-10F378593DA8}" presName="FourNodes_4" presStyleLbl="node1" presStyleIdx="3" presStyleCnt="4">
        <dgm:presLayoutVars>
          <dgm:bulletEnabled val="1"/>
        </dgm:presLayoutVars>
      </dgm:prSet>
      <dgm:spPr/>
    </dgm:pt>
    <dgm:pt modelId="{ADAA8E4D-3EDB-404B-B474-BCCEF250F136}" type="pres">
      <dgm:prSet presAssocID="{B4A3C943-81DC-433F-8302-10F378593DA8}" presName="FourConn_1-2" presStyleLbl="fgAccFollowNode1" presStyleIdx="0" presStyleCnt="3">
        <dgm:presLayoutVars>
          <dgm:bulletEnabled val="1"/>
        </dgm:presLayoutVars>
      </dgm:prSet>
      <dgm:spPr/>
    </dgm:pt>
    <dgm:pt modelId="{93719D7A-165A-4484-B4EB-4B06E4F980C7}" type="pres">
      <dgm:prSet presAssocID="{B4A3C943-81DC-433F-8302-10F378593DA8}" presName="FourConn_2-3" presStyleLbl="fgAccFollowNode1" presStyleIdx="1" presStyleCnt="3">
        <dgm:presLayoutVars>
          <dgm:bulletEnabled val="1"/>
        </dgm:presLayoutVars>
      </dgm:prSet>
      <dgm:spPr/>
    </dgm:pt>
    <dgm:pt modelId="{8EF7B046-B521-4E37-B2D9-85C393248E2B}" type="pres">
      <dgm:prSet presAssocID="{B4A3C943-81DC-433F-8302-10F378593DA8}" presName="FourConn_3-4" presStyleLbl="fgAccFollowNode1" presStyleIdx="2" presStyleCnt="3">
        <dgm:presLayoutVars>
          <dgm:bulletEnabled val="1"/>
        </dgm:presLayoutVars>
      </dgm:prSet>
      <dgm:spPr/>
    </dgm:pt>
    <dgm:pt modelId="{A927EAE3-9006-46B1-B14D-800171155A29}" type="pres">
      <dgm:prSet presAssocID="{B4A3C943-81DC-433F-8302-10F378593DA8}" presName="FourNodes_1_text" presStyleLbl="node1" presStyleIdx="3" presStyleCnt="4">
        <dgm:presLayoutVars>
          <dgm:bulletEnabled val="1"/>
        </dgm:presLayoutVars>
      </dgm:prSet>
      <dgm:spPr/>
    </dgm:pt>
    <dgm:pt modelId="{5A4F379E-20B6-4536-8213-8A96388EEC92}" type="pres">
      <dgm:prSet presAssocID="{B4A3C943-81DC-433F-8302-10F378593DA8}" presName="FourNodes_2_text" presStyleLbl="node1" presStyleIdx="3" presStyleCnt="4">
        <dgm:presLayoutVars>
          <dgm:bulletEnabled val="1"/>
        </dgm:presLayoutVars>
      </dgm:prSet>
      <dgm:spPr/>
    </dgm:pt>
    <dgm:pt modelId="{FEC1AC54-A23B-459A-AA51-BBD36DDB64D3}" type="pres">
      <dgm:prSet presAssocID="{B4A3C943-81DC-433F-8302-10F378593DA8}" presName="FourNodes_3_text" presStyleLbl="node1" presStyleIdx="3" presStyleCnt="4">
        <dgm:presLayoutVars>
          <dgm:bulletEnabled val="1"/>
        </dgm:presLayoutVars>
      </dgm:prSet>
      <dgm:spPr/>
    </dgm:pt>
    <dgm:pt modelId="{EB03D011-5E6A-4965-8434-4D6284C527C3}" type="pres">
      <dgm:prSet presAssocID="{B4A3C943-81DC-433F-8302-10F378593DA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D7B6603-D981-4F01-A302-7BDE159FA3C4}" type="presOf" srcId="{54C1D9FB-5570-48D6-AD0C-07757D1DC9AE}" destId="{EB03D011-5E6A-4965-8434-4D6284C527C3}" srcOrd="1" destOrd="0" presId="urn:microsoft.com/office/officeart/2005/8/layout/vProcess5"/>
    <dgm:cxn modelId="{20782D09-A90B-4078-8610-19667930F820}" srcId="{B4A3C943-81DC-433F-8302-10F378593DA8}" destId="{5EFB17EF-916F-46F9-BC00-584BF1631F5A}" srcOrd="2" destOrd="0" parTransId="{09A1342E-58D2-4353-BFC6-9624120490E1}" sibTransId="{48015FB4-1665-4B91-B29E-8AAE57045644}"/>
    <dgm:cxn modelId="{95745E0B-9F8C-4FC6-B598-DFDEC33BFD4A}" type="presOf" srcId="{07E77180-3053-4D53-A5B7-61013FE6EC78}" destId="{93719D7A-165A-4484-B4EB-4B06E4F980C7}" srcOrd="0" destOrd="0" presId="urn:microsoft.com/office/officeart/2005/8/layout/vProcess5"/>
    <dgm:cxn modelId="{37AF9117-02B1-45FD-A880-D17C95CEBAE2}" srcId="{B4A3C943-81DC-433F-8302-10F378593DA8}" destId="{54C1D9FB-5570-48D6-AD0C-07757D1DC9AE}" srcOrd="3" destOrd="0" parTransId="{A7765927-493C-48A8-A660-BC7C7F3E8555}" sibTransId="{23302C8F-6DB2-44FF-A766-F384DBF4012F}"/>
    <dgm:cxn modelId="{27A1863A-4C5C-419E-88F5-54BF57997E9D}" type="presOf" srcId="{5EFB17EF-916F-46F9-BC00-584BF1631F5A}" destId="{FEC1AC54-A23B-459A-AA51-BBD36DDB64D3}" srcOrd="1" destOrd="0" presId="urn:microsoft.com/office/officeart/2005/8/layout/vProcess5"/>
    <dgm:cxn modelId="{0B206040-1D63-4F7F-9BD9-8A3DB04791F8}" type="presOf" srcId="{4AF95EFE-A34C-423D-8E1A-14FDCE05F833}" destId="{A927EAE3-9006-46B1-B14D-800171155A29}" srcOrd="1" destOrd="0" presId="urn:microsoft.com/office/officeart/2005/8/layout/vProcess5"/>
    <dgm:cxn modelId="{F2DA645B-B2C2-4F9A-8EB6-508FA237560A}" srcId="{B4A3C943-81DC-433F-8302-10F378593DA8}" destId="{4AF95EFE-A34C-423D-8E1A-14FDCE05F833}" srcOrd="0" destOrd="0" parTransId="{2DE05F63-8052-450C-AC1C-84A7BD867722}" sibTransId="{9836164D-6025-4BD7-8BD4-CD39B0A9C71D}"/>
    <dgm:cxn modelId="{E2FF345D-EF45-490C-9907-314723D4E621}" type="presOf" srcId="{5EFB17EF-916F-46F9-BC00-584BF1631F5A}" destId="{BB5D33F5-1FC8-4BF1-AAAC-6E4C04A163D3}" srcOrd="0" destOrd="0" presId="urn:microsoft.com/office/officeart/2005/8/layout/vProcess5"/>
    <dgm:cxn modelId="{DE5B4262-3676-42E8-8D96-C11B464B4D56}" type="presOf" srcId="{996A25AB-89B9-4B5E-9FCF-6DDF3B53C5B2}" destId="{56C0FC36-CF5D-443A-BBAC-49849736596B}" srcOrd="0" destOrd="0" presId="urn:microsoft.com/office/officeart/2005/8/layout/vProcess5"/>
    <dgm:cxn modelId="{4A0C056A-303B-4887-BACE-446A3993AB9C}" type="presOf" srcId="{B4A3C943-81DC-433F-8302-10F378593DA8}" destId="{781CFBB6-39BC-4972-A967-21A8EE31DDAC}" srcOrd="0" destOrd="0" presId="urn:microsoft.com/office/officeart/2005/8/layout/vProcess5"/>
    <dgm:cxn modelId="{6B01AB4C-6C58-482F-8557-D47974B055F9}" srcId="{B4A3C943-81DC-433F-8302-10F378593DA8}" destId="{996A25AB-89B9-4B5E-9FCF-6DDF3B53C5B2}" srcOrd="1" destOrd="0" parTransId="{4D84AB30-D74F-4192-9C2F-3BB35640388A}" sibTransId="{07E77180-3053-4D53-A5B7-61013FE6EC78}"/>
    <dgm:cxn modelId="{E828A697-A9B8-4D7E-B6D6-BFF44692B5CA}" type="presOf" srcId="{9836164D-6025-4BD7-8BD4-CD39B0A9C71D}" destId="{ADAA8E4D-3EDB-404B-B474-BCCEF250F136}" srcOrd="0" destOrd="0" presId="urn:microsoft.com/office/officeart/2005/8/layout/vProcess5"/>
    <dgm:cxn modelId="{9E9DABA8-4D55-44D5-BD49-C380367BE3F4}" type="presOf" srcId="{4AF95EFE-A34C-423D-8E1A-14FDCE05F833}" destId="{E7982F26-6297-4083-93E9-FF1FDC76395D}" srcOrd="0" destOrd="0" presId="urn:microsoft.com/office/officeart/2005/8/layout/vProcess5"/>
    <dgm:cxn modelId="{920713CB-563E-4036-88AC-B13F519ED676}" type="presOf" srcId="{996A25AB-89B9-4B5E-9FCF-6DDF3B53C5B2}" destId="{5A4F379E-20B6-4536-8213-8A96388EEC92}" srcOrd="1" destOrd="0" presId="urn:microsoft.com/office/officeart/2005/8/layout/vProcess5"/>
    <dgm:cxn modelId="{FAF1B2CD-3A88-4EEF-8323-76ECEB144BF4}" type="presOf" srcId="{48015FB4-1665-4B91-B29E-8AAE57045644}" destId="{8EF7B046-B521-4E37-B2D9-85C393248E2B}" srcOrd="0" destOrd="0" presId="urn:microsoft.com/office/officeart/2005/8/layout/vProcess5"/>
    <dgm:cxn modelId="{B1B89AD1-9ADB-40AA-8BC8-C96CBA3FBA7D}" type="presOf" srcId="{54C1D9FB-5570-48D6-AD0C-07757D1DC9AE}" destId="{217FABB0-FD61-45B1-B867-BAD4EB75682C}" srcOrd="0" destOrd="0" presId="urn:microsoft.com/office/officeart/2005/8/layout/vProcess5"/>
    <dgm:cxn modelId="{157A09C0-146F-4D30-84AE-B7E91F1D2E29}" type="presParOf" srcId="{781CFBB6-39BC-4972-A967-21A8EE31DDAC}" destId="{262F780E-EFB9-4ED1-AAE8-D8875C70DF24}" srcOrd="0" destOrd="0" presId="urn:microsoft.com/office/officeart/2005/8/layout/vProcess5"/>
    <dgm:cxn modelId="{25B7CAF2-3A15-4B5B-B414-E6DF3AF28C0B}" type="presParOf" srcId="{781CFBB6-39BC-4972-A967-21A8EE31DDAC}" destId="{E7982F26-6297-4083-93E9-FF1FDC76395D}" srcOrd="1" destOrd="0" presId="urn:microsoft.com/office/officeart/2005/8/layout/vProcess5"/>
    <dgm:cxn modelId="{21C3AC80-9102-45A2-BD3A-3E84A96CEA86}" type="presParOf" srcId="{781CFBB6-39BC-4972-A967-21A8EE31DDAC}" destId="{56C0FC36-CF5D-443A-BBAC-49849736596B}" srcOrd="2" destOrd="0" presId="urn:microsoft.com/office/officeart/2005/8/layout/vProcess5"/>
    <dgm:cxn modelId="{2C0037FA-EBCF-4848-92C0-8F066F9E646A}" type="presParOf" srcId="{781CFBB6-39BC-4972-A967-21A8EE31DDAC}" destId="{BB5D33F5-1FC8-4BF1-AAAC-6E4C04A163D3}" srcOrd="3" destOrd="0" presId="urn:microsoft.com/office/officeart/2005/8/layout/vProcess5"/>
    <dgm:cxn modelId="{0BC53F40-2B3A-45F5-B146-B2F483BCFED0}" type="presParOf" srcId="{781CFBB6-39BC-4972-A967-21A8EE31DDAC}" destId="{217FABB0-FD61-45B1-B867-BAD4EB75682C}" srcOrd="4" destOrd="0" presId="urn:microsoft.com/office/officeart/2005/8/layout/vProcess5"/>
    <dgm:cxn modelId="{8753A74B-EE15-4CBB-8B89-64ABC574D032}" type="presParOf" srcId="{781CFBB6-39BC-4972-A967-21A8EE31DDAC}" destId="{ADAA8E4D-3EDB-404B-B474-BCCEF250F136}" srcOrd="5" destOrd="0" presId="urn:microsoft.com/office/officeart/2005/8/layout/vProcess5"/>
    <dgm:cxn modelId="{7DD169A4-631A-4616-951D-CB34CC640054}" type="presParOf" srcId="{781CFBB6-39BC-4972-A967-21A8EE31DDAC}" destId="{93719D7A-165A-4484-B4EB-4B06E4F980C7}" srcOrd="6" destOrd="0" presId="urn:microsoft.com/office/officeart/2005/8/layout/vProcess5"/>
    <dgm:cxn modelId="{FDD13F02-8275-4276-9632-4BA42FAC4D5D}" type="presParOf" srcId="{781CFBB6-39BC-4972-A967-21A8EE31DDAC}" destId="{8EF7B046-B521-4E37-B2D9-85C393248E2B}" srcOrd="7" destOrd="0" presId="urn:microsoft.com/office/officeart/2005/8/layout/vProcess5"/>
    <dgm:cxn modelId="{F323CEF0-F9EC-4004-8991-BA8D72019E4F}" type="presParOf" srcId="{781CFBB6-39BC-4972-A967-21A8EE31DDAC}" destId="{A927EAE3-9006-46B1-B14D-800171155A29}" srcOrd="8" destOrd="0" presId="urn:microsoft.com/office/officeart/2005/8/layout/vProcess5"/>
    <dgm:cxn modelId="{3FE69258-C02F-40CF-B53E-16AC942E368D}" type="presParOf" srcId="{781CFBB6-39BC-4972-A967-21A8EE31DDAC}" destId="{5A4F379E-20B6-4536-8213-8A96388EEC92}" srcOrd="9" destOrd="0" presId="urn:microsoft.com/office/officeart/2005/8/layout/vProcess5"/>
    <dgm:cxn modelId="{FBEFC453-D92C-42F9-9F67-A23C71E5A057}" type="presParOf" srcId="{781CFBB6-39BC-4972-A967-21A8EE31DDAC}" destId="{FEC1AC54-A23B-459A-AA51-BBD36DDB64D3}" srcOrd="10" destOrd="0" presId="urn:microsoft.com/office/officeart/2005/8/layout/vProcess5"/>
    <dgm:cxn modelId="{88DE6796-FEAC-408F-A149-A1B0DF2233D0}" type="presParOf" srcId="{781CFBB6-39BC-4972-A967-21A8EE31DDAC}" destId="{EB03D011-5E6A-4965-8434-4D6284C527C3}" srcOrd="11" destOrd="0" presId="urn:microsoft.com/office/officeart/2005/8/layout/vProcess5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82F26-6297-4083-93E9-FF1FDC76395D}">
      <dsp:nvSpPr>
        <dsp:cNvPr id="0" name=""/>
        <dsp:cNvSpPr/>
      </dsp:nvSpPr>
      <dsp:spPr>
        <a:xfrm>
          <a:off x="0" y="0"/>
          <a:ext cx="9048495" cy="1084891"/>
        </a:xfrm>
        <a:prstGeom prst="roundRect">
          <a:avLst>
            <a:gd name="adj" fmla="val 10000"/>
          </a:avLst>
        </a:prstGeom>
        <a:solidFill>
          <a:srgbClr val="241A56"/>
        </a:solidFill>
        <a:ln w="19050" cap="flat" cmpd="sng" algn="ctr">
          <a:solidFill>
            <a:srgbClr val="241A5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Do I want this internship?</a:t>
          </a:r>
          <a:endParaRPr lang="en-GB" sz="3200" b="1" kern="1200" dirty="0"/>
        </a:p>
      </dsp:txBody>
      <dsp:txXfrm>
        <a:off x="31775" y="31775"/>
        <a:ext cx="7786140" cy="1021341"/>
      </dsp:txXfrm>
    </dsp:sp>
    <dsp:sp modelId="{56C0FC36-CF5D-443A-BBAC-49849736596B}">
      <dsp:nvSpPr>
        <dsp:cNvPr id="0" name=""/>
        <dsp:cNvSpPr/>
      </dsp:nvSpPr>
      <dsp:spPr>
        <a:xfrm>
          <a:off x="757811" y="1282144"/>
          <a:ext cx="9048495" cy="1084891"/>
        </a:xfrm>
        <a:prstGeom prst="roundRect">
          <a:avLst>
            <a:gd name="adj" fmla="val 10000"/>
          </a:avLst>
        </a:prstGeom>
        <a:solidFill>
          <a:srgbClr val="241A56"/>
        </a:solidFill>
        <a:ln w="19050" cap="flat" cmpd="sng" algn="ctr">
          <a:solidFill>
            <a:srgbClr val="241A5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Can I do this internship?</a:t>
          </a:r>
          <a:endParaRPr lang="en-GB" sz="3200" b="1" kern="1200" dirty="0"/>
        </a:p>
      </dsp:txBody>
      <dsp:txXfrm>
        <a:off x="789586" y="1313919"/>
        <a:ext cx="7521954" cy="1021341"/>
      </dsp:txXfrm>
    </dsp:sp>
    <dsp:sp modelId="{BB5D33F5-1FC8-4BF1-AAAC-6E4C04A163D3}">
      <dsp:nvSpPr>
        <dsp:cNvPr id="0" name=""/>
        <dsp:cNvSpPr/>
      </dsp:nvSpPr>
      <dsp:spPr>
        <a:xfrm>
          <a:off x="1504312" y="2564289"/>
          <a:ext cx="9048495" cy="1084891"/>
        </a:xfrm>
        <a:prstGeom prst="roundRect">
          <a:avLst>
            <a:gd name="adj" fmla="val 10000"/>
          </a:avLst>
        </a:prstGeom>
        <a:solidFill>
          <a:srgbClr val="241A56"/>
        </a:solidFill>
        <a:ln w="19050" cap="flat" cmpd="sng" algn="ctr">
          <a:solidFill>
            <a:srgbClr val="241A5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Does this internship offer me the experience I want?</a:t>
          </a:r>
          <a:endParaRPr lang="en-GB" sz="2400" b="1" kern="1200" dirty="0"/>
        </a:p>
      </dsp:txBody>
      <dsp:txXfrm>
        <a:off x="1536087" y="2596064"/>
        <a:ext cx="7533264" cy="1021341"/>
      </dsp:txXfrm>
    </dsp:sp>
    <dsp:sp modelId="{217FABB0-FD61-45B1-B867-BAD4EB75682C}">
      <dsp:nvSpPr>
        <dsp:cNvPr id="0" name=""/>
        <dsp:cNvSpPr/>
      </dsp:nvSpPr>
      <dsp:spPr>
        <a:xfrm>
          <a:off x="2262123" y="3846433"/>
          <a:ext cx="9048495" cy="1084891"/>
        </a:xfrm>
        <a:prstGeom prst="roundRect">
          <a:avLst>
            <a:gd name="adj" fmla="val 10000"/>
          </a:avLst>
        </a:prstGeom>
        <a:solidFill>
          <a:srgbClr val="241A56"/>
        </a:solidFill>
        <a:ln w="19050" cap="flat" cmpd="sng" algn="ctr">
          <a:solidFill>
            <a:srgbClr val="241A5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Is this the kind of company I want to work for?</a:t>
          </a:r>
          <a:endParaRPr lang="en-GB" sz="2400" b="1" kern="1200" dirty="0"/>
        </a:p>
      </dsp:txBody>
      <dsp:txXfrm>
        <a:off x="2293898" y="3878208"/>
        <a:ext cx="7521954" cy="1021341"/>
      </dsp:txXfrm>
    </dsp:sp>
    <dsp:sp modelId="{ADAA8E4D-3EDB-404B-B474-BCCEF250F136}">
      <dsp:nvSpPr>
        <dsp:cNvPr id="0" name=""/>
        <dsp:cNvSpPr/>
      </dsp:nvSpPr>
      <dsp:spPr>
        <a:xfrm>
          <a:off x="8343315" y="830928"/>
          <a:ext cx="705179" cy="70517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100" kern="1200"/>
        </a:p>
      </dsp:txBody>
      <dsp:txXfrm>
        <a:off x="8501980" y="830928"/>
        <a:ext cx="387849" cy="530647"/>
      </dsp:txXfrm>
    </dsp:sp>
    <dsp:sp modelId="{93719D7A-165A-4484-B4EB-4B06E4F980C7}">
      <dsp:nvSpPr>
        <dsp:cNvPr id="0" name=""/>
        <dsp:cNvSpPr/>
      </dsp:nvSpPr>
      <dsp:spPr>
        <a:xfrm>
          <a:off x="9101127" y="2113072"/>
          <a:ext cx="705179" cy="70517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100" kern="1200"/>
        </a:p>
      </dsp:txBody>
      <dsp:txXfrm>
        <a:off x="9259792" y="2113072"/>
        <a:ext cx="387849" cy="530647"/>
      </dsp:txXfrm>
    </dsp:sp>
    <dsp:sp modelId="{8EF7B046-B521-4E37-B2D9-85C393248E2B}">
      <dsp:nvSpPr>
        <dsp:cNvPr id="0" name=""/>
        <dsp:cNvSpPr/>
      </dsp:nvSpPr>
      <dsp:spPr>
        <a:xfrm>
          <a:off x="9847628" y="3395217"/>
          <a:ext cx="705179" cy="70517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100" kern="1200"/>
        </a:p>
      </dsp:txBody>
      <dsp:txXfrm>
        <a:off x="10006293" y="3395217"/>
        <a:ext cx="387849" cy="530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F8C443-A786-4AD8-BE31-D6B14269ED58}">
      <dsp:nvSpPr>
        <dsp:cNvPr id="0" name=""/>
        <dsp:cNvSpPr/>
      </dsp:nvSpPr>
      <dsp:spPr>
        <a:xfrm>
          <a:off x="1999743" y="455217"/>
          <a:ext cx="4779833" cy="4779833"/>
        </a:xfrm>
        <a:prstGeom prst="pie">
          <a:avLst>
            <a:gd name="adj1" fmla="val 16200000"/>
            <a:gd name="adj2" fmla="val 1800000"/>
          </a:avLst>
        </a:prstGeom>
        <a:solidFill>
          <a:srgbClr val="241A56"/>
        </a:solidFill>
        <a:ln w="25400" cap="flat" cmpd="sng" algn="ctr">
          <a:solidFill>
            <a:srgbClr val="241A56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Role</a:t>
          </a:r>
          <a:endParaRPr lang="en-GB" sz="3700" b="1" kern="1200" dirty="0"/>
        </a:p>
      </dsp:txBody>
      <dsp:txXfrm>
        <a:off x="4598493" y="1337210"/>
        <a:ext cx="1621729" cy="1593277"/>
      </dsp:txXfrm>
    </dsp:sp>
    <dsp:sp modelId="{5BE0F81F-A17A-40EF-910D-007459BE3452}">
      <dsp:nvSpPr>
        <dsp:cNvPr id="0" name=""/>
        <dsp:cNvSpPr/>
      </dsp:nvSpPr>
      <dsp:spPr>
        <a:xfrm>
          <a:off x="1838149" y="737619"/>
          <a:ext cx="4779833" cy="4779833"/>
        </a:xfrm>
        <a:prstGeom prst="pie">
          <a:avLst>
            <a:gd name="adj1" fmla="val 1800000"/>
            <a:gd name="adj2" fmla="val 9000000"/>
          </a:avLst>
        </a:prstGeom>
        <a:solidFill>
          <a:srgbClr val="241A56"/>
        </a:solidFill>
        <a:ln w="25400" cap="flat" cmpd="sng" algn="ctr">
          <a:solidFill>
            <a:srgbClr val="241A56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Company</a:t>
          </a:r>
          <a:endParaRPr lang="en-GB" sz="3700" b="1" kern="1200" dirty="0"/>
        </a:p>
      </dsp:txBody>
      <dsp:txXfrm>
        <a:off x="3146912" y="3753466"/>
        <a:ext cx="2162305" cy="1479472"/>
      </dsp:txXfrm>
    </dsp:sp>
    <dsp:sp modelId="{AEF889B3-FEF7-4396-96A9-5BDE57A4EEAC}">
      <dsp:nvSpPr>
        <dsp:cNvPr id="0" name=""/>
        <dsp:cNvSpPr/>
      </dsp:nvSpPr>
      <dsp:spPr>
        <a:xfrm>
          <a:off x="1677355" y="455226"/>
          <a:ext cx="4779833" cy="4779833"/>
        </a:xfrm>
        <a:prstGeom prst="pie">
          <a:avLst>
            <a:gd name="adj1" fmla="val 9000000"/>
            <a:gd name="adj2" fmla="val 16200000"/>
          </a:avLst>
        </a:prstGeom>
        <a:solidFill>
          <a:srgbClr val="241A56"/>
        </a:solidFill>
        <a:ln w="25400" cap="flat" cmpd="sng" algn="ctr">
          <a:solidFill>
            <a:srgbClr val="241A56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You</a:t>
          </a:r>
          <a:endParaRPr lang="en-GB" sz="3700" b="1" kern="1200" dirty="0"/>
        </a:p>
      </dsp:txBody>
      <dsp:txXfrm>
        <a:off x="2189480" y="1394122"/>
        <a:ext cx="1621729" cy="15932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82F26-6297-4083-93E9-FF1FDC76395D}">
      <dsp:nvSpPr>
        <dsp:cNvPr id="0" name=""/>
        <dsp:cNvSpPr/>
      </dsp:nvSpPr>
      <dsp:spPr>
        <a:xfrm>
          <a:off x="0" y="0"/>
          <a:ext cx="9048495" cy="1084891"/>
        </a:xfrm>
        <a:prstGeom prst="roundRect">
          <a:avLst>
            <a:gd name="adj" fmla="val 10000"/>
          </a:avLst>
        </a:prstGeom>
        <a:solidFill>
          <a:srgbClr val="241A56"/>
        </a:solidFill>
        <a:ln w="19050" cap="flat" cmpd="sng" algn="ctr">
          <a:solidFill>
            <a:srgbClr val="241A5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Describe the situation, set the scene, tell a story</a:t>
          </a:r>
          <a:endParaRPr lang="en-GB" sz="3200" b="1" kern="1200" dirty="0"/>
        </a:p>
      </dsp:txBody>
      <dsp:txXfrm>
        <a:off x="31775" y="31775"/>
        <a:ext cx="7786140" cy="1021341"/>
      </dsp:txXfrm>
    </dsp:sp>
    <dsp:sp modelId="{56C0FC36-CF5D-443A-BBAC-49849736596B}">
      <dsp:nvSpPr>
        <dsp:cNvPr id="0" name=""/>
        <dsp:cNvSpPr/>
      </dsp:nvSpPr>
      <dsp:spPr>
        <a:xfrm>
          <a:off x="757811" y="1282144"/>
          <a:ext cx="9048495" cy="1084891"/>
        </a:xfrm>
        <a:prstGeom prst="roundRect">
          <a:avLst>
            <a:gd name="adj" fmla="val 10000"/>
          </a:avLst>
        </a:prstGeom>
        <a:solidFill>
          <a:srgbClr val="241A56"/>
        </a:solidFill>
        <a:ln w="19050" cap="flat" cmpd="sng" algn="ctr">
          <a:solidFill>
            <a:srgbClr val="241A5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Explain what the task was at hand and what did you want to achieve?</a:t>
          </a:r>
          <a:endParaRPr lang="en-GB" sz="3200" b="1" kern="1200" dirty="0"/>
        </a:p>
      </dsp:txBody>
      <dsp:txXfrm>
        <a:off x="789586" y="1313919"/>
        <a:ext cx="7521954" cy="1021341"/>
      </dsp:txXfrm>
    </dsp:sp>
    <dsp:sp modelId="{BB5D33F5-1FC8-4BF1-AAAC-6E4C04A163D3}">
      <dsp:nvSpPr>
        <dsp:cNvPr id="0" name=""/>
        <dsp:cNvSpPr/>
      </dsp:nvSpPr>
      <dsp:spPr>
        <a:xfrm>
          <a:off x="1504312" y="2564289"/>
          <a:ext cx="9048495" cy="1084891"/>
        </a:xfrm>
        <a:prstGeom prst="roundRect">
          <a:avLst>
            <a:gd name="adj" fmla="val 10000"/>
          </a:avLst>
        </a:prstGeom>
        <a:solidFill>
          <a:srgbClr val="241A56"/>
        </a:solidFill>
        <a:ln w="19050" cap="flat" cmpd="sng" algn="ctr">
          <a:solidFill>
            <a:srgbClr val="241A5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What did you do then? What action did you take? (Use “I” not “we”) </a:t>
          </a:r>
          <a:endParaRPr lang="en-GB" sz="2400" b="1" kern="1200" dirty="0"/>
        </a:p>
      </dsp:txBody>
      <dsp:txXfrm>
        <a:off x="1536087" y="2596064"/>
        <a:ext cx="7533264" cy="1021341"/>
      </dsp:txXfrm>
    </dsp:sp>
    <dsp:sp modelId="{217FABB0-FD61-45B1-B867-BAD4EB75682C}">
      <dsp:nvSpPr>
        <dsp:cNvPr id="0" name=""/>
        <dsp:cNvSpPr/>
      </dsp:nvSpPr>
      <dsp:spPr>
        <a:xfrm>
          <a:off x="2262123" y="3846433"/>
          <a:ext cx="9048495" cy="1084891"/>
        </a:xfrm>
        <a:prstGeom prst="roundRect">
          <a:avLst>
            <a:gd name="adj" fmla="val 10000"/>
          </a:avLst>
        </a:prstGeom>
        <a:solidFill>
          <a:srgbClr val="241A56"/>
        </a:solidFill>
        <a:ln w="19050" cap="flat" cmpd="sng" algn="ctr">
          <a:solidFill>
            <a:srgbClr val="241A5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Describe the outcome. What were the results? What were your learnings? Was it the desired outcome? </a:t>
          </a:r>
          <a:endParaRPr lang="en-GB" sz="2400" b="1" kern="1200" dirty="0"/>
        </a:p>
      </dsp:txBody>
      <dsp:txXfrm>
        <a:off x="2293898" y="3878208"/>
        <a:ext cx="7521954" cy="1021341"/>
      </dsp:txXfrm>
    </dsp:sp>
    <dsp:sp modelId="{ADAA8E4D-3EDB-404B-B474-BCCEF250F136}">
      <dsp:nvSpPr>
        <dsp:cNvPr id="0" name=""/>
        <dsp:cNvSpPr/>
      </dsp:nvSpPr>
      <dsp:spPr>
        <a:xfrm>
          <a:off x="8343315" y="830928"/>
          <a:ext cx="705179" cy="70517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100" kern="1200"/>
        </a:p>
      </dsp:txBody>
      <dsp:txXfrm>
        <a:off x="8501980" y="830928"/>
        <a:ext cx="387849" cy="530647"/>
      </dsp:txXfrm>
    </dsp:sp>
    <dsp:sp modelId="{93719D7A-165A-4484-B4EB-4B06E4F980C7}">
      <dsp:nvSpPr>
        <dsp:cNvPr id="0" name=""/>
        <dsp:cNvSpPr/>
      </dsp:nvSpPr>
      <dsp:spPr>
        <a:xfrm>
          <a:off x="9101127" y="2113072"/>
          <a:ext cx="705179" cy="70517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100" kern="1200"/>
        </a:p>
      </dsp:txBody>
      <dsp:txXfrm>
        <a:off x="9259792" y="2113072"/>
        <a:ext cx="387849" cy="530647"/>
      </dsp:txXfrm>
    </dsp:sp>
    <dsp:sp modelId="{8EF7B046-B521-4E37-B2D9-85C393248E2B}">
      <dsp:nvSpPr>
        <dsp:cNvPr id="0" name=""/>
        <dsp:cNvSpPr/>
      </dsp:nvSpPr>
      <dsp:spPr>
        <a:xfrm>
          <a:off x="9847628" y="3395217"/>
          <a:ext cx="705179" cy="70517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100" kern="1200"/>
        </a:p>
      </dsp:txBody>
      <dsp:txXfrm>
        <a:off x="10006293" y="3395217"/>
        <a:ext cx="387849" cy="530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9BCC2-D018-A9C7-9E24-7BA88496F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17310-C721-E247-6BEA-585D3633D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BE35-1751-2A5B-ADD1-348DD5DFD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7013-0EBB-4974-A00A-CABA35BE3F8F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3C31F-E92F-6A35-45B3-C384F51E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02DFB-7A5B-1F31-8ED5-8E490FAC3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BC59-D3C1-42C6-AAD5-664C06B85F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4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6412-C57A-CA6D-5819-C7C7391E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6226E-3A9F-5DD4-A1F3-7A40FF0A5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63A50-3A4E-E0C1-A958-05EC6F6F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7013-0EBB-4974-A00A-CABA35BE3F8F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3BF81-0F19-E08A-C96E-7D6BAF9C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FB458-75B9-88C3-CD06-59B58828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BC59-D3C1-42C6-AAD5-664C06B85F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44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4E832-8530-AAA3-2844-46C88563B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42FE0-C370-1101-6C07-19639B2F4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A800B-092D-0EFB-0107-35838180F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7013-0EBB-4974-A00A-CABA35BE3F8F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A2537-F2C3-C76E-FC7B-10A348BA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1B31E-635B-C5F0-4B46-260CE211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BC59-D3C1-42C6-AAD5-664C06B85F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84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0D42-8DEE-4E53-3625-9EA359B4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51CA9-2E78-A10E-7BC1-C04A8428A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195CC-ACA5-3CCF-6B30-024B4B23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7013-0EBB-4974-A00A-CABA35BE3F8F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41A3A-A123-648E-9E34-08803E25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744A3-8CFC-BEED-1B9D-B989D723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BC59-D3C1-42C6-AAD5-664C06B85F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75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C221-B4F7-0CE9-065A-C6F5809E8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389A3-F612-CFDF-9CBB-9AB3DD8B1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9D077-611B-92E7-C691-DE04933BC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7013-0EBB-4974-A00A-CABA35BE3F8F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4BA71-1665-CA90-E701-BB189F1E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88347-A890-A815-234E-D92D4B5A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BC59-D3C1-42C6-AAD5-664C06B85F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62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4B37-530A-43AC-934E-1C7EB99A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CC3C7-24E8-FE67-C8F4-4DBBEDE93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C07F9-760E-1194-5B66-A06CCF5AD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28C31-D699-88DF-E1D8-D13E1860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7013-0EBB-4974-A00A-CABA35BE3F8F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E139E-3416-CD87-9B17-C7797EDE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625AD-E48B-A9CC-F373-396ECCC5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BC59-D3C1-42C6-AAD5-664C06B85F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49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AE6D-9237-5E48-A933-440E6575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EFCFA-D3EE-515E-F2D1-E7D6CF215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FC950-735E-73AC-894A-96F7A08AC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EAB6B3-59B6-3BEE-8985-DB5CDDE2B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89279-9AC8-D525-6B40-27A68B1A9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0FEC06-98E2-0486-BFFF-FEA2761E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7013-0EBB-4974-A00A-CABA35BE3F8F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43B34-0851-BA25-0D57-40B674068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3B7D81-1167-7B83-D6B3-5F78C732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BC59-D3C1-42C6-AAD5-664C06B85F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11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6556-8A92-8AEE-AAB7-60C02610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41DB7-2FCE-3F58-A73E-BCE63142A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7013-0EBB-4974-A00A-CABA35BE3F8F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55A18-9AC7-B18A-0665-26287213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3B866-85D5-98F7-C06B-521E4A50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BC59-D3C1-42C6-AAD5-664C06B85F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55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8023F-6001-82B3-70C5-8B2C32C1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7013-0EBB-4974-A00A-CABA35BE3F8F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0E2E1-957D-9C18-56F1-7FB41FB0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D2765-EF16-8B2E-ECA3-AAAE9825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BC59-D3C1-42C6-AAD5-664C06B85F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93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A252F-3D54-F8C4-9091-23CE61F23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AD171-99FC-3144-5601-234CABA5F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FA0A5-4231-1A9F-54EA-151BE581E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A067E-3613-AE2E-B5B3-52EAA97F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7013-0EBB-4974-A00A-CABA35BE3F8F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245DB-E861-7337-EF71-0516C785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27824-E3BF-9A70-1379-13895983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BC59-D3C1-42C6-AAD5-664C06B85F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39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9DCB0-83DD-3DBA-F29C-4F676968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DC0066-68A7-8D31-876D-493B62C19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72CB3-D3E6-21A4-D89B-6DBA15147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B8B53-1D61-7CB1-CBFD-9828BDC6A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7013-0EBB-4974-A00A-CABA35BE3F8F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90822-E98A-59A0-D9CF-A034CE99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00F28-D834-5182-0ACC-8D4BBECD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BC59-D3C1-42C6-AAD5-664C06B85F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406B54-3E8B-DEA6-2DB7-98F614DDE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56E2C-6D9E-19C5-79DC-26D4BC29D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24F43-18E9-5819-3BDE-902A07437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D87013-0EBB-4974-A00A-CABA35BE3F8F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99642-5064-5618-A3E9-76AF7A227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CD404-80AE-8EF0-C33D-2E27DA2B5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55BC59-D3C1-42C6-AAD5-664C06B85F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1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F5B9-C769-3978-5058-B397FA51D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2545" y="1441604"/>
            <a:ext cx="8866909" cy="4253107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rgbClr val="241A56"/>
                </a:solidFill>
              </a:rPr>
              <a:t>Interviewing:</a:t>
            </a:r>
            <a:br>
              <a:rPr lang="en-US" sz="9600" b="1" dirty="0">
                <a:solidFill>
                  <a:srgbClr val="241A56"/>
                </a:solidFill>
              </a:rPr>
            </a:br>
            <a:r>
              <a:rPr lang="en-US" sz="9600" b="1" dirty="0">
                <a:solidFill>
                  <a:srgbClr val="241A56"/>
                </a:solidFill>
              </a:rPr>
              <a:t>Tips &amp; Techniques</a:t>
            </a:r>
            <a:endParaRPr lang="en-GB" sz="9600" b="1" dirty="0">
              <a:solidFill>
                <a:srgbClr val="241A56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3CCAA7-DFD7-2860-FB2C-862F7A6F7A9F}"/>
              </a:ext>
            </a:extLst>
          </p:cNvPr>
          <p:cNvSpPr/>
          <p:nvPr/>
        </p:nvSpPr>
        <p:spPr>
          <a:xfrm>
            <a:off x="1662545" y="1302443"/>
            <a:ext cx="267854" cy="4531427"/>
          </a:xfrm>
          <a:prstGeom prst="rect">
            <a:avLst/>
          </a:prstGeom>
          <a:solidFill>
            <a:srgbClr val="241A56"/>
          </a:solidFill>
          <a:ln>
            <a:solidFill>
              <a:srgbClr val="241A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E4C281-69D9-2B3F-5593-BB06372C0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576" y="76282"/>
            <a:ext cx="1418534" cy="84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01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8184B4D2-242A-D46C-4B2A-164BF504F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407" y="119922"/>
            <a:ext cx="1680681" cy="100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552DB0-26DD-89C5-570D-CF7F970E83F7}"/>
              </a:ext>
            </a:extLst>
          </p:cNvPr>
          <p:cNvSpPr txBox="1"/>
          <p:nvPr/>
        </p:nvSpPr>
        <p:spPr>
          <a:xfrm>
            <a:off x="311405" y="205644"/>
            <a:ext cx="9880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241A56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3. Researching YOU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srgbClr val="241A56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1DFA5-E93B-6D73-7935-7A4B364EEA2B}"/>
              </a:ext>
            </a:extLst>
          </p:cNvPr>
          <p:cNvSpPr txBox="1"/>
          <p:nvPr/>
        </p:nvSpPr>
        <p:spPr>
          <a:xfrm>
            <a:off x="677418" y="1627632"/>
            <a:ext cx="10837164" cy="391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1A56"/>
                </a:solidFill>
              </a:rPr>
              <a:t>Know your </a:t>
            </a:r>
            <a:r>
              <a:rPr lang="en-US" sz="2400" b="1" dirty="0">
                <a:solidFill>
                  <a:srgbClr val="241A56"/>
                </a:solidFill>
              </a:rPr>
              <a:t>CV inside and out</a:t>
            </a:r>
            <a:r>
              <a:rPr lang="en-US" sz="2400" dirty="0">
                <a:solidFill>
                  <a:srgbClr val="241A56"/>
                </a:solidFill>
              </a:rPr>
              <a:t>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1A56"/>
                </a:solidFill>
              </a:rPr>
              <a:t>Can you </a:t>
            </a:r>
            <a:r>
              <a:rPr lang="en-US" sz="2400" b="1" dirty="0">
                <a:solidFill>
                  <a:srgbClr val="241A56"/>
                </a:solidFill>
              </a:rPr>
              <a:t>talk about your experiences </a:t>
            </a:r>
            <a:r>
              <a:rPr lang="en-US" sz="2400" dirty="0">
                <a:solidFill>
                  <a:srgbClr val="241A56"/>
                </a:solidFill>
              </a:rPr>
              <a:t>in a meaningful way?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1A56"/>
                </a:solidFill>
              </a:rPr>
              <a:t>Do you know your </a:t>
            </a:r>
            <a:r>
              <a:rPr lang="en-US" sz="2400" b="1" dirty="0">
                <a:solidFill>
                  <a:srgbClr val="241A56"/>
                </a:solidFill>
              </a:rPr>
              <a:t>Projects</a:t>
            </a:r>
            <a:r>
              <a:rPr lang="en-US" sz="2400" dirty="0">
                <a:solidFill>
                  <a:srgbClr val="241A56"/>
                </a:solidFill>
              </a:rPr>
              <a:t> well and can you explain them structurally?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1A56"/>
                </a:solidFill>
              </a:rPr>
              <a:t>Revisit your </a:t>
            </a:r>
            <a:r>
              <a:rPr lang="en-US" sz="2400" b="1" dirty="0">
                <a:solidFill>
                  <a:srgbClr val="241A56"/>
                </a:solidFill>
              </a:rPr>
              <a:t>leadership</a:t>
            </a:r>
            <a:r>
              <a:rPr lang="en-US" sz="2400" dirty="0">
                <a:solidFill>
                  <a:srgbClr val="241A56"/>
                </a:solidFill>
              </a:rPr>
              <a:t> </a:t>
            </a:r>
            <a:r>
              <a:rPr lang="en-US" sz="2400" b="1" dirty="0">
                <a:solidFill>
                  <a:srgbClr val="241A56"/>
                </a:solidFill>
              </a:rPr>
              <a:t>experiences</a:t>
            </a:r>
            <a:r>
              <a:rPr lang="en-US" sz="2400" dirty="0">
                <a:solidFill>
                  <a:srgbClr val="241A56"/>
                </a:solidFill>
              </a:rPr>
              <a:t>, </a:t>
            </a:r>
            <a:r>
              <a:rPr lang="en-US" sz="2400" b="1" dirty="0">
                <a:solidFill>
                  <a:srgbClr val="241A56"/>
                </a:solidFill>
              </a:rPr>
              <a:t>achievements</a:t>
            </a:r>
            <a:r>
              <a:rPr lang="en-US" sz="2400" dirty="0">
                <a:solidFill>
                  <a:srgbClr val="241A56"/>
                </a:solidFill>
              </a:rPr>
              <a:t> and </a:t>
            </a:r>
            <a:r>
              <a:rPr lang="en-US" sz="2400" b="1" dirty="0">
                <a:solidFill>
                  <a:srgbClr val="241A56"/>
                </a:solidFill>
              </a:rPr>
              <a:t>awards</a:t>
            </a:r>
            <a:r>
              <a:rPr lang="en-US" sz="2400" dirty="0">
                <a:solidFill>
                  <a:srgbClr val="241A56"/>
                </a:solidFill>
              </a:rPr>
              <a:t> and practice talking about them to show </a:t>
            </a:r>
            <a:r>
              <a:rPr lang="en-US" sz="2400" b="1" dirty="0">
                <a:solidFill>
                  <a:srgbClr val="241A56"/>
                </a:solidFill>
              </a:rPr>
              <a:t>key skills</a:t>
            </a:r>
            <a:r>
              <a:rPr lang="en-US" sz="2400" dirty="0">
                <a:solidFill>
                  <a:srgbClr val="241A56"/>
                </a:solidFill>
              </a:rPr>
              <a:t> or </a:t>
            </a:r>
            <a:r>
              <a:rPr lang="en-US" sz="2400" b="1" dirty="0" err="1">
                <a:solidFill>
                  <a:srgbClr val="241A56"/>
                </a:solidFill>
              </a:rPr>
              <a:t>behavioural</a:t>
            </a:r>
            <a:r>
              <a:rPr lang="en-US" sz="2400" b="1" dirty="0">
                <a:solidFill>
                  <a:srgbClr val="241A56"/>
                </a:solidFill>
              </a:rPr>
              <a:t> competencies</a:t>
            </a:r>
            <a:r>
              <a:rPr lang="en-US" sz="2400" dirty="0">
                <a:solidFill>
                  <a:srgbClr val="241A56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1A56"/>
                </a:solidFill>
              </a:rPr>
              <a:t>Think about your </a:t>
            </a:r>
            <a:r>
              <a:rPr lang="en-US" sz="2400" b="1" dirty="0">
                <a:solidFill>
                  <a:srgbClr val="241A56"/>
                </a:solidFill>
              </a:rPr>
              <a:t>interests, passions, and future aspirations outside</a:t>
            </a:r>
            <a:r>
              <a:rPr lang="en-US" sz="2400" dirty="0">
                <a:solidFill>
                  <a:srgbClr val="241A56"/>
                </a:solidFill>
              </a:rPr>
              <a:t> what’s on your </a:t>
            </a:r>
            <a:r>
              <a:rPr lang="en-US" sz="2400" b="1" dirty="0">
                <a:solidFill>
                  <a:srgbClr val="241A56"/>
                </a:solidFill>
              </a:rPr>
              <a:t>CV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016B7D8-1C90-E1ED-A39C-84918B9E3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576" y="76282"/>
            <a:ext cx="1418534" cy="84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00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8184B4D2-242A-D46C-4B2A-164BF504F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407" y="119922"/>
            <a:ext cx="1680681" cy="100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552DB0-26DD-89C5-570D-CF7F970E83F7}"/>
              </a:ext>
            </a:extLst>
          </p:cNvPr>
          <p:cNvSpPr txBox="1"/>
          <p:nvPr/>
        </p:nvSpPr>
        <p:spPr>
          <a:xfrm>
            <a:off x="311405" y="205644"/>
            <a:ext cx="9880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241A56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Competency Based Interviews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srgbClr val="241A56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016B7D8-1C90-E1ED-A39C-84918B9E3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576" y="76282"/>
            <a:ext cx="1418534" cy="84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e the STAR Method to Answer Behavioral Interview Questions">
            <a:extLst>
              <a:ext uri="{FF2B5EF4-FFF2-40B4-BE49-F238E27FC236}">
                <a16:creationId xmlns:a16="http://schemas.microsoft.com/office/drawing/2014/main" id="{9B5F30F0-3EBD-151B-87B9-BDE330D3C6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0"/>
          <a:stretch/>
        </p:blipFill>
        <p:spPr bwMode="auto">
          <a:xfrm>
            <a:off x="0" y="1122364"/>
            <a:ext cx="12192000" cy="573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006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8184B4D2-242A-D46C-4B2A-164BF504F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407" y="119922"/>
            <a:ext cx="1680681" cy="100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552DB0-26DD-89C5-570D-CF7F970E83F7}"/>
              </a:ext>
            </a:extLst>
          </p:cNvPr>
          <p:cNvSpPr txBox="1"/>
          <p:nvPr/>
        </p:nvSpPr>
        <p:spPr>
          <a:xfrm>
            <a:off x="311405" y="205644"/>
            <a:ext cx="9880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241A56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Competency Based Questions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srgbClr val="241A56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1DFA5-E93B-6D73-7935-7A4B364EEA2B}"/>
              </a:ext>
            </a:extLst>
          </p:cNvPr>
          <p:cNvSpPr txBox="1"/>
          <p:nvPr/>
        </p:nvSpPr>
        <p:spPr>
          <a:xfrm>
            <a:off x="677418" y="1740813"/>
            <a:ext cx="10837164" cy="337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1A56"/>
                </a:solidFill>
              </a:rPr>
              <a:t>Tell me about a time when… “you had to work as part of a team”. (</a:t>
            </a:r>
            <a:r>
              <a:rPr lang="en-US" b="1" dirty="0">
                <a:solidFill>
                  <a:srgbClr val="241A56"/>
                </a:solidFill>
              </a:rPr>
              <a:t>Teamwork, Collaboration</a:t>
            </a:r>
            <a:r>
              <a:rPr lang="en-US" dirty="0">
                <a:solidFill>
                  <a:srgbClr val="241A56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1A56"/>
                </a:solidFill>
              </a:rPr>
              <a:t>Tell me about a time when… “you had to communicate to a larger audience”. (</a:t>
            </a:r>
            <a:r>
              <a:rPr lang="en-US" b="1" dirty="0">
                <a:solidFill>
                  <a:srgbClr val="241A56"/>
                </a:solidFill>
              </a:rPr>
              <a:t>Communication</a:t>
            </a:r>
            <a:r>
              <a:rPr lang="en-US" dirty="0">
                <a:solidFill>
                  <a:srgbClr val="241A56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1A56"/>
                </a:solidFill>
              </a:rPr>
              <a:t>Please tell us about a situation where… “a project you worked on did not go as well as planned”. (</a:t>
            </a:r>
            <a:r>
              <a:rPr lang="en-US" b="1" dirty="0">
                <a:solidFill>
                  <a:srgbClr val="241A56"/>
                </a:solidFill>
              </a:rPr>
              <a:t>Resilience, Problem-Solving</a:t>
            </a:r>
            <a:r>
              <a:rPr lang="en-US" dirty="0">
                <a:solidFill>
                  <a:srgbClr val="241A56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1A56"/>
                </a:solidFill>
              </a:rPr>
              <a:t>Tell me about a time when… “you had to balance multiple priorities and how did you approach this”. (</a:t>
            </a:r>
            <a:r>
              <a:rPr lang="en-US" b="1" dirty="0">
                <a:solidFill>
                  <a:srgbClr val="241A56"/>
                </a:solidFill>
              </a:rPr>
              <a:t>Time Management</a:t>
            </a:r>
            <a:r>
              <a:rPr lang="en-US" dirty="0">
                <a:solidFill>
                  <a:srgbClr val="241A56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1A56"/>
                </a:solidFill>
              </a:rPr>
              <a:t>Please tell us about a situation where… “you had to learn something new to complete a task”. (</a:t>
            </a:r>
            <a:r>
              <a:rPr lang="en-US" b="1" dirty="0">
                <a:solidFill>
                  <a:srgbClr val="241A56"/>
                </a:solidFill>
              </a:rPr>
              <a:t>Curiosity, Problem-Solving, Initiative)</a:t>
            </a:r>
            <a:endParaRPr lang="en-US" dirty="0">
              <a:solidFill>
                <a:srgbClr val="241A56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016B7D8-1C90-E1ED-A39C-84918B9E3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576" y="76282"/>
            <a:ext cx="1418534" cy="84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3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8184B4D2-242A-D46C-4B2A-164BF504F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407" y="119922"/>
            <a:ext cx="1680681" cy="100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552DB0-26DD-89C5-570D-CF7F970E83F7}"/>
              </a:ext>
            </a:extLst>
          </p:cNvPr>
          <p:cNvSpPr txBox="1"/>
          <p:nvPr/>
        </p:nvSpPr>
        <p:spPr>
          <a:xfrm>
            <a:off x="311405" y="205644"/>
            <a:ext cx="9880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241A56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How to approach these…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srgbClr val="241A56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74EDDC4-22C8-03BD-E570-92FE4F9F59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6336856"/>
              </p:ext>
            </p:extLst>
          </p:nvPr>
        </p:nvGraphicFramePr>
        <p:xfrm>
          <a:off x="311405" y="1545336"/>
          <a:ext cx="11310619" cy="49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9375F29-3E30-9EA4-86DD-67312974D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576" y="76282"/>
            <a:ext cx="1418534" cy="84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072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8184B4D2-242A-D46C-4B2A-164BF504F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407" y="119922"/>
            <a:ext cx="1680681" cy="100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552DB0-26DD-89C5-570D-CF7F970E83F7}"/>
              </a:ext>
            </a:extLst>
          </p:cNvPr>
          <p:cNvSpPr txBox="1"/>
          <p:nvPr/>
        </p:nvSpPr>
        <p:spPr>
          <a:xfrm>
            <a:off x="311405" y="205644"/>
            <a:ext cx="9880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241A56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Questions at the end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srgbClr val="241A56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016B7D8-1C90-E1ED-A39C-84918B9E3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576" y="76282"/>
            <a:ext cx="1418534" cy="84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FC7F8-1F66-D808-E0AC-CF5142E4F409}"/>
              </a:ext>
            </a:extLst>
          </p:cNvPr>
          <p:cNvSpPr txBox="1"/>
          <p:nvPr/>
        </p:nvSpPr>
        <p:spPr>
          <a:xfrm>
            <a:off x="311404" y="1254155"/>
            <a:ext cx="5050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241A56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What not to ask?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241A56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0BFCA-BA69-789A-0151-65C6A1ECA3A5}"/>
              </a:ext>
            </a:extLst>
          </p:cNvPr>
          <p:cNvSpPr txBox="1"/>
          <p:nvPr/>
        </p:nvSpPr>
        <p:spPr>
          <a:xfrm>
            <a:off x="6358816" y="1254154"/>
            <a:ext cx="5050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241A56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What to ask?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241A56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0299EF-7EB7-5FAC-9286-AA04423ACBFB}"/>
              </a:ext>
            </a:extLst>
          </p:cNvPr>
          <p:cNvSpPr txBox="1"/>
          <p:nvPr/>
        </p:nvSpPr>
        <p:spPr>
          <a:xfrm>
            <a:off x="311404" y="2118000"/>
            <a:ext cx="50500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41A56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Questions already answered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241A56"/>
                </a:solidFill>
                <a:latin typeface="Aptos" panose="02110004020202020204"/>
              </a:rPr>
              <a:t>Questions on pay, holidays, other contract specifics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41A56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Sick</a:t>
            </a:r>
            <a:r>
              <a:rPr lang="en-US" sz="2400" dirty="0">
                <a:solidFill>
                  <a:srgbClr val="241A56"/>
                </a:solidFill>
                <a:latin typeface="Aptos" panose="02110004020202020204"/>
              </a:rPr>
              <a:t> days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41A56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Holiday commitments</a:t>
            </a:r>
            <a:endParaRPr kumimoji="0" lang="en-GB" sz="2400" i="0" u="none" strike="noStrike" kern="1200" cap="none" spc="0" normalizeH="0" baseline="0" noProof="0" dirty="0">
              <a:ln>
                <a:noFill/>
              </a:ln>
              <a:solidFill>
                <a:srgbClr val="241A56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A5AFC2-0852-DD4C-8AA1-DD8736075559}"/>
              </a:ext>
            </a:extLst>
          </p:cNvPr>
          <p:cNvSpPr txBox="1"/>
          <p:nvPr/>
        </p:nvSpPr>
        <p:spPr>
          <a:xfrm>
            <a:off x="6358816" y="2117998"/>
            <a:ext cx="50500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41A56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Questions about </a:t>
            </a: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solidFill>
                  <a:srgbClr val="241A56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</a:t>
            </a:r>
            <a:r>
              <a:rPr lang="en-US" sz="2400" dirty="0">
                <a:solidFill>
                  <a:srgbClr val="241A56"/>
                </a:solidFill>
                <a:latin typeface="Aptos" panose="02110004020202020204"/>
              </a:rPr>
              <a:t>e job itself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41A56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Questions about what the day-to</a:t>
            </a:r>
            <a:r>
              <a:rPr lang="en-US" sz="2400" dirty="0">
                <a:solidFill>
                  <a:srgbClr val="241A56"/>
                </a:solidFill>
                <a:latin typeface="Aptos" panose="02110004020202020204"/>
              </a:rPr>
              <a:t>-day would look like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241A56"/>
                </a:solidFill>
                <a:latin typeface="Aptos" panose="02110004020202020204"/>
              </a:rPr>
              <a:t>Imagine you are successful in getting the internship, put yourself in the position of your first day: what questions would you have?</a:t>
            </a:r>
          </a:p>
        </p:txBody>
      </p:sp>
    </p:spTree>
    <p:extLst>
      <p:ext uri="{BB962C8B-B14F-4D97-AF65-F5344CB8AC3E}">
        <p14:creationId xmlns:p14="http://schemas.microsoft.com/office/powerpoint/2010/main" val="2544494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8184B4D2-242A-D46C-4B2A-164BF504F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407" y="119922"/>
            <a:ext cx="1680681" cy="100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552DB0-26DD-89C5-570D-CF7F970E83F7}"/>
              </a:ext>
            </a:extLst>
          </p:cNvPr>
          <p:cNvSpPr txBox="1"/>
          <p:nvPr/>
        </p:nvSpPr>
        <p:spPr>
          <a:xfrm>
            <a:off x="311405" y="205644"/>
            <a:ext cx="9880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241A56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Final thoughts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srgbClr val="241A56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1DFA5-E93B-6D73-7935-7A4B364EEA2B}"/>
              </a:ext>
            </a:extLst>
          </p:cNvPr>
          <p:cNvSpPr txBox="1"/>
          <p:nvPr/>
        </p:nvSpPr>
        <p:spPr>
          <a:xfrm>
            <a:off x="677418" y="1122364"/>
            <a:ext cx="10837164" cy="520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241A56"/>
                </a:solidFill>
              </a:rPr>
              <a:t>Body language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241A56"/>
                </a:solidFill>
              </a:rPr>
              <a:t>Dress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241A56"/>
                </a:solidFill>
              </a:rPr>
              <a:t>Tech set-up: wi-fi, quiet location, camera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241A56"/>
                </a:solidFill>
              </a:rPr>
              <a:t>Test everything beforehand!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241A56"/>
                </a:solidFill>
              </a:rPr>
              <a:t>Punctuality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241A56"/>
                </a:solidFill>
              </a:rPr>
              <a:t>And… if things go wrong, don’t panic – take a breath, take a couple seconds and revert to something you are comfortable talking about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016B7D8-1C90-E1ED-A39C-84918B9E3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576" y="76282"/>
            <a:ext cx="1418534" cy="84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09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8184B4D2-242A-D46C-4B2A-164BF504F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407" y="119922"/>
            <a:ext cx="1680681" cy="100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552DB0-26DD-89C5-570D-CF7F970E83F7}"/>
              </a:ext>
            </a:extLst>
          </p:cNvPr>
          <p:cNvSpPr txBox="1"/>
          <p:nvPr/>
        </p:nvSpPr>
        <p:spPr>
          <a:xfrm>
            <a:off x="238253" y="205644"/>
            <a:ext cx="9880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241A56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Strategy for a successful interview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srgbClr val="241A56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65E3A1-977C-41A3-B7CD-917F7240FE2B}"/>
              </a:ext>
            </a:extLst>
          </p:cNvPr>
          <p:cNvSpPr/>
          <p:nvPr/>
        </p:nvSpPr>
        <p:spPr>
          <a:xfrm>
            <a:off x="6647688" y="1664208"/>
            <a:ext cx="3944114" cy="3863340"/>
          </a:xfrm>
          <a:prstGeom prst="ellipse">
            <a:avLst/>
          </a:prstGeom>
          <a:solidFill>
            <a:srgbClr val="241A56"/>
          </a:solidFill>
          <a:ln>
            <a:solidFill>
              <a:srgbClr val="241A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Practice</a:t>
            </a:r>
            <a:endParaRPr lang="en-GB" sz="54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C68133-AC84-805B-85AD-320C7D597233}"/>
              </a:ext>
            </a:extLst>
          </p:cNvPr>
          <p:cNvSpPr/>
          <p:nvPr/>
        </p:nvSpPr>
        <p:spPr>
          <a:xfrm>
            <a:off x="1600198" y="1664208"/>
            <a:ext cx="3944114" cy="3863340"/>
          </a:xfrm>
          <a:prstGeom prst="ellipse">
            <a:avLst/>
          </a:prstGeom>
          <a:solidFill>
            <a:srgbClr val="241A56"/>
          </a:solidFill>
          <a:ln>
            <a:solidFill>
              <a:srgbClr val="241A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Preparation</a:t>
            </a:r>
            <a:endParaRPr lang="en-GB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48C80A-C29C-53DB-2B4E-8ED593D4F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576" y="76282"/>
            <a:ext cx="1418534" cy="84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84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8184B4D2-242A-D46C-4B2A-164BF504F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407" y="119922"/>
            <a:ext cx="1680681" cy="100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552DB0-26DD-89C5-570D-CF7F970E83F7}"/>
              </a:ext>
            </a:extLst>
          </p:cNvPr>
          <p:cNvSpPr txBox="1"/>
          <p:nvPr/>
        </p:nvSpPr>
        <p:spPr>
          <a:xfrm>
            <a:off x="238253" y="205644"/>
            <a:ext cx="9880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241A56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Types of interviews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srgbClr val="241A56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48C80A-C29C-53DB-2B4E-8ED593D4F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576" y="76282"/>
            <a:ext cx="1418534" cy="84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59D10D-624D-127A-18A5-51D1EF16346D}"/>
              </a:ext>
            </a:extLst>
          </p:cNvPr>
          <p:cNvSpPr txBox="1"/>
          <p:nvPr/>
        </p:nvSpPr>
        <p:spPr>
          <a:xfrm>
            <a:off x="312147" y="1664208"/>
            <a:ext cx="11567705" cy="4471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41A56"/>
                </a:solidFill>
              </a:rPr>
              <a:t>Screening calls</a:t>
            </a:r>
            <a:r>
              <a:rPr lang="en-US" sz="2400" dirty="0">
                <a:solidFill>
                  <a:srgbClr val="241A56"/>
                </a:solidFill>
              </a:rPr>
              <a:t> (shorter than formal interview)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1A56"/>
                </a:solidFill>
              </a:rPr>
              <a:t>Typically with a recruiter, for 10-20 mins, might be over the phone or Teams/Zoom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41A56"/>
                </a:solidFill>
              </a:rPr>
              <a:t>Competency based interviews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1A56"/>
                </a:solidFill>
              </a:rPr>
              <a:t>Focused on </a:t>
            </a:r>
            <a:r>
              <a:rPr lang="en-US" sz="2400" dirty="0" err="1">
                <a:solidFill>
                  <a:srgbClr val="241A56"/>
                </a:solidFill>
              </a:rPr>
              <a:t>behaviour</a:t>
            </a:r>
            <a:r>
              <a:rPr lang="en-US" sz="2400" dirty="0">
                <a:solidFill>
                  <a:srgbClr val="241A56"/>
                </a:solidFill>
              </a:rPr>
              <a:t>: “tell me about a time when…”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41A56"/>
                </a:solidFill>
              </a:rPr>
              <a:t>Technical interviews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1A56"/>
                </a:solidFill>
              </a:rPr>
              <a:t>Designed to test your technical skills, understanding, and approach to problem-solving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41A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07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8184B4D2-242A-D46C-4B2A-164BF504F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407" y="119922"/>
            <a:ext cx="1680681" cy="100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552DB0-26DD-89C5-570D-CF7F970E83F7}"/>
              </a:ext>
            </a:extLst>
          </p:cNvPr>
          <p:cNvSpPr txBox="1"/>
          <p:nvPr/>
        </p:nvSpPr>
        <p:spPr>
          <a:xfrm>
            <a:off x="311405" y="205644"/>
            <a:ext cx="9880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241A56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 goal of the interviewer is…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srgbClr val="241A56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48018E3-AB9D-D9E6-CC5B-60B5DA4DAE4F}"/>
              </a:ext>
            </a:extLst>
          </p:cNvPr>
          <p:cNvSpPr/>
          <p:nvPr/>
        </p:nvSpPr>
        <p:spPr>
          <a:xfrm>
            <a:off x="0" y="1892808"/>
            <a:ext cx="7580376" cy="1353312"/>
          </a:xfrm>
          <a:prstGeom prst="rightArrow">
            <a:avLst/>
          </a:prstGeom>
          <a:solidFill>
            <a:srgbClr val="241A56"/>
          </a:solidFill>
          <a:ln>
            <a:solidFill>
              <a:srgbClr val="241A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Can you do the job?</a:t>
            </a:r>
            <a:endParaRPr lang="en-GB" sz="4000" b="1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1A47963-1560-6BBA-C6EB-378E1416A7FD}"/>
              </a:ext>
            </a:extLst>
          </p:cNvPr>
          <p:cNvSpPr/>
          <p:nvPr/>
        </p:nvSpPr>
        <p:spPr>
          <a:xfrm>
            <a:off x="-1" y="3246120"/>
            <a:ext cx="8942833" cy="1353312"/>
          </a:xfrm>
          <a:prstGeom prst="rightArrow">
            <a:avLst/>
          </a:prstGeom>
          <a:solidFill>
            <a:srgbClr val="241A56"/>
          </a:solidFill>
          <a:ln>
            <a:solidFill>
              <a:srgbClr val="241A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Will you do the job?</a:t>
            </a:r>
            <a:endParaRPr lang="en-GB" sz="4000" b="1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33F85D2-9DE8-443D-8E30-2F38038A8B02}"/>
              </a:ext>
            </a:extLst>
          </p:cNvPr>
          <p:cNvSpPr/>
          <p:nvPr/>
        </p:nvSpPr>
        <p:spPr>
          <a:xfrm>
            <a:off x="0" y="4599432"/>
            <a:ext cx="10376408" cy="1353312"/>
          </a:xfrm>
          <a:prstGeom prst="rightArrow">
            <a:avLst/>
          </a:prstGeom>
          <a:solidFill>
            <a:srgbClr val="241A56"/>
          </a:solidFill>
          <a:ln>
            <a:solidFill>
              <a:srgbClr val="241A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Are you a good fit for the company?</a:t>
            </a:r>
            <a:endParaRPr lang="en-GB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64E10A-67B1-DEBF-7A1C-621D4A1D4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576" y="76282"/>
            <a:ext cx="1418534" cy="84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67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8184B4D2-242A-D46C-4B2A-164BF504F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407" y="119922"/>
            <a:ext cx="1680681" cy="100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552DB0-26DD-89C5-570D-CF7F970E83F7}"/>
              </a:ext>
            </a:extLst>
          </p:cNvPr>
          <p:cNvSpPr txBox="1"/>
          <p:nvPr/>
        </p:nvSpPr>
        <p:spPr>
          <a:xfrm>
            <a:off x="311405" y="205644"/>
            <a:ext cx="9880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241A56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 goal for you is to determine…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srgbClr val="241A56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74EDDC4-22C8-03BD-E570-92FE4F9F59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1118920"/>
              </p:ext>
            </p:extLst>
          </p:nvPr>
        </p:nvGraphicFramePr>
        <p:xfrm>
          <a:off x="311405" y="1545336"/>
          <a:ext cx="11310619" cy="49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9375F29-3E30-9EA4-86DD-67312974D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576" y="76282"/>
            <a:ext cx="1418534" cy="84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33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8184B4D2-242A-D46C-4B2A-164BF504F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407" y="119922"/>
            <a:ext cx="1680681" cy="100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552DB0-26DD-89C5-570D-CF7F970E83F7}"/>
              </a:ext>
            </a:extLst>
          </p:cNvPr>
          <p:cNvSpPr txBox="1"/>
          <p:nvPr/>
        </p:nvSpPr>
        <p:spPr>
          <a:xfrm>
            <a:off x="311405" y="205644"/>
            <a:ext cx="9880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241A56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Research is Key!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srgbClr val="241A56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591064D-C541-1700-E4D2-3BD8D8B2E2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2021024"/>
              </p:ext>
            </p:extLst>
          </p:nvPr>
        </p:nvGraphicFramePr>
        <p:xfrm>
          <a:off x="3735832" y="811106"/>
          <a:ext cx="8456168" cy="5690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Graphic 9" descr="Magnifying glass with solid fill">
            <a:extLst>
              <a:ext uri="{FF2B5EF4-FFF2-40B4-BE49-F238E27FC236}">
                <a16:creationId xmlns:a16="http://schemas.microsoft.com/office/drawing/2014/main" id="{0CF0B3F9-4D10-C1DC-7342-B0811EC0C8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887477" y="2353831"/>
            <a:ext cx="4147553" cy="41475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A34C1F-F319-B29C-9756-B101D960BF3B}"/>
              </a:ext>
            </a:extLst>
          </p:cNvPr>
          <p:cNvSpPr txBox="1"/>
          <p:nvPr/>
        </p:nvSpPr>
        <p:spPr>
          <a:xfrm>
            <a:off x="311405" y="1642103"/>
            <a:ext cx="4723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241A56"/>
                </a:solidFill>
              </a:rPr>
              <a:t>“Fail to prepare, prepare to fail”</a:t>
            </a:r>
            <a:endParaRPr lang="en-GB" sz="2400" b="1" i="1" dirty="0">
              <a:solidFill>
                <a:srgbClr val="241A5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432D3D-5CB4-4569-1B33-C1E2A82E7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576" y="76282"/>
            <a:ext cx="1418534" cy="84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6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8184B4D2-242A-D46C-4B2A-164BF504F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407" y="119922"/>
            <a:ext cx="1680681" cy="100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552DB0-26DD-89C5-570D-CF7F970E83F7}"/>
              </a:ext>
            </a:extLst>
          </p:cNvPr>
          <p:cNvSpPr txBox="1"/>
          <p:nvPr/>
        </p:nvSpPr>
        <p:spPr>
          <a:xfrm>
            <a:off x="311405" y="205644"/>
            <a:ext cx="9880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241A56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1. Researching the role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srgbClr val="241A56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1DFA5-E93B-6D73-7935-7A4B364EEA2B}"/>
              </a:ext>
            </a:extLst>
          </p:cNvPr>
          <p:cNvSpPr txBox="1"/>
          <p:nvPr/>
        </p:nvSpPr>
        <p:spPr>
          <a:xfrm>
            <a:off x="636270" y="1527048"/>
            <a:ext cx="10919460" cy="4471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1A56"/>
                </a:solidFill>
              </a:rPr>
              <a:t>Start with the </a:t>
            </a:r>
            <a:r>
              <a:rPr lang="en-US" sz="2400" b="1" dirty="0">
                <a:solidFill>
                  <a:srgbClr val="241A56"/>
                </a:solidFill>
              </a:rPr>
              <a:t>job description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1A56"/>
                </a:solidFill>
              </a:rPr>
              <a:t>Highlight </a:t>
            </a:r>
            <a:r>
              <a:rPr lang="en-US" sz="2400" b="1" dirty="0">
                <a:solidFill>
                  <a:srgbClr val="241A56"/>
                </a:solidFill>
              </a:rPr>
              <a:t>key (technical) skills, requirements, responsibilities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1A56"/>
                </a:solidFill>
              </a:rPr>
              <a:t>What are the </a:t>
            </a:r>
            <a:r>
              <a:rPr lang="en-US" sz="2400" b="1" dirty="0">
                <a:solidFill>
                  <a:srgbClr val="241A56"/>
                </a:solidFill>
              </a:rPr>
              <a:t>day-to-day</a:t>
            </a:r>
            <a:r>
              <a:rPr lang="en-US" sz="2400" dirty="0">
                <a:solidFill>
                  <a:srgbClr val="241A56"/>
                </a:solidFill>
              </a:rPr>
              <a:t> activities?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1A56"/>
                </a:solidFill>
              </a:rPr>
              <a:t>Do you possess the skills, </a:t>
            </a:r>
            <a:r>
              <a:rPr lang="en-US" sz="2400" b="1" dirty="0">
                <a:solidFill>
                  <a:srgbClr val="241A56"/>
                </a:solidFill>
              </a:rPr>
              <a:t>or some of</a:t>
            </a:r>
            <a:r>
              <a:rPr lang="en-US" sz="2400" dirty="0">
                <a:solidFill>
                  <a:srgbClr val="241A56"/>
                </a:solidFill>
              </a:rPr>
              <a:t>, required for the role? (100% not needed!)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1A56"/>
                </a:solidFill>
              </a:rPr>
              <a:t>What are the </a:t>
            </a:r>
            <a:r>
              <a:rPr lang="en-US" sz="2400" b="1" dirty="0">
                <a:solidFill>
                  <a:srgbClr val="241A56"/>
                </a:solidFill>
              </a:rPr>
              <a:t>key competencies </a:t>
            </a:r>
            <a:r>
              <a:rPr lang="en-US" sz="2400" dirty="0">
                <a:solidFill>
                  <a:srgbClr val="241A56"/>
                </a:solidFill>
              </a:rPr>
              <a:t>required?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1A56"/>
                </a:solidFill>
              </a:rPr>
              <a:t>Does everything in the job description make sense?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1A56"/>
                </a:solidFill>
              </a:rPr>
              <a:t>Can you </a:t>
            </a:r>
            <a:r>
              <a:rPr lang="en-US" sz="2400" b="1" dirty="0">
                <a:solidFill>
                  <a:srgbClr val="241A56"/>
                </a:solidFill>
              </a:rPr>
              <a:t>tie your experience </a:t>
            </a:r>
            <a:r>
              <a:rPr lang="en-US" sz="2400" dirty="0">
                <a:solidFill>
                  <a:srgbClr val="241A56"/>
                </a:solidFill>
              </a:rPr>
              <a:t>(work, college projects, other experience) to the </a:t>
            </a:r>
            <a:r>
              <a:rPr lang="en-US" sz="2400" b="1" dirty="0">
                <a:solidFill>
                  <a:srgbClr val="241A56"/>
                </a:solidFill>
              </a:rPr>
              <a:t>skills</a:t>
            </a:r>
            <a:r>
              <a:rPr lang="en-US" sz="2400" dirty="0">
                <a:solidFill>
                  <a:srgbClr val="241A56"/>
                </a:solidFill>
              </a:rPr>
              <a:t> or </a:t>
            </a:r>
            <a:r>
              <a:rPr lang="en-US" sz="2400" b="1" dirty="0">
                <a:solidFill>
                  <a:srgbClr val="241A56"/>
                </a:solidFill>
              </a:rPr>
              <a:t>competencies</a:t>
            </a:r>
            <a:r>
              <a:rPr lang="en-US" sz="2400" dirty="0">
                <a:solidFill>
                  <a:srgbClr val="241A56"/>
                </a:solidFill>
              </a:rPr>
              <a:t> </a:t>
            </a:r>
            <a:r>
              <a:rPr lang="en-US" sz="2400" b="1" dirty="0">
                <a:solidFill>
                  <a:srgbClr val="241A56"/>
                </a:solidFill>
              </a:rPr>
              <a:t>listed</a:t>
            </a:r>
            <a:r>
              <a:rPr lang="en-US" sz="2400" dirty="0">
                <a:solidFill>
                  <a:srgbClr val="241A56"/>
                </a:solidFill>
              </a:rPr>
              <a:t> in the role description?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9A9FBA0-8FBD-9F69-075D-3AB03D3F6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576" y="76282"/>
            <a:ext cx="1418534" cy="84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614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8184B4D2-242A-D46C-4B2A-164BF504F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407" y="119922"/>
            <a:ext cx="1680681" cy="100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552DB0-26DD-89C5-570D-CF7F970E83F7}"/>
              </a:ext>
            </a:extLst>
          </p:cNvPr>
          <p:cNvSpPr txBox="1"/>
          <p:nvPr/>
        </p:nvSpPr>
        <p:spPr>
          <a:xfrm>
            <a:off x="1919097" y="2028616"/>
            <a:ext cx="83538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1200" cap="none" spc="0" normalizeH="0" baseline="0" noProof="0" dirty="0">
                <a:ln>
                  <a:noFill/>
                </a:ln>
                <a:solidFill>
                  <a:srgbClr val="241A56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Group Exercise: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b="1" dirty="0">
                <a:solidFill>
                  <a:srgbClr val="241A56"/>
                </a:solidFill>
                <a:latin typeface="Aptos" panose="02110004020202020204"/>
              </a:rPr>
              <a:t>5 mins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rgbClr val="241A56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E4C17E-0044-45FB-10A3-55FE8E195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576" y="76282"/>
            <a:ext cx="1418534" cy="84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17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8184B4D2-242A-D46C-4B2A-164BF504F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407" y="119922"/>
            <a:ext cx="1680681" cy="100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552DB0-26DD-89C5-570D-CF7F970E83F7}"/>
              </a:ext>
            </a:extLst>
          </p:cNvPr>
          <p:cNvSpPr txBox="1"/>
          <p:nvPr/>
        </p:nvSpPr>
        <p:spPr>
          <a:xfrm>
            <a:off x="311405" y="205644"/>
            <a:ext cx="9880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solidFill>
                  <a:srgbClr val="241A56"/>
                </a:solidFill>
                <a:latin typeface="Aptos" panose="02110004020202020204"/>
              </a:rPr>
              <a:t>2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241A56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 Researching the company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srgbClr val="241A56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1DFA5-E93B-6D73-7935-7A4B364EEA2B}"/>
              </a:ext>
            </a:extLst>
          </p:cNvPr>
          <p:cNvSpPr txBox="1"/>
          <p:nvPr/>
        </p:nvSpPr>
        <p:spPr>
          <a:xfrm>
            <a:off x="677418" y="1627632"/>
            <a:ext cx="10837164" cy="4471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1A56"/>
                </a:solidFill>
              </a:rPr>
              <a:t>What does the </a:t>
            </a:r>
            <a:r>
              <a:rPr lang="en-US" sz="2400" b="1" dirty="0">
                <a:solidFill>
                  <a:srgbClr val="241A56"/>
                </a:solidFill>
              </a:rPr>
              <a:t>company actually do</a:t>
            </a:r>
            <a:r>
              <a:rPr lang="en-US" sz="2400" dirty="0">
                <a:solidFill>
                  <a:srgbClr val="241A56"/>
                </a:solidFill>
              </a:rPr>
              <a:t>, and do you </a:t>
            </a:r>
            <a:r>
              <a:rPr lang="en-US" sz="2400" b="1" dirty="0">
                <a:solidFill>
                  <a:srgbClr val="241A56"/>
                </a:solidFill>
              </a:rPr>
              <a:t>understand</a:t>
            </a:r>
            <a:r>
              <a:rPr lang="en-US" sz="2400" dirty="0">
                <a:solidFill>
                  <a:srgbClr val="241A56"/>
                </a:solidFill>
              </a:rPr>
              <a:t> what they do?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1A56"/>
                </a:solidFill>
              </a:rPr>
              <a:t>What </a:t>
            </a:r>
            <a:r>
              <a:rPr lang="en-US" sz="2400" b="1" dirty="0">
                <a:solidFill>
                  <a:srgbClr val="241A56"/>
                </a:solidFill>
              </a:rPr>
              <a:t>industry</a:t>
            </a:r>
            <a:r>
              <a:rPr lang="en-US" sz="2400" dirty="0">
                <a:solidFill>
                  <a:srgbClr val="241A56"/>
                </a:solidFill>
              </a:rPr>
              <a:t> are they in? Do they operate locally or globally?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1A56"/>
                </a:solidFill>
              </a:rPr>
              <a:t>Do you know them beyond the generic “About” section on the website?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1A56"/>
                </a:solidFill>
              </a:rPr>
              <a:t>What are the </a:t>
            </a:r>
            <a:r>
              <a:rPr lang="en-US" sz="2400" b="1" dirty="0">
                <a:solidFill>
                  <a:srgbClr val="241A56"/>
                </a:solidFill>
              </a:rPr>
              <a:t>values</a:t>
            </a:r>
            <a:r>
              <a:rPr lang="en-US" sz="2400" dirty="0">
                <a:solidFill>
                  <a:srgbClr val="241A56"/>
                </a:solidFill>
              </a:rPr>
              <a:t> of the company?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1A56"/>
                </a:solidFill>
              </a:rPr>
              <a:t>Have they been in the </a:t>
            </a:r>
            <a:r>
              <a:rPr lang="en-US" sz="2400" b="1" dirty="0">
                <a:solidFill>
                  <a:srgbClr val="241A56"/>
                </a:solidFill>
              </a:rPr>
              <a:t>news</a:t>
            </a:r>
            <a:r>
              <a:rPr lang="en-US" sz="2400" dirty="0">
                <a:solidFill>
                  <a:srgbClr val="241A56"/>
                </a:solidFill>
              </a:rPr>
              <a:t>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1A56"/>
                </a:solidFill>
              </a:rPr>
              <a:t>What can you find about their </a:t>
            </a:r>
            <a:r>
              <a:rPr lang="en-US" sz="2400" b="1" dirty="0">
                <a:solidFill>
                  <a:srgbClr val="241A56"/>
                </a:solidFill>
              </a:rPr>
              <a:t>internship </a:t>
            </a:r>
            <a:r>
              <a:rPr lang="en-US" sz="2400" b="1" dirty="0" err="1">
                <a:solidFill>
                  <a:srgbClr val="241A56"/>
                </a:solidFill>
              </a:rPr>
              <a:t>programme</a:t>
            </a:r>
            <a:r>
              <a:rPr lang="en-US" sz="2400" dirty="0">
                <a:solidFill>
                  <a:srgbClr val="241A56"/>
                </a:solidFill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1A56"/>
                </a:solidFill>
              </a:rPr>
              <a:t>Go through their </a:t>
            </a:r>
            <a:r>
              <a:rPr lang="en-US" sz="2400" b="1" dirty="0">
                <a:solidFill>
                  <a:srgbClr val="241A56"/>
                </a:solidFill>
              </a:rPr>
              <a:t>website</a:t>
            </a:r>
            <a:r>
              <a:rPr lang="en-US" sz="2400" dirty="0">
                <a:solidFill>
                  <a:srgbClr val="241A56"/>
                </a:solidFill>
              </a:rPr>
              <a:t>, </a:t>
            </a:r>
            <a:r>
              <a:rPr lang="en-US" sz="2400" b="1" dirty="0">
                <a:solidFill>
                  <a:srgbClr val="241A56"/>
                </a:solidFill>
              </a:rPr>
              <a:t>LinkedIn</a:t>
            </a:r>
            <a:r>
              <a:rPr lang="en-US" sz="2400" dirty="0">
                <a:solidFill>
                  <a:srgbClr val="241A56"/>
                </a:solidFill>
              </a:rPr>
              <a:t> page, and other socials (</a:t>
            </a:r>
            <a:r>
              <a:rPr lang="en-US" sz="2400" b="1" dirty="0">
                <a:solidFill>
                  <a:srgbClr val="241A56"/>
                </a:solidFill>
              </a:rPr>
              <a:t>Instagram</a:t>
            </a:r>
            <a:r>
              <a:rPr lang="en-US" sz="2400" dirty="0">
                <a:solidFill>
                  <a:srgbClr val="241A56"/>
                </a:solidFill>
              </a:rPr>
              <a:t>, </a:t>
            </a:r>
            <a:r>
              <a:rPr lang="en-US" sz="2400" b="1" dirty="0">
                <a:solidFill>
                  <a:srgbClr val="241A56"/>
                </a:solidFill>
              </a:rPr>
              <a:t>TikTok</a:t>
            </a:r>
            <a:r>
              <a:rPr lang="en-US" sz="2400" dirty="0">
                <a:solidFill>
                  <a:srgbClr val="241A56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1A56"/>
                </a:solidFill>
              </a:rPr>
              <a:t>Do you know </a:t>
            </a:r>
            <a:r>
              <a:rPr lang="en-US" sz="2400" b="1" dirty="0">
                <a:solidFill>
                  <a:srgbClr val="241A56"/>
                </a:solidFill>
              </a:rPr>
              <a:t>anyone</a:t>
            </a:r>
            <a:r>
              <a:rPr lang="en-US" sz="2400" dirty="0">
                <a:solidFill>
                  <a:srgbClr val="241A56"/>
                </a:solidFill>
              </a:rPr>
              <a:t> </a:t>
            </a:r>
            <a:r>
              <a:rPr lang="en-US" sz="2400" b="1" dirty="0">
                <a:solidFill>
                  <a:srgbClr val="241A56"/>
                </a:solidFill>
              </a:rPr>
              <a:t>who</a:t>
            </a:r>
            <a:r>
              <a:rPr lang="en-US" sz="2400" dirty="0">
                <a:solidFill>
                  <a:srgbClr val="241A56"/>
                </a:solidFill>
              </a:rPr>
              <a:t> </a:t>
            </a:r>
            <a:r>
              <a:rPr lang="en-US" sz="2400" b="1" dirty="0">
                <a:solidFill>
                  <a:srgbClr val="241A56"/>
                </a:solidFill>
              </a:rPr>
              <a:t>works</a:t>
            </a:r>
            <a:r>
              <a:rPr lang="en-US" sz="2400" dirty="0">
                <a:solidFill>
                  <a:srgbClr val="241A56"/>
                </a:solidFill>
              </a:rPr>
              <a:t> there?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ABCD98B-0CF0-1562-5DB9-299258333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576" y="76282"/>
            <a:ext cx="1418534" cy="84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4708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6fa54f9-488f-488a-be20-f4d66c9f98f7" xsi:nil="true"/>
    <lcf76f155ced4ddcb4097134ff3c332f xmlns="d3eac74b-6cb1-4eda-9ce7-2fdc4e9a56e6">
      <Terms xmlns="http://schemas.microsoft.com/office/infopath/2007/PartnerControls"/>
    </lcf76f155ced4ddcb4097134ff3c332f>
    <SharedWithUsers xmlns="06fa54f9-488f-488a-be20-f4d66c9f98f7">
      <UserInfo>
        <DisplayName/>
        <AccountId xsi:nil="true"/>
        <AccountType/>
      </UserInfo>
    </SharedWithUsers>
    <MediaLengthInSeconds xmlns="d3eac74b-6cb1-4eda-9ce7-2fdc4e9a56e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58DAAB315C3C4FAE4E1AE8A8F095FE" ma:contentTypeVersion="18" ma:contentTypeDescription="Create a new document." ma:contentTypeScope="" ma:versionID="906ed5d0ccb1eedae7c9b426c42f9723">
  <xsd:schema xmlns:xsd="http://www.w3.org/2001/XMLSchema" xmlns:xs="http://www.w3.org/2001/XMLSchema" xmlns:p="http://schemas.microsoft.com/office/2006/metadata/properties" xmlns:ns2="d3eac74b-6cb1-4eda-9ce7-2fdc4e9a56e6" xmlns:ns3="06fa54f9-488f-488a-be20-f4d66c9f98f7" targetNamespace="http://schemas.microsoft.com/office/2006/metadata/properties" ma:root="true" ma:fieldsID="89aeb13954c8693f16708cc55c70da5a" ns2:_="" ns3:_="">
    <xsd:import namespace="d3eac74b-6cb1-4eda-9ce7-2fdc4e9a56e6"/>
    <xsd:import namespace="06fa54f9-488f-488a-be20-f4d66c9f98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eac74b-6cb1-4eda-9ce7-2fdc4e9a56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6cfaf09-5f88-45ad-a6a8-dad774d80bd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fa54f9-488f-488a-be20-f4d66c9f98f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a2e9458-d69e-4456-9116-e877dc1cd09f}" ma:internalName="TaxCatchAll" ma:showField="CatchAllData" ma:web="06fa54f9-488f-488a-be20-f4d66c9f98f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588944-003D-4735-B9BE-85E0ABCFA550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d3eac74b-6cb1-4eda-9ce7-2fdc4e9a56e6"/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06fa54f9-488f-488a-be20-f4d66c9f98f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BDA1135-CC5A-464B-BD19-B1604CCAAB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4D828F-5CE7-4A0F-AB68-0B4B86FBAC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eac74b-6cb1-4eda-9ce7-2fdc4e9a56e6"/>
    <ds:schemaRef ds:uri="06fa54f9-488f-488a-be20-f4d66c9f98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732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1_Office Theme</vt:lpstr>
      <vt:lpstr>Interviewing: Tips &amp;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Thijs Reijnen</dc:creator>
  <cp:lastModifiedBy>Thijs Reijnen</cp:lastModifiedBy>
  <cp:revision>1</cp:revision>
  <dcterms:created xsi:type="dcterms:W3CDTF">2024-09-09T11:36:49Z</dcterms:created>
  <dcterms:modified xsi:type="dcterms:W3CDTF">2024-10-10T08:45:56Z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0x0101008B58DAAB315C3C4FAE4E1AE8A8F095FE</vt:lpwstr>
  </property>
  <property fmtid="{D5CDD505-2E9C-101B-9397-08002B2CF9AE}" pid="3" name="Order">
    <vt:r8>3900</vt:r8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MediaServiceImageTags">
    <vt:lpwstr/>
  </property>
</Properties>
</file>