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409" r:id="rId3"/>
    <p:sldId id="408" r:id="rId4"/>
    <p:sldId id="411" r:id="rId5"/>
    <p:sldId id="412" r:id="rId6"/>
    <p:sldId id="413" r:id="rId7"/>
    <p:sldId id="414" r:id="rId8"/>
    <p:sldId id="415" r:id="rId9"/>
    <p:sldId id="416" r:id="rId10"/>
    <p:sldId id="417" r:id="rId11"/>
    <p:sldId id="418" r:id="rId12"/>
    <p:sldId id="419" r:id="rId13"/>
    <p:sldId id="421" r:id="rId14"/>
    <p:sldId id="420" r:id="rId15"/>
    <p:sldId id="442" r:id="rId16"/>
    <p:sldId id="443" r:id="rId17"/>
    <p:sldId id="444" r:id="rId18"/>
    <p:sldId id="422" r:id="rId19"/>
    <p:sldId id="423" r:id="rId20"/>
    <p:sldId id="424" r:id="rId21"/>
    <p:sldId id="425" r:id="rId22"/>
    <p:sldId id="426" r:id="rId23"/>
    <p:sldId id="427" r:id="rId24"/>
    <p:sldId id="428" r:id="rId25"/>
    <p:sldId id="429" r:id="rId26"/>
    <p:sldId id="430" r:id="rId27"/>
    <p:sldId id="431" r:id="rId28"/>
    <p:sldId id="432" r:id="rId29"/>
    <p:sldId id="433" r:id="rId30"/>
    <p:sldId id="434" r:id="rId31"/>
    <p:sldId id="435" r:id="rId32"/>
    <p:sldId id="436" r:id="rId33"/>
    <p:sldId id="437" r:id="rId34"/>
    <p:sldId id="438" r:id="rId35"/>
    <p:sldId id="439" r:id="rId36"/>
    <p:sldId id="440" r:id="rId37"/>
    <p:sldId id="44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1EEDD6-353B-466B-9561-7E39145632E4}" v="1" dt="2023-12-11T14:12:00.4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80" autoAdjust="0"/>
    <p:restoredTop sz="74224" autoAdjust="0"/>
  </p:normalViewPr>
  <p:slideViewPr>
    <p:cSldViewPr snapToGrid="0">
      <p:cViewPr varScale="1">
        <p:scale>
          <a:sx n="85" d="100"/>
          <a:sy n="85" d="100"/>
        </p:scale>
        <p:origin x="86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oin Fitzsimons" userId="39b768204bb4fa25" providerId="LiveId" clId="{EF1EEDD6-353B-466B-9561-7E39145632E4}"/>
    <pc:docChg chg="undo custSel modSld">
      <pc:chgData name="Eoin Fitzsimons" userId="39b768204bb4fa25" providerId="LiveId" clId="{EF1EEDD6-353B-466B-9561-7E39145632E4}" dt="2023-12-11T14:54:01.303" v="27" actId="207"/>
      <pc:docMkLst>
        <pc:docMk/>
      </pc:docMkLst>
      <pc:sldChg chg="modSp">
        <pc:chgData name="Eoin Fitzsimons" userId="39b768204bb4fa25" providerId="LiveId" clId="{EF1EEDD6-353B-466B-9561-7E39145632E4}" dt="2023-12-11T14:12:00.493" v="4"/>
        <pc:sldMkLst>
          <pc:docMk/>
          <pc:sldMk cId="1036662493" sldId="408"/>
        </pc:sldMkLst>
        <pc:spChg chg="mod">
          <ac:chgData name="Eoin Fitzsimons" userId="39b768204bb4fa25" providerId="LiveId" clId="{EF1EEDD6-353B-466B-9561-7E39145632E4}" dt="2023-12-11T14:12:00.493" v="4"/>
          <ac:spMkLst>
            <pc:docMk/>
            <pc:sldMk cId="1036662493" sldId="408"/>
            <ac:spMk id="2" creationId="{76954C45-865A-4960-AA60-4009679756F7}"/>
          </ac:spMkLst>
        </pc:spChg>
      </pc:sldChg>
      <pc:sldChg chg="modSp">
        <pc:chgData name="Eoin Fitzsimons" userId="39b768204bb4fa25" providerId="LiveId" clId="{EF1EEDD6-353B-466B-9561-7E39145632E4}" dt="2023-12-11T14:12:00.493" v="4"/>
        <pc:sldMkLst>
          <pc:docMk/>
          <pc:sldMk cId="4262555696" sldId="409"/>
        </pc:sldMkLst>
        <pc:spChg chg="mod">
          <ac:chgData name="Eoin Fitzsimons" userId="39b768204bb4fa25" providerId="LiveId" clId="{EF1EEDD6-353B-466B-9561-7E39145632E4}" dt="2023-12-11T14:12:00.493" v="4"/>
          <ac:spMkLst>
            <pc:docMk/>
            <pc:sldMk cId="4262555696" sldId="409"/>
            <ac:spMk id="2" creationId="{76954C45-865A-4960-AA60-4009679756F7}"/>
          </ac:spMkLst>
        </pc:spChg>
        <pc:spChg chg="mod">
          <ac:chgData name="Eoin Fitzsimons" userId="39b768204bb4fa25" providerId="LiveId" clId="{EF1EEDD6-353B-466B-9561-7E39145632E4}" dt="2023-12-11T14:12:00.493" v="4"/>
          <ac:spMkLst>
            <pc:docMk/>
            <pc:sldMk cId="4262555696" sldId="409"/>
            <ac:spMk id="8" creationId="{397D4815-C22B-4A39-B652-06CB545F6CB5}"/>
          </ac:spMkLst>
        </pc:spChg>
      </pc:sldChg>
      <pc:sldChg chg="modSp">
        <pc:chgData name="Eoin Fitzsimons" userId="39b768204bb4fa25" providerId="LiveId" clId="{EF1EEDD6-353B-466B-9561-7E39145632E4}" dt="2023-12-11T14:12:00.493" v="4"/>
        <pc:sldMkLst>
          <pc:docMk/>
          <pc:sldMk cId="2657359302" sldId="411"/>
        </pc:sldMkLst>
        <pc:spChg chg="mod">
          <ac:chgData name="Eoin Fitzsimons" userId="39b768204bb4fa25" providerId="LiveId" clId="{EF1EEDD6-353B-466B-9561-7E39145632E4}" dt="2023-12-11T14:12:00.493" v="4"/>
          <ac:spMkLst>
            <pc:docMk/>
            <pc:sldMk cId="2657359302" sldId="411"/>
            <ac:spMk id="2" creationId="{76954C45-865A-4960-AA60-4009679756F7}"/>
          </ac:spMkLst>
        </pc:spChg>
      </pc:sldChg>
      <pc:sldChg chg="modSp">
        <pc:chgData name="Eoin Fitzsimons" userId="39b768204bb4fa25" providerId="LiveId" clId="{EF1EEDD6-353B-466B-9561-7E39145632E4}" dt="2023-12-11T14:12:00.493" v="4"/>
        <pc:sldMkLst>
          <pc:docMk/>
          <pc:sldMk cId="3090631538" sldId="412"/>
        </pc:sldMkLst>
        <pc:spChg chg="mod">
          <ac:chgData name="Eoin Fitzsimons" userId="39b768204bb4fa25" providerId="LiveId" clId="{EF1EEDD6-353B-466B-9561-7E39145632E4}" dt="2023-12-11T14:12:00.493" v="4"/>
          <ac:spMkLst>
            <pc:docMk/>
            <pc:sldMk cId="3090631538" sldId="412"/>
            <ac:spMk id="2" creationId="{76954C45-865A-4960-AA60-4009679756F7}"/>
          </ac:spMkLst>
        </pc:spChg>
      </pc:sldChg>
      <pc:sldChg chg="modSp">
        <pc:chgData name="Eoin Fitzsimons" userId="39b768204bb4fa25" providerId="LiveId" clId="{EF1EEDD6-353B-466B-9561-7E39145632E4}" dt="2023-12-11T14:12:00.493" v="4"/>
        <pc:sldMkLst>
          <pc:docMk/>
          <pc:sldMk cId="289331037" sldId="413"/>
        </pc:sldMkLst>
        <pc:spChg chg="mod">
          <ac:chgData name="Eoin Fitzsimons" userId="39b768204bb4fa25" providerId="LiveId" clId="{EF1EEDD6-353B-466B-9561-7E39145632E4}" dt="2023-12-11T14:12:00.493" v="4"/>
          <ac:spMkLst>
            <pc:docMk/>
            <pc:sldMk cId="289331037" sldId="413"/>
            <ac:spMk id="2" creationId="{76954C45-865A-4960-AA60-4009679756F7}"/>
          </ac:spMkLst>
        </pc:spChg>
      </pc:sldChg>
      <pc:sldChg chg="modSp">
        <pc:chgData name="Eoin Fitzsimons" userId="39b768204bb4fa25" providerId="LiveId" clId="{EF1EEDD6-353B-466B-9561-7E39145632E4}" dt="2023-12-11T14:12:00.493" v="4"/>
        <pc:sldMkLst>
          <pc:docMk/>
          <pc:sldMk cId="1631166396" sldId="414"/>
        </pc:sldMkLst>
        <pc:spChg chg="mod">
          <ac:chgData name="Eoin Fitzsimons" userId="39b768204bb4fa25" providerId="LiveId" clId="{EF1EEDD6-353B-466B-9561-7E39145632E4}" dt="2023-12-11T14:12:00.493" v="4"/>
          <ac:spMkLst>
            <pc:docMk/>
            <pc:sldMk cId="1631166396" sldId="414"/>
            <ac:spMk id="2" creationId="{76954C45-865A-4960-AA60-4009679756F7}"/>
          </ac:spMkLst>
        </pc:spChg>
      </pc:sldChg>
      <pc:sldChg chg="modSp">
        <pc:chgData name="Eoin Fitzsimons" userId="39b768204bb4fa25" providerId="LiveId" clId="{EF1EEDD6-353B-466B-9561-7E39145632E4}" dt="2023-12-11T14:12:00.493" v="4"/>
        <pc:sldMkLst>
          <pc:docMk/>
          <pc:sldMk cId="3217005007" sldId="415"/>
        </pc:sldMkLst>
        <pc:spChg chg="mod">
          <ac:chgData name="Eoin Fitzsimons" userId="39b768204bb4fa25" providerId="LiveId" clId="{EF1EEDD6-353B-466B-9561-7E39145632E4}" dt="2023-12-11T14:12:00.493" v="4"/>
          <ac:spMkLst>
            <pc:docMk/>
            <pc:sldMk cId="3217005007" sldId="415"/>
            <ac:spMk id="2" creationId="{76954C45-865A-4960-AA60-4009679756F7}"/>
          </ac:spMkLst>
        </pc:spChg>
      </pc:sldChg>
      <pc:sldChg chg="modSp">
        <pc:chgData name="Eoin Fitzsimons" userId="39b768204bb4fa25" providerId="LiveId" clId="{EF1EEDD6-353B-466B-9561-7E39145632E4}" dt="2023-12-11T14:12:00.493" v="4"/>
        <pc:sldMkLst>
          <pc:docMk/>
          <pc:sldMk cId="132838772" sldId="416"/>
        </pc:sldMkLst>
        <pc:spChg chg="mod">
          <ac:chgData name="Eoin Fitzsimons" userId="39b768204bb4fa25" providerId="LiveId" clId="{EF1EEDD6-353B-466B-9561-7E39145632E4}" dt="2023-12-11T14:12:00.493" v="4"/>
          <ac:spMkLst>
            <pc:docMk/>
            <pc:sldMk cId="132838772" sldId="416"/>
            <ac:spMk id="2" creationId="{76954C45-865A-4960-AA60-4009679756F7}"/>
          </ac:spMkLst>
        </pc:spChg>
      </pc:sldChg>
      <pc:sldChg chg="modSp">
        <pc:chgData name="Eoin Fitzsimons" userId="39b768204bb4fa25" providerId="LiveId" clId="{EF1EEDD6-353B-466B-9561-7E39145632E4}" dt="2023-12-11T14:12:00.493" v="4"/>
        <pc:sldMkLst>
          <pc:docMk/>
          <pc:sldMk cId="1794921269" sldId="417"/>
        </pc:sldMkLst>
        <pc:spChg chg="mod">
          <ac:chgData name="Eoin Fitzsimons" userId="39b768204bb4fa25" providerId="LiveId" clId="{EF1EEDD6-353B-466B-9561-7E39145632E4}" dt="2023-12-11T14:12:00.493" v="4"/>
          <ac:spMkLst>
            <pc:docMk/>
            <pc:sldMk cId="1794921269" sldId="417"/>
            <ac:spMk id="2" creationId="{76954C45-865A-4960-AA60-4009679756F7}"/>
          </ac:spMkLst>
        </pc:spChg>
      </pc:sldChg>
      <pc:sldChg chg="modSp">
        <pc:chgData name="Eoin Fitzsimons" userId="39b768204bb4fa25" providerId="LiveId" clId="{EF1EEDD6-353B-466B-9561-7E39145632E4}" dt="2023-12-11T14:12:00.493" v="4"/>
        <pc:sldMkLst>
          <pc:docMk/>
          <pc:sldMk cId="313912798" sldId="418"/>
        </pc:sldMkLst>
        <pc:spChg chg="mod">
          <ac:chgData name="Eoin Fitzsimons" userId="39b768204bb4fa25" providerId="LiveId" clId="{EF1EEDD6-353B-466B-9561-7E39145632E4}" dt="2023-12-11T14:12:00.493" v="4"/>
          <ac:spMkLst>
            <pc:docMk/>
            <pc:sldMk cId="313912798" sldId="418"/>
            <ac:spMk id="2" creationId="{76954C45-865A-4960-AA60-4009679756F7}"/>
          </ac:spMkLst>
        </pc:spChg>
      </pc:sldChg>
      <pc:sldChg chg="modSp mod">
        <pc:chgData name="Eoin Fitzsimons" userId="39b768204bb4fa25" providerId="LiveId" clId="{EF1EEDD6-353B-466B-9561-7E39145632E4}" dt="2023-12-11T14:12:00.751" v="5" actId="27636"/>
        <pc:sldMkLst>
          <pc:docMk/>
          <pc:sldMk cId="3799306169" sldId="419"/>
        </pc:sldMkLst>
        <pc:spChg chg="mod">
          <ac:chgData name="Eoin Fitzsimons" userId="39b768204bb4fa25" providerId="LiveId" clId="{EF1EEDD6-353B-466B-9561-7E39145632E4}" dt="2023-12-11T14:12:00.493" v="4"/>
          <ac:spMkLst>
            <pc:docMk/>
            <pc:sldMk cId="3799306169" sldId="419"/>
            <ac:spMk id="2" creationId="{76954C45-865A-4960-AA60-4009679756F7}"/>
          </ac:spMkLst>
        </pc:spChg>
        <pc:spChg chg="mod">
          <ac:chgData name="Eoin Fitzsimons" userId="39b768204bb4fa25" providerId="LiveId" clId="{EF1EEDD6-353B-466B-9561-7E39145632E4}" dt="2023-12-11T14:12:00.751" v="5" actId="27636"/>
          <ac:spMkLst>
            <pc:docMk/>
            <pc:sldMk cId="3799306169" sldId="419"/>
            <ac:spMk id="3" creationId="{2D7A8D98-421B-4541-AAFB-001CC16AF995}"/>
          </ac:spMkLst>
        </pc:spChg>
      </pc:sldChg>
      <pc:sldChg chg="modSp mod">
        <pc:chgData name="Eoin Fitzsimons" userId="39b768204bb4fa25" providerId="LiveId" clId="{EF1EEDD6-353B-466B-9561-7E39145632E4}" dt="2023-12-11T14:12:00.802" v="6" actId="27636"/>
        <pc:sldMkLst>
          <pc:docMk/>
          <pc:sldMk cId="2663684549" sldId="420"/>
        </pc:sldMkLst>
        <pc:spChg chg="mod">
          <ac:chgData name="Eoin Fitzsimons" userId="39b768204bb4fa25" providerId="LiveId" clId="{EF1EEDD6-353B-466B-9561-7E39145632E4}" dt="2023-12-11T14:12:00.493" v="4"/>
          <ac:spMkLst>
            <pc:docMk/>
            <pc:sldMk cId="2663684549" sldId="420"/>
            <ac:spMk id="2" creationId="{76954C45-865A-4960-AA60-4009679756F7}"/>
          </ac:spMkLst>
        </pc:spChg>
        <pc:spChg chg="mod">
          <ac:chgData name="Eoin Fitzsimons" userId="39b768204bb4fa25" providerId="LiveId" clId="{EF1EEDD6-353B-466B-9561-7E39145632E4}" dt="2023-12-11T14:12:00.802" v="6" actId="27636"/>
          <ac:spMkLst>
            <pc:docMk/>
            <pc:sldMk cId="2663684549" sldId="420"/>
            <ac:spMk id="7" creationId="{E7FE43E0-BC50-4B94-9624-914B77124DA1}"/>
          </ac:spMkLst>
        </pc:spChg>
      </pc:sldChg>
      <pc:sldChg chg="modSp">
        <pc:chgData name="Eoin Fitzsimons" userId="39b768204bb4fa25" providerId="LiveId" clId="{EF1EEDD6-353B-466B-9561-7E39145632E4}" dt="2023-12-11T14:12:00.493" v="4"/>
        <pc:sldMkLst>
          <pc:docMk/>
          <pc:sldMk cId="1662170135" sldId="421"/>
        </pc:sldMkLst>
        <pc:spChg chg="mod">
          <ac:chgData name="Eoin Fitzsimons" userId="39b768204bb4fa25" providerId="LiveId" clId="{EF1EEDD6-353B-466B-9561-7E39145632E4}" dt="2023-12-11T14:12:00.493" v="4"/>
          <ac:spMkLst>
            <pc:docMk/>
            <pc:sldMk cId="1662170135" sldId="421"/>
            <ac:spMk id="2" creationId="{76954C45-865A-4960-AA60-4009679756F7}"/>
          </ac:spMkLst>
        </pc:spChg>
      </pc:sldChg>
      <pc:sldChg chg="modSp mod">
        <pc:chgData name="Eoin Fitzsimons" userId="39b768204bb4fa25" providerId="LiveId" clId="{EF1EEDD6-353B-466B-9561-7E39145632E4}" dt="2023-12-11T14:12:00.891" v="9" actId="27636"/>
        <pc:sldMkLst>
          <pc:docMk/>
          <pc:sldMk cId="765737454" sldId="422"/>
        </pc:sldMkLst>
        <pc:spChg chg="mod">
          <ac:chgData name="Eoin Fitzsimons" userId="39b768204bb4fa25" providerId="LiveId" clId="{EF1EEDD6-353B-466B-9561-7E39145632E4}" dt="2023-12-11T14:12:00.493" v="4"/>
          <ac:spMkLst>
            <pc:docMk/>
            <pc:sldMk cId="765737454" sldId="422"/>
            <ac:spMk id="2" creationId="{76954C45-865A-4960-AA60-4009679756F7}"/>
          </ac:spMkLst>
        </pc:spChg>
        <pc:spChg chg="mod">
          <ac:chgData name="Eoin Fitzsimons" userId="39b768204bb4fa25" providerId="LiveId" clId="{EF1EEDD6-353B-466B-9561-7E39145632E4}" dt="2023-12-11T14:12:00.876" v="8" actId="27636"/>
          <ac:spMkLst>
            <pc:docMk/>
            <pc:sldMk cId="765737454" sldId="422"/>
            <ac:spMk id="3" creationId="{2D7A8D98-421B-4541-AAFB-001CC16AF995}"/>
          </ac:spMkLst>
        </pc:spChg>
        <pc:spChg chg="mod">
          <ac:chgData name="Eoin Fitzsimons" userId="39b768204bb4fa25" providerId="LiveId" clId="{EF1EEDD6-353B-466B-9561-7E39145632E4}" dt="2023-12-11T14:12:00.891" v="9" actId="27636"/>
          <ac:spMkLst>
            <pc:docMk/>
            <pc:sldMk cId="765737454" sldId="422"/>
            <ac:spMk id="7" creationId="{E7FE43E0-BC50-4B94-9624-914B77124DA1}"/>
          </ac:spMkLst>
        </pc:spChg>
      </pc:sldChg>
      <pc:sldChg chg="modSp">
        <pc:chgData name="Eoin Fitzsimons" userId="39b768204bb4fa25" providerId="LiveId" clId="{EF1EEDD6-353B-466B-9561-7E39145632E4}" dt="2023-12-11T14:12:00.493" v="4"/>
        <pc:sldMkLst>
          <pc:docMk/>
          <pc:sldMk cId="2934714979" sldId="423"/>
        </pc:sldMkLst>
        <pc:spChg chg="mod">
          <ac:chgData name="Eoin Fitzsimons" userId="39b768204bb4fa25" providerId="LiveId" clId="{EF1EEDD6-353B-466B-9561-7E39145632E4}" dt="2023-12-11T14:12:00.493" v="4"/>
          <ac:spMkLst>
            <pc:docMk/>
            <pc:sldMk cId="2934714979" sldId="423"/>
            <ac:spMk id="2" creationId="{76954C45-865A-4960-AA60-4009679756F7}"/>
          </ac:spMkLst>
        </pc:spChg>
      </pc:sldChg>
      <pc:sldChg chg="modSp">
        <pc:chgData name="Eoin Fitzsimons" userId="39b768204bb4fa25" providerId="LiveId" clId="{EF1EEDD6-353B-466B-9561-7E39145632E4}" dt="2023-12-11T14:12:00.493" v="4"/>
        <pc:sldMkLst>
          <pc:docMk/>
          <pc:sldMk cId="3015536695" sldId="424"/>
        </pc:sldMkLst>
        <pc:spChg chg="mod">
          <ac:chgData name="Eoin Fitzsimons" userId="39b768204bb4fa25" providerId="LiveId" clId="{EF1EEDD6-353B-466B-9561-7E39145632E4}" dt="2023-12-11T14:12:00.493" v="4"/>
          <ac:spMkLst>
            <pc:docMk/>
            <pc:sldMk cId="3015536695" sldId="424"/>
            <ac:spMk id="2" creationId="{76954C45-865A-4960-AA60-4009679756F7}"/>
          </ac:spMkLst>
        </pc:spChg>
      </pc:sldChg>
      <pc:sldChg chg="modSp">
        <pc:chgData name="Eoin Fitzsimons" userId="39b768204bb4fa25" providerId="LiveId" clId="{EF1EEDD6-353B-466B-9561-7E39145632E4}" dt="2023-12-11T14:12:00.493" v="4"/>
        <pc:sldMkLst>
          <pc:docMk/>
          <pc:sldMk cId="3192675076" sldId="425"/>
        </pc:sldMkLst>
        <pc:spChg chg="mod">
          <ac:chgData name="Eoin Fitzsimons" userId="39b768204bb4fa25" providerId="LiveId" clId="{EF1EEDD6-353B-466B-9561-7E39145632E4}" dt="2023-12-11T14:12:00.493" v="4"/>
          <ac:spMkLst>
            <pc:docMk/>
            <pc:sldMk cId="3192675076" sldId="425"/>
            <ac:spMk id="2" creationId="{76954C45-865A-4960-AA60-4009679756F7}"/>
          </ac:spMkLst>
        </pc:spChg>
      </pc:sldChg>
      <pc:sldChg chg="modSp mod">
        <pc:chgData name="Eoin Fitzsimons" userId="39b768204bb4fa25" providerId="LiveId" clId="{EF1EEDD6-353B-466B-9561-7E39145632E4}" dt="2023-12-11T14:15:32.361" v="17" actId="21"/>
        <pc:sldMkLst>
          <pc:docMk/>
          <pc:sldMk cId="3568756194" sldId="426"/>
        </pc:sldMkLst>
        <pc:spChg chg="mod">
          <ac:chgData name="Eoin Fitzsimons" userId="39b768204bb4fa25" providerId="LiveId" clId="{EF1EEDD6-353B-466B-9561-7E39145632E4}" dt="2023-12-11T14:12:00.493" v="4"/>
          <ac:spMkLst>
            <pc:docMk/>
            <pc:sldMk cId="3568756194" sldId="426"/>
            <ac:spMk id="2" creationId="{76954C45-865A-4960-AA60-4009679756F7}"/>
          </ac:spMkLst>
        </pc:spChg>
        <pc:spChg chg="mod">
          <ac:chgData name="Eoin Fitzsimons" userId="39b768204bb4fa25" providerId="LiveId" clId="{EF1EEDD6-353B-466B-9561-7E39145632E4}" dt="2023-12-11T14:15:32.361" v="17" actId="21"/>
          <ac:spMkLst>
            <pc:docMk/>
            <pc:sldMk cId="3568756194" sldId="426"/>
            <ac:spMk id="3" creationId="{2D7A8D98-421B-4541-AAFB-001CC16AF995}"/>
          </ac:spMkLst>
        </pc:spChg>
      </pc:sldChg>
      <pc:sldChg chg="modSp">
        <pc:chgData name="Eoin Fitzsimons" userId="39b768204bb4fa25" providerId="LiveId" clId="{EF1EEDD6-353B-466B-9561-7E39145632E4}" dt="2023-12-11T14:12:00.493" v="4"/>
        <pc:sldMkLst>
          <pc:docMk/>
          <pc:sldMk cId="3683160446" sldId="427"/>
        </pc:sldMkLst>
        <pc:spChg chg="mod">
          <ac:chgData name="Eoin Fitzsimons" userId="39b768204bb4fa25" providerId="LiveId" clId="{EF1EEDD6-353B-466B-9561-7E39145632E4}" dt="2023-12-11T14:12:00.493" v="4"/>
          <ac:spMkLst>
            <pc:docMk/>
            <pc:sldMk cId="3683160446" sldId="427"/>
            <ac:spMk id="2" creationId="{76954C45-865A-4960-AA60-4009679756F7}"/>
          </ac:spMkLst>
        </pc:spChg>
      </pc:sldChg>
      <pc:sldChg chg="modSp mod">
        <pc:chgData name="Eoin Fitzsimons" userId="39b768204bb4fa25" providerId="LiveId" clId="{EF1EEDD6-353B-466B-9561-7E39145632E4}" dt="2023-12-11T14:12:01.036" v="11" actId="27636"/>
        <pc:sldMkLst>
          <pc:docMk/>
          <pc:sldMk cId="3011610347" sldId="428"/>
        </pc:sldMkLst>
        <pc:spChg chg="mod">
          <ac:chgData name="Eoin Fitzsimons" userId="39b768204bb4fa25" providerId="LiveId" clId="{EF1EEDD6-353B-466B-9561-7E39145632E4}" dt="2023-12-11T14:12:00.493" v="4"/>
          <ac:spMkLst>
            <pc:docMk/>
            <pc:sldMk cId="3011610347" sldId="428"/>
            <ac:spMk id="2" creationId="{76954C45-865A-4960-AA60-4009679756F7}"/>
          </ac:spMkLst>
        </pc:spChg>
        <pc:spChg chg="mod">
          <ac:chgData name="Eoin Fitzsimons" userId="39b768204bb4fa25" providerId="LiveId" clId="{EF1EEDD6-353B-466B-9561-7E39145632E4}" dt="2023-12-11T14:12:01.036" v="11" actId="27636"/>
          <ac:spMkLst>
            <pc:docMk/>
            <pc:sldMk cId="3011610347" sldId="428"/>
            <ac:spMk id="3" creationId="{763AA811-A21A-4E3D-AC5E-F4AABED88341}"/>
          </ac:spMkLst>
        </pc:spChg>
        <pc:spChg chg="mod">
          <ac:chgData name="Eoin Fitzsimons" userId="39b768204bb4fa25" providerId="LiveId" clId="{EF1EEDD6-353B-466B-9561-7E39145632E4}" dt="2023-12-11T14:12:01.031" v="10" actId="27636"/>
          <ac:spMkLst>
            <pc:docMk/>
            <pc:sldMk cId="3011610347" sldId="428"/>
            <ac:spMk id="4" creationId="{D6DB90B6-C1D0-4C82-A38D-537EF6447FE7}"/>
          </ac:spMkLst>
        </pc:spChg>
      </pc:sldChg>
      <pc:sldChg chg="modSp">
        <pc:chgData name="Eoin Fitzsimons" userId="39b768204bb4fa25" providerId="LiveId" clId="{EF1EEDD6-353B-466B-9561-7E39145632E4}" dt="2023-12-11T14:12:00.493" v="4"/>
        <pc:sldMkLst>
          <pc:docMk/>
          <pc:sldMk cId="2630644065" sldId="429"/>
        </pc:sldMkLst>
        <pc:spChg chg="mod">
          <ac:chgData name="Eoin Fitzsimons" userId="39b768204bb4fa25" providerId="LiveId" clId="{EF1EEDD6-353B-466B-9561-7E39145632E4}" dt="2023-12-11T14:12:00.493" v="4"/>
          <ac:spMkLst>
            <pc:docMk/>
            <pc:sldMk cId="2630644065" sldId="429"/>
            <ac:spMk id="2" creationId="{76954C45-865A-4960-AA60-4009679756F7}"/>
          </ac:spMkLst>
        </pc:spChg>
        <pc:spChg chg="mod">
          <ac:chgData name="Eoin Fitzsimons" userId="39b768204bb4fa25" providerId="LiveId" clId="{EF1EEDD6-353B-466B-9561-7E39145632E4}" dt="2023-12-11T14:12:00.493" v="4"/>
          <ac:spMkLst>
            <pc:docMk/>
            <pc:sldMk cId="2630644065" sldId="429"/>
            <ac:spMk id="3" creationId="{763AA811-A21A-4E3D-AC5E-F4AABED88341}"/>
          </ac:spMkLst>
        </pc:spChg>
        <pc:spChg chg="mod">
          <ac:chgData name="Eoin Fitzsimons" userId="39b768204bb4fa25" providerId="LiveId" clId="{EF1EEDD6-353B-466B-9561-7E39145632E4}" dt="2023-12-11T14:12:00.493" v="4"/>
          <ac:spMkLst>
            <pc:docMk/>
            <pc:sldMk cId="2630644065" sldId="429"/>
            <ac:spMk id="7" creationId="{47F55799-661D-44E1-8F27-6F2ECBB969E3}"/>
          </ac:spMkLst>
        </pc:spChg>
      </pc:sldChg>
      <pc:sldChg chg="modSp">
        <pc:chgData name="Eoin Fitzsimons" userId="39b768204bb4fa25" providerId="LiveId" clId="{EF1EEDD6-353B-466B-9561-7E39145632E4}" dt="2023-12-11T14:12:00.493" v="4"/>
        <pc:sldMkLst>
          <pc:docMk/>
          <pc:sldMk cId="392625560" sldId="430"/>
        </pc:sldMkLst>
        <pc:spChg chg="mod">
          <ac:chgData name="Eoin Fitzsimons" userId="39b768204bb4fa25" providerId="LiveId" clId="{EF1EEDD6-353B-466B-9561-7E39145632E4}" dt="2023-12-11T14:12:00.493" v="4"/>
          <ac:spMkLst>
            <pc:docMk/>
            <pc:sldMk cId="392625560" sldId="430"/>
            <ac:spMk id="2" creationId="{76954C45-865A-4960-AA60-4009679756F7}"/>
          </ac:spMkLst>
        </pc:spChg>
      </pc:sldChg>
      <pc:sldChg chg="modSp">
        <pc:chgData name="Eoin Fitzsimons" userId="39b768204bb4fa25" providerId="LiveId" clId="{EF1EEDD6-353B-466B-9561-7E39145632E4}" dt="2023-12-11T14:12:00.493" v="4"/>
        <pc:sldMkLst>
          <pc:docMk/>
          <pc:sldMk cId="1496792224" sldId="431"/>
        </pc:sldMkLst>
        <pc:spChg chg="mod">
          <ac:chgData name="Eoin Fitzsimons" userId="39b768204bb4fa25" providerId="LiveId" clId="{EF1EEDD6-353B-466B-9561-7E39145632E4}" dt="2023-12-11T14:12:00.493" v="4"/>
          <ac:spMkLst>
            <pc:docMk/>
            <pc:sldMk cId="1496792224" sldId="431"/>
            <ac:spMk id="2" creationId="{76954C45-865A-4960-AA60-4009679756F7}"/>
          </ac:spMkLst>
        </pc:spChg>
      </pc:sldChg>
      <pc:sldChg chg="modSp">
        <pc:chgData name="Eoin Fitzsimons" userId="39b768204bb4fa25" providerId="LiveId" clId="{EF1EEDD6-353B-466B-9561-7E39145632E4}" dt="2023-12-11T14:12:00.493" v="4"/>
        <pc:sldMkLst>
          <pc:docMk/>
          <pc:sldMk cId="4132993408" sldId="432"/>
        </pc:sldMkLst>
        <pc:spChg chg="mod">
          <ac:chgData name="Eoin Fitzsimons" userId="39b768204bb4fa25" providerId="LiveId" clId="{EF1EEDD6-353B-466B-9561-7E39145632E4}" dt="2023-12-11T14:12:00.493" v="4"/>
          <ac:spMkLst>
            <pc:docMk/>
            <pc:sldMk cId="4132993408" sldId="432"/>
            <ac:spMk id="2" creationId="{76954C45-865A-4960-AA60-4009679756F7}"/>
          </ac:spMkLst>
        </pc:spChg>
      </pc:sldChg>
      <pc:sldChg chg="modSp">
        <pc:chgData name="Eoin Fitzsimons" userId="39b768204bb4fa25" providerId="LiveId" clId="{EF1EEDD6-353B-466B-9561-7E39145632E4}" dt="2023-12-11T14:12:00.493" v="4"/>
        <pc:sldMkLst>
          <pc:docMk/>
          <pc:sldMk cId="2999333056" sldId="433"/>
        </pc:sldMkLst>
        <pc:spChg chg="mod">
          <ac:chgData name="Eoin Fitzsimons" userId="39b768204bb4fa25" providerId="LiveId" clId="{EF1EEDD6-353B-466B-9561-7E39145632E4}" dt="2023-12-11T14:12:00.493" v="4"/>
          <ac:spMkLst>
            <pc:docMk/>
            <pc:sldMk cId="2999333056" sldId="433"/>
            <ac:spMk id="2" creationId="{76954C45-865A-4960-AA60-4009679756F7}"/>
          </ac:spMkLst>
        </pc:spChg>
      </pc:sldChg>
      <pc:sldChg chg="modSp">
        <pc:chgData name="Eoin Fitzsimons" userId="39b768204bb4fa25" providerId="LiveId" clId="{EF1EEDD6-353B-466B-9561-7E39145632E4}" dt="2023-12-11T14:12:00.493" v="4"/>
        <pc:sldMkLst>
          <pc:docMk/>
          <pc:sldMk cId="473112531" sldId="434"/>
        </pc:sldMkLst>
        <pc:spChg chg="mod">
          <ac:chgData name="Eoin Fitzsimons" userId="39b768204bb4fa25" providerId="LiveId" clId="{EF1EEDD6-353B-466B-9561-7E39145632E4}" dt="2023-12-11T14:12:00.493" v="4"/>
          <ac:spMkLst>
            <pc:docMk/>
            <pc:sldMk cId="473112531" sldId="434"/>
            <ac:spMk id="2" creationId="{76954C45-865A-4960-AA60-4009679756F7}"/>
          </ac:spMkLst>
        </pc:spChg>
      </pc:sldChg>
      <pc:sldChg chg="modSp mod">
        <pc:chgData name="Eoin Fitzsimons" userId="39b768204bb4fa25" providerId="LiveId" clId="{EF1EEDD6-353B-466B-9561-7E39145632E4}" dt="2023-12-11T14:12:01.111" v="12" actId="27636"/>
        <pc:sldMkLst>
          <pc:docMk/>
          <pc:sldMk cId="1268672724" sldId="435"/>
        </pc:sldMkLst>
        <pc:spChg chg="mod">
          <ac:chgData name="Eoin Fitzsimons" userId="39b768204bb4fa25" providerId="LiveId" clId="{EF1EEDD6-353B-466B-9561-7E39145632E4}" dt="2023-12-11T14:12:00.493" v="4"/>
          <ac:spMkLst>
            <pc:docMk/>
            <pc:sldMk cId="1268672724" sldId="435"/>
            <ac:spMk id="2" creationId="{76954C45-865A-4960-AA60-4009679756F7}"/>
          </ac:spMkLst>
        </pc:spChg>
        <pc:spChg chg="mod">
          <ac:chgData name="Eoin Fitzsimons" userId="39b768204bb4fa25" providerId="LiveId" clId="{EF1EEDD6-353B-466B-9561-7E39145632E4}" dt="2023-12-11T14:12:01.111" v="12" actId="27636"/>
          <ac:spMkLst>
            <pc:docMk/>
            <pc:sldMk cId="1268672724" sldId="435"/>
            <ac:spMk id="6" creationId="{52D4EB18-5559-492F-9148-33C5B7F9157F}"/>
          </ac:spMkLst>
        </pc:spChg>
      </pc:sldChg>
      <pc:sldChg chg="modSp">
        <pc:chgData name="Eoin Fitzsimons" userId="39b768204bb4fa25" providerId="LiveId" clId="{EF1EEDD6-353B-466B-9561-7E39145632E4}" dt="2023-12-11T14:12:00.493" v="4"/>
        <pc:sldMkLst>
          <pc:docMk/>
          <pc:sldMk cId="4193587125" sldId="436"/>
        </pc:sldMkLst>
        <pc:spChg chg="mod">
          <ac:chgData name="Eoin Fitzsimons" userId="39b768204bb4fa25" providerId="LiveId" clId="{EF1EEDD6-353B-466B-9561-7E39145632E4}" dt="2023-12-11T14:12:00.493" v="4"/>
          <ac:spMkLst>
            <pc:docMk/>
            <pc:sldMk cId="4193587125" sldId="436"/>
            <ac:spMk id="2" creationId="{76954C45-865A-4960-AA60-4009679756F7}"/>
          </ac:spMkLst>
        </pc:spChg>
      </pc:sldChg>
      <pc:sldChg chg="modSp">
        <pc:chgData name="Eoin Fitzsimons" userId="39b768204bb4fa25" providerId="LiveId" clId="{EF1EEDD6-353B-466B-9561-7E39145632E4}" dt="2023-12-11T14:12:00.493" v="4"/>
        <pc:sldMkLst>
          <pc:docMk/>
          <pc:sldMk cId="2168387687" sldId="437"/>
        </pc:sldMkLst>
        <pc:spChg chg="mod">
          <ac:chgData name="Eoin Fitzsimons" userId="39b768204bb4fa25" providerId="LiveId" clId="{EF1EEDD6-353B-466B-9561-7E39145632E4}" dt="2023-12-11T14:12:00.493" v="4"/>
          <ac:spMkLst>
            <pc:docMk/>
            <pc:sldMk cId="2168387687" sldId="437"/>
            <ac:spMk id="2" creationId="{76954C45-865A-4960-AA60-4009679756F7}"/>
          </ac:spMkLst>
        </pc:spChg>
      </pc:sldChg>
      <pc:sldChg chg="modSp">
        <pc:chgData name="Eoin Fitzsimons" userId="39b768204bb4fa25" providerId="LiveId" clId="{EF1EEDD6-353B-466B-9561-7E39145632E4}" dt="2023-12-11T14:12:00.493" v="4"/>
        <pc:sldMkLst>
          <pc:docMk/>
          <pc:sldMk cId="3485702643" sldId="438"/>
        </pc:sldMkLst>
        <pc:spChg chg="mod">
          <ac:chgData name="Eoin Fitzsimons" userId="39b768204bb4fa25" providerId="LiveId" clId="{EF1EEDD6-353B-466B-9561-7E39145632E4}" dt="2023-12-11T14:12:00.493" v="4"/>
          <ac:spMkLst>
            <pc:docMk/>
            <pc:sldMk cId="3485702643" sldId="438"/>
            <ac:spMk id="2" creationId="{76954C45-865A-4960-AA60-4009679756F7}"/>
          </ac:spMkLst>
        </pc:spChg>
      </pc:sldChg>
      <pc:sldChg chg="addSp delSp modSp mod setBg modClrScheme delDesignElem chgLayout">
        <pc:chgData name="Eoin Fitzsimons" userId="39b768204bb4fa25" providerId="LiveId" clId="{EF1EEDD6-353B-466B-9561-7E39145632E4}" dt="2023-12-11T14:54:01.303" v="27" actId="207"/>
        <pc:sldMkLst>
          <pc:docMk/>
          <pc:sldMk cId="456254543" sldId="439"/>
        </pc:sldMkLst>
        <pc:spChg chg="add mod">
          <ac:chgData name="Eoin Fitzsimons" userId="39b768204bb4fa25" providerId="LiveId" clId="{EF1EEDD6-353B-466B-9561-7E39145632E4}" dt="2023-12-11T14:53:29.544" v="23" actId="26606"/>
          <ac:spMkLst>
            <pc:docMk/>
            <pc:sldMk cId="456254543" sldId="439"/>
            <ac:spMk id="2" creationId="{9C0548B9-C03E-1BE7-76BE-E13019955E62}"/>
          </ac:spMkLst>
        </pc:spChg>
        <pc:spChg chg="add mod">
          <ac:chgData name="Eoin Fitzsimons" userId="39b768204bb4fa25" providerId="LiveId" clId="{EF1EEDD6-353B-466B-9561-7E39145632E4}" dt="2023-12-11T14:54:01.303" v="27" actId="207"/>
          <ac:spMkLst>
            <pc:docMk/>
            <pc:sldMk cId="456254543" sldId="439"/>
            <ac:spMk id="6" creationId="{504C1E69-BE71-24AD-6FA5-4D77DC58B9DF}"/>
          </ac:spMkLst>
        </pc:spChg>
        <pc:spChg chg="del mod replId">
          <ac:chgData name="Eoin Fitzsimons" userId="39b768204bb4fa25" providerId="LiveId" clId="{EF1EEDD6-353B-466B-9561-7E39145632E4}" dt="2023-12-11T14:53:29.544" v="23" actId="26606"/>
          <ac:spMkLst>
            <pc:docMk/>
            <pc:sldMk cId="456254543" sldId="439"/>
            <ac:spMk id="8" creationId="{76954C45-865A-4960-AA60-4009679756F7}"/>
          </ac:spMkLst>
        </pc:spChg>
        <pc:spChg chg="del mod replId">
          <ac:chgData name="Eoin Fitzsimons" userId="39b768204bb4fa25" providerId="LiveId" clId="{EF1EEDD6-353B-466B-9561-7E39145632E4}" dt="2023-12-11T14:53:29.544" v="23" actId="26606"/>
          <ac:spMkLst>
            <pc:docMk/>
            <pc:sldMk cId="456254543" sldId="439"/>
            <ac:spMk id="9" creationId="{52D4EB18-5559-492F-9148-33C5B7F9157F}"/>
          </ac:spMkLst>
        </pc:spChg>
        <pc:spChg chg="del">
          <ac:chgData name="Eoin Fitzsimons" userId="39b768204bb4fa25" providerId="LiveId" clId="{EF1EEDD6-353B-466B-9561-7E39145632E4}" dt="2023-12-11T14:12:00.493" v="4"/>
          <ac:spMkLst>
            <pc:docMk/>
            <pc:sldMk cId="456254543" sldId="439"/>
            <ac:spMk id="11" creationId="{5E39A796-BE83-48B1-B33F-35C4A32AAB57}"/>
          </ac:spMkLst>
        </pc:spChg>
        <pc:spChg chg="del">
          <ac:chgData name="Eoin Fitzsimons" userId="39b768204bb4fa25" providerId="LiveId" clId="{EF1EEDD6-353B-466B-9561-7E39145632E4}" dt="2023-12-11T14:12:00.493" v="4"/>
          <ac:spMkLst>
            <pc:docMk/>
            <pc:sldMk cId="456254543" sldId="439"/>
            <ac:spMk id="13" creationId="{72F84B47-E267-4194-8194-831DB7B5547F}"/>
          </ac:spMkLst>
        </pc:spChg>
        <pc:picChg chg="add">
          <ac:chgData name="Eoin Fitzsimons" userId="39b768204bb4fa25" providerId="LiveId" clId="{EF1EEDD6-353B-466B-9561-7E39145632E4}" dt="2023-12-11T14:53:29.544" v="23" actId="26606"/>
          <ac:picMkLst>
            <pc:docMk/>
            <pc:sldMk cId="456254543" sldId="439"/>
            <ac:picMk id="4" creationId="{CC47EAB1-599D-D208-80E2-D4BBBA10A9B4}"/>
          </ac:picMkLst>
        </pc:picChg>
        <pc:picChg chg="del mod replId">
          <ac:chgData name="Eoin Fitzsimons" userId="39b768204bb4fa25" providerId="LiveId" clId="{EF1EEDD6-353B-466B-9561-7E39145632E4}" dt="2023-12-11T14:53:29.544" v="23" actId="26606"/>
          <ac:picMkLst>
            <pc:docMk/>
            <pc:sldMk cId="456254543" sldId="439"/>
            <ac:picMk id="10" creationId="{AAD945EC-81E8-4C20-AC20-C9B463B16CC3}"/>
          </ac:picMkLst>
        </pc:picChg>
      </pc:sldChg>
      <pc:sldChg chg="modSp">
        <pc:chgData name="Eoin Fitzsimons" userId="39b768204bb4fa25" providerId="LiveId" clId="{EF1EEDD6-353B-466B-9561-7E39145632E4}" dt="2023-12-11T14:12:00.493" v="4"/>
        <pc:sldMkLst>
          <pc:docMk/>
          <pc:sldMk cId="251995738" sldId="440"/>
        </pc:sldMkLst>
        <pc:spChg chg="mod">
          <ac:chgData name="Eoin Fitzsimons" userId="39b768204bb4fa25" providerId="LiveId" clId="{EF1EEDD6-353B-466B-9561-7E39145632E4}" dt="2023-12-11T14:12:00.493" v="4"/>
          <ac:spMkLst>
            <pc:docMk/>
            <pc:sldMk cId="251995738" sldId="440"/>
            <ac:spMk id="2" creationId="{76954C45-865A-4960-AA60-4009679756F7}"/>
          </ac:spMkLst>
        </pc:spChg>
      </pc:sldChg>
      <pc:sldChg chg="modSp">
        <pc:chgData name="Eoin Fitzsimons" userId="39b768204bb4fa25" providerId="LiveId" clId="{EF1EEDD6-353B-466B-9561-7E39145632E4}" dt="2023-12-11T14:12:00.493" v="4"/>
        <pc:sldMkLst>
          <pc:docMk/>
          <pc:sldMk cId="1793610182" sldId="441"/>
        </pc:sldMkLst>
        <pc:spChg chg="mod">
          <ac:chgData name="Eoin Fitzsimons" userId="39b768204bb4fa25" providerId="LiveId" clId="{EF1EEDD6-353B-466B-9561-7E39145632E4}" dt="2023-12-11T14:12:00.493" v="4"/>
          <ac:spMkLst>
            <pc:docMk/>
            <pc:sldMk cId="1793610182" sldId="441"/>
            <ac:spMk id="2" creationId="{76954C45-865A-4960-AA60-4009679756F7}"/>
          </ac:spMkLst>
        </pc:spChg>
      </pc:sldChg>
      <pc:sldChg chg="delSp delDesignElem">
        <pc:chgData name="Eoin Fitzsimons" userId="39b768204bb4fa25" providerId="LiveId" clId="{EF1EEDD6-353B-466B-9561-7E39145632E4}" dt="2023-12-11T14:12:00.493" v="4"/>
        <pc:sldMkLst>
          <pc:docMk/>
          <pc:sldMk cId="1477374778" sldId="442"/>
        </pc:sldMkLst>
        <pc:spChg chg="del">
          <ac:chgData name="Eoin Fitzsimons" userId="39b768204bb4fa25" providerId="LiveId" clId="{EF1EEDD6-353B-466B-9561-7E39145632E4}" dt="2023-12-11T14:12:00.493" v="4"/>
          <ac:spMkLst>
            <pc:docMk/>
            <pc:sldMk cId="1477374778" sldId="442"/>
            <ac:spMk id="14" creationId="{5E39A796-BE83-48B1-B33F-35C4A32AAB57}"/>
          </ac:spMkLst>
        </pc:spChg>
        <pc:spChg chg="del">
          <ac:chgData name="Eoin Fitzsimons" userId="39b768204bb4fa25" providerId="LiveId" clId="{EF1EEDD6-353B-466B-9561-7E39145632E4}" dt="2023-12-11T14:12:00.493" v="4"/>
          <ac:spMkLst>
            <pc:docMk/>
            <pc:sldMk cId="1477374778" sldId="442"/>
            <ac:spMk id="16" creationId="{72F84B47-E267-4194-8194-831DB7B5547F}"/>
          </ac:spMkLst>
        </pc:spChg>
      </pc:sldChg>
      <pc:sldChg chg="delSp modSp mod delDesignElem">
        <pc:chgData name="Eoin Fitzsimons" userId="39b768204bb4fa25" providerId="LiveId" clId="{EF1EEDD6-353B-466B-9561-7E39145632E4}" dt="2023-12-11T14:12:00.841" v="7" actId="27636"/>
        <pc:sldMkLst>
          <pc:docMk/>
          <pc:sldMk cId="888867297" sldId="443"/>
        </pc:sldMkLst>
        <pc:spChg chg="mod">
          <ac:chgData name="Eoin Fitzsimons" userId="39b768204bb4fa25" providerId="LiveId" clId="{EF1EEDD6-353B-466B-9561-7E39145632E4}" dt="2023-12-11T14:12:00.841" v="7" actId="27636"/>
          <ac:spMkLst>
            <pc:docMk/>
            <pc:sldMk cId="888867297" sldId="443"/>
            <ac:spMk id="2" creationId="{76954C45-865A-4960-AA60-4009679756F7}"/>
          </ac:spMkLst>
        </pc:spChg>
        <pc:spChg chg="del">
          <ac:chgData name="Eoin Fitzsimons" userId="39b768204bb4fa25" providerId="LiveId" clId="{EF1EEDD6-353B-466B-9561-7E39145632E4}" dt="2023-12-11T14:12:00.493" v="4"/>
          <ac:spMkLst>
            <pc:docMk/>
            <pc:sldMk cId="888867297" sldId="443"/>
            <ac:spMk id="14" creationId="{5E39A796-BE83-48B1-B33F-35C4A32AAB57}"/>
          </ac:spMkLst>
        </pc:spChg>
        <pc:spChg chg="del">
          <ac:chgData name="Eoin Fitzsimons" userId="39b768204bb4fa25" providerId="LiveId" clId="{EF1EEDD6-353B-466B-9561-7E39145632E4}" dt="2023-12-11T14:12:00.493" v="4"/>
          <ac:spMkLst>
            <pc:docMk/>
            <pc:sldMk cId="888867297" sldId="443"/>
            <ac:spMk id="16" creationId="{72F84B47-E267-4194-8194-831DB7B5547F}"/>
          </ac:spMkLst>
        </pc:spChg>
      </pc:sldChg>
      <pc:sldChg chg="delSp delDesignElem">
        <pc:chgData name="Eoin Fitzsimons" userId="39b768204bb4fa25" providerId="LiveId" clId="{EF1EEDD6-353B-466B-9561-7E39145632E4}" dt="2023-12-11T14:12:00.493" v="4"/>
        <pc:sldMkLst>
          <pc:docMk/>
          <pc:sldMk cId="4112292024" sldId="444"/>
        </pc:sldMkLst>
        <pc:spChg chg="del">
          <ac:chgData name="Eoin Fitzsimons" userId="39b768204bb4fa25" providerId="LiveId" clId="{EF1EEDD6-353B-466B-9561-7E39145632E4}" dt="2023-12-11T14:12:00.493" v="4"/>
          <ac:spMkLst>
            <pc:docMk/>
            <pc:sldMk cId="4112292024" sldId="444"/>
            <ac:spMk id="14" creationId="{5E39A796-BE83-48B1-B33F-35C4A32AAB57}"/>
          </ac:spMkLst>
        </pc:spChg>
        <pc:spChg chg="del">
          <ac:chgData name="Eoin Fitzsimons" userId="39b768204bb4fa25" providerId="LiveId" clId="{EF1EEDD6-353B-466B-9561-7E39145632E4}" dt="2023-12-11T14:12:00.493" v="4"/>
          <ac:spMkLst>
            <pc:docMk/>
            <pc:sldMk cId="4112292024" sldId="444"/>
            <ac:spMk id="16" creationId="{72F84B47-E267-4194-8194-831DB7B5547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E0A793-83E6-41D4-B725-4AC612842612}" type="datetimeFigureOut">
              <a:rPr lang="en-IE" smtClean="0"/>
              <a:t>11/12/2023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B0B843-89AB-4744-A132-630234C25F24}" type="slidenum">
              <a:rPr lang="en-IE" smtClean="0"/>
              <a:t>‹#›</a:t>
            </a:fld>
            <a:endParaRPr lang="en-IE"/>
          </a:p>
        </p:txBody>
      </p:sp>
    </p:spTree>
    <p:extLst>
      <p:ext uri="{BB962C8B-B14F-4D97-AF65-F5344CB8AC3E}">
        <p14:creationId xmlns:p14="http://schemas.microsoft.com/office/powerpoint/2010/main" val="3909236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1</a:t>
            </a:fld>
            <a:endParaRPr lang="en-IE"/>
          </a:p>
        </p:txBody>
      </p:sp>
    </p:spTree>
    <p:extLst>
      <p:ext uri="{BB962C8B-B14F-4D97-AF65-F5344CB8AC3E}">
        <p14:creationId xmlns:p14="http://schemas.microsoft.com/office/powerpoint/2010/main" val="2317092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10</a:t>
            </a:fld>
            <a:endParaRPr lang="en-IE"/>
          </a:p>
        </p:txBody>
      </p:sp>
    </p:spTree>
    <p:extLst>
      <p:ext uri="{BB962C8B-B14F-4D97-AF65-F5344CB8AC3E}">
        <p14:creationId xmlns:p14="http://schemas.microsoft.com/office/powerpoint/2010/main" val="1056700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11</a:t>
            </a:fld>
            <a:endParaRPr lang="en-IE"/>
          </a:p>
        </p:txBody>
      </p:sp>
    </p:spTree>
    <p:extLst>
      <p:ext uri="{BB962C8B-B14F-4D97-AF65-F5344CB8AC3E}">
        <p14:creationId xmlns:p14="http://schemas.microsoft.com/office/powerpoint/2010/main" val="288083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12</a:t>
            </a:fld>
            <a:endParaRPr lang="en-IE"/>
          </a:p>
        </p:txBody>
      </p:sp>
    </p:spTree>
    <p:extLst>
      <p:ext uri="{BB962C8B-B14F-4D97-AF65-F5344CB8AC3E}">
        <p14:creationId xmlns:p14="http://schemas.microsoft.com/office/powerpoint/2010/main" val="3543015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13</a:t>
            </a:fld>
            <a:endParaRPr lang="en-IE"/>
          </a:p>
        </p:txBody>
      </p:sp>
    </p:spTree>
    <p:extLst>
      <p:ext uri="{BB962C8B-B14F-4D97-AF65-F5344CB8AC3E}">
        <p14:creationId xmlns:p14="http://schemas.microsoft.com/office/powerpoint/2010/main" val="4183934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Advantage </a:t>
            </a:r>
          </a:p>
          <a:p>
            <a:r>
              <a:rPr lang="en-IE" dirty="0"/>
              <a:t>3) no single point of failure</a:t>
            </a:r>
          </a:p>
          <a:p>
            <a:r>
              <a:rPr lang="en-IE" dirty="0"/>
              <a:t>4) Data is replicated across the system</a:t>
            </a:r>
          </a:p>
          <a:p>
            <a:r>
              <a:rPr lang="en-IE" dirty="0"/>
              <a:t>5) Data physically located at the sites it is most often used</a:t>
            </a:r>
          </a:p>
          <a:p>
            <a:endParaRPr lang="en-IE" dirty="0"/>
          </a:p>
          <a:p>
            <a:r>
              <a:rPr lang="en-IE" dirty="0"/>
              <a:t>Disadvantage:</a:t>
            </a:r>
          </a:p>
          <a:p>
            <a:r>
              <a:rPr lang="en-IE" dirty="0"/>
              <a:t>Security: data transferred over the network often, requests can be made to retrieve data and it can be lost. Some nodes sending requests may never hear back if the network loses the request/response</a:t>
            </a:r>
          </a:p>
        </p:txBody>
      </p:sp>
      <p:sp>
        <p:nvSpPr>
          <p:cNvPr id="4" name="Slide Number Placeholder 3"/>
          <p:cNvSpPr>
            <a:spLocks noGrp="1"/>
          </p:cNvSpPr>
          <p:nvPr>
            <p:ph type="sldNum" sz="quarter" idx="5"/>
          </p:nvPr>
        </p:nvSpPr>
        <p:spPr/>
        <p:txBody>
          <a:bodyPr/>
          <a:lstStyle/>
          <a:p>
            <a:fld id="{1EB0B843-89AB-4744-A132-630234C25F24}" type="slidenum">
              <a:rPr lang="en-IE" smtClean="0"/>
              <a:t>14</a:t>
            </a:fld>
            <a:endParaRPr lang="en-IE"/>
          </a:p>
        </p:txBody>
      </p:sp>
    </p:spTree>
    <p:extLst>
      <p:ext uri="{BB962C8B-B14F-4D97-AF65-F5344CB8AC3E}">
        <p14:creationId xmlns:p14="http://schemas.microsoft.com/office/powerpoint/2010/main" val="638748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15</a:t>
            </a:fld>
            <a:endParaRPr lang="en-IE"/>
          </a:p>
        </p:txBody>
      </p:sp>
    </p:spTree>
    <p:extLst>
      <p:ext uri="{BB962C8B-B14F-4D97-AF65-F5344CB8AC3E}">
        <p14:creationId xmlns:p14="http://schemas.microsoft.com/office/powerpoint/2010/main" val="2854188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Keeping track of writes to a distributed file system using replicas is difficult since we can’t depend that the time an update is set on one computer would match the same relative time on another. No solid concept of time to enable a “happens before” condition writing.  </a:t>
            </a:r>
          </a:p>
        </p:txBody>
      </p:sp>
      <p:sp>
        <p:nvSpPr>
          <p:cNvPr id="4" name="Slide Number Placeholder 3"/>
          <p:cNvSpPr>
            <a:spLocks noGrp="1"/>
          </p:cNvSpPr>
          <p:nvPr>
            <p:ph type="sldNum" sz="quarter" idx="5"/>
          </p:nvPr>
        </p:nvSpPr>
        <p:spPr/>
        <p:txBody>
          <a:bodyPr/>
          <a:lstStyle/>
          <a:p>
            <a:fld id="{1EB0B843-89AB-4744-A132-630234C25F24}" type="slidenum">
              <a:rPr lang="en-IE" smtClean="0"/>
              <a:t>16</a:t>
            </a:fld>
            <a:endParaRPr lang="en-IE"/>
          </a:p>
        </p:txBody>
      </p:sp>
    </p:spTree>
    <p:extLst>
      <p:ext uri="{BB962C8B-B14F-4D97-AF65-F5344CB8AC3E}">
        <p14:creationId xmlns:p14="http://schemas.microsoft.com/office/powerpoint/2010/main" val="1025069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17</a:t>
            </a:fld>
            <a:endParaRPr lang="en-IE"/>
          </a:p>
        </p:txBody>
      </p:sp>
    </p:spTree>
    <p:extLst>
      <p:ext uri="{BB962C8B-B14F-4D97-AF65-F5344CB8AC3E}">
        <p14:creationId xmlns:p14="http://schemas.microsoft.com/office/powerpoint/2010/main" val="2075794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18</a:t>
            </a:fld>
            <a:endParaRPr lang="en-IE"/>
          </a:p>
        </p:txBody>
      </p:sp>
    </p:spTree>
    <p:extLst>
      <p:ext uri="{BB962C8B-B14F-4D97-AF65-F5344CB8AC3E}">
        <p14:creationId xmlns:p14="http://schemas.microsoft.com/office/powerpoint/2010/main" val="3484254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19</a:t>
            </a:fld>
            <a:endParaRPr lang="en-IE"/>
          </a:p>
        </p:txBody>
      </p:sp>
    </p:spTree>
    <p:extLst>
      <p:ext uri="{BB962C8B-B14F-4D97-AF65-F5344CB8AC3E}">
        <p14:creationId xmlns:p14="http://schemas.microsoft.com/office/powerpoint/2010/main" val="514175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2</a:t>
            </a:fld>
            <a:endParaRPr lang="en-IE"/>
          </a:p>
        </p:txBody>
      </p:sp>
    </p:spTree>
    <p:extLst>
      <p:ext uri="{BB962C8B-B14F-4D97-AF65-F5344CB8AC3E}">
        <p14:creationId xmlns:p14="http://schemas.microsoft.com/office/powerpoint/2010/main" val="40081767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20</a:t>
            </a:fld>
            <a:endParaRPr lang="en-IE"/>
          </a:p>
        </p:txBody>
      </p:sp>
    </p:spTree>
    <p:extLst>
      <p:ext uri="{BB962C8B-B14F-4D97-AF65-F5344CB8AC3E}">
        <p14:creationId xmlns:p14="http://schemas.microsoft.com/office/powerpoint/2010/main" val="390206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Reliability: if a node hosting a fragment fails it may be found as a copy somewhere else. Or other parts of the same type of data is partitioned on a different node. </a:t>
            </a:r>
          </a:p>
          <a:p>
            <a:endParaRPr lang="en-IE" dirty="0"/>
          </a:p>
          <a:p>
            <a:r>
              <a:rPr lang="en-IE" dirty="0"/>
              <a:t>Availability: if a data table you’re interested in is currently locked by another program then you must wait. However if the data is partitioned across multiple nodes then you can possibly access the data you’re interested in immediately so long as it is occupying a different partition. </a:t>
            </a:r>
          </a:p>
        </p:txBody>
      </p:sp>
      <p:sp>
        <p:nvSpPr>
          <p:cNvPr id="4" name="Slide Number Placeholder 3"/>
          <p:cNvSpPr>
            <a:spLocks noGrp="1"/>
          </p:cNvSpPr>
          <p:nvPr>
            <p:ph type="sldNum" sz="quarter" idx="5"/>
          </p:nvPr>
        </p:nvSpPr>
        <p:spPr/>
        <p:txBody>
          <a:bodyPr/>
          <a:lstStyle/>
          <a:p>
            <a:fld id="{1EB0B843-89AB-4744-A132-630234C25F24}" type="slidenum">
              <a:rPr lang="en-IE" smtClean="0"/>
              <a:t>21</a:t>
            </a:fld>
            <a:endParaRPr lang="en-IE"/>
          </a:p>
        </p:txBody>
      </p:sp>
    </p:spTree>
    <p:extLst>
      <p:ext uri="{BB962C8B-B14F-4D97-AF65-F5344CB8AC3E}">
        <p14:creationId xmlns:p14="http://schemas.microsoft.com/office/powerpoint/2010/main" val="473301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22</a:t>
            </a:fld>
            <a:endParaRPr lang="en-IE"/>
          </a:p>
        </p:txBody>
      </p:sp>
    </p:spTree>
    <p:extLst>
      <p:ext uri="{BB962C8B-B14F-4D97-AF65-F5344CB8AC3E}">
        <p14:creationId xmlns:p14="http://schemas.microsoft.com/office/powerpoint/2010/main" val="1119666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23</a:t>
            </a:fld>
            <a:endParaRPr lang="en-IE"/>
          </a:p>
        </p:txBody>
      </p:sp>
    </p:spTree>
    <p:extLst>
      <p:ext uri="{BB962C8B-B14F-4D97-AF65-F5344CB8AC3E}">
        <p14:creationId xmlns:p14="http://schemas.microsoft.com/office/powerpoint/2010/main" val="3134351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24</a:t>
            </a:fld>
            <a:endParaRPr lang="en-IE"/>
          </a:p>
        </p:txBody>
      </p:sp>
    </p:spTree>
    <p:extLst>
      <p:ext uri="{BB962C8B-B14F-4D97-AF65-F5344CB8AC3E}">
        <p14:creationId xmlns:p14="http://schemas.microsoft.com/office/powerpoint/2010/main" val="2896431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25</a:t>
            </a:fld>
            <a:endParaRPr lang="en-IE"/>
          </a:p>
        </p:txBody>
      </p:sp>
    </p:spTree>
    <p:extLst>
      <p:ext uri="{BB962C8B-B14F-4D97-AF65-F5344CB8AC3E}">
        <p14:creationId xmlns:p14="http://schemas.microsoft.com/office/powerpoint/2010/main" val="5379059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26</a:t>
            </a:fld>
            <a:endParaRPr lang="en-IE"/>
          </a:p>
        </p:txBody>
      </p:sp>
    </p:spTree>
    <p:extLst>
      <p:ext uri="{BB962C8B-B14F-4D97-AF65-F5344CB8AC3E}">
        <p14:creationId xmlns:p14="http://schemas.microsoft.com/office/powerpoint/2010/main" val="352651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27</a:t>
            </a:fld>
            <a:endParaRPr lang="en-IE"/>
          </a:p>
        </p:txBody>
      </p:sp>
    </p:spTree>
    <p:extLst>
      <p:ext uri="{BB962C8B-B14F-4D97-AF65-F5344CB8AC3E}">
        <p14:creationId xmlns:p14="http://schemas.microsoft.com/office/powerpoint/2010/main" val="33511098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28</a:t>
            </a:fld>
            <a:endParaRPr lang="en-IE"/>
          </a:p>
        </p:txBody>
      </p:sp>
    </p:spTree>
    <p:extLst>
      <p:ext uri="{BB962C8B-B14F-4D97-AF65-F5344CB8AC3E}">
        <p14:creationId xmlns:p14="http://schemas.microsoft.com/office/powerpoint/2010/main" val="3623764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29</a:t>
            </a:fld>
            <a:endParaRPr lang="en-IE"/>
          </a:p>
        </p:txBody>
      </p:sp>
    </p:spTree>
    <p:extLst>
      <p:ext uri="{BB962C8B-B14F-4D97-AF65-F5344CB8AC3E}">
        <p14:creationId xmlns:p14="http://schemas.microsoft.com/office/powerpoint/2010/main" val="1297951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3</a:t>
            </a:fld>
            <a:endParaRPr lang="en-IE"/>
          </a:p>
        </p:txBody>
      </p:sp>
    </p:spTree>
    <p:extLst>
      <p:ext uri="{BB962C8B-B14F-4D97-AF65-F5344CB8AC3E}">
        <p14:creationId xmlns:p14="http://schemas.microsoft.com/office/powerpoint/2010/main" val="40380551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30</a:t>
            </a:fld>
            <a:endParaRPr lang="en-IE"/>
          </a:p>
        </p:txBody>
      </p:sp>
    </p:spTree>
    <p:extLst>
      <p:ext uri="{BB962C8B-B14F-4D97-AF65-F5344CB8AC3E}">
        <p14:creationId xmlns:p14="http://schemas.microsoft.com/office/powerpoint/2010/main" val="21435612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31</a:t>
            </a:fld>
            <a:endParaRPr lang="en-IE"/>
          </a:p>
        </p:txBody>
      </p:sp>
    </p:spTree>
    <p:extLst>
      <p:ext uri="{BB962C8B-B14F-4D97-AF65-F5344CB8AC3E}">
        <p14:creationId xmlns:p14="http://schemas.microsoft.com/office/powerpoint/2010/main" val="18610262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32</a:t>
            </a:fld>
            <a:endParaRPr lang="en-IE"/>
          </a:p>
        </p:txBody>
      </p:sp>
    </p:spTree>
    <p:extLst>
      <p:ext uri="{BB962C8B-B14F-4D97-AF65-F5344CB8AC3E}">
        <p14:creationId xmlns:p14="http://schemas.microsoft.com/office/powerpoint/2010/main" val="39883305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33</a:t>
            </a:fld>
            <a:endParaRPr lang="en-IE"/>
          </a:p>
        </p:txBody>
      </p:sp>
    </p:spTree>
    <p:extLst>
      <p:ext uri="{BB962C8B-B14F-4D97-AF65-F5344CB8AC3E}">
        <p14:creationId xmlns:p14="http://schemas.microsoft.com/office/powerpoint/2010/main" val="24627543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34</a:t>
            </a:fld>
            <a:endParaRPr lang="en-IE"/>
          </a:p>
        </p:txBody>
      </p:sp>
    </p:spTree>
    <p:extLst>
      <p:ext uri="{BB962C8B-B14F-4D97-AF65-F5344CB8AC3E}">
        <p14:creationId xmlns:p14="http://schemas.microsoft.com/office/powerpoint/2010/main" val="3288287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Synchronous</a:t>
            </a:r>
            <a:r>
              <a:rPr lang="en-US" dirty="0"/>
              <a:t> databases ensure write-leader databases are forced to wait until followers are complete before continuing processing writes.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Asynchronous </a:t>
            </a:r>
            <a:r>
              <a:rPr lang="en-US" dirty="0"/>
              <a:t>databases allow the leader to proceed processing queries without confirmation from followers.</a:t>
            </a:r>
            <a:endParaRPr lang="en-IE" dirty="0"/>
          </a:p>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35</a:t>
            </a:fld>
            <a:endParaRPr lang="en-IE"/>
          </a:p>
        </p:txBody>
      </p:sp>
    </p:spTree>
    <p:extLst>
      <p:ext uri="{BB962C8B-B14F-4D97-AF65-F5344CB8AC3E}">
        <p14:creationId xmlns:p14="http://schemas.microsoft.com/office/powerpoint/2010/main" val="38192300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36</a:t>
            </a:fld>
            <a:endParaRPr lang="en-IE"/>
          </a:p>
        </p:txBody>
      </p:sp>
    </p:spTree>
    <p:extLst>
      <p:ext uri="{BB962C8B-B14F-4D97-AF65-F5344CB8AC3E}">
        <p14:creationId xmlns:p14="http://schemas.microsoft.com/office/powerpoint/2010/main" val="16969890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37</a:t>
            </a:fld>
            <a:endParaRPr lang="en-IE"/>
          </a:p>
        </p:txBody>
      </p:sp>
    </p:spTree>
    <p:extLst>
      <p:ext uri="{BB962C8B-B14F-4D97-AF65-F5344CB8AC3E}">
        <p14:creationId xmlns:p14="http://schemas.microsoft.com/office/powerpoint/2010/main" val="2396991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4</a:t>
            </a:fld>
            <a:endParaRPr lang="en-IE"/>
          </a:p>
        </p:txBody>
      </p:sp>
    </p:spTree>
    <p:extLst>
      <p:ext uri="{BB962C8B-B14F-4D97-AF65-F5344CB8AC3E}">
        <p14:creationId xmlns:p14="http://schemas.microsoft.com/office/powerpoint/2010/main" val="1912013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5</a:t>
            </a:fld>
            <a:endParaRPr lang="en-IE"/>
          </a:p>
        </p:txBody>
      </p:sp>
    </p:spTree>
    <p:extLst>
      <p:ext uri="{BB962C8B-B14F-4D97-AF65-F5344CB8AC3E}">
        <p14:creationId xmlns:p14="http://schemas.microsoft.com/office/powerpoint/2010/main" val="3361000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6</a:t>
            </a:fld>
            <a:endParaRPr lang="en-IE"/>
          </a:p>
        </p:txBody>
      </p:sp>
    </p:spTree>
    <p:extLst>
      <p:ext uri="{BB962C8B-B14F-4D97-AF65-F5344CB8AC3E}">
        <p14:creationId xmlns:p14="http://schemas.microsoft.com/office/powerpoint/2010/main" val="514434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7</a:t>
            </a:fld>
            <a:endParaRPr lang="en-IE"/>
          </a:p>
        </p:txBody>
      </p:sp>
    </p:spTree>
    <p:extLst>
      <p:ext uri="{BB962C8B-B14F-4D97-AF65-F5344CB8AC3E}">
        <p14:creationId xmlns:p14="http://schemas.microsoft.com/office/powerpoint/2010/main" val="2559142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8</a:t>
            </a:fld>
            <a:endParaRPr lang="en-IE"/>
          </a:p>
        </p:txBody>
      </p:sp>
    </p:spTree>
    <p:extLst>
      <p:ext uri="{BB962C8B-B14F-4D97-AF65-F5344CB8AC3E}">
        <p14:creationId xmlns:p14="http://schemas.microsoft.com/office/powerpoint/2010/main" val="1074700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EB0B843-89AB-4744-A132-630234C25F24}" type="slidenum">
              <a:rPr lang="en-IE" smtClean="0"/>
              <a:t>9</a:t>
            </a:fld>
            <a:endParaRPr lang="en-IE"/>
          </a:p>
        </p:txBody>
      </p:sp>
    </p:spTree>
    <p:extLst>
      <p:ext uri="{BB962C8B-B14F-4D97-AF65-F5344CB8AC3E}">
        <p14:creationId xmlns:p14="http://schemas.microsoft.com/office/powerpoint/2010/main" val="120032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D82C-89F0-67C0-7747-F39ED5562741}"/>
              </a:ext>
            </a:extLst>
          </p:cNvPr>
          <p:cNvSpPr>
            <a:spLocks noGrp="1"/>
          </p:cNvSpPr>
          <p:nvPr>
            <p:ph type="ctrTitle"/>
          </p:nvPr>
        </p:nvSpPr>
        <p:spPr>
          <a:xfrm>
            <a:off x="1524000" y="1122363"/>
            <a:ext cx="8845485" cy="2387600"/>
          </a:xfrm>
        </p:spPr>
        <p:txBody>
          <a:bodyPr anchor="b"/>
          <a:lstStyle>
            <a:lvl1pPr algn="ctr">
              <a:defRPr sz="6000"/>
            </a:lvl1pPr>
          </a:lstStyle>
          <a:p>
            <a:r>
              <a:rPr lang="en-US"/>
              <a:t>Click to edit Master title style</a:t>
            </a:r>
            <a:endParaRPr lang="en-IE" dirty="0"/>
          </a:p>
        </p:txBody>
      </p:sp>
      <p:sp>
        <p:nvSpPr>
          <p:cNvPr id="3" name="Subtitle 2">
            <a:extLst>
              <a:ext uri="{FF2B5EF4-FFF2-40B4-BE49-F238E27FC236}">
                <a16:creationId xmlns:a16="http://schemas.microsoft.com/office/drawing/2014/main" id="{247759E9-F091-9380-3E9A-D3A3CBC39EFF}"/>
              </a:ext>
            </a:extLst>
          </p:cNvPr>
          <p:cNvSpPr>
            <a:spLocks noGrp="1"/>
          </p:cNvSpPr>
          <p:nvPr>
            <p:ph type="subTitle" idx="1"/>
          </p:nvPr>
        </p:nvSpPr>
        <p:spPr>
          <a:xfrm>
            <a:off x="1524000" y="3602038"/>
            <a:ext cx="884548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4FDBB5A7-F67E-6765-BD2B-F8B72DB29418}"/>
              </a:ext>
            </a:extLst>
          </p:cNvPr>
          <p:cNvSpPr>
            <a:spLocks noGrp="1"/>
          </p:cNvSpPr>
          <p:nvPr>
            <p:ph type="dt" sz="half" idx="10"/>
          </p:nvPr>
        </p:nvSpPr>
        <p:spPr/>
        <p:txBody>
          <a:bodyPr/>
          <a:lstStyle/>
          <a:p>
            <a:fld id="{B7A3526D-28D8-440B-B245-10AFD32C2662}" type="datetimeFigureOut">
              <a:rPr lang="en-IE" smtClean="0"/>
              <a:t>11/12/2023</a:t>
            </a:fld>
            <a:endParaRPr lang="en-IE"/>
          </a:p>
        </p:txBody>
      </p:sp>
      <p:sp>
        <p:nvSpPr>
          <p:cNvPr id="5" name="Footer Placeholder 4">
            <a:extLst>
              <a:ext uri="{FF2B5EF4-FFF2-40B4-BE49-F238E27FC236}">
                <a16:creationId xmlns:a16="http://schemas.microsoft.com/office/drawing/2014/main" id="{3E78421E-A111-8CE9-66A1-A6F49F6D1B8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2029336-FC2B-0976-D6A0-B8FFF6332702}"/>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1512992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6C74-C98A-36F4-0318-C7A2AEF1D1DF}"/>
              </a:ext>
            </a:extLst>
          </p:cNvPr>
          <p:cNvSpPr>
            <a:spLocks noGrp="1"/>
          </p:cNvSpPr>
          <p:nvPr>
            <p:ph type="title"/>
          </p:nvPr>
        </p:nvSpPr>
        <p:spPr>
          <a:xfrm>
            <a:off x="838200" y="365125"/>
            <a:ext cx="9540711" cy="1325563"/>
          </a:xfrm>
        </p:spPr>
        <p:txBody>
          <a:bodyPr/>
          <a:lstStyle/>
          <a:p>
            <a:r>
              <a:rPr lang="en-US"/>
              <a:t>Click to edit Master title style</a:t>
            </a:r>
            <a:endParaRPr lang="en-IE" dirty="0"/>
          </a:p>
        </p:txBody>
      </p:sp>
      <p:sp>
        <p:nvSpPr>
          <p:cNvPr id="3" name="Vertical Text Placeholder 2">
            <a:extLst>
              <a:ext uri="{FF2B5EF4-FFF2-40B4-BE49-F238E27FC236}">
                <a16:creationId xmlns:a16="http://schemas.microsoft.com/office/drawing/2014/main" id="{5BA0A831-1496-4C05-FB0A-61BA4C2C92C0}"/>
              </a:ext>
            </a:extLst>
          </p:cNvPr>
          <p:cNvSpPr>
            <a:spLocks noGrp="1"/>
          </p:cNvSpPr>
          <p:nvPr>
            <p:ph type="body" orient="vert" idx="1"/>
          </p:nvPr>
        </p:nvSpPr>
        <p:spPr>
          <a:xfrm>
            <a:off x="838200" y="1825625"/>
            <a:ext cx="9540711"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dirty="0"/>
          </a:p>
        </p:txBody>
      </p:sp>
      <p:sp>
        <p:nvSpPr>
          <p:cNvPr id="4" name="Date Placeholder 3">
            <a:extLst>
              <a:ext uri="{FF2B5EF4-FFF2-40B4-BE49-F238E27FC236}">
                <a16:creationId xmlns:a16="http://schemas.microsoft.com/office/drawing/2014/main" id="{DB39AC64-FD19-31F2-2581-5DDC25D245D0}"/>
              </a:ext>
            </a:extLst>
          </p:cNvPr>
          <p:cNvSpPr>
            <a:spLocks noGrp="1"/>
          </p:cNvSpPr>
          <p:nvPr>
            <p:ph type="dt" sz="half" idx="10"/>
          </p:nvPr>
        </p:nvSpPr>
        <p:spPr/>
        <p:txBody>
          <a:bodyPr/>
          <a:lstStyle/>
          <a:p>
            <a:fld id="{B7A3526D-28D8-440B-B245-10AFD32C2662}" type="datetimeFigureOut">
              <a:rPr lang="en-IE" smtClean="0"/>
              <a:t>11/12/2023</a:t>
            </a:fld>
            <a:endParaRPr lang="en-IE"/>
          </a:p>
        </p:txBody>
      </p:sp>
      <p:sp>
        <p:nvSpPr>
          <p:cNvPr id="5" name="Footer Placeholder 4">
            <a:extLst>
              <a:ext uri="{FF2B5EF4-FFF2-40B4-BE49-F238E27FC236}">
                <a16:creationId xmlns:a16="http://schemas.microsoft.com/office/drawing/2014/main" id="{20B4E735-8839-1F6D-FE94-C9F75034197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9A5BB0D-38E3-36E2-FF94-F7362B0E4B5E}"/>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4246371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76BEE5-CB18-97A3-B321-65C3FD5FF439}"/>
              </a:ext>
            </a:extLst>
          </p:cNvPr>
          <p:cNvSpPr>
            <a:spLocks noGrp="1"/>
          </p:cNvSpPr>
          <p:nvPr>
            <p:ph type="title" orient="vert"/>
          </p:nvPr>
        </p:nvSpPr>
        <p:spPr>
          <a:xfrm>
            <a:off x="8724900" y="365125"/>
            <a:ext cx="1672865" cy="5811838"/>
          </a:xfrm>
        </p:spPr>
        <p:txBody>
          <a:bodyPr vert="eaVert"/>
          <a:lstStyle/>
          <a:p>
            <a:r>
              <a:rPr lang="en-US"/>
              <a:t>Click to edit Master title style</a:t>
            </a:r>
            <a:endParaRPr lang="en-IE" dirty="0"/>
          </a:p>
        </p:txBody>
      </p:sp>
      <p:sp>
        <p:nvSpPr>
          <p:cNvPr id="3" name="Vertical Text Placeholder 2">
            <a:extLst>
              <a:ext uri="{FF2B5EF4-FFF2-40B4-BE49-F238E27FC236}">
                <a16:creationId xmlns:a16="http://schemas.microsoft.com/office/drawing/2014/main" id="{8BBEC967-8A06-F1F9-C576-7B4769D68A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21D6B57-BD5A-872F-C39B-232783A5219D}"/>
              </a:ext>
            </a:extLst>
          </p:cNvPr>
          <p:cNvSpPr>
            <a:spLocks noGrp="1"/>
          </p:cNvSpPr>
          <p:nvPr>
            <p:ph type="dt" sz="half" idx="10"/>
          </p:nvPr>
        </p:nvSpPr>
        <p:spPr/>
        <p:txBody>
          <a:bodyPr/>
          <a:lstStyle/>
          <a:p>
            <a:fld id="{B7A3526D-28D8-440B-B245-10AFD32C2662}" type="datetimeFigureOut">
              <a:rPr lang="en-IE" smtClean="0"/>
              <a:t>11/12/2023</a:t>
            </a:fld>
            <a:endParaRPr lang="en-IE"/>
          </a:p>
        </p:txBody>
      </p:sp>
      <p:sp>
        <p:nvSpPr>
          <p:cNvPr id="5" name="Footer Placeholder 4">
            <a:extLst>
              <a:ext uri="{FF2B5EF4-FFF2-40B4-BE49-F238E27FC236}">
                <a16:creationId xmlns:a16="http://schemas.microsoft.com/office/drawing/2014/main" id="{E00211C2-DBC9-EB09-F46B-E5CC9C22531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555E8D6-908B-6E44-F83C-3829EF5F1ECB}"/>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3145406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7CFAE-854A-10C8-930E-7CAEA13788BD}"/>
              </a:ext>
            </a:extLst>
          </p:cNvPr>
          <p:cNvSpPr>
            <a:spLocks noGrp="1"/>
          </p:cNvSpPr>
          <p:nvPr>
            <p:ph type="title"/>
          </p:nvPr>
        </p:nvSpPr>
        <p:spPr>
          <a:xfrm>
            <a:off x="838201" y="365125"/>
            <a:ext cx="9525000" cy="1325563"/>
          </a:xfrm>
        </p:spPr>
        <p:txBody>
          <a:bodyPr/>
          <a:lstStyle/>
          <a:p>
            <a:r>
              <a:rPr lang="en-US"/>
              <a:t>Click to edit Master title style</a:t>
            </a:r>
            <a:endParaRPr lang="en-IE" dirty="0"/>
          </a:p>
        </p:txBody>
      </p:sp>
      <p:sp>
        <p:nvSpPr>
          <p:cNvPr id="3" name="Content Placeholder 2">
            <a:extLst>
              <a:ext uri="{FF2B5EF4-FFF2-40B4-BE49-F238E27FC236}">
                <a16:creationId xmlns:a16="http://schemas.microsoft.com/office/drawing/2014/main" id="{3D687964-1622-1177-5F69-D3708451ED13}"/>
              </a:ext>
            </a:extLst>
          </p:cNvPr>
          <p:cNvSpPr>
            <a:spLocks noGrp="1"/>
          </p:cNvSpPr>
          <p:nvPr>
            <p:ph idx="1"/>
          </p:nvPr>
        </p:nvSpPr>
        <p:spPr>
          <a:xfrm>
            <a:off x="838201" y="1825625"/>
            <a:ext cx="95250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dirty="0"/>
          </a:p>
        </p:txBody>
      </p:sp>
      <p:sp>
        <p:nvSpPr>
          <p:cNvPr id="4" name="Date Placeholder 3">
            <a:extLst>
              <a:ext uri="{FF2B5EF4-FFF2-40B4-BE49-F238E27FC236}">
                <a16:creationId xmlns:a16="http://schemas.microsoft.com/office/drawing/2014/main" id="{F9442F73-6A0B-5530-E5BB-311E8AFE31AA}"/>
              </a:ext>
            </a:extLst>
          </p:cNvPr>
          <p:cNvSpPr>
            <a:spLocks noGrp="1"/>
          </p:cNvSpPr>
          <p:nvPr>
            <p:ph type="dt" sz="half" idx="10"/>
          </p:nvPr>
        </p:nvSpPr>
        <p:spPr/>
        <p:txBody>
          <a:bodyPr/>
          <a:lstStyle/>
          <a:p>
            <a:fld id="{B7A3526D-28D8-440B-B245-10AFD32C2662}" type="datetimeFigureOut">
              <a:rPr lang="en-IE" smtClean="0"/>
              <a:t>11/12/2023</a:t>
            </a:fld>
            <a:endParaRPr lang="en-IE"/>
          </a:p>
        </p:txBody>
      </p:sp>
      <p:sp>
        <p:nvSpPr>
          <p:cNvPr id="5" name="Footer Placeholder 4">
            <a:extLst>
              <a:ext uri="{FF2B5EF4-FFF2-40B4-BE49-F238E27FC236}">
                <a16:creationId xmlns:a16="http://schemas.microsoft.com/office/drawing/2014/main" id="{20B0E329-4E15-7A6E-9B08-435E688289A6}"/>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7BE55F9-4CBD-123E-ADEF-EE731CC8BAFD}"/>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1897454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4C68E-EF40-742C-F180-73A898BED2CC}"/>
              </a:ext>
            </a:extLst>
          </p:cNvPr>
          <p:cNvSpPr>
            <a:spLocks noGrp="1"/>
          </p:cNvSpPr>
          <p:nvPr>
            <p:ph type="title"/>
          </p:nvPr>
        </p:nvSpPr>
        <p:spPr>
          <a:xfrm>
            <a:off x="831850" y="1709738"/>
            <a:ext cx="9547061" cy="2852737"/>
          </a:xfrm>
        </p:spPr>
        <p:txBody>
          <a:bodyPr anchor="b"/>
          <a:lstStyle>
            <a:lvl1pPr>
              <a:defRPr sz="6000"/>
            </a:lvl1pPr>
          </a:lstStyle>
          <a:p>
            <a:r>
              <a:rPr lang="en-US"/>
              <a:t>Click to edit Master title style</a:t>
            </a:r>
            <a:endParaRPr lang="en-IE" dirty="0"/>
          </a:p>
        </p:txBody>
      </p:sp>
      <p:sp>
        <p:nvSpPr>
          <p:cNvPr id="3" name="Text Placeholder 2">
            <a:extLst>
              <a:ext uri="{FF2B5EF4-FFF2-40B4-BE49-F238E27FC236}">
                <a16:creationId xmlns:a16="http://schemas.microsoft.com/office/drawing/2014/main" id="{37820432-3C80-FC02-FC65-8A8BDABA8492}"/>
              </a:ext>
            </a:extLst>
          </p:cNvPr>
          <p:cNvSpPr>
            <a:spLocks noGrp="1"/>
          </p:cNvSpPr>
          <p:nvPr>
            <p:ph type="body" idx="1"/>
          </p:nvPr>
        </p:nvSpPr>
        <p:spPr>
          <a:xfrm>
            <a:off x="831850" y="4589463"/>
            <a:ext cx="954706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3B736B-2626-0907-1E71-289DD301D2E7}"/>
              </a:ext>
            </a:extLst>
          </p:cNvPr>
          <p:cNvSpPr>
            <a:spLocks noGrp="1"/>
          </p:cNvSpPr>
          <p:nvPr>
            <p:ph type="dt" sz="half" idx="10"/>
          </p:nvPr>
        </p:nvSpPr>
        <p:spPr/>
        <p:txBody>
          <a:bodyPr/>
          <a:lstStyle/>
          <a:p>
            <a:fld id="{B7A3526D-28D8-440B-B245-10AFD32C2662}" type="datetimeFigureOut">
              <a:rPr lang="en-IE" smtClean="0"/>
              <a:t>11/12/2023</a:t>
            </a:fld>
            <a:endParaRPr lang="en-IE"/>
          </a:p>
        </p:txBody>
      </p:sp>
      <p:sp>
        <p:nvSpPr>
          <p:cNvPr id="5" name="Footer Placeholder 4">
            <a:extLst>
              <a:ext uri="{FF2B5EF4-FFF2-40B4-BE49-F238E27FC236}">
                <a16:creationId xmlns:a16="http://schemas.microsoft.com/office/drawing/2014/main" id="{D2FCD97F-93FC-22F5-BD1B-75C416CC587A}"/>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AB621E9-25CB-2C59-4FE6-51E0D936E63D}"/>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2715383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87C5-5FEF-AA46-E355-FCD1DBAEA001}"/>
              </a:ext>
            </a:extLst>
          </p:cNvPr>
          <p:cNvSpPr>
            <a:spLocks noGrp="1"/>
          </p:cNvSpPr>
          <p:nvPr>
            <p:ph type="title"/>
          </p:nvPr>
        </p:nvSpPr>
        <p:spPr>
          <a:xfrm>
            <a:off x="838200" y="365125"/>
            <a:ext cx="8350624" cy="1325563"/>
          </a:xfrm>
        </p:spPr>
        <p:txBody>
          <a:bodyPr/>
          <a:lstStyle/>
          <a:p>
            <a:r>
              <a:rPr lang="en-US"/>
              <a:t>Click to edit Master title style</a:t>
            </a:r>
            <a:endParaRPr lang="en-IE" dirty="0"/>
          </a:p>
        </p:txBody>
      </p:sp>
      <p:sp>
        <p:nvSpPr>
          <p:cNvPr id="3" name="Content Placeholder 2">
            <a:extLst>
              <a:ext uri="{FF2B5EF4-FFF2-40B4-BE49-F238E27FC236}">
                <a16:creationId xmlns:a16="http://schemas.microsoft.com/office/drawing/2014/main" id="{2CA59256-4C33-0ADE-49C0-BF594ED65A87}"/>
              </a:ext>
            </a:extLst>
          </p:cNvPr>
          <p:cNvSpPr>
            <a:spLocks noGrp="1"/>
          </p:cNvSpPr>
          <p:nvPr>
            <p:ph sz="half" idx="1"/>
          </p:nvPr>
        </p:nvSpPr>
        <p:spPr>
          <a:xfrm>
            <a:off x="838200" y="1825625"/>
            <a:ext cx="41148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5A629E9A-1BD7-4DF4-DBE8-65235A688D0D}"/>
              </a:ext>
            </a:extLst>
          </p:cNvPr>
          <p:cNvSpPr>
            <a:spLocks noGrp="1"/>
          </p:cNvSpPr>
          <p:nvPr>
            <p:ph sz="half" idx="2"/>
          </p:nvPr>
        </p:nvSpPr>
        <p:spPr>
          <a:xfrm>
            <a:off x="5013512" y="1825625"/>
            <a:ext cx="41148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dirty="0"/>
          </a:p>
        </p:txBody>
      </p:sp>
      <p:sp>
        <p:nvSpPr>
          <p:cNvPr id="5" name="Date Placeholder 4">
            <a:extLst>
              <a:ext uri="{FF2B5EF4-FFF2-40B4-BE49-F238E27FC236}">
                <a16:creationId xmlns:a16="http://schemas.microsoft.com/office/drawing/2014/main" id="{A204DFA4-D643-A438-98DF-57F5F4070D94}"/>
              </a:ext>
            </a:extLst>
          </p:cNvPr>
          <p:cNvSpPr>
            <a:spLocks noGrp="1"/>
          </p:cNvSpPr>
          <p:nvPr>
            <p:ph type="dt" sz="half" idx="10"/>
          </p:nvPr>
        </p:nvSpPr>
        <p:spPr/>
        <p:txBody>
          <a:bodyPr/>
          <a:lstStyle/>
          <a:p>
            <a:fld id="{B7A3526D-28D8-440B-B245-10AFD32C2662}" type="datetimeFigureOut">
              <a:rPr lang="en-IE" smtClean="0"/>
              <a:t>11/12/2023</a:t>
            </a:fld>
            <a:endParaRPr lang="en-IE"/>
          </a:p>
        </p:txBody>
      </p:sp>
      <p:sp>
        <p:nvSpPr>
          <p:cNvPr id="6" name="Footer Placeholder 5">
            <a:extLst>
              <a:ext uri="{FF2B5EF4-FFF2-40B4-BE49-F238E27FC236}">
                <a16:creationId xmlns:a16="http://schemas.microsoft.com/office/drawing/2014/main" id="{58476F9E-06C7-27CC-3818-308F21BEEE30}"/>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7D12CA7F-5BAC-B535-A6E7-438A76380CDB}"/>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348474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A137-499B-E722-1372-40D42DD8FB3A}"/>
              </a:ext>
            </a:extLst>
          </p:cNvPr>
          <p:cNvSpPr>
            <a:spLocks noGrp="1"/>
          </p:cNvSpPr>
          <p:nvPr>
            <p:ph type="title"/>
          </p:nvPr>
        </p:nvSpPr>
        <p:spPr>
          <a:xfrm>
            <a:off x="839788" y="365126"/>
            <a:ext cx="8348065" cy="1265866"/>
          </a:xfrm>
        </p:spPr>
        <p:txBody>
          <a:bodyPr/>
          <a:lstStyle/>
          <a:p>
            <a:r>
              <a:rPr lang="en-US"/>
              <a:t>Click to edit Master title style</a:t>
            </a:r>
            <a:endParaRPr lang="en-IE" dirty="0"/>
          </a:p>
        </p:txBody>
      </p:sp>
      <p:sp>
        <p:nvSpPr>
          <p:cNvPr id="3" name="Text Placeholder 2">
            <a:extLst>
              <a:ext uri="{FF2B5EF4-FFF2-40B4-BE49-F238E27FC236}">
                <a16:creationId xmlns:a16="http://schemas.microsoft.com/office/drawing/2014/main" id="{72405A5A-1C09-A3F5-0B13-5BF39E6FD211}"/>
              </a:ext>
            </a:extLst>
          </p:cNvPr>
          <p:cNvSpPr>
            <a:spLocks noGrp="1"/>
          </p:cNvSpPr>
          <p:nvPr>
            <p:ph type="body" idx="1"/>
          </p:nvPr>
        </p:nvSpPr>
        <p:spPr>
          <a:xfrm>
            <a:off x="839788" y="1681163"/>
            <a:ext cx="4094635" cy="78680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11D49C-67C4-EADC-C5A4-263510B6F283}"/>
              </a:ext>
            </a:extLst>
          </p:cNvPr>
          <p:cNvSpPr>
            <a:spLocks noGrp="1"/>
          </p:cNvSpPr>
          <p:nvPr>
            <p:ph sz="half" idx="2"/>
          </p:nvPr>
        </p:nvSpPr>
        <p:spPr>
          <a:xfrm>
            <a:off x="839788" y="2505075"/>
            <a:ext cx="4094635" cy="35186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1188EB82-6497-E6E4-1AB2-B380170DA0CB}"/>
              </a:ext>
            </a:extLst>
          </p:cNvPr>
          <p:cNvSpPr>
            <a:spLocks noGrp="1"/>
          </p:cNvSpPr>
          <p:nvPr>
            <p:ph type="body" sz="quarter" idx="3"/>
          </p:nvPr>
        </p:nvSpPr>
        <p:spPr>
          <a:xfrm>
            <a:off x="5073053" y="1681163"/>
            <a:ext cx="4114800" cy="78680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EEC952-917A-5D06-B51C-A220BEF04C0D}"/>
              </a:ext>
            </a:extLst>
          </p:cNvPr>
          <p:cNvSpPr>
            <a:spLocks noGrp="1"/>
          </p:cNvSpPr>
          <p:nvPr>
            <p:ph sz="quarter" idx="4"/>
          </p:nvPr>
        </p:nvSpPr>
        <p:spPr>
          <a:xfrm>
            <a:off x="5073053" y="2505075"/>
            <a:ext cx="4114800" cy="35186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dirty="0"/>
          </a:p>
        </p:txBody>
      </p:sp>
      <p:sp>
        <p:nvSpPr>
          <p:cNvPr id="7" name="Date Placeholder 6">
            <a:extLst>
              <a:ext uri="{FF2B5EF4-FFF2-40B4-BE49-F238E27FC236}">
                <a16:creationId xmlns:a16="http://schemas.microsoft.com/office/drawing/2014/main" id="{F947121D-1BCC-B2BB-7E3A-F841913E585F}"/>
              </a:ext>
            </a:extLst>
          </p:cNvPr>
          <p:cNvSpPr>
            <a:spLocks noGrp="1"/>
          </p:cNvSpPr>
          <p:nvPr>
            <p:ph type="dt" sz="half" idx="10"/>
          </p:nvPr>
        </p:nvSpPr>
        <p:spPr/>
        <p:txBody>
          <a:bodyPr/>
          <a:lstStyle/>
          <a:p>
            <a:fld id="{B7A3526D-28D8-440B-B245-10AFD32C2662}" type="datetimeFigureOut">
              <a:rPr lang="en-IE" smtClean="0"/>
              <a:t>11/12/2023</a:t>
            </a:fld>
            <a:endParaRPr lang="en-IE"/>
          </a:p>
        </p:txBody>
      </p:sp>
      <p:sp>
        <p:nvSpPr>
          <p:cNvPr id="8" name="Footer Placeholder 7">
            <a:extLst>
              <a:ext uri="{FF2B5EF4-FFF2-40B4-BE49-F238E27FC236}">
                <a16:creationId xmlns:a16="http://schemas.microsoft.com/office/drawing/2014/main" id="{988A61F9-F466-4C1A-AD14-4EE154DA3A22}"/>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E602E2E2-222D-EC27-8A81-BE6BDD68D352}"/>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381286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2F8E-FC89-7A4E-04FE-34638C621BE2}"/>
              </a:ext>
            </a:extLst>
          </p:cNvPr>
          <p:cNvSpPr>
            <a:spLocks noGrp="1"/>
          </p:cNvSpPr>
          <p:nvPr>
            <p:ph type="title"/>
          </p:nvPr>
        </p:nvSpPr>
        <p:spPr>
          <a:xfrm>
            <a:off x="838200" y="365125"/>
            <a:ext cx="9531285" cy="1325563"/>
          </a:xfrm>
        </p:spPr>
        <p:txBody>
          <a:bodyPr/>
          <a:lstStyle/>
          <a:p>
            <a:r>
              <a:rPr lang="en-US"/>
              <a:t>Click to edit Master title style</a:t>
            </a:r>
            <a:endParaRPr lang="en-IE" dirty="0"/>
          </a:p>
        </p:txBody>
      </p:sp>
      <p:sp>
        <p:nvSpPr>
          <p:cNvPr id="3" name="Date Placeholder 2">
            <a:extLst>
              <a:ext uri="{FF2B5EF4-FFF2-40B4-BE49-F238E27FC236}">
                <a16:creationId xmlns:a16="http://schemas.microsoft.com/office/drawing/2014/main" id="{97F9C31F-6A38-6F9D-31C8-F273F06F3FFC}"/>
              </a:ext>
            </a:extLst>
          </p:cNvPr>
          <p:cNvSpPr>
            <a:spLocks noGrp="1"/>
          </p:cNvSpPr>
          <p:nvPr>
            <p:ph type="dt" sz="half" idx="10"/>
          </p:nvPr>
        </p:nvSpPr>
        <p:spPr/>
        <p:txBody>
          <a:bodyPr/>
          <a:lstStyle/>
          <a:p>
            <a:fld id="{B7A3526D-28D8-440B-B245-10AFD32C2662}" type="datetimeFigureOut">
              <a:rPr lang="en-IE" smtClean="0"/>
              <a:t>11/12/2023</a:t>
            </a:fld>
            <a:endParaRPr lang="en-IE"/>
          </a:p>
        </p:txBody>
      </p:sp>
      <p:sp>
        <p:nvSpPr>
          <p:cNvPr id="4" name="Footer Placeholder 3">
            <a:extLst>
              <a:ext uri="{FF2B5EF4-FFF2-40B4-BE49-F238E27FC236}">
                <a16:creationId xmlns:a16="http://schemas.microsoft.com/office/drawing/2014/main" id="{BBC66D99-F5F3-5C93-47D2-9A19570BD7D2}"/>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4508485B-04F1-C58C-8F7D-8672D67F5CA8}"/>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3088776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819063-C728-43D7-9113-7C4CA11BD480}"/>
              </a:ext>
            </a:extLst>
          </p:cNvPr>
          <p:cNvSpPr>
            <a:spLocks noGrp="1"/>
          </p:cNvSpPr>
          <p:nvPr>
            <p:ph type="dt" sz="half" idx="10"/>
          </p:nvPr>
        </p:nvSpPr>
        <p:spPr/>
        <p:txBody>
          <a:bodyPr/>
          <a:lstStyle/>
          <a:p>
            <a:fld id="{B7A3526D-28D8-440B-B245-10AFD32C2662}" type="datetimeFigureOut">
              <a:rPr lang="en-IE" smtClean="0"/>
              <a:t>11/12/2023</a:t>
            </a:fld>
            <a:endParaRPr lang="en-IE"/>
          </a:p>
        </p:txBody>
      </p:sp>
      <p:sp>
        <p:nvSpPr>
          <p:cNvPr id="3" name="Footer Placeholder 2">
            <a:extLst>
              <a:ext uri="{FF2B5EF4-FFF2-40B4-BE49-F238E27FC236}">
                <a16:creationId xmlns:a16="http://schemas.microsoft.com/office/drawing/2014/main" id="{D4A3CEAC-6E14-EC74-7EE0-83B3DEA1F89D}"/>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EA5ED5F7-A496-40E5-99E9-2E94EDD7964F}"/>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4063261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9908-994D-08D7-4E86-CBCED5C11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7423AF81-4727-D98E-1AF4-EC290B3EFC0E}"/>
              </a:ext>
            </a:extLst>
          </p:cNvPr>
          <p:cNvSpPr>
            <a:spLocks noGrp="1"/>
          </p:cNvSpPr>
          <p:nvPr>
            <p:ph idx="1"/>
          </p:nvPr>
        </p:nvSpPr>
        <p:spPr>
          <a:xfrm>
            <a:off x="5183188" y="987425"/>
            <a:ext cx="519572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dirty="0"/>
          </a:p>
        </p:txBody>
      </p:sp>
      <p:sp>
        <p:nvSpPr>
          <p:cNvPr id="4" name="Text Placeholder 3">
            <a:extLst>
              <a:ext uri="{FF2B5EF4-FFF2-40B4-BE49-F238E27FC236}">
                <a16:creationId xmlns:a16="http://schemas.microsoft.com/office/drawing/2014/main" id="{F2ED4CC4-66F1-9AE6-3FA0-9CCACEDD3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33D01-3ECF-0B34-7BFD-D59D0CCC71EF}"/>
              </a:ext>
            </a:extLst>
          </p:cNvPr>
          <p:cNvSpPr>
            <a:spLocks noGrp="1"/>
          </p:cNvSpPr>
          <p:nvPr>
            <p:ph type="dt" sz="half" idx="10"/>
          </p:nvPr>
        </p:nvSpPr>
        <p:spPr/>
        <p:txBody>
          <a:bodyPr/>
          <a:lstStyle/>
          <a:p>
            <a:fld id="{B7A3526D-28D8-440B-B245-10AFD32C2662}" type="datetimeFigureOut">
              <a:rPr lang="en-IE" smtClean="0"/>
              <a:t>11/12/2023</a:t>
            </a:fld>
            <a:endParaRPr lang="en-IE"/>
          </a:p>
        </p:txBody>
      </p:sp>
      <p:sp>
        <p:nvSpPr>
          <p:cNvPr id="6" name="Footer Placeholder 5">
            <a:extLst>
              <a:ext uri="{FF2B5EF4-FFF2-40B4-BE49-F238E27FC236}">
                <a16:creationId xmlns:a16="http://schemas.microsoft.com/office/drawing/2014/main" id="{E7514C22-D0DE-B7BA-422E-5C16A39D075F}"/>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DA0F9D11-35BE-C5CD-CEB7-6D6AD5CA2F4F}"/>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269377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A32F-2705-8384-9E59-630848A37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DC054D85-75E2-95AC-9641-1C7F3D8B85AD}"/>
              </a:ext>
            </a:extLst>
          </p:cNvPr>
          <p:cNvSpPr>
            <a:spLocks noGrp="1"/>
          </p:cNvSpPr>
          <p:nvPr>
            <p:ph type="pic" idx="1"/>
          </p:nvPr>
        </p:nvSpPr>
        <p:spPr>
          <a:xfrm>
            <a:off x="5183188" y="987425"/>
            <a:ext cx="519572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E"/>
          </a:p>
        </p:txBody>
      </p:sp>
      <p:sp>
        <p:nvSpPr>
          <p:cNvPr id="4" name="Text Placeholder 3">
            <a:extLst>
              <a:ext uri="{FF2B5EF4-FFF2-40B4-BE49-F238E27FC236}">
                <a16:creationId xmlns:a16="http://schemas.microsoft.com/office/drawing/2014/main" id="{C136F347-1F7C-9EFA-81EE-C52FF3BDA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001EF5-0C9C-3A1A-37C1-331C6C14932B}"/>
              </a:ext>
            </a:extLst>
          </p:cNvPr>
          <p:cNvSpPr>
            <a:spLocks noGrp="1"/>
          </p:cNvSpPr>
          <p:nvPr>
            <p:ph type="dt" sz="half" idx="10"/>
          </p:nvPr>
        </p:nvSpPr>
        <p:spPr/>
        <p:txBody>
          <a:bodyPr/>
          <a:lstStyle/>
          <a:p>
            <a:fld id="{B7A3526D-28D8-440B-B245-10AFD32C2662}" type="datetimeFigureOut">
              <a:rPr lang="en-IE" smtClean="0"/>
              <a:t>11/12/2023</a:t>
            </a:fld>
            <a:endParaRPr lang="en-IE"/>
          </a:p>
        </p:txBody>
      </p:sp>
      <p:sp>
        <p:nvSpPr>
          <p:cNvPr id="6" name="Footer Placeholder 5">
            <a:extLst>
              <a:ext uri="{FF2B5EF4-FFF2-40B4-BE49-F238E27FC236}">
                <a16:creationId xmlns:a16="http://schemas.microsoft.com/office/drawing/2014/main" id="{0770C0B2-92EC-82DF-A017-4D5FB8D3E568}"/>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BF533D90-C456-FED5-1761-ADCF4F2F44E4}"/>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2470730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9F0F235-CADC-6715-6F92-18D1D3284AB3}"/>
              </a:ext>
            </a:extLst>
          </p:cNvPr>
          <p:cNvSpPr/>
          <p:nvPr/>
        </p:nvSpPr>
        <p:spPr>
          <a:xfrm>
            <a:off x="10425113" y="0"/>
            <a:ext cx="1423987" cy="3429000"/>
          </a:xfrm>
          <a:custGeom>
            <a:avLst/>
            <a:gdLst>
              <a:gd name="connsiteX0" fmla="*/ 0 w 1423987"/>
              <a:gd name="connsiteY0" fmla="*/ 0 h 3429000"/>
              <a:gd name="connsiteX1" fmla="*/ 1423987 w 1423987"/>
              <a:gd name="connsiteY1" fmla="*/ 0 h 3429000"/>
              <a:gd name="connsiteX2" fmla="*/ 1423987 w 1423987"/>
              <a:gd name="connsiteY2" fmla="*/ 3429000 h 3429000"/>
              <a:gd name="connsiteX3" fmla="*/ 0 w 1423987"/>
              <a:gd name="connsiteY3" fmla="*/ 3429000 h 3429000"/>
              <a:gd name="connsiteX4" fmla="*/ 0 w 1423987"/>
              <a:gd name="connsiteY4" fmla="*/ 0 h 3429000"/>
              <a:gd name="connsiteX0" fmla="*/ 0 w 1423987"/>
              <a:gd name="connsiteY0" fmla="*/ 0 h 3429000"/>
              <a:gd name="connsiteX1" fmla="*/ 1423987 w 1423987"/>
              <a:gd name="connsiteY1" fmla="*/ 0 h 3429000"/>
              <a:gd name="connsiteX2" fmla="*/ 1423987 w 1423987"/>
              <a:gd name="connsiteY2" fmla="*/ 3429000 h 3429000"/>
              <a:gd name="connsiteX3" fmla="*/ 709612 w 1423987"/>
              <a:gd name="connsiteY3" fmla="*/ 2719388 h 3429000"/>
              <a:gd name="connsiteX4" fmla="*/ 0 w 1423987"/>
              <a:gd name="connsiteY4" fmla="*/ 3429000 h 3429000"/>
              <a:gd name="connsiteX5" fmla="*/ 0 w 1423987"/>
              <a:gd name="connsiteY5" fmla="*/ 0 h 3429000"/>
              <a:gd name="connsiteX0" fmla="*/ 0 w 1423987"/>
              <a:gd name="connsiteY0" fmla="*/ 0 h 3429000"/>
              <a:gd name="connsiteX1" fmla="*/ 1423987 w 1423987"/>
              <a:gd name="connsiteY1" fmla="*/ 0 h 3429000"/>
              <a:gd name="connsiteX2" fmla="*/ 1423987 w 1423987"/>
              <a:gd name="connsiteY2" fmla="*/ 3429000 h 3429000"/>
              <a:gd name="connsiteX3" fmla="*/ 709612 w 1423987"/>
              <a:gd name="connsiteY3" fmla="*/ 2719388 h 3429000"/>
              <a:gd name="connsiteX4" fmla="*/ 0 w 1423987"/>
              <a:gd name="connsiteY4" fmla="*/ 3429000 h 3429000"/>
              <a:gd name="connsiteX5" fmla="*/ 0 w 1423987"/>
              <a:gd name="connsiteY5" fmla="*/ 0 h 3429000"/>
              <a:gd name="connsiteX0" fmla="*/ 0 w 1423987"/>
              <a:gd name="connsiteY0" fmla="*/ 0 h 3429000"/>
              <a:gd name="connsiteX1" fmla="*/ 1423987 w 1423987"/>
              <a:gd name="connsiteY1" fmla="*/ 0 h 3429000"/>
              <a:gd name="connsiteX2" fmla="*/ 1423987 w 1423987"/>
              <a:gd name="connsiteY2" fmla="*/ 3429000 h 3429000"/>
              <a:gd name="connsiteX3" fmla="*/ 709612 w 1423987"/>
              <a:gd name="connsiteY3" fmla="*/ 2719388 h 3429000"/>
              <a:gd name="connsiteX4" fmla="*/ 0 w 1423987"/>
              <a:gd name="connsiteY4" fmla="*/ 3429000 h 3429000"/>
              <a:gd name="connsiteX5" fmla="*/ 0 w 1423987"/>
              <a:gd name="connsiteY5" fmla="*/ 0 h 3429000"/>
              <a:gd name="connsiteX0" fmla="*/ 0 w 1423987"/>
              <a:gd name="connsiteY0" fmla="*/ 0 h 3429000"/>
              <a:gd name="connsiteX1" fmla="*/ 1423987 w 1423987"/>
              <a:gd name="connsiteY1" fmla="*/ 0 h 3429000"/>
              <a:gd name="connsiteX2" fmla="*/ 1423987 w 1423987"/>
              <a:gd name="connsiteY2" fmla="*/ 3429000 h 3429000"/>
              <a:gd name="connsiteX3" fmla="*/ 709612 w 1423987"/>
              <a:gd name="connsiteY3" fmla="*/ 2719388 h 3429000"/>
              <a:gd name="connsiteX4" fmla="*/ 0 w 1423987"/>
              <a:gd name="connsiteY4" fmla="*/ 3429000 h 3429000"/>
              <a:gd name="connsiteX5" fmla="*/ 0 w 1423987"/>
              <a:gd name="connsiteY5"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3987" h="3429000">
                <a:moveTo>
                  <a:pt x="0" y="0"/>
                </a:moveTo>
                <a:lnTo>
                  <a:pt x="1423987" y="0"/>
                </a:lnTo>
                <a:lnTo>
                  <a:pt x="1423987" y="3429000"/>
                </a:lnTo>
                <a:lnTo>
                  <a:pt x="709612" y="2719388"/>
                </a:lnTo>
                <a:cubicBezTo>
                  <a:pt x="696913" y="2736850"/>
                  <a:pt x="236537" y="3192463"/>
                  <a:pt x="0" y="3429000"/>
                </a:cubicBezTo>
                <a:lnTo>
                  <a:pt x="0" y="0"/>
                </a:lnTo>
                <a:close/>
              </a:path>
            </a:pathLst>
          </a:custGeom>
          <a:solidFill>
            <a:srgbClr val="241A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 name="Title Placeholder 1">
            <a:extLst>
              <a:ext uri="{FF2B5EF4-FFF2-40B4-BE49-F238E27FC236}">
                <a16:creationId xmlns:a16="http://schemas.microsoft.com/office/drawing/2014/main" id="{D50A8185-1319-40FA-8F59-5BB0E1B4239D}"/>
              </a:ext>
            </a:extLst>
          </p:cNvPr>
          <p:cNvSpPr>
            <a:spLocks noGrp="1"/>
          </p:cNvSpPr>
          <p:nvPr>
            <p:ph type="title"/>
          </p:nvPr>
        </p:nvSpPr>
        <p:spPr>
          <a:xfrm>
            <a:off x="838201" y="365125"/>
            <a:ext cx="9516762" cy="1325563"/>
          </a:xfrm>
          <a:prstGeom prst="rect">
            <a:avLst/>
          </a:prstGeom>
        </p:spPr>
        <p:txBody>
          <a:bodyPr vert="horz" lIns="91440" tIns="45720" rIns="91440" bIns="45720" rtlCol="0" anchor="ctr">
            <a:normAutofit/>
          </a:bodyPr>
          <a:lstStyle/>
          <a:p>
            <a:r>
              <a:rPr lang="en-US"/>
              <a:t>Click to edit Master title style</a:t>
            </a:r>
            <a:endParaRPr lang="en-IE" dirty="0"/>
          </a:p>
        </p:txBody>
      </p:sp>
      <p:sp>
        <p:nvSpPr>
          <p:cNvPr id="3" name="Text Placeholder 2">
            <a:extLst>
              <a:ext uri="{FF2B5EF4-FFF2-40B4-BE49-F238E27FC236}">
                <a16:creationId xmlns:a16="http://schemas.microsoft.com/office/drawing/2014/main" id="{9EBA3A80-6358-A8DC-C413-E8148BCF7C54}"/>
              </a:ext>
            </a:extLst>
          </p:cNvPr>
          <p:cNvSpPr>
            <a:spLocks noGrp="1"/>
          </p:cNvSpPr>
          <p:nvPr>
            <p:ph type="body" idx="1"/>
          </p:nvPr>
        </p:nvSpPr>
        <p:spPr>
          <a:xfrm>
            <a:off x="838201" y="1825625"/>
            <a:ext cx="95167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dirty="0"/>
          </a:p>
        </p:txBody>
      </p:sp>
      <p:sp>
        <p:nvSpPr>
          <p:cNvPr id="4" name="Date Placeholder 3">
            <a:extLst>
              <a:ext uri="{FF2B5EF4-FFF2-40B4-BE49-F238E27FC236}">
                <a16:creationId xmlns:a16="http://schemas.microsoft.com/office/drawing/2014/main" id="{161E59EC-EFEC-C491-FFE9-9274844F2B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3526D-28D8-440B-B245-10AFD32C2662}" type="datetimeFigureOut">
              <a:rPr lang="en-IE" smtClean="0"/>
              <a:t>11/12/2023</a:t>
            </a:fld>
            <a:endParaRPr lang="en-IE"/>
          </a:p>
        </p:txBody>
      </p:sp>
      <p:sp>
        <p:nvSpPr>
          <p:cNvPr id="5" name="Footer Placeholder 4">
            <a:extLst>
              <a:ext uri="{FF2B5EF4-FFF2-40B4-BE49-F238E27FC236}">
                <a16:creationId xmlns:a16="http://schemas.microsoft.com/office/drawing/2014/main" id="{D4028A40-81C5-0F20-7D53-56AE2DDC5A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E1F8358B-7F8F-0E8A-4772-BAD44422EA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F20AF-78DE-4DF5-B4E8-95438411F22F}" type="slidenum">
              <a:rPr lang="en-IE" smtClean="0"/>
              <a:t>‹#›</a:t>
            </a:fld>
            <a:endParaRPr lang="en-IE"/>
          </a:p>
        </p:txBody>
      </p:sp>
      <p:pic>
        <p:nvPicPr>
          <p:cNvPr id="8" name="Picture 7" descr="A black background with white text&#10;&#10;Description automatically generated">
            <a:extLst>
              <a:ext uri="{FF2B5EF4-FFF2-40B4-BE49-F238E27FC236}">
                <a16:creationId xmlns:a16="http://schemas.microsoft.com/office/drawing/2014/main" id="{544AF292-80F3-DBCA-EF16-93B941D9110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49753" y="76200"/>
            <a:ext cx="1387322" cy="828675"/>
          </a:xfrm>
          <a:prstGeom prst="rect">
            <a:avLst/>
          </a:prstGeom>
        </p:spPr>
      </p:pic>
      <p:sp>
        <p:nvSpPr>
          <p:cNvPr id="7" name="Rectangle 6">
            <a:extLst>
              <a:ext uri="{FF2B5EF4-FFF2-40B4-BE49-F238E27FC236}">
                <a16:creationId xmlns:a16="http://schemas.microsoft.com/office/drawing/2014/main" id="{8BF686B2-46C8-E752-1615-2FD90A01A1C2}"/>
              </a:ext>
            </a:extLst>
          </p:cNvPr>
          <p:cNvSpPr/>
          <p:nvPr/>
        </p:nvSpPr>
        <p:spPr>
          <a:xfrm>
            <a:off x="0" y="6721475"/>
            <a:ext cx="12202297" cy="163341"/>
          </a:xfrm>
          <a:prstGeom prst="rect">
            <a:avLst/>
          </a:prstGeom>
          <a:gradFill flip="none" rotWithShape="1">
            <a:gsLst>
              <a:gs pos="0">
                <a:srgbClr val="241A56">
                  <a:shade val="30000"/>
                  <a:satMod val="115000"/>
                </a:srgbClr>
              </a:gs>
              <a:gs pos="50000">
                <a:srgbClr val="241A56">
                  <a:shade val="67500"/>
                  <a:satMod val="115000"/>
                </a:srgbClr>
              </a:gs>
              <a:gs pos="100000">
                <a:srgbClr val="241A56">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Rectangle 10">
            <a:extLst>
              <a:ext uri="{FF2B5EF4-FFF2-40B4-BE49-F238E27FC236}">
                <a16:creationId xmlns:a16="http://schemas.microsoft.com/office/drawing/2014/main" id="{36356917-791E-2A0D-C735-C0B00F236E20}"/>
              </a:ext>
            </a:extLst>
          </p:cNvPr>
          <p:cNvSpPr/>
          <p:nvPr/>
        </p:nvSpPr>
        <p:spPr>
          <a:xfrm rot="5400000">
            <a:off x="-3385258" y="3385258"/>
            <a:ext cx="6884816" cy="114300"/>
          </a:xfrm>
          <a:prstGeom prst="rect">
            <a:avLst/>
          </a:prstGeom>
          <a:gradFill flip="none" rotWithShape="1">
            <a:gsLst>
              <a:gs pos="0">
                <a:srgbClr val="241A56">
                  <a:shade val="30000"/>
                  <a:satMod val="115000"/>
                </a:srgbClr>
              </a:gs>
              <a:gs pos="50000">
                <a:srgbClr val="241A56">
                  <a:shade val="67500"/>
                  <a:satMod val="115000"/>
                </a:srgbClr>
              </a:gs>
              <a:gs pos="100000">
                <a:srgbClr val="241A56">
                  <a:shade val="100000"/>
                  <a:satMod val="115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640160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241A56"/>
          </a:solidFill>
          <a:latin typeface="Rockwell" panose="020606030202050204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41A56"/>
          </a:solidFill>
          <a:latin typeface="Quire Sans" panose="020B0502040400020003" pitchFamily="34" charset="0"/>
          <a:ea typeface="+mn-ea"/>
          <a:cs typeface="Quire Sans" panose="020B05020404000200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41A56"/>
          </a:solidFill>
          <a:latin typeface="Quire Sans" panose="020B0502040400020003" pitchFamily="34" charset="0"/>
          <a:ea typeface="+mn-ea"/>
          <a:cs typeface="Quire Sans" panose="020B05020404000200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41A56"/>
          </a:solidFill>
          <a:latin typeface="Quire Sans" panose="020B0502040400020003" pitchFamily="34" charset="0"/>
          <a:ea typeface="+mn-ea"/>
          <a:cs typeface="Quire Sans" panose="020B05020404000200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41A56"/>
          </a:solidFill>
          <a:latin typeface="Quire Sans" panose="020B0502040400020003" pitchFamily="34" charset="0"/>
          <a:ea typeface="+mn-ea"/>
          <a:cs typeface="Quire Sans" panose="020B05020404000200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41A56"/>
          </a:solidFill>
          <a:latin typeface="Quire Sans" panose="020B0502040400020003" pitchFamily="34" charset="0"/>
          <a:ea typeface="+mn-ea"/>
          <a:cs typeface="Quire Sans" panose="020B05020404000200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_2By2ane2I4"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8106-C503-423A-A9CE-576EA363EFDB}"/>
              </a:ext>
            </a:extLst>
          </p:cNvPr>
          <p:cNvSpPr>
            <a:spLocks noGrp="1"/>
          </p:cNvSpPr>
          <p:nvPr>
            <p:ph type="ctrTitle"/>
          </p:nvPr>
        </p:nvSpPr>
        <p:spPr>
          <a:xfrm>
            <a:off x="639192" y="0"/>
            <a:ext cx="8214511" cy="2387600"/>
          </a:xfrm>
        </p:spPr>
        <p:txBody>
          <a:bodyPr/>
          <a:lstStyle/>
          <a:p>
            <a:pPr algn="l"/>
            <a:r>
              <a:rPr lang="en-IE" b="0" i="0" dirty="0">
                <a:solidFill>
                  <a:srgbClr val="201F1E"/>
                </a:solidFill>
                <a:effectLst/>
                <a:latin typeface="Segoe UI" panose="020B0502040204020203" pitchFamily="34" charset="0"/>
              </a:rPr>
              <a:t>Advanced Databases</a:t>
            </a:r>
            <a:endParaRPr lang="en-IE" dirty="0"/>
          </a:p>
        </p:txBody>
      </p:sp>
      <p:sp>
        <p:nvSpPr>
          <p:cNvPr id="3" name="Subtitle 2">
            <a:extLst>
              <a:ext uri="{FF2B5EF4-FFF2-40B4-BE49-F238E27FC236}">
                <a16:creationId xmlns:a16="http://schemas.microsoft.com/office/drawing/2014/main" id="{83918E3B-4BAF-4A04-8962-90435DE3464C}"/>
              </a:ext>
            </a:extLst>
          </p:cNvPr>
          <p:cNvSpPr>
            <a:spLocks noGrp="1"/>
          </p:cNvSpPr>
          <p:nvPr>
            <p:ph type="subTitle" idx="1"/>
          </p:nvPr>
        </p:nvSpPr>
        <p:spPr>
          <a:xfrm>
            <a:off x="675897" y="2425199"/>
            <a:ext cx="8177806" cy="1655762"/>
          </a:xfrm>
        </p:spPr>
        <p:txBody>
          <a:bodyPr>
            <a:normAutofit fontScale="92500" lnSpcReduction="10000"/>
          </a:bodyPr>
          <a:lstStyle/>
          <a:p>
            <a:pPr algn="l"/>
            <a:r>
              <a:rPr lang="en-IE" sz="3000" dirty="0"/>
              <a:t>Distributed Databases</a:t>
            </a:r>
          </a:p>
          <a:p>
            <a:pPr algn="l"/>
            <a:r>
              <a:rPr lang="en-IE" dirty="0"/>
              <a:t>William Clifford</a:t>
            </a:r>
          </a:p>
          <a:p>
            <a:pPr algn="l"/>
            <a:r>
              <a:rPr lang="en-IE" dirty="0"/>
              <a:t>William.clifford@ncirl.ie</a:t>
            </a:r>
          </a:p>
          <a:p>
            <a:pPr algn="l"/>
            <a:r>
              <a:rPr lang="en-IE"/>
              <a:t>04/12/23</a:t>
            </a:r>
            <a:endParaRPr lang="en-IE" dirty="0"/>
          </a:p>
        </p:txBody>
      </p:sp>
    </p:spTree>
    <p:extLst>
      <p:ext uri="{BB962C8B-B14F-4D97-AF65-F5344CB8AC3E}">
        <p14:creationId xmlns:p14="http://schemas.microsoft.com/office/powerpoint/2010/main" val="297967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Distributed DBMS</a:t>
            </a:r>
            <a:endParaRPr lang="en-IE" dirty="0"/>
          </a:p>
        </p:txBody>
      </p:sp>
      <p:pic>
        <p:nvPicPr>
          <p:cNvPr id="4" name="Picture 4" descr="DS3-Figure 22-01">
            <a:extLst>
              <a:ext uri="{FF2B5EF4-FFF2-40B4-BE49-F238E27FC236}">
                <a16:creationId xmlns:a16="http://schemas.microsoft.com/office/drawing/2014/main" id="{7E4DCC81-EAE6-4F43-8B03-940C191B0C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5662" y="1366838"/>
            <a:ext cx="5400675" cy="51260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EFA05E-3F78-4B21-9132-96D5541538CF}"/>
              </a:ext>
            </a:extLst>
          </p:cNvPr>
          <p:cNvSpPr txBox="1"/>
          <p:nvPr/>
        </p:nvSpPr>
        <p:spPr>
          <a:xfrm>
            <a:off x="1873150" y="3024639"/>
            <a:ext cx="1656184" cy="1477328"/>
          </a:xfrm>
          <a:prstGeom prst="rect">
            <a:avLst/>
          </a:prstGeom>
          <a:solidFill>
            <a:srgbClr val="FFC000">
              <a:alpha val="70000"/>
            </a:srgbClr>
          </a:solidFill>
        </p:spPr>
        <p:txBody>
          <a:bodyPr wrap="square" rtlCol="0">
            <a:spAutoFit/>
          </a:bodyPr>
          <a:lstStyle/>
          <a:p>
            <a:r>
              <a:rPr lang="en-GB" dirty="0"/>
              <a:t>Not necessary for every site to have its own local database</a:t>
            </a:r>
          </a:p>
        </p:txBody>
      </p:sp>
      <p:cxnSp>
        <p:nvCxnSpPr>
          <p:cNvPr id="6" name="Connector: Curved 5">
            <a:extLst>
              <a:ext uri="{FF2B5EF4-FFF2-40B4-BE49-F238E27FC236}">
                <a16:creationId xmlns:a16="http://schemas.microsoft.com/office/drawing/2014/main" id="{4CE592B8-1FB7-4C6E-B5C0-6E0DAD39B633}"/>
              </a:ext>
            </a:extLst>
          </p:cNvPr>
          <p:cNvCxnSpPr>
            <a:cxnSpLocks/>
          </p:cNvCxnSpPr>
          <p:nvPr/>
        </p:nvCxnSpPr>
        <p:spPr>
          <a:xfrm rot="16200000" flipH="1">
            <a:off x="3368561" y="3833028"/>
            <a:ext cx="1833716" cy="3168353"/>
          </a:xfrm>
          <a:prstGeom prst="curvedConnector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492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Distributed Processing</a:t>
            </a:r>
            <a:endParaRPr lang="en-IE" dirty="0"/>
          </a:p>
        </p:txBody>
      </p:sp>
      <p:sp>
        <p:nvSpPr>
          <p:cNvPr id="3" name="Content Placeholder 2">
            <a:extLst>
              <a:ext uri="{FF2B5EF4-FFF2-40B4-BE49-F238E27FC236}">
                <a16:creationId xmlns:a16="http://schemas.microsoft.com/office/drawing/2014/main" id="{2D7A8D98-421B-4541-AAFB-001CC16AF995}"/>
              </a:ext>
            </a:extLst>
          </p:cNvPr>
          <p:cNvSpPr>
            <a:spLocks noGrp="1"/>
          </p:cNvSpPr>
          <p:nvPr>
            <p:ph idx="1"/>
          </p:nvPr>
        </p:nvSpPr>
        <p:spPr>
          <a:xfrm>
            <a:off x="838200" y="1825625"/>
            <a:ext cx="4274976" cy="4351338"/>
          </a:xfrm>
        </p:spPr>
        <p:txBody>
          <a:bodyPr/>
          <a:lstStyle/>
          <a:p>
            <a:pPr algn="just"/>
            <a:r>
              <a:rPr lang="en-US" sz="2800" dirty="0"/>
              <a:t>A </a:t>
            </a:r>
            <a:r>
              <a:rPr lang="en-US" sz="2800" dirty="0" err="1"/>
              <a:t>centralised</a:t>
            </a:r>
            <a:r>
              <a:rPr lang="en-US" sz="2800" dirty="0"/>
              <a:t> database can be accessed over a computer network. </a:t>
            </a:r>
          </a:p>
          <a:p>
            <a:endParaRPr lang="en-IE" dirty="0"/>
          </a:p>
        </p:txBody>
      </p:sp>
      <p:pic>
        <p:nvPicPr>
          <p:cNvPr id="8" name="Picture 4" descr="DS3-Figure 22-02">
            <a:extLst>
              <a:ext uri="{FF2B5EF4-FFF2-40B4-BE49-F238E27FC236}">
                <a16:creationId xmlns:a16="http://schemas.microsoft.com/office/drawing/2014/main" id="{3CBFBC92-5343-4144-9187-A5D39AD73A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3547" y="1312749"/>
            <a:ext cx="5990253" cy="55452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D785335-9E65-43AE-8ECC-EA7E893025CD}"/>
              </a:ext>
            </a:extLst>
          </p:cNvPr>
          <p:cNvSpPr txBox="1"/>
          <p:nvPr/>
        </p:nvSpPr>
        <p:spPr>
          <a:xfrm>
            <a:off x="675692" y="1825625"/>
            <a:ext cx="4562670" cy="1384995"/>
          </a:xfrm>
          <a:prstGeom prst="rect">
            <a:avLst/>
          </a:prstGeom>
          <a:solidFill>
            <a:srgbClr val="0070C0">
              <a:alpha val="23000"/>
            </a:srgbClr>
          </a:solidFill>
          <a:ln w="19050">
            <a:solidFill>
              <a:srgbClr val="0070C0"/>
            </a:solidFill>
          </a:ln>
          <a:effectLst>
            <a:outerShdw dist="50800" dir="3720000" sx="1000" sy="1000" algn="ctr" rotWithShape="0">
              <a:srgbClr val="000000">
                <a:alpha val="43137"/>
              </a:srgbClr>
            </a:outerShdw>
          </a:effectLst>
        </p:spPr>
        <p:txBody>
          <a:bodyPr wrap="square" rtlCol="0">
            <a:spAutoFit/>
          </a:bodyPr>
          <a:lstStyle/>
          <a:p>
            <a:endParaRPr lang="en-GB" sz="2000" dirty="0"/>
          </a:p>
          <a:p>
            <a:endParaRPr lang="en-GB" sz="3200" dirty="0"/>
          </a:p>
          <a:p>
            <a:endParaRPr lang="en-GB" sz="3200" dirty="0"/>
          </a:p>
        </p:txBody>
      </p:sp>
    </p:spTree>
    <p:extLst>
      <p:ext uri="{BB962C8B-B14F-4D97-AF65-F5344CB8AC3E}">
        <p14:creationId xmlns:p14="http://schemas.microsoft.com/office/powerpoint/2010/main" val="31391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Parallel DBMS</a:t>
            </a:r>
            <a:endParaRPr lang="en-IE" dirty="0"/>
          </a:p>
        </p:txBody>
      </p:sp>
      <p:sp>
        <p:nvSpPr>
          <p:cNvPr id="3" name="Content Placeholder 2">
            <a:extLst>
              <a:ext uri="{FF2B5EF4-FFF2-40B4-BE49-F238E27FC236}">
                <a16:creationId xmlns:a16="http://schemas.microsoft.com/office/drawing/2014/main" id="{2D7A8D98-421B-4541-AAFB-001CC16AF995}"/>
              </a:ext>
            </a:extLst>
          </p:cNvPr>
          <p:cNvSpPr>
            <a:spLocks noGrp="1"/>
          </p:cNvSpPr>
          <p:nvPr>
            <p:ph idx="1"/>
          </p:nvPr>
        </p:nvSpPr>
        <p:spPr>
          <a:xfrm>
            <a:off x="838200" y="1825625"/>
            <a:ext cx="4570235" cy="4351338"/>
          </a:xfrm>
        </p:spPr>
        <p:style>
          <a:lnRef idx="3">
            <a:schemeClr val="lt1"/>
          </a:lnRef>
          <a:fillRef idx="1">
            <a:schemeClr val="accent6"/>
          </a:fillRef>
          <a:effectRef idx="1">
            <a:schemeClr val="accent6"/>
          </a:effectRef>
          <a:fontRef idx="minor">
            <a:schemeClr val="lt1"/>
          </a:fontRef>
        </p:style>
        <p:txBody>
          <a:bodyPr>
            <a:normAutofit fontScale="77500" lnSpcReduction="20000"/>
          </a:bodyPr>
          <a:lstStyle/>
          <a:p>
            <a:pPr algn="just"/>
            <a:r>
              <a:rPr lang="en-US" sz="2800" dirty="0"/>
              <a:t>DBMS’s can be designed to run across multiple processors and disks. </a:t>
            </a:r>
          </a:p>
          <a:p>
            <a:pPr algn="just"/>
            <a:r>
              <a:rPr lang="en-US" sz="2800" dirty="0"/>
              <a:t>This can execute tasks in parallel, to improve performance.</a:t>
            </a:r>
          </a:p>
          <a:p>
            <a:pPr algn="just"/>
            <a:r>
              <a:rPr lang="en-US" dirty="0"/>
              <a:t>Based on the premise that a single processor system can no longer meet the requirements for cost-effective scalability, reliability, and performance. </a:t>
            </a:r>
          </a:p>
          <a:p>
            <a:pPr algn="just"/>
            <a:r>
              <a:rPr lang="en-US" sz="2800" dirty="0"/>
              <a:t>Parallel </a:t>
            </a:r>
            <a:r>
              <a:rPr lang="en-US" dirty="0"/>
              <a:t>DBMS’s link multiple, smaller machines to achieve the same throughput as a single larger machine, with greater scalability and reliability. </a:t>
            </a:r>
            <a:endParaRPr lang="en-US" sz="2800" dirty="0"/>
          </a:p>
          <a:p>
            <a:endParaRPr lang="en-IE" dirty="0"/>
          </a:p>
        </p:txBody>
      </p:sp>
      <p:pic>
        <p:nvPicPr>
          <p:cNvPr id="5" name="Picture 4" descr="Diagram&#10;&#10;Description automatically generated">
            <a:extLst>
              <a:ext uri="{FF2B5EF4-FFF2-40B4-BE49-F238E27FC236}">
                <a16:creationId xmlns:a16="http://schemas.microsoft.com/office/drawing/2014/main" id="{8BA26A75-B05B-4759-80CB-B829A2334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4405" y="1825625"/>
            <a:ext cx="6637595" cy="4191363"/>
          </a:xfrm>
          <a:prstGeom prst="rect">
            <a:avLst/>
          </a:prstGeom>
        </p:spPr>
      </p:pic>
    </p:spTree>
    <p:extLst>
      <p:ext uri="{BB962C8B-B14F-4D97-AF65-F5344CB8AC3E}">
        <p14:creationId xmlns:p14="http://schemas.microsoft.com/office/powerpoint/2010/main" val="3799306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Parallel DBMS</a:t>
            </a:r>
            <a:endParaRPr lang="en-IE" dirty="0"/>
          </a:p>
        </p:txBody>
      </p:sp>
      <p:sp>
        <p:nvSpPr>
          <p:cNvPr id="3" name="Content Placeholder 2">
            <a:extLst>
              <a:ext uri="{FF2B5EF4-FFF2-40B4-BE49-F238E27FC236}">
                <a16:creationId xmlns:a16="http://schemas.microsoft.com/office/drawing/2014/main" id="{2D7A8D98-421B-4541-AAFB-001CC16AF995}"/>
              </a:ext>
            </a:extLst>
          </p:cNvPr>
          <p:cNvSpPr>
            <a:spLocks noGrp="1"/>
          </p:cNvSpPr>
          <p:nvPr>
            <p:ph idx="1"/>
          </p:nvPr>
        </p:nvSpPr>
        <p:spPr>
          <a:xfrm>
            <a:off x="838200" y="1825625"/>
            <a:ext cx="3920412" cy="4351338"/>
          </a:xfrm>
        </p:spPr>
        <p:style>
          <a:lnRef idx="3">
            <a:schemeClr val="lt1"/>
          </a:lnRef>
          <a:fillRef idx="1">
            <a:schemeClr val="accent4"/>
          </a:fillRef>
          <a:effectRef idx="1">
            <a:schemeClr val="accent4"/>
          </a:effectRef>
          <a:fontRef idx="minor">
            <a:schemeClr val="lt1"/>
          </a:fontRef>
        </p:style>
        <p:txBody>
          <a:bodyPr>
            <a:normAutofit/>
          </a:bodyPr>
          <a:lstStyle/>
          <a:p>
            <a:pPr algn="just"/>
            <a:r>
              <a:rPr lang="en-US" sz="3000" dirty="0">
                <a:solidFill>
                  <a:sysClr val="windowText" lastClr="000000"/>
                </a:solidFill>
              </a:rPr>
              <a:t>Architectures for parallel DBMS’s are:</a:t>
            </a:r>
          </a:p>
          <a:p>
            <a:pPr algn="just"/>
            <a:endParaRPr lang="en-US" sz="3000" dirty="0">
              <a:solidFill>
                <a:sysClr val="windowText" lastClr="000000"/>
              </a:solidFill>
            </a:endParaRPr>
          </a:p>
          <a:p>
            <a:pPr marL="971550" lvl="1" indent="-514350" algn="just">
              <a:buFont typeface="+mj-lt"/>
              <a:buAutoNum type="alphaLcParenR"/>
            </a:pPr>
            <a:r>
              <a:rPr lang="en-US" sz="3000" dirty="0">
                <a:solidFill>
                  <a:sysClr val="windowText" lastClr="000000"/>
                </a:solidFill>
              </a:rPr>
              <a:t>Shared memory</a:t>
            </a:r>
          </a:p>
          <a:p>
            <a:pPr marL="971550" lvl="1" indent="-514350" algn="just">
              <a:buFont typeface="+mj-lt"/>
              <a:buAutoNum type="alphaLcParenR"/>
            </a:pPr>
            <a:endParaRPr lang="en-US" sz="3000" dirty="0">
              <a:solidFill>
                <a:sysClr val="windowText" lastClr="000000"/>
              </a:solidFill>
            </a:endParaRPr>
          </a:p>
          <a:p>
            <a:pPr marL="971550" lvl="1" indent="-514350" algn="just">
              <a:buFont typeface="+mj-lt"/>
              <a:buAutoNum type="alphaLcParenR"/>
            </a:pPr>
            <a:r>
              <a:rPr lang="en-US" sz="3000" dirty="0">
                <a:solidFill>
                  <a:sysClr val="windowText" lastClr="000000"/>
                </a:solidFill>
              </a:rPr>
              <a:t>Shared disk</a:t>
            </a:r>
          </a:p>
          <a:p>
            <a:pPr marL="971550" lvl="1" indent="-514350" algn="just">
              <a:buFont typeface="+mj-lt"/>
              <a:buAutoNum type="alphaLcParenR"/>
            </a:pPr>
            <a:endParaRPr lang="en-US" sz="3000" dirty="0">
              <a:solidFill>
                <a:sysClr val="windowText" lastClr="000000"/>
              </a:solidFill>
            </a:endParaRPr>
          </a:p>
          <a:p>
            <a:pPr marL="971550" lvl="1" indent="-514350" algn="just">
              <a:buFont typeface="+mj-lt"/>
              <a:buAutoNum type="alphaLcParenR"/>
            </a:pPr>
            <a:r>
              <a:rPr lang="en-US" sz="3000" dirty="0">
                <a:solidFill>
                  <a:sysClr val="windowText" lastClr="000000"/>
                </a:solidFill>
              </a:rPr>
              <a:t>Shared nothing</a:t>
            </a:r>
          </a:p>
          <a:p>
            <a:endParaRPr lang="en-IE" dirty="0"/>
          </a:p>
        </p:txBody>
      </p:sp>
      <p:pic>
        <p:nvPicPr>
          <p:cNvPr id="6" name="Picture 4" descr="DS3-Figure 22-03">
            <a:extLst>
              <a:ext uri="{FF2B5EF4-FFF2-40B4-BE49-F238E27FC236}">
                <a16:creationId xmlns:a16="http://schemas.microsoft.com/office/drawing/2014/main" id="{62CD89F9-86CD-432E-8DB7-1A2F2587CC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6375" y="1027906"/>
            <a:ext cx="7225625" cy="5830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170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DDBMSs advantage and disadvantages</a:t>
            </a:r>
            <a:endParaRPr lang="en-IE" dirty="0"/>
          </a:p>
        </p:txBody>
      </p:sp>
      <p:sp>
        <p:nvSpPr>
          <p:cNvPr id="3" name="Content Placeholder 2">
            <a:extLst>
              <a:ext uri="{FF2B5EF4-FFF2-40B4-BE49-F238E27FC236}">
                <a16:creationId xmlns:a16="http://schemas.microsoft.com/office/drawing/2014/main" id="{2D7A8D98-421B-4541-AAFB-001CC16AF995}"/>
              </a:ext>
            </a:extLst>
          </p:cNvPr>
          <p:cNvSpPr>
            <a:spLocks noGrp="1"/>
          </p:cNvSpPr>
          <p:nvPr>
            <p:ph idx="1"/>
          </p:nvPr>
        </p:nvSpPr>
        <p:spPr>
          <a:xfrm>
            <a:off x="838199" y="1825625"/>
            <a:ext cx="5257801" cy="4351338"/>
          </a:xfrm>
        </p:spPr>
        <p:style>
          <a:lnRef idx="3">
            <a:schemeClr val="lt1"/>
          </a:lnRef>
          <a:fillRef idx="1">
            <a:schemeClr val="accent6"/>
          </a:fillRef>
          <a:effectRef idx="1">
            <a:schemeClr val="accent6"/>
          </a:effectRef>
          <a:fontRef idx="minor">
            <a:schemeClr val="lt1"/>
          </a:fontRef>
        </p:style>
        <p:txBody>
          <a:bodyPr>
            <a:normAutofit fontScale="92500" lnSpcReduction="20000"/>
          </a:bodyPr>
          <a:lstStyle/>
          <a:p>
            <a:pPr marL="0" indent="0" algn="just">
              <a:buNone/>
            </a:pPr>
            <a:r>
              <a:rPr lang="en-US" sz="3000" dirty="0"/>
              <a:t>Advantages:</a:t>
            </a:r>
          </a:p>
          <a:p>
            <a:pPr marL="514350" indent="-514350" algn="just">
              <a:buFont typeface="+mj-lt"/>
              <a:buAutoNum type="arabicParenR"/>
            </a:pPr>
            <a:r>
              <a:rPr lang="en-US" sz="3000" dirty="0"/>
              <a:t>Reflects organizational structure.</a:t>
            </a:r>
          </a:p>
          <a:p>
            <a:pPr marL="514350" indent="-514350" algn="just">
              <a:buFont typeface="+mj-lt"/>
              <a:buAutoNum type="arabicParenR"/>
            </a:pPr>
            <a:r>
              <a:rPr lang="en-US" sz="3000" dirty="0"/>
              <a:t>Improved shareability and local autonomy.</a:t>
            </a:r>
          </a:p>
          <a:p>
            <a:pPr marL="514350" indent="-514350" algn="just">
              <a:buFont typeface="+mj-lt"/>
              <a:buAutoNum type="arabicParenR"/>
            </a:pPr>
            <a:r>
              <a:rPr lang="en-US" sz="3000" dirty="0"/>
              <a:t>Improved availability</a:t>
            </a:r>
          </a:p>
          <a:p>
            <a:pPr marL="514350" indent="-514350" algn="just">
              <a:buFont typeface="+mj-lt"/>
              <a:buAutoNum type="arabicParenR"/>
            </a:pPr>
            <a:r>
              <a:rPr lang="en-US" sz="3000" dirty="0"/>
              <a:t>Improved reliability</a:t>
            </a:r>
          </a:p>
          <a:p>
            <a:pPr marL="514350" indent="-514350" algn="just">
              <a:buFont typeface="+mj-lt"/>
              <a:buAutoNum type="arabicParenR"/>
            </a:pPr>
            <a:r>
              <a:rPr lang="en-US" sz="3000" dirty="0"/>
              <a:t>Improved performance</a:t>
            </a:r>
          </a:p>
          <a:p>
            <a:pPr marL="514350" indent="-514350" algn="just">
              <a:buFont typeface="+mj-lt"/>
              <a:buAutoNum type="arabicParenR"/>
            </a:pPr>
            <a:r>
              <a:rPr lang="en-US" sz="3000" dirty="0"/>
              <a:t>Economics (a large system vs many small).</a:t>
            </a:r>
          </a:p>
          <a:p>
            <a:pPr marL="514350" indent="-514350" algn="just">
              <a:buFont typeface="+mj-lt"/>
              <a:buAutoNum type="arabicParenR"/>
            </a:pPr>
            <a:r>
              <a:rPr lang="en-US" sz="3000" dirty="0"/>
              <a:t>Modular growth</a:t>
            </a:r>
          </a:p>
          <a:p>
            <a:endParaRPr lang="en-IE" dirty="0"/>
          </a:p>
        </p:txBody>
      </p:sp>
      <p:sp>
        <p:nvSpPr>
          <p:cNvPr id="7" name="Content Placeholder 2">
            <a:extLst>
              <a:ext uri="{FF2B5EF4-FFF2-40B4-BE49-F238E27FC236}">
                <a16:creationId xmlns:a16="http://schemas.microsoft.com/office/drawing/2014/main" id="{E7FE43E0-BC50-4B94-9624-914B77124DA1}"/>
              </a:ext>
            </a:extLst>
          </p:cNvPr>
          <p:cNvSpPr txBox="1">
            <a:spLocks/>
          </p:cNvSpPr>
          <p:nvPr/>
        </p:nvSpPr>
        <p:spPr>
          <a:xfrm>
            <a:off x="6495660" y="1825625"/>
            <a:ext cx="5257801" cy="435133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just">
              <a:buFont typeface="Arial" panose="020B0604020202020204" pitchFamily="34" charset="0"/>
              <a:buNone/>
            </a:pPr>
            <a:r>
              <a:rPr lang="en-US" sz="3000" dirty="0"/>
              <a:t>Disadvantages:</a:t>
            </a:r>
          </a:p>
          <a:p>
            <a:pPr marL="514350" indent="-514350" algn="just">
              <a:buFont typeface="+mj-lt"/>
              <a:buAutoNum type="arabicParenR"/>
            </a:pPr>
            <a:r>
              <a:rPr lang="en-US" sz="3000" dirty="0"/>
              <a:t>Complexity</a:t>
            </a:r>
          </a:p>
          <a:p>
            <a:pPr marL="514350" indent="-514350" algn="just">
              <a:buFont typeface="+mj-lt"/>
              <a:buAutoNum type="arabicParenR"/>
            </a:pPr>
            <a:r>
              <a:rPr lang="en-US" sz="3000" dirty="0"/>
              <a:t>Cost (manpower needed)</a:t>
            </a:r>
          </a:p>
          <a:p>
            <a:pPr marL="514350" indent="-514350" algn="just">
              <a:buFont typeface="+mj-lt"/>
              <a:buAutoNum type="arabicParenR"/>
            </a:pPr>
            <a:r>
              <a:rPr lang="en-US" sz="3000" dirty="0"/>
              <a:t>Security (network connections)</a:t>
            </a:r>
          </a:p>
          <a:p>
            <a:pPr marL="514350" indent="-514350" algn="just">
              <a:buFont typeface="+mj-lt"/>
              <a:buAutoNum type="arabicParenR"/>
            </a:pPr>
            <a:r>
              <a:rPr lang="en-US" sz="3000" dirty="0"/>
              <a:t>Integrity control</a:t>
            </a:r>
          </a:p>
          <a:p>
            <a:pPr marL="514350" indent="-514350" algn="just">
              <a:buFont typeface="+mj-lt"/>
              <a:buAutoNum type="arabicParenR"/>
            </a:pPr>
            <a:r>
              <a:rPr lang="en-US" sz="3000" dirty="0"/>
              <a:t>Lack of standards</a:t>
            </a:r>
          </a:p>
          <a:p>
            <a:pPr marL="514350" indent="-514350" algn="just">
              <a:buFont typeface="+mj-lt"/>
              <a:buAutoNum type="arabicParenR"/>
            </a:pPr>
            <a:r>
              <a:rPr lang="en-US" sz="3000" dirty="0"/>
              <a:t>Lack of experience</a:t>
            </a:r>
          </a:p>
          <a:p>
            <a:pPr marL="514350" indent="-514350" algn="just">
              <a:buFont typeface="+mj-lt"/>
              <a:buAutoNum type="arabicParenR"/>
            </a:pPr>
            <a:r>
              <a:rPr lang="en-US" sz="3000" dirty="0"/>
              <a:t>Database design more complex</a:t>
            </a:r>
          </a:p>
          <a:p>
            <a:endParaRPr lang="en-IE" dirty="0"/>
          </a:p>
        </p:txBody>
      </p:sp>
    </p:spTree>
    <p:extLst>
      <p:ext uri="{BB962C8B-B14F-4D97-AF65-F5344CB8AC3E}">
        <p14:creationId xmlns:p14="http://schemas.microsoft.com/office/powerpoint/2010/main" val="2663684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dirty="0">
                <a:solidFill>
                  <a:schemeClr val="tx1"/>
                </a:solidFill>
                <a:latin typeface="+mj-lt"/>
                <a:ea typeface="+mj-ea"/>
                <a:cs typeface="+mj-cs"/>
              </a:rPr>
              <a:t>DDBMSs - a bit more on disadvantages</a:t>
            </a:r>
          </a:p>
        </p:txBody>
      </p:sp>
      <p:sp>
        <p:nvSpPr>
          <p:cNvPr id="8" name="Content Placeholder 3">
            <a:extLst>
              <a:ext uri="{FF2B5EF4-FFF2-40B4-BE49-F238E27FC236}">
                <a16:creationId xmlns:a16="http://schemas.microsoft.com/office/drawing/2014/main" id="{5BD9477E-EC89-43C3-8443-F9717D8BC751}"/>
              </a:ext>
            </a:extLst>
          </p:cNvPr>
          <p:cNvSpPr>
            <a:spLocks noGrp="1"/>
          </p:cNvSpPr>
          <p:nvPr/>
        </p:nvSpPr>
        <p:spPr>
          <a:xfrm>
            <a:off x="648931" y="2438400"/>
            <a:ext cx="3505494" cy="3785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a:r>
              <a:rPr lang="en-US" sz="1400" b="1" dirty="0">
                <a:solidFill>
                  <a:schemeClr val="bg1"/>
                </a:solidFill>
              </a:rPr>
              <a:t>Unreliable Networks</a:t>
            </a:r>
          </a:p>
          <a:p>
            <a:pPr marL="0"/>
            <a:r>
              <a:rPr lang="en-US" sz="1400" dirty="0">
                <a:solidFill>
                  <a:schemeClr val="bg1"/>
                </a:solidFill>
              </a:rPr>
              <a:t>Issues with waiting for a response from a sent packet:</a:t>
            </a:r>
          </a:p>
          <a:p>
            <a:r>
              <a:rPr lang="en-US" sz="1400" dirty="0">
                <a:solidFill>
                  <a:schemeClr val="bg1"/>
                </a:solidFill>
              </a:rPr>
              <a:t>May have been lost. </a:t>
            </a:r>
          </a:p>
          <a:p>
            <a:r>
              <a:rPr lang="en-US" sz="1400" dirty="0">
                <a:solidFill>
                  <a:schemeClr val="bg1"/>
                </a:solidFill>
              </a:rPr>
              <a:t>Waiting in a queue to be delivered later.</a:t>
            </a:r>
          </a:p>
          <a:p>
            <a:r>
              <a:rPr lang="en-US" sz="1400" dirty="0">
                <a:solidFill>
                  <a:schemeClr val="bg1"/>
                </a:solidFill>
              </a:rPr>
              <a:t>Remote node may have failed.</a:t>
            </a:r>
          </a:p>
          <a:p>
            <a:r>
              <a:rPr lang="en-US" sz="1400" dirty="0">
                <a:solidFill>
                  <a:schemeClr val="bg1"/>
                </a:solidFill>
              </a:rPr>
              <a:t>Remote node temporarily stopped responding but will respond later.</a:t>
            </a:r>
          </a:p>
          <a:p>
            <a:r>
              <a:rPr lang="en-US" sz="1400" dirty="0">
                <a:solidFill>
                  <a:schemeClr val="bg1"/>
                </a:solidFill>
              </a:rPr>
              <a:t>Remote node processed request, but response lost in network.</a:t>
            </a:r>
          </a:p>
          <a:p>
            <a:r>
              <a:rPr lang="en-US" sz="1400" dirty="0">
                <a:solidFill>
                  <a:schemeClr val="bg1"/>
                </a:solidFill>
              </a:rPr>
              <a:t>Usually, timeouts are used for detection of a fault.</a:t>
            </a:r>
          </a:p>
          <a:p>
            <a:endParaRPr lang="en-US" sz="1400" dirty="0">
              <a:solidFill>
                <a:schemeClr val="tx1"/>
              </a:solidFill>
            </a:endParaRPr>
          </a:p>
          <a:p>
            <a:endParaRPr lang="en-US" sz="1400" dirty="0">
              <a:solidFill>
                <a:schemeClr val="tx1"/>
              </a:solidFill>
            </a:endParaRPr>
          </a:p>
        </p:txBody>
      </p:sp>
      <p:pic>
        <p:nvPicPr>
          <p:cNvPr id="9" name="Picture 8" descr="A picture containing diagram&#10;&#10;Description automatically generated">
            <a:extLst>
              <a:ext uri="{FF2B5EF4-FFF2-40B4-BE49-F238E27FC236}">
                <a16:creationId xmlns:a16="http://schemas.microsoft.com/office/drawing/2014/main" id="{88DDF83B-43E3-45A4-8AD9-344065DAE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862" y="2426664"/>
            <a:ext cx="6019331" cy="2001426"/>
          </a:xfrm>
          <a:prstGeom prst="rect">
            <a:avLst/>
          </a:prstGeom>
          <a:effectLst/>
        </p:spPr>
      </p:pic>
    </p:spTree>
    <p:extLst>
      <p:ext uri="{BB962C8B-B14F-4D97-AF65-F5344CB8AC3E}">
        <p14:creationId xmlns:p14="http://schemas.microsoft.com/office/powerpoint/2010/main" val="1477374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a:xfrm>
            <a:off x="648929" y="629266"/>
            <a:ext cx="3505495" cy="1622321"/>
          </a:xfrm>
        </p:spPr>
        <p:txBody>
          <a:bodyPr vert="horz" lIns="91440" tIns="45720" rIns="91440" bIns="45720" rtlCol="0" anchor="ctr">
            <a:normAutofit fontScale="90000"/>
          </a:bodyPr>
          <a:lstStyle/>
          <a:p>
            <a:r>
              <a:rPr lang="en-US" sz="3700" kern="1200" dirty="0">
                <a:solidFill>
                  <a:schemeClr val="tx1"/>
                </a:solidFill>
                <a:latin typeface="+mj-lt"/>
                <a:ea typeface="+mj-ea"/>
                <a:cs typeface="+mj-cs"/>
              </a:rPr>
              <a:t>DDBMSs – could timestamps save us?</a:t>
            </a:r>
          </a:p>
        </p:txBody>
      </p:sp>
      <p:sp>
        <p:nvSpPr>
          <p:cNvPr id="8" name="Content Placeholder 3">
            <a:extLst>
              <a:ext uri="{FF2B5EF4-FFF2-40B4-BE49-F238E27FC236}">
                <a16:creationId xmlns:a16="http://schemas.microsoft.com/office/drawing/2014/main" id="{5BD9477E-EC89-43C3-8443-F9717D8BC751}"/>
              </a:ext>
            </a:extLst>
          </p:cNvPr>
          <p:cNvSpPr>
            <a:spLocks noGrp="1"/>
          </p:cNvSpPr>
          <p:nvPr/>
        </p:nvSpPr>
        <p:spPr>
          <a:xfrm>
            <a:off x="648931" y="2438400"/>
            <a:ext cx="3505494" cy="37854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just"/>
            <a:r>
              <a:rPr lang="en-US" sz="1400" dirty="0"/>
              <a:t>Each machine has its own clock – a hardware device, usually a </a:t>
            </a:r>
            <a:r>
              <a:rPr lang="en-US" sz="1400" dirty="0">
                <a:hlinkClick r:id="rId3"/>
              </a:rPr>
              <a:t>quartz crystal oscillator</a:t>
            </a:r>
            <a:r>
              <a:rPr lang="en-US" sz="1400" dirty="0"/>
              <a:t>.</a:t>
            </a:r>
          </a:p>
          <a:p>
            <a:pPr algn="just"/>
            <a:r>
              <a:rPr lang="en-US" sz="1400" dirty="0"/>
              <a:t>These devices are not totally accurate, so each machine has its own notion of time (how long a second is).</a:t>
            </a:r>
          </a:p>
          <a:p>
            <a:pPr algn="just"/>
            <a:r>
              <a:rPr lang="en-US" sz="1400" dirty="0"/>
              <a:t>Machines can synchronize to a network time protocol (NTP) that allows the computer clock to adjust to a time according to a group of servers.</a:t>
            </a:r>
          </a:p>
          <a:p>
            <a:pPr algn="just"/>
            <a:r>
              <a:rPr lang="en-US" sz="1400" dirty="0"/>
              <a:t>Quartz clocks drift. They can even vary depending on temperature. </a:t>
            </a:r>
          </a:p>
          <a:p>
            <a:pPr algn="just"/>
            <a:r>
              <a:rPr lang="en-US" sz="1400" dirty="0"/>
              <a:t>NTP synchronization is only as good as the network delay.</a:t>
            </a:r>
          </a:p>
          <a:p>
            <a:endParaRPr lang="en-US" sz="1400" dirty="0">
              <a:solidFill>
                <a:schemeClr val="tx1"/>
              </a:solidFill>
            </a:endParaRPr>
          </a:p>
          <a:p>
            <a:endParaRPr lang="en-US" sz="1400" dirty="0">
              <a:solidFill>
                <a:schemeClr val="tx1"/>
              </a:solidFill>
            </a:endParaRPr>
          </a:p>
        </p:txBody>
      </p:sp>
      <p:pic>
        <p:nvPicPr>
          <p:cNvPr id="7" name="Picture 6" descr="Diagram&#10;&#10;Description automatically generated">
            <a:extLst>
              <a:ext uri="{FF2B5EF4-FFF2-40B4-BE49-F238E27FC236}">
                <a16:creationId xmlns:a16="http://schemas.microsoft.com/office/drawing/2014/main" id="{DD780A51-4F97-4E0D-83EA-343E0B4DA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5837" y="2031859"/>
            <a:ext cx="6419381" cy="2791036"/>
          </a:xfrm>
          <a:prstGeom prst="rect">
            <a:avLst/>
          </a:prstGeom>
        </p:spPr>
      </p:pic>
    </p:spTree>
    <p:extLst>
      <p:ext uri="{BB962C8B-B14F-4D97-AF65-F5344CB8AC3E}">
        <p14:creationId xmlns:p14="http://schemas.microsoft.com/office/powerpoint/2010/main" val="888867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dirty="0">
                <a:solidFill>
                  <a:schemeClr val="tx1"/>
                </a:solidFill>
                <a:latin typeface="+mj-lt"/>
                <a:ea typeface="+mj-ea"/>
                <a:cs typeface="+mj-cs"/>
              </a:rPr>
              <a:t>DDBMSs – could timeouts save us?</a:t>
            </a:r>
          </a:p>
        </p:txBody>
      </p:sp>
      <p:sp>
        <p:nvSpPr>
          <p:cNvPr id="8" name="Content Placeholder 3">
            <a:extLst>
              <a:ext uri="{FF2B5EF4-FFF2-40B4-BE49-F238E27FC236}">
                <a16:creationId xmlns:a16="http://schemas.microsoft.com/office/drawing/2014/main" id="{5BD9477E-EC89-43C3-8443-F9717D8BC751}"/>
              </a:ext>
            </a:extLst>
          </p:cNvPr>
          <p:cNvSpPr>
            <a:spLocks noGrp="1"/>
          </p:cNvSpPr>
          <p:nvPr/>
        </p:nvSpPr>
        <p:spPr>
          <a:xfrm>
            <a:off x="648931" y="2438400"/>
            <a:ext cx="3505494" cy="37854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US" sz="1400" dirty="0"/>
              <a:t>Consider where a node in a distributed system needs to know if it is currently a leader. How will it know this? </a:t>
            </a:r>
          </a:p>
          <a:p>
            <a:r>
              <a:rPr lang="en-US" sz="1400" dirty="0"/>
              <a:t>Optionally use a lease (like a lock) it has for some set time.</a:t>
            </a:r>
          </a:p>
          <a:p>
            <a:r>
              <a:rPr lang="en-US" sz="1400" dirty="0"/>
              <a:t>The node acquires a lease with a timeout.</a:t>
            </a:r>
          </a:p>
          <a:p>
            <a:r>
              <a:rPr lang="en-US" sz="1400" dirty="0"/>
              <a:t>Only one node can hold a lease at a time.</a:t>
            </a:r>
          </a:p>
          <a:p>
            <a:r>
              <a:rPr lang="en-US" sz="1400" dirty="0"/>
              <a:t>Leaders renew/release the lease after the timeout period.</a:t>
            </a:r>
          </a:p>
          <a:p>
            <a:r>
              <a:rPr lang="en-US" sz="1400" dirty="0"/>
              <a:t>If the node stops renewing, then another node takes over.</a:t>
            </a:r>
          </a:p>
          <a:p>
            <a:endParaRPr lang="en-US" sz="1400" dirty="0">
              <a:solidFill>
                <a:schemeClr val="tx1"/>
              </a:solidFill>
            </a:endParaRPr>
          </a:p>
          <a:p>
            <a:endParaRPr lang="en-US" sz="1400" dirty="0">
              <a:solidFill>
                <a:schemeClr val="tx1"/>
              </a:solidFill>
            </a:endParaRPr>
          </a:p>
        </p:txBody>
      </p:sp>
      <p:pic>
        <p:nvPicPr>
          <p:cNvPr id="9" name="Picture 8" descr="Graphical user interface, text, application, email&#10;&#10;Description automatically generated">
            <a:extLst>
              <a:ext uri="{FF2B5EF4-FFF2-40B4-BE49-F238E27FC236}">
                <a16:creationId xmlns:a16="http://schemas.microsoft.com/office/drawing/2014/main" id="{EA0854C7-919A-4DB3-A98B-338BDB0DA2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4515" y="1996752"/>
            <a:ext cx="6463271" cy="3150845"/>
          </a:xfrm>
          <a:prstGeom prst="rect">
            <a:avLst/>
          </a:prstGeom>
          <a:effectLst/>
        </p:spPr>
      </p:pic>
    </p:spTree>
    <p:extLst>
      <p:ext uri="{BB962C8B-B14F-4D97-AF65-F5344CB8AC3E}">
        <p14:creationId xmlns:p14="http://schemas.microsoft.com/office/powerpoint/2010/main" val="4112292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Types of DDBMS</a:t>
            </a:r>
            <a:endParaRPr lang="en-IE" dirty="0"/>
          </a:p>
        </p:txBody>
      </p:sp>
      <p:sp>
        <p:nvSpPr>
          <p:cNvPr id="3" name="Content Placeholder 2">
            <a:extLst>
              <a:ext uri="{FF2B5EF4-FFF2-40B4-BE49-F238E27FC236}">
                <a16:creationId xmlns:a16="http://schemas.microsoft.com/office/drawing/2014/main" id="{2D7A8D98-421B-4541-AAFB-001CC16AF995}"/>
              </a:ext>
            </a:extLst>
          </p:cNvPr>
          <p:cNvSpPr>
            <a:spLocks noGrp="1"/>
          </p:cNvSpPr>
          <p:nvPr>
            <p:ph idx="1"/>
          </p:nvPr>
        </p:nvSpPr>
        <p:spPr>
          <a:xfrm>
            <a:off x="838199" y="1825625"/>
            <a:ext cx="5257801" cy="4351338"/>
          </a:xfrm>
        </p:spPr>
        <p:style>
          <a:lnRef idx="3">
            <a:schemeClr val="lt1"/>
          </a:lnRef>
          <a:fillRef idx="1">
            <a:schemeClr val="accent5"/>
          </a:fillRef>
          <a:effectRef idx="1">
            <a:schemeClr val="accent5"/>
          </a:effectRef>
          <a:fontRef idx="minor">
            <a:schemeClr val="lt1"/>
          </a:fontRef>
        </p:style>
        <p:txBody>
          <a:bodyPr>
            <a:normAutofit lnSpcReduction="10000"/>
          </a:bodyPr>
          <a:lstStyle/>
          <a:p>
            <a:pPr marL="0" indent="0" algn="just">
              <a:buNone/>
            </a:pPr>
            <a:r>
              <a:rPr lang="en-US" sz="3000" dirty="0"/>
              <a:t>Homogeneous DDBMS:</a:t>
            </a:r>
          </a:p>
          <a:p>
            <a:pPr algn="just"/>
            <a:r>
              <a:rPr lang="en-US" sz="3000" dirty="0"/>
              <a:t>All sites use the same local DBMS product (maybe MySQL)</a:t>
            </a:r>
          </a:p>
          <a:p>
            <a:pPr algn="just"/>
            <a:r>
              <a:rPr lang="en-IE" dirty="0"/>
              <a:t>Easier to design and manage.</a:t>
            </a:r>
          </a:p>
          <a:p>
            <a:pPr algn="just"/>
            <a:r>
              <a:rPr lang="en-IE" dirty="0"/>
              <a:t>Similar to a centralised DB, but over a distributed system.</a:t>
            </a:r>
          </a:p>
          <a:p>
            <a:pPr algn="just"/>
            <a:r>
              <a:rPr lang="en-IE" dirty="0"/>
              <a:t>Provides incremental growth and allows for increased performance.</a:t>
            </a:r>
          </a:p>
        </p:txBody>
      </p:sp>
      <p:sp>
        <p:nvSpPr>
          <p:cNvPr id="7" name="Content Placeholder 2">
            <a:extLst>
              <a:ext uri="{FF2B5EF4-FFF2-40B4-BE49-F238E27FC236}">
                <a16:creationId xmlns:a16="http://schemas.microsoft.com/office/drawing/2014/main" id="{E7FE43E0-BC50-4B94-9624-914B77124DA1}"/>
              </a:ext>
            </a:extLst>
          </p:cNvPr>
          <p:cNvSpPr txBox="1">
            <a:spLocks/>
          </p:cNvSpPr>
          <p:nvPr/>
        </p:nvSpPr>
        <p:spPr>
          <a:xfrm>
            <a:off x="6495660" y="1825625"/>
            <a:ext cx="5257801" cy="4351338"/>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IE" dirty="0"/>
              <a:t>Heterogeneous DDBMS:</a:t>
            </a:r>
          </a:p>
          <a:p>
            <a:r>
              <a:rPr lang="en-IE" dirty="0"/>
              <a:t>Sites may run different DBMS products, with possibly different underlying data models.</a:t>
            </a:r>
          </a:p>
          <a:p>
            <a:r>
              <a:rPr lang="en-IE" dirty="0"/>
              <a:t>Occurs when sites have implemented their own databases and integration is an after-thought.</a:t>
            </a:r>
          </a:p>
          <a:p>
            <a:r>
              <a:rPr lang="en-IE" dirty="0"/>
              <a:t>Translations required for:</a:t>
            </a:r>
          </a:p>
          <a:p>
            <a:pPr lvl="1"/>
            <a:r>
              <a:rPr lang="en-IE" dirty="0"/>
              <a:t>Different hardware</a:t>
            </a:r>
          </a:p>
          <a:p>
            <a:pPr lvl="1"/>
            <a:r>
              <a:rPr lang="en-IE" dirty="0"/>
              <a:t>Different DBMS products</a:t>
            </a:r>
          </a:p>
          <a:p>
            <a:r>
              <a:rPr lang="en-IE" dirty="0"/>
              <a:t>Typical solution is to use </a:t>
            </a:r>
            <a:r>
              <a:rPr lang="en-IE" i="1" dirty="0"/>
              <a:t>gateways.</a:t>
            </a:r>
          </a:p>
        </p:txBody>
      </p:sp>
    </p:spTree>
    <p:extLst>
      <p:ext uri="{BB962C8B-B14F-4D97-AF65-F5344CB8AC3E}">
        <p14:creationId xmlns:p14="http://schemas.microsoft.com/office/powerpoint/2010/main" val="765737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Functions of a DDBMS</a:t>
            </a:r>
            <a:endParaRPr lang="en-IE" dirty="0"/>
          </a:p>
        </p:txBody>
      </p:sp>
      <p:sp>
        <p:nvSpPr>
          <p:cNvPr id="3" name="Content Placeholder 2">
            <a:extLst>
              <a:ext uri="{FF2B5EF4-FFF2-40B4-BE49-F238E27FC236}">
                <a16:creationId xmlns:a16="http://schemas.microsoft.com/office/drawing/2014/main" id="{2D7A8D98-421B-4541-AAFB-001CC16AF995}"/>
              </a:ext>
            </a:extLst>
          </p:cNvPr>
          <p:cNvSpPr>
            <a:spLocks noGrp="1"/>
          </p:cNvSpPr>
          <p:nvPr>
            <p:ph idx="1"/>
          </p:nvPr>
        </p:nvSpPr>
        <p:spPr>
          <a:xfrm>
            <a:off x="603379" y="1825625"/>
            <a:ext cx="10750421" cy="4351338"/>
          </a:xfrm>
        </p:spPr>
        <p:style>
          <a:lnRef idx="3">
            <a:schemeClr val="lt1"/>
          </a:lnRef>
          <a:fillRef idx="1">
            <a:schemeClr val="accent5"/>
          </a:fillRef>
          <a:effectRef idx="1">
            <a:schemeClr val="accent5"/>
          </a:effectRef>
          <a:fontRef idx="minor">
            <a:schemeClr val="lt1"/>
          </a:fontRef>
        </p:style>
        <p:txBody>
          <a:bodyPr>
            <a:normAutofit/>
          </a:bodyPr>
          <a:lstStyle/>
          <a:p>
            <a:pPr algn="just"/>
            <a:r>
              <a:rPr lang="en-IE" sz="3000" dirty="0"/>
              <a:t>Expect DDBMS to have </a:t>
            </a:r>
            <a:r>
              <a:rPr lang="en-IE" sz="3000" u="sng" dirty="0"/>
              <a:t>at least</a:t>
            </a:r>
            <a:r>
              <a:rPr lang="en-IE" sz="3000" dirty="0"/>
              <a:t> the same functionality as a DBMS.</a:t>
            </a:r>
          </a:p>
          <a:p>
            <a:pPr algn="just"/>
            <a:r>
              <a:rPr lang="en-IE" sz="3000" dirty="0"/>
              <a:t>Additionally:</a:t>
            </a:r>
          </a:p>
          <a:p>
            <a:pPr lvl="1" algn="just"/>
            <a:r>
              <a:rPr lang="en-IE" sz="2600" dirty="0"/>
              <a:t>Extended communication services</a:t>
            </a:r>
          </a:p>
          <a:p>
            <a:pPr lvl="1" algn="just"/>
            <a:r>
              <a:rPr lang="en-IE" sz="2600" dirty="0"/>
              <a:t>Extended data dictionary</a:t>
            </a:r>
          </a:p>
          <a:p>
            <a:pPr lvl="1" algn="just"/>
            <a:r>
              <a:rPr lang="en-IE" sz="2600" dirty="0"/>
              <a:t>Distributed query processing</a:t>
            </a:r>
          </a:p>
          <a:p>
            <a:pPr lvl="1" algn="just"/>
            <a:r>
              <a:rPr lang="en-IE" sz="2600" dirty="0"/>
              <a:t>Extended concurrency control</a:t>
            </a:r>
          </a:p>
          <a:p>
            <a:pPr lvl="1" algn="just"/>
            <a:r>
              <a:rPr lang="en-IE" sz="2600" dirty="0"/>
              <a:t>Extended recovery services</a:t>
            </a:r>
          </a:p>
          <a:p>
            <a:pPr marL="0" indent="0" algn="just">
              <a:buNone/>
            </a:pPr>
            <a:endParaRPr lang="en-IE" u="sng" dirty="0"/>
          </a:p>
        </p:txBody>
      </p:sp>
    </p:spTree>
    <p:extLst>
      <p:ext uri="{BB962C8B-B14F-4D97-AF65-F5344CB8AC3E}">
        <p14:creationId xmlns:p14="http://schemas.microsoft.com/office/powerpoint/2010/main" val="293471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Overview</a:t>
            </a:r>
            <a:endParaRPr lang="en-IE" dirty="0"/>
          </a:p>
        </p:txBody>
      </p:sp>
      <p:sp>
        <p:nvSpPr>
          <p:cNvPr id="8" name="Content Placeholder 2">
            <a:extLst>
              <a:ext uri="{FF2B5EF4-FFF2-40B4-BE49-F238E27FC236}">
                <a16:creationId xmlns:a16="http://schemas.microsoft.com/office/drawing/2014/main" id="{397D4815-C22B-4A39-B652-06CB545F6CB5}"/>
              </a:ext>
            </a:extLst>
          </p:cNvPr>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pPr algn="just"/>
            <a:r>
              <a:rPr lang="en-IE" dirty="0"/>
              <a:t>Introductory Concepts</a:t>
            </a:r>
          </a:p>
          <a:p>
            <a:pPr algn="just"/>
            <a:r>
              <a:rPr lang="en-IE" dirty="0"/>
              <a:t>Advantages and disadvantages of Distributed Database Management Systems (DDBMS).</a:t>
            </a:r>
          </a:p>
          <a:p>
            <a:pPr algn="just"/>
            <a:r>
              <a:rPr lang="en-IE" dirty="0"/>
              <a:t>Functions of DDBMS</a:t>
            </a:r>
          </a:p>
          <a:p>
            <a:pPr algn="just"/>
            <a:r>
              <a:rPr lang="en-IE" dirty="0"/>
              <a:t>Distributed Database Design</a:t>
            </a:r>
          </a:p>
          <a:p>
            <a:pPr algn="just"/>
            <a:r>
              <a:rPr lang="en-IE" dirty="0"/>
              <a:t>Transparencies in DDBMS</a:t>
            </a:r>
          </a:p>
          <a:p>
            <a:pPr algn="just"/>
            <a:endParaRPr lang="en-IE" dirty="0"/>
          </a:p>
          <a:p>
            <a:pPr algn="just"/>
            <a:endParaRPr lang="en-IE" dirty="0"/>
          </a:p>
          <a:p>
            <a:pPr algn="just"/>
            <a:endParaRPr lang="en-IE" dirty="0"/>
          </a:p>
          <a:p>
            <a:endParaRPr lang="en-IE" dirty="0"/>
          </a:p>
        </p:txBody>
      </p:sp>
    </p:spTree>
    <p:extLst>
      <p:ext uri="{BB962C8B-B14F-4D97-AF65-F5344CB8AC3E}">
        <p14:creationId xmlns:p14="http://schemas.microsoft.com/office/powerpoint/2010/main" val="4262555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Distributed Database Design</a:t>
            </a:r>
            <a:endParaRPr lang="en-IE" dirty="0"/>
          </a:p>
        </p:txBody>
      </p:sp>
      <p:sp>
        <p:nvSpPr>
          <p:cNvPr id="3" name="Content Placeholder 2">
            <a:extLst>
              <a:ext uri="{FF2B5EF4-FFF2-40B4-BE49-F238E27FC236}">
                <a16:creationId xmlns:a16="http://schemas.microsoft.com/office/drawing/2014/main" id="{2D7A8D98-421B-4541-AAFB-001CC16AF995}"/>
              </a:ext>
            </a:extLst>
          </p:cNvPr>
          <p:cNvSpPr>
            <a:spLocks noGrp="1"/>
          </p:cNvSpPr>
          <p:nvPr>
            <p:ph idx="1"/>
          </p:nvPr>
        </p:nvSpPr>
        <p:spPr>
          <a:xfrm>
            <a:off x="603379" y="1825625"/>
            <a:ext cx="10750421" cy="4351338"/>
          </a:xfrm>
        </p:spPr>
        <p:style>
          <a:lnRef idx="3">
            <a:schemeClr val="lt1"/>
          </a:lnRef>
          <a:fillRef idx="1">
            <a:schemeClr val="accent2"/>
          </a:fillRef>
          <a:effectRef idx="1">
            <a:schemeClr val="accent2"/>
          </a:effectRef>
          <a:fontRef idx="minor">
            <a:schemeClr val="lt1"/>
          </a:fontRef>
        </p:style>
        <p:txBody>
          <a:bodyPr>
            <a:normAutofit/>
          </a:bodyPr>
          <a:lstStyle/>
          <a:p>
            <a:pPr algn="just"/>
            <a:r>
              <a:rPr lang="en-IE" sz="3400" dirty="0"/>
              <a:t>Three key issues:</a:t>
            </a:r>
          </a:p>
          <a:p>
            <a:pPr lvl="1" algn="just"/>
            <a:r>
              <a:rPr lang="en-IE" sz="2800" b="1" dirty="0"/>
              <a:t>Fragmentation: </a:t>
            </a:r>
            <a:r>
              <a:rPr lang="en-IE" sz="2800" dirty="0"/>
              <a:t>relations may be divided into a number of sub-relations, which are then distributed.</a:t>
            </a:r>
            <a:endParaRPr lang="en-IE" sz="2800" b="1" dirty="0"/>
          </a:p>
          <a:p>
            <a:pPr lvl="1" algn="just"/>
            <a:endParaRPr lang="en-IE" sz="2800" dirty="0"/>
          </a:p>
          <a:p>
            <a:pPr lvl="1" algn="just"/>
            <a:r>
              <a:rPr lang="en-IE" sz="2800" b="1" dirty="0"/>
              <a:t>Allocation:</a:t>
            </a:r>
            <a:r>
              <a:rPr lang="en-IE" sz="2800" dirty="0"/>
              <a:t> each fragment is distributed and stored at site with optimal distribution. </a:t>
            </a:r>
          </a:p>
          <a:p>
            <a:pPr lvl="1" algn="just"/>
            <a:endParaRPr lang="en-IE" sz="2800" dirty="0"/>
          </a:p>
          <a:p>
            <a:pPr lvl="1" algn="just"/>
            <a:r>
              <a:rPr lang="en-IE" sz="2800" b="1" dirty="0"/>
              <a:t>Replication: </a:t>
            </a:r>
            <a:r>
              <a:rPr lang="en-IE" sz="2800" dirty="0"/>
              <a:t>DDBMS may maintain a copy of fragments at several sites. </a:t>
            </a:r>
          </a:p>
          <a:p>
            <a:pPr marL="0" indent="0" algn="just">
              <a:buNone/>
            </a:pPr>
            <a:endParaRPr lang="en-IE" u="sng" dirty="0"/>
          </a:p>
        </p:txBody>
      </p:sp>
    </p:spTree>
    <p:extLst>
      <p:ext uri="{BB962C8B-B14F-4D97-AF65-F5344CB8AC3E}">
        <p14:creationId xmlns:p14="http://schemas.microsoft.com/office/powerpoint/2010/main" val="3015536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Fragmentation</a:t>
            </a:r>
            <a:endParaRPr lang="en-IE" dirty="0"/>
          </a:p>
        </p:txBody>
      </p:sp>
      <p:sp>
        <p:nvSpPr>
          <p:cNvPr id="3" name="Content Placeholder 2">
            <a:extLst>
              <a:ext uri="{FF2B5EF4-FFF2-40B4-BE49-F238E27FC236}">
                <a16:creationId xmlns:a16="http://schemas.microsoft.com/office/drawing/2014/main" id="{2D7A8D98-421B-4541-AAFB-001CC16AF995}"/>
              </a:ext>
            </a:extLst>
          </p:cNvPr>
          <p:cNvSpPr>
            <a:spLocks noGrp="1"/>
          </p:cNvSpPr>
          <p:nvPr>
            <p:ph idx="1"/>
          </p:nvPr>
        </p:nvSpPr>
        <p:spPr>
          <a:xfrm>
            <a:off x="603379" y="1825625"/>
            <a:ext cx="10750421" cy="4351338"/>
          </a:xfrm>
        </p:spPr>
        <p:style>
          <a:lnRef idx="3">
            <a:schemeClr val="lt1"/>
          </a:lnRef>
          <a:fillRef idx="1">
            <a:schemeClr val="accent3"/>
          </a:fillRef>
          <a:effectRef idx="1">
            <a:schemeClr val="accent3"/>
          </a:effectRef>
          <a:fontRef idx="minor">
            <a:schemeClr val="lt1"/>
          </a:fontRef>
        </p:style>
        <p:txBody>
          <a:bodyPr>
            <a:normAutofit/>
          </a:bodyPr>
          <a:lstStyle/>
          <a:p>
            <a:pPr algn="just"/>
            <a:r>
              <a:rPr lang="en-IE" sz="3400" dirty="0"/>
              <a:t>Definition and allocation of fragments is carried out strategically to achieve:</a:t>
            </a:r>
          </a:p>
          <a:p>
            <a:pPr lvl="1" algn="just"/>
            <a:r>
              <a:rPr lang="en-IE" dirty="0"/>
              <a:t>Locality of reference.</a:t>
            </a:r>
          </a:p>
          <a:p>
            <a:pPr lvl="1" algn="just"/>
            <a:r>
              <a:rPr lang="en-IE" dirty="0"/>
              <a:t>Improved reliability and availability.</a:t>
            </a:r>
          </a:p>
          <a:p>
            <a:pPr lvl="1" algn="just"/>
            <a:r>
              <a:rPr lang="en-IE" dirty="0"/>
              <a:t>Improved performance.</a:t>
            </a:r>
          </a:p>
          <a:p>
            <a:pPr lvl="1" algn="just"/>
            <a:r>
              <a:rPr lang="en-IE" dirty="0"/>
              <a:t>Balanced storage capacities and cost.</a:t>
            </a:r>
          </a:p>
          <a:p>
            <a:pPr lvl="1" algn="just"/>
            <a:r>
              <a:rPr lang="en-IE" dirty="0"/>
              <a:t>Minimal Communication Costs.</a:t>
            </a:r>
          </a:p>
          <a:p>
            <a:pPr marL="0" indent="0" algn="just">
              <a:buNone/>
            </a:pPr>
            <a:endParaRPr lang="en-IE" u="sng" dirty="0"/>
          </a:p>
        </p:txBody>
      </p:sp>
    </p:spTree>
    <p:extLst>
      <p:ext uri="{BB962C8B-B14F-4D97-AF65-F5344CB8AC3E}">
        <p14:creationId xmlns:p14="http://schemas.microsoft.com/office/powerpoint/2010/main" val="3192675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Data Allocation</a:t>
            </a:r>
            <a:endParaRPr lang="en-IE" dirty="0"/>
          </a:p>
        </p:txBody>
      </p:sp>
      <p:sp>
        <p:nvSpPr>
          <p:cNvPr id="3" name="Content Placeholder 2">
            <a:extLst>
              <a:ext uri="{FF2B5EF4-FFF2-40B4-BE49-F238E27FC236}">
                <a16:creationId xmlns:a16="http://schemas.microsoft.com/office/drawing/2014/main" id="{2D7A8D98-421B-4541-AAFB-001CC16AF995}"/>
              </a:ext>
            </a:extLst>
          </p:cNvPr>
          <p:cNvSpPr>
            <a:spLocks noGrp="1"/>
          </p:cNvSpPr>
          <p:nvPr>
            <p:ph idx="1"/>
          </p:nvPr>
        </p:nvSpPr>
        <p:spPr>
          <a:xfrm>
            <a:off x="603379" y="1825625"/>
            <a:ext cx="10750421" cy="4351338"/>
          </a:xfrm>
        </p:spPr>
        <p:style>
          <a:lnRef idx="3">
            <a:schemeClr val="lt1"/>
          </a:lnRef>
          <a:fillRef idx="1">
            <a:schemeClr val="accent6"/>
          </a:fillRef>
          <a:effectRef idx="1">
            <a:schemeClr val="accent6"/>
          </a:effectRef>
          <a:fontRef idx="minor">
            <a:schemeClr val="lt1"/>
          </a:fontRef>
        </p:style>
        <p:txBody>
          <a:bodyPr>
            <a:normAutofit/>
          </a:bodyPr>
          <a:lstStyle/>
          <a:p>
            <a:pPr algn="just"/>
            <a:r>
              <a:rPr lang="en-IE" sz="3400" dirty="0"/>
              <a:t>Four alternative strategies regarding placement of data:</a:t>
            </a:r>
            <a:endParaRPr lang="en-IE" sz="3400" b="1" dirty="0"/>
          </a:p>
          <a:p>
            <a:pPr lvl="1" algn="just"/>
            <a:r>
              <a:rPr lang="en-IE" b="1" dirty="0"/>
              <a:t>Centralized: </a:t>
            </a:r>
            <a:r>
              <a:rPr lang="en-IE" dirty="0"/>
              <a:t>a single database and DBMS stored at one site with users distributed across the network.</a:t>
            </a:r>
            <a:endParaRPr lang="en-IE" b="1" dirty="0"/>
          </a:p>
          <a:p>
            <a:pPr lvl="1" algn="just"/>
            <a:r>
              <a:rPr lang="en-IE" b="1" dirty="0"/>
              <a:t>Partitioned (or fragmented): </a:t>
            </a:r>
            <a:r>
              <a:rPr lang="en-IE" dirty="0"/>
              <a:t>Database partitioned into disjoint fragments each fragment assigned to one site.</a:t>
            </a:r>
            <a:endParaRPr lang="en-IE" b="1" dirty="0"/>
          </a:p>
          <a:p>
            <a:pPr lvl="1" algn="just"/>
            <a:r>
              <a:rPr lang="en-IE" b="1" dirty="0"/>
              <a:t>Complete replication: </a:t>
            </a:r>
            <a:r>
              <a:rPr lang="en-IE" dirty="0"/>
              <a:t>maintaining complete copies of the database at each site.</a:t>
            </a:r>
            <a:endParaRPr lang="en-IE" b="1" dirty="0"/>
          </a:p>
          <a:p>
            <a:pPr lvl="1" algn="just"/>
            <a:r>
              <a:rPr lang="en-IE" b="1" dirty="0"/>
              <a:t>Selective replication: </a:t>
            </a:r>
            <a:r>
              <a:rPr lang="en-IE" dirty="0"/>
              <a:t>combination of partitioning, replication, and centralization</a:t>
            </a:r>
            <a:r>
              <a:rPr lang="en-IE" b="1" u="sng" dirty="0"/>
              <a:t> </a:t>
            </a:r>
            <a:endParaRPr lang="en-IE" b="1" dirty="0"/>
          </a:p>
        </p:txBody>
      </p:sp>
    </p:spTree>
    <p:extLst>
      <p:ext uri="{BB962C8B-B14F-4D97-AF65-F5344CB8AC3E}">
        <p14:creationId xmlns:p14="http://schemas.microsoft.com/office/powerpoint/2010/main" val="3568756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Comparison of Data Distribution Strategies</a:t>
            </a:r>
            <a:endParaRPr lang="en-IE" dirty="0"/>
          </a:p>
        </p:txBody>
      </p:sp>
      <p:pic>
        <p:nvPicPr>
          <p:cNvPr id="6" name="Picture 4" descr="DS3-Table 22-03">
            <a:extLst>
              <a:ext uri="{FF2B5EF4-FFF2-40B4-BE49-F238E27FC236}">
                <a16:creationId xmlns:a16="http://schemas.microsoft.com/office/drawing/2014/main" id="{07BD0C7A-6698-4D3C-8D56-B2C0296619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825625"/>
            <a:ext cx="9807423" cy="41459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F9D42DD-7C01-453D-AAEF-E94D9754734E}"/>
              </a:ext>
            </a:extLst>
          </p:cNvPr>
          <p:cNvSpPr txBox="1"/>
          <p:nvPr/>
        </p:nvSpPr>
        <p:spPr>
          <a:xfrm>
            <a:off x="2343847" y="4223711"/>
            <a:ext cx="2302798" cy="309855"/>
          </a:xfrm>
          <a:prstGeom prst="rect">
            <a:avLst/>
          </a:prstGeom>
          <a:solidFill>
            <a:srgbClr val="92D050">
              <a:alpha val="65000"/>
            </a:srgbClr>
          </a:solidFill>
        </p:spPr>
        <p:txBody>
          <a:bodyPr wrap="square" rtlCol="0">
            <a:spAutoFit/>
          </a:bodyPr>
          <a:lstStyle/>
          <a:p>
            <a:endParaRPr lang="en-GB" sz="1100" dirty="0"/>
          </a:p>
        </p:txBody>
      </p:sp>
      <p:sp>
        <p:nvSpPr>
          <p:cNvPr id="8" name="TextBox 7">
            <a:extLst>
              <a:ext uri="{FF2B5EF4-FFF2-40B4-BE49-F238E27FC236}">
                <a16:creationId xmlns:a16="http://schemas.microsoft.com/office/drawing/2014/main" id="{680FC1BD-2840-439D-94D3-3AB0AC37AE5D}"/>
              </a:ext>
            </a:extLst>
          </p:cNvPr>
          <p:cNvSpPr txBox="1"/>
          <p:nvPr/>
        </p:nvSpPr>
        <p:spPr>
          <a:xfrm>
            <a:off x="7202836" y="4223711"/>
            <a:ext cx="3284772" cy="309855"/>
          </a:xfrm>
          <a:prstGeom prst="rect">
            <a:avLst/>
          </a:prstGeom>
          <a:solidFill>
            <a:srgbClr val="FFC000">
              <a:alpha val="65000"/>
            </a:srgbClr>
          </a:solidFill>
        </p:spPr>
        <p:txBody>
          <a:bodyPr wrap="square" rtlCol="0">
            <a:spAutoFit/>
          </a:bodyPr>
          <a:lstStyle/>
          <a:p>
            <a:endParaRPr lang="en-GB" sz="1100" dirty="0"/>
          </a:p>
        </p:txBody>
      </p:sp>
    </p:spTree>
    <p:extLst>
      <p:ext uri="{BB962C8B-B14F-4D97-AF65-F5344CB8AC3E}">
        <p14:creationId xmlns:p14="http://schemas.microsoft.com/office/powerpoint/2010/main" val="368316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Why Fragment?</a:t>
            </a:r>
            <a:endParaRPr lang="en-IE" dirty="0"/>
          </a:p>
        </p:txBody>
      </p:sp>
      <p:sp>
        <p:nvSpPr>
          <p:cNvPr id="3" name="Content Placeholder 2">
            <a:extLst>
              <a:ext uri="{FF2B5EF4-FFF2-40B4-BE49-F238E27FC236}">
                <a16:creationId xmlns:a16="http://schemas.microsoft.com/office/drawing/2014/main" id="{763AA811-A21A-4E3D-AC5E-F4AABED88341}"/>
              </a:ext>
            </a:extLst>
          </p:cNvPr>
          <p:cNvSpPr>
            <a:spLocks noGrp="1"/>
          </p:cNvSpPr>
          <p:nvPr>
            <p:ph sz="half" idx="1"/>
          </p:nvPr>
        </p:nvSpPr>
        <p:spPr/>
        <p:style>
          <a:lnRef idx="3">
            <a:schemeClr val="lt1"/>
          </a:lnRef>
          <a:fillRef idx="1">
            <a:schemeClr val="accent3"/>
          </a:fillRef>
          <a:effectRef idx="1">
            <a:schemeClr val="accent3"/>
          </a:effectRef>
          <a:fontRef idx="minor">
            <a:schemeClr val="lt1"/>
          </a:fontRef>
        </p:style>
        <p:txBody>
          <a:bodyPr>
            <a:normAutofit fontScale="77500" lnSpcReduction="20000"/>
          </a:bodyPr>
          <a:lstStyle/>
          <a:p>
            <a:pPr algn="just"/>
            <a:r>
              <a:rPr lang="en-IE" b="1" dirty="0"/>
              <a:t>Usage</a:t>
            </a:r>
            <a:r>
              <a:rPr lang="en-IE" dirty="0"/>
              <a:t>: applications work with views rather than the entire relations. </a:t>
            </a:r>
          </a:p>
          <a:p>
            <a:pPr algn="just"/>
            <a:r>
              <a:rPr lang="en-IE" b="1" dirty="0"/>
              <a:t>Efficiency</a:t>
            </a:r>
            <a:r>
              <a:rPr lang="en-IE" dirty="0"/>
              <a:t>: </a:t>
            </a:r>
          </a:p>
          <a:p>
            <a:pPr lvl="1" algn="just"/>
            <a:r>
              <a:rPr lang="en-IE" dirty="0"/>
              <a:t>data stored close to where it’s used.</a:t>
            </a:r>
          </a:p>
          <a:p>
            <a:pPr lvl="1" algn="just"/>
            <a:r>
              <a:rPr lang="en-IE" dirty="0"/>
              <a:t>Data not needed by local applications not stored.</a:t>
            </a:r>
          </a:p>
          <a:p>
            <a:pPr algn="just"/>
            <a:r>
              <a:rPr lang="en-IE" b="1" dirty="0"/>
              <a:t>Parallelism</a:t>
            </a:r>
            <a:r>
              <a:rPr lang="en-IE" dirty="0"/>
              <a:t>: transactions can be divided into subqueries operating on separate fragments.</a:t>
            </a:r>
          </a:p>
          <a:p>
            <a:pPr algn="just"/>
            <a:r>
              <a:rPr lang="en-IE" b="1" dirty="0"/>
              <a:t>Security</a:t>
            </a:r>
            <a:r>
              <a:rPr lang="en-IE" dirty="0"/>
              <a:t>: data not required by local applications is not stored and therefore not available to unauthorized users.</a:t>
            </a:r>
          </a:p>
        </p:txBody>
      </p:sp>
      <p:sp>
        <p:nvSpPr>
          <p:cNvPr id="4" name="Content Placeholder 3">
            <a:extLst>
              <a:ext uri="{FF2B5EF4-FFF2-40B4-BE49-F238E27FC236}">
                <a16:creationId xmlns:a16="http://schemas.microsoft.com/office/drawing/2014/main" id="{D6DB90B6-C1D0-4C82-A38D-537EF6447FE7}"/>
              </a:ext>
            </a:extLst>
          </p:cNvPr>
          <p:cNvSpPr>
            <a:spLocks noGrp="1"/>
          </p:cNvSpPr>
          <p:nvPr>
            <p:ph sz="half" idx="2"/>
          </p:nvPr>
        </p:nvSpPr>
        <p:spPr/>
        <p:style>
          <a:lnRef idx="3">
            <a:schemeClr val="lt1"/>
          </a:lnRef>
          <a:fillRef idx="1">
            <a:schemeClr val="accent2"/>
          </a:fillRef>
          <a:effectRef idx="1">
            <a:schemeClr val="accent2"/>
          </a:effectRef>
          <a:fontRef idx="minor">
            <a:schemeClr val="lt1"/>
          </a:fontRef>
        </p:style>
        <p:txBody>
          <a:bodyPr>
            <a:normAutofit fontScale="77500" lnSpcReduction="20000"/>
          </a:bodyPr>
          <a:lstStyle/>
          <a:p>
            <a:pPr marL="0" indent="0" algn="just">
              <a:buNone/>
            </a:pPr>
            <a:r>
              <a:rPr lang="en-IE" b="1" u="sng" dirty="0"/>
              <a:t>Disadvantages</a:t>
            </a:r>
          </a:p>
          <a:p>
            <a:pPr algn="just"/>
            <a:r>
              <a:rPr lang="en-IE" b="1" dirty="0"/>
              <a:t>Performance: </a:t>
            </a:r>
            <a:r>
              <a:rPr lang="en-IE" dirty="0"/>
              <a:t>apps pulling data from many fragments will be slower. Network delays, or detecting system crashes.</a:t>
            </a:r>
          </a:p>
          <a:p>
            <a:pPr algn="just"/>
            <a:r>
              <a:rPr lang="en-IE" b="1" dirty="0"/>
              <a:t>Integrity: </a:t>
            </a:r>
            <a:r>
              <a:rPr lang="en-IE" dirty="0"/>
              <a:t>referential integrity will be more difficult. Communicating updates to all replicas may be slow/inconsistent.</a:t>
            </a:r>
            <a:endParaRPr lang="en-IE" b="1" dirty="0"/>
          </a:p>
        </p:txBody>
      </p:sp>
    </p:spTree>
    <p:extLst>
      <p:ext uri="{BB962C8B-B14F-4D97-AF65-F5344CB8AC3E}">
        <p14:creationId xmlns:p14="http://schemas.microsoft.com/office/powerpoint/2010/main" val="3011610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Fragmentation</a:t>
            </a:r>
            <a:endParaRPr lang="en-IE" dirty="0"/>
          </a:p>
        </p:txBody>
      </p:sp>
      <p:sp>
        <p:nvSpPr>
          <p:cNvPr id="3" name="Content Placeholder 2">
            <a:extLst>
              <a:ext uri="{FF2B5EF4-FFF2-40B4-BE49-F238E27FC236}">
                <a16:creationId xmlns:a16="http://schemas.microsoft.com/office/drawing/2014/main" id="{763AA811-A21A-4E3D-AC5E-F4AABED88341}"/>
              </a:ext>
            </a:extLst>
          </p:cNvPr>
          <p:cNvSpPr>
            <a:spLocks noGrp="1"/>
          </p:cNvSpPr>
          <p:nvPr>
            <p:ph sz="half" idx="1"/>
          </p:nvPr>
        </p:nvSpPr>
        <p:spPr/>
        <p:style>
          <a:lnRef idx="3">
            <a:schemeClr val="lt1"/>
          </a:lnRef>
          <a:fillRef idx="1">
            <a:schemeClr val="accent1"/>
          </a:fillRef>
          <a:effectRef idx="1">
            <a:schemeClr val="accent1"/>
          </a:effectRef>
          <a:fontRef idx="minor">
            <a:schemeClr val="lt1"/>
          </a:fontRef>
        </p:style>
        <p:txBody>
          <a:bodyPr>
            <a:normAutofit lnSpcReduction="10000"/>
          </a:bodyPr>
          <a:lstStyle/>
          <a:p>
            <a:pPr algn="just"/>
            <a:r>
              <a:rPr lang="en-IE" dirty="0"/>
              <a:t>Breaking the database into logical units which may be assigned for storage at various sites. </a:t>
            </a:r>
          </a:p>
          <a:p>
            <a:pPr algn="just"/>
            <a:r>
              <a:rPr lang="en-IE" dirty="0"/>
              <a:t>Without replication each relation, or portion of the relation, is stored at only one site.</a:t>
            </a:r>
          </a:p>
          <a:p>
            <a:pPr algn="just"/>
            <a:r>
              <a:rPr lang="en-IE" dirty="0"/>
              <a:t>Simplest model is to store different relations at different sites.</a:t>
            </a:r>
          </a:p>
          <a:p>
            <a:pPr marL="457200" lvl="1" indent="0" algn="just">
              <a:buNone/>
            </a:pPr>
            <a:endParaRPr lang="en-IE" dirty="0"/>
          </a:p>
        </p:txBody>
      </p:sp>
      <p:sp>
        <p:nvSpPr>
          <p:cNvPr id="7" name="Content Placeholder 6">
            <a:extLst>
              <a:ext uri="{FF2B5EF4-FFF2-40B4-BE49-F238E27FC236}">
                <a16:creationId xmlns:a16="http://schemas.microsoft.com/office/drawing/2014/main" id="{47F55799-661D-44E1-8F27-6F2ECBB969E3}"/>
              </a:ext>
            </a:extLst>
          </p:cNvPr>
          <p:cNvSpPr>
            <a:spLocks noGrp="1"/>
          </p:cNvSpPr>
          <p:nvPr>
            <p:ph sz="half" idx="2"/>
          </p:nvPr>
        </p:nvSpPr>
        <p:spPr/>
        <p:style>
          <a:lnRef idx="3">
            <a:schemeClr val="lt1"/>
          </a:lnRef>
          <a:fillRef idx="1">
            <a:schemeClr val="accent6"/>
          </a:fillRef>
          <a:effectRef idx="1">
            <a:schemeClr val="accent6"/>
          </a:effectRef>
          <a:fontRef idx="minor">
            <a:schemeClr val="lt1"/>
          </a:fontRef>
        </p:style>
        <p:txBody>
          <a:bodyPr>
            <a:normAutofit lnSpcReduction="10000"/>
          </a:bodyPr>
          <a:lstStyle/>
          <a:p>
            <a:pPr algn="just"/>
            <a:r>
              <a:rPr lang="en-IE" dirty="0"/>
              <a:t>Sometimes this is not sufficient and parts of relations should be stored.</a:t>
            </a:r>
          </a:p>
          <a:p>
            <a:pPr algn="just"/>
            <a:r>
              <a:rPr lang="en-IE" dirty="0"/>
              <a:t>There are 3 main types of data fragmentation for database relations:</a:t>
            </a:r>
          </a:p>
          <a:p>
            <a:pPr marL="914400" lvl="1" indent="-457200" algn="just">
              <a:buFont typeface="+mj-lt"/>
              <a:buAutoNum type="arabicPeriod"/>
            </a:pPr>
            <a:r>
              <a:rPr lang="en-IE" dirty="0"/>
              <a:t>Horizontal Fragmentation</a:t>
            </a:r>
          </a:p>
          <a:p>
            <a:pPr marL="914400" lvl="1" indent="-457200" algn="just">
              <a:buFont typeface="+mj-lt"/>
              <a:buAutoNum type="arabicPeriod"/>
            </a:pPr>
            <a:r>
              <a:rPr lang="en-IE" dirty="0"/>
              <a:t>Vertical Fragmentation</a:t>
            </a:r>
          </a:p>
          <a:p>
            <a:pPr marL="914400" lvl="1" indent="-457200" algn="just">
              <a:buFont typeface="+mj-lt"/>
              <a:buAutoNum type="arabicPeriod"/>
            </a:pPr>
            <a:r>
              <a:rPr lang="en-IE" dirty="0"/>
              <a:t>Hybrid Fragmentation</a:t>
            </a:r>
          </a:p>
          <a:p>
            <a:pPr marL="0" indent="0">
              <a:buNone/>
            </a:pPr>
            <a:endParaRPr lang="en-IE" dirty="0"/>
          </a:p>
        </p:txBody>
      </p:sp>
    </p:spTree>
    <p:extLst>
      <p:ext uri="{BB962C8B-B14F-4D97-AF65-F5344CB8AC3E}">
        <p14:creationId xmlns:p14="http://schemas.microsoft.com/office/powerpoint/2010/main" val="2630644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Fragmentation</a:t>
            </a:r>
            <a:endParaRPr lang="en-IE" dirty="0"/>
          </a:p>
        </p:txBody>
      </p:sp>
      <p:graphicFrame>
        <p:nvGraphicFramePr>
          <p:cNvPr id="9" name="Table 8">
            <a:extLst>
              <a:ext uri="{FF2B5EF4-FFF2-40B4-BE49-F238E27FC236}">
                <a16:creationId xmlns:a16="http://schemas.microsoft.com/office/drawing/2014/main" id="{B5BEAADF-0482-4984-8667-2031EFF5F937}"/>
              </a:ext>
            </a:extLst>
          </p:cNvPr>
          <p:cNvGraphicFramePr>
            <a:graphicFrameLocks noGrp="1"/>
          </p:cNvGraphicFramePr>
          <p:nvPr>
            <p:extLst>
              <p:ext uri="{D42A27DB-BD31-4B8C-83A1-F6EECF244321}">
                <p14:modId xmlns:p14="http://schemas.microsoft.com/office/powerpoint/2010/main" val="1071396174"/>
              </p:ext>
            </p:extLst>
          </p:nvPr>
        </p:nvGraphicFramePr>
        <p:xfrm>
          <a:off x="1987420" y="1887136"/>
          <a:ext cx="2016224" cy="1112520"/>
        </p:xfrm>
        <a:graphic>
          <a:graphicData uri="http://schemas.openxmlformats.org/drawingml/2006/table">
            <a:tbl>
              <a:tblPr firstRow="1" bandRow="1">
                <a:tableStyleId>{5940675A-B579-460E-94D1-54222C63F5DA}</a:tableStyleId>
              </a:tblPr>
              <a:tblGrid>
                <a:gridCol w="2016224">
                  <a:extLst>
                    <a:ext uri="{9D8B030D-6E8A-4147-A177-3AD203B41FA5}">
                      <a16:colId xmlns:a16="http://schemas.microsoft.com/office/drawing/2014/main" val="20000"/>
                    </a:ext>
                  </a:extLst>
                </a:gridCol>
              </a:tblGrid>
              <a:tr h="370840">
                <a:tc>
                  <a:txBody>
                    <a:bodyPr/>
                    <a:lstStyle/>
                    <a:p>
                      <a:endParaRPr lang="en-IE" dirty="0"/>
                    </a:p>
                  </a:txBody>
                  <a:tcPr>
                    <a:solidFill>
                      <a:schemeClr val="tx1"/>
                    </a:solidFill>
                  </a:tcPr>
                </a:tc>
                <a:extLst>
                  <a:ext uri="{0D108BD9-81ED-4DB2-BD59-A6C34878D82A}">
                    <a16:rowId xmlns:a16="http://schemas.microsoft.com/office/drawing/2014/main" val="10000"/>
                  </a:ext>
                </a:extLst>
              </a:tr>
              <a:tr h="370840">
                <a:tc>
                  <a:txBody>
                    <a:bodyPr/>
                    <a:lstStyle/>
                    <a:p>
                      <a:endParaRPr lang="en-IE"/>
                    </a:p>
                  </a:txBody>
                  <a:tcPr/>
                </a:tc>
                <a:extLst>
                  <a:ext uri="{0D108BD9-81ED-4DB2-BD59-A6C34878D82A}">
                    <a16:rowId xmlns:a16="http://schemas.microsoft.com/office/drawing/2014/main" val="10001"/>
                  </a:ext>
                </a:extLst>
              </a:tr>
              <a:tr h="370840">
                <a:tc>
                  <a:txBody>
                    <a:bodyPr/>
                    <a:lstStyle/>
                    <a:p>
                      <a:endParaRPr lang="en-IE" dirty="0"/>
                    </a:p>
                  </a:txBody>
                  <a:tcPr/>
                </a:tc>
                <a:extLst>
                  <a:ext uri="{0D108BD9-81ED-4DB2-BD59-A6C34878D82A}">
                    <a16:rowId xmlns:a16="http://schemas.microsoft.com/office/drawing/2014/main" val="10002"/>
                  </a:ext>
                </a:extLst>
              </a:tr>
            </a:tbl>
          </a:graphicData>
        </a:graphic>
      </p:graphicFrame>
      <p:graphicFrame>
        <p:nvGraphicFramePr>
          <p:cNvPr id="10" name="Table 9">
            <a:extLst>
              <a:ext uri="{FF2B5EF4-FFF2-40B4-BE49-F238E27FC236}">
                <a16:creationId xmlns:a16="http://schemas.microsoft.com/office/drawing/2014/main" id="{3333C9AA-F6E8-42F4-A3B4-407D05BD169C}"/>
              </a:ext>
            </a:extLst>
          </p:cNvPr>
          <p:cNvGraphicFramePr>
            <a:graphicFrameLocks noGrp="1"/>
          </p:cNvGraphicFramePr>
          <p:nvPr>
            <p:extLst>
              <p:ext uri="{D42A27DB-BD31-4B8C-83A1-F6EECF244321}">
                <p14:modId xmlns:p14="http://schemas.microsoft.com/office/powerpoint/2010/main" val="1397765511"/>
              </p:ext>
            </p:extLst>
          </p:nvPr>
        </p:nvGraphicFramePr>
        <p:xfrm>
          <a:off x="4651716" y="1887136"/>
          <a:ext cx="2016224" cy="1112520"/>
        </p:xfrm>
        <a:graphic>
          <a:graphicData uri="http://schemas.openxmlformats.org/drawingml/2006/table">
            <a:tbl>
              <a:tblPr firstRow="1" bandRow="1">
                <a:tableStyleId>{5940675A-B579-460E-94D1-54222C63F5DA}</a:tableStyleId>
              </a:tblPr>
              <a:tblGrid>
                <a:gridCol w="2016224">
                  <a:extLst>
                    <a:ext uri="{9D8B030D-6E8A-4147-A177-3AD203B41FA5}">
                      <a16:colId xmlns:a16="http://schemas.microsoft.com/office/drawing/2014/main" val="20000"/>
                    </a:ext>
                  </a:extLst>
                </a:gridCol>
              </a:tblGrid>
              <a:tr h="370840">
                <a:tc>
                  <a:txBody>
                    <a:bodyPr/>
                    <a:lstStyle/>
                    <a:p>
                      <a:endParaRPr lang="en-IE" dirty="0"/>
                    </a:p>
                  </a:txBody>
                  <a:tcPr/>
                </a:tc>
                <a:extLst>
                  <a:ext uri="{0D108BD9-81ED-4DB2-BD59-A6C34878D82A}">
                    <a16:rowId xmlns:a16="http://schemas.microsoft.com/office/drawing/2014/main" val="10000"/>
                  </a:ext>
                </a:extLst>
              </a:tr>
              <a:tr h="370840">
                <a:tc>
                  <a:txBody>
                    <a:bodyPr/>
                    <a:lstStyle/>
                    <a:p>
                      <a:endParaRPr lang="en-IE" dirty="0"/>
                    </a:p>
                  </a:txBody>
                  <a:tcPr>
                    <a:solidFill>
                      <a:schemeClr val="tx1"/>
                    </a:solidFill>
                  </a:tcPr>
                </a:tc>
                <a:extLst>
                  <a:ext uri="{0D108BD9-81ED-4DB2-BD59-A6C34878D82A}">
                    <a16:rowId xmlns:a16="http://schemas.microsoft.com/office/drawing/2014/main" val="10001"/>
                  </a:ext>
                </a:extLst>
              </a:tr>
              <a:tr h="370840">
                <a:tc>
                  <a:txBody>
                    <a:bodyPr/>
                    <a:lstStyle/>
                    <a:p>
                      <a:endParaRPr lang="en-IE" dirty="0"/>
                    </a:p>
                  </a:txBody>
                  <a:tcPr/>
                </a:tc>
                <a:extLst>
                  <a:ext uri="{0D108BD9-81ED-4DB2-BD59-A6C34878D82A}">
                    <a16:rowId xmlns:a16="http://schemas.microsoft.com/office/drawing/2014/main" val="10002"/>
                  </a:ext>
                </a:extLst>
              </a:tr>
            </a:tbl>
          </a:graphicData>
        </a:graphic>
      </p:graphicFrame>
      <p:graphicFrame>
        <p:nvGraphicFramePr>
          <p:cNvPr id="11" name="Table 10">
            <a:extLst>
              <a:ext uri="{FF2B5EF4-FFF2-40B4-BE49-F238E27FC236}">
                <a16:creationId xmlns:a16="http://schemas.microsoft.com/office/drawing/2014/main" id="{321587C4-50C8-4E02-8BD0-C0F37B99A72E}"/>
              </a:ext>
            </a:extLst>
          </p:cNvPr>
          <p:cNvGraphicFramePr>
            <a:graphicFrameLocks noGrp="1"/>
          </p:cNvGraphicFramePr>
          <p:nvPr>
            <p:extLst>
              <p:ext uri="{D42A27DB-BD31-4B8C-83A1-F6EECF244321}">
                <p14:modId xmlns:p14="http://schemas.microsoft.com/office/powerpoint/2010/main" val="2324282105"/>
              </p:ext>
            </p:extLst>
          </p:nvPr>
        </p:nvGraphicFramePr>
        <p:xfrm>
          <a:off x="7316012" y="1887136"/>
          <a:ext cx="2016224" cy="1112520"/>
        </p:xfrm>
        <a:graphic>
          <a:graphicData uri="http://schemas.openxmlformats.org/drawingml/2006/table">
            <a:tbl>
              <a:tblPr firstRow="1" bandRow="1">
                <a:tableStyleId>{5940675A-B579-460E-94D1-54222C63F5DA}</a:tableStyleId>
              </a:tblPr>
              <a:tblGrid>
                <a:gridCol w="2016224">
                  <a:extLst>
                    <a:ext uri="{9D8B030D-6E8A-4147-A177-3AD203B41FA5}">
                      <a16:colId xmlns:a16="http://schemas.microsoft.com/office/drawing/2014/main" val="20000"/>
                    </a:ext>
                  </a:extLst>
                </a:gridCol>
              </a:tblGrid>
              <a:tr h="370840">
                <a:tc>
                  <a:txBody>
                    <a:bodyPr/>
                    <a:lstStyle/>
                    <a:p>
                      <a:endParaRPr lang="en-IE" dirty="0"/>
                    </a:p>
                  </a:txBody>
                  <a:tcPr/>
                </a:tc>
                <a:extLst>
                  <a:ext uri="{0D108BD9-81ED-4DB2-BD59-A6C34878D82A}">
                    <a16:rowId xmlns:a16="http://schemas.microsoft.com/office/drawing/2014/main" val="10000"/>
                  </a:ext>
                </a:extLst>
              </a:tr>
              <a:tr h="370840">
                <a:tc>
                  <a:txBody>
                    <a:bodyPr/>
                    <a:lstStyle/>
                    <a:p>
                      <a:endParaRPr lang="en-IE"/>
                    </a:p>
                  </a:txBody>
                  <a:tcPr/>
                </a:tc>
                <a:extLst>
                  <a:ext uri="{0D108BD9-81ED-4DB2-BD59-A6C34878D82A}">
                    <a16:rowId xmlns:a16="http://schemas.microsoft.com/office/drawing/2014/main" val="10001"/>
                  </a:ext>
                </a:extLst>
              </a:tr>
              <a:tr h="370840">
                <a:tc>
                  <a:txBody>
                    <a:bodyPr/>
                    <a:lstStyle/>
                    <a:p>
                      <a:endParaRPr lang="en-IE" dirty="0"/>
                    </a:p>
                  </a:txBody>
                  <a:tcPr>
                    <a:solidFill>
                      <a:schemeClr val="tx1"/>
                    </a:solidFill>
                  </a:tcPr>
                </a:tc>
                <a:extLst>
                  <a:ext uri="{0D108BD9-81ED-4DB2-BD59-A6C34878D82A}">
                    <a16:rowId xmlns:a16="http://schemas.microsoft.com/office/drawing/2014/main" val="10002"/>
                  </a:ext>
                </a:extLst>
              </a:tr>
            </a:tbl>
          </a:graphicData>
        </a:graphic>
      </p:graphicFrame>
      <p:graphicFrame>
        <p:nvGraphicFramePr>
          <p:cNvPr id="12" name="Table 11">
            <a:extLst>
              <a:ext uri="{FF2B5EF4-FFF2-40B4-BE49-F238E27FC236}">
                <a16:creationId xmlns:a16="http://schemas.microsoft.com/office/drawing/2014/main" id="{A2114A98-1F9D-4691-9714-46C90F093327}"/>
              </a:ext>
            </a:extLst>
          </p:cNvPr>
          <p:cNvGraphicFramePr>
            <a:graphicFrameLocks noGrp="1"/>
          </p:cNvGraphicFramePr>
          <p:nvPr>
            <p:extLst>
              <p:ext uri="{D42A27DB-BD31-4B8C-83A1-F6EECF244321}">
                <p14:modId xmlns:p14="http://schemas.microsoft.com/office/powerpoint/2010/main" val="3391511991"/>
              </p:ext>
            </p:extLst>
          </p:nvPr>
        </p:nvGraphicFramePr>
        <p:xfrm>
          <a:off x="1987420" y="3471312"/>
          <a:ext cx="2016224" cy="1008112"/>
        </p:xfrm>
        <a:graphic>
          <a:graphicData uri="http://schemas.openxmlformats.org/drawingml/2006/table">
            <a:tbl>
              <a:tblPr firstRow="1" bandRow="1">
                <a:tableStyleId>{5940675A-B579-460E-94D1-54222C63F5DA}</a:tableStyleId>
              </a:tblPr>
              <a:tblGrid>
                <a:gridCol w="648072">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tblGrid>
              <a:tr h="1008112">
                <a:tc>
                  <a:txBody>
                    <a:bodyPr/>
                    <a:lstStyle/>
                    <a:p>
                      <a:endParaRPr lang="en-IE" dirty="0"/>
                    </a:p>
                  </a:txBody>
                  <a:tcPr>
                    <a:solidFill>
                      <a:schemeClr val="tx1"/>
                    </a:solidFill>
                  </a:tcPr>
                </a:tc>
                <a:tc>
                  <a:txBody>
                    <a:bodyPr/>
                    <a:lstStyle/>
                    <a:p>
                      <a:endParaRPr lang="en-IE" dirty="0"/>
                    </a:p>
                  </a:txBody>
                  <a:tcPr/>
                </a:tc>
                <a:tc>
                  <a:txBody>
                    <a:bodyPr/>
                    <a:lstStyle/>
                    <a:p>
                      <a:endParaRPr lang="en-IE" dirty="0"/>
                    </a:p>
                  </a:txBody>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80586DAC-BAA2-4A0A-97CE-EDCBC07F3894}"/>
              </a:ext>
            </a:extLst>
          </p:cNvPr>
          <p:cNvGraphicFramePr>
            <a:graphicFrameLocks noGrp="1"/>
          </p:cNvGraphicFramePr>
          <p:nvPr>
            <p:extLst>
              <p:ext uri="{D42A27DB-BD31-4B8C-83A1-F6EECF244321}">
                <p14:modId xmlns:p14="http://schemas.microsoft.com/office/powerpoint/2010/main" val="200839256"/>
              </p:ext>
            </p:extLst>
          </p:nvPr>
        </p:nvGraphicFramePr>
        <p:xfrm>
          <a:off x="4723724" y="3471312"/>
          <a:ext cx="2016224" cy="1008112"/>
        </p:xfrm>
        <a:graphic>
          <a:graphicData uri="http://schemas.openxmlformats.org/drawingml/2006/table">
            <a:tbl>
              <a:tblPr firstRow="1" bandRow="1">
                <a:tableStyleId>{5940675A-B579-460E-94D1-54222C63F5DA}</a:tableStyleId>
              </a:tblPr>
              <a:tblGrid>
                <a:gridCol w="648072">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tblGrid>
              <a:tr h="1008112">
                <a:tc>
                  <a:txBody>
                    <a:bodyPr/>
                    <a:lstStyle/>
                    <a:p>
                      <a:endParaRPr lang="en-IE" dirty="0"/>
                    </a:p>
                  </a:txBody>
                  <a:tcPr>
                    <a:noFill/>
                  </a:tcPr>
                </a:tc>
                <a:tc>
                  <a:txBody>
                    <a:bodyPr/>
                    <a:lstStyle/>
                    <a:p>
                      <a:endParaRPr lang="en-IE" dirty="0"/>
                    </a:p>
                  </a:txBody>
                  <a:tcPr>
                    <a:solidFill>
                      <a:schemeClr val="tx1"/>
                    </a:solidFill>
                  </a:tcPr>
                </a:tc>
                <a:tc>
                  <a:txBody>
                    <a:bodyPr/>
                    <a:lstStyle/>
                    <a:p>
                      <a:endParaRPr lang="en-IE" dirty="0"/>
                    </a:p>
                  </a:txBody>
                  <a:tcPr/>
                </a:tc>
                <a:extLst>
                  <a:ext uri="{0D108BD9-81ED-4DB2-BD59-A6C34878D82A}">
                    <a16:rowId xmlns:a16="http://schemas.microsoft.com/office/drawing/2014/main" val="10000"/>
                  </a:ext>
                </a:extLst>
              </a:tr>
            </a:tbl>
          </a:graphicData>
        </a:graphic>
      </p:graphicFrame>
      <p:graphicFrame>
        <p:nvGraphicFramePr>
          <p:cNvPr id="14" name="Table 13">
            <a:extLst>
              <a:ext uri="{FF2B5EF4-FFF2-40B4-BE49-F238E27FC236}">
                <a16:creationId xmlns:a16="http://schemas.microsoft.com/office/drawing/2014/main" id="{1EA6BD54-E59F-452E-885A-955E84166545}"/>
              </a:ext>
            </a:extLst>
          </p:cNvPr>
          <p:cNvGraphicFramePr>
            <a:graphicFrameLocks noGrp="1"/>
          </p:cNvGraphicFramePr>
          <p:nvPr>
            <p:extLst>
              <p:ext uri="{D42A27DB-BD31-4B8C-83A1-F6EECF244321}">
                <p14:modId xmlns:p14="http://schemas.microsoft.com/office/powerpoint/2010/main" val="3077804797"/>
              </p:ext>
            </p:extLst>
          </p:nvPr>
        </p:nvGraphicFramePr>
        <p:xfrm>
          <a:off x="7316012" y="3471312"/>
          <a:ext cx="2016224" cy="1008112"/>
        </p:xfrm>
        <a:graphic>
          <a:graphicData uri="http://schemas.openxmlformats.org/drawingml/2006/table">
            <a:tbl>
              <a:tblPr firstRow="1" bandRow="1">
                <a:tableStyleId>{5940675A-B579-460E-94D1-54222C63F5DA}</a:tableStyleId>
              </a:tblPr>
              <a:tblGrid>
                <a:gridCol w="648072">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tblGrid>
              <a:tr h="1008112">
                <a:tc>
                  <a:txBody>
                    <a:bodyPr/>
                    <a:lstStyle/>
                    <a:p>
                      <a:endParaRPr lang="en-IE" dirty="0"/>
                    </a:p>
                  </a:txBody>
                  <a:tcPr>
                    <a:solidFill>
                      <a:schemeClr val="bg1"/>
                    </a:solidFill>
                  </a:tcPr>
                </a:tc>
                <a:tc>
                  <a:txBody>
                    <a:bodyPr/>
                    <a:lstStyle/>
                    <a:p>
                      <a:endParaRPr lang="en-IE" dirty="0"/>
                    </a:p>
                  </a:txBody>
                  <a:tcPr/>
                </a:tc>
                <a:tc>
                  <a:txBody>
                    <a:bodyPr/>
                    <a:lstStyle/>
                    <a:p>
                      <a:endParaRPr lang="en-IE" dirty="0"/>
                    </a:p>
                  </a:txBody>
                  <a:tcPr>
                    <a:solidFill>
                      <a:schemeClr val="tx1"/>
                    </a:solidFill>
                  </a:tcPr>
                </a:tc>
                <a:extLst>
                  <a:ext uri="{0D108BD9-81ED-4DB2-BD59-A6C34878D82A}">
                    <a16:rowId xmlns:a16="http://schemas.microsoft.com/office/drawing/2014/main" val="10000"/>
                  </a:ext>
                </a:extLst>
              </a:tr>
            </a:tbl>
          </a:graphicData>
        </a:graphic>
      </p:graphicFrame>
      <p:graphicFrame>
        <p:nvGraphicFramePr>
          <p:cNvPr id="15" name="Table 14">
            <a:extLst>
              <a:ext uri="{FF2B5EF4-FFF2-40B4-BE49-F238E27FC236}">
                <a16:creationId xmlns:a16="http://schemas.microsoft.com/office/drawing/2014/main" id="{81865F5A-75BB-40C5-970F-063E2D7EE10B}"/>
              </a:ext>
            </a:extLst>
          </p:cNvPr>
          <p:cNvGraphicFramePr>
            <a:graphicFrameLocks noGrp="1"/>
          </p:cNvGraphicFramePr>
          <p:nvPr>
            <p:extLst>
              <p:ext uri="{D42A27DB-BD31-4B8C-83A1-F6EECF244321}">
                <p14:modId xmlns:p14="http://schemas.microsoft.com/office/powerpoint/2010/main" val="3839038974"/>
              </p:ext>
            </p:extLst>
          </p:nvPr>
        </p:nvGraphicFramePr>
        <p:xfrm>
          <a:off x="1987420" y="4983479"/>
          <a:ext cx="1008112" cy="1138773"/>
        </p:xfrm>
        <a:graphic>
          <a:graphicData uri="http://schemas.openxmlformats.org/drawingml/2006/table">
            <a:tbl>
              <a:tblPr firstRow="1" bandRow="1">
                <a:tableStyleId>{5940675A-B579-460E-94D1-54222C63F5DA}</a:tableStyleId>
              </a:tblPr>
              <a:tblGrid>
                <a:gridCol w="1008112">
                  <a:extLst>
                    <a:ext uri="{9D8B030D-6E8A-4147-A177-3AD203B41FA5}">
                      <a16:colId xmlns:a16="http://schemas.microsoft.com/office/drawing/2014/main" val="20000"/>
                    </a:ext>
                  </a:extLst>
                </a:gridCol>
              </a:tblGrid>
              <a:tr h="379591">
                <a:tc>
                  <a:txBody>
                    <a:bodyPr/>
                    <a:lstStyle/>
                    <a:p>
                      <a:endParaRPr lang="en-IE" dirty="0"/>
                    </a:p>
                  </a:txBody>
                  <a:tcPr/>
                </a:tc>
                <a:extLst>
                  <a:ext uri="{0D108BD9-81ED-4DB2-BD59-A6C34878D82A}">
                    <a16:rowId xmlns:a16="http://schemas.microsoft.com/office/drawing/2014/main" val="10000"/>
                  </a:ext>
                </a:extLst>
              </a:tr>
              <a:tr h="379591">
                <a:tc>
                  <a:txBody>
                    <a:bodyPr/>
                    <a:lstStyle/>
                    <a:p>
                      <a:endParaRPr lang="en-IE" dirty="0"/>
                    </a:p>
                  </a:txBody>
                  <a:tcPr/>
                </a:tc>
                <a:extLst>
                  <a:ext uri="{0D108BD9-81ED-4DB2-BD59-A6C34878D82A}">
                    <a16:rowId xmlns:a16="http://schemas.microsoft.com/office/drawing/2014/main" val="10001"/>
                  </a:ext>
                </a:extLst>
              </a:tr>
              <a:tr h="379591">
                <a:tc>
                  <a:txBody>
                    <a:bodyPr/>
                    <a:lstStyle/>
                    <a:p>
                      <a:endParaRPr lang="en-IE" dirty="0"/>
                    </a:p>
                  </a:txBody>
                  <a:tcPr/>
                </a:tc>
                <a:extLst>
                  <a:ext uri="{0D108BD9-81ED-4DB2-BD59-A6C34878D82A}">
                    <a16:rowId xmlns:a16="http://schemas.microsoft.com/office/drawing/2014/main" val="10002"/>
                  </a:ext>
                </a:extLst>
              </a:tr>
            </a:tbl>
          </a:graphicData>
        </a:graphic>
      </p:graphicFrame>
      <p:graphicFrame>
        <p:nvGraphicFramePr>
          <p:cNvPr id="16" name="Table 15">
            <a:extLst>
              <a:ext uri="{FF2B5EF4-FFF2-40B4-BE49-F238E27FC236}">
                <a16:creationId xmlns:a16="http://schemas.microsoft.com/office/drawing/2014/main" id="{E48A52C6-E6EC-4D09-AA0A-BA7033009221}"/>
              </a:ext>
            </a:extLst>
          </p:cNvPr>
          <p:cNvGraphicFramePr>
            <a:graphicFrameLocks noGrp="1"/>
          </p:cNvGraphicFramePr>
          <p:nvPr>
            <p:extLst>
              <p:ext uri="{D42A27DB-BD31-4B8C-83A1-F6EECF244321}">
                <p14:modId xmlns:p14="http://schemas.microsoft.com/office/powerpoint/2010/main" val="3188343377"/>
              </p:ext>
            </p:extLst>
          </p:nvPr>
        </p:nvGraphicFramePr>
        <p:xfrm>
          <a:off x="2995532" y="4983479"/>
          <a:ext cx="1008112" cy="1138773"/>
        </p:xfrm>
        <a:graphic>
          <a:graphicData uri="http://schemas.openxmlformats.org/drawingml/2006/table">
            <a:tbl>
              <a:tblPr firstRow="1" bandRow="1">
                <a:tableStyleId>{5940675A-B579-460E-94D1-54222C63F5DA}</a:tableStyleId>
              </a:tblPr>
              <a:tblGrid>
                <a:gridCol w="1008112">
                  <a:extLst>
                    <a:ext uri="{9D8B030D-6E8A-4147-A177-3AD203B41FA5}">
                      <a16:colId xmlns:a16="http://schemas.microsoft.com/office/drawing/2014/main" val="20000"/>
                    </a:ext>
                  </a:extLst>
                </a:gridCol>
              </a:tblGrid>
              <a:tr h="656084">
                <a:tc>
                  <a:txBody>
                    <a:bodyPr/>
                    <a:lstStyle/>
                    <a:p>
                      <a:endParaRPr lang="en-IE" dirty="0"/>
                    </a:p>
                  </a:txBody>
                  <a:tcPr/>
                </a:tc>
                <a:extLst>
                  <a:ext uri="{0D108BD9-81ED-4DB2-BD59-A6C34878D82A}">
                    <a16:rowId xmlns:a16="http://schemas.microsoft.com/office/drawing/2014/main" val="10000"/>
                  </a:ext>
                </a:extLst>
              </a:tr>
              <a:tr h="482689">
                <a:tc>
                  <a:txBody>
                    <a:bodyPr/>
                    <a:lstStyle/>
                    <a:p>
                      <a:endParaRPr lang="en-IE" dirty="0"/>
                    </a:p>
                  </a:txBody>
                  <a:tcPr/>
                </a:tc>
                <a:extLst>
                  <a:ext uri="{0D108BD9-81ED-4DB2-BD59-A6C34878D82A}">
                    <a16:rowId xmlns:a16="http://schemas.microsoft.com/office/drawing/2014/main" val="10001"/>
                  </a:ext>
                </a:extLst>
              </a:tr>
            </a:tbl>
          </a:graphicData>
        </a:graphic>
      </p:graphicFrame>
      <p:graphicFrame>
        <p:nvGraphicFramePr>
          <p:cNvPr id="17" name="Table 16">
            <a:extLst>
              <a:ext uri="{FF2B5EF4-FFF2-40B4-BE49-F238E27FC236}">
                <a16:creationId xmlns:a16="http://schemas.microsoft.com/office/drawing/2014/main" id="{1895AB88-8891-463E-9D93-700EB564D25C}"/>
              </a:ext>
            </a:extLst>
          </p:cNvPr>
          <p:cNvGraphicFramePr>
            <a:graphicFrameLocks noGrp="1"/>
          </p:cNvGraphicFramePr>
          <p:nvPr>
            <p:extLst>
              <p:ext uri="{D42A27DB-BD31-4B8C-83A1-F6EECF244321}">
                <p14:modId xmlns:p14="http://schemas.microsoft.com/office/powerpoint/2010/main" val="3646977702"/>
              </p:ext>
            </p:extLst>
          </p:nvPr>
        </p:nvGraphicFramePr>
        <p:xfrm>
          <a:off x="4723724" y="4983480"/>
          <a:ext cx="2016224" cy="370840"/>
        </p:xfrm>
        <a:graphic>
          <a:graphicData uri="http://schemas.openxmlformats.org/drawingml/2006/table">
            <a:tbl>
              <a:tblPr firstRow="1" bandRow="1">
                <a:tableStyleId>{5940675A-B579-460E-94D1-54222C63F5DA}</a:tableStyleId>
              </a:tblPr>
              <a:tblGrid>
                <a:gridCol w="672075">
                  <a:extLst>
                    <a:ext uri="{9D8B030D-6E8A-4147-A177-3AD203B41FA5}">
                      <a16:colId xmlns:a16="http://schemas.microsoft.com/office/drawing/2014/main" val="20000"/>
                    </a:ext>
                  </a:extLst>
                </a:gridCol>
                <a:gridCol w="672074">
                  <a:extLst>
                    <a:ext uri="{9D8B030D-6E8A-4147-A177-3AD203B41FA5}">
                      <a16:colId xmlns:a16="http://schemas.microsoft.com/office/drawing/2014/main" val="20001"/>
                    </a:ext>
                  </a:extLst>
                </a:gridCol>
                <a:gridCol w="672075">
                  <a:extLst>
                    <a:ext uri="{9D8B030D-6E8A-4147-A177-3AD203B41FA5}">
                      <a16:colId xmlns:a16="http://schemas.microsoft.com/office/drawing/2014/main" val="20002"/>
                    </a:ext>
                  </a:extLst>
                </a:gridCol>
              </a:tblGrid>
              <a:tr h="370840">
                <a:tc>
                  <a:txBody>
                    <a:bodyPr/>
                    <a:lstStyle/>
                    <a:p>
                      <a:endParaRPr lang="en-IE" dirty="0"/>
                    </a:p>
                  </a:txBody>
                  <a:tcPr/>
                </a:tc>
                <a:tc>
                  <a:txBody>
                    <a:bodyPr/>
                    <a:lstStyle/>
                    <a:p>
                      <a:endParaRPr lang="en-IE" dirty="0"/>
                    </a:p>
                  </a:txBody>
                  <a:tcPr/>
                </a:tc>
                <a:tc>
                  <a:txBody>
                    <a:bodyPr/>
                    <a:lstStyle/>
                    <a:p>
                      <a:endParaRPr lang="en-IE" dirty="0"/>
                    </a:p>
                  </a:txBody>
                  <a:tcPr/>
                </a:tc>
                <a:extLst>
                  <a:ext uri="{0D108BD9-81ED-4DB2-BD59-A6C34878D82A}">
                    <a16:rowId xmlns:a16="http://schemas.microsoft.com/office/drawing/2014/main" val="10000"/>
                  </a:ext>
                </a:extLst>
              </a:tr>
            </a:tbl>
          </a:graphicData>
        </a:graphic>
      </p:graphicFrame>
      <p:graphicFrame>
        <p:nvGraphicFramePr>
          <p:cNvPr id="18" name="Table 17">
            <a:extLst>
              <a:ext uri="{FF2B5EF4-FFF2-40B4-BE49-F238E27FC236}">
                <a16:creationId xmlns:a16="http://schemas.microsoft.com/office/drawing/2014/main" id="{B598C92C-A9BB-4DD4-A08A-9A28E1E12ABE}"/>
              </a:ext>
            </a:extLst>
          </p:cNvPr>
          <p:cNvGraphicFramePr>
            <a:graphicFrameLocks noGrp="1"/>
          </p:cNvGraphicFramePr>
          <p:nvPr>
            <p:extLst>
              <p:ext uri="{D42A27DB-BD31-4B8C-83A1-F6EECF244321}">
                <p14:modId xmlns:p14="http://schemas.microsoft.com/office/powerpoint/2010/main" val="506689103"/>
              </p:ext>
            </p:extLst>
          </p:nvPr>
        </p:nvGraphicFramePr>
        <p:xfrm>
          <a:off x="4723724" y="5343520"/>
          <a:ext cx="2016224" cy="370840"/>
        </p:xfrm>
        <a:graphic>
          <a:graphicData uri="http://schemas.openxmlformats.org/drawingml/2006/table">
            <a:tbl>
              <a:tblPr firstRow="1" bandRow="1">
                <a:tableStyleId>{5940675A-B579-460E-94D1-54222C63F5DA}</a:tableStyleId>
              </a:tblPr>
              <a:tblGrid>
                <a:gridCol w="1008112">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endParaRPr lang="en-IE" dirty="0"/>
                    </a:p>
                  </a:txBody>
                  <a:tcPr/>
                </a:tc>
                <a:tc>
                  <a:txBody>
                    <a:bodyPr/>
                    <a:lstStyle/>
                    <a:p>
                      <a:endParaRPr lang="en-IE" dirty="0"/>
                    </a:p>
                  </a:txBody>
                  <a:tcPr/>
                </a:tc>
                <a:extLst>
                  <a:ext uri="{0D108BD9-81ED-4DB2-BD59-A6C34878D82A}">
                    <a16:rowId xmlns:a16="http://schemas.microsoft.com/office/drawing/2014/main" val="10000"/>
                  </a:ext>
                </a:extLst>
              </a:tr>
            </a:tbl>
          </a:graphicData>
        </a:graphic>
      </p:graphicFrame>
      <p:graphicFrame>
        <p:nvGraphicFramePr>
          <p:cNvPr id="19" name="Table 18">
            <a:extLst>
              <a:ext uri="{FF2B5EF4-FFF2-40B4-BE49-F238E27FC236}">
                <a16:creationId xmlns:a16="http://schemas.microsoft.com/office/drawing/2014/main" id="{550ED0F0-9384-4120-9780-F44BF4EF4C24}"/>
              </a:ext>
            </a:extLst>
          </p:cNvPr>
          <p:cNvGraphicFramePr>
            <a:graphicFrameLocks noGrp="1"/>
          </p:cNvGraphicFramePr>
          <p:nvPr>
            <p:extLst>
              <p:ext uri="{D42A27DB-BD31-4B8C-83A1-F6EECF244321}">
                <p14:modId xmlns:p14="http://schemas.microsoft.com/office/powerpoint/2010/main" val="1962576746"/>
              </p:ext>
            </p:extLst>
          </p:nvPr>
        </p:nvGraphicFramePr>
        <p:xfrm>
          <a:off x="4723724" y="5703560"/>
          <a:ext cx="2016224" cy="370840"/>
        </p:xfrm>
        <a:graphic>
          <a:graphicData uri="http://schemas.openxmlformats.org/drawingml/2006/table">
            <a:tbl>
              <a:tblPr firstRow="1" bandRow="1">
                <a:tableStyleId>{5940675A-B579-460E-94D1-54222C63F5DA}</a:tableStyleId>
              </a:tblPr>
              <a:tblGrid>
                <a:gridCol w="2016224">
                  <a:extLst>
                    <a:ext uri="{9D8B030D-6E8A-4147-A177-3AD203B41FA5}">
                      <a16:colId xmlns:a16="http://schemas.microsoft.com/office/drawing/2014/main" val="20000"/>
                    </a:ext>
                  </a:extLst>
                </a:gridCol>
              </a:tblGrid>
              <a:tr h="370840">
                <a:tc>
                  <a:txBody>
                    <a:bodyPr/>
                    <a:lstStyle/>
                    <a:p>
                      <a:endParaRPr lang="en-IE" dirty="0"/>
                    </a:p>
                  </a:txBody>
                  <a:tcPr/>
                </a:tc>
                <a:extLst>
                  <a:ext uri="{0D108BD9-81ED-4DB2-BD59-A6C34878D82A}">
                    <a16:rowId xmlns:a16="http://schemas.microsoft.com/office/drawing/2014/main" val="10000"/>
                  </a:ext>
                </a:extLst>
              </a:tr>
            </a:tbl>
          </a:graphicData>
        </a:graphic>
      </p:graphicFrame>
      <p:sp>
        <p:nvSpPr>
          <p:cNvPr id="20" name="TextBox 19">
            <a:extLst>
              <a:ext uri="{FF2B5EF4-FFF2-40B4-BE49-F238E27FC236}">
                <a16:creationId xmlns:a16="http://schemas.microsoft.com/office/drawing/2014/main" id="{BC9DC66B-8A29-4006-8627-7E9120C3E964}"/>
              </a:ext>
            </a:extLst>
          </p:cNvPr>
          <p:cNvSpPr txBox="1"/>
          <p:nvPr/>
        </p:nvSpPr>
        <p:spPr>
          <a:xfrm>
            <a:off x="1209868" y="1959144"/>
            <a:ext cx="432048" cy="369332"/>
          </a:xfrm>
          <a:prstGeom prst="rect">
            <a:avLst/>
          </a:prstGeom>
          <a:noFill/>
        </p:spPr>
        <p:txBody>
          <a:bodyPr wrap="square" rtlCol="0">
            <a:spAutoFit/>
          </a:bodyPr>
          <a:lstStyle/>
          <a:p>
            <a:r>
              <a:rPr lang="en-IE" b="1" dirty="0"/>
              <a:t>A)</a:t>
            </a:r>
          </a:p>
        </p:txBody>
      </p:sp>
      <p:sp>
        <p:nvSpPr>
          <p:cNvPr id="21" name="TextBox 20">
            <a:extLst>
              <a:ext uri="{FF2B5EF4-FFF2-40B4-BE49-F238E27FC236}">
                <a16:creationId xmlns:a16="http://schemas.microsoft.com/office/drawing/2014/main" id="{917899B1-2D75-430D-B7F7-68EFEB683B4B}"/>
              </a:ext>
            </a:extLst>
          </p:cNvPr>
          <p:cNvSpPr txBox="1"/>
          <p:nvPr/>
        </p:nvSpPr>
        <p:spPr>
          <a:xfrm>
            <a:off x="1209868" y="3543320"/>
            <a:ext cx="432048" cy="369332"/>
          </a:xfrm>
          <a:prstGeom prst="rect">
            <a:avLst/>
          </a:prstGeom>
          <a:noFill/>
        </p:spPr>
        <p:txBody>
          <a:bodyPr wrap="square" rtlCol="0">
            <a:spAutoFit/>
          </a:bodyPr>
          <a:lstStyle/>
          <a:p>
            <a:r>
              <a:rPr lang="en-IE" b="1" dirty="0"/>
              <a:t>B)</a:t>
            </a:r>
          </a:p>
        </p:txBody>
      </p:sp>
      <p:sp>
        <p:nvSpPr>
          <p:cNvPr id="22" name="TextBox 21">
            <a:extLst>
              <a:ext uri="{FF2B5EF4-FFF2-40B4-BE49-F238E27FC236}">
                <a16:creationId xmlns:a16="http://schemas.microsoft.com/office/drawing/2014/main" id="{EE904186-F0C1-4E79-87BD-347044BED991}"/>
              </a:ext>
            </a:extLst>
          </p:cNvPr>
          <p:cNvSpPr txBox="1"/>
          <p:nvPr/>
        </p:nvSpPr>
        <p:spPr>
          <a:xfrm>
            <a:off x="1209868" y="4983480"/>
            <a:ext cx="432048" cy="369332"/>
          </a:xfrm>
          <a:prstGeom prst="rect">
            <a:avLst/>
          </a:prstGeom>
          <a:noFill/>
        </p:spPr>
        <p:txBody>
          <a:bodyPr wrap="square" rtlCol="0">
            <a:spAutoFit/>
          </a:bodyPr>
          <a:lstStyle/>
          <a:p>
            <a:r>
              <a:rPr lang="en-IE" b="1" dirty="0"/>
              <a:t>C)</a:t>
            </a:r>
          </a:p>
        </p:txBody>
      </p:sp>
      <p:sp>
        <p:nvSpPr>
          <p:cNvPr id="23" name="TextBox 22">
            <a:extLst>
              <a:ext uri="{FF2B5EF4-FFF2-40B4-BE49-F238E27FC236}">
                <a16:creationId xmlns:a16="http://schemas.microsoft.com/office/drawing/2014/main" id="{BF00FC34-A257-44F3-9B8E-A53A15494F77}"/>
              </a:ext>
            </a:extLst>
          </p:cNvPr>
          <p:cNvSpPr txBox="1"/>
          <p:nvPr/>
        </p:nvSpPr>
        <p:spPr>
          <a:xfrm>
            <a:off x="7099988" y="5171036"/>
            <a:ext cx="2376264" cy="923330"/>
          </a:xfrm>
          <a:prstGeom prst="rect">
            <a:avLst/>
          </a:prstGeom>
          <a:solidFill>
            <a:schemeClr val="bg2"/>
          </a:solidFill>
          <a:ln>
            <a:solidFill>
              <a:schemeClr val="accent1"/>
            </a:solidFill>
          </a:ln>
        </p:spPr>
        <p:txBody>
          <a:bodyPr wrap="square" rtlCol="0">
            <a:spAutoFit/>
          </a:bodyPr>
          <a:lstStyle/>
          <a:p>
            <a:pPr marL="342900" indent="-342900">
              <a:lnSpc>
                <a:spcPct val="150000"/>
              </a:lnSpc>
              <a:buAutoNum type="alphaUcParenR"/>
            </a:pPr>
            <a:r>
              <a:rPr lang="en-IE" sz="1200" dirty="0"/>
              <a:t>Horizontal Fragmentation</a:t>
            </a:r>
          </a:p>
          <a:p>
            <a:pPr marL="342900" indent="-342900">
              <a:lnSpc>
                <a:spcPct val="150000"/>
              </a:lnSpc>
              <a:buAutoNum type="alphaUcParenR"/>
            </a:pPr>
            <a:r>
              <a:rPr lang="en-IE" sz="1200" dirty="0"/>
              <a:t>Vertical Fragmentation</a:t>
            </a:r>
          </a:p>
          <a:p>
            <a:pPr marL="342900" indent="-342900">
              <a:lnSpc>
                <a:spcPct val="150000"/>
              </a:lnSpc>
              <a:buAutoNum type="alphaUcParenR"/>
            </a:pPr>
            <a:r>
              <a:rPr lang="en-IE" sz="1200" dirty="0"/>
              <a:t>Hybrid Fragmentation</a:t>
            </a:r>
          </a:p>
        </p:txBody>
      </p:sp>
    </p:spTree>
    <p:extLst>
      <p:ext uri="{BB962C8B-B14F-4D97-AF65-F5344CB8AC3E}">
        <p14:creationId xmlns:p14="http://schemas.microsoft.com/office/powerpoint/2010/main" val="392625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Horizontal Fragmentation</a:t>
            </a:r>
            <a:endParaRPr lang="en-IE" dirty="0"/>
          </a:p>
        </p:txBody>
      </p:sp>
      <p:sp>
        <p:nvSpPr>
          <p:cNvPr id="3" name="Content Placeholder 2">
            <a:extLst>
              <a:ext uri="{FF2B5EF4-FFF2-40B4-BE49-F238E27FC236}">
                <a16:creationId xmlns:a16="http://schemas.microsoft.com/office/drawing/2014/main" id="{763AA811-A21A-4E3D-AC5E-F4AABED88341}"/>
              </a:ext>
            </a:extLst>
          </p:cNvPr>
          <p:cNvSpPr>
            <a:spLocks noGrp="1"/>
          </p:cNvSpPr>
          <p:nvPr>
            <p:ph sz="half" idx="1"/>
          </p:nvPr>
        </p:nvSpPr>
        <p:spPr>
          <a:xfrm>
            <a:off x="838200" y="1825625"/>
            <a:ext cx="7969898" cy="4351338"/>
          </a:xfrm>
        </p:spPr>
        <p:style>
          <a:lnRef idx="3">
            <a:schemeClr val="lt1"/>
          </a:lnRef>
          <a:fillRef idx="1">
            <a:schemeClr val="accent1"/>
          </a:fillRef>
          <a:effectRef idx="1">
            <a:schemeClr val="accent1"/>
          </a:effectRef>
          <a:fontRef idx="minor">
            <a:schemeClr val="lt1"/>
          </a:fontRef>
        </p:style>
        <p:txBody>
          <a:bodyPr>
            <a:normAutofit/>
          </a:bodyPr>
          <a:lstStyle/>
          <a:p>
            <a:pPr algn="just"/>
            <a:r>
              <a:rPr lang="en-IE" dirty="0"/>
              <a:t>Typically tuples that belong to a given horizontal fragment are identified by selection query:</a:t>
            </a:r>
          </a:p>
          <a:p>
            <a:pPr lvl="1" algn="just"/>
            <a:r>
              <a:rPr lang="en-IE" dirty="0"/>
              <a:t>E.g. an employee relation for a company with employees in London and New York.</a:t>
            </a:r>
          </a:p>
          <a:p>
            <a:pPr lvl="1" algn="just"/>
            <a:r>
              <a:rPr lang="en-IE" dirty="0"/>
              <a:t>We could fragment so that records for employees in Department D1 and D3 are stored in New York sites (where they work).</a:t>
            </a:r>
          </a:p>
          <a:p>
            <a:pPr lvl="1" algn="just"/>
            <a:r>
              <a:rPr lang="en-IE" dirty="0"/>
              <a:t>Department D2 are stored in London where they work.</a:t>
            </a:r>
          </a:p>
          <a:p>
            <a:pPr lvl="1" algn="just"/>
            <a:r>
              <a:rPr lang="en-IE" dirty="0"/>
              <a:t>We can reconstruct the original employee table with a union operation.</a:t>
            </a:r>
          </a:p>
          <a:p>
            <a:pPr marL="457200" lvl="1" indent="0" algn="just">
              <a:buNone/>
            </a:pPr>
            <a:endParaRPr lang="en-IE" dirty="0"/>
          </a:p>
        </p:txBody>
      </p:sp>
      <p:graphicFrame>
        <p:nvGraphicFramePr>
          <p:cNvPr id="8" name="Table 7">
            <a:extLst>
              <a:ext uri="{FF2B5EF4-FFF2-40B4-BE49-F238E27FC236}">
                <a16:creationId xmlns:a16="http://schemas.microsoft.com/office/drawing/2014/main" id="{40AD9FC6-09B1-4253-9898-A83E10645800}"/>
              </a:ext>
            </a:extLst>
          </p:cNvPr>
          <p:cNvGraphicFramePr>
            <a:graphicFrameLocks noGrp="1"/>
          </p:cNvGraphicFramePr>
          <p:nvPr>
            <p:extLst>
              <p:ext uri="{D42A27DB-BD31-4B8C-83A1-F6EECF244321}">
                <p14:modId xmlns:p14="http://schemas.microsoft.com/office/powerpoint/2010/main" val="2810500271"/>
              </p:ext>
            </p:extLst>
          </p:nvPr>
        </p:nvGraphicFramePr>
        <p:xfrm>
          <a:off x="9099645" y="1825625"/>
          <a:ext cx="2016224" cy="1112520"/>
        </p:xfrm>
        <a:graphic>
          <a:graphicData uri="http://schemas.openxmlformats.org/drawingml/2006/table">
            <a:tbl>
              <a:tblPr firstRow="1" bandRow="1">
                <a:tableStyleId>{5940675A-B579-460E-94D1-54222C63F5DA}</a:tableStyleId>
              </a:tblPr>
              <a:tblGrid>
                <a:gridCol w="2016224">
                  <a:extLst>
                    <a:ext uri="{9D8B030D-6E8A-4147-A177-3AD203B41FA5}">
                      <a16:colId xmlns:a16="http://schemas.microsoft.com/office/drawing/2014/main" val="20000"/>
                    </a:ext>
                  </a:extLst>
                </a:gridCol>
              </a:tblGrid>
              <a:tr h="370840">
                <a:tc>
                  <a:txBody>
                    <a:bodyPr/>
                    <a:lstStyle/>
                    <a:p>
                      <a:endParaRPr lang="en-IE" dirty="0"/>
                    </a:p>
                  </a:txBody>
                  <a:tcPr>
                    <a:solidFill>
                      <a:schemeClr val="tx1"/>
                    </a:solidFill>
                  </a:tcPr>
                </a:tc>
                <a:extLst>
                  <a:ext uri="{0D108BD9-81ED-4DB2-BD59-A6C34878D82A}">
                    <a16:rowId xmlns:a16="http://schemas.microsoft.com/office/drawing/2014/main" val="10000"/>
                  </a:ext>
                </a:extLst>
              </a:tr>
              <a:tr h="370840">
                <a:tc>
                  <a:txBody>
                    <a:bodyPr/>
                    <a:lstStyle/>
                    <a:p>
                      <a:endParaRPr lang="en-IE"/>
                    </a:p>
                  </a:txBody>
                  <a:tcPr/>
                </a:tc>
                <a:extLst>
                  <a:ext uri="{0D108BD9-81ED-4DB2-BD59-A6C34878D82A}">
                    <a16:rowId xmlns:a16="http://schemas.microsoft.com/office/drawing/2014/main" val="10001"/>
                  </a:ext>
                </a:extLst>
              </a:tr>
              <a:tr h="370840">
                <a:tc>
                  <a:txBody>
                    <a:bodyPr/>
                    <a:lstStyle/>
                    <a:p>
                      <a:endParaRPr lang="en-IE" dirty="0"/>
                    </a:p>
                  </a:txBody>
                  <a:tcPr/>
                </a:tc>
                <a:extLst>
                  <a:ext uri="{0D108BD9-81ED-4DB2-BD59-A6C34878D82A}">
                    <a16:rowId xmlns:a16="http://schemas.microsoft.com/office/drawing/2014/main" val="10002"/>
                  </a:ext>
                </a:extLst>
              </a:tr>
            </a:tbl>
          </a:graphicData>
        </a:graphic>
      </p:graphicFrame>
      <p:graphicFrame>
        <p:nvGraphicFramePr>
          <p:cNvPr id="9" name="Table 8">
            <a:extLst>
              <a:ext uri="{FF2B5EF4-FFF2-40B4-BE49-F238E27FC236}">
                <a16:creationId xmlns:a16="http://schemas.microsoft.com/office/drawing/2014/main" id="{A149CB90-700A-4E0D-BF4D-9F97A562F006}"/>
              </a:ext>
            </a:extLst>
          </p:cNvPr>
          <p:cNvGraphicFramePr>
            <a:graphicFrameLocks noGrp="1"/>
          </p:cNvGraphicFramePr>
          <p:nvPr>
            <p:extLst>
              <p:ext uri="{D42A27DB-BD31-4B8C-83A1-F6EECF244321}">
                <p14:modId xmlns:p14="http://schemas.microsoft.com/office/powerpoint/2010/main" val="3615824381"/>
              </p:ext>
            </p:extLst>
          </p:nvPr>
        </p:nvGraphicFramePr>
        <p:xfrm>
          <a:off x="9099645" y="3162366"/>
          <a:ext cx="2016224" cy="1112520"/>
        </p:xfrm>
        <a:graphic>
          <a:graphicData uri="http://schemas.openxmlformats.org/drawingml/2006/table">
            <a:tbl>
              <a:tblPr firstRow="1" bandRow="1">
                <a:tableStyleId>{5940675A-B579-460E-94D1-54222C63F5DA}</a:tableStyleId>
              </a:tblPr>
              <a:tblGrid>
                <a:gridCol w="2016224">
                  <a:extLst>
                    <a:ext uri="{9D8B030D-6E8A-4147-A177-3AD203B41FA5}">
                      <a16:colId xmlns:a16="http://schemas.microsoft.com/office/drawing/2014/main" val="20000"/>
                    </a:ext>
                  </a:extLst>
                </a:gridCol>
              </a:tblGrid>
              <a:tr h="370840">
                <a:tc>
                  <a:txBody>
                    <a:bodyPr/>
                    <a:lstStyle/>
                    <a:p>
                      <a:endParaRPr lang="en-IE" dirty="0"/>
                    </a:p>
                  </a:txBody>
                  <a:tcPr/>
                </a:tc>
                <a:extLst>
                  <a:ext uri="{0D108BD9-81ED-4DB2-BD59-A6C34878D82A}">
                    <a16:rowId xmlns:a16="http://schemas.microsoft.com/office/drawing/2014/main" val="10000"/>
                  </a:ext>
                </a:extLst>
              </a:tr>
              <a:tr h="370840">
                <a:tc>
                  <a:txBody>
                    <a:bodyPr/>
                    <a:lstStyle/>
                    <a:p>
                      <a:endParaRPr lang="en-IE" dirty="0"/>
                    </a:p>
                  </a:txBody>
                  <a:tcPr>
                    <a:solidFill>
                      <a:schemeClr val="tx1"/>
                    </a:solidFill>
                  </a:tcPr>
                </a:tc>
                <a:extLst>
                  <a:ext uri="{0D108BD9-81ED-4DB2-BD59-A6C34878D82A}">
                    <a16:rowId xmlns:a16="http://schemas.microsoft.com/office/drawing/2014/main" val="10001"/>
                  </a:ext>
                </a:extLst>
              </a:tr>
              <a:tr h="370840">
                <a:tc>
                  <a:txBody>
                    <a:bodyPr/>
                    <a:lstStyle/>
                    <a:p>
                      <a:endParaRPr lang="en-IE" dirty="0"/>
                    </a:p>
                  </a:txBody>
                  <a:tcPr/>
                </a:tc>
                <a:extLst>
                  <a:ext uri="{0D108BD9-81ED-4DB2-BD59-A6C34878D82A}">
                    <a16:rowId xmlns:a16="http://schemas.microsoft.com/office/drawing/2014/main" val="10002"/>
                  </a:ext>
                </a:extLst>
              </a:tr>
            </a:tbl>
          </a:graphicData>
        </a:graphic>
      </p:graphicFrame>
      <p:graphicFrame>
        <p:nvGraphicFramePr>
          <p:cNvPr id="10" name="Table 9">
            <a:extLst>
              <a:ext uri="{FF2B5EF4-FFF2-40B4-BE49-F238E27FC236}">
                <a16:creationId xmlns:a16="http://schemas.microsoft.com/office/drawing/2014/main" id="{78B9699B-0818-4DDE-A461-2CB6DC8AA91F}"/>
              </a:ext>
            </a:extLst>
          </p:cNvPr>
          <p:cNvGraphicFramePr>
            <a:graphicFrameLocks noGrp="1"/>
          </p:cNvGraphicFramePr>
          <p:nvPr>
            <p:extLst>
              <p:ext uri="{D42A27DB-BD31-4B8C-83A1-F6EECF244321}">
                <p14:modId xmlns:p14="http://schemas.microsoft.com/office/powerpoint/2010/main" val="1129268199"/>
              </p:ext>
            </p:extLst>
          </p:nvPr>
        </p:nvGraphicFramePr>
        <p:xfrm>
          <a:off x="9099645" y="4745989"/>
          <a:ext cx="2016224" cy="1112520"/>
        </p:xfrm>
        <a:graphic>
          <a:graphicData uri="http://schemas.openxmlformats.org/drawingml/2006/table">
            <a:tbl>
              <a:tblPr firstRow="1" bandRow="1">
                <a:tableStyleId>{5940675A-B579-460E-94D1-54222C63F5DA}</a:tableStyleId>
              </a:tblPr>
              <a:tblGrid>
                <a:gridCol w="2016224">
                  <a:extLst>
                    <a:ext uri="{9D8B030D-6E8A-4147-A177-3AD203B41FA5}">
                      <a16:colId xmlns:a16="http://schemas.microsoft.com/office/drawing/2014/main" val="20000"/>
                    </a:ext>
                  </a:extLst>
                </a:gridCol>
              </a:tblGrid>
              <a:tr h="370840">
                <a:tc>
                  <a:txBody>
                    <a:bodyPr/>
                    <a:lstStyle/>
                    <a:p>
                      <a:endParaRPr lang="en-IE" dirty="0"/>
                    </a:p>
                  </a:txBody>
                  <a:tcPr/>
                </a:tc>
                <a:extLst>
                  <a:ext uri="{0D108BD9-81ED-4DB2-BD59-A6C34878D82A}">
                    <a16:rowId xmlns:a16="http://schemas.microsoft.com/office/drawing/2014/main" val="10000"/>
                  </a:ext>
                </a:extLst>
              </a:tr>
              <a:tr h="370840">
                <a:tc>
                  <a:txBody>
                    <a:bodyPr/>
                    <a:lstStyle/>
                    <a:p>
                      <a:endParaRPr lang="en-IE"/>
                    </a:p>
                  </a:txBody>
                  <a:tcPr/>
                </a:tc>
                <a:extLst>
                  <a:ext uri="{0D108BD9-81ED-4DB2-BD59-A6C34878D82A}">
                    <a16:rowId xmlns:a16="http://schemas.microsoft.com/office/drawing/2014/main" val="10001"/>
                  </a:ext>
                </a:extLst>
              </a:tr>
              <a:tr h="370840">
                <a:tc>
                  <a:txBody>
                    <a:bodyPr/>
                    <a:lstStyle/>
                    <a:p>
                      <a:endParaRPr lang="en-IE" dirty="0"/>
                    </a:p>
                  </a:txBody>
                  <a:tcPr>
                    <a:solidFill>
                      <a:schemeClr val="tx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6792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Horizontal Fragmentation - Example</a:t>
            </a:r>
            <a:endParaRPr lang="en-IE" dirty="0"/>
          </a:p>
        </p:txBody>
      </p:sp>
      <p:sp>
        <p:nvSpPr>
          <p:cNvPr id="3" name="Content Placeholder 2">
            <a:extLst>
              <a:ext uri="{FF2B5EF4-FFF2-40B4-BE49-F238E27FC236}">
                <a16:creationId xmlns:a16="http://schemas.microsoft.com/office/drawing/2014/main" id="{763AA811-A21A-4E3D-AC5E-F4AABED88341}"/>
              </a:ext>
            </a:extLst>
          </p:cNvPr>
          <p:cNvSpPr>
            <a:spLocks noGrp="1"/>
          </p:cNvSpPr>
          <p:nvPr>
            <p:ph sz="half" idx="1"/>
          </p:nvPr>
        </p:nvSpPr>
        <p:spPr>
          <a:xfrm>
            <a:off x="838200" y="1825625"/>
            <a:ext cx="10515600" cy="4351338"/>
          </a:xfrm>
        </p:spPr>
        <p:style>
          <a:lnRef idx="3">
            <a:schemeClr val="lt1"/>
          </a:lnRef>
          <a:fillRef idx="1">
            <a:schemeClr val="accent1"/>
          </a:fillRef>
          <a:effectRef idx="1">
            <a:schemeClr val="accent1"/>
          </a:effectRef>
          <a:fontRef idx="minor">
            <a:schemeClr val="lt1"/>
          </a:fontRef>
        </p:style>
        <p:txBody>
          <a:bodyPr>
            <a:normAutofit fontScale="92500" lnSpcReduction="20000"/>
          </a:bodyPr>
          <a:lstStyle/>
          <a:p>
            <a:pPr fontAlgn="base">
              <a:spcBef>
                <a:spcPct val="0"/>
              </a:spcBef>
              <a:spcAft>
                <a:spcPct val="0"/>
              </a:spcAft>
              <a:buSzTx/>
            </a:pPr>
            <a:r>
              <a:rPr lang="en-US" sz="2800" dirty="0">
                <a:ea typeface="Times New Roman" pitchFamily="18" charset="0"/>
                <a:cs typeface="Times New Roman" pitchFamily="18" charset="0"/>
              </a:rPr>
              <a:t>Consider the following table of data:</a:t>
            </a:r>
            <a:endParaRPr lang="en-IE" sz="2800" dirty="0">
              <a:cs typeface="Arial" pitchFamily="34" charset="0"/>
            </a:endParaRPr>
          </a:p>
          <a:p>
            <a:pPr marL="0" lvl="0" indent="0" eaLnBrk="0" fontAlgn="base" hangingPunct="0">
              <a:spcBef>
                <a:spcPct val="0"/>
              </a:spcBef>
              <a:spcAft>
                <a:spcPct val="0"/>
              </a:spcAft>
              <a:buClrTx/>
              <a:buSzTx/>
              <a:buNone/>
            </a:pPr>
            <a:endParaRPr lang="en-US" sz="2800" dirty="0">
              <a:latin typeface="Arial Narrow" pitchFamily="34" charset="0"/>
              <a:ea typeface="Times New Roman" pitchFamily="18" charset="0"/>
              <a:cs typeface="Times New Roman" pitchFamily="18" charset="0"/>
            </a:endParaRPr>
          </a:p>
          <a:p>
            <a:pPr marL="0" lvl="0" indent="0" eaLnBrk="0" fontAlgn="base" hangingPunct="0">
              <a:spcBef>
                <a:spcPct val="0"/>
              </a:spcBef>
              <a:spcAft>
                <a:spcPct val="0"/>
              </a:spcAft>
              <a:buClrTx/>
              <a:buSzTx/>
              <a:buNone/>
            </a:pPr>
            <a:endParaRPr lang="en-US" sz="2800" dirty="0">
              <a:latin typeface="Arial Narrow" pitchFamily="34" charset="0"/>
              <a:ea typeface="Times New Roman" pitchFamily="18" charset="0"/>
              <a:cs typeface="Times New Roman" pitchFamily="18" charset="0"/>
            </a:endParaRPr>
          </a:p>
          <a:p>
            <a:pPr marL="0" lvl="0" indent="0" eaLnBrk="0" fontAlgn="base" hangingPunct="0">
              <a:spcBef>
                <a:spcPct val="0"/>
              </a:spcBef>
              <a:spcAft>
                <a:spcPct val="0"/>
              </a:spcAft>
              <a:buClrTx/>
              <a:buSzTx/>
              <a:buNone/>
            </a:pPr>
            <a:endParaRPr lang="en-US" sz="2800" dirty="0">
              <a:latin typeface="Arial Narrow" pitchFamily="34" charset="0"/>
              <a:ea typeface="Times New Roman" pitchFamily="18" charset="0"/>
              <a:cs typeface="Times New Roman" pitchFamily="18" charset="0"/>
            </a:endParaRPr>
          </a:p>
          <a:p>
            <a:pPr marL="0" lvl="0" indent="0" eaLnBrk="0" fontAlgn="base" hangingPunct="0">
              <a:spcBef>
                <a:spcPct val="0"/>
              </a:spcBef>
              <a:spcAft>
                <a:spcPct val="0"/>
              </a:spcAft>
              <a:buClrTx/>
              <a:buSzTx/>
              <a:buNone/>
            </a:pPr>
            <a:endParaRPr lang="en-US" sz="2800" dirty="0">
              <a:latin typeface="Arial Narrow" pitchFamily="34" charset="0"/>
              <a:ea typeface="Times New Roman" pitchFamily="18" charset="0"/>
              <a:cs typeface="Times New Roman" pitchFamily="18" charset="0"/>
            </a:endParaRPr>
          </a:p>
          <a:p>
            <a:pPr marL="0" lvl="0" indent="0" eaLnBrk="0" fontAlgn="base" hangingPunct="0">
              <a:spcBef>
                <a:spcPct val="0"/>
              </a:spcBef>
              <a:spcAft>
                <a:spcPct val="0"/>
              </a:spcAft>
              <a:buClrTx/>
              <a:buSzTx/>
              <a:buNone/>
            </a:pPr>
            <a:endParaRPr lang="en-US" sz="2800" dirty="0">
              <a:latin typeface="Arial Narrow" pitchFamily="34" charset="0"/>
              <a:ea typeface="Times New Roman" pitchFamily="18" charset="0"/>
              <a:cs typeface="Times New Roman" pitchFamily="18" charset="0"/>
            </a:endParaRPr>
          </a:p>
          <a:p>
            <a:pPr marL="0" lvl="0" indent="0" eaLnBrk="0" fontAlgn="base" hangingPunct="0">
              <a:spcBef>
                <a:spcPct val="0"/>
              </a:spcBef>
              <a:spcAft>
                <a:spcPct val="0"/>
              </a:spcAft>
              <a:buClrTx/>
              <a:buSzTx/>
              <a:buNone/>
            </a:pPr>
            <a:endParaRPr lang="en-US" sz="2800" dirty="0">
              <a:latin typeface="Arial Narrow" pitchFamily="34" charset="0"/>
              <a:ea typeface="Times New Roman" pitchFamily="18" charset="0"/>
              <a:cs typeface="Times New Roman" pitchFamily="18" charset="0"/>
            </a:endParaRPr>
          </a:p>
          <a:p>
            <a:pPr eaLnBrk="0" fontAlgn="base" hangingPunct="0">
              <a:spcBef>
                <a:spcPct val="0"/>
              </a:spcBef>
              <a:spcAft>
                <a:spcPct val="0"/>
              </a:spcAft>
              <a:buClrTx/>
              <a:buSzTx/>
            </a:pPr>
            <a:endParaRPr lang="en-US" sz="2800" dirty="0">
              <a:ea typeface="Times New Roman" pitchFamily="18" charset="0"/>
              <a:cs typeface="Times New Roman" pitchFamily="18" charset="0"/>
            </a:endParaRPr>
          </a:p>
          <a:p>
            <a:pPr eaLnBrk="0" fontAlgn="base" hangingPunct="0">
              <a:spcBef>
                <a:spcPct val="0"/>
              </a:spcBef>
              <a:spcAft>
                <a:spcPct val="0"/>
              </a:spcAft>
              <a:buClrTx/>
              <a:buSzTx/>
            </a:pPr>
            <a:r>
              <a:rPr lang="en-US" sz="2800" dirty="0">
                <a:ea typeface="Times New Roman" pitchFamily="18" charset="0"/>
                <a:cs typeface="Times New Roman" pitchFamily="18" charset="0"/>
              </a:rPr>
              <a:t>Show how the data in this table can be fragmented </a:t>
            </a:r>
            <a:r>
              <a:rPr lang="en-US" sz="2800" b="1" i="1" dirty="0">
                <a:solidFill>
                  <a:srgbClr val="FFC000"/>
                </a:solidFill>
                <a:ea typeface="Times New Roman" pitchFamily="18" charset="0"/>
                <a:cs typeface="Times New Roman" pitchFamily="18" charset="0"/>
              </a:rPr>
              <a:t>horizontally</a:t>
            </a:r>
            <a:r>
              <a:rPr lang="en-US" sz="2800" i="1" dirty="0">
                <a:ea typeface="Times New Roman" pitchFamily="18" charset="0"/>
                <a:cs typeface="Times New Roman" pitchFamily="18" charset="0"/>
              </a:rPr>
              <a:t> </a:t>
            </a:r>
            <a:r>
              <a:rPr lang="en-US" sz="2800" dirty="0">
                <a:ea typeface="Times New Roman" pitchFamily="18" charset="0"/>
                <a:cs typeface="Times New Roman" pitchFamily="18" charset="0"/>
              </a:rPr>
              <a:t>so that the records associated with conditions </a:t>
            </a:r>
          </a:p>
          <a:p>
            <a:pPr eaLnBrk="0" fontAlgn="base" hangingPunct="0">
              <a:spcBef>
                <a:spcPct val="0"/>
              </a:spcBef>
              <a:spcAft>
                <a:spcPct val="0"/>
              </a:spcAft>
              <a:buClrTx/>
              <a:buSzTx/>
            </a:pPr>
            <a:endParaRPr lang="en-IE" sz="2800" dirty="0">
              <a:cs typeface="Arial" pitchFamily="34" charset="0"/>
            </a:endParaRPr>
          </a:p>
          <a:p>
            <a:pPr eaLnBrk="0" fontAlgn="base" hangingPunct="0">
              <a:spcBef>
                <a:spcPct val="0"/>
              </a:spcBef>
              <a:spcAft>
                <a:spcPct val="0"/>
              </a:spcAft>
              <a:buSzTx/>
            </a:pPr>
            <a:r>
              <a:rPr lang="en-US" sz="2800" b="1" dirty="0">
                <a:ea typeface="Times New Roman" pitchFamily="18" charset="0"/>
                <a:cs typeface="Times New Roman" pitchFamily="18" charset="0"/>
              </a:rPr>
              <a:t>City </a:t>
            </a:r>
            <a:r>
              <a:rPr lang="en-US" sz="2800" dirty="0">
                <a:ea typeface="Times New Roman" pitchFamily="18" charset="0"/>
                <a:cs typeface="Times New Roman" pitchFamily="18" charset="0"/>
              </a:rPr>
              <a:t>= “London” </a:t>
            </a:r>
            <a:endParaRPr lang="en-IE" sz="2800" dirty="0">
              <a:cs typeface="Arial" pitchFamily="34" charset="0"/>
            </a:endParaRPr>
          </a:p>
          <a:p>
            <a:pPr eaLnBrk="0" fontAlgn="base" hangingPunct="0">
              <a:spcBef>
                <a:spcPct val="0"/>
              </a:spcBef>
              <a:spcAft>
                <a:spcPct val="0"/>
              </a:spcAft>
              <a:buSzTx/>
            </a:pPr>
            <a:r>
              <a:rPr lang="en-US" sz="2800" b="1" dirty="0">
                <a:ea typeface="Times New Roman" pitchFamily="18" charset="0"/>
                <a:cs typeface="Times New Roman" pitchFamily="18" charset="0"/>
              </a:rPr>
              <a:t>City </a:t>
            </a:r>
            <a:r>
              <a:rPr lang="en-US" sz="2800" dirty="0">
                <a:ea typeface="Times New Roman" pitchFamily="18" charset="0"/>
                <a:cs typeface="Times New Roman" pitchFamily="18" charset="0"/>
              </a:rPr>
              <a:t>NOT = “London”</a:t>
            </a:r>
          </a:p>
          <a:p>
            <a:pPr eaLnBrk="0" fontAlgn="base" hangingPunct="0">
              <a:spcBef>
                <a:spcPct val="0"/>
              </a:spcBef>
              <a:spcAft>
                <a:spcPct val="0"/>
              </a:spcAft>
              <a:buSzTx/>
            </a:pPr>
            <a:endParaRPr lang="en-IE" sz="2800" dirty="0">
              <a:cs typeface="Arial" pitchFamily="34" charset="0"/>
            </a:endParaRPr>
          </a:p>
          <a:p>
            <a:pPr marL="0" lvl="0" indent="0" eaLnBrk="0" fontAlgn="base" hangingPunct="0">
              <a:spcBef>
                <a:spcPct val="0"/>
              </a:spcBef>
              <a:spcAft>
                <a:spcPct val="0"/>
              </a:spcAft>
              <a:buClrTx/>
              <a:buSzTx/>
              <a:buNone/>
            </a:pPr>
            <a:r>
              <a:rPr lang="en-US" sz="2800" dirty="0">
                <a:ea typeface="Times New Roman" pitchFamily="18" charset="0"/>
                <a:cs typeface="Times New Roman" pitchFamily="18" charset="0"/>
              </a:rPr>
              <a:t>…are stored in </a:t>
            </a:r>
            <a:r>
              <a:rPr lang="en-US" sz="2800" b="1" dirty="0">
                <a:solidFill>
                  <a:srgbClr val="28CE83"/>
                </a:solidFill>
                <a:ea typeface="Times New Roman" pitchFamily="18" charset="0"/>
                <a:cs typeface="Times New Roman" pitchFamily="18" charset="0"/>
              </a:rPr>
              <a:t>distinct table fragments</a:t>
            </a:r>
            <a:r>
              <a:rPr lang="en-US" sz="2800" dirty="0">
                <a:ea typeface="Times New Roman" pitchFamily="18" charset="0"/>
                <a:cs typeface="Times New Roman" pitchFamily="18" charset="0"/>
              </a:rPr>
              <a:t>.</a:t>
            </a:r>
            <a:endParaRPr lang="en-US" sz="2800" dirty="0">
              <a:cs typeface="Arial" pitchFamily="34" charset="0"/>
            </a:endParaRPr>
          </a:p>
          <a:p>
            <a:pPr marL="457200" lvl="1" indent="0" algn="just">
              <a:buNone/>
            </a:pPr>
            <a:endParaRPr lang="en-IE" dirty="0"/>
          </a:p>
        </p:txBody>
      </p:sp>
      <p:pic>
        <p:nvPicPr>
          <p:cNvPr id="5" name="Picture 4">
            <a:extLst>
              <a:ext uri="{FF2B5EF4-FFF2-40B4-BE49-F238E27FC236}">
                <a16:creationId xmlns:a16="http://schemas.microsoft.com/office/drawing/2014/main" id="{12D14CC8-0984-468C-A0A4-037EBCF25121}"/>
              </a:ext>
            </a:extLst>
          </p:cNvPr>
          <p:cNvPicPr>
            <a:picLocks noChangeAspect="1"/>
          </p:cNvPicPr>
          <p:nvPr/>
        </p:nvPicPr>
        <p:blipFill>
          <a:blip r:embed="rId3"/>
          <a:stretch>
            <a:fillRect/>
          </a:stretch>
        </p:blipFill>
        <p:spPr>
          <a:xfrm>
            <a:off x="2784177" y="2173712"/>
            <a:ext cx="5426762" cy="1929990"/>
          </a:xfrm>
          <a:prstGeom prst="rect">
            <a:avLst/>
          </a:prstGeom>
        </p:spPr>
      </p:pic>
    </p:spTree>
    <p:extLst>
      <p:ext uri="{BB962C8B-B14F-4D97-AF65-F5344CB8AC3E}">
        <p14:creationId xmlns:p14="http://schemas.microsoft.com/office/powerpoint/2010/main" val="4132993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Horizontal Fragmentation - Example</a:t>
            </a:r>
            <a:endParaRPr lang="en-IE" dirty="0"/>
          </a:p>
        </p:txBody>
      </p:sp>
      <p:sp>
        <p:nvSpPr>
          <p:cNvPr id="3" name="Content Placeholder 2">
            <a:extLst>
              <a:ext uri="{FF2B5EF4-FFF2-40B4-BE49-F238E27FC236}">
                <a16:creationId xmlns:a16="http://schemas.microsoft.com/office/drawing/2014/main" id="{763AA811-A21A-4E3D-AC5E-F4AABED88341}"/>
              </a:ext>
            </a:extLst>
          </p:cNvPr>
          <p:cNvSpPr>
            <a:spLocks noGrp="1"/>
          </p:cNvSpPr>
          <p:nvPr>
            <p:ph sz="half" idx="1"/>
          </p:nvPr>
        </p:nvSpPr>
        <p:spPr>
          <a:xfrm>
            <a:off x="838200" y="1825625"/>
            <a:ext cx="10515600" cy="4351338"/>
          </a:xfrm>
        </p:spPr>
        <p:style>
          <a:lnRef idx="3">
            <a:schemeClr val="lt1"/>
          </a:lnRef>
          <a:fillRef idx="1">
            <a:schemeClr val="accent1"/>
          </a:fillRef>
          <a:effectRef idx="1">
            <a:schemeClr val="accent1"/>
          </a:effectRef>
          <a:fontRef idx="minor">
            <a:schemeClr val="lt1"/>
          </a:fontRef>
        </p:style>
        <p:txBody>
          <a:bodyPr>
            <a:normAutofit/>
          </a:bodyPr>
          <a:lstStyle/>
          <a:p>
            <a:pPr marL="457200" lvl="1" indent="0" algn="just">
              <a:buNone/>
            </a:pPr>
            <a:r>
              <a:rPr lang="en-US" sz="2400" dirty="0">
                <a:ea typeface="Times New Roman" pitchFamily="18" charset="0"/>
                <a:cs typeface="Times New Roman" pitchFamily="18" charset="0"/>
              </a:rPr>
              <a:t>A relation (table) may be divided up into a number of sub-relations called fragments which are then distributed</a:t>
            </a:r>
          </a:p>
          <a:p>
            <a:pPr marL="457200" lvl="1" indent="0" algn="just">
              <a:buNone/>
            </a:pPr>
            <a:endParaRPr lang="en-IE" dirty="0"/>
          </a:p>
        </p:txBody>
      </p:sp>
      <p:graphicFrame>
        <p:nvGraphicFramePr>
          <p:cNvPr id="6" name="Table 5">
            <a:extLst>
              <a:ext uri="{FF2B5EF4-FFF2-40B4-BE49-F238E27FC236}">
                <a16:creationId xmlns:a16="http://schemas.microsoft.com/office/drawing/2014/main" id="{0CF7882F-BCF6-495F-8730-3805DE5DD258}"/>
              </a:ext>
            </a:extLst>
          </p:cNvPr>
          <p:cNvGraphicFramePr>
            <a:graphicFrameLocks noGrp="1"/>
          </p:cNvGraphicFramePr>
          <p:nvPr>
            <p:extLst>
              <p:ext uri="{D42A27DB-BD31-4B8C-83A1-F6EECF244321}">
                <p14:modId xmlns:p14="http://schemas.microsoft.com/office/powerpoint/2010/main" val="491686184"/>
              </p:ext>
            </p:extLst>
          </p:nvPr>
        </p:nvGraphicFramePr>
        <p:xfrm>
          <a:off x="3206079" y="3277074"/>
          <a:ext cx="4392488" cy="880864"/>
        </p:xfrm>
        <a:graphic>
          <a:graphicData uri="http://schemas.openxmlformats.org/drawingml/2006/table">
            <a:tbl>
              <a:tblPr firstRow="1" firstCol="1" bandRow="1">
                <a:tableStyleId>{5C22544A-7EE6-4342-B048-85BDC9FD1C3A}</a:tableStyleId>
              </a:tblPr>
              <a:tblGrid>
                <a:gridCol w="1078915">
                  <a:extLst>
                    <a:ext uri="{9D8B030D-6E8A-4147-A177-3AD203B41FA5}">
                      <a16:colId xmlns:a16="http://schemas.microsoft.com/office/drawing/2014/main" val="20000"/>
                    </a:ext>
                  </a:extLst>
                </a:gridCol>
                <a:gridCol w="1269547">
                  <a:extLst>
                    <a:ext uri="{9D8B030D-6E8A-4147-A177-3AD203B41FA5}">
                      <a16:colId xmlns:a16="http://schemas.microsoft.com/office/drawing/2014/main" val="20001"/>
                    </a:ext>
                  </a:extLst>
                </a:gridCol>
                <a:gridCol w="946405">
                  <a:extLst>
                    <a:ext uri="{9D8B030D-6E8A-4147-A177-3AD203B41FA5}">
                      <a16:colId xmlns:a16="http://schemas.microsoft.com/office/drawing/2014/main" val="20002"/>
                    </a:ext>
                  </a:extLst>
                </a:gridCol>
                <a:gridCol w="1097621">
                  <a:extLst>
                    <a:ext uri="{9D8B030D-6E8A-4147-A177-3AD203B41FA5}">
                      <a16:colId xmlns:a16="http://schemas.microsoft.com/office/drawing/2014/main" val="20003"/>
                    </a:ext>
                  </a:extLst>
                </a:gridCol>
              </a:tblGrid>
              <a:tr h="0">
                <a:tc>
                  <a:txBody>
                    <a:bodyPr/>
                    <a:lstStyle/>
                    <a:p>
                      <a:pPr algn="ctr">
                        <a:spcAft>
                          <a:spcPts val="0"/>
                        </a:spcAft>
                      </a:pPr>
                      <a:r>
                        <a:rPr lang="en-US" sz="1800" dirty="0">
                          <a:effectLst/>
                        </a:rPr>
                        <a:t>Id</a:t>
                      </a:r>
                      <a:endParaRPr lang="en-IE" sz="1800" dirty="0">
                        <a:effectLst/>
                        <a:latin typeface="Arial Narrow"/>
                        <a:ea typeface="Times New Roman"/>
                        <a:cs typeface="Times New Roman"/>
                      </a:endParaRPr>
                    </a:p>
                  </a:txBody>
                  <a:tcPr marL="68580" marR="68580" marT="0" marB="0"/>
                </a:tc>
                <a:tc>
                  <a:txBody>
                    <a:bodyPr/>
                    <a:lstStyle/>
                    <a:p>
                      <a:pPr algn="ctr">
                        <a:spcAft>
                          <a:spcPts val="0"/>
                        </a:spcAft>
                      </a:pPr>
                      <a:r>
                        <a:rPr lang="en-US" sz="1800" dirty="0">
                          <a:effectLst/>
                        </a:rPr>
                        <a:t>Name</a:t>
                      </a:r>
                      <a:endParaRPr lang="en-IE" sz="1800" dirty="0">
                        <a:effectLst/>
                        <a:latin typeface="Arial Narrow"/>
                        <a:ea typeface="Times New Roman"/>
                        <a:cs typeface="Times New Roman"/>
                      </a:endParaRPr>
                    </a:p>
                  </a:txBody>
                  <a:tcPr marL="68580" marR="68580" marT="0" marB="0"/>
                </a:tc>
                <a:tc>
                  <a:txBody>
                    <a:bodyPr/>
                    <a:lstStyle/>
                    <a:p>
                      <a:pPr algn="ctr">
                        <a:spcAft>
                          <a:spcPts val="0"/>
                        </a:spcAft>
                      </a:pPr>
                      <a:r>
                        <a:rPr lang="en-US" sz="1800">
                          <a:effectLst/>
                        </a:rPr>
                        <a:t>Age</a:t>
                      </a:r>
                      <a:endParaRPr lang="en-IE" sz="1800">
                        <a:effectLst/>
                        <a:latin typeface="Arial Narrow"/>
                        <a:ea typeface="Times New Roman"/>
                        <a:cs typeface="Times New Roman"/>
                      </a:endParaRPr>
                    </a:p>
                  </a:txBody>
                  <a:tcPr marL="68580" marR="68580" marT="0" marB="0"/>
                </a:tc>
                <a:tc>
                  <a:txBody>
                    <a:bodyPr/>
                    <a:lstStyle/>
                    <a:p>
                      <a:pPr algn="ctr">
                        <a:spcAft>
                          <a:spcPts val="0"/>
                        </a:spcAft>
                      </a:pPr>
                      <a:r>
                        <a:rPr lang="en-US" sz="1800">
                          <a:effectLst/>
                        </a:rPr>
                        <a:t>City</a:t>
                      </a:r>
                      <a:endParaRPr lang="en-IE" sz="1800">
                        <a:effectLst/>
                        <a:latin typeface="Arial Narrow"/>
                        <a:ea typeface="Times New Roman"/>
                        <a:cs typeface="Times New Roman"/>
                      </a:endParaRPr>
                    </a:p>
                  </a:txBody>
                  <a:tcPr marL="68580" marR="68580" marT="0" marB="0"/>
                </a:tc>
                <a:extLst>
                  <a:ext uri="{0D108BD9-81ED-4DB2-BD59-A6C34878D82A}">
                    <a16:rowId xmlns:a16="http://schemas.microsoft.com/office/drawing/2014/main" val="10000"/>
                  </a:ext>
                </a:extLst>
              </a:tr>
              <a:tr h="332224">
                <a:tc>
                  <a:txBody>
                    <a:bodyPr/>
                    <a:lstStyle/>
                    <a:p>
                      <a:pPr algn="ctr">
                        <a:spcAft>
                          <a:spcPts val="0"/>
                        </a:spcAft>
                      </a:pPr>
                      <a:r>
                        <a:rPr lang="en-US" sz="1800" dirty="0">
                          <a:effectLst/>
                          <a:latin typeface="+mn-lt"/>
                          <a:ea typeface="+mn-ea"/>
                          <a:cs typeface="+mn-cs"/>
                        </a:rPr>
                        <a:t>23</a:t>
                      </a:r>
                      <a:endParaRPr lang="en-IE" sz="1800" dirty="0">
                        <a:effectLst/>
                        <a:latin typeface="Arial Narrow"/>
                        <a:ea typeface="Times New Roman"/>
                        <a:cs typeface="Times New Roman"/>
                      </a:endParaRPr>
                    </a:p>
                  </a:txBody>
                  <a:tcPr marL="68580" marR="68580" marT="0" marB="0"/>
                </a:tc>
                <a:tc>
                  <a:txBody>
                    <a:bodyPr/>
                    <a:lstStyle/>
                    <a:p>
                      <a:pPr algn="ctr">
                        <a:spcAft>
                          <a:spcPts val="0"/>
                        </a:spcAft>
                      </a:pPr>
                      <a:r>
                        <a:rPr lang="en-US" sz="1800" baseline="0" dirty="0">
                          <a:effectLst/>
                          <a:latin typeface="+mn-lt"/>
                          <a:ea typeface="+mn-ea"/>
                          <a:cs typeface="+mn-cs"/>
                        </a:rPr>
                        <a:t>P. Barnes</a:t>
                      </a:r>
                    </a:p>
                  </a:txBody>
                  <a:tcPr marL="68580" marR="68580" marT="0" marB="0"/>
                </a:tc>
                <a:tc>
                  <a:txBody>
                    <a:bodyPr/>
                    <a:lstStyle/>
                    <a:p>
                      <a:pPr algn="ctr">
                        <a:spcAft>
                          <a:spcPts val="0"/>
                        </a:spcAft>
                      </a:pPr>
                      <a:r>
                        <a:rPr lang="en-US" sz="1800" dirty="0">
                          <a:effectLst/>
                        </a:rPr>
                        <a:t>25</a:t>
                      </a:r>
                    </a:p>
                  </a:txBody>
                  <a:tcPr marL="68580" marR="68580" marT="0" marB="0"/>
                </a:tc>
                <a:tc>
                  <a:txBody>
                    <a:bodyPr/>
                    <a:lstStyle/>
                    <a:p>
                      <a:pPr algn="ctr">
                        <a:spcAft>
                          <a:spcPts val="0"/>
                        </a:spcAft>
                      </a:pPr>
                      <a:r>
                        <a:rPr lang="en-US" sz="1800" dirty="0">
                          <a:effectLst/>
                          <a:latin typeface="+mn-lt"/>
                          <a:ea typeface="+mn-ea"/>
                          <a:cs typeface="+mn-cs"/>
                        </a:rPr>
                        <a:t>London</a:t>
                      </a:r>
                      <a:endParaRPr lang="en-IE" sz="1800" dirty="0">
                        <a:effectLst/>
                        <a:latin typeface="Arial Narrow"/>
                        <a:ea typeface="Times New Roman"/>
                        <a:cs typeface="Times New Roman"/>
                      </a:endParaRPr>
                    </a:p>
                  </a:txBody>
                  <a:tcPr marL="68580" marR="68580" marT="0" marB="0"/>
                </a:tc>
                <a:extLst>
                  <a:ext uri="{0D108BD9-81ED-4DB2-BD59-A6C34878D82A}">
                    <a16:rowId xmlns:a16="http://schemas.microsoft.com/office/drawing/2014/main" val="10001"/>
                  </a:ext>
                </a:extLst>
              </a:tr>
              <a:tr h="0">
                <a:tc>
                  <a:txBody>
                    <a:bodyPr/>
                    <a:lstStyle/>
                    <a:p>
                      <a:pPr algn="ctr">
                        <a:spcAft>
                          <a:spcPts val="0"/>
                        </a:spcAft>
                      </a:pPr>
                      <a:r>
                        <a:rPr lang="en-US" sz="1800" dirty="0">
                          <a:effectLst/>
                        </a:rPr>
                        <a:t>43</a:t>
                      </a:r>
                      <a:endParaRPr lang="en-IE" sz="1800" dirty="0">
                        <a:effectLst/>
                        <a:latin typeface="Arial Narrow"/>
                        <a:ea typeface="Times New Roman"/>
                        <a:cs typeface="Times New Roman"/>
                      </a:endParaRPr>
                    </a:p>
                  </a:txBody>
                  <a:tcPr marL="68580" marR="68580" marT="0" marB="0"/>
                </a:tc>
                <a:tc>
                  <a:txBody>
                    <a:bodyPr/>
                    <a:lstStyle/>
                    <a:p>
                      <a:pPr algn="ctr">
                        <a:spcAft>
                          <a:spcPts val="0"/>
                        </a:spcAft>
                      </a:pPr>
                      <a:r>
                        <a:rPr lang="en-US" sz="1800" dirty="0">
                          <a:effectLst/>
                        </a:rPr>
                        <a:t>E.</a:t>
                      </a:r>
                      <a:r>
                        <a:rPr lang="en-US" sz="1800" baseline="0" dirty="0">
                          <a:effectLst/>
                        </a:rPr>
                        <a:t> Stevens</a:t>
                      </a:r>
                      <a:endParaRPr lang="en-IE" sz="1800" dirty="0">
                        <a:effectLst/>
                        <a:latin typeface="Arial Narrow"/>
                        <a:ea typeface="Times New Roman"/>
                        <a:cs typeface="Times New Roman"/>
                      </a:endParaRPr>
                    </a:p>
                  </a:txBody>
                  <a:tcPr marL="68580" marR="68580" marT="0" marB="0"/>
                </a:tc>
                <a:tc>
                  <a:txBody>
                    <a:bodyPr/>
                    <a:lstStyle/>
                    <a:p>
                      <a:pPr algn="ctr">
                        <a:spcAft>
                          <a:spcPts val="0"/>
                        </a:spcAft>
                      </a:pPr>
                      <a:r>
                        <a:rPr lang="en-US" sz="1800" dirty="0">
                          <a:effectLst/>
                          <a:latin typeface="+mn-lt"/>
                          <a:ea typeface="+mn-ea"/>
                          <a:cs typeface="+mn-cs"/>
                        </a:rPr>
                        <a:t>19</a:t>
                      </a:r>
                      <a:endParaRPr lang="en-IE" sz="1800" dirty="0">
                        <a:effectLst/>
                        <a:latin typeface="Arial Narrow"/>
                        <a:ea typeface="Times New Roman"/>
                        <a:cs typeface="Times New Roman"/>
                      </a:endParaRPr>
                    </a:p>
                  </a:txBody>
                  <a:tcPr marL="68580" marR="68580" marT="0" marB="0"/>
                </a:tc>
                <a:tc>
                  <a:txBody>
                    <a:bodyPr/>
                    <a:lstStyle/>
                    <a:p>
                      <a:pPr algn="ctr">
                        <a:spcAft>
                          <a:spcPts val="0"/>
                        </a:spcAft>
                      </a:pPr>
                      <a:r>
                        <a:rPr lang="en-US" sz="1800" dirty="0">
                          <a:effectLst/>
                          <a:latin typeface="+mn-lt"/>
                          <a:ea typeface="+mn-ea"/>
                          <a:cs typeface="+mn-cs"/>
                        </a:rPr>
                        <a:t>London</a:t>
                      </a:r>
                      <a:endParaRPr lang="en-IE" sz="1800" dirty="0">
                        <a:effectLst/>
                        <a:latin typeface="Arial Narrow"/>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graphicFrame>
        <p:nvGraphicFramePr>
          <p:cNvPr id="7" name="Table 6">
            <a:extLst>
              <a:ext uri="{FF2B5EF4-FFF2-40B4-BE49-F238E27FC236}">
                <a16:creationId xmlns:a16="http://schemas.microsoft.com/office/drawing/2014/main" id="{8C0638C8-A603-4327-A92C-0AA0FD2EA900}"/>
              </a:ext>
            </a:extLst>
          </p:cNvPr>
          <p:cNvGraphicFramePr>
            <a:graphicFrameLocks noGrp="1"/>
          </p:cNvGraphicFramePr>
          <p:nvPr>
            <p:extLst>
              <p:ext uri="{D42A27DB-BD31-4B8C-83A1-F6EECF244321}">
                <p14:modId xmlns:p14="http://schemas.microsoft.com/office/powerpoint/2010/main" val="2528696847"/>
              </p:ext>
            </p:extLst>
          </p:nvPr>
        </p:nvGraphicFramePr>
        <p:xfrm>
          <a:off x="3206079" y="5149282"/>
          <a:ext cx="4392488" cy="822960"/>
        </p:xfrm>
        <a:graphic>
          <a:graphicData uri="http://schemas.openxmlformats.org/drawingml/2006/table">
            <a:tbl>
              <a:tblPr firstRow="1" firstCol="1" bandRow="1">
                <a:tableStyleId>{5C22544A-7EE6-4342-B048-85BDC9FD1C3A}</a:tableStyleId>
              </a:tblPr>
              <a:tblGrid>
                <a:gridCol w="1078915">
                  <a:extLst>
                    <a:ext uri="{9D8B030D-6E8A-4147-A177-3AD203B41FA5}">
                      <a16:colId xmlns:a16="http://schemas.microsoft.com/office/drawing/2014/main" val="20000"/>
                    </a:ext>
                  </a:extLst>
                </a:gridCol>
                <a:gridCol w="1269547">
                  <a:extLst>
                    <a:ext uri="{9D8B030D-6E8A-4147-A177-3AD203B41FA5}">
                      <a16:colId xmlns:a16="http://schemas.microsoft.com/office/drawing/2014/main" val="20001"/>
                    </a:ext>
                  </a:extLst>
                </a:gridCol>
                <a:gridCol w="946405">
                  <a:extLst>
                    <a:ext uri="{9D8B030D-6E8A-4147-A177-3AD203B41FA5}">
                      <a16:colId xmlns:a16="http://schemas.microsoft.com/office/drawing/2014/main" val="20002"/>
                    </a:ext>
                  </a:extLst>
                </a:gridCol>
                <a:gridCol w="1097621">
                  <a:extLst>
                    <a:ext uri="{9D8B030D-6E8A-4147-A177-3AD203B41FA5}">
                      <a16:colId xmlns:a16="http://schemas.microsoft.com/office/drawing/2014/main" val="20003"/>
                    </a:ext>
                  </a:extLst>
                </a:gridCol>
              </a:tblGrid>
              <a:tr h="0">
                <a:tc>
                  <a:txBody>
                    <a:bodyPr/>
                    <a:lstStyle/>
                    <a:p>
                      <a:pPr algn="ctr">
                        <a:spcAft>
                          <a:spcPts val="0"/>
                        </a:spcAft>
                      </a:pPr>
                      <a:r>
                        <a:rPr lang="en-US" sz="1800" dirty="0">
                          <a:effectLst/>
                        </a:rPr>
                        <a:t>Id</a:t>
                      </a:r>
                      <a:endParaRPr lang="en-IE" sz="1800" dirty="0">
                        <a:effectLst/>
                        <a:latin typeface="Arial Narrow"/>
                        <a:ea typeface="Times New Roman"/>
                        <a:cs typeface="Times New Roman"/>
                      </a:endParaRPr>
                    </a:p>
                  </a:txBody>
                  <a:tcPr marL="68580" marR="68580" marT="0" marB="0"/>
                </a:tc>
                <a:tc>
                  <a:txBody>
                    <a:bodyPr/>
                    <a:lstStyle/>
                    <a:p>
                      <a:pPr algn="ctr">
                        <a:spcAft>
                          <a:spcPts val="0"/>
                        </a:spcAft>
                      </a:pPr>
                      <a:r>
                        <a:rPr lang="en-US" sz="1800" dirty="0">
                          <a:effectLst/>
                        </a:rPr>
                        <a:t>Name</a:t>
                      </a:r>
                      <a:endParaRPr lang="en-IE" sz="1800" dirty="0">
                        <a:effectLst/>
                        <a:latin typeface="Arial Narrow"/>
                        <a:ea typeface="Times New Roman"/>
                        <a:cs typeface="Times New Roman"/>
                      </a:endParaRPr>
                    </a:p>
                  </a:txBody>
                  <a:tcPr marL="68580" marR="68580" marT="0" marB="0"/>
                </a:tc>
                <a:tc>
                  <a:txBody>
                    <a:bodyPr/>
                    <a:lstStyle/>
                    <a:p>
                      <a:pPr algn="ctr">
                        <a:spcAft>
                          <a:spcPts val="0"/>
                        </a:spcAft>
                      </a:pPr>
                      <a:r>
                        <a:rPr lang="en-US" sz="1800">
                          <a:effectLst/>
                        </a:rPr>
                        <a:t>Age</a:t>
                      </a:r>
                      <a:endParaRPr lang="en-IE" sz="1800">
                        <a:effectLst/>
                        <a:latin typeface="Arial Narrow"/>
                        <a:ea typeface="Times New Roman"/>
                        <a:cs typeface="Times New Roman"/>
                      </a:endParaRPr>
                    </a:p>
                  </a:txBody>
                  <a:tcPr marL="68580" marR="68580" marT="0" marB="0"/>
                </a:tc>
                <a:tc>
                  <a:txBody>
                    <a:bodyPr/>
                    <a:lstStyle/>
                    <a:p>
                      <a:pPr algn="ctr">
                        <a:spcAft>
                          <a:spcPts val="0"/>
                        </a:spcAft>
                      </a:pPr>
                      <a:r>
                        <a:rPr lang="en-US" sz="1800">
                          <a:effectLst/>
                        </a:rPr>
                        <a:t>City</a:t>
                      </a:r>
                      <a:endParaRPr lang="en-IE" sz="1800">
                        <a:effectLst/>
                        <a:latin typeface="Arial Narrow"/>
                        <a:ea typeface="Times New Roman"/>
                        <a:cs typeface="Times New Roman"/>
                      </a:endParaRPr>
                    </a:p>
                  </a:txBody>
                  <a:tcPr marL="68580" marR="68580" marT="0" marB="0"/>
                </a:tc>
                <a:extLst>
                  <a:ext uri="{0D108BD9-81ED-4DB2-BD59-A6C34878D82A}">
                    <a16:rowId xmlns:a16="http://schemas.microsoft.com/office/drawing/2014/main" val="10000"/>
                  </a:ext>
                </a:extLst>
              </a:tr>
              <a:tr h="0">
                <a:tc>
                  <a:txBody>
                    <a:bodyPr/>
                    <a:lstStyle/>
                    <a:p>
                      <a:pPr algn="ctr">
                        <a:spcAft>
                          <a:spcPts val="0"/>
                        </a:spcAft>
                      </a:pPr>
                      <a:r>
                        <a:rPr lang="en-US" sz="1800" dirty="0">
                          <a:effectLst/>
                          <a:latin typeface="+mn-lt"/>
                          <a:ea typeface="+mn-ea"/>
                          <a:cs typeface="+mn-cs"/>
                        </a:rPr>
                        <a:t>41</a:t>
                      </a:r>
                      <a:endParaRPr lang="en-IE" sz="1800" dirty="0">
                        <a:effectLst/>
                        <a:latin typeface="Arial Narrow"/>
                        <a:ea typeface="Times New Roman"/>
                        <a:cs typeface="Times New Roman"/>
                      </a:endParaRPr>
                    </a:p>
                  </a:txBody>
                  <a:tcPr marL="68580" marR="68580" marT="0" marB="0"/>
                </a:tc>
                <a:tc>
                  <a:txBody>
                    <a:bodyPr/>
                    <a:lstStyle/>
                    <a:p>
                      <a:pPr algn="ctr">
                        <a:spcAft>
                          <a:spcPts val="0"/>
                        </a:spcAft>
                      </a:pPr>
                      <a:r>
                        <a:rPr lang="en-US" sz="1800" dirty="0">
                          <a:effectLst/>
                        </a:rPr>
                        <a:t>S.</a:t>
                      </a:r>
                      <a:r>
                        <a:rPr lang="en-US" sz="1800" baseline="0" dirty="0">
                          <a:effectLst/>
                        </a:rPr>
                        <a:t> Barrow</a:t>
                      </a:r>
                      <a:r>
                        <a:rPr lang="en-US" sz="1800" dirty="0">
                          <a:effectLst/>
                        </a:rPr>
                        <a:t> </a:t>
                      </a:r>
                      <a:endParaRPr lang="en-IE" sz="1800" dirty="0">
                        <a:effectLst/>
                        <a:latin typeface="Arial Narrow"/>
                        <a:ea typeface="Times New Roman"/>
                        <a:cs typeface="Times New Roman"/>
                      </a:endParaRPr>
                    </a:p>
                  </a:txBody>
                  <a:tcPr marL="68580" marR="68580" marT="0" marB="0"/>
                </a:tc>
                <a:tc>
                  <a:txBody>
                    <a:bodyPr/>
                    <a:lstStyle/>
                    <a:p>
                      <a:pPr algn="ctr">
                        <a:spcAft>
                          <a:spcPts val="0"/>
                        </a:spcAft>
                      </a:pPr>
                      <a:r>
                        <a:rPr lang="en-US" sz="1800" dirty="0">
                          <a:effectLst/>
                          <a:latin typeface="+mn-lt"/>
                          <a:ea typeface="+mn-ea"/>
                          <a:cs typeface="+mn-cs"/>
                        </a:rPr>
                        <a:t>34</a:t>
                      </a:r>
                      <a:endParaRPr lang="en-IE" sz="1800" dirty="0">
                        <a:effectLst/>
                        <a:latin typeface="Arial Narrow"/>
                        <a:ea typeface="Times New Roman"/>
                        <a:cs typeface="Times New Roman"/>
                      </a:endParaRPr>
                    </a:p>
                  </a:txBody>
                  <a:tcPr marL="68580" marR="68580" marT="0" marB="0"/>
                </a:tc>
                <a:tc>
                  <a:txBody>
                    <a:bodyPr/>
                    <a:lstStyle/>
                    <a:p>
                      <a:pPr algn="ctr">
                        <a:spcAft>
                          <a:spcPts val="0"/>
                        </a:spcAft>
                      </a:pPr>
                      <a:r>
                        <a:rPr lang="en-US" sz="1800" dirty="0">
                          <a:effectLst/>
                        </a:rPr>
                        <a:t>Dublin</a:t>
                      </a:r>
                      <a:endParaRPr lang="en-IE" sz="1800" dirty="0">
                        <a:effectLst/>
                        <a:latin typeface="Arial Narrow"/>
                        <a:ea typeface="Times New Roman"/>
                        <a:cs typeface="Times New Roman"/>
                      </a:endParaRPr>
                    </a:p>
                  </a:txBody>
                  <a:tcPr marL="68580" marR="68580" marT="0" marB="0"/>
                </a:tc>
                <a:extLst>
                  <a:ext uri="{0D108BD9-81ED-4DB2-BD59-A6C34878D82A}">
                    <a16:rowId xmlns:a16="http://schemas.microsoft.com/office/drawing/2014/main" val="10001"/>
                  </a:ext>
                </a:extLst>
              </a:tr>
              <a:tr h="0">
                <a:tc>
                  <a:txBody>
                    <a:bodyPr/>
                    <a:lstStyle/>
                    <a:p>
                      <a:pPr algn="ctr">
                        <a:spcAft>
                          <a:spcPts val="0"/>
                        </a:spcAft>
                      </a:pPr>
                      <a:r>
                        <a:rPr lang="en-US" sz="1800" dirty="0">
                          <a:effectLst/>
                        </a:rPr>
                        <a:t>61</a:t>
                      </a:r>
                      <a:endParaRPr lang="en-IE" sz="1800" dirty="0">
                        <a:effectLst/>
                        <a:latin typeface="Arial Narrow"/>
                        <a:ea typeface="Times New Roman"/>
                        <a:cs typeface="Times New Roman"/>
                      </a:endParaRPr>
                    </a:p>
                  </a:txBody>
                  <a:tcPr marL="68580" marR="68580" marT="0" marB="0"/>
                </a:tc>
                <a:tc>
                  <a:txBody>
                    <a:bodyPr/>
                    <a:lstStyle/>
                    <a:p>
                      <a:pPr algn="ctr">
                        <a:spcAft>
                          <a:spcPts val="0"/>
                        </a:spcAft>
                      </a:pPr>
                      <a:r>
                        <a:rPr lang="en-US" sz="1800" dirty="0">
                          <a:effectLst/>
                          <a:latin typeface="+mn-lt"/>
                          <a:ea typeface="+mn-ea"/>
                          <a:cs typeface="+mn-cs"/>
                        </a:rPr>
                        <a:t>P.</a:t>
                      </a:r>
                      <a:r>
                        <a:rPr lang="en-US" sz="1800" baseline="0" dirty="0">
                          <a:effectLst/>
                          <a:latin typeface="+mn-lt"/>
                          <a:ea typeface="+mn-ea"/>
                          <a:cs typeface="+mn-cs"/>
                        </a:rPr>
                        <a:t> Bell</a:t>
                      </a:r>
                      <a:endParaRPr lang="en-IE" sz="1800" dirty="0">
                        <a:effectLst/>
                        <a:latin typeface="Arial Narrow"/>
                        <a:ea typeface="Times New Roman"/>
                        <a:cs typeface="Times New Roman"/>
                      </a:endParaRPr>
                    </a:p>
                  </a:txBody>
                  <a:tcPr marL="68580" marR="68580" marT="0" marB="0"/>
                </a:tc>
                <a:tc>
                  <a:txBody>
                    <a:bodyPr/>
                    <a:lstStyle/>
                    <a:p>
                      <a:pPr algn="ctr">
                        <a:spcAft>
                          <a:spcPts val="0"/>
                        </a:spcAft>
                      </a:pPr>
                      <a:r>
                        <a:rPr lang="en-US" sz="1800" dirty="0">
                          <a:effectLst/>
                          <a:latin typeface="+mn-lt"/>
                          <a:ea typeface="+mn-ea"/>
                          <a:cs typeface="+mn-cs"/>
                        </a:rPr>
                        <a:t>27</a:t>
                      </a:r>
                      <a:endParaRPr lang="en-IE" sz="1800" dirty="0">
                        <a:effectLst/>
                        <a:latin typeface="Arial Narrow"/>
                        <a:ea typeface="Times New Roman"/>
                        <a:cs typeface="Times New Roman"/>
                      </a:endParaRPr>
                    </a:p>
                  </a:txBody>
                  <a:tcPr marL="68580" marR="68580" marT="0" marB="0"/>
                </a:tc>
                <a:tc>
                  <a:txBody>
                    <a:bodyPr/>
                    <a:lstStyle/>
                    <a:p>
                      <a:pPr algn="ctr">
                        <a:spcAft>
                          <a:spcPts val="0"/>
                        </a:spcAft>
                      </a:pPr>
                      <a:r>
                        <a:rPr lang="en-US" sz="1800" dirty="0">
                          <a:effectLst/>
                        </a:rPr>
                        <a:t>Prague</a:t>
                      </a:r>
                      <a:endParaRPr lang="en-IE" sz="1800" dirty="0">
                        <a:effectLst/>
                        <a:latin typeface="Arial Narrow"/>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0B47520B-4BA3-490D-88B4-80057B8657B7}"/>
              </a:ext>
            </a:extLst>
          </p:cNvPr>
          <p:cNvSpPr txBox="1"/>
          <p:nvPr/>
        </p:nvSpPr>
        <p:spPr>
          <a:xfrm>
            <a:off x="1909935" y="2773018"/>
            <a:ext cx="1800200" cy="400110"/>
          </a:xfrm>
          <a:prstGeom prst="rect">
            <a:avLst/>
          </a:prstGeom>
          <a:noFill/>
        </p:spPr>
        <p:txBody>
          <a:bodyPr wrap="square" rtlCol="0">
            <a:spAutoFit/>
          </a:bodyPr>
          <a:lstStyle/>
          <a:p>
            <a:r>
              <a:rPr lang="en-IE" sz="2000" dirty="0"/>
              <a:t>Fragment 1</a:t>
            </a:r>
          </a:p>
        </p:txBody>
      </p:sp>
      <p:sp>
        <p:nvSpPr>
          <p:cNvPr id="9" name="TextBox 8">
            <a:extLst>
              <a:ext uri="{FF2B5EF4-FFF2-40B4-BE49-F238E27FC236}">
                <a16:creationId xmlns:a16="http://schemas.microsoft.com/office/drawing/2014/main" id="{DA1FCBB1-4AAC-4138-B931-3A41CA8B783F}"/>
              </a:ext>
            </a:extLst>
          </p:cNvPr>
          <p:cNvSpPr txBox="1"/>
          <p:nvPr/>
        </p:nvSpPr>
        <p:spPr>
          <a:xfrm>
            <a:off x="1909935" y="4685993"/>
            <a:ext cx="1800200" cy="400110"/>
          </a:xfrm>
          <a:prstGeom prst="rect">
            <a:avLst/>
          </a:prstGeom>
          <a:noFill/>
        </p:spPr>
        <p:txBody>
          <a:bodyPr wrap="square" rtlCol="0">
            <a:spAutoFit/>
          </a:bodyPr>
          <a:lstStyle/>
          <a:p>
            <a:r>
              <a:rPr lang="en-IE" sz="2000" dirty="0"/>
              <a:t>Fragment 2</a:t>
            </a:r>
          </a:p>
        </p:txBody>
      </p:sp>
      <p:sp>
        <p:nvSpPr>
          <p:cNvPr id="10" name="TextBox 9">
            <a:extLst>
              <a:ext uri="{FF2B5EF4-FFF2-40B4-BE49-F238E27FC236}">
                <a16:creationId xmlns:a16="http://schemas.microsoft.com/office/drawing/2014/main" id="{CF3EAB07-C99B-46DB-9BE9-E3D482A05452}"/>
              </a:ext>
            </a:extLst>
          </p:cNvPr>
          <p:cNvSpPr txBox="1"/>
          <p:nvPr/>
        </p:nvSpPr>
        <p:spPr>
          <a:xfrm>
            <a:off x="6518446" y="3565106"/>
            <a:ext cx="1105273" cy="587558"/>
          </a:xfrm>
          <a:prstGeom prst="rect">
            <a:avLst/>
          </a:prstGeom>
          <a:solidFill>
            <a:srgbClr val="00B0F0">
              <a:alpha val="50000"/>
            </a:srgbClr>
          </a:solidFill>
        </p:spPr>
        <p:txBody>
          <a:bodyPr wrap="square" rtlCol="0">
            <a:spAutoFit/>
          </a:bodyPr>
          <a:lstStyle/>
          <a:p>
            <a:endParaRPr lang="en-GB" dirty="0"/>
          </a:p>
        </p:txBody>
      </p:sp>
      <p:sp>
        <p:nvSpPr>
          <p:cNvPr id="11" name="TextBox 10">
            <a:extLst>
              <a:ext uri="{FF2B5EF4-FFF2-40B4-BE49-F238E27FC236}">
                <a16:creationId xmlns:a16="http://schemas.microsoft.com/office/drawing/2014/main" id="{2A6C9215-AF2C-464A-BB89-838B900D9089}"/>
              </a:ext>
            </a:extLst>
          </p:cNvPr>
          <p:cNvSpPr txBox="1"/>
          <p:nvPr/>
        </p:nvSpPr>
        <p:spPr>
          <a:xfrm>
            <a:off x="6522097" y="5409525"/>
            <a:ext cx="1105273" cy="587558"/>
          </a:xfrm>
          <a:prstGeom prst="rect">
            <a:avLst/>
          </a:prstGeom>
          <a:solidFill>
            <a:srgbClr val="FFFF00">
              <a:alpha val="50000"/>
            </a:srgbClr>
          </a:solidFill>
        </p:spPr>
        <p:txBody>
          <a:bodyPr wrap="square" rtlCol="0">
            <a:spAutoFit/>
          </a:bodyPr>
          <a:lstStyle/>
          <a:p>
            <a:endParaRPr lang="en-GB" dirty="0"/>
          </a:p>
        </p:txBody>
      </p:sp>
    </p:spTree>
    <p:extLst>
      <p:ext uri="{BB962C8B-B14F-4D97-AF65-F5344CB8AC3E}">
        <p14:creationId xmlns:p14="http://schemas.microsoft.com/office/powerpoint/2010/main" val="299933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Introduction</a:t>
            </a:r>
            <a:endParaRPr lang="en-IE" dirty="0"/>
          </a:p>
        </p:txBody>
      </p:sp>
      <p:sp>
        <p:nvSpPr>
          <p:cNvPr id="3" name="Content Placeholder 2">
            <a:extLst>
              <a:ext uri="{FF2B5EF4-FFF2-40B4-BE49-F238E27FC236}">
                <a16:creationId xmlns:a16="http://schemas.microsoft.com/office/drawing/2014/main" id="{51890320-4090-4663-BE08-2027860EF5A5}"/>
              </a:ext>
            </a:extLst>
          </p:cNvPr>
          <p:cNvSpPr>
            <a:spLocks noGrp="1"/>
          </p:cNvSpPr>
          <p:nvPr>
            <p:ph idx="1"/>
          </p:nvPr>
        </p:nvSpPr>
        <p:spPr>
          <a:xfrm>
            <a:off x="838201" y="1825625"/>
            <a:ext cx="10515599" cy="4667250"/>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pPr algn="just"/>
            <a:r>
              <a:rPr lang="en-IE" sz="3400" dirty="0"/>
              <a:t>Computer networks promote a </a:t>
            </a:r>
            <a:r>
              <a:rPr lang="en-IE" sz="3400" b="1" dirty="0"/>
              <a:t>decentralised mode</a:t>
            </a:r>
            <a:r>
              <a:rPr lang="en-IE" sz="3400" dirty="0"/>
              <a:t> of work.</a:t>
            </a:r>
          </a:p>
          <a:p>
            <a:pPr algn="just"/>
            <a:r>
              <a:rPr lang="en-IE" sz="3400" dirty="0"/>
              <a:t>This approach mirrors the organisational structure of many companies:</a:t>
            </a:r>
          </a:p>
          <a:p>
            <a:pPr lvl="1" algn="just"/>
            <a:r>
              <a:rPr lang="en-IE" sz="2800" b="1" dirty="0"/>
              <a:t>Logical </a:t>
            </a:r>
            <a:r>
              <a:rPr lang="en-IE" sz="2800" dirty="0"/>
              <a:t>distribution of function into divisions, departments, projects etc.</a:t>
            </a:r>
          </a:p>
          <a:p>
            <a:pPr lvl="1" algn="just"/>
            <a:r>
              <a:rPr lang="en-IE" sz="2800" b="1" dirty="0"/>
              <a:t>Physical </a:t>
            </a:r>
            <a:r>
              <a:rPr lang="en-IE" sz="2800" dirty="0"/>
              <a:t>distribution of organisation into sites, offices, plants, factories etc.</a:t>
            </a:r>
            <a:endParaRPr lang="en-IE" sz="2800" b="1" dirty="0"/>
          </a:p>
        </p:txBody>
      </p:sp>
    </p:spTree>
    <p:extLst>
      <p:ext uri="{BB962C8B-B14F-4D97-AF65-F5344CB8AC3E}">
        <p14:creationId xmlns:p14="http://schemas.microsoft.com/office/powerpoint/2010/main" val="1036662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Vertical Fragmentation - Example</a:t>
            </a:r>
            <a:endParaRPr lang="en-IE" dirty="0"/>
          </a:p>
        </p:txBody>
      </p:sp>
      <p:sp>
        <p:nvSpPr>
          <p:cNvPr id="3" name="Content Placeholder 2">
            <a:extLst>
              <a:ext uri="{FF2B5EF4-FFF2-40B4-BE49-F238E27FC236}">
                <a16:creationId xmlns:a16="http://schemas.microsoft.com/office/drawing/2014/main" id="{763AA811-A21A-4E3D-AC5E-F4AABED88341}"/>
              </a:ext>
            </a:extLst>
          </p:cNvPr>
          <p:cNvSpPr>
            <a:spLocks noGrp="1"/>
          </p:cNvSpPr>
          <p:nvPr>
            <p:ph sz="half" idx="1"/>
          </p:nvPr>
        </p:nvSpPr>
        <p:spPr>
          <a:xfrm>
            <a:off x="838200" y="1825625"/>
            <a:ext cx="10515600" cy="4351338"/>
          </a:xfrm>
        </p:spPr>
        <p:style>
          <a:lnRef idx="3">
            <a:schemeClr val="lt1"/>
          </a:lnRef>
          <a:fillRef idx="1">
            <a:schemeClr val="accent2"/>
          </a:fillRef>
          <a:effectRef idx="1">
            <a:schemeClr val="accent2"/>
          </a:effectRef>
          <a:fontRef idx="minor">
            <a:schemeClr val="lt1"/>
          </a:fontRef>
        </p:style>
        <p:txBody>
          <a:bodyPr>
            <a:normAutofit/>
          </a:bodyPr>
          <a:lstStyle/>
          <a:p>
            <a:pPr lvl="1" algn="just"/>
            <a:r>
              <a:rPr lang="en-IE" sz="2800" dirty="0"/>
              <a:t>Horizontal fragmentation can lead to hotspots.</a:t>
            </a:r>
          </a:p>
          <a:p>
            <a:pPr lvl="1" algn="just"/>
            <a:r>
              <a:rPr lang="en-IE" sz="2800" dirty="0"/>
              <a:t>A projection of the columns, where we store different attributes of the same tuple at different sites.</a:t>
            </a:r>
          </a:p>
          <a:p>
            <a:pPr lvl="1" algn="just"/>
            <a:r>
              <a:rPr lang="en-IE" sz="2800" dirty="0"/>
              <a:t>We may want the EMPLOYEE relation into two vertical fragments.</a:t>
            </a:r>
          </a:p>
          <a:p>
            <a:pPr lvl="1" algn="just"/>
            <a:r>
              <a:rPr lang="en-IE" sz="2800" dirty="0"/>
              <a:t>The first fragment includes personal information – Name, birth, address, gender.</a:t>
            </a:r>
          </a:p>
          <a:p>
            <a:pPr lvl="1" algn="just"/>
            <a:r>
              <a:rPr lang="en-IE" sz="2800" dirty="0"/>
              <a:t>The second with work-related information –SSN number, salary, </a:t>
            </a:r>
            <a:r>
              <a:rPr lang="en-IE" sz="2800" dirty="0" err="1"/>
              <a:t>DeptNo</a:t>
            </a:r>
            <a:r>
              <a:rPr lang="en-IE" sz="2800" dirty="0"/>
              <a:t>.</a:t>
            </a:r>
          </a:p>
          <a:p>
            <a:pPr lvl="1" algn="just"/>
            <a:r>
              <a:rPr lang="en-IE" sz="2800" dirty="0"/>
              <a:t>Try drawing out how these tables would transform! </a:t>
            </a:r>
          </a:p>
        </p:txBody>
      </p:sp>
    </p:spTree>
    <p:extLst>
      <p:ext uri="{BB962C8B-B14F-4D97-AF65-F5344CB8AC3E}">
        <p14:creationId xmlns:p14="http://schemas.microsoft.com/office/powerpoint/2010/main" val="473112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Vertical Fragmentation – another fun Example</a:t>
            </a:r>
            <a:endParaRPr lang="en-IE" dirty="0"/>
          </a:p>
        </p:txBody>
      </p:sp>
      <p:sp>
        <p:nvSpPr>
          <p:cNvPr id="6" name="Content Placeholder 3">
            <a:extLst>
              <a:ext uri="{FF2B5EF4-FFF2-40B4-BE49-F238E27FC236}">
                <a16:creationId xmlns:a16="http://schemas.microsoft.com/office/drawing/2014/main" id="{52D4EB18-5559-492F-9148-33C5B7F9157F}"/>
              </a:ext>
            </a:extLst>
          </p:cNvPr>
          <p:cNvSpPr>
            <a:spLocks noGrp="1"/>
          </p:cNvSpPr>
          <p:nvPr>
            <p:ph sz="half" idx="1"/>
          </p:nvPr>
        </p:nvSpPr>
        <p:spPr>
          <a:xfrm>
            <a:off x="838200" y="1825625"/>
            <a:ext cx="5257800" cy="4351338"/>
          </a:xfrm>
        </p:spPr>
        <p:txBody>
          <a:bodyPr>
            <a:normAutofit fontScale="85000" lnSpcReduction="20000"/>
          </a:bodyPr>
          <a:lstStyle/>
          <a:p>
            <a:pPr algn="just"/>
            <a:r>
              <a:rPr lang="en-US" dirty="0"/>
              <a:t>What if hot spots develop?</a:t>
            </a:r>
          </a:p>
          <a:p>
            <a:pPr algn="just"/>
            <a:r>
              <a:rPr lang="en-US" dirty="0"/>
              <a:t>E.g., a robot with sensor measurements and each measurement is indexed by a timestamp. </a:t>
            </a:r>
          </a:p>
          <a:p>
            <a:pPr algn="just"/>
            <a:r>
              <a:rPr lang="en-US" dirty="0"/>
              <a:t>A single day is given to each partition.</a:t>
            </a:r>
          </a:p>
          <a:p>
            <a:pPr algn="just"/>
            <a:r>
              <a:rPr lang="en-US" b="1" dirty="0"/>
              <a:t>Problem: </a:t>
            </a:r>
            <a:r>
              <a:rPr lang="en-US" dirty="0"/>
              <a:t>Some days might not be recorded. Hot spots develop for days the sensors are used.</a:t>
            </a:r>
          </a:p>
          <a:p>
            <a:pPr algn="just"/>
            <a:r>
              <a:rPr lang="en-US" b="1" dirty="0"/>
              <a:t>Solution:</a:t>
            </a:r>
            <a:r>
              <a:rPr lang="en-US" dirty="0"/>
              <a:t> Index first by sensor type (for a partition) and then order by timestamp in that partition.</a:t>
            </a:r>
          </a:p>
          <a:p>
            <a:pPr algn="just"/>
            <a:endParaRPr lang="en-US" dirty="0"/>
          </a:p>
          <a:p>
            <a:pPr algn="just"/>
            <a:endParaRPr lang="en-IE" dirty="0"/>
          </a:p>
        </p:txBody>
      </p:sp>
      <p:pic>
        <p:nvPicPr>
          <p:cNvPr id="7" name="Picture 6" descr="A picture containing outdoor, road, tree, truck&#10;&#10;Description automatically generated">
            <a:extLst>
              <a:ext uri="{FF2B5EF4-FFF2-40B4-BE49-F238E27FC236}">
                <a16:creationId xmlns:a16="http://schemas.microsoft.com/office/drawing/2014/main" id="{AFCA3E65-4C81-4B9D-8BF5-E38E310C4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290" y="2744860"/>
            <a:ext cx="3086498" cy="2427720"/>
          </a:xfrm>
          <a:prstGeom prst="rect">
            <a:avLst/>
          </a:prstGeom>
        </p:spPr>
      </p:pic>
      <p:sp>
        <p:nvSpPr>
          <p:cNvPr id="8" name="Rectangle 7">
            <a:extLst>
              <a:ext uri="{FF2B5EF4-FFF2-40B4-BE49-F238E27FC236}">
                <a16:creationId xmlns:a16="http://schemas.microsoft.com/office/drawing/2014/main" id="{E277DD5D-516B-4150-96B4-DBF3EF1DC2D4}"/>
              </a:ext>
            </a:extLst>
          </p:cNvPr>
          <p:cNvSpPr/>
          <p:nvPr/>
        </p:nvSpPr>
        <p:spPr>
          <a:xfrm>
            <a:off x="9490364" y="1197766"/>
            <a:ext cx="270163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Partition 1</a:t>
            </a:r>
          </a:p>
          <a:p>
            <a:r>
              <a:rPr lang="en-US" dirty="0"/>
              <a:t>C1:00:00:00:10 x=1, y=3</a:t>
            </a:r>
          </a:p>
          <a:p>
            <a:r>
              <a:rPr lang="en-US" dirty="0"/>
              <a:t>C1:00:00:00:11 x=1.1, y=3 </a:t>
            </a:r>
          </a:p>
          <a:p>
            <a:r>
              <a:rPr lang="en-US" dirty="0"/>
              <a:t>C1:00:00:00:12 x=1.2, y=3</a:t>
            </a:r>
          </a:p>
        </p:txBody>
      </p:sp>
      <p:sp>
        <p:nvSpPr>
          <p:cNvPr id="9" name="Rectangle 8">
            <a:extLst>
              <a:ext uri="{FF2B5EF4-FFF2-40B4-BE49-F238E27FC236}">
                <a16:creationId xmlns:a16="http://schemas.microsoft.com/office/drawing/2014/main" id="{51E159E9-58CB-4EDB-ADE6-240D1316AAE1}"/>
              </a:ext>
            </a:extLst>
          </p:cNvPr>
          <p:cNvSpPr/>
          <p:nvPr/>
        </p:nvSpPr>
        <p:spPr>
          <a:xfrm>
            <a:off x="9490364" y="2675731"/>
            <a:ext cx="270163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Partition 2</a:t>
            </a:r>
          </a:p>
          <a:p>
            <a:r>
              <a:rPr lang="en-US" dirty="0"/>
              <a:t>C2:00:00:00:10 x=1, y=3.5</a:t>
            </a:r>
          </a:p>
          <a:p>
            <a:r>
              <a:rPr lang="en-US" dirty="0"/>
              <a:t>C2:00:00:00:11 x=1 y=3 </a:t>
            </a:r>
          </a:p>
          <a:p>
            <a:r>
              <a:rPr lang="en-US" dirty="0"/>
              <a:t>C2:00:00:00:12 x=1.2, y=3</a:t>
            </a:r>
          </a:p>
          <a:p>
            <a:pPr algn="ctr"/>
            <a:endParaRPr lang="en-IE" dirty="0"/>
          </a:p>
        </p:txBody>
      </p:sp>
      <p:sp>
        <p:nvSpPr>
          <p:cNvPr id="10" name="Rectangle 9">
            <a:extLst>
              <a:ext uri="{FF2B5EF4-FFF2-40B4-BE49-F238E27FC236}">
                <a16:creationId xmlns:a16="http://schemas.microsoft.com/office/drawing/2014/main" id="{1CCA9B63-F945-4325-9328-63A5F809AE6C}"/>
              </a:ext>
            </a:extLst>
          </p:cNvPr>
          <p:cNvSpPr/>
          <p:nvPr/>
        </p:nvSpPr>
        <p:spPr>
          <a:xfrm>
            <a:off x="9490364" y="4104084"/>
            <a:ext cx="270163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Partition 3</a:t>
            </a:r>
          </a:p>
          <a:p>
            <a:r>
              <a:rPr lang="en-US" dirty="0"/>
              <a:t>C3:00:00:00:10 x=1, y=3</a:t>
            </a:r>
          </a:p>
          <a:p>
            <a:r>
              <a:rPr lang="en-US" dirty="0"/>
              <a:t>C3:00:00:00:11 x=0.1, y=3 </a:t>
            </a:r>
          </a:p>
          <a:p>
            <a:r>
              <a:rPr lang="en-US" dirty="0"/>
              <a:t>C3:00:00:00:12 x=0.2, y=3</a:t>
            </a:r>
          </a:p>
          <a:p>
            <a:pPr algn="ctr"/>
            <a:endParaRPr lang="en-IE" dirty="0"/>
          </a:p>
        </p:txBody>
      </p:sp>
      <p:sp>
        <p:nvSpPr>
          <p:cNvPr id="11" name="Rectangle 10">
            <a:extLst>
              <a:ext uri="{FF2B5EF4-FFF2-40B4-BE49-F238E27FC236}">
                <a16:creationId xmlns:a16="http://schemas.microsoft.com/office/drawing/2014/main" id="{E3E6E236-58ED-4E98-98A4-9D8488818D7D}"/>
              </a:ext>
            </a:extLst>
          </p:cNvPr>
          <p:cNvSpPr/>
          <p:nvPr/>
        </p:nvSpPr>
        <p:spPr>
          <a:xfrm>
            <a:off x="9490364" y="5532437"/>
            <a:ext cx="270163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Partition 4</a:t>
            </a:r>
          </a:p>
          <a:p>
            <a:r>
              <a:rPr lang="en-US" dirty="0"/>
              <a:t>C4:00:00:00:10 x=1.7, y=3</a:t>
            </a:r>
          </a:p>
          <a:p>
            <a:r>
              <a:rPr lang="en-US" dirty="0"/>
              <a:t>C4:00:00:00:11 x=1.1, y=3 </a:t>
            </a:r>
          </a:p>
          <a:p>
            <a:r>
              <a:rPr lang="en-US" dirty="0"/>
              <a:t>C4:00:00:00:12 x=1, y=3.1</a:t>
            </a:r>
          </a:p>
          <a:p>
            <a:pPr algn="ctr"/>
            <a:endParaRPr lang="en-IE" dirty="0"/>
          </a:p>
        </p:txBody>
      </p:sp>
      <p:cxnSp>
        <p:nvCxnSpPr>
          <p:cNvPr id="12" name="Straight Arrow Connector 11">
            <a:extLst>
              <a:ext uri="{FF2B5EF4-FFF2-40B4-BE49-F238E27FC236}">
                <a16:creationId xmlns:a16="http://schemas.microsoft.com/office/drawing/2014/main" id="{46205FDF-8680-4541-8A56-08A2B5A6AE07}"/>
              </a:ext>
            </a:extLst>
          </p:cNvPr>
          <p:cNvCxnSpPr>
            <a:cxnSpLocks/>
          </p:cNvCxnSpPr>
          <p:nvPr/>
        </p:nvCxnSpPr>
        <p:spPr>
          <a:xfrm flipV="1">
            <a:off x="7135091" y="1690689"/>
            <a:ext cx="2355273" cy="1398875"/>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7F6B6134-2893-433B-9643-695AE7DEA710}"/>
              </a:ext>
            </a:extLst>
          </p:cNvPr>
          <p:cNvCxnSpPr>
            <a:cxnSpLocks/>
            <a:endCxn id="9" idx="1"/>
          </p:cNvCxnSpPr>
          <p:nvPr/>
        </p:nvCxnSpPr>
        <p:spPr>
          <a:xfrm>
            <a:off x="7439891" y="3089564"/>
            <a:ext cx="2050473" cy="248949"/>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EE2F9BC3-CDCE-4F06-8D00-BE23C5D9C868}"/>
              </a:ext>
            </a:extLst>
          </p:cNvPr>
          <p:cNvCxnSpPr>
            <a:cxnSpLocks/>
            <a:endCxn id="10" idx="1"/>
          </p:cNvCxnSpPr>
          <p:nvPr/>
        </p:nvCxnSpPr>
        <p:spPr>
          <a:xfrm>
            <a:off x="8312727" y="4567529"/>
            <a:ext cx="1177637" cy="199337"/>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4A910BEC-6844-4C95-BD34-5BCB93AC65C5}"/>
              </a:ext>
            </a:extLst>
          </p:cNvPr>
          <p:cNvCxnSpPr>
            <a:cxnSpLocks/>
            <a:endCxn id="11" idx="1"/>
          </p:cNvCxnSpPr>
          <p:nvPr/>
        </p:nvCxnSpPr>
        <p:spPr>
          <a:xfrm>
            <a:off x="6664036" y="4488439"/>
            <a:ext cx="2826328" cy="1706780"/>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6" name="Rectangle 15">
            <a:extLst>
              <a:ext uri="{FF2B5EF4-FFF2-40B4-BE49-F238E27FC236}">
                <a16:creationId xmlns:a16="http://schemas.microsoft.com/office/drawing/2014/main" id="{82A2BF34-77FE-489B-B894-33E4CDBE8119}"/>
              </a:ext>
            </a:extLst>
          </p:cNvPr>
          <p:cNvSpPr/>
          <p:nvPr/>
        </p:nvSpPr>
        <p:spPr>
          <a:xfrm>
            <a:off x="6927273" y="3089563"/>
            <a:ext cx="329875" cy="339437"/>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E"/>
          </a:p>
        </p:txBody>
      </p:sp>
      <p:sp>
        <p:nvSpPr>
          <p:cNvPr id="17" name="Rectangle 16">
            <a:extLst>
              <a:ext uri="{FF2B5EF4-FFF2-40B4-BE49-F238E27FC236}">
                <a16:creationId xmlns:a16="http://schemas.microsoft.com/office/drawing/2014/main" id="{99B2132C-CDB4-460D-A8FE-A055256E98F8}"/>
              </a:ext>
            </a:extLst>
          </p:cNvPr>
          <p:cNvSpPr/>
          <p:nvPr/>
        </p:nvSpPr>
        <p:spPr>
          <a:xfrm>
            <a:off x="7335982" y="3089563"/>
            <a:ext cx="329875" cy="339437"/>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E"/>
          </a:p>
        </p:txBody>
      </p:sp>
      <p:sp>
        <p:nvSpPr>
          <p:cNvPr id="18" name="Rectangle 17">
            <a:extLst>
              <a:ext uri="{FF2B5EF4-FFF2-40B4-BE49-F238E27FC236}">
                <a16:creationId xmlns:a16="http://schemas.microsoft.com/office/drawing/2014/main" id="{096B9623-D76F-4516-9867-713DF0CEAB2F}"/>
              </a:ext>
            </a:extLst>
          </p:cNvPr>
          <p:cNvSpPr/>
          <p:nvPr/>
        </p:nvSpPr>
        <p:spPr>
          <a:xfrm>
            <a:off x="7965047" y="4353592"/>
            <a:ext cx="329875" cy="339437"/>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E"/>
          </a:p>
        </p:txBody>
      </p:sp>
      <p:sp>
        <p:nvSpPr>
          <p:cNvPr id="19" name="Rectangle 18">
            <a:extLst>
              <a:ext uri="{FF2B5EF4-FFF2-40B4-BE49-F238E27FC236}">
                <a16:creationId xmlns:a16="http://schemas.microsoft.com/office/drawing/2014/main" id="{0AEEE9C0-7324-4271-9529-1C2859945685}"/>
              </a:ext>
            </a:extLst>
          </p:cNvPr>
          <p:cNvSpPr/>
          <p:nvPr/>
        </p:nvSpPr>
        <p:spPr>
          <a:xfrm>
            <a:off x="6331527" y="4318720"/>
            <a:ext cx="329875" cy="339437"/>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E"/>
          </a:p>
        </p:txBody>
      </p:sp>
    </p:spTree>
    <p:extLst>
      <p:ext uri="{BB962C8B-B14F-4D97-AF65-F5344CB8AC3E}">
        <p14:creationId xmlns:p14="http://schemas.microsoft.com/office/powerpoint/2010/main" val="1268672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Hybrid Fragmentation</a:t>
            </a:r>
            <a:endParaRPr lang="en-IE" dirty="0"/>
          </a:p>
        </p:txBody>
      </p:sp>
      <p:sp>
        <p:nvSpPr>
          <p:cNvPr id="6" name="Content Placeholder 3">
            <a:extLst>
              <a:ext uri="{FF2B5EF4-FFF2-40B4-BE49-F238E27FC236}">
                <a16:creationId xmlns:a16="http://schemas.microsoft.com/office/drawing/2014/main" id="{52D4EB18-5559-492F-9148-33C5B7F9157F}"/>
              </a:ext>
            </a:extLst>
          </p:cNvPr>
          <p:cNvSpPr>
            <a:spLocks noGrp="1"/>
          </p:cNvSpPr>
          <p:nvPr>
            <p:ph sz="half" idx="1"/>
          </p:nvPr>
        </p:nvSpPr>
        <p:spPr>
          <a:xfrm>
            <a:off x="838200" y="1825625"/>
            <a:ext cx="10515600" cy="4351338"/>
          </a:xfrm>
        </p:spPr>
        <p:style>
          <a:lnRef idx="3">
            <a:schemeClr val="lt1"/>
          </a:lnRef>
          <a:fillRef idx="1">
            <a:schemeClr val="accent3"/>
          </a:fillRef>
          <a:effectRef idx="1">
            <a:schemeClr val="accent3"/>
          </a:effectRef>
          <a:fontRef idx="minor">
            <a:schemeClr val="lt1"/>
          </a:fontRef>
        </p:style>
        <p:txBody>
          <a:bodyPr>
            <a:normAutofit/>
          </a:bodyPr>
          <a:lstStyle/>
          <a:p>
            <a:pPr algn="just"/>
            <a:r>
              <a:rPr lang="en-IE" dirty="0"/>
              <a:t>A mixed fragment of a relation consists of a horizontal fragment that is subsequently vertically fragmented, or a vertical fragment that is subsequently horizontally fragmented.</a:t>
            </a:r>
          </a:p>
          <a:p>
            <a:pPr algn="just"/>
            <a:r>
              <a:rPr lang="en-IE" dirty="0"/>
              <a:t>E.g. store the work-related fragments and personal fragments at separate sites, but also save the vertical fragment of the work-related data in New York or Dublin.</a:t>
            </a:r>
          </a:p>
          <a:p>
            <a:pPr algn="just"/>
            <a:r>
              <a:rPr lang="en-IE" dirty="0"/>
              <a:t>We can reconstruct the original with a combination of outer joins and union operations. </a:t>
            </a:r>
          </a:p>
        </p:txBody>
      </p:sp>
    </p:spTree>
    <p:extLst>
      <p:ext uri="{BB962C8B-B14F-4D97-AF65-F5344CB8AC3E}">
        <p14:creationId xmlns:p14="http://schemas.microsoft.com/office/powerpoint/2010/main" val="4193587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Transparencies in DDBMS</a:t>
            </a:r>
            <a:endParaRPr lang="en-IE" dirty="0"/>
          </a:p>
        </p:txBody>
      </p:sp>
      <p:sp>
        <p:nvSpPr>
          <p:cNvPr id="6" name="Content Placeholder 3">
            <a:extLst>
              <a:ext uri="{FF2B5EF4-FFF2-40B4-BE49-F238E27FC236}">
                <a16:creationId xmlns:a16="http://schemas.microsoft.com/office/drawing/2014/main" id="{52D4EB18-5559-492F-9148-33C5B7F9157F}"/>
              </a:ext>
            </a:extLst>
          </p:cNvPr>
          <p:cNvSpPr>
            <a:spLocks noGrp="1"/>
          </p:cNvSpPr>
          <p:nvPr>
            <p:ph sz="half" idx="1"/>
          </p:nvPr>
        </p:nvSpPr>
        <p:spPr>
          <a:xfrm>
            <a:off x="838200" y="1825625"/>
            <a:ext cx="10515600" cy="4351338"/>
          </a:xfrm>
        </p:spPr>
        <p:style>
          <a:lnRef idx="3">
            <a:schemeClr val="lt1"/>
          </a:lnRef>
          <a:fillRef idx="1">
            <a:schemeClr val="accent1"/>
          </a:fillRef>
          <a:effectRef idx="1">
            <a:schemeClr val="accent1"/>
          </a:effectRef>
          <a:fontRef idx="minor">
            <a:schemeClr val="lt1"/>
          </a:fontRef>
        </p:style>
        <p:txBody>
          <a:bodyPr>
            <a:normAutofit/>
          </a:bodyPr>
          <a:lstStyle/>
          <a:p>
            <a:pPr algn="just"/>
            <a:r>
              <a:rPr lang="en-IE" dirty="0"/>
              <a:t>Fundamental Principle – the distribution should be transparent to the user:</a:t>
            </a:r>
          </a:p>
          <a:p>
            <a:pPr lvl="1" algn="just"/>
            <a:r>
              <a:rPr lang="en-IE" dirty="0"/>
              <a:t>Implementation details are hidden</a:t>
            </a:r>
          </a:p>
          <a:p>
            <a:pPr algn="just"/>
            <a:r>
              <a:rPr lang="en-IE" dirty="0"/>
              <a:t>DDBMS provide various levels of transparency:</a:t>
            </a:r>
          </a:p>
          <a:p>
            <a:pPr lvl="1" algn="just"/>
            <a:r>
              <a:rPr lang="en-IE" dirty="0"/>
              <a:t>Distribution transparency</a:t>
            </a:r>
          </a:p>
          <a:p>
            <a:pPr lvl="1" algn="just"/>
            <a:r>
              <a:rPr lang="en-IE" dirty="0"/>
              <a:t>Transaction transparency</a:t>
            </a:r>
          </a:p>
          <a:p>
            <a:pPr lvl="1" algn="just"/>
            <a:r>
              <a:rPr lang="en-IE" dirty="0"/>
              <a:t>Performance transparency</a:t>
            </a:r>
          </a:p>
          <a:p>
            <a:pPr lvl="1" algn="just"/>
            <a:r>
              <a:rPr lang="en-IE" dirty="0"/>
              <a:t>DBMS transparency</a:t>
            </a:r>
          </a:p>
          <a:p>
            <a:pPr lvl="1" algn="just"/>
            <a:endParaRPr lang="en-IE" dirty="0"/>
          </a:p>
          <a:p>
            <a:pPr lvl="1" algn="just"/>
            <a:r>
              <a:rPr lang="en-IE" dirty="0"/>
              <a:t>Full transparency is not a universally accepted objective.</a:t>
            </a:r>
          </a:p>
        </p:txBody>
      </p:sp>
    </p:spTree>
    <p:extLst>
      <p:ext uri="{BB962C8B-B14F-4D97-AF65-F5344CB8AC3E}">
        <p14:creationId xmlns:p14="http://schemas.microsoft.com/office/powerpoint/2010/main" val="2168387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Distribution Transparency - Types</a:t>
            </a:r>
            <a:endParaRPr lang="en-IE" dirty="0"/>
          </a:p>
        </p:txBody>
      </p:sp>
      <p:sp>
        <p:nvSpPr>
          <p:cNvPr id="6" name="Content Placeholder 3">
            <a:extLst>
              <a:ext uri="{FF2B5EF4-FFF2-40B4-BE49-F238E27FC236}">
                <a16:creationId xmlns:a16="http://schemas.microsoft.com/office/drawing/2014/main" id="{52D4EB18-5559-492F-9148-33C5B7F9157F}"/>
              </a:ext>
            </a:extLst>
          </p:cNvPr>
          <p:cNvSpPr>
            <a:spLocks noGrp="1"/>
          </p:cNvSpPr>
          <p:nvPr>
            <p:ph sz="half" idx="1"/>
          </p:nvPr>
        </p:nvSpPr>
        <p:spPr>
          <a:xfrm>
            <a:off x="838200" y="1825625"/>
            <a:ext cx="10515600" cy="4351338"/>
          </a:xfrm>
        </p:spPr>
        <p:style>
          <a:lnRef idx="3">
            <a:schemeClr val="lt1"/>
          </a:lnRef>
          <a:fillRef idx="1">
            <a:schemeClr val="accent2"/>
          </a:fillRef>
          <a:effectRef idx="1">
            <a:schemeClr val="accent2"/>
          </a:effectRef>
          <a:fontRef idx="minor">
            <a:schemeClr val="lt1"/>
          </a:fontRef>
        </p:style>
        <p:txBody>
          <a:bodyPr>
            <a:normAutofit/>
          </a:bodyPr>
          <a:lstStyle/>
          <a:p>
            <a:pPr algn="just"/>
            <a:r>
              <a:rPr lang="en-IE" dirty="0"/>
              <a:t>Fragmentation transparency:</a:t>
            </a:r>
          </a:p>
          <a:p>
            <a:pPr lvl="1" algn="just"/>
            <a:r>
              <a:rPr lang="en-IE" dirty="0"/>
              <a:t>User does not know the data is fragmented and may query any table as though it was not.</a:t>
            </a:r>
          </a:p>
          <a:p>
            <a:pPr algn="just"/>
            <a:r>
              <a:rPr lang="en-IE" dirty="0"/>
              <a:t>Location Transparency</a:t>
            </a:r>
          </a:p>
          <a:p>
            <a:pPr lvl="1" algn="just"/>
            <a:r>
              <a:rPr lang="en-IE" dirty="0"/>
              <a:t>Users are unaware of the physical location of the data but are aware there is fragmentation.</a:t>
            </a:r>
          </a:p>
          <a:p>
            <a:pPr algn="just"/>
            <a:r>
              <a:rPr lang="en-IE" dirty="0"/>
              <a:t>Local Mapping Transparency</a:t>
            </a:r>
          </a:p>
          <a:p>
            <a:pPr lvl="1" algn="just"/>
            <a:r>
              <a:rPr lang="en-IE" dirty="0"/>
              <a:t>Users need to know that data is fragmented and where the data is located.</a:t>
            </a:r>
          </a:p>
        </p:txBody>
      </p:sp>
    </p:spTree>
    <p:extLst>
      <p:ext uri="{BB962C8B-B14F-4D97-AF65-F5344CB8AC3E}">
        <p14:creationId xmlns:p14="http://schemas.microsoft.com/office/powerpoint/2010/main" val="3485702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48B9-C03E-1BE7-76BE-E13019955E62}"/>
              </a:ext>
            </a:extLst>
          </p:cNvPr>
          <p:cNvSpPr>
            <a:spLocks noGrp="1"/>
          </p:cNvSpPr>
          <p:nvPr>
            <p:ph type="title"/>
          </p:nvPr>
        </p:nvSpPr>
        <p:spPr>
          <a:xfrm>
            <a:off x="839788" y="457200"/>
            <a:ext cx="3932237" cy="1600200"/>
          </a:xfrm>
        </p:spPr>
        <p:txBody>
          <a:bodyPr vert="horz" lIns="91440" tIns="45720" rIns="91440" bIns="45720" rtlCol="0" anchor="b">
            <a:normAutofit/>
          </a:bodyPr>
          <a:lstStyle/>
          <a:p>
            <a:r>
              <a:rPr lang="en-US" kern="1200"/>
              <a:t>Transaction Transparency</a:t>
            </a:r>
          </a:p>
        </p:txBody>
      </p:sp>
      <p:pic>
        <p:nvPicPr>
          <p:cNvPr id="4" name="Picture 3" descr="Diagram&#10;&#10;Description automatically generated">
            <a:extLst>
              <a:ext uri="{FF2B5EF4-FFF2-40B4-BE49-F238E27FC236}">
                <a16:creationId xmlns:a16="http://schemas.microsoft.com/office/drawing/2014/main" id="{CC47EAB1-599D-D208-80E2-D4BBBA10A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3188" y="2391588"/>
            <a:ext cx="5195723" cy="2065299"/>
          </a:xfrm>
          <a:prstGeom prst="rect">
            <a:avLst/>
          </a:prstGeom>
          <a:noFill/>
          <a:effectLst/>
        </p:spPr>
      </p:pic>
      <p:sp>
        <p:nvSpPr>
          <p:cNvPr id="6" name="Content Placeholder 3">
            <a:extLst>
              <a:ext uri="{FF2B5EF4-FFF2-40B4-BE49-F238E27FC236}">
                <a16:creationId xmlns:a16="http://schemas.microsoft.com/office/drawing/2014/main" id="{504C1E69-BE71-24AD-6FA5-4D77DC58B9DF}"/>
              </a:ext>
            </a:extLst>
          </p:cNvPr>
          <p:cNvSpPr>
            <a:spLocks noGrp="1"/>
          </p:cNvSpPr>
          <p:nvPr>
            <p:ph type="body" sz="half" idx="2"/>
          </p:nvPr>
        </p:nvSpPr>
        <p:spPr>
          <a:xfrm>
            <a:off x="839788" y="2057400"/>
            <a:ext cx="3932237" cy="3811588"/>
          </a:xfrm>
        </p:spPr>
        <p:style>
          <a:lnRef idx="3">
            <a:schemeClr val="lt1"/>
          </a:lnRef>
          <a:fillRef idx="1">
            <a:schemeClr val="dk1"/>
          </a:fillRef>
          <a:effectRef idx="1">
            <a:schemeClr val="dk1"/>
          </a:effectRef>
          <a:fontRef idx="minor">
            <a:schemeClr val="lt1"/>
          </a:fontRef>
        </p:style>
        <p:txBody>
          <a:bodyPr vert="horz" lIns="91440" tIns="45720" rIns="91440" bIns="45720" rtlCol="0">
            <a:normAutofit/>
          </a:bodyPr>
          <a:lstStyle/>
          <a:p>
            <a:r>
              <a:rPr lang="en-US" dirty="0">
                <a:solidFill>
                  <a:schemeClr val="bg1"/>
                </a:solidFill>
              </a:rPr>
              <a:t>Transaction transparency is a DDBMS ensures that all distributed transactions maintain the database’s integrity and consistency.</a:t>
            </a:r>
          </a:p>
          <a:p>
            <a:pPr lvl="1"/>
            <a:r>
              <a:rPr lang="en-US" sz="1600" dirty="0">
                <a:solidFill>
                  <a:schemeClr val="bg1"/>
                </a:solidFill>
              </a:rPr>
              <a:t>Distributed transactions accesses data stores in more than one </a:t>
            </a:r>
            <a:r>
              <a:rPr lang="en-US" sz="1600" dirty="0">
                <a:ln w="0"/>
                <a:solidFill>
                  <a:schemeClr val="bg1"/>
                </a:solidFill>
                <a:effectLst>
                  <a:outerShdw blurRad="38100" dist="19050" dir="2700000" algn="tl" rotWithShape="0">
                    <a:schemeClr val="dk1">
                      <a:alpha val="40000"/>
                    </a:schemeClr>
                  </a:outerShdw>
                </a:effectLst>
              </a:rPr>
              <a:t>location</a:t>
            </a:r>
            <a:r>
              <a:rPr lang="en-US" sz="1600" dirty="0">
                <a:solidFill>
                  <a:schemeClr val="bg1"/>
                </a:solidFill>
              </a:rPr>
              <a:t>.</a:t>
            </a:r>
          </a:p>
          <a:p>
            <a:pPr lvl="1"/>
            <a:r>
              <a:rPr lang="en-US" sz="1600" dirty="0">
                <a:solidFill>
                  <a:schemeClr val="bg1"/>
                </a:solidFill>
              </a:rPr>
              <a:t>Each transaction is divided into a set of sub-transactions, one for each site.</a:t>
            </a:r>
          </a:p>
          <a:p>
            <a:pPr lvl="1"/>
            <a:r>
              <a:rPr lang="en-US" sz="1600" dirty="0">
                <a:solidFill>
                  <a:schemeClr val="bg1"/>
                </a:solidFill>
              </a:rPr>
              <a:t>Both transactions and sub-transactions must be indivisible.</a:t>
            </a:r>
          </a:p>
          <a:p>
            <a:pPr lvl="1"/>
            <a:r>
              <a:rPr lang="en-US" sz="1600" dirty="0">
                <a:solidFill>
                  <a:schemeClr val="bg1"/>
                </a:solidFill>
              </a:rPr>
              <a:t>Transaction management in a DDBMS is complicated in terms of synchronization. </a:t>
            </a:r>
          </a:p>
        </p:txBody>
      </p:sp>
    </p:spTree>
    <p:extLst>
      <p:ext uri="{BB962C8B-B14F-4D97-AF65-F5344CB8AC3E}">
        <p14:creationId xmlns:p14="http://schemas.microsoft.com/office/powerpoint/2010/main" val="456254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Performance Transparency</a:t>
            </a:r>
            <a:endParaRPr lang="en-IE" dirty="0"/>
          </a:p>
        </p:txBody>
      </p:sp>
      <p:sp>
        <p:nvSpPr>
          <p:cNvPr id="6" name="Content Placeholder 3">
            <a:extLst>
              <a:ext uri="{FF2B5EF4-FFF2-40B4-BE49-F238E27FC236}">
                <a16:creationId xmlns:a16="http://schemas.microsoft.com/office/drawing/2014/main" id="{52D4EB18-5559-492F-9148-33C5B7F9157F}"/>
              </a:ext>
            </a:extLst>
          </p:cNvPr>
          <p:cNvSpPr>
            <a:spLocks noGrp="1"/>
          </p:cNvSpPr>
          <p:nvPr>
            <p:ph sz="half" idx="1"/>
          </p:nvPr>
        </p:nvSpPr>
        <p:spPr>
          <a:xfrm>
            <a:off x="838200" y="1825625"/>
            <a:ext cx="10515600" cy="4351338"/>
          </a:xfrm>
        </p:spPr>
        <p:style>
          <a:lnRef idx="3">
            <a:schemeClr val="lt1"/>
          </a:lnRef>
          <a:fillRef idx="1">
            <a:schemeClr val="accent6"/>
          </a:fillRef>
          <a:effectRef idx="1">
            <a:schemeClr val="accent6"/>
          </a:effectRef>
          <a:fontRef idx="minor">
            <a:schemeClr val="lt1"/>
          </a:fontRef>
        </p:style>
        <p:txBody>
          <a:bodyPr>
            <a:normAutofit/>
          </a:bodyPr>
          <a:lstStyle/>
          <a:p>
            <a:pPr algn="just"/>
            <a:r>
              <a:rPr lang="en-IE" sz="3000" dirty="0"/>
              <a:t>This requires the DDBMS performs as if it were a centralised DBMS.</a:t>
            </a:r>
          </a:p>
          <a:p>
            <a:pPr lvl="1" algn="just"/>
            <a:r>
              <a:rPr lang="en-IE" sz="2800" dirty="0"/>
              <a:t>There should be no performance degradation due to the distributed nature of the architecture. If anything it should be better.</a:t>
            </a:r>
          </a:p>
          <a:p>
            <a:pPr lvl="1" algn="just"/>
            <a:r>
              <a:rPr lang="en-IE" sz="2800" dirty="0"/>
              <a:t>The DDBMS must also determine the most cost-effective way to execute a request.</a:t>
            </a:r>
          </a:p>
        </p:txBody>
      </p:sp>
    </p:spTree>
    <p:extLst>
      <p:ext uri="{BB962C8B-B14F-4D97-AF65-F5344CB8AC3E}">
        <p14:creationId xmlns:p14="http://schemas.microsoft.com/office/powerpoint/2010/main" val="251995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Summary</a:t>
            </a:r>
            <a:endParaRPr lang="en-IE" dirty="0"/>
          </a:p>
        </p:txBody>
      </p:sp>
      <p:sp>
        <p:nvSpPr>
          <p:cNvPr id="6" name="Content Placeholder 3">
            <a:extLst>
              <a:ext uri="{FF2B5EF4-FFF2-40B4-BE49-F238E27FC236}">
                <a16:creationId xmlns:a16="http://schemas.microsoft.com/office/drawing/2014/main" id="{52D4EB18-5559-492F-9148-33C5B7F9157F}"/>
              </a:ext>
            </a:extLst>
          </p:cNvPr>
          <p:cNvSpPr>
            <a:spLocks noGrp="1"/>
          </p:cNvSpPr>
          <p:nvPr>
            <p:ph sz="half" idx="1"/>
          </p:nvPr>
        </p:nvSpPr>
        <p:spPr>
          <a:xfrm>
            <a:off x="838200" y="1825625"/>
            <a:ext cx="10515600" cy="4351338"/>
          </a:xfrm>
        </p:spPr>
        <p:style>
          <a:lnRef idx="3">
            <a:schemeClr val="lt1"/>
          </a:lnRef>
          <a:fillRef idx="1">
            <a:schemeClr val="accent1"/>
          </a:fillRef>
          <a:effectRef idx="1">
            <a:schemeClr val="accent1"/>
          </a:effectRef>
          <a:fontRef idx="minor">
            <a:schemeClr val="lt1"/>
          </a:fontRef>
        </p:style>
        <p:txBody>
          <a:bodyPr>
            <a:normAutofit/>
          </a:bodyPr>
          <a:lstStyle/>
          <a:p>
            <a:pPr algn="just"/>
            <a:r>
              <a:rPr lang="en-IE" dirty="0"/>
              <a:t>Introductory Concepts</a:t>
            </a:r>
          </a:p>
          <a:p>
            <a:pPr algn="just"/>
            <a:r>
              <a:rPr lang="en-IE" dirty="0"/>
              <a:t>Advantages and disadvantages of Distributed Database Management Systems (DDBMS).</a:t>
            </a:r>
          </a:p>
          <a:p>
            <a:pPr algn="just"/>
            <a:r>
              <a:rPr lang="en-IE" dirty="0"/>
              <a:t>Functions of DDBMS</a:t>
            </a:r>
          </a:p>
          <a:p>
            <a:pPr algn="just"/>
            <a:r>
              <a:rPr lang="en-IE" dirty="0"/>
              <a:t>Distributed Database Design</a:t>
            </a:r>
          </a:p>
          <a:p>
            <a:pPr algn="just"/>
            <a:r>
              <a:rPr lang="en-IE" dirty="0"/>
              <a:t>Transparencies in DDBMS</a:t>
            </a:r>
          </a:p>
          <a:p>
            <a:pPr algn="just"/>
            <a:endParaRPr lang="en-IE" sz="2800" dirty="0"/>
          </a:p>
        </p:txBody>
      </p:sp>
    </p:spTree>
    <p:extLst>
      <p:ext uri="{BB962C8B-B14F-4D97-AF65-F5344CB8AC3E}">
        <p14:creationId xmlns:p14="http://schemas.microsoft.com/office/powerpoint/2010/main" val="179361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Introduction</a:t>
            </a:r>
            <a:endParaRPr lang="en-IE" dirty="0"/>
          </a:p>
        </p:txBody>
      </p:sp>
      <p:sp>
        <p:nvSpPr>
          <p:cNvPr id="3" name="Content Placeholder 2">
            <a:extLst>
              <a:ext uri="{FF2B5EF4-FFF2-40B4-BE49-F238E27FC236}">
                <a16:creationId xmlns:a16="http://schemas.microsoft.com/office/drawing/2014/main" id="{51890320-4090-4663-BE08-2027860EF5A5}"/>
              </a:ext>
            </a:extLst>
          </p:cNvPr>
          <p:cNvSpPr>
            <a:spLocks noGrp="1"/>
          </p:cNvSpPr>
          <p:nvPr>
            <p:ph idx="1"/>
          </p:nvPr>
        </p:nvSpPr>
        <p:spPr>
          <a:xfrm>
            <a:off x="838201" y="1825625"/>
            <a:ext cx="10515599" cy="4667250"/>
          </a:xfrm>
        </p:spPr>
        <p:style>
          <a:lnRef idx="2">
            <a:schemeClr val="accent5">
              <a:shade val="50000"/>
            </a:schemeClr>
          </a:lnRef>
          <a:fillRef idx="1">
            <a:schemeClr val="accent5"/>
          </a:fillRef>
          <a:effectRef idx="0">
            <a:schemeClr val="accent5"/>
          </a:effectRef>
          <a:fontRef idx="minor">
            <a:schemeClr val="lt1"/>
          </a:fontRef>
        </p:style>
        <p:txBody>
          <a:bodyPr>
            <a:normAutofit/>
          </a:bodyPr>
          <a:lstStyle/>
          <a:p>
            <a:pPr algn="just"/>
            <a:r>
              <a:rPr lang="en-IE" sz="3600" dirty="0"/>
              <a:t>Database System Evolution</a:t>
            </a:r>
          </a:p>
          <a:p>
            <a:pPr lvl="1" algn="just"/>
            <a:endParaRPr lang="en-IE" sz="3000" dirty="0"/>
          </a:p>
          <a:p>
            <a:pPr lvl="1" algn="just"/>
            <a:r>
              <a:rPr lang="en-IE" sz="3000" dirty="0"/>
              <a:t>Each unit defines and maintains its own data</a:t>
            </a:r>
          </a:p>
          <a:p>
            <a:pPr lvl="1" algn="just"/>
            <a:endParaRPr lang="en-IE" sz="3000" dirty="0"/>
          </a:p>
          <a:p>
            <a:pPr lvl="1" algn="just"/>
            <a:r>
              <a:rPr lang="en-IE" sz="3000" b="1" dirty="0"/>
              <a:t>Centralised Database Systems: </a:t>
            </a:r>
            <a:r>
              <a:rPr lang="en-IE" sz="3000" dirty="0"/>
              <a:t>data is defined and administered centrally under the control of a single DBMS.</a:t>
            </a:r>
          </a:p>
          <a:p>
            <a:pPr lvl="1" algn="just"/>
            <a:endParaRPr lang="en-IE" sz="3000" b="1" dirty="0"/>
          </a:p>
          <a:p>
            <a:pPr lvl="1" algn="just"/>
            <a:r>
              <a:rPr lang="en-IE" sz="3000" b="1" dirty="0"/>
              <a:t>Distributed Database Management Systems (DDBMS)</a:t>
            </a:r>
            <a:r>
              <a:rPr lang="en-IE" sz="3000" dirty="0"/>
              <a:t>: data can be accessed at a set of distributed sites.</a:t>
            </a:r>
          </a:p>
        </p:txBody>
      </p:sp>
    </p:spTree>
    <p:extLst>
      <p:ext uri="{BB962C8B-B14F-4D97-AF65-F5344CB8AC3E}">
        <p14:creationId xmlns:p14="http://schemas.microsoft.com/office/powerpoint/2010/main" val="2657359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Introduction</a:t>
            </a:r>
            <a:endParaRPr lang="en-IE" dirty="0"/>
          </a:p>
        </p:txBody>
      </p:sp>
      <p:sp>
        <p:nvSpPr>
          <p:cNvPr id="3" name="Content Placeholder 2">
            <a:extLst>
              <a:ext uri="{FF2B5EF4-FFF2-40B4-BE49-F238E27FC236}">
                <a16:creationId xmlns:a16="http://schemas.microsoft.com/office/drawing/2014/main" id="{51890320-4090-4663-BE08-2027860EF5A5}"/>
              </a:ext>
            </a:extLst>
          </p:cNvPr>
          <p:cNvSpPr>
            <a:spLocks noGrp="1"/>
          </p:cNvSpPr>
          <p:nvPr>
            <p:ph idx="1"/>
          </p:nvPr>
        </p:nvSpPr>
        <p:spPr>
          <a:xfrm>
            <a:off x="838201" y="1825625"/>
            <a:ext cx="10515599" cy="4667250"/>
          </a:xfrm>
        </p:spPr>
        <p:style>
          <a:lnRef idx="2">
            <a:schemeClr val="accent6">
              <a:shade val="50000"/>
            </a:schemeClr>
          </a:lnRef>
          <a:fillRef idx="1">
            <a:schemeClr val="accent6"/>
          </a:fillRef>
          <a:effectRef idx="0">
            <a:schemeClr val="accent6"/>
          </a:effectRef>
          <a:fontRef idx="minor">
            <a:schemeClr val="lt1"/>
          </a:fontRef>
        </p:style>
        <p:txBody>
          <a:bodyPr>
            <a:normAutofit lnSpcReduction="10000"/>
          </a:bodyPr>
          <a:lstStyle/>
          <a:p>
            <a:pPr algn="just"/>
            <a:r>
              <a:rPr lang="en-IE" sz="3600" dirty="0"/>
              <a:t>Distributed databases have been developed to reflect organisational structures:</a:t>
            </a:r>
          </a:p>
          <a:p>
            <a:pPr lvl="1" algn="just"/>
            <a:endParaRPr lang="en-IE" sz="3000" dirty="0"/>
          </a:p>
          <a:p>
            <a:pPr lvl="1" algn="just"/>
            <a:r>
              <a:rPr lang="en-IE" sz="3000" dirty="0"/>
              <a:t>Data in all units is accessible. </a:t>
            </a:r>
          </a:p>
          <a:p>
            <a:pPr lvl="1" algn="just"/>
            <a:r>
              <a:rPr lang="en-IE" sz="3000" dirty="0"/>
              <a:t>Data is stored in proximity to the locations where it is most often used.</a:t>
            </a:r>
          </a:p>
          <a:p>
            <a:pPr lvl="1" algn="just"/>
            <a:r>
              <a:rPr lang="en-IE" sz="3000" dirty="0"/>
              <a:t>Should improve the shareability of data and the efficiency of data access. </a:t>
            </a:r>
          </a:p>
          <a:p>
            <a:pPr lvl="1" algn="just"/>
            <a:r>
              <a:rPr lang="en-IE" sz="3000" dirty="0"/>
              <a:t>Should help resolve the islands of information </a:t>
            </a:r>
          </a:p>
          <a:p>
            <a:pPr marL="457200" lvl="1" indent="0" algn="just">
              <a:buNone/>
            </a:pPr>
            <a:r>
              <a:rPr lang="en-IE" sz="3000" dirty="0"/>
              <a:t>problem</a:t>
            </a:r>
          </a:p>
        </p:txBody>
      </p:sp>
      <p:pic>
        <p:nvPicPr>
          <p:cNvPr id="4" name="Picture 2" descr="C:\Users\eidolon\AppData\Local\Temp\Temporary Internet Files\Content.IE5\DLMGNHTN\MP900444011[1].jpg">
            <a:extLst>
              <a:ext uri="{FF2B5EF4-FFF2-40B4-BE49-F238E27FC236}">
                <a16:creationId xmlns:a16="http://schemas.microsoft.com/office/drawing/2014/main" id="{5350D7B6-A9EE-4AF4-82E6-23FFE3681F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0593" y="5194514"/>
            <a:ext cx="2180728" cy="936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631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Concepts</a:t>
            </a:r>
            <a:endParaRPr lang="en-IE" dirty="0"/>
          </a:p>
        </p:txBody>
      </p:sp>
      <p:sp>
        <p:nvSpPr>
          <p:cNvPr id="7" name="TextBox 6">
            <a:extLst>
              <a:ext uri="{FF2B5EF4-FFF2-40B4-BE49-F238E27FC236}">
                <a16:creationId xmlns:a16="http://schemas.microsoft.com/office/drawing/2014/main" id="{8CA1DCF1-2C79-47FB-9068-DB434BAC9A6C}"/>
              </a:ext>
            </a:extLst>
          </p:cNvPr>
          <p:cNvSpPr txBox="1"/>
          <p:nvPr/>
        </p:nvSpPr>
        <p:spPr>
          <a:xfrm>
            <a:off x="570384" y="1983522"/>
            <a:ext cx="10783416" cy="1661993"/>
          </a:xfrm>
          <a:prstGeom prst="rect">
            <a:avLst/>
          </a:prstGeom>
          <a:solidFill>
            <a:srgbClr val="0070C0">
              <a:alpha val="23000"/>
            </a:srgbClr>
          </a:solidFill>
          <a:ln w="19050">
            <a:solidFill>
              <a:srgbClr val="0070C0"/>
            </a:solidFill>
          </a:ln>
          <a:effectLst>
            <a:outerShdw dist="50800" dir="3720000" sx="1000" sy="1000" algn="ctr" rotWithShape="0">
              <a:srgbClr val="000000">
                <a:alpha val="43137"/>
              </a:srgbClr>
            </a:outerShdw>
          </a:effectLst>
        </p:spPr>
        <p:txBody>
          <a:bodyPr wrap="square" rtlCol="0">
            <a:spAutoFit/>
          </a:bodyPr>
          <a:lstStyle/>
          <a:p>
            <a:r>
              <a:rPr lang="en-IE" sz="3000" b="1" u="sng" dirty="0"/>
              <a:t>Distributed Database</a:t>
            </a:r>
          </a:p>
          <a:p>
            <a:r>
              <a:rPr lang="en-IE" sz="2600" dirty="0"/>
              <a:t>A logically interrelated collection of shared data (and a description of this data), physically distributed over a computer network. </a:t>
            </a:r>
          </a:p>
          <a:p>
            <a:endParaRPr lang="en-GB" sz="2000" dirty="0"/>
          </a:p>
        </p:txBody>
      </p:sp>
      <p:sp>
        <p:nvSpPr>
          <p:cNvPr id="8" name="TextBox 7">
            <a:extLst>
              <a:ext uri="{FF2B5EF4-FFF2-40B4-BE49-F238E27FC236}">
                <a16:creationId xmlns:a16="http://schemas.microsoft.com/office/drawing/2014/main" id="{F45D42B2-9DDE-4E59-82CC-5A83FAE49926}"/>
              </a:ext>
            </a:extLst>
          </p:cNvPr>
          <p:cNvSpPr txBox="1"/>
          <p:nvPr/>
        </p:nvSpPr>
        <p:spPr>
          <a:xfrm>
            <a:off x="539750" y="4437112"/>
            <a:ext cx="10783416" cy="1228028"/>
          </a:xfrm>
          <a:prstGeom prst="rect">
            <a:avLst/>
          </a:prstGeom>
          <a:solidFill>
            <a:srgbClr val="0070C0">
              <a:alpha val="23000"/>
            </a:srgbClr>
          </a:solidFill>
          <a:ln w="19050">
            <a:solidFill>
              <a:srgbClr val="0070C0"/>
            </a:solidFill>
          </a:ln>
          <a:effectLst>
            <a:outerShdw dist="50800" dir="3720000" sx="1000" sy="1000" algn="ctr" rotWithShape="0">
              <a:srgbClr val="000000">
                <a:alpha val="43137"/>
              </a:srgbClr>
            </a:outerShdw>
          </a:effectLst>
        </p:spPr>
        <p:txBody>
          <a:bodyPr wrap="square" rtlCol="0">
            <a:spAutoFit/>
          </a:bodyPr>
          <a:lstStyle/>
          <a:p>
            <a:pPr algn="just">
              <a:lnSpc>
                <a:spcPct val="90000"/>
              </a:lnSpc>
              <a:buFont typeface="Monotype Sorts" pitchFamily="2" charset="2"/>
              <a:buNone/>
            </a:pPr>
            <a:r>
              <a:rPr lang="en-US" sz="3000" b="1" u="sng" dirty="0"/>
              <a:t>Distributed DBMS</a:t>
            </a:r>
          </a:p>
          <a:p>
            <a:pPr algn="just">
              <a:lnSpc>
                <a:spcPct val="90000"/>
              </a:lnSpc>
              <a:buFont typeface="Monotype Sorts" pitchFamily="2" charset="2"/>
              <a:buNone/>
            </a:pPr>
            <a:r>
              <a:rPr lang="en-US" sz="2600" dirty="0"/>
              <a:t>Software system that permits the management of the distributed database and makes the distribution transparent to users. </a:t>
            </a:r>
          </a:p>
        </p:txBody>
      </p:sp>
    </p:spTree>
    <p:extLst>
      <p:ext uri="{BB962C8B-B14F-4D97-AF65-F5344CB8AC3E}">
        <p14:creationId xmlns:p14="http://schemas.microsoft.com/office/powerpoint/2010/main" val="289331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Concepts</a:t>
            </a:r>
            <a:endParaRPr lang="en-IE" dirty="0"/>
          </a:p>
        </p:txBody>
      </p:sp>
      <p:sp>
        <p:nvSpPr>
          <p:cNvPr id="7" name="TextBox 6">
            <a:extLst>
              <a:ext uri="{FF2B5EF4-FFF2-40B4-BE49-F238E27FC236}">
                <a16:creationId xmlns:a16="http://schemas.microsoft.com/office/drawing/2014/main" id="{8CA1DCF1-2C79-47FB-9068-DB434BAC9A6C}"/>
              </a:ext>
            </a:extLst>
          </p:cNvPr>
          <p:cNvSpPr txBox="1"/>
          <p:nvPr/>
        </p:nvSpPr>
        <p:spPr>
          <a:xfrm>
            <a:off x="570385" y="1983522"/>
            <a:ext cx="5737110" cy="4462760"/>
          </a:xfrm>
          <a:prstGeom prst="rect">
            <a:avLst/>
          </a:prstGeom>
          <a:solidFill>
            <a:srgbClr val="0070C0">
              <a:alpha val="23000"/>
            </a:srgbClr>
          </a:solidFill>
          <a:ln w="19050">
            <a:solidFill>
              <a:srgbClr val="0070C0"/>
            </a:solidFill>
          </a:ln>
          <a:effectLst>
            <a:outerShdw dist="50800" dir="3720000" sx="1000" sy="1000" algn="ctr" rotWithShape="0">
              <a:srgbClr val="000000">
                <a:alpha val="43137"/>
              </a:srgbClr>
            </a:outerShdw>
          </a:effectLst>
        </p:spPr>
        <p:txBody>
          <a:bodyPr wrap="square" rtlCol="0">
            <a:spAutoFit/>
          </a:bodyPr>
          <a:lstStyle/>
          <a:p>
            <a:r>
              <a:rPr lang="en-IE" sz="3400" b="1" u="sng" dirty="0"/>
              <a:t>Distributed Database Consists of:</a:t>
            </a:r>
          </a:p>
          <a:p>
            <a:pPr marL="514350" indent="-514350">
              <a:buFont typeface="+mj-lt"/>
              <a:buAutoNum type="arabicPeriod"/>
            </a:pPr>
            <a:r>
              <a:rPr lang="en-IE" sz="2800" dirty="0"/>
              <a:t>A logical database split into a number of </a:t>
            </a:r>
            <a:r>
              <a:rPr lang="en-IE" sz="2800" b="1" dirty="0"/>
              <a:t>fragments.</a:t>
            </a:r>
          </a:p>
          <a:p>
            <a:pPr marL="514350" indent="-514350">
              <a:buFont typeface="+mj-lt"/>
              <a:buAutoNum type="arabicPeriod"/>
            </a:pPr>
            <a:r>
              <a:rPr lang="en-IE" sz="2800" dirty="0"/>
              <a:t>Each fragment is stored on one or more computers under the control of a separate DBMS.</a:t>
            </a:r>
          </a:p>
          <a:p>
            <a:pPr marL="514350" indent="-514350">
              <a:buFont typeface="+mj-lt"/>
              <a:buAutoNum type="arabicPeriod"/>
            </a:pPr>
            <a:r>
              <a:rPr lang="en-IE" sz="2800" dirty="0"/>
              <a:t>The computers communicate over a network</a:t>
            </a:r>
          </a:p>
          <a:p>
            <a:endParaRPr lang="en-GB" sz="2000" dirty="0"/>
          </a:p>
        </p:txBody>
      </p:sp>
      <p:pic>
        <p:nvPicPr>
          <p:cNvPr id="5" name="Picture 4" descr="DS3-Figure 22-01">
            <a:extLst>
              <a:ext uri="{FF2B5EF4-FFF2-40B4-BE49-F238E27FC236}">
                <a16:creationId xmlns:a16="http://schemas.microsoft.com/office/drawing/2014/main" id="{AF336F71-884C-4795-AE43-C5B557C5D5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0696" y="1983522"/>
            <a:ext cx="4701861" cy="446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16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Concepts</a:t>
            </a:r>
            <a:endParaRPr lang="en-IE" dirty="0"/>
          </a:p>
        </p:txBody>
      </p:sp>
      <p:sp>
        <p:nvSpPr>
          <p:cNvPr id="7" name="TextBox 6">
            <a:extLst>
              <a:ext uri="{FF2B5EF4-FFF2-40B4-BE49-F238E27FC236}">
                <a16:creationId xmlns:a16="http://schemas.microsoft.com/office/drawing/2014/main" id="{8CA1DCF1-2C79-47FB-9068-DB434BAC9A6C}"/>
              </a:ext>
            </a:extLst>
          </p:cNvPr>
          <p:cNvSpPr txBox="1"/>
          <p:nvPr/>
        </p:nvSpPr>
        <p:spPr>
          <a:xfrm>
            <a:off x="570385" y="1768078"/>
            <a:ext cx="5737110" cy="4893647"/>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r>
              <a:rPr lang="en-IE" sz="3400" b="1" u="sng" dirty="0"/>
              <a:t>Distributed Database Management Systems:</a:t>
            </a:r>
          </a:p>
          <a:p>
            <a:pPr marL="514350" indent="-514350">
              <a:buFont typeface="Arial" panose="020B0604020202020204" pitchFamily="34" charset="0"/>
              <a:buChar char="•"/>
            </a:pPr>
            <a:r>
              <a:rPr lang="en-IE" sz="2800" dirty="0"/>
              <a:t>Users access the distributed database via applications:</a:t>
            </a:r>
          </a:p>
          <a:p>
            <a:pPr marL="971550" lvl="1" indent="-514350">
              <a:buFont typeface="Arial" panose="020B0604020202020204" pitchFamily="34" charset="0"/>
              <a:buChar char="•"/>
            </a:pPr>
            <a:r>
              <a:rPr lang="en-IE" sz="2800" b="1" dirty="0"/>
              <a:t>Local applications</a:t>
            </a:r>
            <a:r>
              <a:rPr lang="en-IE" sz="2800" dirty="0"/>
              <a:t>: </a:t>
            </a:r>
            <a:r>
              <a:rPr lang="en-IE" sz="2800" u="sng" dirty="0"/>
              <a:t>do not </a:t>
            </a:r>
            <a:r>
              <a:rPr lang="en-IE" sz="2800" dirty="0"/>
              <a:t>require data from other sites.</a:t>
            </a:r>
          </a:p>
          <a:p>
            <a:pPr marL="971550" lvl="1" indent="-514350">
              <a:buFont typeface="Arial" panose="020B0604020202020204" pitchFamily="34" charset="0"/>
              <a:buChar char="•"/>
            </a:pPr>
            <a:r>
              <a:rPr lang="en-IE" sz="2800" b="1" dirty="0"/>
              <a:t>Global applications</a:t>
            </a:r>
            <a:r>
              <a:rPr lang="en-IE" sz="2800" dirty="0"/>
              <a:t>: do require data from other sites.</a:t>
            </a:r>
          </a:p>
          <a:p>
            <a:pPr marL="514350" indent="-514350">
              <a:buFont typeface="Arial" panose="020B0604020202020204" pitchFamily="34" charset="0"/>
              <a:buChar char="•"/>
            </a:pPr>
            <a:r>
              <a:rPr lang="en-IE" sz="2800" dirty="0"/>
              <a:t>DDBMS have at least one global application</a:t>
            </a:r>
          </a:p>
          <a:p>
            <a:pPr marL="971550" lvl="1" indent="-514350">
              <a:buFont typeface="+mj-lt"/>
              <a:buAutoNum type="arabicPeriod"/>
            </a:pPr>
            <a:endParaRPr lang="en-GB" sz="2000" dirty="0"/>
          </a:p>
        </p:txBody>
      </p:sp>
      <p:pic>
        <p:nvPicPr>
          <p:cNvPr id="5" name="Picture 4" descr="DS3-Figure 22-01">
            <a:extLst>
              <a:ext uri="{FF2B5EF4-FFF2-40B4-BE49-F238E27FC236}">
                <a16:creationId xmlns:a16="http://schemas.microsoft.com/office/drawing/2014/main" id="{AF336F71-884C-4795-AE43-C5B557C5D5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0696" y="1983522"/>
            <a:ext cx="4701861" cy="446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00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4C45-865A-4960-AA60-4009679756F7}"/>
              </a:ext>
            </a:extLst>
          </p:cNvPr>
          <p:cNvSpPr>
            <a:spLocks noGrp="1"/>
          </p:cNvSpPr>
          <p:nvPr>
            <p:ph type="title"/>
          </p:nvPr>
        </p:nvSpPr>
        <p:spPr/>
        <p:txBody>
          <a:bodyPr/>
          <a:lstStyle/>
          <a:p>
            <a:r>
              <a:rPr lang="en-US" dirty="0"/>
              <a:t>Concepts</a:t>
            </a:r>
            <a:endParaRPr lang="en-IE" dirty="0"/>
          </a:p>
        </p:txBody>
      </p:sp>
      <p:sp>
        <p:nvSpPr>
          <p:cNvPr id="7" name="TextBox 6">
            <a:extLst>
              <a:ext uri="{FF2B5EF4-FFF2-40B4-BE49-F238E27FC236}">
                <a16:creationId xmlns:a16="http://schemas.microsoft.com/office/drawing/2014/main" id="{8CA1DCF1-2C79-47FB-9068-DB434BAC9A6C}"/>
              </a:ext>
            </a:extLst>
          </p:cNvPr>
          <p:cNvSpPr txBox="1"/>
          <p:nvPr/>
        </p:nvSpPr>
        <p:spPr>
          <a:xfrm>
            <a:off x="570384" y="1768078"/>
            <a:ext cx="10515599" cy="4585871"/>
          </a:xfrm>
          <a:prstGeom prst="rect">
            <a:avLst/>
          </a:prstGeom>
          <a:ln/>
        </p:spPr>
        <p:style>
          <a:lnRef idx="3">
            <a:schemeClr val="lt1"/>
          </a:lnRef>
          <a:fillRef idx="1">
            <a:schemeClr val="accent6"/>
          </a:fillRef>
          <a:effectRef idx="1">
            <a:schemeClr val="accent6"/>
          </a:effectRef>
          <a:fontRef idx="minor">
            <a:schemeClr val="lt1"/>
          </a:fontRef>
        </p:style>
        <p:txBody>
          <a:bodyPr wrap="square" rtlCol="0">
            <a:spAutoFit/>
          </a:bodyPr>
          <a:lstStyle/>
          <a:p>
            <a:r>
              <a:rPr lang="en-IE" sz="3400" b="1" u="sng" dirty="0"/>
              <a:t>Distributed Database Management Systems Characteristics:</a:t>
            </a:r>
          </a:p>
          <a:p>
            <a:pPr marL="457200" indent="-457200">
              <a:buFont typeface="Arial" panose="020B0604020202020204" pitchFamily="34" charset="0"/>
              <a:buChar char="•"/>
            </a:pPr>
            <a:r>
              <a:rPr lang="en-IE" sz="2800" dirty="0"/>
              <a:t>Collection of logically-related shared data.</a:t>
            </a:r>
          </a:p>
          <a:p>
            <a:pPr marL="457200" indent="-457200">
              <a:buFont typeface="Arial" panose="020B0604020202020204" pitchFamily="34" charset="0"/>
              <a:buChar char="•"/>
            </a:pPr>
            <a:r>
              <a:rPr lang="en-IE" sz="2800" dirty="0"/>
              <a:t>Data split into fragments.</a:t>
            </a:r>
          </a:p>
          <a:p>
            <a:pPr marL="457200" indent="-457200">
              <a:buFont typeface="Arial" panose="020B0604020202020204" pitchFamily="34" charset="0"/>
              <a:buChar char="•"/>
            </a:pPr>
            <a:r>
              <a:rPr lang="en-IE" sz="2800" dirty="0"/>
              <a:t>Fragments may be replicated.</a:t>
            </a:r>
          </a:p>
          <a:p>
            <a:pPr marL="457200" indent="-457200">
              <a:buFont typeface="Arial" panose="020B0604020202020204" pitchFamily="34" charset="0"/>
              <a:buChar char="•"/>
            </a:pPr>
            <a:r>
              <a:rPr lang="en-IE" sz="2800" dirty="0"/>
              <a:t>Fragments/replicas allocated to sites.</a:t>
            </a:r>
          </a:p>
          <a:p>
            <a:pPr marL="457200" indent="-457200">
              <a:buFont typeface="Arial" panose="020B0604020202020204" pitchFamily="34" charset="0"/>
              <a:buChar char="•"/>
            </a:pPr>
            <a:r>
              <a:rPr lang="en-IE" sz="2800" dirty="0"/>
              <a:t>Sites linked by communication network.</a:t>
            </a:r>
          </a:p>
          <a:p>
            <a:pPr marL="457200" indent="-457200">
              <a:buFont typeface="Arial" panose="020B0604020202020204" pitchFamily="34" charset="0"/>
              <a:buChar char="•"/>
            </a:pPr>
            <a:r>
              <a:rPr lang="en-IE" sz="2800" dirty="0"/>
              <a:t>Data at each site under control of DBMS.</a:t>
            </a:r>
          </a:p>
          <a:p>
            <a:pPr marL="457200" indent="-457200">
              <a:buFont typeface="Arial" panose="020B0604020202020204" pitchFamily="34" charset="0"/>
              <a:buChar char="•"/>
            </a:pPr>
            <a:r>
              <a:rPr lang="en-IE" sz="2800" dirty="0"/>
              <a:t>DBMS’s at each site can handle local applications autonomously.</a:t>
            </a:r>
          </a:p>
          <a:p>
            <a:pPr marL="457200" indent="-457200">
              <a:buFont typeface="Arial" panose="020B0604020202020204" pitchFamily="34" charset="0"/>
              <a:buChar char="•"/>
            </a:pPr>
            <a:r>
              <a:rPr lang="en-IE" sz="2800" dirty="0"/>
              <a:t>Each DBMS participates in at least one global application.</a:t>
            </a:r>
          </a:p>
        </p:txBody>
      </p:sp>
    </p:spTree>
    <p:extLst>
      <p:ext uri="{BB962C8B-B14F-4D97-AF65-F5344CB8AC3E}">
        <p14:creationId xmlns:p14="http://schemas.microsoft.com/office/powerpoint/2010/main" val="132838772"/>
      </p:ext>
    </p:extLst>
  </p:cSld>
  <p:clrMapOvr>
    <a:masterClrMapping/>
  </p:clrMapOvr>
</p:sld>
</file>

<file path=ppt/theme/theme1.xml><?xml version="1.0" encoding="utf-8"?>
<a:theme xmlns:a="http://schemas.openxmlformats.org/drawingml/2006/main" name="NCI">
  <a:themeElements>
    <a:clrScheme name="NCI">
      <a:dk1>
        <a:srgbClr val="241A56"/>
      </a:dk1>
      <a:lt1>
        <a:srgbClr val="FFFFFF"/>
      </a:lt1>
      <a:dk2>
        <a:srgbClr val="150F33"/>
      </a:dk2>
      <a:lt2>
        <a:srgbClr val="CAAB39"/>
      </a:lt2>
      <a:accent1>
        <a:srgbClr val="150F33"/>
      </a:accent1>
      <a:accent2>
        <a:srgbClr val="392987"/>
      </a:accent2>
      <a:accent3>
        <a:srgbClr val="4834AA"/>
      </a:accent3>
      <a:accent4>
        <a:srgbClr val="CAAB39"/>
      </a:accent4>
      <a:accent5>
        <a:srgbClr val="D7C06B"/>
      </a:accent5>
      <a:accent6>
        <a:srgbClr val="E2D296"/>
      </a:accent6>
      <a:hlink>
        <a:srgbClr val="0070C0"/>
      </a:hlink>
      <a:folHlink>
        <a:srgbClr val="00B050"/>
      </a:folHlink>
    </a:clrScheme>
    <a:fontScheme name="RockQuire">
      <a:majorFont>
        <a:latin typeface="Rockwell"/>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CI" id="{1C7EDE52-C800-4E04-921E-2E0E2596C4C9}" vid="{0D7904D8-C69E-4F16-8E0B-96CC7AEA55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NCI</Template>
  <TotalTime>3035</TotalTime>
  <Words>2333</Words>
  <Application>Microsoft Office PowerPoint</Application>
  <PresentationFormat>Widescreen</PresentationFormat>
  <Paragraphs>351</Paragraphs>
  <Slides>37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 Narrow</vt:lpstr>
      <vt:lpstr>Calibri</vt:lpstr>
      <vt:lpstr>Monotype Sorts</vt:lpstr>
      <vt:lpstr>Quire Sans</vt:lpstr>
      <vt:lpstr>Rockwell</vt:lpstr>
      <vt:lpstr>Segoe UI</vt:lpstr>
      <vt:lpstr>NCI</vt:lpstr>
      <vt:lpstr>Advanced Databases</vt:lpstr>
      <vt:lpstr>Overview</vt:lpstr>
      <vt:lpstr>Introduction</vt:lpstr>
      <vt:lpstr>Introduction</vt:lpstr>
      <vt:lpstr>Introduction</vt:lpstr>
      <vt:lpstr>Concepts</vt:lpstr>
      <vt:lpstr>Concepts</vt:lpstr>
      <vt:lpstr>Concepts</vt:lpstr>
      <vt:lpstr>Concepts</vt:lpstr>
      <vt:lpstr>Distributed DBMS</vt:lpstr>
      <vt:lpstr>Distributed Processing</vt:lpstr>
      <vt:lpstr>Parallel DBMS</vt:lpstr>
      <vt:lpstr>Parallel DBMS</vt:lpstr>
      <vt:lpstr>DDBMSs advantage and disadvantages</vt:lpstr>
      <vt:lpstr>DDBMSs - a bit more on disadvantages</vt:lpstr>
      <vt:lpstr>DDBMSs – could timestamps save us?</vt:lpstr>
      <vt:lpstr>DDBMSs – could timeouts save us?</vt:lpstr>
      <vt:lpstr>Types of DDBMS</vt:lpstr>
      <vt:lpstr>Functions of a DDBMS</vt:lpstr>
      <vt:lpstr>Distributed Database Design</vt:lpstr>
      <vt:lpstr>Fragmentation</vt:lpstr>
      <vt:lpstr>Data Allocation</vt:lpstr>
      <vt:lpstr>Comparison of Data Distribution Strategies</vt:lpstr>
      <vt:lpstr>Why Fragment?</vt:lpstr>
      <vt:lpstr>Fragmentation</vt:lpstr>
      <vt:lpstr>Fragmentation</vt:lpstr>
      <vt:lpstr>Horizontal Fragmentation</vt:lpstr>
      <vt:lpstr>Horizontal Fragmentation - Example</vt:lpstr>
      <vt:lpstr>Horizontal Fragmentation - Example</vt:lpstr>
      <vt:lpstr>Vertical Fragmentation - Example</vt:lpstr>
      <vt:lpstr>Vertical Fragmentation – another fun Example</vt:lpstr>
      <vt:lpstr>Hybrid Fragmentation</vt:lpstr>
      <vt:lpstr>Transparencies in DDBMS</vt:lpstr>
      <vt:lpstr>Distribution Transparency - Types</vt:lpstr>
      <vt:lpstr>Transaction Transparency</vt:lpstr>
      <vt:lpstr>Performance Transparency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Module that you would like to Teach</dc:title>
  <dc:creator>William Clifford</dc:creator>
  <cp:lastModifiedBy>Eoin Fitzsimons</cp:lastModifiedBy>
  <cp:revision>57</cp:revision>
  <dcterms:created xsi:type="dcterms:W3CDTF">2021-06-19T18:27:58Z</dcterms:created>
  <dcterms:modified xsi:type="dcterms:W3CDTF">2023-12-11T14:54:10Z</dcterms:modified>
</cp:coreProperties>
</file>