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84FCA5-6BBF-4C8D-8F28-8AE2F14173EE}" v="368" dt="2023-11-11T23:32:03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55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oin Fitzsimons" userId="39b768204bb4fa25" providerId="LiveId" clId="{C184FCA5-6BBF-4C8D-8F28-8AE2F14173EE}"/>
    <pc:docChg chg="undo custSel addSld modSld modMainMaster">
      <pc:chgData name="Eoin Fitzsimons" userId="39b768204bb4fa25" providerId="LiveId" clId="{C184FCA5-6BBF-4C8D-8F28-8AE2F14173EE}" dt="2023-11-11T23:32:03.652" v="423" actId="20577"/>
      <pc:docMkLst>
        <pc:docMk/>
      </pc:docMkLst>
      <pc:sldChg chg="addSp delSp modSp new mod setBg modClrScheme setClrOvrMap delDesignElem chgLayout">
        <pc:chgData name="Eoin Fitzsimons" userId="39b768204bb4fa25" providerId="LiveId" clId="{C184FCA5-6BBF-4C8D-8F28-8AE2F14173EE}" dt="2023-11-11T23:32:03.652" v="423" actId="20577"/>
        <pc:sldMkLst>
          <pc:docMk/>
          <pc:sldMk cId="36248260" sldId="256"/>
        </pc:sldMkLst>
        <pc:spChg chg="mod ord">
          <ac:chgData name="Eoin Fitzsimons" userId="39b768204bb4fa25" providerId="LiveId" clId="{C184FCA5-6BBF-4C8D-8F28-8AE2F14173EE}" dt="2023-11-11T19:10:44.505" v="176" actId="26606"/>
          <ac:spMkLst>
            <pc:docMk/>
            <pc:sldMk cId="36248260" sldId="256"/>
            <ac:spMk id="2" creationId="{00583FCF-2D54-B09C-9F81-81E1816C5166}"/>
          </ac:spMkLst>
        </pc:spChg>
        <pc:spChg chg="del mod ord">
          <ac:chgData name="Eoin Fitzsimons" userId="39b768204bb4fa25" providerId="LiveId" clId="{C184FCA5-6BBF-4C8D-8F28-8AE2F14173EE}" dt="2023-11-11T19:00:57.493" v="44" actId="26606"/>
          <ac:spMkLst>
            <pc:docMk/>
            <pc:sldMk cId="36248260" sldId="256"/>
            <ac:spMk id="3" creationId="{670C322D-457B-6857-9464-A1030163ACD3}"/>
          </ac:spMkLst>
        </pc:spChg>
        <pc:spChg chg="add del">
          <ac:chgData name="Eoin Fitzsimons" userId="39b768204bb4fa25" providerId="LiveId" clId="{C184FCA5-6BBF-4C8D-8F28-8AE2F14173EE}" dt="2023-11-11T19:01:46.154" v="51" actId="26606"/>
          <ac:spMkLst>
            <pc:docMk/>
            <pc:sldMk cId="36248260" sldId="256"/>
            <ac:spMk id="9" creationId="{BACC6370-2D7E-4714-9D71-7542949D7D5D}"/>
          </ac:spMkLst>
        </pc:spChg>
        <pc:spChg chg="add del">
          <ac:chgData name="Eoin Fitzsimons" userId="39b768204bb4fa25" providerId="LiveId" clId="{C184FCA5-6BBF-4C8D-8F28-8AE2F14173EE}" dt="2023-11-11T19:09:57.660" v="165" actId="26606"/>
          <ac:spMkLst>
            <pc:docMk/>
            <pc:sldMk cId="36248260" sldId="256"/>
            <ac:spMk id="10" creationId="{5CCD89DF-A084-43AD-9824-83BBBFC81EA5}"/>
          </ac:spMkLst>
        </pc:spChg>
        <pc:spChg chg="add del">
          <ac:chgData name="Eoin Fitzsimons" userId="39b768204bb4fa25" providerId="LiveId" clId="{C184FCA5-6BBF-4C8D-8F28-8AE2F14173EE}" dt="2023-11-11T19:01:46.154" v="51" actId="26606"/>
          <ac:spMkLst>
            <pc:docMk/>
            <pc:sldMk cId="36248260" sldId="256"/>
            <ac:spMk id="11" creationId="{F68B3F68-107C-434F-AA38-110D5EA91B85}"/>
          </ac:spMkLst>
        </pc:spChg>
        <pc:spChg chg="add del">
          <ac:chgData name="Eoin Fitzsimons" userId="39b768204bb4fa25" providerId="LiveId" clId="{C184FCA5-6BBF-4C8D-8F28-8AE2F14173EE}" dt="2023-11-11T19:01:46.154" v="51" actId="26606"/>
          <ac:spMkLst>
            <pc:docMk/>
            <pc:sldMk cId="36248260" sldId="256"/>
            <ac:spMk id="13" creationId="{AAD0DBB9-1A4B-4391-81D4-CB19F9AB918A}"/>
          </ac:spMkLst>
        </pc:spChg>
        <pc:spChg chg="add del">
          <ac:chgData name="Eoin Fitzsimons" userId="39b768204bb4fa25" providerId="LiveId" clId="{C184FCA5-6BBF-4C8D-8F28-8AE2F14173EE}" dt="2023-11-11T19:09:57.660" v="165" actId="26606"/>
          <ac:spMkLst>
            <pc:docMk/>
            <pc:sldMk cId="36248260" sldId="256"/>
            <ac:spMk id="14" creationId="{11767E27-DCFE-4AA0-B1A2-E019108D7A3E}"/>
          </ac:spMkLst>
        </pc:spChg>
        <pc:spChg chg="add del">
          <ac:chgData name="Eoin Fitzsimons" userId="39b768204bb4fa25" providerId="LiveId" clId="{C184FCA5-6BBF-4C8D-8F28-8AE2F14173EE}" dt="2023-11-11T19:01:46.154" v="51" actId="26606"/>
          <ac:spMkLst>
            <pc:docMk/>
            <pc:sldMk cId="36248260" sldId="256"/>
            <ac:spMk id="15" creationId="{063BBA22-50EA-4C4D-BE05-F1CE4E63AA56}"/>
          </ac:spMkLst>
        </pc:spChg>
        <pc:spChg chg="add del">
          <ac:chgData name="Eoin Fitzsimons" userId="39b768204bb4fa25" providerId="LiveId" clId="{C184FCA5-6BBF-4C8D-8F28-8AE2F14173EE}" dt="2023-11-11T19:09:57.660" v="165" actId="26606"/>
          <ac:spMkLst>
            <pc:docMk/>
            <pc:sldMk cId="36248260" sldId="256"/>
            <ac:spMk id="16" creationId="{1C61BEF9-DC90-4AC9-8E25-ED5509D7A1DC}"/>
          </ac:spMkLst>
        </pc:spChg>
        <pc:spChg chg="add del">
          <ac:chgData name="Eoin Fitzsimons" userId="39b768204bb4fa25" providerId="LiveId" clId="{C184FCA5-6BBF-4C8D-8F28-8AE2F14173EE}" dt="2023-11-11T19:12:12.934" v="185" actId="26606"/>
          <ac:spMkLst>
            <pc:docMk/>
            <pc:sldMk cId="36248260" sldId="256"/>
            <ac:spMk id="17" creationId="{86CD3965-7576-4EBB-9FEA-0E73E2DB4AC6}"/>
          </ac:spMkLst>
        </pc:spChg>
        <pc:spChg chg="add del">
          <ac:chgData name="Eoin Fitzsimons" userId="39b768204bb4fa25" providerId="LiveId" clId="{C184FCA5-6BBF-4C8D-8F28-8AE2F14173EE}" dt="2023-11-11T19:09:57.660" v="165" actId="26606"/>
          <ac:spMkLst>
            <pc:docMk/>
            <pc:sldMk cId="36248260" sldId="256"/>
            <ac:spMk id="18" creationId="{D64306F4-D304-4F4E-9B08-A8036AF82123}"/>
          </ac:spMkLst>
        </pc:spChg>
        <pc:spChg chg="add del">
          <ac:chgData name="Eoin Fitzsimons" userId="39b768204bb4fa25" providerId="LiveId" clId="{C184FCA5-6BBF-4C8D-8F28-8AE2F14173EE}" dt="2023-11-11T19:12:12.934" v="185" actId="26606"/>
          <ac:spMkLst>
            <pc:docMk/>
            <pc:sldMk cId="36248260" sldId="256"/>
            <ac:spMk id="19" creationId="{FA4B15F5-9B02-4280-9F50-172515BF4C68}"/>
          </ac:spMkLst>
        </pc:spChg>
        <pc:spChg chg="add del">
          <ac:chgData name="Eoin Fitzsimons" userId="39b768204bb4fa25" providerId="LiveId" clId="{C184FCA5-6BBF-4C8D-8F28-8AE2F14173EE}" dt="2023-11-11T19:06:10.266" v="54"/>
          <ac:spMkLst>
            <pc:docMk/>
            <pc:sldMk cId="36248260" sldId="256"/>
            <ac:spMk id="20" creationId="{BACC6370-2D7E-4714-9D71-7542949D7D5D}"/>
          </ac:spMkLst>
        </pc:spChg>
        <pc:spChg chg="add del">
          <ac:chgData name="Eoin Fitzsimons" userId="39b768204bb4fa25" providerId="LiveId" clId="{C184FCA5-6BBF-4C8D-8F28-8AE2F14173EE}" dt="2023-11-11T19:06:10.266" v="54"/>
          <ac:spMkLst>
            <pc:docMk/>
            <pc:sldMk cId="36248260" sldId="256"/>
            <ac:spMk id="22" creationId="{F68B3F68-107C-434F-AA38-110D5EA91B85}"/>
          </ac:spMkLst>
        </pc:spChg>
        <pc:spChg chg="add del">
          <ac:chgData name="Eoin Fitzsimons" userId="39b768204bb4fa25" providerId="LiveId" clId="{C184FCA5-6BBF-4C8D-8F28-8AE2F14173EE}" dt="2023-11-11T19:10:01.707" v="167"/>
          <ac:spMkLst>
            <pc:docMk/>
            <pc:sldMk cId="36248260" sldId="256"/>
            <ac:spMk id="23" creationId="{5CCD89DF-A084-43AD-9824-83BBBFC81EA5}"/>
          </ac:spMkLst>
        </pc:spChg>
        <pc:spChg chg="add del">
          <ac:chgData name="Eoin Fitzsimons" userId="39b768204bb4fa25" providerId="LiveId" clId="{C184FCA5-6BBF-4C8D-8F28-8AE2F14173EE}" dt="2023-11-11T19:06:10.266" v="54"/>
          <ac:spMkLst>
            <pc:docMk/>
            <pc:sldMk cId="36248260" sldId="256"/>
            <ac:spMk id="24" creationId="{AAD0DBB9-1A4B-4391-81D4-CB19F9AB918A}"/>
          </ac:spMkLst>
        </pc:spChg>
        <pc:spChg chg="add del">
          <ac:chgData name="Eoin Fitzsimons" userId="39b768204bb4fa25" providerId="LiveId" clId="{C184FCA5-6BBF-4C8D-8F28-8AE2F14173EE}" dt="2023-11-11T19:06:10.266" v="54"/>
          <ac:spMkLst>
            <pc:docMk/>
            <pc:sldMk cId="36248260" sldId="256"/>
            <ac:spMk id="26" creationId="{063BBA22-50EA-4C4D-BE05-F1CE4E63AA56}"/>
          </ac:spMkLst>
        </pc:spChg>
        <pc:spChg chg="add del">
          <ac:chgData name="Eoin Fitzsimons" userId="39b768204bb4fa25" providerId="LiveId" clId="{C184FCA5-6BBF-4C8D-8F28-8AE2F14173EE}" dt="2023-11-11T19:10:01.707" v="167"/>
          <ac:spMkLst>
            <pc:docMk/>
            <pc:sldMk cId="36248260" sldId="256"/>
            <ac:spMk id="27" creationId="{11767E27-DCFE-4AA0-B1A2-E019108D7A3E}"/>
          </ac:spMkLst>
        </pc:spChg>
        <pc:spChg chg="add">
          <ac:chgData name="Eoin Fitzsimons" userId="39b768204bb4fa25" providerId="LiveId" clId="{C184FCA5-6BBF-4C8D-8F28-8AE2F14173EE}" dt="2023-11-11T19:12:12.934" v="185" actId="26606"/>
          <ac:spMkLst>
            <pc:docMk/>
            <pc:sldMk cId="36248260" sldId="256"/>
            <ac:spMk id="28" creationId="{FA4B15F5-9B02-4280-9F50-172515BF4C68}"/>
          </ac:spMkLst>
        </pc:spChg>
        <pc:spChg chg="add del">
          <ac:chgData name="Eoin Fitzsimons" userId="39b768204bb4fa25" providerId="LiveId" clId="{C184FCA5-6BBF-4C8D-8F28-8AE2F14173EE}" dt="2023-11-11T19:10:01.707" v="167"/>
          <ac:spMkLst>
            <pc:docMk/>
            <pc:sldMk cId="36248260" sldId="256"/>
            <ac:spMk id="29" creationId="{1C61BEF9-DC90-4AC9-8E25-ED5509D7A1DC}"/>
          </ac:spMkLst>
        </pc:spChg>
        <pc:spChg chg="add del">
          <ac:chgData name="Eoin Fitzsimons" userId="39b768204bb4fa25" providerId="LiveId" clId="{C184FCA5-6BBF-4C8D-8F28-8AE2F14173EE}" dt="2023-11-11T19:10:01.707" v="167"/>
          <ac:spMkLst>
            <pc:docMk/>
            <pc:sldMk cId="36248260" sldId="256"/>
            <ac:spMk id="31" creationId="{D64306F4-D304-4F4E-9B08-A8036AF82123}"/>
          </ac:spMkLst>
        </pc:spChg>
        <pc:spChg chg="add">
          <ac:chgData name="Eoin Fitzsimons" userId="39b768204bb4fa25" providerId="LiveId" clId="{C184FCA5-6BBF-4C8D-8F28-8AE2F14173EE}" dt="2023-11-11T19:12:12.934" v="185" actId="26606"/>
          <ac:spMkLst>
            <pc:docMk/>
            <pc:sldMk cId="36248260" sldId="256"/>
            <ac:spMk id="32" creationId="{86CD3965-7576-4EBB-9FEA-0E73E2DB4AC6}"/>
          </ac:spMkLst>
        </pc:spChg>
        <pc:graphicFrameChg chg="add mod modGraphic">
          <ac:chgData name="Eoin Fitzsimons" userId="39b768204bb4fa25" providerId="LiveId" clId="{C184FCA5-6BBF-4C8D-8F28-8AE2F14173EE}" dt="2023-11-11T23:32:03.652" v="423" actId="20577"/>
          <ac:graphicFrameMkLst>
            <pc:docMk/>
            <pc:sldMk cId="36248260" sldId="256"/>
            <ac:graphicFrameMk id="5" creationId="{E416C746-ED61-1746-8150-1644EF423FF1}"/>
          </ac:graphicFrameMkLst>
        </pc:graphicFrameChg>
        <pc:picChg chg="add del">
          <ac:chgData name="Eoin Fitzsimons" userId="39b768204bb4fa25" providerId="LiveId" clId="{C184FCA5-6BBF-4C8D-8F28-8AE2F14173EE}" dt="2023-11-11T19:09:57.660" v="165" actId="26606"/>
          <ac:picMkLst>
            <pc:docMk/>
            <pc:sldMk cId="36248260" sldId="256"/>
            <ac:picMk id="7" creationId="{8FACC571-ABDB-4C1F-8A8B-53E362E11388}"/>
          </ac:picMkLst>
        </pc:picChg>
        <pc:picChg chg="add del">
          <ac:chgData name="Eoin Fitzsimons" userId="39b768204bb4fa25" providerId="LiveId" clId="{C184FCA5-6BBF-4C8D-8F28-8AE2F14173EE}" dt="2023-11-11T19:09:57.660" v="165" actId="26606"/>
          <ac:picMkLst>
            <pc:docMk/>
            <pc:sldMk cId="36248260" sldId="256"/>
            <ac:picMk id="8" creationId="{F486E5BD-1557-41D9-A119-D5F62647ABB1}"/>
          </ac:picMkLst>
        </pc:picChg>
        <pc:picChg chg="add del">
          <ac:chgData name="Eoin Fitzsimons" userId="39b768204bb4fa25" providerId="LiveId" clId="{C184FCA5-6BBF-4C8D-8F28-8AE2F14173EE}" dt="2023-11-11T19:09:57.660" v="165" actId="26606"/>
          <ac:picMkLst>
            <pc:docMk/>
            <pc:sldMk cId="36248260" sldId="256"/>
            <ac:picMk id="12" creationId="{842DB508-57AC-4491-A95B-0A00DE260814}"/>
          </ac:picMkLst>
        </pc:picChg>
        <pc:picChg chg="add del">
          <ac:chgData name="Eoin Fitzsimons" userId="39b768204bb4fa25" providerId="LiveId" clId="{C184FCA5-6BBF-4C8D-8F28-8AE2F14173EE}" dt="2023-11-11T19:12:12.934" v="185" actId="26606"/>
          <ac:picMkLst>
            <pc:docMk/>
            <pc:sldMk cId="36248260" sldId="256"/>
            <ac:picMk id="21" creationId="{E3A5BBF0-37C3-4339-BD51-F7A980A93B69}"/>
          </ac:picMkLst>
        </pc:picChg>
        <pc:picChg chg="add del">
          <ac:chgData name="Eoin Fitzsimons" userId="39b768204bb4fa25" providerId="LiveId" clId="{C184FCA5-6BBF-4C8D-8F28-8AE2F14173EE}" dt="2023-11-11T19:10:01.707" v="167"/>
          <ac:picMkLst>
            <pc:docMk/>
            <pc:sldMk cId="36248260" sldId="256"/>
            <ac:picMk id="25" creationId="{842DB508-57AC-4491-A95B-0A00DE260814}"/>
          </ac:picMkLst>
        </pc:picChg>
        <pc:picChg chg="add">
          <ac:chgData name="Eoin Fitzsimons" userId="39b768204bb4fa25" providerId="LiveId" clId="{C184FCA5-6BBF-4C8D-8F28-8AE2F14173EE}" dt="2023-11-11T19:12:12.934" v="185" actId="26606"/>
          <ac:picMkLst>
            <pc:docMk/>
            <pc:sldMk cId="36248260" sldId="256"/>
            <ac:picMk id="30" creationId="{E3A5BBF0-37C3-4339-BD51-F7A980A93B69}"/>
          </ac:picMkLst>
        </pc:picChg>
        <pc:picChg chg="add del">
          <ac:chgData name="Eoin Fitzsimons" userId="39b768204bb4fa25" providerId="LiveId" clId="{C184FCA5-6BBF-4C8D-8F28-8AE2F14173EE}" dt="2023-11-11T19:10:01.707" v="167"/>
          <ac:picMkLst>
            <pc:docMk/>
            <pc:sldMk cId="36248260" sldId="256"/>
            <ac:picMk id="33" creationId="{8FACC571-ABDB-4C1F-8A8B-53E362E11388}"/>
          </ac:picMkLst>
        </pc:picChg>
        <pc:picChg chg="add del">
          <ac:chgData name="Eoin Fitzsimons" userId="39b768204bb4fa25" providerId="LiveId" clId="{C184FCA5-6BBF-4C8D-8F28-8AE2F14173EE}" dt="2023-11-11T19:10:01.707" v="167"/>
          <ac:picMkLst>
            <pc:docMk/>
            <pc:sldMk cId="36248260" sldId="256"/>
            <ac:picMk id="35" creationId="{F486E5BD-1557-41D9-A119-D5F62647ABB1}"/>
          </ac:picMkLst>
        </pc:picChg>
      </pc:sldChg>
      <pc:sldChg chg="modSp add">
        <pc:chgData name="Eoin Fitzsimons" userId="39b768204bb4fa25" providerId="LiveId" clId="{C184FCA5-6BBF-4C8D-8F28-8AE2F14173EE}" dt="2023-11-11T19:21:53.501" v="381" actId="20577"/>
        <pc:sldMkLst>
          <pc:docMk/>
          <pc:sldMk cId="3746996508" sldId="257"/>
        </pc:sldMkLst>
        <pc:graphicFrameChg chg="mod">
          <ac:chgData name="Eoin Fitzsimons" userId="39b768204bb4fa25" providerId="LiveId" clId="{C184FCA5-6BBF-4C8D-8F28-8AE2F14173EE}" dt="2023-11-11T19:21:53.501" v="381" actId="20577"/>
          <ac:graphicFrameMkLst>
            <pc:docMk/>
            <pc:sldMk cId="3746996508" sldId="257"/>
            <ac:graphicFrameMk id="5" creationId="{E416C746-ED61-1746-8150-1644EF423FF1}"/>
          </ac:graphicFrameMkLst>
        </pc:graphicFrameChg>
      </pc:sldChg>
      <pc:sldMasterChg chg="setBg">
        <pc:chgData name="Eoin Fitzsimons" userId="39b768204bb4fa25" providerId="LiveId" clId="{C184FCA5-6BBF-4C8D-8F28-8AE2F14173EE}" dt="2023-11-11T19:06:17.817" v="55"/>
        <pc:sldMasterMkLst>
          <pc:docMk/>
          <pc:sldMasterMk cId="3657266435" sldId="2147483660"/>
        </pc:sldMasterMkLst>
      </pc:sldMasterChg>
      <pc:sldMasterChg chg="modSldLayout">
        <pc:chgData name="Eoin Fitzsimons" userId="39b768204bb4fa25" providerId="LiveId" clId="{C184FCA5-6BBF-4C8D-8F28-8AE2F14173EE}" dt="2023-11-11T19:10:17.722" v="170"/>
        <pc:sldMasterMkLst>
          <pc:docMk/>
          <pc:sldMasterMk cId="1391129442" sldId="2147483732"/>
        </pc:sldMasterMkLst>
        <pc:sldLayoutChg chg="delSp">
          <pc:chgData name="Eoin Fitzsimons" userId="39b768204bb4fa25" providerId="LiveId" clId="{C184FCA5-6BBF-4C8D-8F28-8AE2F14173EE}" dt="2023-11-11T19:10:17.722" v="170"/>
          <pc:sldLayoutMkLst>
            <pc:docMk/>
            <pc:sldMasterMk cId="1391129442" sldId="2147483732"/>
            <pc:sldLayoutMk cId="241714082" sldId="2147483750"/>
          </pc:sldLayoutMkLst>
          <pc:spChg chg="del">
            <ac:chgData name="Eoin Fitzsimons" userId="39b768204bb4fa25" providerId="LiveId" clId="{C184FCA5-6BBF-4C8D-8F28-8AE2F14173EE}" dt="2023-11-11T19:10:17.722" v="170"/>
            <ac:spMkLst>
              <pc:docMk/>
              <pc:sldMasterMk cId="1391129442" sldId="2147483732"/>
              <pc:sldLayoutMk cId="241714082" sldId="2147483750"/>
              <ac:spMk id="17" creationId="{00000000-0000-0000-0000-000000000000}"/>
            </ac:spMkLst>
          </pc:spChg>
          <pc:spChg chg="del">
            <ac:chgData name="Eoin Fitzsimons" userId="39b768204bb4fa25" providerId="LiveId" clId="{C184FCA5-6BBF-4C8D-8F28-8AE2F14173EE}" dt="2023-11-11T19:10:17.722" v="170"/>
            <ac:spMkLst>
              <pc:docMk/>
              <pc:sldMasterMk cId="1391129442" sldId="2147483732"/>
              <pc:sldLayoutMk cId="241714082" sldId="2147483750"/>
              <ac:spMk id="18" creationId="{00000000-0000-0000-0000-000000000000}"/>
            </ac:spMkLst>
          </pc:spChg>
          <pc:picChg chg="del">
            <ac:chgData name="Eoin Fitzsimons" userId="39b768204bb4fa25" providerId="LiveId" clId="{C184FCA5-6BBF-4C8D-8F28-8AE2F14173EE}" dt="2023-11-11T19:10:17.722" v="170"/>
            <ac:picMkLst>
              <pc:docMk/>
              <pc:sldMasterMk cId="1391129442" sldId="2147483732"/>
              <pc:sldLayoutMk cId="241714082" sldId="2147483750"/>
              <ac:picMk id="15" creationId="{00000000-0000-0000-0000-000000000000}"/>
            </ac:picMkLst>
          </pc:picChg>
          <pc:picChg chg="del">
            <ac:chgData name="Eoin Fitzsimons" userId="39b768204bb4fa25" providerId="LiveId" clId="{C184FCA5-6BBF-4C8D-8F28-8AE2F14173EE}" dt="2023-11-11T19:10:17.722" v="170"/>
            <ac:picMkLst>
              <pc:docMk/>
              <pc:sldMasterMk cId="1391129442" sldId="2147483732"/>
              <pc:sldLayoutMk cId="241714082" sldId="2147483750"/>
              <ac:picMk id="16" creationId="{00000000-0000-0000-0000-000000000000}"/>
            </ac:picMkLst>
          </pc:picChg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AD3C60-25A2-412A-98A5-53D6592A994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82F6659E-6BB8-4940-99E4-98FFFC9FC01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Flat Rate</a:t>
          </a:r>
        </a:p>
        <a:p>
          <a:pPr>
            <a:lnSpc>
              <a:spcPct val="100000"/>
            </a:lnSpc>
            <a:defRPr cap="all"/>
          </a:pPr>
          <a:r>
            <a:rPr lang="en-GB" dirty="0"/>
            <a:t>Fixed price for all</a:t>
          </a:r>
          <a:endParaRPr lang="en-US" dirty="0"/>
        </a:p>
      </dgm:t>
    </dgm:pt>
    <dgm:pt modelId="{10DD07C9-705A-45AB-AE75-2188E93AFE93}" type="parTrans" cxnId="{8759F977-D315-46AF-925E-40E8AE374901}">
      <dgm:prSet/>
      <dgm:spPr/>
      <dgm:t>
        <a:bodyPr/>
        <a:lstStyle/>
        <a:p>
          <a:endParaRPr lang="en-US"/>
        </a:p>
      </dgm:t>
    </dgm:pt>
    <dgm:pt modelId="{42E8DC0C-3EAD-4002-B99C-56DC66B89142}" type="sibTrans" cxnId="{8759F977-D315-46AF-925E-40E8AE374901}">
      <dgm:prSet/>
      <dgm:spPr/>
      <dgm:t>
        <a:bodyPr/>
        <a:lstStyle/>
        <a:p>
          <a:endParaRPr lang="en-US"/>
        </a:p>
      </dgm:t>
    </dgm:pt>
    <dgm:pt modelId="{094F533D-CCC3-4469-8C10-48B3ACA6C0D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Tiered</a:t>
          </a:r>
        </a:p>
        <a:p>
          <a:pPr>
            <a:lnSpc>
              <a:spcPct val="100000"/>
            </a:lnSpc>
            <a:defRPr cap="all"/>
          </a:pPr>
          <a:r>
            <a:rPr lang="en-GB" dirty="0"/>
            <a:t>Gold offers more and costs more</a:t>
          </a:r>
          <a:endParaRPr lang="en-US" dirty="0"/>
        </a:p>
      </dgm:t>
    </dgm:pt>
    <dgm:pt modelId="{23B558F4-BD77-4BB5-A2AC-4047150B95C5}" type="parTrans" cxnId="{7BEF2C61-9B3E-4FCE-A54D-322AF56F58BA}">
      <dgm:prSet/>
      <dgm:spPr/>
      <dgm:t>
        <a:bodyPr/>
        <a:lstStyle/>
        <a:p>
          <a:endParaRPr lang="en-US"/>
        </a:p>
      </dgm:t>
    </dgm:pt>
    <dgm:pt modelId="{0E8F9CC4-5495-4F7B-9B72-1D3C51765E3E}" type="sibTrans" cxnId="{7BEF2C61-9B3E-4FCE-A54D-322AF56F58BA}">
      <dgm:prSet/>
      <dgm:spPr/>
      <dgm:t>
        <a:bodyPr/>
        <a:lstStyle/>
        <a:p>
          <a:endParaRPr lang="en-US"/>
        </a:p>
      </dgm:t>
    </dgm:pt>
    <dgm:pt modelId="{518967CE-63B1-4920-A742-52637CC04B6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Usage Based</a:t>
          </a:r>
        </a:p>
        <a:p>
          <a:pPr>
            <a:lnSpc>
              <a:spcPct val="100000"/>
            </a:lnSpc>
            <a:defRPr cap="all"/>
          </a:pPr>
          <a:r>
            <a:rPr lang="en-GB" dirty="0"/>
            <a:t>Pay as you go, price depends on usage </a:t>
          </a:r>
          <a:endParaRPr lang="en-US" dirty="0"/>
        </a:p>
      </dgm:t>
    </dgm:pt>
    <dgm:pt modelId="{D1C0D78B-F880-421F-9B9D-D48B3ABF1D98}" type="parTrans" cxnId="{8E3B58AB-2781-4733-91F1-339200B5A8F0}">
      <dgm:prSet/>
      <dgm:spPr/>
      <dgm:t>
        <a:bodyPr/>
        <a:lstStyle/>
        <a:p>
          <a:endParaRPr lang="en-US"/>
        </a:p>
      </dgm:t>
    </dgm:pt>
    <dgm:pt modelId="{C3EC9FC3-EB1E-42C0-8D81-3CDAA014D11C}" type="sibTrans" cxnId="{8E3B58AB-2781-4733-91F1-339200B5A8F0}">
      <dgm:prSet/>
      <dgm:spPr/>
      <dgm:t>
        <a:bodyPr/>
        <a:lstStyle/>
        <a:p>
          <a:endParaRPr lang="en-US"/>
        </a:p>
      </dgm:t>
    </dgm:pt>
    <dgm:pt modelId="{C4015D03-3706-411F-ACB8-4E0C37B6DF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Per Added Module</a:t>
          </a:r>
        </a:p>
        <a:p>
          <a:pPr>
            <a:lnSpc>
              <a:spcPct val="100000"/>
            </a:lnSpc>
            <a:defRPr cap="all"/>
          </a:pPr>
          <a:r>
            <a:rPr lang="en-GB" dirty="0"/>
            <a:t>Pay for the features you would like</a:t>
          </a:r>
          <a:endParaRPr lang="en-US" dirty="0"/>
        </a:p>
      </dgm:t>
    </dgm:pt>
    <dgm:pt modelId="{C9514240-BB50-454D-B248-7C20F0664106}" type="parTrans" cxnId="{837DA265-836C-444C-8125-57208A3026C5}">
      <dgm:prSet/>
      <dgm:spPr/>
      <dgm:t>
        <a:bodyPr/>
        <a:lstStyle/>
        <a:p>
          <a:endParaRPr lang="en-US"/>
        </a:p>
      </dgm:t>
    </dgm:pt>
    <dgm:pt modelId="{E8862CF2-3A1C-45CF-9204-FC98A4F0A39A}" type="sibTrans" cxnId="{837DA265-836C-444C-8125-57208A3026C5}">
      <dgm:prSet/>
      <dgm:spPr/>
      <dgm:t>
        <a:bodyPr/>
        <a:lstStyle/>
        <a:p>
          <a:endParaRPr lang="en-US"/>
        </a:p>
      </dgm:t>
    </dgm:pt>
    <dgm:pt modelId="{9FEF044A-D2CB-43DE-A538-2BBB226A833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Per User</a:t>
          </a:r>
        </a:p>
        <a:p>
          <a:pPr>
            <a:lnSpc>
              <a:spcPct val="100000"/>
            </a:lnSpc>
            <a:defRPr cap="all"/>
          </a:pPr>
          <a:r>
            <a:rPr lang="en-GB" dirty="0"/>
            <a:t>For companies; charges based on the number of users.</a:t>
          </a:r>
          <a:endParaRPr lang="en-US" dirty="0"/>
        </a:p>
      </dgm:t>
    </dgm:pt>
    <dgm:pt modelId="{3D185491-AF29-4918-9F30-69F94D620051}" type="parTrans" cxnId="{4107C6A2-C667-43C8-B24B-E969E9C14D06}">
      <dgm:prSet/>
      <dgm:spPr/>
      <dgm:t>
        <a:bodyPr/>
        <a:lstStyle/>
        <a:p>
          <a:endParaRPr lang="en-US"/>
        </a:p>
      </dgm:t>
    </dgm:pt>
    <dgm:pt modelId="{4CBDD71E-B8FB-4DA9-83F3-5A815247C3EB}" type="sibTrans" cxnId="{4107C6A2-C667-43C8-B24B-E969E9C14D06}">
      <dgm:prSet/>
      <dgm:spPr/>
      <dgm:t>
        <a:bodyPr/>
        <a:lstStyle/>
        <a:p>
          <a:endParaRPr lang="en-US"/>
        </a:p>
      </dgm:t>
    </dgm:pt>
    <dgm:pt modelId="{C5417F56-F1E1-44A0-91D2-F47A3AE254B8}" type="pres">
      <dgm:prSet presAssocID="{E5AD3C60-25A2-412A-98A5-53D6592A9949}" presName="root" presStyleCnt="0">
        <dgm:presLayoutVars>
          <dgm:dir/>
          <dgm:resizeHandles val="exact"/>
        </dgm:presLayoutVars>
      </dgm:prSet>
      <dgm:spPr/>
    </dgm:pt>
    <dgm:pt modelId="{64B3AC49-CC3C-48E7-8085-87DDD51AAEFF}" type="pres">
      <dgm:prSet presAssocID="{82F6659E-6BB8-4940-99E4-98FFFC9FC013}" presName="compNode" presStyleCnt="0"/>
      <dgm:spPr/>
    </dgm:pt>
    <dgm:pt modelId="{A08EC1AE-FA53-491B-9F0D-5D26F57913D6}" type="pres">
      <dgm:prSet presAssocID="{82F6659E-6BB8-4940-99E4-98FFFC9FC013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  <a:solidFill>
          <a:schemeClr val="tx2">
            <a:lumMod val="20000"/>
            <a:lumOff val="80000"/>
          </a:schemeClr>
        </a:solidFill>
        <a:ln>
          <a:solidFill>
            <a:schemeClr val="accent1"/>
          </a:solidFill>
        </a:ln>
      </dgm:spPr>
    </dgm:pt>
    <dgm:pt modelId="{9BD9E19A-F109-477E-BB0D-F7982EB3EBB6}" type="pres">
      <dgm:prSet presAssocID="{82F6659E-6BB8-4940-99E4-98FFFC9FC01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 with solid fill"/>
        </a:ext>
      </dgm:extLst>
    </dgm:pt>
    <dgm:pt modelId="{8B246AD5-7AA1-4959-B5C5-78B2551048F5}" type="pres">
      <dgm:prSet presAssocID="{82F6659E-6BB8-4940-99E4-98FFFC9FC013}" presName="spaceRect" presStyleCnt="0"/>
      <dgm:spPr/>
    </dgm:pt>
    <dgm:pt modelId="{B9F4AEA5-C64F-4EFF-B18B-6C2D5940B91E}" type="pres">
      <dgm:prSet presAssocID="{82F6659E-6BB8-4940-99E4-98FFFC9FC013}" presName="textRect" presStyleLbl="revTx" presStyleIdx="0" presStyleCnt="5">
        <dgm:presLayoutVars>
          <dgm:chMax val="1"/>
          <dgm:chPref val="1"/>
        </dgm:presLayoutVars>
      </dgm:prSet>
      <dgm:spPr/>
    </dgm:pt>
    <dgm:pt modelId="{FBBF8954-8606-4E5D-862C-9906208CE670}" type="pres">
      <dgm:prSet presAssocID="{42E8DC0C-3EAD-4002-B99C-56DC66B89142}" presName="sibTrans" presStyleCnt="0"/>
      <dgm:spPr/>
    </dgm:pt>
    <dgm:pt modelId="{8FDC4428-DE42-4B17-B145-B42B8AB150C2}" type="pres">
      <dgm:prSet presAssocID="{094F533D-CCC3-4469-8C10-48B3ACA6C0D0}" presName="compNode" presStyleCnt="0"/>
      <dgm:spPr/>
    </dgm:pt>
    <dgm:pt modelId="{79A83E14-8F9E-41FD-A2DA-BA2021B748CC}" type="pres">
      <dgm:prSet presAssocID="{094F533D-CCC3-4469-8C10-48B3ACA6C0D0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  <a:solidFill>
          <a:schemeClr val="tx2">
            <a:lumMod val="20000"/>
            <a:lumOff val="80000"/>
          </a:schemeClr>
        </a:solidFill>
        <a:ln>
          <a:solidFill>
            <a:schemeClr val="accent1"/>
          </a:solidFill>
        </a:ln>
      </dgm:spPr>
    </dgm:pt>
    <dgm:pt modelId="{AAEE2A36-74FD-4533-94CF-D5DA03C0F109}" type="pres">
      <dgm:prSet presAssocID="{094F533D-CCC3-4469-8C10-48B3ACA6C0D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ld bars"/>
        </a:ext>
      </dgm:extLst>
    </dgm:pt>
    <dgm:pt modelId="{C5CABBDB-1134-4F25-A9FB-10FE102C272F}" type="pres">
      <dgm:prSet presAssocID="{094F533D-CCC3-4469-8C10-48B3ACA6C0D0}" presName="spaceRect" presStyleCnt="0"/>
      <dgm:spPr/>
    </dgm:pt>
    <dgm:pt modelId="{6B59D798-8071-49CD-BF94-A1B043FB415B}" type="pres">
      <dgm:prSet presAssocID="{094F533D-CCC3-4469-8C10-48B3ACA6C0D0}" presName="textRect" presStyleLbl="revTx" presStyleIdx="1" presStyleCnt="5">
        <dgm:presLayoutVars>
          <dgm:chMax val="1"/>
          <dgm:chPref val="1"/>
        </dgm:presLayoutVars>
      </dgm:prSet>
      <dgm:spPr/>
    </dgm:pt>
    <dgm:pt modelId="{3718CC7C-EA07-4357-BE97-82A785D1452F}" type="pres">
      <dgm:prSet presAssocID="{0E8F9CC4-5495-4F7B-9B72-1D3C51765E3E}" presName="sibTrans" presStyleCnt="0"/>
      <dgm:spPr/>
    </dgm:pt>
    <dgm:pt modelId="{F9D05655-B77F-4308-941B-2BBF6CD3F573}" type="pres">
      <dgm:prSet presAssocID="{518967CE-63B1-4920-A742-52637CC04B66}" presName="compNode" presStyleCnt="0"/>
      <dgm:spPr/>
    </dgm:pt>
    <dgm:pt modelId="{A8F5C609-878C-4828-8CDF-90041D26AB0F}" type="pres">
      <dgm:prSet presAssocID="{518967CE-63B1-4920-A742-52637CC04B66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  <a:solidFill>
          <a:schemeClr val="tx2">
            <a:lumMod val="20000"/>
            <a:lumOff val="80000"/>
          </a:schemeClr>
        </a:solidFill>
        <a:ln>
          <a:solidFill>
            <a:schemeClr val="accent1"/>
          </a:solidFill>
        </a:ln>
      </dgm:spPr>
    </dgm:pt>
    <dgm:pt modelId="{F31F8016-3776-4586-AED6-FA8F98561B29}" type="pres">
      <dgm:prSet presAssocID="{518967CE-63B1-4920-A742-52637CC04B6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Up with solid fill"/>
        </a:ext>
      </dgm:extLst>
    </dgm:pt>
    <dgm:pt modelId="{E9495725-1316-4E36-B951-A3892428DB90}" type="pres">
      <dgm:prSet presAssocID="{518967CE-63B1-4920-A742-52637CC04B66}" presName="spaceRect" presStyleCnt="0"/>
      <dgm:spPr/>
    </dgm:pt>
    <dgm:pt modelId="{96AB77DF-E51E-4A32-880C-0AEA3BEA1E8E}" type="pres">
      <dgm:prSet presAssocID="{518967CE-63B1-4920-A742-52637CC04B66}" presName="textRect" presStyleLbl="revTx" presStyleIdx="2" presStyleCnt="5">
        <dgm:presLayoutVars>
          <dgm:chMax val="1"/>
          <dgm:chPref val="1"/>
        </dgm:presLayoutVars>
      </dgm:prSet>
      <dgm:spPr/>
    </dgm:pt>
    <dgm:pt modelId="{779D432D-F2E5-4256-AE11-978EFF318477}" type="pres">
      <dgm:prSet presAssocID="{C3EC9FC3-EB1E-42C0-8D81-3CDAA014D11C}" presName="sibTrans" presStyleCnt="0"/>
      <dgm:spPr/>
    </dgm:pt>
    <dgm:pt modelId="{D1BCB873-D13E-435C-AD42-773577B487F1}" type="pres">
      <dgm:prSet presAssocID="{C4015D03-3706-411F-ACB8-4E0C37B6DFB3}" presName="compNode" presStyleCnt="0"/>
      <dgm:spPr/>
    </dgm:pt>
    <dgm:pt modelId="{94CFBF6D-4684-4E29-AB82-3678D2E35299}" type="pres">
      <dgm:prSet presAssocID="{C4015D03-3706-411F-ACB8-4E0C37B6DFB3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  <a:solidFill>
          <a:schemeClr val="tx2">
            <a:lumMod val="20000"/>
            <a:lumOff val="80000"/>
          </a:schemeClr>
        </a:solidFill>
        <a:ln>
          <a:solidFill>
            <a:schemeClr val="accent1"/>
          </a:solidFill>
        </a:ln>
      </dgm:spPr>
    </dgm:pt>
    <dgm:pt modelId="{8B033565-9E28-49A3-B2A5-058C3D7B4E59}" type="pres">
      <dgm:prSet presAssocID="{C4015D03-3706-411F-ACB8-4E0C37B6DFB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ent Add with solid fill"/>
        </a:ext>
      </dgm:extLst>
    </dgm:pt>
    <dgm:pt modelId="{4918867A-F3A2-4C23-A5F0-5FE6E634AE7C}" type="pres">
      <dgm:prSet presAssocID="{C4015D03-3706-411F-ACB8-4E0C37B6DFB3}" presName="spaceRect" presStyleCnt="0"/>
      <dgm:spPr/>
    </dgm:pt>
    <dgm:pt modelId="{650C50B2-5B40-4558-A123-E33E67022FAB}" type="pres">
      <dgm:prSet presAssocID="{C4015D03-3706-411F-ACB8-4E0C37B6DFB3}" presName="textRect" presStyleLbl="revTx" presStyleIdx="3" presStyleCnt="5">
        <dgm:presLayoutVars>
          <dgm:chMax val="1"/>
          <dgm:chPref val="1"/>
        </dgm:presLayoutVars>
      </dgm:prSet>
      <dgm:spPr/>
    </dgm:pt>
    <dgm:pt modelId="{C947FD56-ACF7-493D-B580-BCB94A3F5087}" type="pres">
      <dgm:prSet presAssocID="{E8862CF2-3A1C-45CF-9204-FC98A4F0A39A}" presName="sibTrans" presStyleCnt="0"/>
      <dgm:spPr/>
    </dgm:pt>
    <dgm:pt modelId="{22A20741-301A-43A8-9667-8CFA9F47DB40}" type="pres">
      <dgm:prSet presAssocID="{9FEF044A-D2CB-43DE-A538-2BBB226A833C}" presName="compNode" presStyleCnt="0"/>
      <dgm:spPr/>
    </dgm:pt>
    <dgm:pt modelId="{CD03032F-EB4F-4175-B59C-550765998EEF}" type="pres">
      <dgm:prSet presAssocID="{9FEF044A-D2CB-43DE-A538-2BBB226A833C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  <a:solidFill>
          <a:schemeClr val="tx2">
            <a:lumMod val="20000"/>
            <a:lumOff val="80000"/>
          </a:schemeClr>
        </a:solidFill>
        <a:ln>
          <a:solidFill>
            <a:schemeClr val="accent1"/>
          </a:solidFill>
        </a:ln>
      </dgm:spPr>
    </dgm:pt>
    <dgm:pt modelId="{65CF7129-831A-4166-9623-DCD4C0FEDF90}" type="pres">
      <dgm:prSet presAssocID="{9FEF044A-D2CB-43DE-A538-2BBB226A833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D1310CC9-D586-401C-84C2-3C41E09B80D6}" type="pres">
      <dgm:prSet presAssocID="{9FEF044A-D2CB-43DE-A538-2BBB226A833C}" presName="spaceRect" presStyleCnt="0"/>
      <dgm:spPr/>
    </dgm:pt>
    <dgm:pt modelId="{C3E99D9D-EEB4-4A47-9D96-65E77A17390E}" type="pres">
      <dgm:prSet presAssocID="{9FEF044A-D2CB-43DE-A538-2BBB226A833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4F5F607-D016-4547-B813-0816F1700912}" type="presOf" srcId="{E5AD3C60-25A2-412A-98A5-53D6592A9949}" destId="{C5417F56-F1E1-44A0-91D2-F47A3AE254B8}" srcOrd="0" destOrd="0" presId="urn:microsoft.com/office/officeart/2018/5/layout/IconLeafLabelList"/>
    <dgm:cxn modelId="{1E03425D-5B32-4A7A-8F15-FF9779281E02}" type="presOf" srcId="{C4015D03-3706-411F-ACB8-4E0C37B6DFB3}" destId="{650C50B2-5B40-4558-A123-E33E67022FAB}" srcOrd="0" destOrd="0" presId="urn:microsoft.com/office/officeart/2018/5/layout/IconLeafLabelList"/>
    <dgm:cxn modelId="{7BEF2C61-9B3E-4FCE-A54D-322AF56F58BA}" srcId="{E5AD3C60-25A2-412A-98A5-53D6592A9949}" destId="{094F533D-CCC3-4469-8C10-48B3ACA6C0D0}" srcOrd="1" destOrd="0" parTransId="{23B558F4-BD77-4BB5-A2AC-4047150B95C5}" sibTransId="{0E8F9CC4-5495-4F7B-9B72-1D3C51765E3E}"/>
    <dgm:cxn modelId="{837DA265-836C-444C-8125-57208A3026C5}" srcId="{E5AD3C60-25A2-412A-98A5-53D6592A9949}" destId="{C4015D03-3706-411F-ACB8-4E0C37B6DFB3}" srcOrd="3" destOrd="0" parTransId="{C9514240-BB50-454D-B248-7C20F0664106}" sibTransId="{E8862CF2-3A1C-45CF-9204-FC98A4F0A39A}"/>
    <dgm:cxn modelId="{8759F977-D315-46AF-925E-40E8AE374901}" srcId="{E5AD3C60-25A2-412A-98A5-53D6592A9949}" destId="{82F6659E-6BB8-4940-99E4-98FFFC9FC013}" srcOrd="0" destOrd="0" parTransId="{10DD07C9-705A-45AB-AE75-2188E93AFE93}" sibTransId="{42E8DC0C-3EAD-4002-B99C-56DC66B89142}"/>
    <dgm:cxn modelId="{16EDBE99-347D-4375-A061-51B0D4A38881}" type="presOf" srcId="{518967CE-63B1-4920-A742-52637CC04B66}" destId="{96AB77DF-E51E-4A32-880C-0AEA3BEA1E8E}" srcOrd="0" destOrd="0" presId="urn:microsoft.com/office/officeart/2018/5/layout/IconLeafLabelList"/>
    <dgm:cxn modelId="{F27FEB9D-9E50-4565-AF22-D21563D1CFC6}" type="presOf" srcId="{82F6659E-6BB8-4940-99E4-98FFFC9FC013}" destId="{B9F4AEA5-C64F-4EFF-B18B-6C2D5940B91E}" srcOrd="0" destOrd="0" presId="urn:microsoft.com/office/officeart/2018/5/layout/IconLeafLabelList"/>
    <dgm:cxn modelId="{4107C6A2-C667-43C8-B24B-E969E9C14D06}" srcId="{E5AD3C60-25A2-412A-98A5-53D6592A9949}" destId="{9FEF044A-D2CB-43DE-A538-2BBB226A833C}" srcOrd="4" destOrd="0" parTransId="{3D185491-AF29-4918-9F30-69F94D620051}" sibTransId="{4CBDD71E-B8FB-4DA9-83F3-5A815247C3EB}"/>
    <dgm:cxn modelId="{8E3B58AB-2781-4733-91F1-339200B5A8F0}" srcId="{E5AD3C60-25A2-412A-98A5-53D6592A9949}" destId="{518967CE-63B1-4920-A742-52637CC04B66}" srcOrd="2" destOrd="0" parTransId="{D1C0D78B-F880-421F-9B9D-D48B3ABF1D98}" sibTransId="{C3EC9FC3-EB1E-42C0-8D81-3CDAA014D11C}"/>
    <dgm:cxn modelId="{2E4368B4-BD72-4517-A0FE-E09BDDF08C1C}" type="presOf" srcId="{094F533D-CCC3-4469-8C10-48B3ACA6C0D0}" destId="{6B59D798-8071-49CD-BF94-A1B043FB415B}" srcOrd="0" destOrd="0" presId="urn:microsoft.com/office/officeart/2018/5/layout/IconLeafLabelList"/>
    <dgm:cxn modelId="{6D4FACCC-F822-453D-BE2A-C6F046DEBA44}" type="presOf" srcId="{9FEF044A-D2CB-43DE-A538-2BBB226A833C}" destId="{C3E99D9D-EEB4-4A47-9D96-65E77A17390E}" srcOrd="0" destOrd="0" presId="urn:microsoft.com/office/officeart/2018/5/layout/IconLeafLabelList"/>
    <dgm:cxn modelId="{583FDFD7-AC80-4CB8-92E2-5C32704DDBF8}" type="presParOf" srcId="{C5417F56-F1E1-44A0-91D2-F47A3AE254B8}" destId="{64B3AC49-CC3C-48E7-8085-87DDD51AAEFF}" srcOrd="0" destOrd="0" presId="urn:microsoft.com/office/officeart/2018/5/layout/IconLeafLabelList"/>
    <dgm:cxn modelId="{D32FC64F-7A45-42EB-BBAD-2EE4E95944FF}" type="presParOf" srcId="{64B3AC49-CC3C-48E7-8085-87DDD51AAEFF}" destId="{A08EC1AE-FA53-491B-9F0D-5D26F57913D6}" srcOrd="0" destOrd="0" presId="urn:microsoft.com/office/officeart/2018/5/layout/IconLeafLabelList"/>
    <dgm:cxn modelId="{DF86409D-9342-457F-A297-F94709A32E54}" type="presParOf" srcId="{64B3AC49-CC3C-48E7-8085-87DDD51AAEFF}" destId="{9BD9E19A-F109-477E-BB0D-F7982EB3EBB6}" srcOrd="1" destOrd="0" presId="urn:microsoft.com/office/officeart/2018/5/layout/IconLeafLabelList"/>
    <dgm:cxn modelId="{7C90B329-4A41-4785-818D-251998876B7C}" type="presParOf" srcId="{64B3AC49-CC3C-48E7-8085-87DDD51AAEFF}" destId="{8B246AD5-7AA1-4959-B5C5-78B2551048F5}" srcOrd="2" destOrd="0" presId="urn:microsoft.com/office/officeart/2018/5/layout/IconLeafLabelList"/>
    <dgm:cxn modelId="{7228CD4D-EBD8-4F82-949F-56D683E0F217}" type="presParOf" srcId="{64B3AC49-CC3C-48E7-8085-87DDD51AAEFF}" destId="{B9F4AEA5-C64F-4EFF-B18B-6C2D5940B91E}" srcOrd="3" destOrd="0" presId="urn:microsoft.com/office/officeart/2018/5/layout/IconLeafLabelList"/>
    <dgm:cxn modelId="{4E4F2D94-285E-4562-9C40-6497978E65A7}" type="presParOf" srcId="{C5417F56-F1E1-44A0-91D2-F47A3AE254B8}" destId="{FBBF8954-8606-4E5D-862C-9906208CE670}" srcOrd="1" destOrd="0" presId="urn:microsoft.com/office/officeart/2018/5/layout/IconLeafLabelList"/>
    <dgm:cxn modelId="{0B01EDE8-796C-4A9A-AF49-8A868432AEFF}" type="presParOf" srcId="{C5417F56-F1E1-44A0-91D2-F47A3AE254B8}" destId="{8FDC4428-DE42-4B17-B145-B42B8AB150C2}" srcOrd="2" destOrd="0" presId="urn:microsoft.com/office/officeart/2018/5/layout/IconLeafLabelList"/>
    <dgm:cxn modelId="{22B301BD-3414-49E3-BAA8-CF9E758C42C1}" type="presParOf" srcId="{8FDC4428-DE42-4B17-B145-B42B8AB150C2}" destId="{79A83E14-8F9E-41FD-A2DA-BA2021B748CC}" srcOrd="0" destOrd="0" presId="urn:microsoft.com/office/officeart/2018/5/layout/IconLeafLabelList"/>
    <dgm:cxn modelId="{B64E47B6-1C4F-4DB7-BA65-702B81BE8DD2}" type="presParOf" srcId="{8FDC4428-DE42-4B17-B145-B42B8AB150C2}" destId="{AAEE2A36-74FD-4533-94CF-D5DA03C0F109}" srcOrd="1" destOrd="0" presId="urn:microsoft.com/office/officeart/2018/5/layout/IconLeafLabelList"/>
    <dgm:cxn modelId="{30D0B5E9-623B-4EBA-8020-5C723CFC2734}" type="presParOf" srcId="{8FDC4428-DE42-4B17-B145-B42B8AB150C2}" destId="{C5CABBDB-1134-4F25-A9FB-10FE102C272F}" srcOrd="2" destOrd="0" presId="urn:microsoft.com/office/officeart/2018/5/layout/IconLeafLabelList"/>
    <dgm:cxn modelId="{01BA405E-F222-4348-811B-E9B0A4AB1A02}" type="presParOf" srcId="{8FDC4428-DE42-4B17-B145-B42B8AB150C2}" destId="{6B59D798-8071-49CD-BF94-A1B043FB415B}" srcOrd="3" destOrd="0" presId="urn:microsoft.com/office/officeart/2018/5/layout/IconLeafLabelList"/>
    <dgm:cxn modelId="{2DCFC702-4A03-45DF-A8F6-11C08DC5729F}" type="presParOf" srcId="{C5417F56-F1E1-44A0-91D2-F47A3AE254B8}" destId="{3718CC7C-EA07-4357-BE97-82A785D1452F}" srcOrd="3" destOrd="0" presId="urn:microsoft.com/office/officeart/2018/5/layout/IconLeafLabelList"/>
    <dgm:cxn modelId="{6444681F-C426-4A5C-81D7-518C9AF5AC69}" type="presParOf" srcId="{C5417F56-F1E1-44A0-91D2-F47A3AE254B8}" destId="{F9D05655-B77F-4308-941B-2BBF6CD3F573}" srcOrd="4" destOrd="0" presId="urn:microsoft.com/office/officeart/2018/5/layout/IconLeafLabelList"/>
    <dgm:cxn modelId="{7470A7B8-4E6F-403C-A96A-A5C59918CB33}" type="presParOf" srcId="{F9D05655-B77F-4308-941B-2BBF6CD3F573}" destId="{A8F5C609-878C-4828-8CDF-90041D26AB0F}" srcOrd="0" destOrd="0" presId="urn:microsoft.com/office/officeart/2018/5/layout/IconLeafLabelList"/>
    <dgm:cxn modelId="{9C6B4A08-1964-4984-B705-33E8C70322E6}" type="presParOf" srcId="{F9D05655-B77F-4308-941B-2BBF6CD3F573}" destId="{F31F8016-3776-4586-AED6-FA8F98561B29}" srcOrd="1" destOrd="0" presId="urn:microsoft.com/office/officeart/2018/5/layout/IconLeafLabelList"/>
    <dgm:cxn modelId="{89E83839-9315-4F6E-8C2A-A8AC60E5E485}" type="presParOf" srcId="{F9D05655-B77F-4308-941B-2BBF6CD3F573}" destId="{E9495725-1316-4E36-B951-A3892428DB90}" srcOrd="2" destOrd="0" presId="urn:microsoft.com/office/officeart/2018/5/layout/IconLeafLabelList"/>
    <dgm:cxn modelId="{95AD2B28-018F-4DE0-BA47-48D54DE745A4}" type="presParOf" srcId="{F9D05655-B77F-4308-941B-2BBF6CD3F573}" destId="{96AB77DF-E51E-4A32-880C-0AEA3BEA1E8E}" srcOrd="3" destOrd="0" presId="urn:microsoft.com/office/officeart/2018/5/layout/IconLeafLabelList"/>
    <dgm:cxn modelId="{B6BEE08D-7A5D-4FA3-AC60-21D5C8CC3B83}" type="presParOf" srcId="{C5417F56-F1E1-44A0-91D2-F47A3AE254B8}" destId="{779D432D-F2E5-4256-AE11-978EFF318477}" srcOrd="5" destOrd="0" presId="urn:microsoft.com/office/officeart/2018/5/layout/IconLeafLabelList"/>
    <dgm:cxn modelId="{21B3D048-52C2-4943-A899-CFA2B21D1171}" type="presParOf" srcId="{C5417F56-F1E1-44A0-91D2-F47A3AE254B8}" destId="{D1BCB873-D13E-435C-AD42-773577B487F1}" srcOrd="6" destOrd="0" presId="urn:microsoft.com/office/officeart/2018/5/layout/IconLeafLabelList"/>
    <dgm:cxn modelId="{A794373F-C69B-4011-B453-151B317E71B7}" type="presParOf" srcId="{D1BCB873-D13E-435C-AD42-773577B487F1}" destId="{94CFBF6D-4684-4E29-AB82-3678D2E35299}" srcOrd="0" destOrd="0" presId="urn:microsoft.com/office/officeart/2018/5/layout/IconLeafLabelList"/>
    <dgm:cxn modelId="{77F51EFC-2C9D-418A-BDF6-045FB9AD5838}" type="presParOf" srcId="{D1BCB873-D13E-435C-AD42-773577B487F1}" destId="{8B033565-9E28-49A3-B2A5-058C3D7B4E59}" srcOrd="1" destOrd="0" presId="urn:microsoft.com/office/officeart/2018/5/layout/IconLeafLabelList"/>
    <dgm:cxn modelId="{527C72FB-9334-4584-8113-51E0B3E10B9A}" type="presParOf" srcId="{D1BCB873-D13E-435C-AD42-773577B487F1}" destId="{4918867A-F3A2-4C23-A5F0-5FE6E634AE7C}" srcOrd="2" destOrd="0" presId="urn:microsoft.com/office/officeart/2018/5/layout/IconLeafLabelList"/>
    <dgm:cxn modelId="{9C1337CA-7EFA-4419-BCA2-87F506507594}" type="presParOf" srcId="{D1BCB873-D13E-435C-AD42-773577B487F1}" destId="{650C50B2-5B40-4558-A123-E33E67022FAB}" srcOrd="3" destOrd="0" presId="urn:microsoft.com/office/officeart/2018/5/layout/IconLeafLabelList"/>
    <dgm:cxn modelId="{199937DD-C8A5-4A45-8063-6D9B685BF2EF}" type="presParOf" srcId="{C5417F56-F1E1-44A0-91D2-F47A3AE254B8}" destId="{C947FD56-ACF7-493D-B580-BCB94A3F5087}" srcOrd="7" destOrd="0" presId="urn:microsoft.com/office/officeart/2018/5/layout/IconLeafLabelList"/>
    <dgm:cxn modelId="{FF3789EF-FBFF-4A95-A57D-4A363991D1D9}" type="presParOf" srcId="{C5417F56-F1E1-44A0-91D2-F47A3AE254B8}" destId="{22A20741-301A-43A8-9667-8CFA9F47DB40}" srcOrd="8" destOrd="0" presId="urn:microsoft.com/office/officeart/2018/5/layout/IconLeafLabelList"/>
    <dgm:cxn modelId="{E239C2C8-EC19-4E12-ABA8-6F23BC152443}" type="presParOf" srcId="{22A20741-301A-43A8-9667-8CFA9F47DB40}" destId="{CD03032F-EB4F-4175-B59C-550765998EEF}" srcOrd="0" destOrd="0" presId="urn:microsoft.com/office/officeart/2018/5/layout/IconLeafLabelList"/>
    <dgm:cxn modelId="{5130694F-A8AA-4DBF-AA86-957C5D8CFE1F}" type="presParOf" srcId="{22A20741-301A-43A8-9667-8CFA9F47DB40}" destId="{65CF7129-831A-4166-9623-DCD4C0FEDF90}" srcOrd="1" destOrd="0" presId="urn:microsoft.com/office/officeart/2018/5/layout/IconLeafLabelList"/>
    <dgm:cxn modelId="{DD490497-3850-4CA7-BF75-5C0D9975E698}" type="presParOf" srcId="{22A20741-301A-43A8-9667-8CFA9F47DB40}" destId="{D1310CC9-D586-401C-84C2-3C41E09B80D6}" srcOrd="2" destOrd="0" presId="urn:microsoft.com/office/officeart/2018/5/layout/IconLeafLabelList"/>
    <dgm:cxn modelId="{482BBF05-2B6F-4776-9DF0-BA0951B75F14}" type="presParOf" srcId="{22A20741-301A-43A8-9667-8CFA9F47DB40}" destId="{C3E99D9D-EEB4-4A47-9D96-65E77A17390E}" srcOrd="3" destOrd="0" presId="urn:microsoft.com/office/officeart/2018/5/layout/IconLeafLabel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AD3C60-25A2-412A-98A5-53D6592A994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82F6659E-6BB8-4940-99E4-98FFFC9FC013}">
      <dgm:prSet/>
      <dgm:spPr/>
      <dgm:t>
        <a:bodyPr/>
        <a:lstStyle/>
        <a:p>
          <a:pPr>
            <a:defRPr cap="all"/>
          </a:pPr>
          <a:r>
            <a:rPr lang="en-GB" dirty="0"/>
            <a:t>€10 per month to use product</a:t>
          </a:r>
          <a:endParaRPr lang="en-US" dirty="0"/>
        </a:p>
      </dgm:t>
    </dgm:pt>
    <dgm:pt modelId="{10DD07C9-705A-45AB-AE75-2188E93AFE93}" type="parTrans" cxnId="{8759F977-D315-46AF-925E-40E8AE374901}">
      <dgm:prSet/>
      <dgm:spPr/>
      <dgm:t>
        <a:bodyPr/>
        <a:lstStyle/>
        <a:p>
          <a:endParaRPr lang="en-US"/>
        </a:p>
      </dgm:t>
    </dgm:pt>
    <dgm:pt modelId="{42E8DC0C-3EAD-4002-B99C-56DC66B89142}" type="sibTrans" cxnId="{8759F977-D315-46AF-925E-40E8AE374901}">
      <dgm:prSet/>
      <dgm:spPr/>
      <dgm:t>
        <a:bodyPr/>
        <a:lstStyle/>
        <a:p>
          <a:endParaRPr lang="en-US"/>
        </a:p>
      </dgm:t>
    </dgm:pt>
    <dgm:pt modelId="{094F533D-CCC3-4469-8C10-48B3ACA6C0D0}">
      <dgm:prSet/>
      <dgm:spPr/>
      <dgm:t>
        <a:bodyPr/>
        <a:lstStyle/>
        <a:p>
          <a:pPr>
            <a:defRPr cap="all"/>
          </a:pPr>
          <a:r>
            <a:rPr lang="en-GB" dirty="0"/>
            <a:t>Bronze - €4 for Basic</a:t>
          </a:r>
        </a:p>
        <a:p>
          <a:pPr>
            <a:defRPr cap="all"/>
          </a:pPr>
          <a:r>
            <a:rPr lang="en-GB" dirty="0"/>
            <a:t>Gold - €16 for everything</a:t>
          </a:r>
          <a:endParaRPr lang="en-US" dirty="0"/>
        </a:p>
      </dgm:t>
    </dgm:pt>
    <dgm:pt modelId="{23B558F4-BD77-4BB5-A2AC-4047150B95C5}" type="parTrans" cxnId="{7BEF2C61-9B3E-4FCE-A54D-322AF56F58BA}">
      <dgm:prSet/>
      <dgm:spPr/>
      <dgm:t>
        <a:bodyPr/>
        <a:lstStyle/>
        <a:p>
          <a:endParaRPr lang="en-US"/>
        </a:p>
      </dgm:t>
    </dgm:pt>
    <dgm:pt modelId="{0E8F9CC4-5495-4F7B-9B72-1D3C51765E3E}" type="sibTrans" cxnId="{7BEF2C61-9B3E-4FCE-A54D-322AF56F58BA}">
      <dgm:prSet/>
      <dgm:spPr/>
      <dgm:t>
        <a:bodyPr/>
        <a:lstStyle/>
        <a:p>
          <a:endParaRPr lang="en-US"/>
        </a:p>
      </dgm:t>
    </dgm:pt>
    <dgm:pt modelId="{518967CE-63B1-4920-A742-52637CC04B66}">
      <dgm:prSet/>
      <dgm:spPr/>
      <dgm:t>
        <a:bodyPr/>
        <a:lstStyle/>
        <a:p>
          <a:pPr>
            <a:defRPr cap="all"/>
          </a:pPr>
          <a:r>
            <a:rPr lang="en-GB" dirty="0"/>
            <a:t>€1 Per hour of Usage</a:t>
          </a:r>
          <a:endParaRPr lang="en-US" dirty="0"/>
        </a:p>
      </dgm:t>
    </dgm:pt>
    <dgm:pt modelId="{D1C0D78B-F880-421F-9B9D-D48B3ABF1D98}" type="parTrans" cxnId="{8E3B58AB-2781-4733-91F1-339200B5A8F0}">
      <dgm:prSet/>
      <dgm:spPr/>
      <dgm:t>
        <a:bodyPr/>
        <a:lstStyle/>
        <a:p>
          <a:endParaRPr lang="en-US"/>
        </a:p>
      </dgm:t>
    </dgm:pt>
    <dgm:pt modelId="{C3EC9FC3-EB1E-42C0-8D81-3CDAA014D11C}" type="sibTrans" cxnId="{8E3B58AB-2781-4733-91F1-339200B5A8F0}">
      <dgm:prSet/>
      <dgm:spPr/>
      <dgm:t>
        <a:bodyPr/>
        <a:lstStyle/>
        <a:p>
          <a:endParaRPr lang="en-US"/>
        </a:p>
      </dgm:t>
    </dgm:pt>
    <dgm:pt modelId="{C4015D03-3706-411F-ACB8-4E0C37B6DFB3}">
      <dgm:prSet/>
      <dgm:spPr/>
      <dgm:t>
        <a:bodyPr/>
        <a:lstStyle/>
        <a:p>
          <a:pPr>
            <a:defRPr cap="all"/>
          </a:pPr>
          <a:r>
            <a:rPr lang="en-GB" dirty="0"/>
            <a:t>€2 for Music</a:t>
          </a:r>
        </a:p>
        <a:p>
          <a:pPr>
            <a:defRPr cap="all"/>
          </a:pPr>
          <a:r>
            <a:rPr lang="en-GB" dirty="0"/>
            <a:t>€3 For Audio </a:t>
          </a:r>
          <a:endParaRPr lang="en-US" dirty="0"/>
        </a:p>
      </dgm:t>
    </dgm:pt>
    <dgm:pt modelId="{C9514240-BB50-454D-B248-7C20F0664106}" type="parTrans" cxnId="{837DA265-836C-444C-8125-57208A3026C5}">
      <dgm:prSet/>
      <dgm:spPr/>
      <dgm:t>
        <a:bodyPr/>
        <a:lstStyle/>
        <a:p>
          <a:endParaRPr lang="en-US"/>
        </a:p>
      </dgm:t>
    </dgm:pt>
    <dgm:pt modelId="{E8862CF2-3A1C-45CF-9204-FC98A4F0A39A}" type="sibTrans" cxnId="{837DA265-836C-444C-8125-57208A3026C5}">
      <dgm:prSet/>
      <dgm:spPr/>
      <dgm:t>
        <a:bodyPr/>
        <a:lstStyle/>
        <a:p>
          <a:endParaRPr lang="en-US"/>
        </a:p>
      </dgm:t>
    </dgm:pt>
    <dgm:pt modelId="{9FEF044A-D2CB-43DE-A538-2BBB226A833C}">
      <dgm:prSet/>
      <dgm:spPr/>
      <dgm:t>
        <a:bodyPr/>
        <a:lstStyle/>
        <a:p>
          <a:pPr>
            <a:defRPr cap="all"/>
          </a:pPr>
          <a:r>
            <a:rPr lang="en-GB" dirty="0"/>
            <a:t>€100 Per Month for every </a:t>
          </a:r>
          <a:r>
            <a:rPr lang="en-GB"/>
            <a:t>5 users</a:t>
          </a:r>
          <a:endParaRPr lang="en-US" dirty="0"/>
        </a:p>
      </dgm:t>
    </dgm:pt>
    <dgm:pt modelId="{3D185491-AF29-4918-9F30-69F94D620051}" type="parTrans" cxnId="{4107C6A2-C667-43C8-B24B-E969E9C14D06}">
      <dgm:prSet/>
      <dgm:spPr/>
      <dgm:t>
        <a:bodyPr/>
        <a:lstStyle/>
        <a:p>
          <a:endParaRPr lang="en-US"/>
        </a:p>
      </dgm:t>
    </dgm:pt>
    <dgm:pt modelId="{4CBDD71E-B8FB-4DA9-83F3-5A815247C3EB}" type="sibTrans" cxnId="{4107C6A2-C667-43C8-B24B-E969E9C14D06}">
      <dgm:prSet/>
      <dgm:spPr/>
      <dgm:t>
        <a:bodyPr/>
        <a:lstStyle/>
        <a:p>
          <a:endParaRPr lang="en-US"/>
        </a:p>
      </dgm:t>
    </dgm:pt>
    <dgm:pt modelId="{C5417F56-F1E1-44A0-91D2-F47A3AE254B8}" type="pres">
      <dgm:prSet presAssocID="{E5AD3C60-25A2-412A-98A5-53D6592A9949}" presName="root" presStyleCnt="0">
        <dgm:presLayoutVars>
          <dgm:dir/>
          <dgm:resizeHandles val="exact"/>
        </dgm:presLayoutVars>
      </dgm:prSet>
      <dgm:spPr/>
    </dgm:pt>
    <dgm:pt modelId="{64B3AC49-CC3C-48E7-8085-87DDD51AAEFF}" type="pres">
      <dgm:prSet presAssocID="{82F6659E-6BB8-4940-99E4-98FFFC9FC013}" presName="compNode" presStyleCnt="0"/>
      <dgm:spPr/>
    </dgm:pt>
    <dgm:pt modelId="{A08EC1AE-FA53-491B-9F0D-5D26F57913D6}" type="pres">
      <dgm:prSet presAssocID="{82F6659E-6BB8-4940-99E4-98FFFC9FC013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BD9E19A-F109-477E-BB0D-F7982EB3EBB6}" type="pres">
      <dgm:prSet presAssocID="{82F6659E-6BB8-4940-99E4-98FFFC9FC01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 with solid fill"/>
        </a:ext>
      </dgm:extLst>
    </dgm:pt>
    <dgm:pt modelId="{8B246AD5-7AA1-4959-B5C5-78B2551048F5}" type="pres">
      <dgm:prSet presAssocID="{82F6659E-6BB8-4940-99E4-98FFFC9FC013}" presName="spaceRect" presStyleCnt="0"/>
      <dgm:spPr/>
    </dgm:pt>
    <dgm:pt modelId="{B9F4AEA5-C64F-4EFF-B18B-6C2D5940B91E}" type="pres">
      <dgm:prSet presAssocID="{82F6659E-6BB8-4940-99E4-98FFFC9FC013}" presName="textRect" presStyleLbl="revTx" presStyleIdx="0" presStyleCnt="5">
        <dgm:presLayoutVars>
          <dgm:chMax val="1"/>
          <dgm:chPref val="1"/>
        </dgm:presLayoutVars>
      </dgm:prSet>
      <dgm:spPr/>
    </dgm:pt>
    <dgm:pt modelId="{FBBF8954-8606-4E5D-862C-9906208CE670}" type="pres">
      <dgm:prSet presAssocID="{42E8DC0C-3EAD-4002-B99C-56DC66B89142}" presName="sibTrans" presStyleCnt="0"/>
      <dgm:spPr/>
    </dgm:pt>
    <dgm:pt modelId="{8FDC4428-DE42-4B17-B145-B42B8AB150C2}" type="pres">
      <dgm:prSet presAssocID="{094F533D-CCC3-4469-8C10-48B3ACA6C0D0}" presName="compNode" presStyleCnt="0"/>
      <dgm:spPr/>
    </dgm:pt>
    <dgm:pt modelId="{79A83E14-8F9E-41FD-A2DA-BA2021B748CC}" type="pres">
      <dgm:prSet presAssocID="{094F533D-CCC3-4469-8C10-48B3ACA6C0D0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AEE2A36-74FD-4533-94CF-D5DA03C0F109}" type="pres">
      <dgm:prSet presAssocID="{094F533D-CCC3-4469-8C10-48B3ACA6C0D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ld bars"/>
        </a:ext>
      </dgm:extLst>
    </dgm:pt>
    <dgm:pt modelId="{C5CABBDB-1134-4F25-A9FB-10FE102C272F}" type="pres">
      <dgm:prSet presAssocID="{094F533D-CCC3-4469-8C10-48B3ACA6C0D0}" presName="spaceRect" presStyleCnt="0"/>
      <dgm:spPr/>
    </dgm:pt>
    <dgm:pt modelId="{6B59D798-8071-49CD-BF94-A1B043FB415B}" type="pres">
      <dgm:prSet presAssocID="{094F533D-CCC3-4469-8C10-48B3ACA6C0D0}" presName="textRect" presStyleLbl="revTx" presStyleIdx="1" presStyleCnt="5">
        <dgm:presLayoutVars>
          <dgm:chMax val="1"/>
          <dgm:chPref val="1"/>
        </dgm:presLayoutVars>
      </dgm:prSet>
      <dgm:spPr/>
    </dgm:pt>
    <dgm:pt modelId="{3718CC7C-EA07-4357-BE97-82A785D1452F}" type="pres">
      <dgm:prSet presAssocID="{0E8F9CC4-5495-4F7B-9B72-1D3C51765E3E}" presName="sibTrans" presStyleCnt="0"/>
      <dgm:spPr/>
    </dgm:pt>
    <dgm:pt modelId="{F9D05655-B77F-4308-941B-2BBF6CD3F573}" type="pres">
      <dgm:prSet presAssocID="{518967CE-63B1-4920-A742-52637CC04B66}" presName="compNode" presStyleCnt="0"/>
      <dgm:spPr/>
    </dgm:pt>
    <dgm:pt modelId="{A8F5C609-878C-4828-8CDF-90041D26AB0F}" type="pres">
      <dgm:prSet presAssocID="{518967CE-63B1-4920-A742-52637CC04B66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31F8016-3776-4586-AED6-FA8F98561B29}" type="pres">
      <dgm:prSet presAssocID="{518967CE-63B1-4920-A742-52637CC04B6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Up with solid fill"/>
        </a:ext>
      </dgm:extLst>
    </dgm:pt>
    <dgm:pt modelId="{E9495725-1316-4E36-B951-A3892428DB90}" type="pres">
      <dgm:prSet presAssocID="{518967CE-63B1-4920-A742-52637CC04B66}" presName="spaceRect" presStyleCnt="0"/>
      <dgm:spPr/>
    </dgm:pt>
    <dgm:pt modelId="{96AB77DF-E51E-4A32-880C-0AEA3BEA1E8E}" type="pres">
      <dgm:prSet presAssocID="{518967CE-63B1-4920-A742-52637CC04B66}" presName="textRect" presStyleLbl="revTx" presStyleIdx="2" presStyleCnt="5">
        <dgm:presLayoutVars>
          <dgm:chMax val="1"/>
          <dgm:chPref val="1"/>
        </dgm:presLayoutVars>
      </dgm:prSet>
      <dgm:spPr/>
    </dgm:pt>
    <dgm:pt modelId="{779D432D-F2E5-4256-AE11-978EFF318477}" type="pres">
      <dgm:prSet presAssocID="{C3EC9FC3-EB1E-42C0-8D81-3CDAA014D11C}" presName="sibTrans" presStyleCnt="0"/>
      <dgm:spPr/>
    </dgm:pt>
    <dgm:pt modelId="{D1BCB873-D13E-435C-AD42-773577B487F1}" type="pres">
      <dgm:prSet presAssocID="{C4015D03-3706-411F-ACB8-4E0C37B6DFB3}" presName="compNode" presStyleCnt="0"/>
      <dgm:spPr/>
    </dgm:pt>
    <dgm:pt modelId="{94CFBF6D-4684-4E29-AB82-3678D2E35299}" type="pres">
      <dgm:prSet presAssocID="{C4015D03-3706-411F-ACB8-4E0C37B6DFB3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B033565-9E28-49A3-B2A5-058C3D7B4E59}" type="pres">
      <dgm:prSet presAssocID="{C4015D03-3706-411F-ACB8-4E0C37B6DFB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ent Add with solid fill"/>
        </a:ext>
      </dgm:extLst>
    </dgm:pt>
    <dgm:pt modelId="{4918867A-F3A2-4C23-A5F0-5FE6E634AE7C}" type="pres">
      <dgm:prSet presAssocID="{C4015D03-3706-411F-ACB8-4E0C37B6DFB3}" presName="spaceRect" presStyleCnt="0"/>
      <dgm:spPr/>
    </dgm:pt>
    <dgm:pt modelId="{650C50B2-5B40-4558-A123-E33E67022FAB}" type="pres">
      <dgm:prSet presAssocID="{C4015D03-3706-411F-ACB8-4E0C37B6DFB3}" presName="textRect" presStyleLbl="revTx" presStyleIdx="3" presStyleCnt="5">
        <dgm:presLayoutVars>
          <dgm:chMax val="1"/>
          <dgm:chPref val="1"/>
        </dgm:presLayoutVars>
      </dgm:prSet>
      <dgm:spPr/>
    </dgm:pt>
    <dgm:pt modelId="{C947FD56-ACF7-493D-B580-BCB94A3F5087}" type="pres">
      <dgm:prSet presAssocID="{E8862CF2-3A1C-45CF-9204-FC98A4F0A39A}" presName="sibTrans" presStyleCnt="0"/>
      <dgm:spPr/>
    </dgm:pt>
    <dgm:pt modelId="{22A20741-301A-43A8-9667-8CFA9F47DB40}" type="pres">
      <dgm:prSet presAssocID="{9FEF044A-D2CB-43DE-A538-2BBB226A833C}" presName="compNode" presStyleCnt="0"/>
      <dgm:spPr/>
    </dgm:pt>
    <dgm:pt modelId="{CD03032F-EB4F-4175-B59C-550765998EEF}" type="pres">
      <dgm:prSet presAssocID="{9FEF044A-D2CB-43DE-A538-2BBB226A833C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5CF7129-831A-4166-9623-DCD4C0FEDF90}" type="pres">
      <dgm:prSet presAssocID="{9FEF044A-D2CB-43DE-A538-2BBB226A833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D1310CC9-D586-401C-84C2-3C41E09B80D6}" type="pres">
      <dgm:prSet presAssocID="{9FEF044A-D2CB-43DE-A538-2BBB226A833C}" presName="spaceRect" presStyleCnt="0"/>
      <dgm:spPr/>
    </dgm:pt>
    <dgm:pt modelId="{C3E99D9D-EEB4-4A47-9D96-65E77A17390E}" type="pres">
      <dgm:prSet presAssocID="{9FEF044A-D2CB-43DE-A538-2BBB226A833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4F5F607-D016-4547-B813-0816F1700912}" type="presOf" srcId="{E5AD3C60-25A2-412A-98A5-53D6592A9949}" destId="{C5417F56-F1E1-44A0-91D2-F47A3AE254B8}" srcOrd="0" destOrd="0" presId="urn:microsoft.com/office/officeart/2018/5/layout/IconLeafLabelList"/>
    <dgm:cxn modelId="{1E03425D-5B32-4A7A-8F15-FF9779281E02}" type="presOf" srcId="{C4015D03-3706-411F-ACB8-4E0C37B6DFB3}" destId="{650C50B2-5B40-4558-A123-E33E67022FAB}" srcOrd="0" destOrd="0" presId="urn:microsoft.com/office/officeart/2018/5/layout/IconLeafLabelList"/>
    <dgm:cxn modelId="{7BEF2C61-9B3E-4FCE-A54D-322AF56F58BA}" srcId="{E5AD3C60-25A2-412A-98A5-53D6592A9949}" destId="{094F533D-CCC3-4469-8C10-48B3ACA6C0D0}" srcOrd="1" destOrd="0" parTransId="{23B558F4-BD77-4BB5-A2AC-4047150B95C5}" sibTransId="{0E8F9CC4-5495-4F7B-9B72-1D3C51765E3E}"/>
    <dgm:cxn modelId="{837DA265-836C-444C-8125-57208A3026C5}" srcId="{E5AD3C60-25A2-412A-98A5-53D6592A9949}" destId="{C4015D03-3706-411F-ACB8-4E0C37B6DFB3}" srcOrd="3" destOrd="0" parTransId="{C9514240-BB50-454D-B248-7C20F0664106}" sibTransId="{E8862CF2-3A1C-45CF-9204-FC98A4F0A39A}"/>
    <dgm:cxn modelId="{8759F977-D315-46AF-925E-40E8AE374901}" srcId="{E5AD3C60-25A2-412A-98A5-53D6592A9949}" destId="{82F6659E-6BB8-4940-99E4-98FFFC9FC013}" srcOrd="0" destOrd="0" parTransId="{10DD07C9-705A-45AB-AE75-2188E93AFE93}" sibTransId="{42E8DC0C-3EAD-4002-B99C-56DC66B89142}"/>
    <dgm:cxn modelId="{16EDBE99-347D-4375-A061-51B0D4A38881}" type="presOf" srcId="{518967CE-63B1-4920-A742-52637CC04B66}" destId="{96AB77DF-E51E-4A32-880C-0AEA3BEA1E8E}" srcOrd="0" destOrd="0" presId="urn:microsoft.com/office/officeart/2018/5/layout/IconLeafLabelList"/>
    <dgm:cxn modelId="{F27FEB9D-9E50-4565-AF22-D21563D1CFC6}" type="presOf" srcId="{82F6659E-6BB8-4940-99E4-98FFFC9FC013}" destId="{B9F4AEA5-C64F-4EFF-B18B-6C2D5940B91E}" srcOrd="0" destOrd="0" presId="urn:microsoft.com/office/officeart/2018/5/layout/IconLeafLabelList"/>
    <dgm:cxn modelId="{4107C6A2-C667-43C8-B24B-E969E9C14D06}" srcId="{E5AD3C60-25A2-412A-98A5-53D6592A9949}" destId="{9FEF044A-D2CB-43DE-A538-2BBB226A833C}" srcOrd="4" destOrd="0" parTransId="{3D185491-AF29-4918-9F30-69F94D620051}" sibTransId="{4CBDD71E-B8FB-4DA9-83F3-5A815247C3EB}"/>
    <dgm:cxn modelId="{8E3B58AB-2781-4733-91F1-339200B5A8F0}" srcId="{E5AD3C60-25A2-412A-98A5-53D6592A9949}" destId="{518967CE-63B1-4920-A742-52637CC04B66}" srcOrd="2" destOrd="0" parTransId="{D1C0D78B-F880-421F-9B9D-D48B3ABF1D98}" sibTransId="{C3EC9FC3-EB1E-42C0-8D81-3CDAA014D11C}"/>
    <dgm:cxn modelId="{2E4368B4-BD72-4517-A0FE-E09BDDF08C1C}" type="presOf" srcId="{094F533D-CCC3-4469-8C10-48B3ACA6C0D0}" destId="{6B59D798-8071-49CD-BF94-A1B043FB415B}" srcOrd="0" destOrd="0" presId="urn:microsoft.com/office/officeart/2018/5/layout/IconLeafLabelList"/>
    <dgm:cxn modelId="{6D4FACCC-F822-453D-BE2A-C6F046DEBA44}" type="presOf" srcId="{9FEF044A-D2CB-43DE-A538-2BBB226A833C}" destId="{C3E99D9D-EEB4-4A47-9D96-65E77A17390E}" srcOrd="0" destOrd="0" presId="urn:microsoft.com/office/officeart/2018/5/layout/IconLeafLabelList"/>
    <dgm:cxn modelId="{583FDFD7-AC80-4CB8-92E2-5C32704DDBF8}" type="presParOf" srcId="{C5417F56-F1E1-44A0-91D2-F47A3AE254B8}" destId="{64B3AC49-CC3C-48E7-8085-87DDD51AAEFF}" srcOrd="0" destOrd="0" presId="urn:microsoft.com/office/officeart/2018/5/layout/IconLeafLabelList"/>
    <dgm:cxn modelId="{D32FC64F-7A45-42EB-BBAD-2EE4E95944FF}" type="presParOf" srcId="{64B3AC49-CC3C-48E7-8085-87DDD51AAEFF}" destId="{A08EC1AE-FA53-491B-9F0D-5D26F57913D6}" srcOrd="0" destOrd="0" presId="urn:microsoft.com/office/officeart/2018/5/layout/IconLeafLabelList"/>
    <dgm:cxn modelId="{DF86409D-9342-457F-A297-F94709A32E54}" type="presParOf" srcId="{64B3AC49-CC3C-48E7-8085-87DDD51AAEFF}" destId="{9BD9E19A-F109-477E-BB0D-F7982EB3EBB6}" srcOrd="1" destOrd="0" presId="urn:microsoft.com/office/officeart/2018/5/layout/IconLeafLabelList"/>
    <dgm:cxn modelId="{7C90B329-4A41-4785-818D-251998876B7C}" type="presParOf" srcId="{64B3AC49-CC3C-48E7-8085-87DDD51AAEFF}" destId="{8B246AD5-7AA1-4959-B5C5-78B2551048F5}" srcOrd="2" destOrd="0" presId="urn:microsoft.com/office/officeart/2018/5/layout/IconLeafLabelList"/>
    <dgm:cxn modelId="{7228CD4D-EBD8-4F82-949F-56D683E0F217}" type="presParOf" srcId="{64B3AC49-CC3C-48E7-8085-87DDD51AAEFF}" destId="{B9F4AEA5-C64F-4EFF-B18B-6C2D5940B91E}" srcOrd="3" destOrd="0" presId="urn:microsoft.com/office/officeart/2018/5/layout/IconLeafLabelList"/>
    <dgm:cxn modelId="{4E4F2D94-285E-4562-9C40-6497978E65A7}" type="presParOf" srcId="{C5417F56-F1E1-44A0-91D2-F47A3AE254B8}" destId="{FBBF8954-8606-4E5D-862C-9906208CE670}" srcOrd="1" destOrd="0" presId="urn:microsoft.com/office/officeart/2018/5/layout/IconLeafLabelList"/>
    <dgm:cxn modelId="{0B01EDE8-796C-4A9A-AF49-8A868432AEFF}" type="presParOf" srcId="{C5417F56-F1E1-44A0-91D2-F47A3AE254B8}" destId="{8FDC4428-DE42-4B17-B145-B42B8AB150C2}" srcOrd="2" destOrd="0" presId="urn:microsoft.com/office/officeart/2018/5/layout/IconLeafLabelList"/>
    <dgm:cxn modelId="{22B301BD-3414-49E3-BAA8-CF9E758C42C1}" type="presParOf" srcId="{8FDC4428-DE42-4B17-B145-B42B8AB150C2}" destId="{79A83E14-8F9E-41FD-A2DA-BA2021B748CC}" srcOrd="0" destOrd="0" presId="urn:microsoft.com/office/officeart/2018/5/layout/IconLeafLabelList"/>
    <dgm:cxn modelId="{B64E47B6-1C4F-4DB7-BA65-702B81BE8DD2}" type="presParOf" srcId="{8FDC4428-DE42-4B17-B145-B42B8AB150C2}" destId="{AAEE2A36-74FD-4533-94CF-D5DA03C0F109}" srcOrd="1" destOrd="0" presId="urn:microsoft.com/office/officeart/2018/5/layout/IconLeafLabelList"/>
    <dgm:cxn modelId="{30D0B5E9-623B-4EBA-8020-5C723CFC2734}" type="presParOf" srcId="{8FDC4428-DE42-4B17-B145-B42B8AB150C2}" destId="{C5CABBDB-1134-4F25-A9FB-10FE102C272F}" srcOrd="2" destOrd="0" presId="urn:microsoft.com/office/officeart/2018/5/layout/IconLeafLabelList"/>
    <dgm:cxn modelId="{01BA405E-F222-4348-811B-E9B0A4AB1A02}" type="presParOf" srcId="{8FDC4428-DE42-4B17-B145-B42B8AB150C2}" destId="{6B59D798-8071-49CD-BF94-A1B043FB415B}" srcOrd="3" destOrd="0" presId="urn:microsoft.com/office/officeart/2018/5/layout/IconLeafLabelList"/>
    <dgm:cxn modelId="{2DCFC702-4A03-45DF-A8F6-11C08DC5729F}" type="presParOf" srcId="{C5417F56-F1E1-44A0-91D2-F47A3AE254B8}" destId="{3718CC7C-EA07-4357-BE97-82A785D1452F}" srcOrd="3" destOrd="0" presId="urn:microsoft.com/office/officeart/2018/5/layout/IconLeafLabelList"/>
    <dgm:cxn modelId="{6444681F-C426-4A5C-81D7-518C9AF5AC69}" type="presParOf" srcId="{C5417F56-F1E1-44A0-91D2-F47A3AE254B8}" destId="{F9D05655-B77F-4308-941B-2BBF6CD3F573}" srcOrd="4" destOrd="0" presId="urn:microsoft.com/office/officeart/2018/5/layout/IconLeafLabelList"/>
    <dgm:cxn modelId="{7470A7B8-4E6F-403C-A96A-A5C59918CB33}" type="presParOf" srcId="{F9D05655-B77F-4308-941B-2BBF6CD3F573}" destId="{A8F5C609-878C-4828-8CDF-90041D26AB0F}" srcOrd="0" destOrd="0" presId="urn:microsoft.com/office/officeart/2018/5/layout/IconLeafLabelList"/>
    <dgm:cxn modelId="{9C6B4A08-1964-4984-B705-33E8C70322E6}" type="presParOf" srcId="{F9D05655-B77F-4308-941B-2BBF6CD3F573}" destId="{F31F8016-3776-4586-AED6-FA8F98561B29}" srcOrd="1" destOrd="0" presId="urn:microsoft.com/office/officeart/2018/5/layout/IconLeafLabelList"/>
    <dgm:cxn modelId="{89E83839-9315-4F6E-8C2A-A8AC60E5E485}" type="presParOf" srcId="{F9D05655-B77F-4308-941B-2BBF6CD3F573}" destId="{E9495725-1316-4E36-B951-A3892428DB90}" srcOrd="2" destOrd="0" presId="urn:microsoft.com/office/officeart/2018/5/layout/IconLeafLabelList"/>
    <dgm:cxn modelId="{95AD2B28-018F-4DE0-BA47-48D54DE745A4}" type="presParOf" srcId="{F9D05655-B77F-4308-941B-2BBF6CD3F573}" destId="{96AB77DF-E51E-4A32-880C-0AEA3BEA1E8E}" srcOrd="3" destOrd="0" presId="urn:microsoft.com/office/officeart/2018/5/layout/IconLeafLabelList"/>
    <dgm:cxn modelId="{B6BEE08D-7A5D-4FA3-AC60-21D5C8CC3B83}" type="presParOf" srcId="{C5417F56-F1E1-44A0-91D2-F47A3AE254B8}" destId="{779D432D-F2E5-4256-AE11-978EFF318477}" srcOrd="5" destOrd="0" presId="urn:microsoft.com/office/officeart/2018/5/layout/IconLeafLabelList"/>
    <dgm:cxn modelId="{21B3D048-52C2-4943-A899-CFA2B21D1171}" type="presParOf" srcId="{C5417F56-F1E1-44A0-91D2-F47A3AE254B8}" destId="{D1BCB873-D13E-435C-AD42-773577B487F1}" srcOrd="6" destOrd="0" presId="urn:microsoft.com/office/officeart/2018/5/layout/IconLeafLabelList"/>
    <dgm:cxn modelId="{A794373F-C69B-4011-B453-151B317E71B7}" type="presParOf" srcId="{D1BCB873-D13E-435C-AD42-773577B487F1}" destId="{94CFBF6D-4684-4E29-AB82-3678D2E35299}" srcOrd="0" destOrd="0" presId="urn:microsoft.com/office/officeart/2018/5/layout/IconLeafLabelList"/>
    <dgm:cxn modelId="{77F51EFC-2C9D-418A-BDF6-045FB9AD5838}" type="presParOf" srcId="{D1BCB873-D13E-435C-AD42-773577B487F1}" destId="{8B033565-9E28-49A3-B2A5-058C3D7B4E59}" srcOrd="1" destOrd="0" presId="urn:microsoft.com/office/officeart/2018/5/layout/IconLeafLabelList"/>
    <dgm:cxn modelId="{527C72FB-9334-4584-8113-51E0B3E10B9A}" type="presParOf" srcId="{D1BCB873-D13E-435C-AD42-773577B487F1}" destId="{4918867A-F3A2-4C23-A5F0-5FE6E634AE7C}" srcOrd="2" destOrd="0" presId="urn:microsoft.com/office/officeart/2018/5/layout/IconLeafLabelList"/>
    <dgm:cxn modelId="{9C1337CA-7EFA-4419-BCA2-87F506507594}" type="presParOf" srcId="{D1BCB873-D13E-435C-AD42-773577B487F1}" destId="{650C50B2-5B40-4558-A123-E33E67022FAB}" srcOrd="3" destOrd="0" presId="urn:microsoft.com/office/officeart/2018/5/layout/IconLeafLabelList"/>
    <dgm:cxn modelId="{199937DD-C8A5-4A45-8063-6D9B685BF2EF}" type="presParOf" srcId="{C5417F56-F1E1-44A0-91D2-F47A3AE254B8}" destId="{C947FD56-ACF7-493D-B580-BCB94A3F5087}" srcOrd="7" destOrd="0" presId="urn:microsoft.com/office/officeart/2018/5/layout/IconLeafLabelList"/>
    <dgm:cxn modelId="{FF3789EF-FBFF-4A95-A57D-4A363991D1D9}" type="presParOf" srcId="{C5417F56-F1E1-44A0-91D2-F47A3AE254B8}" destId="{22A20741-301A-43A8-9667-8CFA9F47DB40}" srcOrd="8" destOrd="0" presId="urn:microsoft.com/office/officeart/2018/5/layout/IconLeafLabelList"/>
    <dgm:cxn modelId="{E239C2C8-EC19-4E12-ABA8-6F23BC152443}" type="presParOf" srcId="{22A20741-301A-43A8-9667-8CFA9F47DB40}" destId="{CD03032F-EB4F-4175-B59C-550765998EEF}" srcOrd="0" destOrd="0" presId="urn:microsoft.com/office/officeart/2018/5/layout/IconLeafLabelList"/>
    <dgm:cxn modelId="{5130694F-A8AA-4DBF-AA86-957C5D8CFE1F}" type="presParOf" srcId="{22A20741-301A-43A8-9667-8CFA9F47DB40}" destId="{65CF7129-831A-4166-9623-DCD4C0FEDF90}" srcOrd="1" destOrd="0" presId="urn:microsoft.com/office/officeart/2018/5/layout/IconLeafLabelList"/>
    <dgm:cxn modelId="{DD490497-3850-4CA7-BF75-5C0D9975E698}" type="presParOf" srcId="{22A20741-301A-43A8-9667-8CFA9F47DB40}" destId="{D1310CC9-D586-401C-84C2-3C41E09B80D6}" srcOrd="2" destOrd="0" presId="urn:microsoft.com/office/officeart/2018/5/layout/IconLeafLabelList"/>
    <dgm:cxn modelId="{482BBF05-2B6F-4776-9DF0-BA0951B75F14}" type="presParOf" srcId="{22A20741-301A-43A8-9667-8CFA9F47DB40}" destId="{C3E99D9D-EEB4-4A47-9D96-65E77A17390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EC1AE-FA53-491B-9F0D-5D26F57913D6}">
      <dsp:nvSpPr>
        <dsp:cNvPr id="0" name=""/>
        <dsp:cNvSpPr/>
      </dsp:nvSpPr>
      <dsp:spPr>
        <a:xfrm>
          <a:off x="631199" y="56754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tx2">
            <a:lumMod val="20000"/>
            <a:lumOff val="80000"/>
          </a:schemeClr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9E19A-F109-477E-BB0D-F7982EB3EBB6}">
      <dsp:nvSpPr>
        <dsp:cNvPr id="0" name=""/>
        <dsp:cNvSpPr/>
      </dsp:nvSpPr>
      <dsp:spPr>
        <a:xfrm>
          <a:off x="865200" y="80154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4AEA5-C64F-4EFF-B18B-6C2D5940B91E}">
      <dsp:nvSpPr>
        <dsp:cNvPr id="0" name=""/>
        <dsp:cNvSpPr/>
      </dsp:nvSpPr>
      <dsp:spPr>
        <a:xfrm>
          <a:off x="280199" y="2007550"/>
          <a:ext cx="18000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/>
            <a:t>Flat Rate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/>
            <a:t>Fixed price for all</a:t>
          </a:r>
          <a:endParaRPr lang="en-US" sz="1100" kern="1200" dirty="0"/>
        </a:p>
      </dsp:txBody>
      <dsp:txXfrm>
        <a:off x="280199" y="2007550"/>
        <a:ext cx="1800000" cy="765000"/>
      </dsp:txXfrm>
    </dsp:sp>
    <dsp:sp modelId="{79A83E14-8F9E-41FD-A2DA-BA2021B748CC}">
      <dsp:nvSpPr>
        <dsp:cNvPr id="0" name=""/>
        <dsp:cNvSpPr/>
      </dsp:nvSpPr>
      <dsp:spPr>
        <a:xfrm>
          <a:off x="2746200" y="56754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tx2">
            <a:lumMod val="20000"/>
            <a:lumOff val="80000"/>
          </a:schemeClr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EE2A36-74FD-4533-94CF-D5DA03C0F109}">
      <dsp:nvSpPr>
        <dsp:cNvPr id="0" name=""/>
        <dsp:cNvSpPr/>
      </dsp:nvSpPr>
      <dsp:spPr>
        <a:xfrm>
          <a:off x="2980200" y="801549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9D798-8071-49CD-BF94-A1B043FB415B}">
      <dsp:nvSpPr>
        <dsp:cNvPr id="0" name=""/>
        <dsp:cNvSpPr/>
      </dsp:nvSpPr>
      <dsp:spPr>
        <a:xfrm>
          <a:off x="2395200" y="2007550"/>
          <a:ext cx="18000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/>
            <a:t>Tiered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/>
            <a:t>Gold offers more and costs more</a:t>
          </a:r>
          <a:endParaRPr lang="en-US" sz="1100" kern="1200" dirty="0"/>
        </a:p>
      </dsp:txBody>
      <dsp:txXfrm>
        <a:off x="2395200" y="2007550"/>
        <a:ext cx="1800000" cy="765000"/>
      </dsp:txXfrm>
    </dsp:sp>
    <dsp:sp modelId="{A8F5C609-878C-4828-8CDF-90041D26AB0F}">
      <dsp:nvSpPr>
        <dsp:cNvPr id="0" name=""/>
        <dsp:cNvSpPr/>
      </dsp:nvSpPr>
      <dsp:spPr>
        <a:xfrm>
          <a:off x="4861200" y="56754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tx2">
            <a:lumMod val="20000"/>
            <a:lumOff val="80000"/>
          </a:schemeClr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F8016-3776-4586-AED6-FA8F98561B29}">
      <dsp:nvSpPr>
        <dsp:cNvPr id="0" name=""/>
        <dsp:cNvSpPr/>
      </dsp:nvSpPr>
      <dsp:spPr>
        <a:xfrm>
          <a:off x="5095200" y="801549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B77DF-E51E-4A32-880C-0AEA3BEA1E8E}">
      <dsp:nvSpPr>
        <dsp:cNvPr id="0" name=""/>
        <dsp:cNvSpPr/>
      </dsp:nvSpPr>
      <dsp:spPr>
        <a:xfrm>
          <a:off x="4510200" y="2007550"/>
          <a:ext cx="18000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/>
            <a:t>Usage Based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/>
            <a:t>Pay as you go, price depends on usage </a:t>
          </a:r>
          <a:endParaRPr lang="en-US" sz="1100" kern="1200" dirty="0"/>
        </a:p>
      </dsp:txBody>
      <dsp:txXfrm>
        <a:off x="4510200" y="2007550"/>
        <a:ext cx="1800000" cy="765000"/>
      </dsp:txXfrm>
    </dsp:sp>
    <dsp:sp modelId="{94CFBF6D-4684-4E29-AB82-3678D2E35299}">
      <dsp:nvSpPr>
        <dsp:cNvPr id="0" name=""/>
        <dsp:cNvSpPr/>
      </dsp:nvSpPr>
      <dsp:spPr>
        <a:xfrm>
          <a:off x="6976200" y="56754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tx2">
            <a:lumMod val="20000"/>
            <a:lumOff val="80000"/>
          </a:schemeClr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033565-9E28-49A3-B2A5-058C3D7B4E59}">
      <dsp:nvSpPr>
        <dsp:cNvPr id="0" name=""/>
        <dsp:cNvSpPr/>
      </dsp:nvSpPr>
      <dsp:spPr>
        <a:xfrm>
          <a:off x="7210200" y="801549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0C50B2-5B40-4558-A123-E33E67022FAB}">
      <dsp:nvSpPr>
        <dsp:cNvPr id="0" name=""/>
        <dsp:cNvSpPr/>
      </dsp:nvSpPr>
      <dsp:spPr>
        <a:xfrm>
          <a:off x="6625200" y="2007550"/>
          <a:ext cx="18000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/>
            <a:t>Per Added Module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/>
            <a:t>Pay for the features you would like</a:t>
          </a:r>
          <a:endParaRPr lang="en-US" sz="1100" kern="1200" dirty="0"/>
        </a:p>
      </dsp:txBody>
      <dsp:txXfrm>
        <a:off x="6625200" y="2007550"/>
        <a:ext cx="1800000" cy="765000"/>
      </dsp:txXfrm>
    </dsp:sp>
    <dsp:sp modelId="{CD03032F-EB4F-4175-B59C-550765998EEF}">
      <dsp:nvSpPr>
        <dsp:cNvPr id="0" name=""/>
        <dsp:cNvSpPr/>
      </dsp:nvSpPr>
      <dsp:spPr>
        <a:xfrm>
          <a:off x="9091200" y="56754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tx2">
            <a:lumMod val="20000"/>
            <a:lumOff val="80000"/>
          </a:schemeClr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CF7129-831A-4166-9623-DCD4C0FEDF90}">
      <dsp:nvSpPr>
        <dsp:cNvPr id="0" name=""/>
        <dsp:cNvSpPr/>
      </dsp:nvSpPr>
      <dsp:spPr>
        <a:xfrm>
          <a:off x="9325199" y="801549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99D9D-EEB4-4A47-9D96-65E77A17390E}">
      <dsp:nvSpPr>
        <dsp:cNvPr id="0" name=""/>
        <dsp:cNvSpPr/>
      </dsp:nvSpPr>
      <dsp:spPr>
        <a:xfrm>
          <a:off x="8740200" y="2007550"/>
          <a:ext cx="18000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/>
            <a:t>Per User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/>
            <a:t>For companies; charges based on the number of users.</a:t>
          </a:r>
          <a:endParaRPr lang="en-US" sz="1100" kern="1200" dirty="0"/>
        </a:p>
      </dsp:txBody>
      <dsp:txXfrm>
        <a:off x="8740200" y="2007550"/>
        <a:ext cx="1800000" cy="76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EC1AE-FA53-491B-9F0D-5D26F57913D6}">
      <dsp:nvSpPr>
        <dsp:cNvPr id="0" name=""/>
        <dsp:cNvSpPr/>
      </dsp:nvSpPr>
      <dsp:spPr>
        <a:xfrm>
          <a:off x="631199" y="59004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9E19A-F109-477E-BB0D-F7982EB3EBB6}">
      <dsp:nvSpPr>
        <dsp:cNvPr id="0" name=""/>
        <dsp:cNvSpPr/>
      </dsp:nvSpPr>
      <dsp:spPr>
        <a:xfrm>
          <a:off x="865200" y="82404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4AEA5-C64F-4EFF-B18B-6C2D5940B91E}">
      <dsp:nvSpPr>
        <dsp:cNvPr id="0" name=""/>
        <dsp:cNvSpPr/>
      </dsp:nvSpPr>
      <dsp:spPr>
        <a:xfrm>
          <a:off x="280199" y="203005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kern="1200" dirty="0"/>
            <a:t>€10 per month to use product</a:t>
          </a:r>
          <a:endParaRPr lang="en-US" sz="1200" kern="1200" dirty="0"/>
        </a:p>
      </dsp:txBody>
      <dsp:txXfrm>
        <a:off x="280199" y="2030050"/>
        <a:ext cx="1800000" cy="720000"/>
      </dsp:txXfrm>
    </dsp:sp>
    <dsp:sp modelId="{79A83E14-8F9E-41FD-A2DA-BA2021B748CC}">
      <dsp:nvSpPr>
        <dsp:cNvPr id="0" name=""/>
        <dsp:cNvSpPr/>
      </dsp:nvSpPr>
      <dsp:spPr>
        <a:xfrm>
          <a:off x="2746200" y="59004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EE2A36-74FD-4533-94CF-D5DA03C0F109}">
      <dsp:nvSpPr>
        <dsp:cNvPr id="0" name=""/>
        <dsp:cNvSpPr/>
      </dsp:nvSpPr>
      <dsp:spPr>
        <a:xfrm>
          <a:off x="2980200" y="824049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9D798-8071-49CD-BF94-A1B043FB415B}">
      <dsp:nvSpPr>
        <dsp:cNvPr id="0" name=""/>
        <dsp:cNvSpPr/>
      </dsp:nvSpPr>
      <dsp:spPr>
        <a:xfrm>
          <a:off x="2395200" y="203005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kern="1200" dirty="0"/>
            <a:t>Bronze - €4 for Basic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kern="1200" dirty="0"/>
            <a:t>Gold - €16 for everything</a:t>
          </a:r>
          <a:endParaRPr lang="en-US" sz="1200" kern="1200" dirty="0"/>
        </a:p>
      </dsp:txBody>
      <dsp:txXfrm>
        <a:off x="2395200" y="2030050"/>
        <a:ext cx="1800000" cy="720000"/>
      </dsp:txXfrm>
    </dsp:sp>
    <dsp:sp modelId="{A8F5C609-878C-4828-8CDF-90041D26AB0F}">
      <dsp:nvSpPr>
        <dsp:cNvPr id="0" name=""/>
        <dsp:cNvSpPr/>
      </dsp:nvSpPr>
      <dsp:spPr>
        <a:xfrm>
          <a:off x="4861200" y="59004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F8016-3776-4586-AED6-FA8F98561B29}">
      <dsp:nvSpPr>
        <dsp:cNvPr id="0" name=""/>
        <dsp:cNvSpPr/>
      </dsp:nvSpPr>
      <dsp:spPr>
        <a:xfrm>
          <a:off x="5095200" y="824049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B77DF-E51E-4A32-880C-0AEA3BEA1E8E}">
      <dsp:nvSpPr>
        <dsp:cNvPr id="0" name=""/>
        <dsp:cNvSpPr/>
      </dsp:nvSpPr>
      <dsp:spPr>
        <a:xfrm>
          <a:off x="4510200" y="203005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kern="1200" dirty="0"/>
            <a:t>€1 Per hour of Usage</a:t>
          </a:r>
          <a:endParaRPr lang="en-US" sz="1200" kern="1200" dirty="0"/>
        </a:p>
      </dsp:txBody>
      <dsp:txXfrm>
        <a:off x="4510200" y="2030050"/>
        <a:ext cx="1800000" cy="720000"/>
      </dsp:txXfrm>
    </dsp:sp>
    <dsp:sp modelId="{94CFBF6D-4684-4E29-AB82-3678D2E35299}">
      <dsp:nvSpPr>
        <dsp:cNvPr id="0" name=""/>
        <dsp:cNvSpPr/>
      </dsp:nvSpPr>
      <dsp:spPr>
        <a:xfrm>
          <a:off x="6976200" y="59004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033565-9E28-49A3-B2A5-058C3D7B4E59}">
      <dsp:nvSpPr>
        <dsp:cNvPr id="0" name=""/>
        <dsp:cNvSpPr/>
      </dsp:nvSpPr>
      <dsp:spPr>
        <a:xfrm>
          <a:off x="7210200" y="824049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0C50B2-5B40-4558-A123-E33E67022FAB}">
      <dsp:nvSpPr>
        <dsp:cNvPr id="0" name=""/>
        <dsp:cNvSpPr/>
      </dsp:nvSpPr>
      <dsp:spPr>
        <a:xfrm>
          <a:off x="6625200" y="203005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kern="1200" dirty="0"/>
            <a:t>€2 for Music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kern="1200" dirty="0"/>
            <a:t>€3 For Audio </a:t>
          </a:r>
          <a:endParaRPr lang="en-US" sz="1200" kern="1200" dirty="0"/>
        </a:p>
      </dsp:txBody>
      <dsp:txXfrm>
        <a:off x="6625200" y="2030050"/>
        <a:ext cx="1800000" cy="720000"/>
      </dsp:txXfrm>
    </dsp:sp>
    <dsp:sp modelId="{CD03032F-EB4F-4175-B59C-550765998EEF}">
      <dsp:nvSpPr>
        <dsp:cNvPr id="0" name=""/>
        <dsp:cNvSpPr/>
      </dsp:nvSpPr>
      <dsp:spPr>
        <a:xfrm>
          <a:off x="9091200" y="59004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CF7129-831A-4166-9623-DCD4C0FEDF90}">
      <dsp:nvSpPr>
        <dsp:cNvPr id="0" name=""/>
        <dsp:cNvSpPr/>
      </dsp:nvSpPr>
      <dsp:spPr>
        <a:xfrm>
          <a:off x="9325199" y="824049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99D9D-EEB4-4A47-9D96-65E77A17390E}">
      <dsp:nvSpPr>
        <dsp:cNvPr id="0" name=""/>
        <dsp:cNvSpPr/>
      </dsp:nvSpPr>
      <dsp:spPr>
        <a:xfrm>
          <a:off x="8740200" y="203005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kern="1200" dirty="0"/>
            <a:t>€100 Per Month for every </a:t>
          </a:r>
          <a:r>
            <a:rPr lang="en-GB" sz="1200" kern="1200"/>
            <a:t>5 users</a:t>
          </a:r>
          <a:endParaRPr lang="en-US" sz="1200" kern="1200" dirty="0"/>
        </a:p>
      </dsp:txBody>
      <dsp:txXfrm>
        <a:off x="8740200" y="2030050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EC5B95-ED88-441D-B758-E168196832C2}" type="datetimeFigureOut">
              <a:rPr lang="en-IE" smtClean="0"/>
              <a:t>11/11/2023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3131364-4F84-4744-A547-D969C1C915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349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5B95-ED88-441D-B758-E168196832C2}" type="datetimeFigureOut">
              <a:rPr lang="en-IE" smtClean="0"/>
              <a:t>11/11/2023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1364-4F84-4744-A547-D969C1C915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963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EC5B95-ED88-441D-B758-E168196832C2}" type="datetimeFigureOut">
              <a:rPr lang="en-IE" smtClean="0"/>
              <a:t>11/11/2023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131364-4F84-4744-A547-D969C1C915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6050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EC5B95-ED88-441D-B758-E168196832C2}" type="datetimeFigureOut">
              <a:rPr lang="en-IE" smtClean="0"/>
              <a:t>11/11/2023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131364-4F84-4744-A547-D969C1C9152C}" type="slidenum">
              <a:rPr lang="en-IE" smtClean="0"/>
              <a:t>‹#›</a:t>
            </a:fld>
            <a:endParaRPr lang="en-IE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708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EC5B95-ED88-441D-B758-E168196832C2}" type="datetimeFigureOut">
              <a:rPr lang="en-IE" smtClean="0"/>
              <a:t>11/11/2023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131364-4F84-4744-A547-D969C1C915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9078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5B95-ED88-441D-B758-E168196832C2}" type="datetimeFigureOut">
              <a:rPr lang="en-IE" smtClean="0"/>
              <a:t>11/11/2023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1364-4F84-4744-A547-D969C1C915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6352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5B95-ED88-441D-B758-E168196832C2}" type="datetimeFigureOut">
              <a:rPr lang="en-IE" smtClean="0"/>
              <a:t>11/11/2023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1364-4F84-4744-A547-D969C1C915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8641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5B95-ED88-441D-B758-E168196832C2}" type="datetimeFigureOut">
              <a:rPr lang="en-IE" smtClean="0"/>
              <a:t>11/11/2023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1364-4F84-4744-A547-D969C1C915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1181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EC5B95-ED88-441D-B758-E168196832C2}" type="datetimeFigureOut">
              <a:rPr lang="en-IE" smtClean="0"/>
              <a:t>11/11/2023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131364-4F84-4744-A547-D969C1C915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689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5B95-ED88-441D-B758-E168196832C2}" type="datetimeFigureOut">
              <a:rPr lang="en-IE" smtClean="0"/>
              <a:t>11/11/2023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1364-4F84-4744-A547-D969C1C915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563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EC5B95-ED88-441D-B758-E168196832C2}" type="datetimeFigureOut">
              <a:rPr lang="en-IE" smtClean="0"/>
              <a:t>11/11/2023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131364-4F84-4744-A547-D969C1C915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61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5B95-ED88-441D-B758-E168196832C2}" type="datetimeFigureOut">
              <a:rPr lang="en-IE" smtClean="0"/>
              <a:t>11/11/2023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1364-4F84-4744-A547-D969C1C915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054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5B95-ED88-441D-B758-E168196832C2}" type="datetimeFigureOut">
              <a:rPr lang="en-IE" smtClean="0"/>
              <a:t>11/11/2023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1364-4F84-4744-A547-D969C1C915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952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5B95-ED88-441D-B758-E168196832C2}" type="datetimeFigureOut">
              <a:rPr lang="en-IE" smtClean="0"/>
              <a:t>11/11/2023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1364-4F84-4744-A547-D969C1C915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388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5B95-ED88-441D-B758-E168196832C2}" type="datetimeFigureOut">
              <a:rPr lang="en-IE" smtClean="0"/>
              <a:t>11/11/2023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1364-4F84-4744-A547-D969C1C915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886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5B95-ED88-441D-B758-E168196832C2}" type="datetimeFigureOut">
              <a:rPr lang="en-IE" smtClean="0"/>
              <a:t>11/11/2023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1364-4F84-4744-A547-D969C1C915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441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5B95-ED88-441D-B758-E168196832C2}" type="datetimeFigureOut">
              <a:rPr lang="en-IE" smtClean="0"/>
              <a:t>11/11/2023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1364-4F84-4744-A547-D969C1C915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465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C5B95-ED88-441D-B758-E168196832C2}" type="datetimeFigureOut">
              <a:rPr lang="en-IE" smtClean="0"/>
              <a:t>11/11/2023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31364-4F84-4744-A547-D969C1C915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04881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6CD3965-7576-4EBB-9FEA-0E73E2DB4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4B15F5-9B02-4280-9F50-172515BF4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3A5BBF0-37C3-4339-BD51-F7A980A93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583FCF-2D54-B09C-9F81-81E1816C5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IE">
                <a:solidFill>
                  <a:schemeClr val="bg1"/>
                </a:solidFill>
              </a:rPr>
              <a:t>Types Of Subscription Models</a:t>
            </a:r>
          </a:p>
        </p:txBody>
      </p:sp>
      <p:graphicFrame>
        <p:nvGraphicFramePr>
          <p:cNvPr id="5" name="Subtitle 2">
            <a:extLst>
              <a:ext uri="{FF2B5EF4-FFF2-40B4-BE49-F238E27FC236}">
                <a16:creationId xmlns:a16="http://schemas.microsoft.com/office/drawing/2014/main" id="{E416C746-ED61-1746-8150-1644EF423F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136647"/>
              </p:ext>
            </p:extLst>
          </p:nvPr>
        </p:nvGraphicFramePr>
        <p:xfrm>
          <a:off x="685800" y="2878138"/>
          <a:ext cx="108204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48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6CD3965-7576-4EBB-9FEA-0E73E2DB4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4B15F5-9B02-4280-9F50-172515BF4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3A5BBF0-37C3-4339-BD51-F7A980A93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583FCF-2D54-B09C-9F81-81E1816C5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IE">
                <a:solidFill>
                  <a:schemeClr val="bg1"/>
                </a:solidFill>
              </a:rPr>
              <a:t>Types Of Subscription Models</a:t>
            </a:r>
          </a:p>
        </p:txBody>
      </p:sp>
      <p:graphicFrame>
        <p:nvGraphicFramePr>
          <p:cNvPr id="5" name="Subtitle 2">
            <a:extLst>
              <a:ext uri="{FF2B5EF4-FFF2-40B4-BE49-F238E27FC236}">
                <a16:creationId xmlns:a16="http://schemas.microsoft.com/office/drawing/2014/main" id="{E416C746-ED61-1746-8150-1644EF423F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460614"/>
              </p:ext>
            </p:extLst>
          </p:nvPr>
        </p:nvGraphicFramePr>
        <p:xfrm>
          <a:off x="685800" y="2878138"/>
          <a:ext cx="108204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6996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28</TotalTime>
  <Words>96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Vapor Trail</vt:lpstr>
      <vt:lpstr>Types Of Subscription Models</vt:lpstr>
      <vt:lpstr>Types Of Subscription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Subscription Models</dc:title>
  <dc:creator>Eoin Fitzsimons</dc:creator>
  <cp:lastModifiedBy>Eoin Fitzsimons</cp:lastModifiedBy>
  <cp:revision>1</cp:revision>
  <dcterms:created xsi:type="dcterms:W3CDTF">2023-11-11T18:57:25Z</dcterms:created>
  <dcterms:modified xsi:type="dcterms:W3CDTF">2023-11-11T23:32:07Z</dcterms:modified>
</cp:coreProperties>
</file>