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41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40C886-2BF7-4F92-997C-883C22E56C08}" v="132" dt="2023-11-30T19:54:27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8264D4-DDAC-4575-8D86-00DB7831F51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D8797E-4795-4285-A1BC-4BA8ADED2E02}">
      <dgm:prSet/>
      <dgm:spPr/>
      <dgm:t>
        <a:bodyPr/>
        <a:lstStyle/>
        <a:p>
          <a:r>
            <a:rPr lang="en-IE"/>
            <a:t>Introduction</a:t>
          </a:r>
          <a:endParaRPr lang="en-US"/>
        </a:p>
      </dgm:t>
    </dgm:pt>
    <dgm:pt modelId="{426B7631-32B4-4035-B9AE-B7FC6CABD182}" type="parTrans" cxnId="{344FAE8E-1323-440F-8A28-700E8EC91560}">
      <dgm:prSet/>
      <dgm:spPr/>
      <dgm:t>
        <a:bodyPr/>
        <a:lstStyle/>
        <a:p>
          <a:endParaRPr lang="en-US"/>
        </a:p>
      </dgm:t>
    </dgm:pt>
    <dgm:pt modelId="{78A83B57-F77F-43E2-9289-DF0697AA814A}" type="sibTrans" cxnId="{344FAE8E-1323-440F-8A28-700E8EC91560}">
      <dgm:prSet/>
      <dgm:spPr/>
      <dgm:t>
        <a:bodyPr/>
        <a:lstStyle/>
        <a:p>
          <a:endParaRPr lang="en-US"/>
        </a:p>
      </dgm:t>
    </dgm:pt>
    <dgm:pt modelId="{FD796F82-68F4-452C-BFFC-340EDB8A69B3}">
      <dgm:prSet/>
      <dgm:spPr/>
      <dgm:t>
        <a:bodyPr/>
        <a:lstStyle/>
        <a:p>
          <a:r>
            <a:rPr lang="en-IE"/>
            <a:t>Past</a:t>
          </a:r>
          <a:endParaRPr lang="en-US"/>
        </a:p>
      </dgm:t>
    </dgm:pt>
    <dgm:pt modelId="{D45D5889-8145-4713-ABCE-4BD9E50570AA}" type="parTrans" cxnId="{97D21CA2-339E-4685-BDF7-A97F67E9BD9D}">
      <dgm:prSet/>
      <dgm:spPr/>
      <dgm:t>
        <a:bodyPr/>
        <a:lstStyle/>
        <a:p>
          <a:endParaRPr lang="en-US"/>
        </a:p>
      </dgm:t>
    </dgm:pt>
    <dgm:pt modelId="{E6FB0412-3F62-4ADD-8D54-C4DE091F5D9B}" type="sibTrans" cxnId="{97D21CA2-339E-4685-BDF7-A97F67E9BD9D}">
      <dgm:prSet/>
      <dgm:spPr/>
      <dgm:t>
        <a:bodyPr/>
        <a:lstStyle/>
        <a:p>
          <a:endParaRPr lang="en-US"/>
        </a:p>
      </dgm:t>
    </dgm:pt>
    <dgm:pt modelId="{BA515B9D-6742-4DBA-9C25-226F28E2BA65}">
      <dgm:prSet/>
      <dgm:spPr/>
      <dgm:t>
        <a:bodyPr/>
        <a:lstStyle/>
        <a:p>
          <a:r>
            <a:rPr lang="en-IE"/>
            <a:t>Present</a:t>
          </a:r>
          <a:endParaRPr lang="en-US"/>
        </a:p>
      </dgm:t>
    </dgm:pt>
    <dgm:pt modelId="{03292C6C-45FC-49E7-B37F-65A6C499C922}" type="parTrans" cxnId="{EF133A94-2CAC-4E85-A447-66B083863ED4}">
      <dgm:prSet/>
      <dgm:spPr/>
      <dgm:t>
        <a:bodyPr/>
        <a:lstStyle/>
        <a:p>
          <a:endParaRPr lang="en-US"/>
        </a:p>
      </dgm:t>
    </dgm:pt>
    <dgm:pt modelId="{96D5EEB6-5F7C-4FEE-8C6F-4DD62DF6D2D6}" type="sibTrans" cxnId="{EF133A94-2CAC-4E85-A447-66B083863ED4}">
      <dgm:prSet/>
      <dgm:spPr/>
      <dgm:t>
        <a:bodyPr/>
        <a:lstStyle/>
        <a:p>
          <a:endParaRPr lang="en-US"/>
        </a:p>
      </dgm:t>
    </dgm:pt>
    <dgm:pt modelId="{34BB222F-8AF2-479E-8765-613EE5694CA0}">
      <dgm:prSet/>
      <dgm:spPr/>
      <dgm:t>
        <a:bodyPr/>
        <a:lstStyle/>
        <a:p>
          <a:r>
            <a:rPr lang="en-IE"/>
            <a:t>Future</a:t>
          </a:r>
          <a:endParaRPr lang="en-US"/>
        </a:p>
      </dgm:t>
    </dgm:pt>
    <dgm:pt modelId="{904502AD-66FE-4825-89DB-EC94C14AC729}" type="parTrans" cxnId="{120D54BC-EEF9-464C-8FC3-C6C2B0D22EDE}">
      <dgm:prSet/>
      <dgm:spPr/>
      <dgm:t>
        <a:bodyPr/>
        <a:lstStyle/>
        <a:p>
          <a:endParaRPr lang="en-US"/>
        </a:p>
      </dgm:t>
    </dgm:pt>
    <dgm:pt modelId="{5CF107C8-3AD2-466C-B5BC-DCBF0198D682}" type="sibTrans" cxnId="{120D54BC-EEF9-464C-8FC3-C6C2B0D22EDE}">
      <dgm:prSet/>
      <dgm:spPr/>
      <dgm:t>
        <a:bodyPr/>
        <a:lstStyle/>
        <a:p>
          <a:endParaRPr lang="en-US"/>
        </a:p>
      </dgm:t>
    </dgm:pt>
    <dgm:pt modelId="{0681B857-FABC-4010-A764-78AE537BD1AE}">
      <dgm:prSet/>
      <dgm:spPr/>
      <dgm:t>
        <a:bodyPr/>
        <a:lstStyle/>
        <a:p>
          <a:r>
            <a:rPr lang="en-IE"/>
            <a:t>Final Thoughts</a:t>
          </a:r>
          <a:endParaRPr lang="en-US"/>
        </a:p>
      </dgm:t>
    </dgm:pt>
    <dgm:pt modelId="{053583EB-AD98-47DD-8977-6AB5100DA81E}" type="parTrans" cxnId="{4211025E-BB71-401B-B2B1-833F0F2C37C0}">
      <dgm:prSet/>
      <dgm:spPr/>
      <dgm:t>
        <a:bodyPr/>
        <a:lstStyle/>
        <a:p>
          <a:endParaRPr lang="en-US"/>
        </a:p>
      </dgm:t>
    </dgm:pt>
    <dgm:pt modelId="{6F3D32C3-5737-4100-85FB-6DD74D3634A6}" type="sibTrans" cxnId="{4211025E-BB71-401B-B2B1-833F0F2C37C0}">
      <dgm:prSet/>
      <dgm:spPr/>
      <dgm:t>
        <a:bodyPr/>
        <a:lstStyle/>
        <a:p>
          <a:endParaRPr lang="en-US"/>
        </a:p>
      </dgm:t>
    </dgm:pt>
    <dgm:pt modelId="{C711877A-1474-49D7-AA5E-0CED7EFB6451}" type="pres">
      <dgm:prSet presAssocID="{EE8264D4-DDAC-4575-8D86-00DB7831F518}" presName="vert0" presStyleCnt="0">
        <dgm:presLayoutVars>
          <dgm:dir/>
          <dgm:animOne val="branch"/>
          <dgm:animLvl val="lvl"/>
        </dgm:presLayoutVars>
      </dgm:prSet>
      <dgm:spPr/>
    </dgm:pt>
    <dgm:pt modelId="{68B8C857-C670-4153-A05C-F601F0C8062F}" type="pres">
      <dgm:prSet presAssocID="{F6D8797E-4795-4285-A1BC-4BA8ADED2E02}" presName="thickLine" presStyleLbl="alignNode1" presStyleIdx="0" presStyleCnt="5"/>
      <dgm:spPr/>
    </dgm:pt>
    <dgm:pt modelId="{26972E57-0C4F-4F5D-8198-A33D25B355BF}" type="pres">
      <dgm:prSet presAssocID="{F6D8797E-4795-4285-A1BC-4BA8ADED2E02}" presName="horz1" presStyleCnt="0"/>
      <dgm:spPr/>
    </dgm:pt>
    <dgm:pt modelId="{12E0AAC0-2EFB-4A45-B50B-1276CD336A96}" type="pres">
      <dgm:prSet presAssocID="{F6D8797E-4795-4285-A1BC-4BA8ADED2E02}" presName="tx1" presStyleLbl="revTx" presStyleIdx="0" presStyleCnt="5"/>
      <dgm:spPr/>
    </dgm:pt>
    <dgm:pt modelId="{59798751-D518-4372-83B1-A66A0AD1A38D}" type="pres">
      <dgm:prSet presAssocID="{F6D8797E-4795-4285-A1BC-4BA8ADED2E02}" presName="vert1" presStyleCnt="0"/>
      <dgm:spPr/>
    </dgm:pt>
    <dgm:pt modelId="{C20E17BC-DABD-4458-B173-1ADF2F4B1F1D}" type="pres">
      <dgm:prSet presAssocID="{FD796F82-68F4-452C-BFFC-340EDB8A69B3}" presName="thickLine" presStyleLbl="alignNode1" presStyleIdx="1" presStyleCnt="5"/>
      <dgm:spPr/>
    </dgm:pt>
    <dgm:pt modelId="{384C8F37-EA1D-4E9D-AED0-1E971DB72CFF}" type="pres">
      <dgm:prSet presAssocID="{FD796F82-68F4-452C-BFFC-340EDB8A69B3}" presName="horz1" presStyleCnt="0"/>
      <dgm:spPr/>
    </dgm:pt>
    <dgm:pt modelId="{3880BB9D-A976-49F0-B7DC-88204229BD39}" type="pres">
      <dgm:prSet presAssocID="{FD796F82-68F4-452C-BFFC-340EDB8A69B3}" presName="tx1" presStyleLbl="revTx" presStyleIdx="1" presStyleCnt="5"/>
      <dgm:spPr/>
    </dgm:pt>
    <dgm:pt modelId="{78380837-1D40-4870-8C89-F85392DA6416}" type="pres">
      <dgm:prSet presAssocID="{FD796F82-68F4-452C-BFFC-340EDB8A69B3}" presName="vert1" presStyleCnt="0"/>
      <dgm:spPr/>
    </dgm:pt>
    <dgm:pt modelId="{AB8B6079-447B-433F-BEF0-399441017B01}" type="pres">
      <dgm:prSet presAssocID="{BA515B9D-6742-4DBA-9C25-226F28E2BA65}" presName="thickLine" presStyleLbl="alignNode1" presStyleIdx="2" presStyleCnt="5"/>
      <dgm:spPr/>
    </dgm:pt>
    <dgm:pt modelId="{5EC4D911-A4E1-4757-9456-36D019E0743D}" type="pres">
      <dgm:prSet presAssocID="{BA515B9D-6742-4DBA-9C25-226F28E2BA65}" presName="horz1" presStyleCnt="0"/>
      <dgm:spPr/>
    </dgm:pt>
    <dgm:pt modelId="{14D955AB-A1E7-4956-BC94-06D194E9F7FD}" type="pres">
      <dgm:prSet presAssocID="{BA515B9D-6742-4DBA-9C25-226F28E2BA65}" presName="tx1" presStyleLbl="revTx" presStyleIdx="2" presStyleCnt="5"/>
      <dgm:spPr/>
    </dgm:pt>
    <dgm:pt modelId="{5F70F583-069D-43D3-BA88-1165E1441215}" type="pres">
      <dgm:prSet presAssocID="{BA515B9D-6742-4DBA-9C25-226F28E2BA65}" presName="vert1" presStyleCnt="0"/>
      <dgm:spPr/>
    </dgm:pt>
    <dgm:pt modelId="{03BA046A-2915-4706-8CD5-CC4DACBB02DC}" type="pres">
      <dgm:prSet presAssocID="{34BB222F-8AF2-479E-8765-613EE5694CA0}" presName="thickLine" presStyleLbl="alignNode1" presStyleIdx="3" presStyleCnt="5"/>
      <dgm:spPr/>
    </dgm:pt>
    <dgm:pt modelId="{D11F3362-E452-44B6-B18E-F73FF2C4AF77}" type="pres">
      <dgm:prSet presAssocID="{34BB222F-8AF2-479E-8765-613EE5694CA0}" presName="horz1" presStyleCnt="0"/>
      <dgm:spPr/>
    </dgm:pt>
    <dgm:pt modelId="{B0C6F1E2-6276-443C-A18C-873D7D47D61F}" type="pres">
      <dgm:prSet presAssocID="{34BB222F-8AF2-479E-8765-613EE5694CA0}" presName="tx1" presStyleLbl="revTx" presStyleIdx="3" presStyleCnt="5"/>
      <dgm:spPr/>
    </dgm:pt>
    <dgm:pt modelId="{42C71682-3816-425B-B565-F11558382C2A}" type="pres">
      <dgm:prSet presAssocID="{34BB222F-8AF2-479E-8765-613EE5694CA0}" presName="vert1" presStyleCnt="0"/>
      <dgm:spPr/>
    </dgm:pt>
    <dgm:pt modelId="{532C2389-D9DB-4334-96D5-7912A967F510}" type="pres">
      <dgm:prSet presAssocID="{0681B857-FABC-4010-A764-78AE537BD1AE}" presName="thickLine" presStyleLbl="alignNode1" presStyleIdx="4" presStyleCnt="5"/>
      <dgm:spPr/>
    </dgm:pt>
    <dgm:pt modelId="{4E1773FA-E538-433A-9C07-76F82AC9018E}" type="pres">
      <dgm:prSet presAssocID="{0681B857-FABC-4010-A764-78AE537BD1AE}" presName="horz1" presStyleCnt="0"/>
      <dgm:spPr/>
    </dgm:pt>
    <dgm:pt modelId="{A2B6FC1D-82AC-44A5-A839-6C0B60DBFD57}" type="pres">
      <dgm:prSet presAssocID="{0681B857-FABC-4010-A764-78AE537BD1AE}" presName="tx1" presStyleLbl="revTx" presStyleIdx="4" presStyleCnt="5"/>
      <dgm:spPr/>
    </dgm:pt>
    <dgm:pt modelId="{D941DE5A-21F4-4AE5-8354-C57D160726C8}" type="pres">
      <dgm:prSet presAssocID="{0681B857-FABC-4010-A764-78AE537BD1AE}" presName="vert1" presStyleCnt="0"/>
      <dgm:spPr/>
    </dgm:pt>
  </dgm:ptLst>
  <dgm:cxnLst>
    <dgm:cxn modelId="{63F31400-86BF-40FE-8D14-6210E69C523D}" type="presOf" srcId="{34BB222F-8AF2-479E-8765-613EE5694CA0}" destId="{B0C6F1E2-6276-443C-A18C-873D7D47D61F}" srcOrd="0" destOrd="0" presId="urn:microsoft.com/office/officeart/2008/layout/LinedList"/>
    <dgm:cxn modelId="{3DFDD516-CD6D-4943-92C0-202428EBF165}" type="presOf" srcId="{EE8264D4-DDAC-4575-8D86-00DB7831F518}" destId="{C711877A-1474-49D7-AA5E-0CED7EFB6451}" srcOrd="0" destOrd="0" presId="urn:microsoft.com/office/officeart/2008/layout/LinedList"/>
    <dgm:cxn modelId="{4211025E-BB71-401B-B2B1-833F0F2C37C0}" srcId="{EE8264D4-DDAC-4575-8D86-00DB7831F518}" destId="{0681B857-FABC-4010-A764-78AE537BD1AE}" srcOrd="4" destOrd="0" parTransId="{053583EB-AD98-47DD-8977-6AB5100DA81E}" sibTransId="{6F3D32C3-5737-4100-85FB-6DD74D3634A6}"/>
    <dgm:cxn modelId="{6E40878E-8048-4CDB-A7D3-77BE9F8C374D}" type="presOf" srcId="{F6D8797E-4795-4285-A1BC-4BA8ADED2E02}" destId="{12E0AAC0-2EFB-4A45-B50B-1276CD336A96}" srcOrd="0" destOrd="0" presId="urn:microsoft.com/office/officeart/2008/layout/LinedList"/>
    <dgm:cxn modelId="{344FAE8E-1323-440F-8A28-700E8EC91560}" srcId="{EE8264D4-DDAC-4575-8D86-00DB7831F518}" destId="{F6D8797E-4795-4285-A1BC-4BA8ADED2E02}" srcOrd="0" destOrd="0" parTransId="{426B7631-32B4-4035-B9AE-B7FC6CABD182}" sibTransId="{78A83B57-F77F-43E2-9289-DF0697AA814A}"/>
    <dgm:cxn modelId="{28C15D92-B74A-46F5-A2BA-C889A7D96956}" type="presOf" srcId="{FD796F82-68F4-452C-BFFC-340EDB8A69B3}" destId="{3880BB9D-A976-49F0-B7DC-88204229BD39}" srcOrd="0" destOrd="0" presId="urn:microsoft.com/office/officeart/2008/layout/LinedList"/>
    <dgm:cxn modelId="{EF133A94-2CAC-4E85-A447-66B083863ED4}" srcId="{EE8264D4-DDAC-4575-8D86-00DB7831F518}" destId="{BA515B9D-6742-4DBA-9C25-226F28E2BA65}" srcOrd="2" destOrd="0" parTransId="{03292C6C-45FC-49E7-B37F-65A6C499C922}" sibTransId="{96D5EEB6-5F7C-4FEE-8C6F-4DD62DF6D2D6}"/>
    <dgm:cxn modelId="{97D21CA2-339E-4685-BDF7-A97F67E9BD9D}" srcId="{EE8264D4-DDAC-4575-8D86-00DB7831F518}" destId="{FD796F82-68F4-452C-BFFC-340EDB8A69B3}" srcOrd="1" destOrd="0" parTransId="{D45D5889-8145-4713-ABCE-4BD9E50570AA}" sibTransId="{E6FB0412-3F62-4ADD-8D54-C4DE091F5D9B}"/>
    <dgm:cxn modelId="{120D54BC-EEF9-464C-8FC3-C6C2B0D22EDE}" srcId="{EE8264D4-DDAC-4575-8D86-00DB7831F518}" destId="{34BB222F-8AF2-479E-8765-613EE5694CA0}" srcOrd="3" destOrd="0" parTransId="{904502AD-66FE-4825-89DB-EC94C14AC729}" sibTransId="{5CF107C8-3AD2-466C-B5BC-DCBF0198D682}"/>
    <dgm:cxn modelId="{3AB265C6-81CC-490A-956D-F4103D433168}" type="presOf" srcId="{0681B857-FABC-4010-A764-78AE537BD1AE}" destId="{A2B6FC1D-82AC-44A5-A839-6C0B60DBFD57}" srcOrd="0" destOrd="0" presId="urn:microsoft.com/office/officeart/2008/layout/LinedList"/>
    <dgm:cxn modelId="{31090AF2-9F93-4BFC-A8D6-808BE4315F87}" type="presOf" srcId="{BA515B9D-6742-4DBA-9C25-226F28E2BA65}" destId="{14D955AB-A1E7-4956-BC94-06D194E9F7FD}" srcOrd="0" destOrd="0" presId="urn:microsoft.com/office/officeart/2008/layout/LinedList"/>
    <dgm:cxn modelId="{8A2D3B38-71DF-4F0A-82C4-C11BCD4D5153}" type="presParOf" srcId="{C711877A-1474-49D7-AA5E-0CED7EFB6451}" destId="{68B8C857-C670-4153-A05C-F601F0C8062F}" srcOrd="0" destOrd="0" presId="urn:microsoft.com/office/officeart/2008/layout/LinedList"/>
    <dgm:cxn modelId="{94B4C411-6DC2-4E84-ADAF-867C02EE8453}" type="presParOf" srcId="{C711877A-1474-49D7-AA5E-0CED7EFB6451}" destId="{26972E57-0C4F-4F5D-8198-A33D25B355BF}" srcOrd="1" destOrd="0" presId="urn:microsoft.com/office/officeart/2008/layout/LinedList"/>
    <dgm:cxn modelId="{0FA9E9F5-9D16-4004-9FE8-5D004FB04BDE}" type="presParOf" srcId="{26972E57-0C4F-4F5D-8198-A33D25B355BF}" destId="{12E0AAC0-2EFB-4A45-B50B-1276CD336A96}" srcOrd="0" destOrd="0" presId="urn:microsoft.com/office/officeart/2008/layout/LinedList"/>
    <dgm:cxn modelId="{D25C8DEF-BAED-4212-BF86-56EAE7A21652}" type="presParOf" srcId="{26972E57-0C4F-4F5D-8198-A33D25B355BF}" destId="{59798751-D518-4372-83B1-A66A0AD1A38D}" srcOrd="1" destOrd="0" presId="urn:microsoft.com/office/officeart/2008/layout/LinedList"/>
    <dgm:cxn modelId="{A617C709-938E-4903-8A61-6606E273CE17}" type="presParOf" srcId="{C711877A-1474-49D7-AA5E-0CED7EFB6451}" destId="{C20E17BC-DABD-4458-B173-1ADF2F4B1F1D}" srcOrd="2" destOrd="0" presId="urn:microsoft.com/office/officeart/2008/layout/LinedList"/>
    <dgm:cxn modelId="{4F0F4FFF-9F6E-4056-A4A3-2FEDC66280D7}" type="presParOf" srcId="{C711877A-1474-49D7-AA5E-0CED7EFB6451}" destId="{384C8F37-EA1D-4E9D-AED0-1E971DB72CFF}" srcOrd="3" destOrd="0" presId="urn:microsoft.com/office/officeart/2008/layout/LinedList"/>
    <dgm:cxn modelId="{1D47A6EF-C3B8-4F77-9905-9722F6061899}" type="presParOf" srcId="{384C8F37-EA1D-4E9D-AED0-1E971DB72CFF}" destId="{3880BB9D-A976-49F0-B7DC-88204229BD39}" srcOrd="0" destOrd="0" presId="urn:microsoft.com/office/officeart/2008/layout/LinedList"/>
    <dgm:cxn modelId="{50D996B6-DE09-4582-8C4A-2CC01CB1AC33}" type="presParOf" srcId="{384C8F37-EA1D-4E9D-AED0-1E971DB72CFF}" destId="{78380837-1D40-4870-8C89-F85392DA6416}" srcOrd="1" destOrd="0" presId="urn:microsoft.com/office/officeart/2008/layout/LinedList"/>
    <dgm:cxn modelId="{95CD397C-A69D-4760-AF45-2C88D659DC3E}" type="presParOf" srcId="{C711877A-1474-49D7-AA5E-0CED7EFB6451}" destId="{AB8B6079-447B-433F-BEF0-399441017B01}" srcOrd="4" destOrd="0" presId="urn:microsoft.com/office/officeart/2008/layout/LinedList"/>
    <dgm:cxn modelId="{F8E1E50B-4D08-49B6-80E9-BBD6EFAE5109}" type="presParOf" srcId="{C711877A-1474-49D7-AA5E-0CED7EFB6451}" destId="{5EC4D911-A4E1-4757-9456-36D019E0743D}" srcOrd="5" destOrd="0" presId="urn:microsoft.com/office/officeart/2008/layout/LinedList"/>
    <dgm:cxn modelId="{621754B8-80D6-40B2-80E8-917BF19F7FE4}" type="presParOf" srcId="{5EC4D911-A4E1-4757-9456-36D019E0743D}" destId="{14D955AB-A1E7-4956-BC94-06D194E9F7FD}" srcOrd="0" destOrd="0" presId="urn:microsoft.com/office/officeart/2008/layout/LinedList"/>
    <dgm:cxn modelId="{D6EC0B5B-0150-4878-A425-4627FEB96024}" type="presParOf" srcId="{5EC4D911-A4E1-4757-9456-36D019E0743D}" destId="{5F70F583-069D-43D3-BA88-1165E1441215}" srcOrd="1" destOrd="0" presId="urn:microsoft.com/office/officeart/2008/layout/LinedList"/>
    <dgm:cxn modelId="{B6C83A08-2BA1-434D-AF6E-0E4950FFE01D}" type="presParOf" srcId="{C711877A-1474-49D7-AA5E-0CED7EFB6451}" destId="{03BA046A-2915-4706-8CD5-CC4DACBB02DC}" srcOrd="6" destOrd="0" presId="urn:microsoft.com/office/officeart/2008/layout/LinedList"/>
    <dgm:cxn modelId="{ED14117A-7713-4614-A5CC-74108DE292CB}" type="presParOf" srcId="{C711877A-1474-49D7-AA5E-0CED7EFB6451}" destId="{D11F3362-E452-44B6-B18E-F73FF2C4AF77}" srcOrd="7" destOrd="0" presId="urn:microsoft.com/office/officeart/2008/layout/LinedList"/>
    <dgm:cxn modelId="{3BD644F0-1F77-4FBA-8E7B-097971A24307}" type="presParOf" srcId="{D11F3362-E452-44B6-B18E-F73FF2C4AF77}" destId="{B0C6F1E2-6276-443C-A18C-873D7D47D61F}" srcOrd="0" destOrd="0" presId="urn:microsoft.com/office/officeart/2008/layout/LinedList"/>
    <dgm:cxn modelId="{F31CDE7C-3588-4685-9312-F1F13C9880F5}" type="presParOf" srcId="{D11F3362-E452-44B6-B18E-F73FF2C4AF77}" destId="{42C71682-3816-425B-B565-F11558382C2A}" srcOrd="1" destOrd="0" presId="urn:microsoft.com/office/officeart/2008/layout/LinedList"/>
    <dgm:cxn modelId="{B558AF92-4E2B-4317-9D63-B936A0B65E30}" type="presParOf" srcId="{C711877A-1474-49D7-AA5E-0CED7EFB6451}" destId="{532C2389-D9DB-4334-96D5-7912A967F510}" srcOrd="8" destOrd="0" presId="urn:microsoft.com/office/officeart/2008/layout/LinedList"/>
    <dgm:cxn modelId="{7DF3305B-F68A-46F6-A4D8-40A73B365172}" type="presParOf" srcId="{C711877A-1474-49D7-AA5E-0CED7EFB6451}" destId="{4E1773FA-E538-433A-9C07-76F82AC9018E}" srcOrd="9" destOrd="0" presId="urn:microsoft.com/office/officeart/2008/layout/LinedList"/>
    <dgm:cxn modelId="{4FE84013-5AE9-4325-97BF-082D3EEDC7A4}" type="presParOf" srcId="{4E1773FA-E538-433A-9C07-76F82AC9018E}" destId="{A2B6FC1D-82AC-44A5-A839-6C0B60DBFD57}" srcOrd="0" destOrd="0" presId="urn:microsoft.com/office/officeart/2008/layout/LinedList"/>
    <dgm:cxn modelId="{01125244-479C-4682-8698-24656AEB89F0}" type="presParOf" srcId="{4E1773FA-E538-433A-9C07-76F82AC9018E}" destId="{D941DE5A-21F4-4AE5-8354-C57D160726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9CC1ED-31FA-4735-9F66-DFCD41C519C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97E224-10F7-41E7-9745-6BC8A6107A4D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We’ve come a long way and have further to go.</a:t>
          </a:r>
          <a:endParaRPr lang="en-US"/>
        </a:p>
      </dgm:t>
    </dgm:pt>
    <dgm:pt modelId="{4BEF23AB-287A-4273-8346-CFEEA83089F0}" type="parTrans" cxnId="{BEA564CC-22AA-46B6-9A97-46F4071373E5}">
      <dgm:prSet/>
      <dgm:spPr/>
      <dgm:t>
        <a:bodyPr/>
        <a:lstStyle/>
        <a:p>
          <a:endParaRPr lang="en-US"/>
        </a:p>
      </dgm:t>
    </dgm:pt>
    <dgm:pt modelId="{2A192B0F-7BA0-47D7-ADAB-65BC0F4F60D6}" type="sibTrans" cxnId="{BEA564CC-22AA-46B6-9A97-46F4071373E5}">
      <dgm:prSet/>
      <dgm:spPr/>
      <dgm:t>
        <a:bodyPr/>
        <a:lstStyle/>
        <a:p>
          <a:endParaRPr lang="en-US"/>
        </a:p>
      </dgm:t>
    </dgm:pt>
    <dgm:pt modelId="{08CB5DD4-C1D4-486F-8F15-53904339D8BA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When will we get there?</a:t>
          </a:r>
          <a:endParaRPr lang="en-US"/>
        </a:p>
      </dgm:t>
    </dgm:pt>
    <dgm:pt modelId="{2BDCE799-DFFF-4B87-9751-5D5D1B504829}" type="parTrans" cxnId="{5511612F-C91F-4852-81A3-5248D03AA403}">
      <dgm:prSet/>
      <dgm:spPr/>
      <dgm:t>
        <a:bodyPr/>
        <a:lstStyle/>
        <a:p>
          <a:endParaRPr lang="en-US"/>
        </a:p>
      </dgm:t>
    </dgm:pt>
    <dgm:pt modelId="{137150E5-1A34-418F-9C47-81922ADDDEBD}" type="sibTrans" cxnId="{5511612F-C91F-4852-81A3-5248D03AA403}">
      <dgm:prSet/>
      <dgm:spPr/>
      <dgm:t>
        <a:bodyPr/>
        <a:lstStyle/>
        <a:p>
          <a:endParaRPr lang="en-US"/>
        </a:p>
      </dgm:t>
    </dgm:pt>
    <dgm:pt modelId="{3C91C549-1957-46DB-A8BF-5B0FB3AB165E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Is there a point to pursuing this technology?</a:t>
          </a:r>
          <a:endParaRPr lang="en-US"/>
        </a:p>
      </dgm:t>
    </dgm:pt>
    <dgm:pt modelId="{4C59663D-3054-4FA5-B566-BE1558A8034A}" type="parTrans" cxnId="{217C6398-1FDD-4B50-BC55-D0995DFE929C}">
      <dgm:prSet/>
      <dgm:spPr/>
      <dgm:t>
        <a:bodyPr/>
        <a:lstStyle/>
        <a:p>
          <a:endParaRPr lang="en-US"/>
        </a:p>
      </dgm:t>
    </dgm:pt>
    <dgm:pt modelId="{9B783FA8-ED1C-4C8D-9EC9-D56BE58654A6}" type="sibTrans" cxnId="{217C6398-1FDD-4B50-BC55-D0995DFE929C}">
      <dgm:prSet/>
      <dgm:spPr/>
      <dgm:t>
        <a:bodyPr/>
        <a:lstStyle/>
        <a:p>
          <a:endParaRPr lang="en-US"/>
        </a:p>
      </dgm:t>
    </dgm:pt>
    <dgm:pt modelId="{D84DDE94-B394-4666-930C-131C0A6E6DB5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Better alternatives such as busses and trains, better city infrastructure.</a:t>
          </a:r>
          <a:endParaRPr lang="en-US"/>
        </a:p>
      </dgm:t>
    </dgm:pt>
    <dgm:pt modelId="{20FDE696-CCD5-481B-8F6C-86B26171D7D4}" type="parTrans" cxnId="{86B59CDD-C591-4236-B503-0737ECB3B8F5}">
      <dgm:prSet/>
      <dgm:spPr/>
      <dgm:t>
        <a:bodyPr/>
        <a:lstStyle/>
        <a:p>
          <a:endParaRPr lang="en-US"/>
        </a:p>
      </dgm:t>
    </dgm:pt>
    <dgm:pt modelId="{B207C82A-9B25-4140-9621-ACF9F5D0E4FE}" type="sibTrans" cxnId="{86B59CDD-C591-4236-B503-0737ECB3B8F5}">
      <dgm:prSet/>
      <dgm:spPr/>
      <dgm:t>
        <a:bodyPr/>
        <a:lstStyle/>
        <a:p>
          <a:endParaRPr lang="en-US"/>
        </a:p>
      </dgm:t>
    </dgm:pt>
    <dgm:pt modelId="{122B5015-16B3-47A6-A41E-3CCCABB1A338}" type="pres">
      <dgm:prSet presAssocID="{AC9CC1ED-31FA-4735-9F66-DFCD41C519C3}" presName="root" presStyleCnt="0">
        <dgm:presLayoutVars>
          <dgm:dir/>
          <dgm:resizeHandles val="exact"/>
        </dgm:presLayoutVars>
      </dgm:prSet>
      <dgm:spPr/>
    </dgm:pt>
    <dgm:pt modelId="{49D51E35-DE66-4AB0-8434-02ACA722DA1A}" type="pres">
      <dgm:prSet presAssocID="{1497E224-10F7-41E7-9745-6BC8A6107A4D}" presName="compNode" presStyleCnt="0"/>
      <dgm:spPr/>
    </dgm:pt>
    <dgm:pt modelId="{749B7B7D-A2F6-4880-9756-3523635CCBAB}" type="pres">
      <dgm:prSet presAssocID="{1497E224-10F7-41E7-9745-6BC8A6107A4D}" presName="bgRect" presStyleLbl="bgShp" presStyleIdx="0" presStyleCnt="2"/>
      <dgm:spPr/>
    </dgm:pt>
    <dgm:pt modelId="{B9A9B6E5-CD6D-4C24-ABEE-338663A4E9C9}" type="pres">
      <dgm:prSet presAssocID="{1497E224-10F7-41E7-9745-6BC8A6107A4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001BAB91-BBB2-4941-9E7C-A0E757FC2DB8}" type="pres">
      <dgm:prSet presAssocID="{1497E224-10F7-41E7-9745-6BC8A6107A4D}" presName="spaceRect" presStyleCnt="0"/>
      <dgm:spPr/>
    </dgm:pt>
    <dgm:pt modelId="{7055017F-DD1D-4EEA-AF2F-2A97EE97BECB}" type="pres">
      <dgm:prSet presAssocID="{1497E224-10F7-41E7-9745-6BC8A6107A4D}" presName="parTx" presStyleLbl="revTx" presStyleIdx="0" presStyleCnt="4">
        <dgm:presLayoutVars>
          <dgm:chMax val="0"/>
          <dgm:chPref val="0"/>
        </dgm:presLayoutVars>
      </dgm:prSet>
      <dgm:spPr/>
    </dgm:pt>
    <dgm:pt modelId="{BB7598DF-0EB3-4851-8D08-5F7512D167BB}" type="pres">
      <dgm:prSet presAssocID="{1497E224-10F7-41E7-9745-6BC8A6107A4D}" presName="desTx" presStyleLbl="revTx" presStyleIdx="1" presStyleCnt="4">
        <dgm:presLayoutVars/>
      </dgm:prSet>
      <dgm:spPr/>
    </dgm:pt>
    <dgm:pt modelId="{67E6CBF3-B483-4C6F-BE9A-312BE3FB9F41}" type="pres">
      <dgm:prSet presAssocID="{2A192B0F-7BA0-47D7-ADAB-65BC0F4F60D6}" presName="sibTrans" presStyleCnt="0"/>
      <dgm:spPr/>
    </dgm:pt>
    <dgm:pt modelId="{BD04705A-0A9A-416B-8BB8-634EE8E461EB}" type="pres">
      <dgm:prSet presAssocID="{3C91C549-1957-46DB-A8BF-5B0FB3AB165E}" presName="compNode" presStyleCnt="0"/>
      <dgm:spPr/>
    </dgm:pt>
    <dgm:pt modelId="{69D3DC17-71D0-4E4A-8DF8-72D12859B411}" type="pres">
      <dgm:prSet presAssocID="{3C91C549-1957-46DB-A8BF-5B0FB3AB165E}" presName="bgRect" presStyleLbl="bgShp" presStyleIdx="1" presStyleCnt="2"/>
      <dgm:spPr/>
    </dgm:pt>
    <dgm:pt modelId="{95886B8F-F7E7-4B01-8F53-92ED76F4AF2C}" type="pres">
      <dgm:prSet presAssocID="{3C91C549-1957-46DB-A8BF-5B0FB3AB165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9FD704D8-4CB2-42CA-8FA3-CBA018CE8EDC}" type="pres">
      <dgm:prSet presAssocID="{3C91C549-1957-46DB-A8BF-5B0FB3AB165E}" presName="spaceRect" presStyleCnt="0"/>
      <dgm:spPr/>
    </dgm:pt>
    <dgm:pt modelId="{04292A3A-7F3A-4B78-A3CF-4289273FF8A0}" type="pres">
      <dgm:prSet presAssocID="{3C91C549-1957-46DB-A8BF-5B0FB3AB165E}" presName="parTx" presStyleLbl="revTx" presStyleIdx="2" presStyleCnt="4">
        <dgm:presLayoutVars>
          <dgm:chMax val="0"/>
          <dgm:chPref val="0"/>
        </dgm:presLayoutVars>
      </dgm:prSet>
      <dgm:spPr/>
    </dgm:pt>
    <dgm:pt modelId="{E1B6A4CE-1616-4F6F-90FC-3E144DEBC33A}" type="pres">
      <dgm:prSet presAssocID="{3C91C549-1957-46DB-A8BF-5B0FB3AB165E}" presName="desTx" presStyleLbl="revTx" presStyleIdx="3" presStyleCnt="4">
        <dgm:presLayoutVars/>
      </dgm:prSet>
      <dgm:spPr/>
    </dgm:pt>
  </dgm:ptLst>
  <dgm:cxnLst>
    <dgm:cxn modelId="{016FFD18-135F-4B96-A9D5-6DFA7B3E345D}" type="presOf" srcId="{1497E224-10F7-41E7-9745-6BC8A6107A4D}" destId="{7055017F-DD1D-4EEA-AF2F-2A97EE97BECB}" srcOrd="0" destOrd="0" presId="urn:microsoft.com/office/officeart/2018/2/layout/IconVerticalSolidList"/>
    <dgm:cxn modelId="{5511612F-C91F-4852-81A3-5248D03AA403}" srcId="{1497E224-10F7-41E7-9745-6BC8A6107A4D}" destId="{08CB5DD4-C1D4-486F-8F15-53904339D8BA}" srcOrd="0" destOrd="0" parTransId="{2BDCE799-DFFF-4B87-9751-5D5D1B504829}" sibTransId="{137150E5-1A34-418F-9C47-81922ADDDEBD}"/>
    <dgm:cxn modelId="{8B34AA7A-ACBC-4B81-BC9A-0DC18C81ECB6}" type="presOf" srcId="{3C91C549-1957-46DB-A8BF-5B0FB3AB165E}" destId="{04292A3A-7F3A-4B78-A3CF-4289273FF8A0}" srcOrd="0" destOrd="0" presId="urn:microsoft.com/office/officeart/2018/2/layout/IconVerticalSolidList"/>
    <dgm:cxn modelId="{217C6398-1FDD-4B50-BC55-D0995DFE929C}" srcId="{AC9CC1ED-31FA-4735-9F66-DFCD41C519C3}" destId="{3C91C549-1957-46DB-A8BF-5B0FB3AB165E}" srcOrd="1" destOrd="0" parTransId="{4C59663D-3054-4FA5-B566-BE1558A8034A}" sibTransId="{9B783FA8-ED1C-4C8D-9EC9-D56BE58654A6}"/>
    <dgm:cxn modelId="{4DB77BB1-49DD-4176-9AFC-5E4707C380C6}" type="presOf" srcId="{08CB5DD4-C1D4-486F-8F15-53904339D8BA}" destId="{BB7598DF-0EB3-4851-8D08-5F7512D167BB}" srcOrd="0" destOrd="0" presId="urn:microsoft.com/office/officeart/2018/2/layout/IconVerticalSolidList"/>
    <dgm:cxn modelId="{958BAFB8-8C88-46CD-9481-11390DC4FA39}" type="presOf" srcId="{D84DDE94-B394-4666-930C-131C0A6E6DB5}" destId="{E1B6A4CE-1616-4F6F-90FC-3E144DEBC33A}" srcOrd="0" destOrd="0" presId="urn:microsoft.com/office/officeart/2018/2/layout/IconVerticalSolidList"/>
    <dgm:cxn modelId="{1B0773BC-B0EF-4BFB-972D-47D2600986AA}" type="presOf" srcId="{AC9CC1ED-31FA-4735-9F66-DFCD41C519C3}" destId="{122B5015-16B3-47A6-A41E-3CCCABB1A338}" srcOrd="0" destOrd="0" presId="urn:microsoft.com/office/officeart/2018/2/layout/IconVerticalSolidList"/>
    <dgm:cxn modelId="{BEA564CC-22AA-46B6-9A97-46F4071373E5}" srcId="{AC9CC1ED-31FA-4735-9F66-DFCD41C519C3}" destId="{1497E224-10F7-41E7-9745-6BC8A6107A4D}" srcOrd="0" destOrd="0" parTransId="{4BEF23AB-287A-4273-8346-CFEEA83089F0}" sibTransId="{2A192B0F-7BA0-47D7-ADAB-65BC0F4F60D6}"/>
    <dgm:cxn modelId="{86B59CDD-C591-4236-B503-0737ECB3B8F5}" srcId="{3C91C549-1957-46DB-A8BF-5B0FB3AB165E}" destId="{D84DDE94-B394-4666-930C-131C0A6E6DB5}" srcOrd="0" destOrd="0" parTransId="{20FDE696-CCD5-481B-8F6C-86B26171D7D4}" sibTransId="{B207C82A-9B25-4140-9621-ACF9F5D0E4FE}"/>
    <dgm:cxn modelId="{D76B2287-F144-46C7-BECA-DFC7AA2630A1}" type="presParOf" srcId="{122B5015-16B3-47A6-A41E-3CCCABB1A338}" destId="{49D51E35-DE66-4AB0-8434-02ACA722DA1A}" srcOrd="0" destOrd="0" presId="urn:microsoft.com/office/officeart/2018/2/layout/IconVerticalSolidList"/>
    <dgm:cxn modelId="{4D87FD22-AFF2-4D78-AC00-D7A81202CD82}" type="presParOf" srcId="{49D51E35-DE66-4AB0-8434-02ACA722DA1A}" destId="{749B7B7D-A2F6-4880-9756-3523635CCBAB}" srcOrd="0" destOrd="0" presId="urn:microsoft.com/office/officeart/2018/2/layout/IconVerticalSolidList"/>
    <dgm:cxn modelId="{438F15AC-321A-4086-903F-F6FCA0C8F9CA}" type="presParOf" srcId="{49D51E35-DE66-4AB0-8434-02ACA722DA1A}" destId="{B9A9B6E5-CD6D-4C24-ABEE-338663A4E9C9}" srcOrd="1" destOrd="0" presId="urn:microsoft.com/office/officeart/2018/2/layout/IconVerticalSolidList"/>
    <dgm:cxn modelId="{FB44991F-E857-4A6E-B48E-2AAC97D88050}" type="presParOf" srcId="{49D51E35-DE66-4AB0-8434-02ACA722DA1A}" destId="{001BAB91-BBB2-4941-9E7C-A0E757FC2DB8}" srcOrd="2" destOrd="0" presId="urn:microsoft.com/office/officeart/2018/2/layout/IconVerticalSolidList"/>
    <dgm:cxn modelId="{B7B48AC8-FC09-4419-B93D-6F8C1A77E36A}" type="presParOf" srcId="{49D51E35-DE66-4AB0-8434-02ACA722DA1A}" destId="{7055017F-DD1D-4EEA-AF2F-2A97EE97BECB}" srcOrd="3" destOrd="0" presId="urn:microsoft.com/office/officeart/2018/2/layout/IconVerticalSolidList"/>
    <dgm:cxn modelId="{B5B7DC91-B93F-4727-A0BB-29B755B16334}" type="presParOf" srcId="{49D51E35-DE66-4AB0-8434-02ACA722DA1A}" destId="{BB7598DF-0EB3-4851-8D08-5F7512D167BB}" srcOrd="4" destOrd="0" presId="urn:microsoft.com/office/officeart/2018/2/layout/IconVerticalSolidList"/>
    <dgm:cxn modelId="{6D7EB519-158D-449A-806B-7F438C69CCA8}" type="presParOf" srcId="{122B5015-16B3-47A6-A41E-3CCCABB1A338}" destId="{67E6CBF3-B483-4C6F-BE9A-312BE3FB9F41}" srcOrd="1" destOrd="0" presId="urn:microsoft.com/office/officeart/2018/2/layout/IconVerticalSolidList"/>
    <dgm:cxn modelId="{3C329889-9081-4C4D-A4E2-D4E62306EDE7}" type="presParOf" srcId="{122B5015-16B3-47A6-A41E-3CCCABB1A338}" destId="{BD04705A-0A9A-416B-8BB8-634EE8E461EB}" srcOrd="2" destOrd="0" presId="urn:microsoft.com/office/officeart/2018/2/layout/IconVerticalSolidList"/>
    <dgm:cxn modelId="{D8571F77-DB7D-4168-8EF2-294DC81B6C2B}" type="presParOf" srcId="{BD04705A-0A9A-416B-8BB8-634EE8E461EB}" destId="{69D3DC17-71D0-4E4A-8DF8-72D12859B411}" srcOrd="0" destOrd="0" presId="urn:microsoft.com/office/officeart/2018/2/layout/IconVerticalSolidList"/>
    <dgm:cxn modelId="{38B697C6-E755-4536-A79E-DE8597F8401A}" type="presParOf" srcId="{BD04705A-0A9A-416B-8BB8-634EE8E461EB}" destId="{95886B8F-F7E7-4B01-8F53-92ED76F4AF2C}" srcOrd="1" destOrd="0" presId="urn:microsoft.com/office/officeart/2018/2/layout/IconVerticalSolidList"/>
    <dgm:cxn modelId="{4E90748C-941B-4B7C-A344-42A32176D00A}" type="presParOf" srcId="{BD04705A-0A9A-416B-8BB8-634EE8E461EB}" destId="{9FD704D8-4CB2-42CA-8FA3-CBA018CE8EDC}" srcOrd="2" destOrd="0" presId="urn:microsoft.com/office/officeart/2018/2/layout/IconVerticalSolidList"/>
    <dgm:cxn modelId="{374722DE-9097-41B1-A6B2-67A65BF8A343}" type="presParOf" srcId="{BD04705A-0A9A-416B-8BB8-634EE8E461EB}" destId="{04292A3A-7F3A-4B78-A3CF-4289273FF8A0}" srcOrd="3" destOrd="0" presId="urn:microsoft.com/office/officeart/2018/2/layout/IconVerticalSolidList"/>
    <dgm:cxn modelId="{21D27F7D-5103-45F0-9475-868214FFE4FC}" type="presParOf" srcId="{BD04705A-0A9A-416B-8BB8-634EE8E461EB}" destId="{E1B6A4CE-1616-4F6F-90FC-3E144DEBC33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8C857-C670-4153-A05C-F601F0C8062F}">
      <dsp:nvSpPr>
        <dsp:cNvPr id="0" name=""/>
        <dsp:cNvSpPr/>
      </dsp:nvSpPr>
      <dsp:spPr>
        <a:xfrm>
          <a:off x="0" y="531"/>
          <a:ext cx="95789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0AAC0-2EFB-4A45-B50B-1276CD336A96}">
      <dsp:nvSpPr>
        <dsp:cNvPr id="0" name=""/>
        <dsp:cNvSpPr/>
      </dsp:nvSpPr>
      <dsp:spPr>
        <a:xfrm>
          <a:off x="0" y="531"/>
          <a:ext cx="9578975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900" kern="1200"/>
            <a:t>Introduction</a:t>
          </a:r>
          <a:endParaRPr lang="en-US" sz="3900" kern="1200"/>
        </a:p>
      </dsp:txBody>
      <dsp:txXfrm>
        <a:off x="0" y="531"/>
        <a:ext cx="9578975" cy="870055"/>
      </dsp:txXfrm>
    </dsp:sp>
    <dsp:sp modelId="{C20E17BC-DABD-4458-B173-1ADF2F4B1F1D}">
      <dsp:nvSpPr>
        <dsp:cNvPr id="0" name=""/>
        <dsp:cNvSpPr/>
      </dsp:nvSpPr>
      <dsp:spPr>
        <a:xfrm>
          <a:off x="0" y="870586"/>
          <a:ext cx="95789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0BB9D-A976-49F0-B7DC-88204229BD39}">
      <dsp:nvSpPr>
        <dsp:cNvPr id="0" name=""/>
        <dsp:cNvSpPr/>
      </dsp:nvSpPr>
      <dsp:spPr>
        <a:xfrm>
          <a:off x="0" y="870586"/>
          <a:ext cx="9578975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900" kern="1200"/>
            <a:t>Past</a:t>
          </a:r>
          <a:endParaRPr lang="en-US" sz="3900" kern="1200"/>
        </a:p>
      </dsp:txBody>
      <dsp:txXfrm>
        <a:off x="0" y="870586"/>
        <a:ext cx="9578975" cy="870055"/>
      </dsp:txXfrm>
    </dsp:sp>
    <dsp:sp modelId="{AB8B6079-447B-433F-BEF0-399441017B01}">
      <dsp:nvSpPr>
        <dsp:cNvPr id="0" name=""/>
        <dsp:cNvSpPr/>
      </dsp:nvSpPr>
      <dsp:spPr>
        <a:xfrm>
          <a:off x="0" y="1740641"/>
          <a:ext cx="95789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955AB-A1E7-4956-BC94-06D194E9F7FD}">
      <dsp:nvSpPr>
        <dsp:cNvPr id="0" name=""/>
        <dsp:cNvSpPr/>
      </dsp:nvSpPr>
      <dsp:spPr>
        <a:xfrm>
          <a:off x="0" y="1740641"/>
          <a:ext cx="9578975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900" kern="1200"/>
            <a:t>Present</a:t>
          </a:r>
          <a:endParaRPr lang="en-US" sz="3900" kern="1200"/>
        </a:p>
      </dsp:txBody>
      <dsp:txXfrm>
        <a:off x="0" y="1740641"/>
        <a:ext cx="9578975" cy="870055"/>
      </dsp:txXfrm>
    </dsp:sp>
    <dsp:sp modelId="{03BA046A-2915-4706-8CD5-CC4DACBB02DC}">
      <dsp:nvSpPr>
        <dsp:cNvPr id="0" name=""/>
        <dsp:cNvSpPr/>
      </dsp:nvSpPr>
      <dsp:spPr>
        <a:xfrm>
          <a:off x="0" y="2610696"/>
          <a:ext cx="95789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6F1E2-6276-443C-A18C-873D7D47D61F}">
      <dsp:nvSpPr>
        <dsp:cNvPr id="0" name=""/>
        <dsp:cNvSpPr/>
      </dsp:nvSpPr>
      <dsp:spPr>
        <a:xfrm>
          <a:off x="0" y="2610696"/>
          <a:ext cx="9578975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900" kern="1200"/>
            <a:t>Future</a:t>
          </a:r>
          <a:endParaRPr lang="en-US" sz="3900" kern="1200"/>
        </a:p>
      </dsp:txBody>
      <dsp:txXfrm>
        <a:off x="0" y="2610696"/>
        <a:ext cx="9578975" cy="870055"/>
      </dsp:txXfrm>
    </dsp:sp>
    <dsp:sp modelId="{532C2389-D9DB-4334-96D5-7912A967F510}">
      <dsp:nvSpPr>
        <dsp:cNvPr id="0" name=""/>
        <dsp:cNvSpPr/>
      </dsp:nvSpPr>
      <dsp:spPr>
        <a:xfrm>
          <a:off x="0" y="3480751"/>
          <a:ext cx="95789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6FC1D-82AC-44A5-A839-6C0B60DBFD57}">
      <dsp:nvSpPr>
        <dsp:cNvPr id="0" name=""/>
        <dsp:cNvSpPr/>
      </dsp:nvSpPr>
      <dsp:spPr>
        <a:xfrm>
          <a:off x="0" y="3480751"/>
          <a:ext cx="9578975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900" kern="1200"/>
            <a:t>Final Thoughts</a:t>
          </a:r>
          <a:endParaRPr lang="en-US" sz="3900" kern="1200"/>
        </a:p>
      </dsp:txBody>
      <dsp:txXfrm>
        <a:off x="0" y="3480751"/>
        <a:ext cx="9578975" cy="870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B7B7D-A2F6-4880-9756-3523635CCBAB}">
      <dsp:nvSpPr>
        <dsp:cNvPr id="0" name=""/>
        <dsp:cNvSpPr/>
      </dsp:nvSpPr>
      <dsp:spPr>
        <a:xfrm>
          <a:off x="0" y="707092"/>
          <a:ext cx="9578975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9B6E5-CD6D-4C24-ABEE-338663A4E9C9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5017F-DD1D-4EEA-AF2F-2A97EE97BECB}">
      <dsp:nvSpPr>
        <dsp:cNvPr id="0" name=""/>
        <dsp:cNvSpPr/>
      </dsp:nvSpPr>
      <dsp:spPr>
        <a:xfrm>
          <a:off x="1507738" y="707092"/>
          <a:ext cx="4310538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We’ve come a long way and have further to go.</a:t>
          </a:r>
          <a:endParaRPr lang="en-US" sz="2500" kern="1200"/>
        </a:p>
      </dsp:txBody>
      <dsp:txXfrm>
        <a:off x="1507738" y="707092"/>
        <a:ext cx="4310538" cy="1305401"/>
      </dsp:txXfrm>
    </dsp:sp>
    <dsp:sp modelId="{BB7598DF-0EB3-4851-8D08-5F7512D167BB}">
      <dsp:nvSpPr>
        <dsp:cNvPr id="0" name=""/>
        <dsp:cNvSpPr/>
      </dsp:nvSpPr>
      <dsp:spPr>
        <a:xfrm>
          <a:off x="5818277" y="707092"/>
          <a:ext cx="3760697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/>
            <a:t>When will we get there?</a:t>
          </a:r>
          <a:endParaRPr lang="en-US" sz="1800" kern="1200"/>
        </a:p>
      </dsp:txBody>
      <dsp:txXfrm>
        <a:off x="5818277" y="707092"/>
        <a:ext cx="3760697" cy="1305401"/>
      </dsp:txXfrm>
    </dsp:sp>
    <dsp:sp modelId="{69D3DC17-71D0-4E4A-8DF8-72D12859B411}">
      <dsp:nvSpPr>
        <dsp:cNvPr id="0" name=""/>
        <dsp:cNvSpPr/>
      </dsp:nvSpPr>
      <dsp:spPr>
        <a:xfrm>
          <a:off x="0" y="2338844"/>
          <a:ext cx="9578975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86B8F-F7E7-4B01-8F53-92ED76F4AF2C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92A3A-7F3A-4B78-A3CF-4289273FF8A0}">
      <dsp:nvSpPr>
        <dsp:cNvPr id="0" name=""/>
        <dsp:cNvSpPr/>
      </dsp:nvSpPr>
      <dsp:spPr>
        <a:xfrm>
          <a:off x="1507738" y="2338844"/>
          <a:ext cx="4310538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Is there a point to pursuing this technology?</a:t>
          </a:r>
          <a:endParaRPr lang="en-US" sz="2500" kern="1200"/>
        </a:p>
      </dsp:txBody>
      <dsp:txXfrm>
        <a:off x="1507738" y="2338844"/>
        <a:ext cx="4310538" cy="1305401"/>
      </dsp:txXfrm>
    </dsp:sp>
    <dsp:sp modelId="{E1B6A4CE-1616-4F6F-90FC-3E144DEBC33A}">
      <dsp:nvSpPr>
        <dsp:cNvPr id="0" name=""/>
        <dsp:cNvSpPr/>
      </dsp:nvSpPr>
      <dsp:spPr>
        <a:xfrm>
          <a:off x="5818277" y="2338844"/>
          <a:ext cx="3760697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/>
            <a:t>Better alternatives such as busses and trains, better city infrastructure.</a:t>
          </a:r>
          <a:endParaRPr lang="en-US" sz="1800" kern="1200"/>
        </a:p>
      </dsp:txBody>
      <dsp:txXfrm>
        <a:off x="5818277" y="2338844"/>
        <a:ext cx="3760697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D82C-89F0-67C0-7747-F39ED5562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84548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759E9-F091-9380-3E9A-D3A3CBC39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84548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B5A7-F67E-6765-BD2B-F8B72DB2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965-C6B8-41A6-AE2C-75B30F41B81A}" type="datetimeFigureOut">
              <a:rPr lang="en-IE" smtClean="0"/>
              <a:t>04/12/2023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8421E-A111-8CE9-66A1-A6F49F6D1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29336-FC2B-0976-D6A0-B8FFF633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85F1-E9B1-465D-9789-9DBA5C85A4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681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6C74-C98A-36F4-0318-C7A2AEF1D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40711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0A831-1496-4C05-FB0A-61BA4C2C9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9540711" cy="43513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9AC64-FD19-31F2-2581-5DDC25D2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965-C6B8-41A6-AE2C-75B30F41B81A}" type="datetimeFigureOut">
              <a:rPr lang="en-IE" smtClean="0"/>
              <a:t>04/12/2023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4E735-8839-1F6D-FE94-C9F75034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5BB0D-38E3-36E2-FF94-F7362B0E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85F1-E9B1-465D-9789-9DBA5C85A4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892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76BEE5-CB18-97A3-B321-65C3FD5FF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7286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EC967-8A06-F1F9-C576-7B4769D68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D6B57-BD5A-872F-C39B-232783A5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965-C6B8-41A6-AE2C-75B30F41B81A}" type="datetimeFigureOut">
              <a:rPr lang="en-IE" smtClean="0"/>
              <a:t>04/12/2023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211C2-DBC9-EB09-F46B-E5CC9C225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5E8D6-908B-6E44-F83C-3829EF5F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85F1-E9B1-465D-9789-9DBA5C85A4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289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CFAE-854A-10C8-930E-7CAEA1378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95250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87964-1622-1177-5F69-D3708451E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5250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42F73-6A0B-5530-E5BB-311E8AFE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965-C6B8-41A6-AE2C-75B30F41B81A}" type="datetimeFigureOut">
              <a:rPr lang="en-IE" smtClean="0"/>
              <a:t>04/12/2023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0E329-4E15-7A6E-9B08-435E6882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E55F9-4CBD-123E-ADEF-EE731CC8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85F1-E9B1-465D-9789-9DBA5C85A4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067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C68E-EF40-742C-F180-73A898BE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954706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20432-3C80-FC02-FC65-8A8BDABA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54706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B736B-2626-0907-1E71-289DD301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965-C6B8-41A6-AE2C-75B30F41B81A}" type="datetimeFigureOut">
              <a:rPr lang="en-IE" smtClean="0"/>
              <a:t>04/12/2023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CD97F-93FC-22F5-BD1B-75C416CC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621E9-25CB-2C59-4FE6-51E0D936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85F1-E9B1-465D-9789-9DBA5C85A4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98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87C5-5FEF-AA46-E355-FCD1DBAE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5062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59256-4C33-0ADE-49C0-BF594ED65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29E9A-1BD7-4DF4-DBE8-65235A688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3512" y="1825625"/>
            <a:ext cx="41148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4DFA4-D643-A438-98DF-57F5F407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965-C6B8-41A6-AE2C-75B30F41B81A}" type="datetimeFigureOut">
              <a:rPr lang="en-IE" smtClean="0"/>
              <a:t>04/12/2023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76F9E-06C7-27CC-3818-308F21BEE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2CA7F-5BAC-B535-A6E7-438A7638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85F1-E9B1-465D-9789-9DBA5C85A4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33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A137-499B-E722-1372-40D42DD8F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8348065" cy="126586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05A5A-1C09-A3F5-0B13-5BF39E6FD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094635" cy="7868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D49C-67C4-EADC-C5A4-263510B6F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094635" cy="35186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88EB82-6497-E6E4-1AB2-B380170DA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73053" y="1681163"/>
            <a:ext cx="4114800" cy="7868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EEC952-917A-5D06-B51C-A220BEF04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3053" y="2505075"/>
            <a:ext cx="4114800" cy="35186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7121D-1BCC-B2BB-7E3A-F841913E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965-C6B8-41A6-AE2C-75B30F41B81A}" type="datetimeFigureOut">
              <a:rPr lang="en-IE" smtClean="0"/>
              <a:t>04/12/2023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A61F9-F466-4C1A-AD14-4EE154DA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2E2E2-222D-EC27-8A81-BE6BDD68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85F1-E9B1-465D-9789-9DBA5C85A4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064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2F8E-FC89-7A4E-04FE-34638C62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3128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F9C31F-6A38-6F9D-31C8-F273F06F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965-C6B8-41A6-AE2C-75B30F41B81A}" type="datetimeFigureOut">
              <a:rPr lang="en-IE" smtClean="0"/>
              <a:t>04/12/2023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66D99-F5F3-5C93-47D2-9A19570BD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8485B-04F1-C58C-8F7D-8672D67F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85F1-E9B1-465D-9789-9DBA5C85A4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218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819063-C728-43D7-9113-7C4CA11B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965-C6B8-41A6-AE2C-75B30F41B81A}" type="datetimeFigureOut">
              <a:rPr lang="en-IE" smtClean="0"/>
              <a:t>04/12/2023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3CEAC-6E14-EC74-7EE0-83B3DEA1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ED5F7-A496-40E5-99E9-2E94EDD7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85F1-E9B1-465D-9789-9DBA5C85A4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285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E9908-994D-08D7-4E86-CBCED5C1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3AF81-4727-D98E-1AF4-EC290B3EF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19572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D4CC4-66F1-9AE6-3FA0-9CCACEDD3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33D01-3ECF-0B34-7BFD-D59D0CCC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965-C6B8-41A6-AE2C-75B30F41B81A}" type="datetimeFigureOut">
              <a:rPr lang="en-IE" smtClean="0"/>
              <a:t>04/12/2023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14C22-D0DE-B7BA-422E-5C16A39D0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F9D11-35BE-C5CD-CEB7-6D6AD5CA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85F1-E9B1-465D-9789-9DBA5C85A4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457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A32F-2705-8384-9E59-630848A37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54D85-75E2-95AC-9641-1C7F3D8B8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19572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6F347-1F7C-9EFA-81EE-C52FF3BDA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01EF5-0C9C-3A1A-37C1-331C6C14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965-C6B8-41A6-AE2C-75B30F41B81A}" type="datetimeFigureOut">
              <a:rPr lang="en-IE" smtClean="0"/>
              <a:t>04/12/2023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0C0B2-92EC-82DF-A017-4D5FB8D3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33D90-C456-FED5-1761-ADCF4F2F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85F1-E9B1-465D-9789-9DBA5C85A4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062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9F0F235-CADC-6715-6F92-18D1D3284AB3}"/>
              </a:ext>
            </a:extLst>
          </p:cNvPr>
          <p:cNvSpPr/>
          <p:nvPr userDrawn="1"/>
        </p:nvSpPr>
        <p:spPr>
          <a:xfrm>
            <a:off x="10425113" y="0"/>
            <a:ext cx="1423987" cy="3429000"/>
          </a:xfrm>
          <a:custGeom>
            <a:avLst/>
            <a:gdLst>
              <a:gd name="connsiteX0" fmla="*/ 0 w 1423987"/>
              <a:gd name="connsiteY0" fmla="*/ 0 h 3429000"/>
              <a:gd name="connsiteX1" fmla="*/ 1423987 w 1423987"/>
              <a:gd name="connsiteY1" fmla="*/ 0 h 3429000"/>
              <a:gd name="connsiteX2" fmla="*/ 1423987 w 1423987"/>
              <a:gd name="connsiteY2" fmla="*/ 3429000 h 3429000"/>
              <a:gd name="connsiteX3" fmla="*/ 0 w 1423987"/>
              <a:gd name="connsiteY3" fmla="*/ 3429000 h 3429000"/>
              <a:gd name="connsiteX4" fmla="*/ 0 w 1423987"/>
              <a:gd name="connsiteY4" fmla="*/ 0 h 3429000"/>
              <a:gd name="connsiteX0" fmla="*/ 0 w 1423987"/>
              <a:gd name="connsiteY0" fmla="*/ 0 h 3429000"/>
              <a:gd name="connsiteX1" fmla="*/ 1423987 w 1423987"/>
              <a:gd name="connsiteY1" fmla="*/ 0 h 3429000"/>
              <a:gd name="connsiteX2" fmla="*/ 1423987 w 1423987"/>
              <a:gd name="connsiteY2" fmla="*/ 3429000 h 3429000"/>
              <a:gd name="connsiteX3" fmla="*/ 709612 w 1423987"/>
              <a:gd name="connsiteY3" fmla="*/ 2719388 h 3429000"/>
              <a:gd name="connsiteX4" fmla="*/ 0 w 1423987"/>
              <a:gd name="connsiteY4" fmla="*/ 3429000 h 3429000"/>
              <a:gd name="connsiteX5" fmla="*/ 0 w 1423987"/>
              <a:gd name="connsiteY5" fmla="*/ 0 h 3429000"/>
              <a:gd name="connsiteX0" fmla="*/ 0 w 1423987"/>
              <a:gd name="connsiteY0" fmla="*/ 0 h 3429000"/>
              <a:gd name="connsiteX1" fmla="*/ 1423987 w 1423987"/>
              <a:gd name="connsiteY1" fmla="*/ 0 h 3429000"/>
              <a:gd name="connsiteX2" fmla="*/ 1423987 w 1423987"/>
              <a:gd name="connsiteY2" fmla="*/ 3429000 h 3429000"/>
              <a:gd name="connsiteX3" fmla="*/ 709612 w 1423987"/>
              <a:gd name="connsiteY3" fmla="*/ 2719388 h 3429000"/>
              <a:gd name="connsiteX4" fmla="*/ 0 w 1423987"/>
              <a:gd name="connsiteY4" fmla="*/ 3429000 h 3429000"/>
              <a:gd name="connsiteX5" fmla="*/ 0 w 1423987"/>
              <a:gd name="connsiteY5" fmla="*/ 0 h 3429000"/>
              <a:gd name="connsiteX0" fmla="*/ 0 w 1423987"/>
              <a:gd name="connsiteY0" fmla="*/ 0 h 3429000"/>
              <a:gd name="connsiteX1" fmla="*/ 1423987 w 1423987"/>
              <a:gd name="connsiteY1" fmla="*/ 0 h 3429000"/>
              <a:gd name="connsiteX2" fmla="*/ 1423987 w 1423987"/>
              <a:gd name="connsiteY2" fmla="*/ 3429000 h 3429000"/>
              <a:gd name="connsiteX3" fmla="*/ 709612 w 1423987"/>
              <a:gd name="connsiteY3" fmla="*/ 2719388 h 3429000"/>
              <a:gd name="connsiteX4" fmla="*/ 0 w 1423987"/>
              <a:gd name="connsiteY4" fmla="*/ 3429000 h 3429000"/>
              <a:gd name="connsiteX5" fmla="*/ 0 w 1423987"/>
              <a:gd name="connsiteY5" fmla="*/ 0 h 3429000"/>
              <a:gd name="connsiteX0" fmla="*/ 0 w 1423987"/>
              <a:gd name="connsiteY0" fmla="*/ 0 h 3429000"/>
              <a:gd name="connsiteX1" fmla="*/ 1423987 w 1423987"/>
              <a:gd name="connsiteY1" fmla="*/ 0 h 3429000"/>
              <a:gd name="connsiteX2" fmla="*/ 1423987 w 1423987"/>
              <a:gd name="connsiteY2" fmla="*/ 3429000 h 3429000"/>
              <a:gd name="connsiteX3" fmla="*/ 709612 w 1423987"/>
              <a:gd name="connsiteY3" fmla="*/ 2719388 h 3429000"/>
              <a:gd name="connsiteX4" fmla="*/ 0 w 1423987"/>
              <a:gd name="connsiteY4" fmla="*/ 3429000 h 3429000"/>
              <a:gd name="connsiteX5" fmla="*/ 0 w 1423987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23987" h="3429000">
                <a:moveTo>
                  <a:pt x="0" y="0"/>
                </a:moveTo>
                <a:lnTo>
                  <a:pt x="1423987" y="0"/>
                </a:lnTo>
                <a:lnTo>
                  <a:pt x="1423987" y="3429000"/>
                </a:lnTo>
                <a:lnTo>
                  <a:pt x="709612" y="2719388"/>
                </a:lnTo>
                <a:cubicBezTo>
                  <a:pt x="696913" y="2736850"/>
                  <a:pt x="236537" y="3192463"/>
                  <a:pt x="0" y="3429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241A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A8185-1319-40FA-8F59-5BB0E1B4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95167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A3A80-6358-A8DC-C413-E8148BCF7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95167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E59EC-EFEC-C491-FFE9-9274844F2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05965-C6B8-41A6-AE2C-75B30F41B81A}" type="datetimeFigureOut">
              <a:rPr lang="en-IE" smtClean="0"/>
              <a:t>04/12/2023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28A40-81C5-0F20-7D53-56AE2DDC5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8358B-7F8F-0E8A-4772-BAD44422E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B85F1-E9B1-465D-9789-9DBA5C85A499}" type="slidenum">
              <a:rPr lang="en-IE" smtClean="0"/>
              <a:t>‹#›</a:t>
            </a:fld>
            <a:endParaRPr lang="en-IE"/>
          </a:p>
        </p:txBody>
      </p:sp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44AF292-80F3-DBCA-EF16-93B941D9110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53" y="76200"/>
            <a:ext cx="1387322" cy="8286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F686B2-46C8-E752-1615-2FD90A01A1C2}"/>
              </a:ext>
            </a:extLst>
          </p:cNvPr>
          <p:cNvSpPr/>
          <p:nvPr userDrawn="1"/>
        </p:nvSpPr>
        <p:spPr>
          <a:xfrm>
            <a:off x="0" y="6721475"/>
            <a:ext cx="12202297" cy="163341"/>
          </a:xfrm>
          <a:prstGeom prst="rect">
            <a:avLst/>
          </a:prstGeom>
          <a:gradFill flip="none" rotWithShape="1">
            <a:gsLst>
              <a:gs pos="0">
                <a:srgbClr val="241A56">
                  <a:shade val="30000"/>
                  <a:satMod val="115000"/>
                </a:srgbClr>
              </a:gs>
              <a:gs pos="50000">
                <a:srgbClr val="241A56">
                  <a:shade val="67500"/>
                  <a:satMod val="115000"/>
                </a:srgbClr>
              </a:gs>
              <a:gs pos="100000">
                <a:srgbClr val="241A56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356917-791E-2A0D-C735-C0B00F236E20}"/>
              </a:ext>
            </a:extLst>
          </p:cNvPr>
          <p:cNvSpPr/>
          <p:nvPr userDrawn="1"/>
        </p:nvSpPr>
        <p:spPr>
          <a:xfrm rot="5400000">
            <a:off x="-3385258" y="3385258"/>
            <a:ext cx="6884816" cy="114300"/>
          </a:xfrm>
          <a:prstGeom prst="rect">
            <a:avLst/>
          </a:prstGeom>
          <a:gradFill flip="none" rotWithShape="1">
            <a:gsLst>
              <a:gs pos="0">
                <a:srgbClr val="241A56">
                  <a:shade val="30000"/>
                  <a:satMod val="115000"/>
                </a:srgbClr>
              </a:gs>
              <a:gs pos="50000">
                <a:srgbClr val="241A56">
                  <a:shade val="67500"/>
                  <a:satMod val="115000"/>
                </a:srgbClr>
              </a:gs>
              <a:gs pos="100000">
                <a:srgbClr val="241A5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354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41A56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41A56"/>
          </a:solidFill>
          <a:latin typeface="Quire Sans" panose="020B0502040400020003" pitchFamily="34" charset="0"/>
          <a:ea typeface="+mn-ea"/>
          <a:cs typeface="Quire Sans" panose="020B05020404000200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41A56"/>
          </a:solidFill>
          <a:latin typeface="Quire Sans" panose="020B0502040400020003" pitchFamily="34" charset="0"/>
          <a:ea typeface="+mn-ea"/>
          <a:cs typeface="Quire Sans" panose="020B05020404000200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41A56"/>
          </a:solidFill>
          <a:latin typeface="Quire Sans" panose="020B0502040400020003" pitchFamily="34" charset="0"/>
          <a:ea typeface="+mn-ea"/>
          <a:cs typeface="Quire Sans" panose="020B05020404000200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41A56"/>
          </a:solidFill>
          <a:latin typeface="Quire Sans" panose="020B0502040400020003" pitchFamily="34" charset="0"/>
          <a:ea typeface="+mn-ea"/>
          <a:cs typeface="Quire Sans" panose="020B05020404000200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41A56"/>
          </a:solidFill>
          <a:latin typeface="Quire Sans" panose="020B0502040400020003" pitchFamily="34" charset="0"/>
          <a:ea typeface="+mn-ea"/>
          <a:cs typeface="Quire Sans" panose="020B05020404000200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obaldata.com/store/report/tmt-theme-analysis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s://www.verdict.co.uk/fully-self-driving-cars-unlikely-before-2035-experts-predict/#:~:text=You%20won't%20be%20able,at%20the%20wheel%20anytime%20soon.&amp;text=The%20autonomous%20vehicle%20(AV)%20industry,prediction%20from%20research%20firm%20GlobalData.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F1E6-0786-E41D-F729-A2FA25EEDE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Self-Driving Cars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B4F3D-13B5-0EA4-5664-8B84A0695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Eoin Fitzsimons - Adeola </a:t>
            </a:r>
            <a:r>
              <a:rPr lang="en-IE" dirty="0" err="1"/>
              <a:t>Agoro</a:t>
            </a:r>
            <a:r>
              <a:rPr lang="en-IE" dirty="0"/>
              <a:t> – Eoin Smyth</a:t>
            </a:r>
          </a:p>
        </p:txBody>
      </p:sp>
    </p:spTree>
    <p:extLst>
      <p:ext uri="{BB962C8B-B14F-4D97-AF65-F5344CB8AC3E}">
        <p14:creationId xmlns:p14="http://schemas.microsoft.com/office/powerpoint/2010/main" val="280935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9765-1213-443C-B1DA-4E8CFF74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Closing Thoughts</a:t>
            </a:r>
            <a:endParaRPr lang="en-IE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4B3E8A4-9EDD-1969-CDCD-A2D5201979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076773"/>
              </p:ext>
            </p:extLst>
          </p:nvPr>
        </p:nvGraphicFramePr>
        <p:xfrm>
          <a:off x="838200" y="1825625"/>
          <a:ext cx="957897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2013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erial view of a city skyline">
            <a:extLst>
              <a:ext uri="{FF2B5EF4-FFF2-40B4-BE49-F238E27FC236}">
                <a16:creationId xmlns:a16="http://schemas.microsoft.com/office/drawing/2014/main" id="{D9668C83-5328-F7F6-320D-3C54DB328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1BF4DD63-CE83-4A2A-994E-8598C22E6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9" y="1498601"/>
            <a:ext cx="5260975" cy="4707593"/>
          </a:xfrm>
          <a:custGeom>
            <a:avLst/>
            <a:gdLst>
              <a:gd name="connsiteX0" fmla="*/ 0 w 5260975"/>
              <a:gd name="connsiteY0" fmla="*/ 0 h 4707593"/>
              <a:gd name="connsiteX1" fmla="*/ 5260975 w 5260975"/>
              <a:gd name="connsiteY1" fmla="*/ 0 h 4707593"/>
              <a:gd name="connsiteX2" fmla="*/ 5260975 w 5260975"/>
              <a:gd name="connsiteY2" fmla="*/ 3296937 h 4707593"/>
              <a:gd name="connsiteX3" fmla="*/ 5260975 w 5260975"/>
              <a:gd name="connsiteY3" fmla="*/ 3518571 h 4707593"/>
              <a:gd name="connsiteX4" fmla="*/ 5226504 w 5260975"/>
              <a:gd name="connsiteY4" fmla="*/ 3534000 h 4707593"/>
              <a:gd name="connsiteX5" fmla="*/ 5206341 w 5260975"/>
              <a:gd name="connsiteY5" fmla="*/ 3542065 h 4707593"/>
              <a:gd name="connsiteX6" fmla="*/ 5123287 w 5260975"/>
              <a:gd name="connsiteY6" fmla="*/ 3594010 h 4707593"/>
              <a:gd name="connsiteX7" fmla="*/ 5048107 w 5260975"/>
              <a:gd name="connsiteY7" fmla="*/ 3658244 h 4707593"/>
              <a:gd name="connsiteX8" fmla="*/ 4992899 w 5260975"/>
              <a:gd name="connsiteY8" fmla="*/ 3734479 h 4707593"/>
              <a:gd name="connsiteX9" fmla="*/ 4977440 w 5260975"/>
              <a:gd name="connsiteY9" fmla="*/ 3752627 h 4707593"/>
              <a:gd name="connsiteX10" fmla="*/ 4935194 w 5260975"/>
              <a:gd name="connsiteY10" fmla="*/ 3775382 h 4707593"/>
              <a:gd name="connsiteX11" fmla="*/ 4897844 w 5260975"/>
              <a:gd name="connsiteY11" fmla="*/ 3792472 h 4707593"/>
              <a:gd name="connsiteX12" fmla="*/ 4870767 w 5260975"/>
              <a:gd name="connsiteY12" fmla="*/ 3811388 h 4707593"/>
              <a:gd name="connsiteX13" fmla="*/ 4847917 w 5260975"/>
              <a:gd name="connsiteY13" fmla="*/ 3828767 h 4707593"/>
              <a:gd name="connsiteX14" fmla="*/ 4796163 w 5260975"/>
              <a:gd name="connsiteY14" fmla="*/ 3873702 h 4707593"/>
              <a:gd name="connsiteX15" fmla="*/ 4738843 w 5260975"/>
              <a:gd name="connsiteY15" fmla="*/ 3911628 h 4707593"/>
              <a:gd name="connsiteX16" fmla="*/ 4692755 w 5260975"/>
              <a:gd name="connsiteY16" fmla="*/ 3958099 h 4707593"/>
              <a:gd name="connsiteX17" fmla="*/ 4673744 w 5260975"/>
              <a:gd name="connsiteY17" fmla="*/ 3983255 h 4707593"/>
              <a:gd name="connsiteX18" fmla="*/ 4633801 w 5260975"/>
              <a:gd name="connsiteY18" fmla="*/ 4000442 h 4707593"/>
              <a:gd name="connsiteX19" fmla="*/ 4590499 w 5260975"/>
              <a:gd name="connsiteY19" fmla="*/ 4027326 h 4707593"/>
              <a:gd name="connsiteX20" fmla="*/ 4559773 w 5260975"/>
              <a:gd name="connsiteY20" fmla="*/ 4054018 h 4707593"/>
              <a:gd name="connsiteX21" fmla="*/ 4536059 w 5260975"/>
              <a:gd name="connsiteY21" fmla="*/ 4071877 h 4707593"/>
              <a:gd name="connsiteX22" fmla="*/ 4502550 w 5260975"/>
              <a:gd name="connsiteY22" fmla="*/ 4089832 h 4707593"/>
              <a:gd name="connsiteX23" fmla="*/ 4468944 w 5260975"/>
              <a:gd name="connsiteY23" fmla="*/ 4113356 h 4707593"/>
              <a:gd name="connsiteX24" fmla="*/ 4452623 w 5260975"/>
              <a:gd name="connsiteY24" fmla="*/ 4127854 h 4707593"/>
              <a:gd name="connsiteX25" fmla="*/ 4421032 w 5260975"/>
              <a:gd name="connsiteY25" fmla="*/ 4151953 h 4707593"/>
              <a:gd name="connsiteX26" fmla="*/ 4388483 w 5260975"/>
              <a:gd name="connsiteY26" fmla="*/ 4174421 h 4707593"/>
              <a:gd name="connsiteX27" fmla="*/ 4327321 w 5260975"/>
              <a:gd name="connsiteY27" fmla="*/ 4200153 h 4707593"/>
              <a:gd name="connsiteX28" fmla="*/ 4271633 w 5260975"/>
              <a:gd name="connsiteY28" fmla="*/ 4237983 h 4707593"/>
              <a:gd name="connsiteX29" fmla="*/ 4227465 w 5260975"/>
              <a:gd name="connsiteY29" fmla="*/ 4265635 h 4707593"/>
              <a:gd name="connsiteX30" fmla="*/ 4201733 w 5260975"/>
              <a:gd name="connsiteY30" fmla="*/ 4283783 h 4707593"/>
              <a:gd name="connsiteX31" fmla="*/ 4154494 w 5260975"/>
              <a:gd name="connsiteY31" fmla="*/ 4324301 h 4707593"/>
              <a:gd name="connsiteX32" fmla="*/ 4081234 w 5260975"/>
              <a:gd name="connsiteY32" fmla="*/ 4366931 h 4707593"/>
              <a:gd name="connsiteX33" fmla="*/ 4036971 w 5260975"/>
              <a:gd name="connsiteY33" fmla="*/ 4389975 h 4707593"/>
              <a:gd name="connsiteX34" fmla="*/ 3941725 w 5260975"/>
              <a:gd name="connsiteY34" fmla="*/ 4424733 h 4707593"/>
              <a:gd name="connsiteX35" fmla="*/ 3910999 w 5260975"/>
              <a:gd name="connsiteY35" fmla="*/ 4437119 h 4707593"/>
              <a:gd name="connsiteX36" fmla="*/ 3875859 w 5260975"/>
              <a:gd name="connsiteY36" fmla="*/ 4445280 h 4707593"/>
              <a:gd name="connsiteX37" fmla="*/ 3819401 w 5260975"/>
              <a:gd name="connsiteY37" fmla="*/ 4464579 h 4707593"/>
              <a:gd name="connsiteX38" fmla="*/ 3709176 w 5260975"/>
              <a:gd name="connsiteY38" fmla="*/ 4497800 h 4707593"/>
              <a:gd name="connsiteX39" fmla="*/ 3684981 w 5260975"/>
              <a:gd name="connsiteY39" fmla="*/ 4502889 h 4707593"/>
              <a:gd name="connsiteX40" fmla="*/ 3623338 w 5260975"/>
              <a:gd name="connsiteY40" fmla="*/ 4524300 h 4707593"/>
              <a:gd name="connsiteX41" fmla="*/ 3586373 w 5260975"/>
              <a:gd name="connsiteY41" fmla="*/ 4538702 h 4707593"/>
              <a:gd name="connsiteX42" fmla="*/ 3555743 w 5260975"/>
              <a:gd name="connsiteY42" fmla="*/ 4546960 h 4707593"/>
              <a:gd name="connsiteX43" fmla="*/ 3528667 w 5260975"/>
              <a:gd name="connsiteY43" fmla="*/ 4550801 h 4707593"/>
              <a:gd name="connsiteX44" fmla="*/ 3457424 w 5260975"/>
              <a:gd name="connsiteY44" fmla="*/ 4569811 h 4707593"/>
              <a:gd name="connsiteX45" fmla="*/ 3429003 w 5260975"/>
              <a:gd name="connsiteY45" fmla="*/ 4577301 h 4707593"/>
              <a:gd name="connsiteX46" fmla="*/ 3355264 w 5260975"/>
              <a:gd name="connsiteY46" fmla="*/ 4603033 h 4707593"/>
              <a:gd name="connsiteX47" fmla="*/ 3292757 w 5260975"/>
              <a:gd name="connsiteY47" fmla="*/ 4620027 h 4707593"/>
              <a:gd name="connsiteX48" fmla="*/ 3266643 w 5260975"/>
              <a:gd name="connsiteY48" fmla="*/ 4628188 h 4707593"/>
              <a:gd name="connsiteX49" fmla="*/ 3206921 w 5260975"/>
              <a:gd name="connsiteY49" fmla="*/ 4641823 h 4707593"/>
              <a:gd name="connsiteX50" fmla="*/ 3173123 w 5260975"/>
              <a:gd name="connsiteY50" fmla="*/ 4651425 h 4707593"/>
              <a:gd name="connsiteX51" fmla="*/ 3090646 w 5260975"/>
              <a:gd name="connsiteY51" fmla="*/ 4662274 h 4707593"/>
              <a:gd name="connsiteX52" fmla="*/ 3005480 w 5260975"/>
              <a:gd name="connsiteY52" fmla="*/ 4672739 h 4707593"/>
              <a:gd name="connsiteX53" fmla="*/ 2958721 w 5260975"/>
              <a:gd name="connsiteY53" fmla="*/ 4676196 h 4707593"/>
              <a:gd name="connsiteX54" fmla="*/ 2917915 w 5260975"/>
              <a:gd name="connsiteY54" fmla="*/ 4681670 h 4707593"/>
              <a:gd name="connsiteX55" fmla="*/ 2882389 w 5260975"/>
              <a:gd name="connsiteY55" fmla="*/ 4685126 h 4707593"/>
              <a:gd name="connsiteX56" fmla="*/ 2825837 w 5260975"/>
              <a:gd name="connsiteY56" fmla="*/ 4692135 h 4707593"/>
              <a:gd name="connsiteX57" fmla="*/ 2802313 w 5260975"/>
              <a:gd name="connsiteY57" fmla="*/ 4693960 h 4707593"/>
              <a:gd name="connsiteX58" fmla="*/ 2746816 w 5260975"/>
              <a:gd name="connsiteY58" fmla="*/ 4693863 h 4707593"/>
              <a:gd name="connsiteX59" fmla="*/ 2727517 w 5260975"/>
              <a:gd name="connsiteY59" fmla="*/ 4692903 h 4707593"/>
              <a:gd name="connsiteX60" fmla="*/ 2690359 w 5260975"/>
              <a:gd name="connsiteY60" fmla="*/ 4680997 h 4707593"/>
              <a:gd name="connsiteX61" fmla="*/ 2685943 w 5260975"/>
              <a:gd name="connsiteY61" fmla="*/ 4680133 h 4707593"/>
              <a:gd name="connsiteX62" fmla="*/ 2661554 w 5260975"/>
              <a:gd name="connsiteY62" fmla="*/ 4675428 h 4707593"/>
              <a:gd name="connsiteX63" fmla="*/ 2648208 w 5260975"/>
              <a:gd name="connsiteY63" fmla="*/ 4673892 h 4707593"/>
              <a:gd name="connsiteX64" fmla="*/ 2597512 w 5260975"/>
              <a:gd name="connsiteY64" fmla="*/ 4664099 h 4707593"/>
              <a:gd name="connsiteX65" fmla="*/ 2568324 w 5260975"/>
              <a:gd name="connsiteY65" fmla="*/ 4659490 h 4707593"/>
              <a:gd name="connsiteX66" fmla="*/ 2544704 w 5260975"/>
              <a:gd name="connsiteY66" fmla="*/ 4660162 h 4707593"/>
              <a:gd name="connsiteX67" fmla="*/ 2503225 w 5260975"/>
              <a:gd name="connsiteY67" fmla="*/ 4661026 h 4707593"/>
              <a:gd name="connsiteX68" fmla="*/ 2489975 w 5260975"/>
              <a:gd name="connsiteY68" fmla="*/ 4663235 h 4707593"/>
              <a:gd name="connsiteX69" fmla="*/ 2430061 w 5260975"/>
              <a:gd name="connsiteY69" fmla="*/ 4656897 h 4707593"/>
              <a:gd name="connsiteX70" fmla="*/ 2395880 w 5260975"/>
              <a:gd name="connsiteY70" fmla="*/ 4656417 h 4707593"/>
              <a:gd name="connsiteX71" fmla="*/ 2357378 w 5260975"/>
              <a:gd name="connsiteY71" fmla="*/ 4648544 h 4707593"/>
              <a:gd name="connsiteX72" fmla="*/ 2346145 w 5260975"/>
              <a:gd name="connsiteY72" fmla="*/ 4648928 h 4707593"/>
              <a:gd name="connsiteX73" fmla="*/ 2333567 w 5260975"/>
              <a:gd name="connsiteY73" fmla="*/ 4649600 h 4707593"/>
              <a:gd name="connsiteX74" fmla="*/ 2294968 w 5260975"/>
              <a:gd name="connsiteY74" fmla="*/ 4650177 h 4707593"/>
              <a:gd name="connsiteX75" fmla="*/ 2271540 w 5260975"/>
              <a:gd name="connsiteY75" fmla="*/ 4653057 h 4707593"/>
              <a:gd name="connsiteX76" fmla="*/ 2226895 w 5260975"/>
              <a:gd name="connsiteY76" fmla="*/ 4651329 h 4707593"/>
              <a:gd name="connsiteX77" fmla="*/ 2210379 w 5260975"/>
              <a:gd name="connsiteY77" fmla="*/ 4653825 h 4707593"/>
              <a:gd name="connsiteX78" fmla="*/ 2168613 w 5260975"/>
              <a:gd name="connsiteY78" fmla="*/ 4654113 h 4707593"/>
              <a:gd name="connsiteX79" fmla="*/ 2131167 w 5260975"/>
              <a:gd name="connsiteY79" fmla="*/ 4652673 h 4707593"/>
              <a:gd name="connsiteX80" fmla="*/ 2095065 w 5260975"/>
              <a:gd name="connsiteY80" fmla="*/ 4653441 h 4707593"/>
              <a:gd name="connsiteX81" fmla="*/ 2069237 w 5260975"/>
              <a:gd name="connsiteY81" fmla="*/ 4656609 h 4707593"/>
              <a:gd name="connsiteX82" fmla="*/ 2041201 w 5260975"/>
              <a:gd name="connsiteY82" fmla="*/ 4658529 h 4707593"/>
              <a:gd name="connsiteX83" fmla="*/ 1963909 w 5260975"/>
              <a:gd name="connsiteY83" fmla="*/ 4669955 h 4707593"/>
              <a:gd name="connsiteX84" fmla="*/ 1949603 w 5260975"/>
              <a:gd name="connsiteY84" fmla="*/ 4667171 h 4707593"/>
              <a:gd name="connsiteX85" fmla="*/ 1868373 w 5260975"/>
              <a:gd name="connsiteY85" fmla="*/ 4664578 h 4707593"/>
              <a:gd name="connsiteX86" fmla="*/ 1850707 w 5260975"/>
              <a:gd name="connsiteY86" fmla="*/ 4664771 h 4707593"/>
              <a:gd name="connsiteX87" fmla="*/ 1803275 w 5260975"/>
              <a:gd name="connsiteY87" fmla="*/ 4653441 h 4707593"/>
              <a:gd name="connsiteX88" fmla="*/ 1730112 w 5260975"/>
              <a:gd name="connsiteY88" fmla="*/ 4671396 h 4707593"/>
              <a:gd name="connsiteX89" fmla="*/ 1661652 w 5260975"/>
              <a:gd name="connsiteY89" fmla="*/ 4693863 h 4707593"/>
              <a:gd name="connsiteX90" fmla="*/ 1653011 w 5260975"/>
              <a:gd name="connsiteY90" fmla="*/ 4696744 h 4707593"/>
              <a:gd name="connsiteX91" fmla="*/ 1628431 w 5260975"/>
              <a:gd name="connsiteY91" fmla="*/ 4701641 h 4707593"/>
              <a:gd name="connsiteX92" fmla="*/ 1597995 w 5260975"/>
              <a:gd name="connsiteY92" fmla="*/ 4703369 h 4707593"/>
              <a:gd name="connsiteX93" fmla="*/ 1559396 w 5260975"/>
              <a:gd name="connsiteY93" fmla="*/ 4707593 h 4707593"/>
              <a:gd name="connsiteX94" fmla="*/ 1528480 w 5260975"/>
              <a:gd name="connsiteY94" fmla="*/ 4702312 h 4707593"/>
              <a:gd name="connsiteX95" fmla="*/ 1485272 w 5260975"/>
              <a:gd name="connsiteY95" fmla="*/ 4694439 h 4707593"/>
              <a:gd name="connsiteX96" fmla="*/ 1444562 w 5260975"/>
              <a:gd name="connsiteY96" fmla="*/ 4686950 h 4707593"/>
              <a:gd name="connsiteX97" fmla="*/ 1431696 w 5260975"/>
              <a:gd name="connsiteY97" fmla="*/ 4695783 h 4707593"/>
              <a:gd name="connsiteX98" fmla="*/ 1411821 w 5260975"/>
              <a:gd name="connsiteY98" fmla="*/ 4703464 h 4707593"/>
              <a:gd name="connsiteX99" fmla="*/ 1389738 w 5260975"/>
              <a:gd name="connsiteY99" fmla="*/ 4694247 h 4707593"/>
              <a:gd name="connsiteX100" fmla="*/ 1338081 w 5260975"/>
              <a:gd name="connsiteY100" fmla="*/ 4675141 h 4707593"/>
              <a:gd name="connsiteX101" fmla="*/ 1305436 w 5260975"/>
              <a:gd name="connsiteY101" fmla="*/ 4674276 h 4707593"/>
              <a:gd name="connsiteX102" fmla="*/ 1234481 w 5260975"/>
              <a:gd name="connsiteY102" fmla="*/ 4666115 h 4707593"/>
              <a:gd name="connsiteX103" fmla="*/ 1188106 w 5260975"/>
              <a:gd name="connsiteY103" fmla="*/ 4654497 h 4707593"/>
              <a:gd name="connsiteX104" fmla="*/ 1154790 w 5260975"/>
              <a:gd name="connsiteY104" fmla="*/ 4641343 h 4707593"/>
              <a:gd name="connsiteX105" fmla="*/ 1107069 w 5260975"/>
              <a:gd name="connsiteY105" fmla="*/ 4624156 h 4707593"/>
              <a:gd name="connsiteX106" fmla="*/ 1059158 w 5260975"/>
              <a:gd name="connsiteY106" fmla="*/ 4615227 h 4707593"/>
              <a:gd name="connsiteX107" fmla="*/ 1024496 w 5260975"/>
              <a:gd name="connsiteY107" fmla="*/ 4603993 h 4707593"/>
              <a:gd name="connsiteX108" fmla="*/ 982153 w 5260975"/>
              <a:gd name="connsiteY108" fmla="*/ 4596311 h 4707593"/>
              <a:gd name="connsiteX109" fmla="*/ 946628 w 5260975"/>
              <a:gd name="connsiteY109" fmla="*/ 4596024 h 4707593"/>
              <a:gd name="connsiteX110" fmla="*/ 890939 w 5260975"/>
              <a:gd name="connsiteY110" fmla="*/ 4597368 h 4707593"/>
              <a:gd name="connsiteX111" fmla="*/ 822769 w 5260975"/>
              <a:gd name="connsiteY111" fmla="*/ 4574133 h 4707593"/>
              <a:gd name="connsiteX112" fmla="*/ 795212 w 5260975"/>
              <a:gd name="connsiteY112" fmla="*/ 4568947 h 4707593"/>
              <a:gd name="connsiteX113" fmla="*/ 769288 w 5260975"/>
              <a:gd name="connsiteY113" fmla="*/ 4566547 h 4707593"/>
              <a:gd name="connsiteX114" fmla="*/ 714271 w 5260975"/>
              <a:gd name="connsiteY114" fmla="*/ 4551089 h 4707593"/>
              <a:gd name="connsiteX115" fmla="*/ 691900 w 5260975"/>
              <a:gd name="connsiteY115" fmla="*/ 4545999 h 4707593"/>
              <a:gd name="connsiteX116" fmla="*/ 660598 w 5260975"/>
              <a:gd name="connsiteY116" fmla="*/ 4546096 h 4707593"/>
              <a:gd name="connsiteX117" fmla="*/ 603662 w 5260975"/>
              <a:gd name="connsiteY117" fmla="*/ 4538991 h 4707593"/>
              <a:gd name="connsiteX118" fmla="*/ 546821 w 5260975"/>
              <a:gd name="connsiteY118" fmla="*/ 4518251 h 4707593"/>
              <a:gd name="connsiteX119" fmla="*/ 522721 w 5260975"/>
              <a:gd name="connsiteY119" fmla="*/ 4520267 h 4707593"/>
              <a:gd name="connsiteX120" fmla="*/ 514080 w 5260975"/>
              <a:gd name="connsiteY120" fmla="*/ 4519788 h 4707593"/>
              <a:gd name="connsiteX121" fmla="*/ 436404 w 5260975"/>
              <a:gd name="connsiteY121" fmla="*/ 4508361 h 4707593"/>
              <a:gd name="connsiteX122" fmla="*/ 428626 w 5260975"/>
              <a:gd name="connsiteY122" fmla="*/ 4507114 h 4707593"/>
              <a:gd name="connsiteX123" fmla="*/ 392141 w 5260975"/>
              <a:gd name="connsiteY123" fmla="*/ 4496936 h 4707593"/>
              <a:gd name="connsiteX124" fmla="*/ 300157 w 5260975"/>
              <a:gd name="connsiteY124" fmla="*/ 4490599 h 4707593"/>
              <a:gd name="connsiteX125" fmla="*/ 294493 w 5260975"/>
              <a:gd name="connsiteY125" fmla="*/ 4489831 h 4707593"/>
              <a:gd name="connsiteX126" fmla="*/ 263671 w 5260975"/>
              <a:gd name="connsiteY126" fmla="*/ 4494919 h 4707593"/>
              <a:gd name="connsiteX127" fmla="*/ 248406 w 5260975"/>
              <a:gd name="connsiteY127" fmla="*/ 4502121 h 4707593"/>
              <a:gd name="connsiteX128" fmla="*/ 224594 w 5260975"/>
              <a:gd name="connsiteY128" fmla="*/ 4509610 h 4707593"/>
              <a:gd name="connsiteX129" fmla="*/ 200398 w 5260975"/>
              <a:gd name="connsiteY129" fmla="*/ 4512395 h 4707593"/>
              <a:gd name="connsiteX130" fmla="*/ 159783 w 5260975"/>
              <a:gd name="connsiteY130" fmla="*/ 4501064 h 4707593"/>
              <a:gd name="connsiteX131" fmla="*/ 144997 w 5260975"/>
              <a:gd name="connsiteY131" fmla="*/ 4499912 h 4707593"/>
              <a:gd name="connsiteX132" fmla="*/ 112064 w 5260975"/>
              <a:gd name="connsiteY132" fmla="*/ 4494440 h 4707593"/>
              <a:gd name="connsiteX133" fmla="*/ 83259 w 5260975"/>
              <a:gd name="connsiteY133" fmla="*/ 4494824 h 4707593"/>
              <a:gd name="connsiteX134" fmla="*/ 60120 w 5260975"/>
              <a:gd name="connsiteY134" fmla="*/ 4503561 h 4707593"/>
              <a:gd name="connsiteX135" fmla="*/ 26514 w 5260975"/>
              <a:gd name="connsiteY135" fmla="*/ 4505289 h 4707593"/>
              <a:gd name="connsiteX136" fmla="*/ 4814 w 5260975"/>
              <a:gd name="connsiteY136" fmla="*/ 4498952 h 4707593"/>
              <a:gd name="connsiteX137" fmla="*/ 398 w 5260975"/>
              <a:gd name="connsiteY137" fmla="*/ 4498089 h 4707593"/>
              <a:gd name="connsiteX138" fmla="*/ 0 w 5260975"/>
              <a:gd name="connsiteY138" fmla="*/ 4498087 h 470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4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4" y="3748498"/>
                  <a:pt x="4977440" y="3752627"/>
                </a:cubicBezTo>
                <a:cubicBezTo>
                  <a:pt x="4964094" y="3761268"/>
                  <a:pt x="4949500" y="3768277"/>
                  <a:pt x="4935194" y="3775382"/>
                </a:cubicBezTo>
                <a:cubicBezTo>
                  <a:pt x="4922903" y="3781431"/>
                  <a:pt x="4909846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7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2" y="4077254"/>
                  <a:pt x="4512727" y="4081479"/>
                  <a:pt x="4502550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3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A4CAC-BBFD-8B0E-6368-7709923D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462" y="2037441"/>
            <a:ext cx="4391024" cy="707886"/>
          </a:xfrm>
        </p:spPr>
        <p:txBody>
          <a:bodyPr anchor="t">
            <a:normAutofit/>
          </a:bodyPr>
          <a:lstStyle/>
          <a:p>
            <a:r>
              <a:rPr lang="en-IE" sz="400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0C82C-E00F-FF0A-3093-E5C4911F7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463" y="2926800"/>
            <a:ext cx="4391024" cy="2291086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bg1">
                    <a:alpha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 Media and Telecom Market Analysis – Thematic Intelligence (globaldata.com)</a:t>
            </a:r>
            <a:endParaRPr lang="en-GB" sz="24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GB" sz="2400" dirty="0">
                <a:solidFill>
                  <a:schemeClr val="bg1">
                    <a:alpha val="8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Full self-driving cars might not be with us until 2035, experts predict (verdict.co.uk)</a:t>
            </a:r>
            <a:endParaRPr lang="en-IE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27393A7-D6DA-410B-8699-AA56B57B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795537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C44C88-69E3-42EE-86E8-9B45F712B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795537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5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E834-FD52-3C95-C40A-5E29B9318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IE"/>
              <a:t>Table Of Contents</a:t>
            </a:r>
            <a:endParaRPr lang="en-IE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DC6E784-A375-C18E-FA10-B54B96C91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885524"/>
              </p:ext>
            </p:extLst>
          </p:nvPr>
        </p:nvGraphicFramePr>
        <p:xfrm>
          <a:off x="838200" y="1825625"/>
          <a:ext cx="957897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15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55F4-DE9D-159B-8233-8A78D10B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IE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83625-3363-89C8-3D9E-E9E78E2EE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IE"/>
              <a:t>What is a self-driving car?</a:t>
            </a:r>
          </a:p>
          <a:p>
            <a:r>
              <a:rPr lang="en-IE"/>
              <a:t>Why are we interested?</a:t>
            </a:r>
          </a:p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683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3F25-9152-674F-B1C4-5B64D82D4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Past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5E515-29CE-9231-4D09-1F13359B6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+mn-lt"/>
              </a:rPr>
              <a:t>Conceptualization in the 1920s</a:t>
            </a:r>
            <a:endParaRPr lang="en-GB" b="0" i="0" dirty="0">
              <a:effectLst/>
              <a:latin typeface="+mn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+mn-lt"/>
              </a:rPr>
              <a:t>Early inception of autonomous vehicle concepts.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+mn-lt"/>
              </a:rPr>
              <a:t>Limited progress due to technological limitations.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+mn-lt"/>
              </a:rPr>
              <a:t>Technological Revolution in the 2000s</a:t>
            </a:r>
            <a:endParaRPr lang="en-GB" b="0" i="0" dirty="0">
              <a:effectLst/>
              <a:latin typeface="+mn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+mn-lt"/>
              </a:rPr>
              <a:t>Advancements in processing power and technology.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+mn-lt"/>
              </a:rPr>
              <a:t>DARPA Grand Challenge 2004: Initial breakthrough in autonomous vehicle racing.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+mn-lt"/>
              </a:rPr>
              <a:t>Early Pioneers</a:t>
            </a:r>
            <a:endParaRPr lang="en-GB" b="0" i="0" dirty="0">
              <a:effectLst/>
              <a:latin typeface="+mn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+mn-lt"/>
              </a:rPr>
              <a:t>Overview of initial progress by DARPA Challenge participants.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+mn-lt"/>
              </a:rPr>
              <a:t>Sparking curiosity and increased study in the autonomous vehicle domain.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5003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3F25-9152-674F-B1C4-5B64D82D4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Past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5E515-29CE-9231-4D09-1F13359B6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</a:rPr>
              <a:t>Key Milestones</a:t>
            </a:r>
            <a:endParaRPr lang="en-GB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Waymo's Pioneering Efforts: Testing since 2009 on public roads.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Tesla's Autopilot Feature: Advanced driver assistance system, not fully autonomous.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</a:rPr>
              <a:t>Road to Partial Autonomy</a:t>
            </a:r>
            <a:endParaRPr lang="en-GB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Waymo's self-driving taxi services in specific regions.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Tesla's Autopilot: Providing sophisticated driver assistance.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</a:rPr>
              <a:t>Conclusion of Historical Perspective</a:t>
            </a:r>
            <a:endParaRPr lang="en-GB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Recap of milestones achieved in self-driving technology.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Setting the stage for the future advancements in the field.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491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22E5-CA19-931A-5363-709E435D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Present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FB431-B106-8D11-56C2-8E65397E5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7198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22E5-CA19-931A-5363-709E435D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Present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FB431-B106-8D11-56C2-8E65397E5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/>
              <a:t>Who is leading the way?</a:t>
            </a:r>
          </a:p>
          <a:p>
            <a:pPr lvl="1"/>
            <a:r>
              <a:rPr lang="en-IE" dirty="0"/>
              <a:t>Tesla, Lesser-Known Companies</a:t>
            </a:r>
          </a:p>
        </p:txBody>
      </p:sp>
    </p:spTree>
    <p:extLst>
      <p:ext uri="{BB962C8B-B14F-4D97-AF65-F5344CB8AC3E}">
        <p14:creationId xmlns:p14="http://schemas.microsoft.com/office/powerpoint/2010/main" val="409564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22E5-CA19-931A-5363-709E435D7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IE"/>
              <a:t>The Future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FB431-B106-8D11-56C2-8E65397E5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IE" sz="2000" b="1"/>
              <a:t>Positives</a:t>
            </a:r>
          </a:p>
          <a:p>
            <a:pPr lvl="1"/>
            <a:r>
              <a:rPr lang="en-IE" sz="2000"/>
              <a:t>Certain disabled people will be equal to able bodied people when it comes to transport.</a:t>
            </a:r>
          </a:p>
          <a:p>
            <a:r>
              <a:rPr lang="en-IE" sz="2000" b="1"/>
              <a:t>Negatives</a:t>
            </a:r>
          </a:p>
          <a:p>
            <a:pPr lvl="1"/>
            <a:r>
              <a:rPr lang="en-GB" sz="2000"/>
              <a:t>Fully self-driving cars unlikely before 2035, experts predict</a:t>
            </a:r>
          </a:p>
          <a:p>
            <a:pPr lvl="1"/>
            <a:r>
              <a:rPr lang="en-GB" sz="2000"/>
              <a:t>Stage 5 -&gt; No human interaction required.</a:t>
            </a:r>
          </a:p>
          <a:p>
            <a:endParaRPr lang="en-IE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DD1114-B687-46C9-7188-D9A539F4D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632" y="2272186"/>
            <a:ext cx="6155141" cy="352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5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22E5-CA19-931A-5363-709E435D7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IE"/>
              <a:t>The Future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FB431-B106-8D11-56C2-8E65397E5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IE" sz="1700" b="1"/>
              <a:t>Physical Concerns</a:t>
            </a:r>
          </a:p>
          <a:p>
            <a:pPr lvl="1"/>
            <a:r>
              <a:rPr lang="en-IE" sz="1700" i="0">
                <a:effectLst/>
                <a:latin typeface="+mn-lt"/>
              </a:rPr>
              <a:t>Cybersecurity</a:t>
            </a:r>
          </a:p>
          <a:p>
            <a:pPr lvl="1"/>
            <a:r>
              <a:rPr lang="en-IE" sz="1700">
                <a:latin typeface="+mn-lt"/>
              </a:rPr>
              <a:t>Sensors &amp; Weather</a:t>
            </a:r>
          </a:p>
          <a:p>
            <a:pPr lvl="1"/>
            <a:r>
              <a:rPr lang="en-IE" sz="1700" i="0">
                <a:effectLst/>
                <a:latin typeface="+mn-lt"/>
              </a:rPr>
              <a:t>Route Mapping</a:t>
            </a:r>
          </a:p>
          <a:p>
            <a:pPr lvl="1"/>
            <a:r>
              <a:rPr lang="en-IE" sz="1700" i="0">
                <a:effectLst/>
                <a:latin typeface="+mn-lt"/>
              </a:rPr>
              <a:t>Infrastructure</a:t>
            </a:r>
            <a:endParaRPr lang="en-IE" sz="1700" b="1"/>
          </a:p>
          <a:p>
            <a:r>
              <a:rPr lang="en-IE" sz="1700" b="1"/>
              <a:t>Important Hypotheticals that will need to be addressed.</a:t>
            </a:r>
          </a:p>
          <a:p>
            <a:pPr lvl="1"/>
            <a:r>
              <a:rPr lang="en-IE" sz="1700"/>
              <a:t>The dilemma of who is protected in an accident – The driver or the public?</a:t>
            </a:r>
          </a:p>
          <a:p>
            <a:pPr lvl="1"/>
            <a:r>
              <a:rPr lang="en-IE" sz="1700"/>
              <a:t>Who pays insurance for a fully autonomous self-driving car?</a:t>
            </a:r>
          </a:p>
          <a:p>
            <a:pPr lvl="1"/>
            <a:r>
              <a:rPr lang="en-IE" sz="1700"/>
              <a:t>Should stage 5 even be allowed, can all responsibility be taken from the “driver”?</a:t>
            </a:r>
          </a:p>
          <a:p>
            <a:pPr lvl="1"/>
            <a:endParaRPr lang="en-IE" sz="1700"/>
          </a:p>
          <a:p>
            <a:pPr lvl="1"/>
            <a:endParaRPr lang="en-IE" sz="1700"/>
          </a:p>
          <a:p>
            <a:endParaRPr lang="en-IE" sz="1700" b="1"/>
          </a:p>
          <a:p>
            <a:endParaRPr lang="en-IE" sz="1700" b="1"/>
          </a:p>
          <a:p>
            <a:pPr marL="457200" lvl="1" indent="0">
              <a:buNone/>
            </a:pPr>
            <a:endParaRPr lang="en-GB" sz="1700"/>
          </a:p>
        </p:txBody>
      </p:sp>
      <p:pic>
        <p:nvPicPr>
          <p:cNvPr id="38" name="Picture 37" descr="Long exposure of lights">
            <a:extLst>
              <a:ext uri="{FF2B5EF4-FFF2-40B4-BE49-F238E27FC236}">
                <a16:creationId xmlns:a16="http://schemas.microsoft.com/office/drawing/2014/main" id="{A0C633EA-D19C-B990-0448-80EF8E2E52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76" r="12589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66284725"/>
      </p:ext>
    </p:extLst>
  </p:cSld>
  <p:clrMapOvr>
    <a:masterClrMapping/>
  </p:clrMapOvr>
</p:sld>
</file>

<file path=ppt/theme/theme1.xml><?xml version="1.0" encoding="utf-8"?>
<a:theme xmlns:a="http://schemas.openxmlformats.org/drawingml/2006/main" name="NCI Theme">
  <a:themeElements>
    <a:clrScheme name="Deep Blue">
      <a:dk1>
        <a:srgbClr val="212745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35A084"/>
      </a:accent5>
      <a:accent6>
        <a:srgbClr val="0D78C9"/>
      </a:accent6>
      <a:hlink>
        <a:srgbClr val="56C7AA"/>
      </a:hlink>
      <a:folHlink>
        <a:srgbClr val="59A8D1"/>
      </a:folHlink>
    </a:clrScheme>
    <a:fontScheme name="RockQuire">
      <a:majorFont>
        <a:latin typeface="Rockwell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358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Quire Sans</vt:lpstr>
      <vt:lpstr>Rockwell</vt:lpstr>
      <vt:lpstr>NCI Theme</vt:lpstr>
      <vt:lpstr>Self-Driving Cars</vt:lpstr>
      <vt:lpstr>Table Of Contents</vt:lpstr>
      <vt:lpstr>Introduction</vt:lpstr>
      <vt:lpstr>The Past</vt:lpstr>
      <vt:lpstr>The Past</vt:lpstr>
      <vt:lpstr>The Present</vt:lpstr>
      <vt:lpstr>The Present</vt:lpstr>
      <vt:lpstr>The Future</vt:lpstr>
      <vt:lpstr>The Future</vt:lpstr>
      <vt:lpstr>Closing Thoughts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Self-Driving Cars</dc:title>
  <dc:creator>Eoin Fitzsimons</dc:creator>
  <cp:lastModifiedBy>Eoin Fitzsimons</cp:lastModifiedBy>
  <cp:revision>1</cp:revision>
  <dcterms:created xsi:type="dcterms:W3CDTF">2023-11-30T18:06:29Z</dcterms:created>
  <dcterms:modified xsi:type="dcterms:W3CDTF">2023-12-04T14:16:41Z</dcterms:modified>
</cp:coreProperties>
</file>