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51" r:id="rId2"/>
    <p:sldId id="343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oin Fitzsimons" userId="110ec850-9138-4e94-bd75-0796415a386c" providerId="ADAL" clId="{EFFECA49-4BDB-422E-88CF-9394230E68F3}"/>
    <pc:docChg chg="modSld">
      <pc:chgData name="Eoin Fitzsimons" userId="110ec850-9138-4e94-bd75-0796415a386c" providerId="ADAL" clId="{EFFECA49-4BDB-422E-88CF-9394230E68F3}" dt="2024-02-13T16:07:12.200" v="0" actId="20577"/>
      <pc:docMkLst>
        <pc:docMk/>
      </pc:docMkLst>
      <pc:sldChg chg="modSp mod">
        <pc:chgData name="Eoin Fitzsimons" userId="110ec850-9138-4e94-bd75-0796415a386c" providerId="ADAL" clId="{EFFECA49-4BDB-422E-88CF-9394230E68F3}" dt="2024-02-13T16:07:12.200" v="0" actId="20577"/>
        <pc:sldMkLst>
          <pc:docMk/>
          <pc:sldMk cId="1628029804" sldId="3451"/>
        </pc:sldMkLst>
        <pc:spChg chg="mod">
          <ac:chgData name="Eoin Fitzsimons" userId="110ec850-9138-4e94-bd75-0796415a386c" providerId="ADAL" clId="{EFFECA49-4BDB-422E-88CF-9394230E68F3}" dt="2024-02-13T16:07:12.200" v="0" actId="20577"/>
          <ac:spMkLst>
            <pc:docMk/>
            <pc:sldMk cId="1628029804" sldId="3451"/>
            <ac:spMk id="3" creationId="{2EB9A146-0E89-4714-A773-6D7C10951F1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2DAAB-0C8E-43D7-8D3B-869D68835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A12BF-903D-49E7-817F-ACFDCFF39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0F9B9-46A1-44EC-9E35-64A410365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B31C-ACF6-4219-B3A7-7323B722E148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C7065-DD74-48D3-A3D4-930E5BD6C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5F077-8889-4F11-ADCF-48AE03EDA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51671-6D55-494E-A81D-1E09677D2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913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D14B7-DB2B-4B9D-891C-478FC1D9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612740-ACD7-4517-B042-D8ABC2CA1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7D70-0B80-4C97-B018-7E506DBC1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B31C-ACF6-4219-B3A7-7323B722E148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BE456-425C-418D-A4B5-0DAE1A6B8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9583F-0F73-4ED8-B183-524E401E2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51671-6D55-494E-A81D-1E09677D2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39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4468B1-33FF-408C-A8CA-A4D58677D6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3F6E0B-182C-4C09-A9A1-26A372FFF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6214D-9433-48DE-A4C4-7D24D6091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B31C-ACF6-4219-B3A7-7323B722E148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66E39-0349-4DE9-B098-2EEB99C37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60AFA-1A7E-47C1-92E4-6B3C4E3C5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51671-6D55-494E-A81D-1E09677D2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209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FB086-4734-4F3B-B6EB-3FBC39E8A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3F113-1FFE-43FB-B67D-24AD3097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4FF3B-09E2-431C-A9B0-D44F67141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B31C-ACF6-4219-B3A7-7323B722E148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55DC6-0B2E-400D-9A6A-D1200D3A8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A6D4B-8F51-46B7-8044-2598E5D66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51671-6D55-494E-A81D-1E09677D2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418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3B1AC-7794-4034-85DA-633FF9623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CC602-0781-48FA-B12B-BC9CB3499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E519D-2018-49AF-8DFA-3ABBAE6CC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B31C-ACF6-4219-B3A7-7323B722E148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49DF7-7AAB-450E-8FE2-90CFF6DE3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232FD-5B55-4FB9-87DF-2696A5C88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51671-6D55-494E-A81D-1E09677D2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763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45D06-7E3A-4B97-B1B4-6CAC48D95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FDFD9-7287-477B-A570-B206A20124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0D8F9-FBF2-4097-9B54-669AF9DD9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30118-221A-413F-8208-44D284992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B31C-ACF6-4219-B3A7-7323B722E148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07DFF-1299-46E3-9CA5-F99EC52F6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D4EE5-65F5-41BA-A9B7-A24DC0C5F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51671-6D55-494E-A81D-1E09677D2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10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3882D-27EF-43ED-9CD1-F9F863755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355B3-C1B2-451A-AA2A-A7F587422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A0649-760B-4FC3-9B61-0CB7CA615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6AA4AA-8A5F-4F62-8274-C6F1798771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686081-D47C-441C-9310-0558D0FC69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D8E636-BCEA-4511-AC0D-1D34B243C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B31C-ACF6-4219-B3A7-7323B722E148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67983F-E813-40C2-97BA-51AE80D08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E99D07-713F-4244-A700-623E0E3D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51671-6D55-494E-A81D-1E09677D2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977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63FA1-CF2F-408F-8FF2-2D23EDDC2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B07E55-2328-4774-9868-007C5CF52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B31C-ACF6-4219-B3A7-7323B722E148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7C73FE-95B8-4E64-8449-FCA070B9F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52BA8B-691E-41DD-9059-64325FCA6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51671-6D55-494E-A81D-1E09677D2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405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63FEDA-8F5E-417C-AB6C-FA82DBF50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B31C-ACF6-4219-B3A7-7323B722E148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CBBA3D-EAA0-4476-B26C-0196601F2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CF7B00-463F-4A43-AED0-D9CA7F7E1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51671-6D55-494E-A81D-1E09677D2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305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06D93-B06B-4338-95BC-8D32643A4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7D84D-0756-4780-BF2C-0A77E18B1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4E81B-20D1-4356-9B08-B097C0D9A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9A177-40BA-4CA6-B5DE-18096C9AB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B31C-ACF6-4219-B3A7-7323B722E148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FB5DD-2E1A-4A78-A3F0-71B7857BF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0C929-2451-42FC-A921-693177BD5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51671-6D55-494E-A81D-1E09677D2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735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23C27-65EE-4C5C-911E-5EC624AA1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C9911E-E827-4AE4-A40C-07F65385FF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45511-2DB1-4CD5-A3DC-42A3246EF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0D59A-EF03-4314-8556-7437BCD70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B31C-ACF6-4219-B3A7-7323B722E148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F40BD-2E7E-49F4-A461-4DAF337C8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5B994-C660-45B8-9C6C-D627F85D6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51671-6D55-494E-A81D-1E09677D2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739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8EE1ED-A28C-42D9-A757-3A24CD66B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BF041-99D8-4D60-AE6E-A657647E4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121FE-1E3B-4B6E-81DA-670695942D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6B31C-ACF6-4219-B3A7-7323B722E148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69558-3125-473D-9D52-B1FB682072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E7CDA-055F-468A-B94F-34E531F4D8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51671-6D55-494E-A81D-1E09677D2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86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E2C01-2ACF-4D25-9C3C-CF7B1E4E7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6901193" cy="1135737"/>
          </a:xfrm>
        </p:spPr>
        <p:txBody>
          <a:bodyPr>
            <a:normAutofit/>
          </a:bodyPr>
          <a:lstStyle/>
          <a:p>
            <a:r>
              <a:rPr lang="en-IE" sz="3600" dirty="0"/>
              <a:t>Lab02 (deadline next week)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9A146-0E89-4714-A773-6D7C10951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7712256" cy="4393982"/>
          </a:xfrm>
        </p:spPr>
        <p:txBody>
          <a:bodyPr>
            <a:normAutofit/>
          </a:bodyPr>
          <a:lstStyle/>
          <a:p>
            <a:r>
              <a:rPr lang="en-IE" dirty="0"/>
              <a:t>Select a web page and try to preform tests to answer questions in slides 30, 31and 33:</a:t>
            </a:r>
          </a:p>
          <a:p>
            <a:r>
              <a:rPr lang="en-IE" dirty="0"/>
              <a:t>1. Planning</a:t>
            </a:r>
          </a:p>
          <a:p>
            <a:r>
              <a:rPr lang="en-IE" dirty="0"/>
              <a:t>2. Control</a:t>
            </a:r>
          </a:p>
          <a:p>
            <a:r>
              <a:rPr lang="en-IE" dirty="0"/>
              <a:t>3. output  	</a:t>
            </a:r>
          </a:p>
        </p:txBody>
      </p:sp>
      <p:pic>
        <p:nvPicPr>
          <p:cNvPr id="6" name="Graphic 5" descr="Gantt Chart with solid fill">
            <a:extLst>
              <a:ext uri="{FF2B5EF4-FFF2-40B4-BE49-F238E27FC236}">
                <a16:creationId xmlns:a16="http://schemas.microsoft.com/office/drawing/2014/main" id="{2EE9CA31-B4EC-41E2-87CC-C42AA5839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19869" y="1714668"/>
            <a:ext cx="3428663" cy="342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029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E113A-F853-4B8F-9049-6D3439ACA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Exercise Lab-03 </a:t>
            </a:r>
            <a:r>
              <a:rPr lang="en-IE" dirty="0"/>
              <a:t>(deadline a week after lab02)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03A2F-C606-420D-B7CF-4CD092A73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Take your previous example of the webpage or whatever you have selected:</a:t>
            </a:r>
          </a:p>
          <a:p>
            <a:pPr lvl="1"/>
            <a:r>
              <a:rPr lang="en-IE" dirty="0"/>
              <a:t>Can you think of any suitable test cases for a POST system?</a:t>
            </a:r>
          </a:p>
          <a:p>
            <a:pPr lvl="1"/>
            <a:r>
              <a:rPr lang="en-IE" dirty="0"/>
              <a:t>Try think of a unit test and an integration test</a:t>
            </a:r>
          </a:p>
          <a:p>
            <a:r>
              <a:rPr lang="en-IE" dirty="0"/>
              <a:t>Examples:</a:t>
            </a:r>
          </a:p>
          <a:p>
            <a:pPr lvl="1"/>
            <a:r>
              <a:rPr lang="en-IE" dirty="0"/>
              <a:t>Test any used case, such as </a:t>
            </a:r>
          </a:p>
          <a:p>
            <a:pPr lvl="2"/>
            <a:r>
              <a:rPr lang="en-IE" dirty="0"/>
              <a:t>Test a lookup for a product specification from the product catalogue </a:t>
            </a:r>
          </a:p>
          <a:p>
            <a:pPr lvl="2"/>
            <a:r>
              <a:rPr lang="en-IE" dirty="0"/>
              <a:t>Item should contain a valid name</a:t>
            </a:r>
          </a:p>
          <a:p>
            <a:pPr lvl="2"/>
            <a:r>
              <a:rPr lang="en-IE" dirty="0"/>
              <a:t>Or any other example</a:t>
            </a:r>
          </a:p>
          <a:p>
            <a:pPr lvl="1"/>
            <a:endParaRPr lang="en-IE" dirty="0"/>
          </a:p>
          <a:p>
            <a:r>
              <a:rPr lang="en-IE" dirty="0"/>
              <a:t>POST sample test cases: </a:t>
            </a:r>
          </a:p>
          <a:p>
            <a:pPr lvl="1"/>
            <a:r>
              <a:rPr lang="en-IE" dirty="0"/>
              <a:t>https://www.guru99.com/testing-for-retail-pos-point-of-sale-system.html</a:t>
            </a:r>
          </a:p>
          <a:p>
            <a:pPr lvl="1"/>
            <a:r>
              <a:rPr lang="en-IE" dirty="0"/>
              <a:t>https://www.softwaretestinghelp.com/how-to-test-point-of-sale-pos-system/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047FD7-EEFF-4593-87C1-44DF6B960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76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137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Lab02 (deadline next week)</vt:lpstr>
      <vt:lpstr>Exercise Lab-03 (deadline a week after lab02)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Lab01 (deadline next week)</dc:title>
  <dc:creator>Tauseef Jamal</dc:creator>
  <cp:lastModifiedBy>Eoin Fitzsimons</cp:lastModifiedBy>
  <cp:revision>2</cp:revision>
  <dcterms:created xsi:type="dcterms:W3CDTF">2024-02-06T14:11:56Z</dcterms:created>
  <dcterms:modified xsi:type="dcterms:W3CDTF">2024-02-13T16:07:21Z</dcterms:modified>
</cp:coreProperties>
</file>