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xml" ContentType="application/vnd.openxmlformats-officedocument.presentationml.tags+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83" r:id="rId2"/>
    <p:sldId id="486" r:id="rId3"/>
    <p:sldId id="491" r:id="rId4"/>
    <p:sldId id="488" r:id="rId5"/>
    <p:sldId id="469" r:id="rId6"/>
    <p:sldId id="490" r:id="rId7"/>
    <p:sldId id="494" r:id="rId8"/>
    <p:sldId id="495" r:id="rId9"/>
    <p:sldId id="496" r:id="rId10"/>
    <p:sldId id="497" r:id="rId11"/>
    <p:sldId id="499" r:id="rId12"/>
    <p:sldId id="498" r:id="rId13"/>
    <p:sldId id="503" r:id="rId14"/>
    <p:sldId id="501" r:id="rId15"/>
    <p:sldId id="500" r:id="rId16"/>
    <p:sldId id="502" r:id="rId17"/>
    <p:sldId id="387" r:id="rId18"/>
    <p:sldId id="487" r:id="rId19"/>
    <p:sldId id="504" r:id="rId20"/>
    <p:sldId id="517" r:id="rId21"/>
    <p:sldId id="518" r:id="rId22"/>
    <p:sldId id="506" r:id="rId23"/>
    <p:sldId id="508" r:id="rId24"/>
    <p:sldId id="509" r:id="rId25"/>
    <p:sldId id="510" r:id="rId26"/>
    <p:sldId id="513" r:id="rId27"/>
    <p:sldId id="512" r:id="rId28"/>
    <p:sldId id="511" r:id="rId29"/>
    <p:sldId id="514" r:id="rId30"/>
    <p:sldId id="515" r:id="rId31"/>
    <p:sldId id="516" r:id="rId32"/>
    <p:sldId id="519" r:id="rId33"/>
    <p:sldId id="520" r:id="rId34"/>
    <p:sldId id="521" r:id="rId35"/>
    <p:sldId id="522" r:id="rId36"/>
    <p:sldId id="523" r:id="rId37"/>
    <p:sldId id="524" r:id="rId38"/>
    <p:sldId id="525" r:id="rId39"/>
    <p:sldId id="526" r:id="rId40"/>
    <p:sldId id="527" r:id="rId41"/>
    <p:sldId id="528" r:id="rId42"/>
    <p:sldId id="489" r:id="rId43"/>
    <p:sldId id="483" r:id="rId44"/>
    <p:sldId id="485" r:id="rId45"/>
    <p:sldId id="484" r:id="rId46"/>
    <p:sldId id="493" r:id="rId47"/>
    <p:sldId id="473" r:id="rId48"/>
    <p:sldId id="48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Bonner" initials="SB" lastIdx="1" clrIdx="0">
    <p:extLst>
      <p:ext uri="{19B8F6BF-5375-455C-9EA6-DF929625EA0E}">
        <p15:presenceInfo xmlns:p15="http://schemas.microsoft.com/office/powerpoint/2012/main" userId="Sean Bonn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3BE035-89F0-451C-8A20-2131D9E016BE}" v="2" dt="2024-02-20T14:25:59.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9" autoAdjust="0"/>
    <p:restoredTop sz="77251" autoAdjust="0"/>
  </p:normalViewPr>
  <p:slideViewPr>
    <p:cSldViewPr snapToGrid="0">
      <p:cViewPr varScale="1">
        <p:scale>
          <a:sx n="88" d="100"/>
          <a:sy n="88" d="100"/>
        </p:scale>
        <p:origin x="154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n Bonner" userId="5cbbbfe6-501d-4c56-bbbb-9c01a6aef2e5" providerId="ADAL" clId="{7012D326-5353-4F87-95EB-30C82994E875}"/>
    <pc:docChg chg="undo redo custSel addSld delSld modSld sldOrd">
      <pc:chgData name="Sean Bonner" userId="5cbbbfe6-501d-4c56-bbbb-9c01a6aef2e5" providerId="ADAL" clId="{7012D326-5353-4F87-95EB-30C82994E875}" dt="2022-02-22T20:02:57.246" v="8929"/>
      <pc:docMkLst>
        <pc:docMk/>
      </pc:docMkLst>
      <pc:sldChg chg="modSp">
        <pc:chgData name="Sean Bonner" userId="5cbbbfe6-501d-4c56-bbbb-9c01a6aef2e5" providerId="ADAL" clId="{7012D326-5353-4F87-95EB-30C82994E875}" dt="2022-02-22T12:27:34.920" v="8867" actId="313"/>
        <pc:sldMkLst>
          <pc:docMk/>
          <pc:sldMk cId="3952918430" sldId="383"/>
        </pc:sldMkLst>
        <pc:graphicFrameChg chg="mod">
          <ac:chgData name="Sean Bonner" userId="5cbbbfe6-501d-4c56-bbbb-9c01a6aef2e5" providerId="ADAL" clId="{7012D326-5353-4F87-95EB-30C82994E875}" dt="2022-02-22T12:27:34.920" v="8867" actId="313"/>
          <ac:graphicFrameMkLst>
            <pc:docMk/>
            <pc:sldMk cId="3952918430" sldId="383"/>
            <ac:graphicFrameMk id="4" creationId="{F767873D-1A9E-446A-B10A-50A8EBC9B8C0}"/>
          </ac:graphicFrameMkLst>
        </pc:graphicFrameChg>
      </pc:sldChg>
      <pc:sldChg chg="addSp delSp modSp mod modClrScheme delDesignElem chgLayout">
        <pc:chgData name="Sean Bonner" userId="5cbbbfe6-501d-4c56-bbbb-9c01a6aef2e5" providerId="ADAL" clId="{7012D326-5353-4F87-95EB-30C82994E875}" dt="2022-02-21T15:19:50.746" v="391" actId="20577"/>
        <pc:sldMkLst>
          <pc:docMk/>
          <pc:sldMk cId="1038378399" sldId="387"/>
        </pc:sldMkLst>
        <pc:spChg chg="add del mod ord">
          <ac:chgData name="Sean Bonner" userId="5cbbbfe6-501d-4c56-bbbb-9c01a6aef2e5" providerId="ADAL" clId="{7012D326-5353-4F87-95EB-30C82994E875}" dt="2022-02-21T14:56:23.343" v="145" actId="700"/>
          <ac:spMkLst>
            <pc:docMk/>
            <pc:sldMk cId="1038378399" sldId="387"/>
            <ac:spMk id="2" creationId="{84481ED4-926D-4636-A83A-C192257BE0B0}"/>
          </ac:spMkLst>
        </pc:spChg>
        <pc:spChg chg="mod ord">
          <ac:chgData name="Sean Bonner" userId="5cbbbfe6-501d-4c56-bbbb-9c01a6aef2e5" providerId="ADAL" clId="{7012D326-5353-4F87-95EB-30C82994E875}" dt="2022-02-21T15:19:50.746" v="391" actId="20577"/>
          <ac:spMkLst>
            <pc:docMk/>
            <pc:sldMk cId="1038378399" sldId="387"/>
            <ac:spMk id="6" creationId="{49B47F01-B700-4975-B2D2-E866C9E4F842}"/>
          </ac:spMkLst>
        </pc:spChg>
        <pc:spChg chg="add del">
          <ac:chgData name="Sean Bonner" userId="5cbbbfe6-501d-4c56-bbbb-9c01a6aef2e5" providerId="ADAL" clId="{7012D326-5353-4F87-95EB-30C82994E875}" dt="2022-02-21T14:56:23.343" v="145" actId="700"/>
          <ac:spMkLst>
            <pc:docMk/>
            <pc:sldMk cId="1038378399" sldId="387"/>
            <ac:spMk id="30" creationId="{2B577FF9-3543-4875-815D-3D87BD8A2002}"/>
          </ac:spMkLst>
        </pc:spChg>
        <pc:spChg chg="add del">
          <ac:chgData name="Sean Bonner" userId="5cbbbfe6-501d-4c56-bbbb-9c01a6aef2e5" providerId="ADAL" clId="{7012D326-5353-4F87-95EB-30C82994E875}" dt="2022-02-21T14:56:23.343" v="145" actId="700"/>
          <ac:spMkLst>
            <pc:docMk/>
            <pc:sldMk cId="1038378399" sldId="387"/>
            <ac:spMk id="32" creationId="{F5569EEC-E12F-4856-B407-02B2813A4AA5}"/>
          </ac:spMkLst>
        </pc:spChg>
        <pc:spChg chg="add del">
          <ac:chgData name="Sean Bonner" userId="5cbbbfe6-501d-4c56-bbbb-9c01a6aef2e5" providerId="ADAL" clId="{7012D326-5353-4F87-95EB-30C82994E875}" dt="2022-02-21T14:56:23.343" v="145" actId="700"/>
          <ac:spMkLst>
            <pc:docMk/>
            <pc:sldMk cId="1038378399" sldId="387"/>
            <ac:spMk id="34" creationId="{CF860788-3A6A-45A3-B3F1-06F159665603}"/>
          </ac:spMkLst>
        </pc:spChg>
        <pc:spChg chg="add del">
          <ac:chgData name="Sean Bonner" userId="5cbbbfe6-501d-4c56-bbbb-9c01a6aef2e5" providerId="ADAL" clId="{7012D326-5353-4F87-95EB-30C82994E875}" dt="2022-02-21T14:56:23.343" v="145" actId="700"/>
          <ac:spMkLst>
            <pc:docMk/>
            <pc:sldMk cId="1038378399" sldId="387"/>
            <ac:spMk id="36" creationId="{DF1E3393-B852-4883-B778-ED3525112942}"/>
          </ac:spMkLst>
        </pc:spChg>
        <pc:spChg chg="add del">
          <ac:chgData name="Sean Bonner" userId="5cbbbfe6-501d-4c56-bbbb-9c01a6aef2e5" providerId="ADAL" clId="{7012D326-5353-4F87-95EB-30C82994E875}" dt="2022-02-21T14:56:23.343" v="145" actId="700"/>
          <ac:spMkLst>
            <pc:docMk/>
            <pc:sldMk cId="1038378399" sldId="387"/>
            <ac:spMk id="38" creationId="{39853D09-4205-4CC7-83EB-288E886AC9E4}"/>
          </ac:spMkLst>
        </pc:spChg>
        <pc:spChg chg="add del">
          <ac:chgData name="Sean Bonner" userId="5cbbbfe6-501d-4c56-bbbb-9c01a6aef2e5" providerId="ADAL" clId="{7012D326-5353-4F87-95EB-30C82994E875}" dt="2022-02-21T14:56:23.343" v="145" actId="700"/>
          <ac:spMkLst>
            <pc:docMk/>
            <pc:sldMk cId="1038378399" sldId="387"/>
            <ac:spMk id="40" creationId="{0D040B79-3E73-4A31-840D-D6B9C9FDFC46}"/>
          </ac:spMkLst>
        </pc:spChg>
        <pc:spChg chg="add del">
          <ac:chgData name="Sean Bonner" userId="5cbbbfe6-501d-4c56-bbbb-9c01a6aef2e5" providerId="ADAL" clId="{7012D326-5353-4F87-95EB-30C82994E875}" dt="2022-02-21T14:56:23.343" v="145" actId="700"/>
          <ac:spMkLst>
            <pc:docMk/>
            <pc:sldMk cId="1038378399" sldId="387"/>
            <ac:spMk id="42" creationId="{156C6AE5-3F8B-42AC-9EA4-1B686A11E93F}"/>
          </ac:spMkLst>
        </pc:spChg>
        <pc:picChg chg="mod ord">
          <ac:chgData name="Sean Bonner" userId="5cbbbfe6-501d-4c56-bbbb-9c01a6aef2e5" providerId="ADAL" clId="{7012D326-5353-4F87-95EB-30C82994E875}" dt="2022-02-21T14:56:23.343" v="145" actId="700"/>
          <ac:picMkLst>
            <pc:docMk/>
            <pc:sldMk cId="1038378399" sldId="387"/>
            <ac:picMk id="8" creationId="{4D1ED18F-4102-4F9B-B21C-106F75114BA0}"/>
          </ac:picMkLst>
        </pc:picChg>
      </pc:sldChg>
      <pc:sldChg chg="del">
        <pc:chgData name="Sean Bonner" userId="5cbbbfe6-501d-4c56-bbbb-9c01a6aef2e5" providerId="ADAL" clId="{7012D326-5353-4F87-95EB-30C82994E875}" dt="2022-02-18T13:17:27.966" v="2" actId="47"/>
        <pc:sldMkLst>
          <pc:docMk/>
          <pc:sldMk cId="954875177" sldId="453"/>
        </pc:sldMkLst>
      </pc:sldChg>
      <pc:sldChg chg="del">
        <pc:chgData name="Sean Bonner" userId="5cbbbfe6-501d-4c56-bbbb-9c01a6aef2e5" providerId="ADAL" clId="{7012D326-5353-4F87-95EB-30C82994E875}" dt="2022-02-18T13:17:25.870" v="1" actId="47"/>
        <pc:sldMkLst>
          <pc:docMk/>
          <pc:sldMk cId="2613218743" sldId="454"/>
        </pc:sldMkLst>
      </pc:sldChg>
      <pc:sldChg chg="del">
        <pc:chgData name="Sean Bonner" userId="5cbbbfe6-501d-4c56-bbbb-9c01a6aef2e5" providerId="ADAL" clId="{7012D326-5353-4F87-95EB-30C82994E875}" dt="2022-02-18T13:17:25.870" v="1" actId="47"/>
        <pc:sldMkLst>
          <pc:docMk/>
          <pc:sldMk cId="1606030662" sldId="455"/>
        </pc:sldMkLst>
      </pc:sldChg>
      <pc:sldChg chg="del">
        <pc:chgData name="Sean Bonner" userId="5cbbbfe6-501d-4c56-bbbb-9c01a6aef2e5" providerId="ADAL" clId="{7012D326-5353-4F87-95EB-30C82994E875}" dt="2022-02-18T13:17:25.870" v="1" actId="47"/>
        <pc:sldMkLst>
          <pc:docMk/>
          <pc:sldMk cId="3958516621" sldId="456"/>
        </pc:sldMkLst>
      </pc:sldChg>
      <pc:sldChg chg="del">
        <pc:chgData name="Sean Bonner" userId="5cbbbfe6-501d-4c56-bbbb-9c01a6aef2e5" providerId="ADAL" clId="{7012D326-5353-4F87-95EB-30C82994E875}" dt="2022-02-18T13:17:31.942" v="3" actId="47"/>
        <pc:sldMkLst>
          <pc:docMk/>
          <pc:sldMk cId="955604634" sldId="458"/>
        </pc:sldMkLst>
      </pc:sldChg>
      <pc:sldChg chg="del">
        <pc:chgData name="Sean Bonner" userId="5cbbbfe6-501d-4c56-bbbb-9c01a6aef2e5" providerId="ADAL" clId="{7012D326-5353-4F87-95EB-30C82994E875}" dt="2022-02-18T13:17:31.942" v="3" actId="47"/>
        <pc:sldMkLst>
          <pc:docMk/>
          <pc:sldMk cId="4220996264" sldId="460"/>
        </pc:sldMkLst>
      </pc:sldChg>
      <pc:sldChg chg="del">
        <pc:chgData name="Sean Bonner" userId="5cbbbfe6-501d-4c56-bbbb-9c01a6aef2e5" providerId="ADAL" clId="{7012D326-5353-4F87-95EB-30C82994E875}" dt="2022-02-18T13:17:31.942" v="3" actId="47"/>
        <pc:sldMkLst>
          <pc:docMk/>
          <pc:sldMk cId="980728535" sldId="462"/>
        </pc:sldMkLst>
      </pc:sldChg>
      <pc:sldChg chg="del">
        <pc:chgData name="Sean Bonner" userId="5cbbbfe6-501d-4c56-bbbb-9c01a6aef2e5" providerId="ADAL" clId="{7012D326-5353-4F87-95EB-30C82994E875}" dt="2022-02-18T13:17:31.942" v="3" actId="47"/>
        <pc:sldMkLst>
          <pc:docMk/>
          <pc:sldMk cId="573574326" sldId="463"/>
        </pc:sldMkLst>
      </pc:sldChg>
      <pc:sldChg chg="del">
        <pc:chgData name="Sean Bonner" userId="5cbbbfe6-501d-4c56-bbbb-9c01a6aef2e5" providerId="ADAL" clId="{7012D326-5353-4F87-95EB-30C82994E875}" dt="2022-02-18T13:17:31.942" v="3" actId="47"/>
        <pc:sldMkLst>
          <pc:docMk/>
          <pc:sldMk cId="2280711729" sldId="464"/>
        </pc:sldMkLst>
      </pc:sldChg>
      <pc:sldChg chg="del">
        <pc:chgData name="Sean Bonner" userId="5cbbbfe6-501d-4c56-bbbb-9c01a6aef2e5" providerId="ADAL" clId="{7012D326-5353-4F87-95EB-30C82994E875}" dt="2022-02-18T13:17:31.942" v="3" actId="47"/>
        <pc:sldMkLst>
          <pc:docMk/>
          <pc:sldMk cId="2844086402" sldId="465"/>
        </pc:sldMkLst>
      </pc:sldChg>
      <pc:sldChg chg="del">
        <pc:chgData name="Sean Bonner" userId="5cbbbfe6-501d-4c56-bbbb-9c01a6aef2e5" providerId="ADAL" clId="{7012D326-5353-4F87-95EB-30C82994E875}" dt="2022-02-18T13:17:31.942" v="3" actId="47"/>
        <pc:sldMkLst>
          <pc:docMk/>
          <pc:sldMk cId="2796307038" sldId="466"/>
        </pc:sldMkLst>
      </pc:sldChg>
      <pc:sldChg chg="del">
        <pc:chgData name="Sean Bonner" userId="5cbbbfe6-501d-4c56-bbbb-9c01a6aef2e5" providerId="ADAL" clId="{7012D326-5353-4F87-95EB-30C82994E875}" dt="2022-02-18T13:17:27.966" v="2" actId="47"/>
        <pc:sldMkLst>
          <pc:docMk/>
          <pc:sldMk cId="963001874" sldId="467"/>
        </pc:sldMkLst>
      </pc:sldChg>
      <pc:sldChg chg="delSp modSp mod ord modAnim modNotesTx">
        <pc:chgData name="Sean Bonner" userId="5cbbbfe6-501d-4c56-bbbb-9c01a6aef2e5" providerId="ADAL" clId="{7012D326-5353-4F87-95EB-30C82994E875}" dt="2022-02-22T20:00:00.172" v="8873"/>
        <pc:sldMkLst>
          <pc:docMk/>
          <pc:sldMk cId="242488732" sldId="469"/>
        </pc:sldMkLst>
        <pc:spChg chg="mod">
          <ac:chgData name="Sean Bonner" userId="5cbbbfe6-501d-4c56-bbbb-9c01a6aef2e5" providerId="ADAL" clId="{7012D326-5353-4F87-95EB-30C82994E875}" dt="2022-02-22T19:59:31.676" v="8869" actId="6549"/>
          <ac:spMkLst>
            <pc:docMk/>
            <pc:sldMk cId="242488732" sldId="469"/>
            <ac:spMk id="4" creationId="{FD08FE04-18CA-4921-A5C8-D0FE8E683ECC}"/>
          </ac:spMkLst>
        </pc:spChg>
        <pc:spChg chg="mod">
          <ac:chgData name="Sean Bonner" userId="5cbbbfe6-501d-4c56-bbbb-9c01a6aef2e5" providerId="ADAL" clId="{7012D326-5353-4F87-95EB-30C82994E875}" dt="2022-02-21T15:39:28.788" v="1033" actId="20577"/>
          <ac:spMkLst>
            <pc:docMk/>
            <pc:sldMk cId="242488732" sldId="469"/>
            <ac:spMk id="6" creationId="{9083F2A9-6417-4DEC-8615-67345D271633}"/>
          </ac:spMkLst>
        </pc:spChg>
        <pc:picChg chg="del">
          <ac:chgData name="Sean Bonner" userId="5cbbbfe6-501d-4c56-bbbb-9c01a6aef2e5" providerId="ADAL" clId="{7012D326-5353-4F87-95EB-30C82994E875}" dt="2022-02-21T15:31:08.788" v="826" actId="478"/>
          <ac:picMkLst>
            <pc:docMk/>
            <pc:sldMk cId="242488732" sldId="469"/>
            <ac:picMk id="20" creationId="{AD77555D-B1A4-4DD9-8C30-D5BFC9D427AD}"/>
          </ac:picMkLst>
        </pc:picChg>
      </pc:sldChg>
      <pc:sldChg chg="del">
        <pc:chgData name="Sean Bonner" userId="5cbbbfe6-501d-4c56-bbbb-9c01a6aef2e5" providerId="ADAL" clId="{7012D326-5353-4F87-95EB-30C82994E875}" dt="2022-02-18T13:17:27.966" v="2" actId="47"/>
        <pc:sldMkLst>
          <pc:docMk/>
          <pc:sldMk cId="1553751803" sldId="470"/>
        </pc:sldMkLst>
      </pc:sldChg>
      <pc:sldChg chg="del">
        <pc:chgData name="Sean Bonner" userId="5cbbbfe6-501d-4c56-bbbb-9c01a6aef2e5" providerId="ADAL" clId="{7012D326-5353-4F87-95EB-30C82994E875}" dt="2022-02-18T13:17:25.870" v="1" actId="47"/>
        <pc:sldMkLst>
          <pc:docMk/>
          <pc:sldMk cId="1664951245" sldId="471"/>
        </pc:sldMkLst>
      </pc:sldChg>
      <pc:sldChg chg="del">
        <pc:chgData name="Sean Bonner" userId="5cbbbfe6-501d-4c56-bbbb-9c01a6aef2e5" providerId="ADAL" clId="{7012D326-5353-4F87-95EB-30C82994E875}" dt="2022-02-18T13:17:25.870" v="1" actId="47"/>
        <pc:sldMkLst>
          <pc:docMk/>
          <pc:sldMk cId="1334735982" sldId="472"/>
        </pc:sldMkLst>
      </pc:sldChg>
      <pc:sldChg chg="mod modShow">
        <pc:chgData name="Sean Bonner" userId="5cbbbfe6-501d-4c56-bbbb-9c01a6aef2e5" providerId="ADAL" clId="{7012D326-5353-4F87-95EB-30C82994E875}" dt="2022-02-21T22:17:23.923" v="8814" actId="729"/>
        <pc:sldMkLst>
          <pc:docMk/>
          <pc:sldMk cId="113633023" sldId="473"/>
        </pc:sldMkLst>
      </pc:sldChg>
      <pc:sldChg chg="del">
        <pc:chgData name="Sean Bonner" userId="5cbbbfe6-501d-4c56-bbbb-9c01a6aef2e5" providerId="ADAL" clId="{7012D326-5353-4F87-95EB-30C82994E875}" dt="2022-02-18T13:17:25.870" v="1" actId="47"/>
        <pc:sldMkLst>
          <pc:docMk/>
          <pc:sldMk cId="511586036" sldId="474"/>
        </pc:sldMkLst>
      </pc:sldChg>
      <pc:sldChg chg="del">
        <pc:chgData name="Sean Bonner" userId="5cbbbfe6-501d-4c56-bbbb-9c01a6aef2e5" providerId="ADAL" clId="{7012D326-5353-4F87-95EB-30C82994E875}" dt="2022-02-18T13:17:25.870" v="1" actId="47"/>
        <pc:sldMkLst>
          <pc:docMk/>
          <pc:sldMk cId="1433182262" sldId="475"/>
        </pc:sldMkLst>
      </pc:sldChg>
      <pc:sldChg chg="del">
        <pc:chgData name="Sean Bonner" userId="5cbbbfe6-501d-4c56-bbbb-9c01a6aef2e5" providerId="ADAL" clId="{7012D326-5353-4F87-95EB-30C82994E875}" dt="2022-02-18T13:17:25.870" v="1" actId="47"/>
        <pc:sldMkLst>
          <pc:docMk/>
          <pc:sldMk cId="2614952430" sldId="476"/>
        </pc:sldMkLst>
      </pc:sldChg>
      <pc:sldChg chg="del">
        <pc:chgData name="Sean Bonner" userId="5cbbbfe6-501d-4c56-bbbb-9c01a6aef2e5" providerId="ADAL" clId="{7012D326-5353-4F87-95EB-30C82994E875}" dt="2022-02-18T13:17:25.870" v="1" actId="47"/>
        <pc:sldMkLst>
          <pc:docMk/>
          <pc:sldMk cId="3982050327" sldId="478"/>
        </pc:sldMkLst>
      </pc:sldChg>
      <pc:sldChg chg="del">
        <pc:chgData name="Sean Bonner" userId="5cbbbfe6-501d-4c56-bbbb-9c01a6aef2e5" providerId="ADAL" clId="{7012D326-5353-4F87-95EB-30C82994E875}" dt="2022-02-18T13:17:34.590" v="4" actId="47"/>
        <pc:sldMkLst>
          <pc:docMk/>
          <pc:sldMk cId="1506743020" sldId="479"/>
        </pc:sldMkLst>
      </pc:sldChg>
      <pc:sldChg chg="del">
        <pc:chgData name="Sean Bonner" userId="5cbbbfe6-501d-4c56-bbbb-9c01a6aef2e5" providerId="ADAL" clId="{7012D326-5353-4F87-95EB-30C82994E875}" dt="2022-02-18T13:17:31.942" v="3" actId="47"/>
        <pc:sldMkLst>
          <pc:docMk/>
          <pc:sldMk cId="2840579308" sldId="481"/>
        </pc:sldMkLst>
      </pc:sldChg>
      <pc:sldChg chg="mod modShow">
        <pc:chgData name="Sean Bonner" userId="5cbbbfe6-501d-4c56-bbbb-9c01a6aef2e5" providerId="ADAL" clId="{7012D326-5353-4F87-95EB-30C82994E875}" dt="2022-02-21T22:17:23.923" v="8814" actId="729"/>
        <pc:sldMkLst>
          <pc:docMk/>
          <pc:sldMk cId="4050427968" sldId="482"/>
        </pc:sldMkLst>
      </pc:sldChg>
      <pc:sldChg chg="modSp add mod modShow">
        <pc:chgData name="Sean Bonner" userId="5cbbbfe6-501d-4c56-bbbb-9c01a6aef2e5" providerId="ADAL" clId="{7012D326-5353-4F87-95EB-30C82994E875}" dt="2022-02-21T22:17:23.923" v="8814" actId="729"/>
        <pc:sldMkLst>
          <pc:docMk/>
          <pc:sldMk cId="2263394072" sldId="483"/>
        </pc:sldMkLst>
        <pc:spChg chg="mod">
          <ac:chgData name="Sean Bonner" userId="5cbbbfe6-501d-4c56-bbbb-9c01a6aef2e5" providerId="ADAL" clId="{7012D326-5353-4F87-95EB-30C82994E875}" dt="2022-02-21T14:56:37.843" v="162" actId="20577"/>
          <ac:spMkLst>
            <pc:docMk/>
            <pc:sldMk cId="2263394072" sldId="483"/>
            <ac:spMk id="6" creationId="{49B47F01-B700-4975-B2D2-E866C9E4F842}"/>
          </ac:spMkLst>
        </pc:spChg>
      </pc:sldChg>
      <pc:sldChg chg="new mod modShow">
        <pc:chgData name="Sean Bonner" userId="5cbbbfe6-501d-4c56-bbbb-9c01a6aef2e5" providerId="ADAL" clId="{7012D326-5353-4F87-95EB-30C82994E875}" dt="2022-02-21T22:17:23.923" v="8814" actId="729"/>
        <pc:sldMkLst>
          <pc:docMk/>
          <pc:sldMk cId="4128375541" sldId="484"/>
        </pc:sldMkLst>
      </pc:sldChg>
      <pc:sldChg chg="modSp add mod modShow">
        <pc:chgData name="Sean Bonner" userId="5cbbbfe6-501d-4c56-bbbb-9c01a6aef2e5" providerId="ADAL" clId="{7012D326-5353-4F87-95EB-30C82994E875}" dt="2022-02-21T22:17:23.923" v="8814" actId="729"/>
        <pc:sldMkLst>
          <pc:docMk/>
          <pc:sldMk cId="2817738603" sldId="485"/>
        </pc:sldMkLst>
        <pc:spChg chg="mod">
          <ac:chgData name="Sean Bonner" userId="5cbbbfe6-501d-4c56-bbbb-9c01a6aef2e5" providerId="ADAL" clId="{7012D326-5353-4F87-95EB-30C82994E875}" dt="2022-02-21T14:57:01.758" v="198" actId="20577"/>
          <ac:spMkLst>
            <pc:docMk/>
            <pc:sldMk cId="2817738603" sldId="485"/>
            <ac:spMk id="6" creationId="{49B47F01-B700-4975-B2D2-E866C9E4F842}"/>
          </ac:spMkLst>
        </pc:spChg>
      </pc:sldChg>
      <pc:sldChg chg="del">
        <pc:chgData name="Sean Bonner" userId="5cbbbfe6-501d-4c56-bbbb-9c01a6aef2e5" providerId="ADAL" clId="{7012D326-5353-4F87-95EB-30C82994E875}" dt="2022-02-18T13:17:07.719" v="0" actId="47"/>
        <pc:sldMkLst>
          <pc:docMk/>
          <pc:sldMk cId="3197502419" sldId="485"/>
        </pc:sldMkLst>
      </pc:sldChg>
      <pc:sldChg chg="del">
        <pc:chgData name="Sean Bonner" userId="5cbbbfe6-501d-4c56-bbbb-9c01a6aef2e5" providerId="ADAL" clId="{7012D326-5353-4F87-95EB-30C82994E875}" dt="2022-02-18T13:17:07.719" v="0" actId="47"/>
        <pc:sldMkLst>
          <pc:docMk/>
          <pc:sldMk cId="631424138" sldId="486"/>
        </pc:sldMkLst>
      </pc:sldChg>
      <pc:sldChg chg="modSp add mod ord">
        <pc:chgData name="Sean Bonner" userId="5cbbbfe6-501d-4c56-bbbb-9c01a6aef2e5" providerId="ADAL" clId="{7012D326-5353-4F87-95EB-30C82994E875}" dt="2022-02-21T15:19:32.926" v="363" actId="20577"/>
        <pc:sldMkLst>
          <pc:docMk/>
          <pc:sldMk cId="1255768609" sldId="486"/>
        </pc:sldMkLst>
        <pc:spChg chg="mod">
          <ac:chgData name="Sean Bonner" userId="5cbbbfe6-501d-4c56-bbbb-9c01a6aef2e5" providerId="ADAL" clId="{7012D326-5353-4F87-95EB-30C82994E875}" dt="2022-02-21T15:19:32.926" v="363" actId="20577"/>
          <ac:spMkLst>
            <pc:docMk/>
            <pc:sldMk cId="1255768609" sldId="486"/>
            <ac:spMk id="6" creationId="{49B47F01-B700-4975-B2D2-E866C9E4F842}"/>
          </ac:spMkLst>
        </pc:spChg>
      </pc:sldChg>
      <pc:sldChg chg="addSp modSp new mod ord setBg modNotesTx">
        <pc:chgData name="Sean Bonner" userId="5cbbbfe6-501d-4c56-bbbb-9c01a6aef2e5" providerId="ADAL" clId="{7012D326-5353-4F87-95EB-30C82994E875}" dt="2022-02-21T20:53:54.767" v="5058" actId="403"/>
        <pc:sldMkLst>
          <pc:docMk/>
          <pc:sldMk cId="179010475" sldId="487"/>
        </pc:sldMkLst>
        <pc:spChg chg="mod">
          <ac:chgData name="Sean Bonner" userId="5cbbbfe6-501d-4c56-bbbb-9c01a6aef2e5" providerId="ADAL" clId="{7012D326-5353-4F87-95EB-30C82994E875}" dt="2022-02-21T20:53:52.168" v="5055" actId="26606"/>
          <ac:spMkLst>
            <pc:docMk/>
            <pc:sldMk cId="179010475" sldId="487"/>
            <ac:spMk id="2" creationId="{768A0782-A0EC-4A0B-8010-C95F6AEA9172}"/>
          </ac:spMkLst>
        </pc:spChg>
        <pc:spChg chg="mod">
          <ac:chgData name="Sean Bonner" userId="5cbbbfe6-501d-4c56-bbbb-9c01a6aef2e5" providerId="ADAL" clId="{7012D326-5353-4F87-95EB-30C82994E875}" dt="2022-02-21T20:53:54.767" v="5058" actId="403"/>
          <ac:spMkLst>
            <pc:docMk/>
            <pc:sldMk cId="179010475" sldId="487"/>
            <ac:spMk id="3" creationId="{B92C5D96-BC22-468F-BF98-2D94935C812A}"/>
          </ac:spMkLst>
        </pc:spChg>
        <pc:spChg chg="add">
          <ac:chgData name="Sean Bonner" userId="5cbbbfe6-501d-4c56-bbbb-9c01a6aef2e5" providerId="ADAL" clId="{7012D326-5353-4F87-95EB-30C82994E875}" dt="2022-02-21T20:53:52.168" v="5055" actId="26606"/>
          <ac:spMkLst>
            <pc:docMk/>
            <pc:sldMk cId="179010475" sldId="487"/>
            <ac:spMk id="8" creationId="{2B566528-1B12-4246-9431-5C2D7D081168}"/>
          </ac:spMkLst>
        </pc:spChg>
        <pc:spChg chg="add">
          <ac:chgData name="Sean Bonner" userId="5cbbbfe6-501d-4c56-bbbb-9c01a6aef2e5" providerId="ADAL" clId="{7012D326-5353-4F87-95EB-30C82994E875}" dt="2022-02-21T20:53:52.168" v="5055" actId="26606"/>
          <ac:spMkLst>
            <pc:docMk/>
            <pc:sldMk cId="179010475" sldId="487"/>
            <ac:spMk id="10" creationId="{2E80C965-DB6D-4F81-9E9E-B027384D0BD6}"/>
          </ac:spMkLst>
        </pc:spChg>
        <pc:spChg chg="add">
          <ac:chgData name="Sean Bonner" userId="5cbbbfe6-501d-4c56-bbbb-9c01a6aef2e5" providerId="ADAL" clId="{7012D326-5353-4F87-95EB-30C82994E875}" dt="2022-02-21T20:53:52.168" v="5055" actId="26606"/>
          <ac:spMkLst>
            <pc:docMk/>
            <pc:sldMk cId="179010475" sldId="487"/>
            <ac:spMk id="12" creationId="{A580F890-B085-4E95-96AA-55AEBEC5CE6E}"/>
          </ac:spMkLst>
        </pc:spChg>
        <pc:spChg chg="add">
          <ac:chgData name="Sean Bonner" userId="5cbbbfe6-501d-4c56-bbbb-9c01a6aef2e5" providerId="ADAL" clId="{7012D326-5353-4F87-95EB-30C82994E875}" dt="2022-02-21T20:53:52.168" v="5055" actId="26606"/>
          <ac:spMkLst>
            <pc:docMk/>
            <pc:sldMk cId="179010475" sldId="487"/>
            <ac:spMk id="14" creationId="{D3F51FEB-38FB-4F6C-9F7B-2F2AFAB65463}"/>
          </ac:spMkLst>
        </pc:spChg>
        <pc:spChg chg="add">
          <ac:chgData name="Sean Bonner" userId="5cbbbfe6-501d-4c56-bbbb-9c01a6aef2e5" providerId="ADAL" clId="{7012D326-5353-4F87-95EB-30C82994E875}" dt="2022-02-21T20:53:52.168" v="5055" actId="26606"/>
          <ac:spMkLst>
            <pc:docMk/>
            <pc:sldMk cId="179010475" sldId="487"/>
            <ac:spMk id="16" creationId="{1E547BA6-BAE0-43BB-A7CA-60F69CE252F0}"/>
          </ac:spMkLst>
        </pc:spChg>
      </pc:sldChg>
      <pc:sldChg chg="del">
        <pc:chgData name="Sean Bonner" userId="5cbbbfe6-501d-4c56-bbbb-9c01a6aef2e5" providerId="ADAL" clId="{7012D326-5353-4F87-95EB-30C82994E875}" dt="2022-02-18T13:17:07.719" v="0" actId="47"/>
        <pc:sldMkLst>
          <pc:docMk/>
          <pc:sldMk cId="448732126" sldId="487"/>
        </pc:sldMkLst>
      </pc:sldChg>
      <pc:sldChg chg="addSp delSp modSp new mod setBg">
        <pc:chgData name="Sean Bonner" userId="5cbbbfe6-501d-4c56-bbbb-9c01a6aef2e5" providerId="ADAL" clId="{7012D326-5353-4F87-95EB-30C82994E875}" dt="2022-02-21T15:30:21.948" v="769" actId="12100"/>
        <pc:sldMkLst>
          <pc:docMk/>
          <pc:sldMk cId="329984970" sldId="488"/>
        </pc:sldMkLst>
        <pc:spChg chg="mod">
          <ac:chgData name="Sean Bonner" userId="5cbbbfe6-501d-4c56-bbbb-9c01a6aef2e5" providerId="ADAL" clId="{7012D326-5353-4F87-95EB-30C82994E875}" dt="2022-02-21T15:30:16.810" v="768" actId="26606"/>
          <ac:spMkLst>
            <pc:docMk/>
            <pc:sldMk cId="329984970" sldId="488"/>
            <ac:spMk id="2" creationId="{0672C1BE-4B20-4D3B-9F70-72A221A8B953}"/>
          </ac:spMkLst>
        </pc:spChg>
        <pc:spChg chg="del mod">
          <ac:chgData name="Sean Bonner" userId="5cbbbfe6-501d-4c56-bbbb-9c01a6aef2e5" providerId="ADAL" clId="{7012D326-5353-4F87-95EB-30C82994E875}" dt="2022-02-21T15:30:09.174" v="767" actId="478"/>
          <ac:spMkLst>
            <pc:docMk/>
            <pc:sldMk cId="329984970" sldId="488"/>
            <ac:spMk id="3" creationId="{018B6576-F5A6-419F-8C57-98BFC9E6B798}"/>
          </ac:spMkLst>
        </pc:spChg>
        <pc:spChg chg="add">
          <ac:chgData name="Sean Bonner" userId="5cbbbfe6-501d-4c56-bbbb-9c01a6aef2e5" providerId="ADAL" clId="{7012D326-5353-4F87-95EB-30C82994E875}" dt="2022-02-21T15:30:16.810" v="768" actId="26606"/>
          <ac:spMkLst>
            <pc:docMk/>
            <pc:sldMk cId="329984970" sldId="488"/>
            <ac:spMk id="9" creationId="{6C4028FD-8BAA-4A19-BFDE-594D991B7552}"/>
          </ac:spMkLst>
        </pc:spChg>
        <pc:graphicFrameChg chg="add mod modGraphic">
          <ac:chgData name="Sean Bonner" userId="5cbbbfe6-501d-4c56-bbbb-9c01a6aef2e5" providerId="ADAL" clId="{7012D326-5353-4F87-95EB-30C82994E875}" dt="2022-02-21T15:30:21.948" v="769" actId="12100"/>
          <ac:graphicFrameMkLst>
            <pc:docMk/>
            <pc:sldMk cId="329984970" sldId="488"/>
            <ac:graphicFrameMk id="4" creationId="{3A55810C-CFC4-4F3B-82A1-DC0C122E30F8}"/>
          </ac:graphicFrameMkLst>
        </pc:graphicFrameChg>
      </pc:sldChg>
      <pc:sldChg chg="add mod modShow">
        <pc:chgData name="Sean Bonner" userId="5cbbbfe6-501d-4c56-bbbb-9c01a6aef2e5" providerId="ADAL" clId="{7012D326-5353-4F87-95EB-30C82994E875}" dt="2022-02-21T22:17:23.923" v="8814" actId="729"/>
        <pc:sldMkLst>
          <pc:docMk/>
          <pc:sldMk cId="1247703627" sldId="489"/>
        </pc:sldMkLst>
      </pc:sldChg>
      <pc:sldChg chg="addSp modSp new mod setBg">
        <pc:chgData name="Sean Bonner" userId="5cbbbfe6-501d-4c56-bbbb-9c01a6aef2e5" providerId="ADAL" clId="{7012D326-5353-4F87-95EB-30C82994E875}" dt="2022-02-21T20:55:02.621" v="5094" actId="403"/>
        <pc:sldMkLst>
          <pc:docMk/>
          <pc:sldMk cId="1191528836" sldId="490"/>
        </pc:sldMkLst>
        <pc:spChg chg="mod">
          <ac:chgData name="Sean Bonner" userId="5cbbbfe6-501d-4c56-bbbb-9c01a6aef2e5" providerId="ADAL" clId="{7012D326-5353-4F87-95EB-30C82994E875}" dt="2022-02-21T20:54:59.618" v="5091" actId="26606"/>
          <ac:spMkLst>
            <pc:docMk/>
            <pc:sldMk cId="1191528836" sldId="490"/>
            <ac:spMk id="2" creationId="{E9BCF196-8087-4077-8B75-FF71B7F8863E}"/>
          </ac:spMkLst>
        </pc:spChg>
        <pc:spChg chg="mod">
          <ac:chgData name="Sean Bonner" userId="5cbbbfe6-501d-4c56-bbbb-9c01a6aef2e5" providerId="ADAL" clId="{7012D326-5353-4F87-95EB-30C82994E875}" dt="2022-02-21T20:55:02.621" v="5094" actId="403"/>
          <ac:spMkLst>
            <pc:docMk/>
            <pc:sldMk cId="1191528836" sldId="490"/>
            <ac:spMk id="3" creationId="{C9328FAC-2EF6-4532-8ACA-F654572A8124}"/>
          </ac:spMkLst>
        </pc:spChg>
        <pc:spChg chg="add">
          <ac:chgData name="Sean Bonner" userId="5cbbbfe6-501d-4c56-bbbb-9c01a6aef2e5" providerId="ADAL" clId="{7012D326-5353-4F87-95EB-30C82994E875}" dt="2022-02-21T20:54:59.618" v="5091" actId="26606"/>
          <ac:spMkLst>
            <pc:docMk/>
            <pc:sldMk cId="1191528836" sldId="490"/>
            <ac:spMk id="8" creationId="{2B566528-1B12-4246-9431-5C2D7D081168}"/>
          </ac:spMkLst>
        </pc:spChg>
        <pc:spChg chg="add">
          <ac:chgData name="Sean Bonner" userId="5cbbbfe6-501d-4c56-bbbb-9c01a6aef2e5" providerId="ADAL" clId="{7012D326-5353-4F87-95EB-30C82994E875}" dt="2022-02-21T20:54:59.618" v="5091" actId="26606"/>
          <ac:spMkLst>
            <pc:docMk/>
            <pc:sldMk cId="1191528836" sldId="490"/>
            <ac:spMk id="10" creationId="{2E80C965-DB6D-4F81-9E9E-B027384D0BD6}"/>
          </ac:spMkLst>
        </pc:spChg>
        <pc:spChg chg="add">
          <ac:chgData name="Sean Bonner" userId="5cbbbfe6-501d-4c56-bbbb-9c01a6aef2e5" providerId="ADAL" clId="{7012D326-5353-4F87-95EB-30C82994E875}" dt="2022-02-21T20:54:59.618" v="5091" actId="26606"/>
          <ac:spMkLst>
            <pc:docMk/>
            <pc:sldMk cId="1191528836" sldId="490"/>
            <ac:spMk id="12" creationId="{A580F890-B085-4E95-96AA-55AEBEC5CE6E}"/>
          </ac:spMkLst>
        </pc:spChg>
        <pc:spChg chg="add">
          <ac:chgData name="Sean Bonner" userId="5cbbbfe6-501d-4c56-bbbb-9c01a6aef2e5" providerId="ADAL" clId="{7012D326-5353-4F87-95EB-30C82994E875}" dt="2022-02-21T20:54:59.618" v="5091" actId="26606"/>
          <ac:spMkLst>
            <pc:docMk/>
            <pc:sldMk cId="1191528836" sldId="490"/>
            <ac:spMk id="14" creationId="{D3F51FEB-38FB-4F6C-9F7B-2F2AFAB65463}"/>
          </ac:spMkLst>
        </pc:spChg>
        <pc:spChg chg="add">
          <ac:chgData name="Sean Bonner" userId="5cbbbfe6-501d-4c56-bbbb-9c01a6aef2e5" providerId="ADAL" clId="{7012D326-5353-4F87-95EB-30C82994E875}" dt="2022-02-21T20:54:59.618" v="5091" actId="26606"/>
          <ac:spMkLst>
            <pc:docMk/>
            <pc:sldMk cId="1191528836" sldId="490"/>
            <ac:spMk id="16" creationId="{1E547BA6-BAE0-43BB-A7CA-60F69CE252F0}"/>
          </ac:spMkLst>
        </pc:spChg>
      </pc:sldChg>
      <pc:sldChg chg="addSp modSp new mod">
        <pc:chgData name="Sean Bonner" userId="5cbbbfe6-501d-4c56-bbbb-9c01a6aef2e5" providerId="ADAL" clId="{7012D326-5353-4F87-95EB-30C82994E875}" dt="2022-02-21T15:26:18.503" v="737" actId="20577"/>
        <pc:sldMkLst>
          <pc:docMk/>
          <pc:sldMk cId="1322081450" sldId="491"/>
        </pc:sldMkLst>
        <pc:spChg chg="mod">
          <ac:chgData name="Sean Bonner" userId="5cbbbfe6-501d-4c56-bbbb-9c01a6aef2e5" providerId="ADAL" clId="{7012D326-5353-4F87-95EB-30C82994E875}" dt="2022-02-21T15:23:49.199" v="546" actId="20577"/>
          <ac:spMkLst>
            <pc:docMk/>
            <pc:sldMk cId="1322081450" sldId="491"/>
            <ac:spMk id="2" creationId="{B50DD1FC-614F-4C0E-B61D-32E55F1C9398}"/>
          </ac:spMkLst>
        </pc:spChg>
        <pc:spChg chg="mod">
          <ac:chgData name="Sean Bonner" userId="5cbbbfe6-501d-4c56-bbbb-9c01a6aef2e5" providerId="ADAL" clId="{7012D326-5353-4F87-95EB-30C82994E875}" dt="2022-02-21T15:26:18.503" v="737" actId="20577"/>
          <ac:spMkLst>
            <pc:docMk/>
            <pc:sldMk cId="1322081450" sldId="491"/>
            <ac:spMk id="3" creationId="{57D0921E-B21D-4B7B-AE60-E583FBE79B8E}"/>
          </ac:spMkLst>
        </pc:spChg>
        <pc:spChg chg="add mod">
          <ac:chgData name="Sean Bonner" userId="5cbbbfe6-501d-4c56-bbbb-9c01a6aef2e5" providerId="ADAL" clId="{7012D326-5353-4F87-95EB-30C82994E875}" dt="2022-02-21T15:24:08.458" v="550"/>
          <ac:spMkLst>
            <pc:docMk/>
            <pc:sldMk cId="1322081450" sldId="491"/>
            <ac:spMk id="5" creationId="{231B11B0-74C3-4876-994E-5048C4539B69}"/>
          </ac:spMkLst>
        </pc:spChg>
        <pc:spChg chg="add mod">
          <ac:chgData name="Sean Bonner" userId="5cbbbfe6-501d-4c56-bbbb-9c01a6aef2e5" providerId="ADAL" clId="{7012D326-5353-4F87-95EB-30C82994E875}" dt="2022-02-21T15:24:08.458" v="550"/>
          <ac:spMkLst>
            <pc:docMk/>
            <pc:sldMk cId="1322081450" sldId="491"/>
            <ac:spMk id="6" creationId="{D3E5C9E8-2370-4AF7-8310-1773E36B283C}"/>
          </ac:spMkLst>
        </pc:spChg>
        <pc:spChg chg="add mod">
          <ac:chgData name="Sean Bonner" userId="5cbbbfe6-501d-4c56-bbbb-9c01a6aef2e5" providerId="ADAL" clId="{7012D326-5353-4F87-95EB-30C82994E875}" dt="2022-02-21T15:24:14.227" v="552"/>
          <ac:spMkLst>
            <pc:docMk/>
            <pc:sldMk cId="1322081450" sldId="491"/>
            <ac:spMk id="8" creationId="{654A4609-CBD6-411A-8887-FA4F522AE814}"/>
          </ac:spMkLst>
        </pc:spChg>
        <pc:spChg chg="add mod">
          <ac:chgData name="Sean Bonner" userId="5cbbbfe6-501d-4c56-bbbb-9c01a6aef2e5" providerId="ADAL" clId="{7012D326-5353-4F87-95EB-30C82994E875}" dt="2022-02-21T15:24:14.227" v="552"/>
          <ac:spMkLst>
            <pc:docMk/>
            <pc:sldMk cId="1322081450" sldId="491"/>
            <ac:spMk id="9" creationId="{6790A283-81BA-4391-BF7D-F2EA9D12FF71}"/>
          </ac:spMkLst>
        </pc:spChg>
        <pc:grpChg chg="add mod">
          <ac:chgData name="Sean Bonner" userId="5cbbbfe6-501d-4c56-bbbb-9c01a6aef2e5" providerId="ADAL" clId="{7012D326-5353-4F87-95EB-30C82994E875}" dt="2022-02-21T15:24:08.458" v="550"/>
          <ac:grpSpMkLst>
            <pc:docMk/>
            <pc:sldMk cId="1322081450" sldId="491"/>
            <ac:grpSpMk id="4" creationId="{6A52434A-2EBE-4C57-A94D-E148CA49A6B2}"/>
          </ac:grpSpMkLst>
        </pc:grpChg>
        <pc:grpChg chg="add mod">
          <ac:chgData name="Sean Bonner" userId="5cbbbfe6-501d-4c56-bbbb-9c01a6aef2e5" providerId="ADAL" clId="{7012D326-5353-4F87-95EB-30C82994E875}" dt="2022-02-21T15:24:14.227" v="552"/>
          <ac:grpSpMkLst>
            <pc:docMk/>
            <pc:sldMk cId="1322081450" sldId="491"/>
            <ac:grpSpMk id="7" creationId="{5298594D-4A4E-4304-A3D5-A4968410A402}"/>
          </ac:grpSpMkLst>
        </pc:grpChg>
        <pc:graphicFrameChg chg="add mod">
          <ac:chgData name="Sean Bonner" userId="5cbbbfe6-501d-4c56-bbbb-9c01a6aef2e5" providerId="ADAL" clId="{7012D326-5353-4F87-95EB-30C82994E875}" dt="2022-02-21T15:24:24.745" v="555" actId="1076"/>
          <ac:graphicFrameMkLst>
            <pc:docMk/>
            <pc:sldMk cId="1322081450" sldId="491"/>
            <ac:graphicFrameMk id="10" creationId="{06EBBEE6-38F8-4EFF-B34A-CCD1BA48E114}"/>
          </ac:graphicFrameMkLst>
        </pc:graphicFrameChg>
      </pc:sldChg>
      <pc:sldChg chg="modSp new del mod ord">
        <pc:chgData name="Sean Bonner" userId="5cbbbfe6-501d-4c56-bbbb-9c01a6aef2e5" providerId="ADAL" clId="{7012D326-5353-4F87-95EB-30C82994E875}" dt="2022-02-21T15:37:42.610" v="1010" actId="47"/>
        <pc:sldMkLst>
          <pc:docMk/>
          <pc:sldMk cId="2026612519" sldId="492"/>
        </pc:sldMkLst>
        <pc:spChg chg="mod">
          <ac:chgData name="Sean Bonner" userId="5cbbbfe6-501d-4c56-bbbb-9c01a6aef2e5" providerId="ADAL" clId="{7012D326-5353-4F87-95EB-30C82994E875}" dt="2022-02-21T15:30:33.007" v="779" actId="20577"/>
          <ac:spMkLst>
            <pc:docMk/>
            <pc:sldMk cId="2026612519" sldId="492"/>
            <ac:spMk id="2" creationId="{C1494E30-7BE1-43B2-8E4D-91861930FDC9}"/>
          </ac:spMkLst>
        </pc:spChg>
        <pc:spChg chg="mod">
          <ac:chgData name="Sean Bonner" userId="5cbbbfe6-501d-4c56-bbbb-9c01a6aef2e5" providerId="ADAL" clId="{7012D326-5353-4F87-95EB-30C82994E875}" dt="2022-02-21T15:31:04.953" v="824" actId="21"/>
          <ac:spMkLst>
            <pc:docMk/>
            <pc:sldMk cId="2026612519" sldId="492"/>
            <ac:spMk id="3" creationId="{C21C41C7-61A8-4FFE-8173-54D9F4EA1862}"/>
          </ac:spMkLst>
        </pc:spChg>
      </pc:sldChg>
      <pc:sldChg chg="add mod modShow">
        <pc:chgData name="Sean Bonner" userId="5cbbbfe6-501d-4c56-bbbb-9c01a6aef2e5" providerId="ADAL" clId="{7012D326-5353-4F87-95EB-30C82994E875}" dt="2022-02-21T22:17:23.923" v="8814" actId="729"/>
        <pc:sldMkLst>
          <pc:docMk/>
          <pc:sldMk cId="1736893648" sldId="493"/>
        </pc:sldMkLst>
      </pc:sldChg>
      <pc:sldChg chg="addSp modSp new mod setBg">
        <pc:chgData name="Sean Bonner" userId="5cbbbfe6-501d-4c56-bbbb-9c01a6aef2e5" providerId="ADAL" clId="{7012D326-5353-4F87-95EB-30C82994E875}" dt="2022-02-21T20:54:54.610" v="5090" actId="403"/>
        <pc:sldMkLst>
          <pc:docMk/>
          <pc:sldMk cId="3857334877" sldId="494"/>
        </pc:sldMkLst>
        <pc:spChg chg="mod">
          <ac:chgData name="Sean Bonner" userId="5cbbbfe6-501d-4c56-bbbb-9c01a6aef2e5" providerId="ADAL" clId="{7012D326-5353-4F87-95EB-30C82994E875}" dt="2022-02-21T20:54:51.719" v="5088" actId="26606"/>
          <ac:spMkLst>
            <pc:docMk/>
            <pc:sldMk cId="3857334877" sldId="494"/>
            <ac:spMk id="2" creationId="{25A45D96-82D9-4806-838F-B5885B6C10BE}"/>
          </ac:spMkLst>
        </pc:spChg>
        <pc:spChg chg="mod">
          <ac:chgData name="Sean Bonner" userId="5cbbbfe6-501d-4c56-bbbb-9c01a6aef2e5" providerId="ADAL" clId="{7012D326-5353-4F87-95EB-30C82994E875}" dt="2022-02-21T20:54:54.610" v="5090" actId="403"/>
          <ac:spMkLst>
            <pc:docMk/>
            <pc:sldMk cId="3857334877" sldId="494"/>
            <ac:spMk id="3" creationId="{61BCCEF2-5B7E-49D2-BDC8-100DAA21FA60}"/>
          </ac:spMkLst>
        </pc:spChg>
        <pc:spChg chg="add">
          <ac:chgData name="Sean Bonner" userId="5cbbbfe6-501d-4c56-bbbb-9c01a6aef2e5" providerId="ADAL" clId="{7012D326-5353-4F87-95EB-30C82994E875}" dt="2022-02-21T20:54:51.719" v="5088" actId="26606"/>
          <ac:spMkLst>
            <pc:docMk/>
            <pc:sldMk cId="3857334877" sldId="494"/>
            <ac:spMk id="8" creationId="{2B566528-1B12-4246-9431-5C2D7D081168}"/>
          </ac:spMkLst>
        </pc:spChg>
        <pc:spChg chg="add">
          <ac:chgData name="Sean Bonner" userId="5cbbbfe6-501d-4c56-bbbb-9c01a6aef2e5" providerId="ADAL" clId="{7012D326-5353-4F87-95EB-30C82994E875}" dt="2022-02-21T20:54:51.719" v="5088" actId="26606"/>
          <ac:spMkLst>
            <pc:docMk/>
            <pc:sldMk cId="3857334877" sldId="494"/>
            <ac:spMk id="10" creationId="{2E80C965-DB6D-4F81-9E9E-B027384D0BD6}"/>
          </ac:spMkLst>
        </pc:spChg>
        <pc:spChg chg="add">
          <ac:chgData name="Sean Bonner" userId="5cbbbfe6-501d-4c56-bbbb-9c01a6aef2e5" providerId="ADAL" clId="{7012D326-5353-4F87-95EB-30C82994E875}" dt="2022-02-21T20:54:51.719" v="5088" actId="26606"/>
          <ac:spMkLst>
            <pc:docMk/>
            <pc:sldMk cId="3857334877" sldId="494"/>
            <ac:spMk id="12" creationId="{A580F890-B085-4E95-96AA-55AEBEC5CE6E}"/>
          </ac:spMkLst>
        </pc:spChg>
        <pc:spChg chg="add">
          <ac:chgData name="Sean Bonner" userId="5cbbbfe6-501d-4c56-bbbb-9c01a6aef2e5" providerId="ADAL" clId="{7012D326-5353-4F87-95EB-30C82994E875}" dt="2022-02-21T20:54:51.719" v="5088" actId="26606"/>
          <ac:spMkLst>
            <pc:docMk/>
            <pc:sldMk cId="3857334877" sldId="494"/>
            <ac:spMk id="14" creationId="{D3F51FEB-38FB-4F6C-9F7B-2F2AFAB65463}"/>
          </ac:spMkLst>
        </pc:spChg>
        <pc:spChg chg="add">
          <ac:chgData name="Sean Bonner" userId="5cbbbfe6-501d-4c56-bbbb-9c01a6aef2e5" providerId="ADAL" clId="{7012D326-5353-4F87-95EB-30C82994E875}" dt="2022-02-21T20:54:51.719" v="5088" actId="26606"/>
          <ac:spMkLst>
            <pc:docMk/>
            <pc:sldMk cId="3857334877" sldId="494"/>
            <ac:spMk id="16" creationId="{1E547BA6-BAE0-43BB-A7CA-60F69CE252F0}"/>
          </ac:spMkLst>
        </pc:spChg>
      </pc:sldChg>
      <pc:sldChg chg="addSp delSp modSp new mod">
        <pc:chgData name="Sean Bonner" userId="5cbbbfe6-501d-4c56-bbbb-9c01a6aef2e5" providerId="ADAL" clId="{7012D326-5353-4F87-95EB-30C82994E875}" dt="2022-02-21T16:08:25.725" v="2268" actId="12100"/>
        <pc:sldMkLst>
          <pc:docMk/>
          <pc:sldMk cId="2468368482" sldId="495"/>
        </pc:sldMkLst>
        <pc:spChg chg="mod">
          <ac:chgData name="Sean Bonner" userId="5cbbbfe6-501d-4c56-bbbb-9c01a6aef2e5" providerId="ADAL" clId="{7012D326-5353-4F87-95EB-30C82994E875}" dt="2022-02-21T15:52:44.958" v="1749" actId="20577"/>
          <ac:spMkLst>
            <pc:docMk/>
            <pc:sldMk cId="2468368482" sldId="495"/>
            <ac:spMk id="2" creationId="{CF273251-74CD-4E9B-9D24-453FB546BEF0}"/>
          </ac:spMkLst>
        </pc:spChg>
        <pc:spChg chg="del">
          <ac:chgData name="Sean Bonner" userId="5cbbbfe6-501d-4c56-bbbb-9c01a6aef2e5" providerId="ADAL" clId="{7012D326-5353-4F87-95EB-30C82994E875}" dt="2022-02-21T15:46:56.716" v="1444" actId="1032"/>
          <ac:spMkLst>
            <pc:docMk/>
            <pc:sldMk cId="2468368482" sldId="495"/>
            <ac:spMk id="3" creationId="{9B461A16-DF1B-4ABC-9E1C-068E06EE93D1}"/>
          </ac:spMkLst>
        </pc:spChg>
        <pc:graphicFrameChg chg="add mod modGraphic">
          <ac:chgData name="Sean Bonner" userId="5cbbbfe6-501d-4c56-bbbb-9c01a6aef2e5" providerId="ADAL" clId="{7012D326-5353-4F87-95EB-30C82994E875}" dt="2022-02-21T16:08:25.725" v="2268" actId="12100"/>
          <ac:graphicFrameMkLst>
            <pc:docMk/>
            <pc:sldMk cId="2468368482" sldId="495"/>
            <ac:graphicFrameMk id="4" creationId="{5BC411FD-3943-4758-B878-55780F1BA871}"/>
          </ac:graphicFrameMkLst>
        </pc:graphicFrameChg>
      </pc:sldChg>
      <pc:sldChg chg="addSp modSp new mod modAnim">
        <pc:chgData name="Sean Bonner" userId="5cbbbfe6-501d-4c56-bbbb-9c01a6aef2e5" providerId="ADAL" clId="{7012D326-5353-4F87-95EB-30C82994E875}" dt="2022-02-21T16:08:40.653" v="2269" actId="12100"/>
        <pc:sldMkLst>
          <pc:docMk/>
          <pc:sldMk cId="1920884303" sldId="496"/>
        </pc:sldMkLst>
        <pc:spChg chg="mod">
          <ac:chgData name="Sean Bonner" userId="5cbbbfe6-501d-4c56-bbbb-9c01a6aef2e5" providerId="ADAL" clId="{7012D326-5353-4F87-95EB-30C82994E875}" dt="2022-02-21T15:52:50.669" v="1760" actId="20577"/>
          <ac:spMkLst>
            <pc:docMk/>
            <pc:sldMk cId="1920884303" sldId="496"/>
            <ac:spMk id="2" creationId="{E649D5E2-CC34-4755-859C-32F2E68B8141}"/>
          </ac:spMkLst>
        </pc:spChg>
        <pc:spChg chg="mod">
          <ac:chgData name="Sean Bonner" userId="5cbbbfe6-501d-4c56-bbbb-9c01a6aef2e5" providerId="ADAL" clId="{7012D326-5353-4F87-95EB-30C82994E875}" dt="2022-02-21T15:56:29.210" v="1945" actId="20577"/>
          <ac:spMkLst>
            <pc:docMk/>
            <pc:sldMk cId="1920884303" sldId="496"/>
            <ac:spMk id="3" creationId="{2F80C135-7250-430D-82B2-F84327567E72}"/>
          </ac:spMkLst>
        </pc:spChg>
        <pc:graphicFrameChg chg="add mod modGraphic">
          <ac:chgData name="Sean Bonner" userId="5cbbbfe6-501d-4c56-bbbb-9c01a6aef2e5" providerId="ADAL" clId="{7012D326-5353-4F87-95EB-30C82994E875}" dt="2022-02-21T16:08:40.653" v="2269" actId="12100"/>
          <ac:graphicFrameMkLst>
            <pc:docMk/>
            <pc:sldMk cId="1920884303" sldId="496"/>
            <ac:graphicFrameMk id="4" creationId="{F7B70A4A-EB11-4F9E-AA96-4ED9C1083FAC}"/>
          </ac:graphicFrameMkLst>
        </pc:graphicFrameChg>
      </pc:sldChg>
      <pc:sldChg chg="addSp modSp new mod setBg modNotesTx">
        <pc:chgData name="Sean Bonner" userId="5cbbbfe6-501d-4c56-bbbb-9c01a6aef2e5" providerId="ADAL" clId="{7012D326-5353-4F87-95EB-30C82994E875}" dt="2022-02-21T20:54:37.912" v="5087" actId="27636"/>
        <pc:sldMkLst>
          <pc:docMk/>
          <pc:sldMk cId="2308282834" sldId="497"/>
        </pc:sldMkLst>
        <pc:spChg chg="mod">
          <ac:chgData name="Sean Bonner" userId="5cbbbfe6-501d-4c56-bbbb-9c01a6aef2e5" providerId="ADAL" clId="{7012D326-5353-4F87-95EB-30C82994E875}" dt="2022-02-21T20:54:34.170" v="5082" actId="26606"/>
          <ac:spMkLst>
            <pc:docMk/>
            <pc:sldMk cId="2308282834" sldId="497"/>
            <ac:spMk id="2" creationId="{3B433E48-534B-42A1-9483-CEB3C017E963}"/>
          </ac:spMkLst>
        </pc:spChg>
        <pc:spChg chg="mod">
          <ac:chgData name="Sean Bonner" userId="5cbbbfe6-501d-4c56-bbbb-9c01a6aef2e5" providerId="ADAL" clId="{7012D326-5353-4F87-95EB-30C82994E875}" dt="2022-02-21T20:54:37.912" v="5087" actId="27636"/>
          <ac:spMkLst>
            <pc:docMk/>
            <pc:sldMk cId="2308282834" sldId="497"/>
            <ac:spMk id="3" creationId="{2E769707-655A-4115-BD13-B87EA995DB68}"/>
          </ac:spMkLst>
        </pc:spChg>
        <pc:spChg chg="add">
          <ac:chgData name="Sean Bonner" userId="5cbbbfe6-501d-4c56-bbbb-9c01a6aef2e5" providerId="ADAL" clId="{7012D326-5353-4F87-95EB-30C82994E875}" dt="2022-02-21T20:54:34.170" v="5082" actId="26606"/>
          <ac:spMkLst>
            <pc:docMk/>
            <pc:sldMk cId="2308282834" sldId="497"/>
            <ac:spMk id="8" creationId="{2B566528-1B12-4246-9431-5C2D7D081168}"/>
          </ac:spMkLst>
        </pc:spChg>
        <pc:spChg chg="add">
          <ac:chgData name="Sean Bonner" userId="5cbbbfe6-501d-4c56-bbbb-9c01a6aef2e5" providerId="ADAL" clId="{7012D326-5353-4F87-95EB-30C82994E875}" dt="2022-02-21T20:54:34.170" v="5082" actId="26606"/>
          <ac:spMkLst>
            <pc:docMk/>
            <pc:sldMk cId="2308282834" sldId="497"/>
            <ac:spMk id="10" creationId="{2E80C965-DB6D-4F81-9E9E-B027384D0BD6}"/>
          </ac:spMkLst>
        </pc:spChg>
        <pc:spChg chg="add">
          <ac:chgData name="Sean Bonner" userId="5cbbbfe6-501d-4c56-bbbb-9c01a6aef2e5" providerId="ADAL" clId="{7012D326-5353-4F87-95EB-30C82994E875}" dt="2022-02-21T20:54:34.170" v="5082" actId="26606"/>
          <ac:spMkLst>
            <pc:docMk/>
            <pc:sldMk cId="2308282834" sldId="497"/>
            <ac:spMk id="12" creationId="{A580F890-B085-4E95-96AA-55AEBEC5CE6E}"/>
          </ac:spMkLst>
        </pc:spChg>
        <pc:spChg chg="add">
          <ac:chgData name="Sean Bonner" userId="5cbbbfe6-501d-4c56-bbbb-9c01a6aef2e5" providerId="ADAL" clId="{7012D326-5353-4F87-95EB-30C82994E875}" dt="2022-02-21T20:54:34.170" v="5082" actId="26606"/>
          <ac:spMkLst>
            <pc:docMk/>
            <pc:sldMk cId="2308282834" sldId="497"/>
            <ac:spMk id="14" creationId="{D3F51FEB-38FB-4F6C-9F7B-2F2AFAB65463}"/>
          </ac:spMkLst>
        </pc:spChg>
        <pc:spChg chg="add">
          <ac:chgData name="Sean Bonner" userId="5cbbbfe6-501d-4c56-bbbb-9c01a6aef2e5" providerId="ADAL" clId="{7012D326-5353-4F87-95EB-30C82994E875}" dt="2022-02-21T20:54:34.170" v="5082" actId="26606"/>
          <ac:spMkLst>
            <pc:docMk/>
            <pc:sldMk cId="2308282834" sldId="497"/>
            <ac:spMk id="16" creationId="{1E547BA6-BAE0-43BB-A7CA-60F69CE252F0}"/>
          </ac:spMkLst>
        </pc:spChg>
      </pc:sldChg>
      <pc:sldChg chg="addSp modSp new mod setBg">
        <pc:chgData name="Sean Bonner" userId="5cbbbfe6-501d-4c56-bbbb-9c01a6aef2e5" providerId="ADAL" clId="{7012D326-5353-4F87-95EB-30C82994E875}" dt="2022-02-21T20:54:22.406" v="5075" actId="403"/>
        <pc:sldMkLst>
          <pc:docMk/>
          <pc:sldMk cId="3749440243" sldId="498"/>
        </pc:sldMkLst>
        <pc:spChg chg="mod">
          <ac:chgData name="Sean Bonner" userId="5cbbbfe6-501d-4c56-bbbb-9c01a6aef2e5" providerId="ADAL" clId="{7012D326-5353-4F87-95EB-30C82994E875}" dt="2022-02-21T20:54:19.269" v="5072" actId="26606"/>
          <ac:spMkLst>
            <pc:docMk/>
            <pc:sldMk cId="3749440243" sldId="498"/>
            <ac:spMk id="2" creationId="{39383F04-5ACE-4E68-884E-BE22DBB34ECE}"/>
          </ac:spMkLst>
        </pc:spChg>
        <pc:spChg chg="mod">
          <ac:chgData name="Sean Bonner" userId="5cbbbfe6-501d-4c56-bbbb-9c01a6aef2e5" providerId="ADAL" clId="{7012D326-5353-4F87-95EB-30C82994E875}" dt="2022-02-21T20:54:22.406" v="5075" actId="403"/>
          <ac:spMkLst>
            <pc:docMk/>
            <pc:sldMk cId="3749440243" sldId="498"/>
            <ac:spMk id="3" creationId="{E468FB92-4ED2-40F6-8B9A-135C50B3A79A}"/>
          </ac:spMkLst>
        </pc:spChg>
        <pc:spChg chg="add">
          <ac:chgData name="Sean Bonner" userId="5cbbbfe6-501d-4c56-bbbb-9c01a6aef2e5" providerId="ADAL" clId="{7012D326-5353-4F87-95EB-30C82994E875}" dt="2022-02-21T20:54:19.269" v="5072" actId="26606"/>
          <ac:spMkLst>
            <pc:docMk/>
            <pc:sldMk cId="3749440243" sldId="498"/>
            <ac:spMk id="8" creationId="{2B566528-1B12-4246-9431-5C2D7D081168}"/>
          </ac:spMkLst>
        </pc:spChg>
        <pc:spChg chg="add">
          <ac:chgData name="Sean Bonner" userId="5cbbbfe6-501d-4c56-bbbb-9c01a6aef2e5" providerId="ADAL" clId="{7012D326-5353-4F87-95EB-30C82994E875}" dt="2022-02-21T20:54:19.269" v="5072" actId="26606"/>
          <ac:spMkLst>
            <pc:docMk/>
            <pc:sldMk cId="3749440243" sldId="498"/>
            <ac:spMk id="10" creationId="{2E80C965-DB6D-4F81-9E9E-B027384D0BD6}"/>
          </ac:spMkLst>
        </pc:spChg>
        <pc:spChg chg="add">
          <ac:chgData name="Sean Bonner" userId="5cbbbfe6-501d-4c56-bbbb-9c01a6aef2e5" providerId="ADAL" clId="{7012D326-5353-4F87-95EB-30C82994E875}" dt="2022-02-21T20:54:19.269" v="5072" actId="26606"/>
          <ac:spMkLst>
            <pc:docMk/>
            <pc:sldMk cId="3749440243" sldId="498"/>
            <ac:spMk id="12" creationId="{A580F890-B085-4E95-96AA-55AEBEC5CE6E}"/>
          </ac:spMkLst>
        </pc:spChg>
        <pc:spChg chg="add">
          <ac:chgData name="Sean Bonner" userId="5cbbbfe6-501d-4c56-bbbb-9c01a6aef2e5" providerId="ADAL" clId="{7012D326-5353-4F87-95EB-30C82994E875}" dt="2022-02-21T20:54:19.269" v="5072" actId="26606"/>
          <ac:spMkLst>
            <pc:docMk/>
            <pc:sldMk cId="3749440243" sldId="498"/>
            <ac:spMk id="14" creationId="{D3F51FEB-38FB-4F6C-9F7B-2F2AFAB65463}"/>
          </ac:spMkLst>
        </pc:spChg>
        <pc:spChg chg="add">
          <ac:chgData name="Sean Bonner" userId="5cbbbfe6-501d-4c56-bbbb-9c01a6aef2e5" providerId="ADAL" clId="{7012D326-5353-4F87-95EB-30C82994E875}" dt="2022-02-21T20:54:19.269" v="5072" actId="26606"/>
          <ac:spMkLst>
            <pc:docMk/>
            <pc:sldMk cId="3749440243" sldId="498"/>
            <ac:spMk id="16" creationId="{1E547BA6-BAE0-43BB-A7CA-60F69CE252F0}"/>
          </ac:spMkLst>
        </pc:spChg>
      </pc:sldChg>
      <pc:sldChg chg="addSp modSp new mod setBg modNotesTx">
        <pc:chgData name="Sean Bonner" userId="5cbbbfe6-501d-4c56-bbbb-9c01a6aef2e5" providerId="ADAL" clId="{7012D326-5353-4F87-95EB-30C82994E875}" dt="2022-02-21T20:54:30.919" v="5081" actId="27636"/>
        <pc:sldMkLst>
          <pc:docMk/>
          <pc:sldMk cId="526476313" sldId="499"/>
        </pc:sldMkLst>
        <pc:spChg chg="mod">
          <ac:chgData name="Sean Bonner" userId="5cbbbfe6-501d-4c56-bbbb-9c01a6aef2e5" providerId="ADAL" clId="{7012D326-5353-4F87-95EB-30C82994E875}" dt="2022-02-21T20:54:26.820" v="5076" actId="26606"/>
          <ac:spMkLst>
            <pc:docMk/>
            <pc:sldMk cId="526476313" sldId="499"/>
            <ac:spMk id="2" creationId="{B35A5F91-AB90-430D-B782-28FCDD18769A}"/>
          </ac:spMkLst>
        </pc:spChg>
        <pc:spChg chg="mod">
          <ac:chgData name="Sean Bonner" userId="5cbbbfe6-501d-4c56-bbbb-9c01a6aef2e5" providerId="ADAL" clId="{7012D326-5353-4F87-95EB-30C82994E875}" dt="2022-02-21T20:54:30.919" v="5081" actId="27636"/>
          <ac:spMkLst>
            <pc:docMk/>
            <pc:sldMk cId="526476313" sldId="499"/>
            <ac:spMk id="3" creationId="{F10AECC2-AF97-47CB-A403-FAE98DAB2219}"/>
          </ac:spMkLst>
        </pc:spChg>
        <pc:spChg chg="add">
          <ac:chgData name="Sean Bonner" userId="5cbbbfe6-501d-4c56-bbbb-9c01a6aef2e5" providerId="ADAL" clId="{7012D326-5353-4F87-95EB-30C82994E875}" dt="2022-02-21T20:54:26.820" v="5076" actId="26606"/>
          <ac:spMkLst>
            <pc:docMk/>
            <pc:sldMk cId="526476313" sldId="499"/>
            <ac:spMk id="8" creationId="{2B566528-1B12-4246-9431-5C2D7D081168}"/>
          </ac:spMkLst>
        </pc:spChg>
        <pc:spChg chg="add">
          <ac:chgData name="Sean Bonner" userId="5cbbbfe6-501d-4c56-bbbb-9c01a6aef2e5" providerId="ADAL" clId="{7012D326-5353-4F87-95EB-30C82994E875}" dt="2022-02-21T20:54:26.820" v="5076" actId="26606"/>
          <ac:spMkLst>
            <pc:docMk/>
            <pc:sldMk cId="526476313" sldId="499"/>
            <ac:spMk id="10" creationId="{2E80C965-DB6D-4F81-9E9E-B027384D0BD6}"/>
          </ac:spMkLst>
        </pc:spChg>
        <pc:spChg chg="add">
          <ac:chgData name="Sean Bonner" userId="5cbbbfe6-501d-4c56-bbbb-9c01a6aef2e5" providerId="ADAL" clId="{7012D326-5353-4F87-95EB-30C82994E875}" dt="2022-02-21T20:54:26.820" v="5076" actId="26606"/>
          <ac:spMkLst>
            <pc:docMk/>
            <pc:sldMk cId="526476313" sldId="499"/>
            <ac:spMk id="12" creationId="{A580F890-B085-4E95-96AA-55AEBEC5CE6E}"/>
          </ac:spMkLst>
        </pc:spChg>
        <pc:spChg chg="add">
          <ac:chgData name="Sean Bonner" userId="5cbbbfe6-501d-4c56-bbbb-9c01a6aef2e5" providerId="ADAL" clId="{7012D326-5353-4F87-95EB-30C82994E875}" dt="2022-02-21T20:54:26.820" v="5076" actId="26606"/>
          <ac:spMkLst>
            <pc:docMk/>
            <pc:sldMk cId="526476313" sldId="499"/>
            <ac:spMk id="14" creationId="{D3F51FEB-38FB-4F6C-9F7B-2F2AFAB65463}"/>
          </ac:spMkLst>
        </pc:spChg>
        <pc:spChg chg="add">
          <ac:chgData name="Sean Bonner" userId="5cbbbfe6-501d-4c56-bbbb-9c01a6aef2e5" providerId="ADAL" clId="{7012D326-5353-4F87-95EB-30C82994E875}" dt="2022-02-21T20:54:26.820" v="5076" actId="26606"/>
          <ac:spMkLst>
            <pc:docMk/>
            <pc:sldMk cId="526476313" sldId="499"/>
            <ac:spMk id="16" creationId="{1E547BA6-BAE0-43BB-A7CA-60F69CE252F0}"/>
          </ac:spMkLst>
        </pc:spChg>
      </pc:sldChg>
      <pc:sldChg chg="addSp modSp new mod setBg">
        <pc:chgData name="Sean Bonner" userId="5cbbbfe6-501d-4c56-bbbb-9c01a6aef2e5" providerId="ADAL" clId="{7012D326-5353-4F87-95EB-30C82994E875}" dt="2022-02-21T20:54:08.973" v="5067" actId="403"/>
        <pc:sldMkLst>
          <pc:docMk/>
          <pc:sldMk cId="2910296969" sldId="500"/>
        </pc:sldMkLst>
        <pc:spChg chg="mod">
          <ac:chgData name="Sean Bonner" userId="5cbbbfe6-501d-4c56-bbbb-9c01a6aef2e5" providerId="ADAL" clId="{7012D326-5353-4F87-95EB-30C82994E875}" dt="2022-02-21T20:54:05.899" v="5063" actId="26606"/>
          <ac:spMkLst>
            <pc:docMk/>
            <pc:sldMk cId="2910296969" sldId="500"/>
            <ac:spMk id="2" creationId="{A7FA6ADD-B8D0-4D1A-AB88-75E821053483}"/>
          </ac:spMkLst>
        </pc:spChg>
        <pc:spChg chg="mod">
          <ac:chgData name="Sean Bonner" userId="5cbbbfe6-501d-4c56-bbbb-9c01a6aef2e5" providerId="ADAL" clId="{7012D326-5353-4F87-95EB-30C82994E875}" dt="2022-02-21T20:54:08.973" v="5067" actId="403"/>
          <ac:spMkLst>
            <pc:docMk/>
            <pc:sldMk cId="2910296969" sldId="500"/>
            <ac:spMk id="3" creationId="{3F65E2A0-8215-45E8-891F-A2EBB37C8C12}"/>
          </ac:spMkLst>
        </pc:spChg>
        <pc:spChg chg="add">
          <ac:chgData name="Sean Bonner" userId="5cbbbfe6-501d-4c56-bbbb-9c01a6aef2e5" providerId="ADAL" clId="{7012D326-5353-4F87-95EB-30C82994E875}" dt="2022-02-21T20:54:05.899" v="5063" actId="26606"/>
          <ac:spMkLst>
            <pc:docMk/>
            <pc:sldMk cId="2910296969" sldId="500"/>
            <ac:spMk id="8" creationId="{2B566528-1B12-4246-9431-5C2D7D081168}"/>
          </ac:spMkLst>
        </pc:spChg>
        <pc:spChg chg="add">
          <ac:chgData name="Sean Bonner" userId="5cbbbfe6-501d-4c56-bbbb-9c01a6aef2e5" providerId="ADAL" clId="{7012D326-5353-4F87-95EB-30C82994E875}" dt="2022-02-21T20:54:05.899" v="5063" actId="26606"/>
          <ac:spMkLst>
            <pc:docMk/>
            <pc:sldMk cId="2910296969" sldId="500"/>
            <ac:spMk id="10" creationId="{2E80C965-DB6D-4F81-9E9E-B027384D0BD6}"/>
          </ac:spMkLst>
        </pc:spChg>
        <pc:spChg chg="add">
          <ac:chgData name="Sean Bonner" userId="5cbbbfe6-501d-4c56-bbbb-9c01a6aef2e5" providerId="ADAL" clId="{7012D326-5353-4F87-95EB-30C82994E875}" dt="2022-02-21T20:54:05.899" v="5063" actId="26606"/>
          <ac:spMkLst>
            <pc:docMk/>
            <pc:sldMk cId="2910296969" sldId="500"/>
            <ac:spMk id="12" creationId="{A580F890-B085-4E95-96AA-55AEBEC5CE6E}"/>
          </ac:spMkLst>
        </pc:spChg>
        <pc:spChg chg="add">
          <ac:chgData name="Sean Bonner" userId="5cbbbfe6-501d-4c56-bbbb-9c01a6aef2e5" providerId="ADAL" clId="{7012D326-5353-4F87-95EB-30C82994E875}" dt="2022-02-21T20:54:05.899" v="5063" actId="26606"/>
          <ac:spMkLst>
            <pc:docMk/>
            <pc:sldMk cId="2910296969" sldId="500"/>
            <ac:spMk id="14" creationId="{D3F51FEB-38FB-4F6C-9F7B-2F2AFAB65463}"/>
          </ac:spMkLst>
        </pc:spChg>
        <pc:spChg chg="add">
          <ac:chgData name="Sean Bonner" userId="5cbbbfe6-501d-4c56-bbbb-9c01a6aef2e5" providerId="ADAL" clId="{7012D326-5353-4F87-95EB-30C82994E875}" dt="2022-02-21T20:54:05.899" v="5063" actId="26606"/>
          <ac:spMkLst>
            <pc:docMk/>
            <pc:sldMk cId="2910296969" sldId="500"/>
            <ac:spMk id="16" creationId="{1E547BA6-BAE0-43BB-A7CA-60F69CE252F0}"/>
          </ac:spMkLst>
        </pc:spChg>
      </pc:sldChg>
      <pc:sldChg chg="modSp add mod ord modAnim">
        <pc:chgData name="Sean Bonner" userId="5cbbbfe6-501d-4c56-bbbb-9c01a6aef2e5" providerId="ADAL" clId="{7012D326-5353-4F87-95EB-30C82994E875}" dt="2022-02-21T16:29:58.345" v="3484" actId="20577"/>
        <pc:sldMkLst>
          <pc:docMk/>
          <pc:sldMk cId="1486058067" sldId="501"/>
        </pc:sldMkLst>
        <pc:spChg chg="mod">
          <ac:chgData name="Sean Bonner" userId="5cbbbfe6-501d-4c56-bbbb-9c01a6aef2e5" providerId="ADAL" clId="{7012D326-5353-4F87-95EB-30C82994E875}" dt="2022-02-21T16:27:36.621" v="3141" actId="20577"/>
          <ac:spMkLst>
            <pc:docMk/>
            <pc:sldMk cId="1486058067" sldId="501"/>
            <ac:spMk id="4" creationId="{FD08FE04-18CA-4921-A5C8-D0FE8E683ECC}"/>
          </ac:spMkLst>
        </pc:spChg>
        <pc:spChg chg="mod">
          <ac:chgData name="Sean Bonner" userId="5cbbbfe6-501d-4c56-bbbb-9c01a6aef2e5" providerId="ADAL" clId="{7012D326-5353-4F87-95EB-30C82994E875}" dt="2022-02-21T16:29:58.345" v="3484" actId="20577"/>
          <ac:spMkLst>
            <pc:docMk/>
            <pc:sldMk cId="1486058067" sldId="501"/>
            <ac:spMk id="6" creationId="{9083F2A9-6417-4DEC-8615-67345D271633}"/>
          </ac:spMkLst>
        </pc:spChg>
      </pc:sldChg>
      <pc:sldChg chg="addSp modSp new mod setBg">
        <pc:chgData name="Sean Bonner" userId="5cbbbfe6-501d-4c56-bbbb-9c01a6aef2e5" providerId="ADAL" clId="{7012D326-5353-4F87-95EB-30C82994E875}" dt="2022-02-21T20:54:02.630" v="5062" actId="403"/>
        <pc:sldMkLst>
          <pc:docMk/>
          <pc:sldMk cId="2339512153" sldId="502"/>
        </pc:sldMkLst>
        <pc:spChg chg="mod">
          <ac:chgData name="Sean Bonner" userId="5cbbbfe6-501d-4c56-bbbb-9c01a6aef2e5" providerId="ADAL" clId="{7012D326-5353-4F87-95EB-30C82994E875}" dt="2022-02-21T20:53:59.648" v="5059" actId="26606"/>
          <ac:spMkLst>
            <pc:docMk/>
            <pc:sldMk cId="2339512153" sldId="502"/>
            <ac:spMk id="2" creationId="{7ECEEF6C-0327-4916-8247-DE5B55D06654}"/>
          </ac:spMkLst>
        </pc:spChg>
        <pc:spChg chg="mod">
          <ac:chgData name="Sean Bonner" userId="5cbbbfe6-501d-4c56-bbbb-9c01a6aef2e5" providerId="ADAL" clId="{7012D326-5353-4F87-95EB-30C82994E875}" dt="2022-02-21T20:54:02.630" v="5062" actId="403"/>
          <ac:spMkLst>
            <pc:docMk/>
            <pc:sldMk cId="2339512153" sldId="502"/>
            <ac:spMk id="3" creationId="{8E5233B7-F84C-4F75-879E-91192D9611E8}"/>
          </ac:spMkLst>
        </pc:spChg>
        <pc:spChg chg="add">
          <ac:chgData name="Sean Bonner" userId="5cbbbfe6-501d-4c56-bbbb-9c01a6aef2e5" providerId="ADAL" clId="{7012D326-5353-4F87-95EB-30C82994E875}" dt="2022-02-21T20:53:59.648" v="5059" actId="26606"/>
          <ac:spMkLst>
            <pc:docMk/>
            <pc:sldMk cId="2339512153" sldId="502"/>
            <ac:spMk id="8" creationId="{2B566528-1B12-4246-9431-5C2D7D081168}"/>
          </ac:spMkLst>
        </pc:spChg>
        <pc:spChg chg="add">
          <ac:chgData name="Sean Bonner" userId="5cbbbfe6-501d-4c56-bbbb-9c01a6aef2e5" providerId="ADAL" clId="{7012D326-5353-4F87-95EB-30C82994E875}" dt="2022-02-21T20:53:59.648" v="5059" actId="26606"/>
          <ac:spMkLst>
            <pc:docMk/>
            <pc:sldMk cId="2339512153" sldId="502"/>
            <ac:spMk id="10" creationId="{2E80C965-DB6D-4F81-9E9E-B027384D0BD6}"/>
          </ac:spMkLst>
        </pc:spChg>
        <pc:spChg chg="add">
          <ac:chgData name="Sean Bonner" userId="5cbbbfe6-501d-4c56-bbbb-9c01a6aef2e5" providerId="ADAL" clId="{7012D326-5353-4F87-95EB-30C82994E875}" dt="2022-02-21T20:53:59.648" v="5059" actId="26606"/>
          <ac:spMkLst>
            <pc:docMk/>
            <pc:sldMk cId="2339512153" sldId="502"/>
            <ac:spMk id="12" creationId="{A580F890-B085-4E95-96AA-55AEBEC5CE6E}"/>
          </ac:spMkLst>
        </pc:spChg>
        <pc:spChg chg="add">
          <ac:chgData name="Sean Bonner" userId="5cbbbfe6-501d-4c56-bbbb-9c01a6aef2e5" providerId="ADAL" clId="{7012D326-5353-4F87-95EB-30C82994E875}" dt="2022-02-21T20:53:59.648" v="5059" actId="26606"/>
          <ac:spMkLst>
            <pc:docMk/>
            <pc:sldMk cId="2339512153" sldId="502"/>
            <ac:spMk id="14" creationId="{D3F51FEB-38FB-4F6C-9F7B-2F2AFAB65463}"/>
          </ac:spMkLst>
        </pc:spChg>
        <pc:spChg chg="add">
          <ac:chgData name="Sean Bonner" userId="5cbbbfe6-501d-4c56-bbbb-9c01a6aef2e5" providerId="ADAL" clId="{7012D326-5353-4F87-95EB-30C82994E875}" dt="2022-02-21T20:53:59.648" v="5059" actId="26606"/>
          <ac:spMkLst>
            <pc:docMk/>
            <pc:sldMk cId="2339512153" sldId="502"/>
            <ac:spMk id="16" creationId="{1E547BA6-BAE0-43BB-A7CA-60F69CE252F0}"/>
          </ac:spMkLst>
        </pc:spChg>
      </pc:sldChg>
      <pc:sldChg chg="addSp modSp new mod setBg modNotesTx">
        <pc:chgData name="Sean Bonner" userId="5cbbbfe6-501d-4c56-bbbb-9c01a6aef2e5" providerId="ADAL" clId="{7012D326-5353-4F87-95EB-30C82994E875}" dt="2022-02-21T20:54:15.954" v="5071" actId="27636"/>
        <pc:sldMkLst>
          <pc:docMk/>
          <pc:sldMk cId="1747144467" sldId="503"/>
        </pc:sldMkLst>
        <pc:spChg chg="mod">
          <ac:chgData name="Sean Bonner" userId="5cbbbfe6-501d-4c56-bbbb-9c01a6aef2e5" providerId="ADAL" clId="{7012D326-5353-4F87-95EB-30C82994E875}" dt="2022-02-21T20:54:13.332" v="5068" actId="26606"/>
          <ac:spMkLst>
            <pc:docMk/>
            <pc:sldMk cId="1747144467" sldId="503"/>
            <ac:spMk id="2" creationId="{9DEDD2B0-4A63-40B6-8291-089AFB0C08A2}"/>
          </ac:spMkLst>
        </pc:spChg>
        <pc:spChg chg="mod">
          <ac:chgData name="Sean Bonner" userId="5cbbbfe6-501d-4c56-bbbb-9c01a6aef2e5" providerId="ADAL" clId="{7012D326-5353-4F87-95EB-30C82994E875}" dt="2022-02-21T20:54:15.954" v="5071" actId="27636"/>
          <ac:spMkLst>
            <pc:docMk/>
            <pc:sldMk cId="1747144467" sldId="503"/>
            <ac:spMk id="3" creationId="{980905E3-5D0F-4CB1-8915-071BA5576826}"/>
          </ac:spMkLst>
        </pc:spChg>
        <pc:spChg chg="add">
          <ac:chgData name="Sean Bonner" userId="5cbbbfe6-501d-4c56-bbbb-9c01a6aef2e5" providerId="ADAL" clId="{7012D326-5353-4F87-95EB-30C82994E875}" dt="2022-02-21T20:54:13.332" v="5068" actId="26606"/>
          <ac:spMkLst>
            <pc:docMk/>
            <pc:sldMk cId="1747144467" sldId="503"/>
            <ac:spMk id="8" creationId="{2B566528-1B12-4246-9431-5C2D7D081168}"/>
          </ac:spMkLst>
        </pc:spChg>
        <pc:spChg chg="add">
          <ac:chgData name="Sean Bonner" userId="5cbbbfe6-501d-4c56-bbbb-9c01a6aef2e5" providerId="ADAL" clId="{7012D326-5353-4F87-95EB-30C82994E875}" dt="2022-02-21T20:54:13.332" v="5068" actId="26606"/>
          <ac:spMkLst>
            <pc:docMk/>
            <pc:sldMk cId="1747144467" sldId="503"/>
            <ac:spMk id="10" creationId="{2E80C965-DB6D-4F81-9E9E-B027384D0BD6}"/>
          </ac:spMkLst>
        </pc:spChg>
        <pc:spChg chg="add">
          <ac:chgData name="Sean Bonner" userId="5cbbbfe6-501d-4c56-bbbb-9c01a6aef2e5" providerId="ADAL" clId="{7012D326-5353-4F87-95EB-30C82994E875}" dt="2022-02-21T20:54:13.332" v="5068" actId="26606"/>
          <ac:spMkLst>
            <pc:docMk/>
            <pc:sldMk cId="1747144467" sldId="503"/>
            <ac:spMk id="12" creationId="{A580F890-B085-4E95-96AA-55AEBEC5CE6E}"/>
          </ac:spMkLst>
        </pc:spChg>
        <pc:spChg chg="add">
          <ac:chgData name="Sean Bonner" userId="5cbbbfe6-501d-4c56-bbbb-9c01a6aef2e5" providerId="ADAL" clId="{7012D326-5353-4F87-95EB-30C82994E875}" dt="2022-02-21T20:54:13.332" v="5068" actId="26606"/>
          <ac:spMkLst>
            <pc:docMk/>
            <pc:sldMk cId="1747144467" sldId="503"/>
            <ac:spMk id="14" creationId="{D3F51FEB-38FB-4F6C-9F7B-2F2AFAB65463}"/>
          </ac:spMkLst>
        </pc:spChg>
        <pc:spChg chg="add">
          <ac:chgData name="Sean Bonner" userId="5cbbbfe6-501d-4c56-bbbb-9c01a6aef2e5" providerId="ADAL" clId="{7012D326-5353-4F87-95EB-30C82994E875}" dt="2022-02-21T20:54:13.332" v="5068" actId="26606"/>
          <ac:spMkLst>
            <pc:docMk/>
            <pc:sldMk cId="1747144467" sldId="503"/>
            <ac:spMk id="16" creationId="{1E547BA6-BAE0-43BB-A7CA-60F69CE252F0}"/>
          </ac:spMkLst>
        </pc:spChg>
      </pc:sldChg>
      <pc:sldChg chg="addSp delSp modSp new mod setBg modNotesTx">
        <pc:chgData name="Sean Bonner" userId="5cbbbfe6-501d-4c56-bbbb-9c01a6aef2e5" providerId="ADAL" clId="{7012D326-5353-4F87-95EB-30C82994E875}" dt="2022-02-21T20:53:46.960" v="5054" actId="27636"/>
        <pc:sldMkLst>
          <pc:docMk/>
          <pc:sldMk cId="869779294" sldId="504"/>
        </pc:sldMkLst>
        <pc:spChg chg="mod">
          <ac:chgData name="Sean Bonner" userId="5cbbbfe6-501d-4c56-bbbb-9c01a6aef2e5" providerId="ADAL" clId="{7012D326-5353-4F87-95EB-30C82994E875}" dt="2022-02-21T20:53:41.751" v="5051" actId="26606"/>
          <ac:spMkLst>
            <pc:docMk/>
            <pc:sldMk cId="869779294" sldId="504"/>
            <ac:spMk id="2" creationId="{81D5FCC5-2C3E-4FDC-9E5E-7CF2B3E1F22C}"/>
          </ac:spMkLst>
        </pc:spChg>
        <pc:spChg chg="add del mod">
          <ac:chgData name="Sean Bonner" userId="5cbbbfe6-501d-4c56-bbbb-9c01a6aef2e5" providerId="ADAL" clId="{7012D326-5353-4F87-95EB-30C82994E875}" dt="2022-02-21T20:53:46.960" v="5054" actId="27636"/>
          <ac:spMkLst>
            <pc:docMk/>
            <pc:sldMk cId="869779294" sldId="504"/>
            <ac:spMk id="3" creationId="{DFF65ABE-12D0-4C98-A933-742A00723187}"/>
          </ac:spMkLst>
        </pc:spChg>
        <pc:spChg chg="add">
          <ac:chgData name="Sean Bonner" userId="5cbbbfe6-501d-4c56-bbbb-9c01a6aef2e5" providerId="ADAL" clId="{7012D326-5353-4F87-95EB-30C82994E875}" dt="2022-02-21T20:53:41.751" v="5051" actId="26606"/>
          <ac:spMkLst>
            <pc:docMk/>
            <pc:sldMk cId="869779294" sldId="504"/>
            <ac:spMk id="6" creationId="{2B566528-1B12-4246-9431-5C2D7D081168}"/>
          </ac:spMkLst>
        </pc:spChg>
        <pc:spChg chg="add del">
          <ac:chgData name="Sean Bonner" userId="5cbbbfe6-501d-4c56-bbbb-9c01a6aef2e5" providerId="ADAL" clId="{7012D326-5353-4F87-95EB-30C82994E875}" dt="2022-02-21T20:53:17.520" v="5041" actId="26606"/>
          <ac:spMkLst>
            <pc:docMk/>
            <pc:sldMk cId="869779294" sldId="504"/>
            <ac:spMk id="8" creationId="{C9A36457-A5F4-4103-A443-02581C09185B}"/>
          </ac:spMkLst>
        </pc:spChg>
        <pc:spChg chg="add">
          <ac:chgData name="Sean Bonner" userId="5cbbbfe6-501d-4c56-bbbb-9c01a6aef2e5" providerId="ADAL" clId="{7012D326-5353-4F87-95EB-30C82994E875}" dt="2022-02-21T20:53:41.751" v="5051" actId="26606"/>
          <ac:spMkLst>
            <pc:docMk/>
            <pc:sldMk cId="869779294" sldId="504"/>
            <ac:spMk id="9" creationId="{2E80C965-DB6D-4F81-9E9E-B027384D0BD6}"/>
          </ac:spMkLst>
        </pc:spChg>
        <pc:spChg chg="add del">
          <ac:chgData name="Sean Bonner" userId="5cbbbfe6-501d-4c56-bbbb-9c01a6aef2e5" providerId="ADAL" clId="{7012D326-5353-4F87-95EB-30C82994E875}" dt="2022-02-21T20:53:17.520" v="5041" actId="26606"/>
          <ac:spMkLst>
            <pc:docMk/>
            <pc:sldMk cId="869779294" sldId="504"/>
            <ac:spMk id="10" creationId="{AA5CF486-D9E5-4A66-898A-F3D62B81B15E}"/>
          </ac:spMkLst>
        </pc:spChg>
        <pc:spChg chg="add">
          <ac:chgData name="Sean Bonner" userId="5cbbbfe6-501d-4c56-bbbb-9c01a6aef2e5" providerId="ADAL" clId="{7012D326-5353-4F87-95EB-30C82994E875}" dt="2022-02-21T20:53:41.751" v="5051" actId="26606"/>
          <ac:spMkLst>
            <pc:docMk/>
            <pc:sldMk cId="869779294" sldId="504"/>
            <ac:spMk id="11" creationId="{A580F890-B085-4E95-96AA-55AEBEC5CE6E}"/>
          </ac:spMkLst>
        </pc:spChg>
        <pc:spChg chg="add del">
          <ac:chgData name="Sean Bonner" userId="5cbbbfe6-501d-4c56-bbbb-9c01a6aef2e5" providerId="ADAL" clId="{7012D326-5353-4F87-95EB-30C82994E875}" dt="2022-02-21T20:53:18.784" v="5043" actId="26606"/>
          <ac:spMkLst>
            <pc:docMk/>
            <pc:sldMk cId="869779294" sldId="504"/>
            <ac:spMk id="12" creationId="{CD9FE4EF-C4D8-49A0-B2FF-81D8DB7D8A24}"/>
          </ac:spMkLst>
        </pc:spChg>
        <pc:spChg chg="add del">
          <ac:chgData name="Sean Bonner" userId="5cbbbfe6-501d-4c56-bbbb-9c01a6aef2e5" providerId="ADAL" clId="{7012D326-5353-4F87-95EB-30C82994E875}" dt="2022-02-21T20:53:18.784" v="5043" actId="26606"/>
          <ac:spMkLst>
            <pc:docMk/>
            <pc:sldMk cId="869779294" sldId="504"/>
            <ac:spMk id="13" creationId="{09588DA8-065E-4F6F-8EFD-43104AB2E0CF}"/>
          </ac:spMkLst>
        </pc:spChg>
        <pc:spChg chg="add del">
          <ac:chgData name="Sean Bonner" userId="5cbbbfe6-501d-4c56-bbbb-9c01a6aef2e5" providerId="ADAL" clId="{7012D326-5353-4F87-95EB-30C82994E875}" dt="2022-02-21T20:53:18.784" v="5043" actId="26606"/>
          <ac:spMkLst>
            <pc:docMk/>
            <pc:sldMk cId="869779294" sldId="504"/>
            <ac:spMk id="14" creationId="{4300840D-0A0B-4512-BACA-B439D5B9C57C}"/>
          </ac:spMkLst>
        </pc:spChg>
        <pc:spChg chg="add del">
          <ac:chgData name="Sean Bonner" userId="5cbbbfe6-501d-4c56-bbbb-9c01a6aef2e5" providerId="ADAL" clId="{7012D326-5353-4F87-95EB-30C82994E875}" dt="2022-02-21T20:53:18.784" v="5043" actId="26606"/>
          <ac:spMkLst>
            <pc:docMk/>
            <pc:sldMk cId="869779294" sldId="504"/>
            <ac:spMk id="15" creationId="{C4285719-470E-454C-AF62-8323075F1F5B}"/>
          </ac:spMkLst>
        </pc:spChg>
        <pc:spChg chg="add del">
          <ac:chgData name="Sean Bonner" userId="5cbbbfe6-501d-4c56-bbbb-9c01a6aef2e5" providerId="ADAL" clId="{7012D326-5353-4F87-95EB-30C82994E875}" dt="2022-02-21T20:53:18.784" v="5043" actId="26606"/>
          <ac:spMkLst>
            <pc:docMk/>
            <pc:sldMk cId="869779294" sldId="504"/>
            <ac:spMk id="16" creationId="{D2B78728-A580-49A7-84F9-6EF6F583ADE0}"/>
          </ac:spMkLst>
        </pc:spChg>
        <pc:spChg chg="add">
          <ac:chgData name="Sean Bonner" userId="5cbbbfe6-501d-4c56-bbbb-9c01a6aef2e5" providerId="ADAL" clId="{7012D326-5353-4F87-95EB-30C82994E875}" dt="2022-02-21T20:53:41.751" v="5051" actId="26606"/>
          <ac:spMkLst>
            <pc:docMk/>
            <pc:sldMk cId="869779294" sldId="504"/>
            <ac:spMk id="17" creationId="{D3F51FEB-38FB-4F6C-9F7B-2F2AFAB65463}"/>
          </ac:spMkLst>
        </pc:spChg>
        <pc:spChg chg="add del">
          <ac:chgData name="Sean Bonner" userId="5cbbbfe6-501d-4c56-bbbb-9c01a6aef2e5" providerId="ADAL" clId="{7012D326-5353-4F87-95EB-30C82994E875}" dt="2022-02-21T20:53:18.784" v="5043" actId="26606"/>
          <ac:spMkLst>
            <pc:docMk/>
            <pc:sldMk cId="869779294" sldId="504"/>
            <ac:spMk id="18" creationId="{38FAA1A1-D861-433F-88FA-1E9D6FD31D11}"/>
          </ac:spMkLst>
        </pc:spChg>
        <pc:spChg chg="add">
          <ac:chgData name="Sean Bonner" userId="5cbbbfe6-501d-4c56-bbbb-9c01a6aef2e5" providerId="ADAL" clId="{7012D326-5353-4F87-95EB-30C82994E875}" dt="2022-02-21T20:53:41.751" v="5051" actId="26606"/>
          <ac:spMkLst>
            <pc:docMk/>
            <pc:sldMk cId="869779294" sldId="504"/>
            <ac:spMk id="19" creationId="{1E547BA6-BAE0-43BB-A7CA-60F69CE252F0}"/>
          </ac:spMkLst>
        </pc:spChg>
        <pc:spChg chg="add del">
          <ac:chgData name="Sean Bonner" userId="5cbbbfe6-501d-4c56-bbbb-9c01a6aef2e5" providerId="ADAL" clId="{7012D326-5353-4F87-95EB-30C82994E875}" dt="2022-02-21T20:53:18.784" v="5043" actId="26606"/>
          <ac:spMkLst>
            <pc:docMk/>
            <pc:sldMk cId="869779294" sldId="504"/>
            <ac:spMk id="20" creationId="{8D71EDA1-87BF-4D5D-AB79-F346FD19278A}"/>
          </ac:spMkLst>
        </pc:spChg>
        <pc:graphicFrameChg chg="add del">
          <ac:chgData name="Sean Bonner" userId="5cbbbfe6-501d-4c56-bbbb-9c01a6aef2e5" providerId="ADAL" clId="{7012D326-5353-4F87-95EB-30C82994E875}" dt="2022-02-21T20:53:27.200" v="5047" actId="26606"/>
          <ac:graphicFrameMkLst>
            <pc:docMk/>
            <pc:sldMk cId="869779294" sldId="504"/>
            <ac:graphicFrameMk id="5" creationId="{AF65CF50-552B-4F06-A754-076DD6E00556}"/>
          </ac:graphicFrameMkLst>
        </pc:graphicFrameChg>
        <pc:graphicFrameChg chg="add del">
          <ac:chgData name="Sean Bonner" userId="5cbbbfe6-501d-4c56-bbbb-9c01a6aef2e5" providerId="ADAL" clId="{7012D326-5353-4F87-95EB-30C82994E875}" dt="2022-02-21T20:53:29.388" v="5049" actId="26606"/>
          <ac:graphicFrameMkLst>
            <pc:docMk/>
            <pc:sldMk cId="869779294" sldId="504"/>
            <ac:graphicFrameMk id="7" creationId="{196932BA-B056-4DE8-923B-286BCF0C0EE3}"/>
          </ac:graphicFrameMkLst>
        </pc:graphicFrameChg>
      </pc:sldChg>
      <pc:sldChg chg="new del">
        <pc:chgData name="Sean Bonner" userId="5cbbbfe6-501d-4c56-bbbb-9c01a6aef2e5" providerId="ADAL" clId="{7012D326-5353-4F87-95EB-30C82994E875}" dt="2022-02-21T20:55:27.995" v="5097" actId="47"/>
        <pc:sldMkLst>
          <pc:docMk/>
          <pc:sldMk cId="437540857" sldId="505"/>
        </pc:sldMkLst>
      </pc:sldChg>
      <pc:sldChg chg="addSp delSp modSp add mod ord">
        <pc:chgData name="Sean Bonner" userId="5cbbbfe6-501d-4c56-bbbb-9c01a6aef2e5" providerId="ADAL" clId="{7012D326-5353-4F87-95EB-30C82994E875}" dt="2022-02-21T21:52:54.663" v="8110" actId="20578"/>
        <pc:sldMkLst>
          <pc:docMk/>
          <pc:sldMk cId="2245020875" sldId="506"/>
        </pc:sldMkLst>
        <pc:spChg chg="mod">
          <ac:chgData name="Sean Bonner" userId="5cbbbfe6-501d-4c56-bbbb-9c01a6aef2e5" providerId="ADAL" clId="{7012D326-5353-4F87-95EB-30C82994E875}" dt="2022-02-21T20:57:55.837" v="5284" actId="14100"/>
          <ac:spMkLst>
            <pc:docMk/>
            <pc:sldMk cId="2245020875" sldId="506"/>
            <ac:spMk id="3" creationId="{DFF65ABE-12D0-4C98-A933-742A00723187}"/>
          </ac:spMkLst>
        </pc:spChg>
        <pc:spChg chg="del">
          <ac:chgData name="Sean Bonner" userId="5cbbbfe6-501d-4c56-bbbb-9c01a6aef2e5" providerId="ADAL" clId="{7012D326-5353-4F87-95EB-30C82994E875}" dt="2022-02-21T20:56:32.616" v="5274" actId="26606"/>
          <ac:spMkLst>
            <pc:docMk/>
            <pc:sldMk cId="2245020875" sldId="506"/>
            <ac:spMk id="6" creationId="{2B566528-1B12-4246-9431-5C2D7D081168}"/>
          </ac:spMkLst>
        </pc:spChg>
        <pc:spChg chg="del">
          <ac:chgData name="Sean Bonner" userId="5cbbbfe6-501d-4c56-bbbb-9c01a6aef2e5" providerId="ADAL" clId="{7012D326-5353-4F87-95EB-30C82994E875}" dt="2022-02-21T20:56:32.616" v="5274" actId="26606"/>
          <ac:spMkLst>
            <pc:docMk/>
            <pc:sldMk cId="2245020875" sldId="506"/>
            <ac:spMk id="9" creationId="{2E80C965-DB6D-4F81-9E9E-B027384D0BD6}"/>
          </ac:spMkLst>
        </pc:spChg>
        <pc:spChg chg="del">
          <ac:chgData name="Sean Bonner" userId="5cbbbfe6-501d-4c56-bbbb-9c01a6aef2e5" providerId="ADAL" clId="{7012D326-5353-4F87-95EB-30C82994E875}" dt="2022-02-21T20:56:32.616" v="5274" actId="26606"/>
          <ac:spMkLst>
            <pc:docMk/>
            <pc:sldMk cId="2245020875" sldId="506"/>
            <ac:spMk id="11" creationId="{A580F890-B085-4E95-96AA-55AEBEC5CE6E}"/>
          </ac:spMkLst>
        </pc:spChg>
        <pc:spChg chg="del">
          <ac:chgData name="Sean Bonner" userId="5cbbbfe6-501d-4c56-bbbb-9c01a6aef2e5" providerId="ADAL" clId="{7012D326-5353-4F87-95EB-30C82994E875}" dt="2022-02-21T20:56:32.616" v="5274" actId="26606"/>
          <ac:spMkLst>
            <pc:docMk/>
            <pc:sldMk cId="2245020875" sldId="506"/>
            <ac:spMk id="17" creationId="{D3F51FEB-38FB-4F6C-9F7B-2F2AFAB65463}"/>
          </ac:spMkLst>
        </pc:spChg>
        <pc:spChg chg="del">
          <ac:chgData name="Sean Bonner" userId="5cbbbfe6-501d-4c56-bbbb-9c01a6aef2e5" providerId="ADAL" clId="{7012D326-5353-4F87-95EB-30C82994E875}" dt="2022-02-21T20:56:32.616" v="5274" actId="26606"/>
          <ac:spMkLst>
            <pc:docMk/>
            <pc:sldMk cId="2245020875" sldId="506"/>
            <ac:spMk id="19" creationId="{1E547BA6-BAE0-43BB-A7CA-60F69CE252F0}"/>
          </ac:spMkLst>
        </pc:spChg>
        <pc:spChg chg="add del">
          <ac:chgData name="Sean Bonner" userId="5cbbbfe6-501d-4c56-bbbb-9c01a6aef2e5" providerId="ADAL" clId="{7012D326-5353-4F87-95EB-30C82994E875}" dt="2022-02-21T20:57:44.555" v="5281" actId="26606"/>
          <ac:spMkLst>
            <pc:docMk/>
            <pc:sldMk cId="2245020875" sldId="506"/>
            <ac:spMk id="24" creationId="{2B566528-1B12-4246-9431-5C2D7D081168}"/>
          </ac:spMkLst>
        </pc:spChg>
        <pc:spChg chg="add del">
          <ac:chgData name="Sean Bonner" userId="5cbbbfe6-501d-4c56-bbbb-9c01a6aef2e5" providerId="ADAL" clId="{7012D326-5353-4F87-95EB-30C82994E875}" dt="2022-02-21T20:57:44.555" v="5281" actId="26606"/>
          <ac:spMkLst>
            <pc:docMk/>
            <pc:sldMk cId="2245020875" sldId="506"/>
            <ac:spMk id="26" creationId="{2E80C965-DB6D-4F81-9E9E-B027384D0BD6}"/>
          </ac:spMkLst>
        </pc:spChg>
        <pc:spChg chg="add del">
          <ac:chgData name="Sean Bonner" userId="5cbbbfe6-501d-4c56-bbbb-9c01a6aef2e5" providerId="ADAL" clId="{7012D326-5353-4F87-95EB-30C82994E875}" dt="2022-02-21T20:57:44.555" v="5281" actId="26606"/>
          <ac:spMkLst>
            <pc:docMk/>
            <pc:sldMk cId="2245020875" sldId="506"/>
            <ac:spMk id="28" creationId="{A580F890-B085-4E95-96AA-55AEBEC5CE6E}"/>
          </ac:spMkLst>
        </pc:spChg>
        <pc:spChg chg="add del">
          <ac:chgData name="Sean Bonner" userId="5cbbbfe6-501d-4c56-bbbb-9c01a6aef2e5" providerId="ADAL" clId="{7012D326-5353-4F87-95EB-30C82994E875}" dt="2022-02-21T20:57:44.555" v="5281" actId="26606"/>
          <ac:spMkLst>
            <pc:docMk/>
            <pc:sldMk cId="2245020875" sldId="506"/>
            <ac:spMk id="30" creationId="{D3F51FEB-38FB-4F6C-9F7B-2F2AFAB65463}"/>
          </ac:spMkLst>
        </pc:spChg>
        <pc:spChg chg="add del">
          <ac:chgData name="Sean Bonner" userId="5cbbbfe6-501d-4c56-bbbb-9c01a6aef2e5" providerId="ADAL" clId="{7012D326-5353-4F87-95EB-30C82994E875}" dt="2022-02-21T20:57:44.555" v="5281" actId="26606"/>
          <ac:spMkLst>
            <pc:docMk/>
            <pc:sldMk cId="2245020875" sldId="506"/>
            <ac:spMk id="32" creationId="{1E547BA6-BAE0-43BB-A7CA-60F69CE252F0}"/>
          </ac:spMkLst>
        </pc:spChg>
        <pc:spChg chg="add">
          <ac:chgData name="Sean Bonner" userId="5cbbbfe6-501d-4c56-bbbb-9c01a6aef2e5" providerId="ADAL" clId="{7012D326-5353-4F87-95EB-30C82994E875}" dt="2022-02-21T20:57:44.555" v="5281" actId="26606"/>
          <ac:spMkLst>
            <pc:docMk/>
            <pc:sldMk cId="2245020875" sldId="506"/>
            <ac:spMk id="37" creationId="{2B566528-1B12-4246-9431-5C2D7D081168}"/>
          </ac:spMkLst>
        </pc:spChg>
        <pc:grpChg chg="add">
          <ac:chgData name="Sean Bonner" userId="5cbbbfe6-501d-4c56-bbbb-9c01a6aef2e5" providerId="ADAL" clId="{7012D326-5353-4F87-95EB-30C82994E875}" dt="2022-02-21T20:57:44.555" v="5281" actId="26606"/>
          <ac:grpSpMkLst>
            <pc:docMk/>
            <pc:sldMk cId="2245020875" sldId="506"/>
            <ac:grpSpMk id="39" creationId="{828A5161-06F1-46CF-8AD7-844680A59E13}"/>
          </ac:grpSpMkLst>
        </pc:grpChg>
        <pc:grpChg chg="add">
          <ac:chgData name="Sean Bonner" userId="5cbbbfe6-501d-4c56-bbbb-9c01a6aef2e5" providerId="ADAL" clId="{7012D326-5353-4F87-95EB-30C82994E875}" dt="2022-02-21T20:57:44.555" v="5281" actId="26606"/>
          <ac:grpSpMkLst>
            <pc:docMk/>
            <pc:sldMk cId="2245020875" sldId="506"/>
            <ac:grpSpMk id="43" creationId="{5995D10D-E9C9-47DB-AE7E-801FEF38F5C9}"/>
          </ac:grpSpMkLst>
        </pc:grpChg>
        <pc:picChg chg="add mod">
          <ac:chgData name="Sean Bonner" userId="5cbbbfe6-501d-4c56-bbbb-9c01a6aef2e5" providerId="ADAL" clId="{7012D326-5353-4F87-95EB-30C82994E875}" dt="2022-02-21T20:58:09.403" v="5285" actId="207"/>
          <ac:picMkLst>
            <pc:docMk/>
            <pc:sldMk cId="2245020875" sldId="506"/>
            <ac:picMk id="5" creationId="{0338980A-F6B3-4A95-A2C4-9B76CC0F6C35}"/>
          </ac:picMkLst>
        </pc:picChg>
      </pc:sldChg>
      <pc:sldChg chg="modSp add del mod">
        <pc:chgData name="Sean Bonner" userId="5cbbbfe6-501d-4c56-bbbb-9c01a6aef2e5" providerId="ADAL" clId="{7012D326-5353-4F87-95EB-30C82994E875}" dt="2022-02-21T20:59:34.592" v="5318" actId="2696"/>
        <pc:sldMkLst>
          <pc:docMk/>
          <pc:sldMk cId="3178858352" sldId="507"/>
        </pc:sldMkLst>
        <pc:spChg chg="mod">
          <ac:chgData name="Sean Bonner" userId="5cbbbfe6-501d-4c56-bbbb-9c01a6aef2e5" providerId="ADAL" clId="{7012D326-5353-4F87-95EB-30C82994E875}" dt="2022-02-21T20:58:29.206" v="5313" actId="20577"/>
          <ac:spMkLst>
            <pc:docMk/>
            <pc:sldMk cId="3178858352" sldId="507"/>
            <ac:spMk id="2" creationId="{81D5FCC5-2C3E-4FDC-9E5E-7CF2B3E1F22C}"/>
          </ac:spMkLst>
        </pc:spChg>
      </pc:sldChg>
      <pc:sldChg chg="addSp delSp modSp add mod ord setBg delDesignElem">
        <pc:chgData name="Sean Bonner" userId="5cbbbfe6-501d-4c56-bbbb-9c01a6aef2e5" providerId="ADAL" clId="{7012D326-5353-4F87-95EB-30C82994E875}" dt="2022-02-21T21:07:51.416" v="5806" actId="20577"/>
        <pc:sldMkLst>
          <pc:docMk/>
          <pc:sldMk cId="1713030362" sldId="508"/>
        </pc:sldMkLst>
        <pc:spChg chg="mod">
          <ac:chgData name="Sean Bonner" userId="5cbbbfe6-501d-4c56-bbbb-9c01a6aef2e5" providerId="ADAL" clId="{7012D326-5353-4F87-95EB-30C82994E875}" dt="2022-02-21T20:59:44.191" v="5344" actId="5793"/>
          <ac:spMkLst>
            <pc:docMk/>
            <pc:sldMk cId="1713030362" sldId="508"/>
            <ac:spMk id="2" creationId="{81D5FCC5-2C3E-4FDC-9E5E-7CF2B3E1F22C}"/>
          </ac:spMkLst>
        </pc:spChg>
        <pc:spChg chg="mod">
          <ac:chgData name="Sean Bonner" userId="5cbbbfe6-501d-4c56-bbbb-9c01a6aef2e5" providerId="ADAL" clId="{7012D326-5353-4F87-95EB-30C82994E875}" dt="2022-02-21T21:06:58.206" v="5790" actId="27636"/>
          <ac:spMkLst>
            <pc:docMk/>
            <pc:sldMk cId="1713030362" sldId="508"/>
            <ac:spMk id="3" creationId="{DFF65ABE-12D0-4C98-A933-742A00723187}"/>
          </ac:spMkLst>
        </pc:spChg>
        <pc:spChg chg="del">
          <ac:chgData name="Sean Bonner" userId="5cbbbfe6-501d-4c56-bbbb-9c01a6aef2e5" providerId="ADAL" clId="{7012D326-5353-4F87-95EB-30C82994E875}" dt="2022-02-21T20:59:28.293" v="5315"/>
          <ac:spMkLst>
            <pc:docMk/>
            <pc:sldMk cId="1713030362" sldId="508"/>
            <ac:spMk id="6" creationId="{2B566528-1B12-4246-9431-5C2D7D081168}"/>
          </ac:spMkLst>
        </pc:spChg>
        <pc:spChg chg="del">
          <ac:chgData name="Sean Bonner" userId="5cbbbfe6-501d-4c56-bbbb-9c01a6aef2e5" providerId="ADAL" clId="{7012D326-5353-4F87-95EB-30C82994E875}" dt="2022-02-21T20:59:28.293" v="5315"/>
          <ac:spMkLst>
            <pc:docMk/>
            <pc:sldMk cId="1713030362" sldId="508"/>
            <ac:spMk id="9" creationId="{2E80C965-DB6D-4F81-9E9E-B027384D0BD6}"/>
          </ac:spMkLst>
        </pc:spChg>
        <pc:spChg chg="del">
          <ac:chgData name="Sean Bonner" userId="5cbbbfe6-501d-4c56-bbbb-9c01a6aef2e5" providerId="ADAL" clId="{7012D326-5353-4F87-95EB-30C82994E875}" dt="2022-02-21T20:59:28.293" v="5315"/>
          <ac:spMkLst>
            <pc:docMk/>
            <pc:sldMk cId="1713030362" sldId="508"/>
            <ac:spMk id="11" creationId="{A580F890-B085-4E95-96AA-55AEBEC5CE6E}"/>
          </ac:spMkLst>
        </pc:spChg>
        <pc:spChg chg="del">
          <ac:chgData name="Sean Bonner" userId="5cbbbfe6-501d-4c56-bbbb-9c01a6aef2e5" providerId="ADAL" clId="{7012D326-5353-4F87-95EB-30C82994E875}" dt="2022-02-21T20:59:28.293" v="5315"/>
          <ac:spMkLst>
            <pc:docMk/>
            <pc:sldMk cId="1713030362" sldId="508"/>
            <ac:spMk id="17" creationId="{D3F51FEB-38FB-4F6C-9F7B-2F2AFAB65463}"/>
          </ac:spMkLst>
        </pc:spChg>
        <pc:spChg chg="del">
          <ac:chgData name="Sean Bonner" userId="5cbbbfe6-501d-4c56-bbbb-9c01a6aef2e5" providerId="ADAL" clId="{7012D326-5353-4F87-95EB-30C82994E875}" dt="2022-02-21T20:59:28.293" v="5315"/>
          <ac:spMkLst>
            <pc:docMk/>
            <pc:sldMk cId="1713030362" sldId="508"/>
            <ac:spMk id="19" creationId="{1E547BA6-BAE0-43BB-A7CA-60F69CE252F0}"/>
          </ac:spMkLst>
        </pc:spChg>
        <pc:graphicFrameChg chg="add mod modGraphic">
          <ac:chgData name="Sean Bonner" userId="5cbbbfe6-501d-4c56-bbbb-9c01a6aef2e5" providerId="ADAL" clId="{7012D326-5353-4F87-95EB-30C82994E875}" dt="2022-02-21T21:07:51.416" v="5806" actId="20577"/>
          <ac:graphicFrameMkLst>
            <pc:docMk/>
            <pc:sldMk cId="1713030362" sldId="508"/>
            <ac:graphicFrameMk id="4" creationId="{57105E72-4EC4-4FF4-BB6E-D553507061CF}"/>
          </ac:graphicFrameMkLst>
        </pc:graphicFrameChg>
      </pc:sldChg>
      <pc:sldChg chg="addSp delSp modSp add mod setBg">
        <pc:chgData name="Sean Bonner" userId="5cbbbfe6-501d-4c56-bbbb-9c01a6aef2e5" providerId="ADAL" clId="{7012D326-5353-4F87-95EB-30C82994E875}" dt="2022-02-21T21:15:10.699" v="6079" actId="26606"/>
        <pc:sldMkLst>
          <pc:docMk/>
          <pc:sldMk cId="427293542" sldId="509"/>
        </pc:sldMkLst>
        <pc:spChg chg="mod">
          <ac:chgData name="Sean Bonner" userId="5cbbbfe6-501d-4c56-bbbb-9c01a6aef2e5" providerId="ADAL" clId="{7012D326-5353-4F87-95EB-30C82994E875}" dt="2022-02-21T21:15:10.699" v="6079" actId="26606"/>
          <ac:spMkLst>
            <pc:docMk/>
            <pc:sldMk cId="427293542" sldId="509"/>
            <ac:spMk id="2" creationId="{81D5FCC5-2C3E-4FDC-9E5E-7CF2B3E1F22C}"/>
          </ac:spMkLst>
        </pc:spChg>
        <pc:spChg chg="del mod">
          <ac:chgData name="Sean Bonner" userId="5cbbbfe6-501d-4c56-bbbb-9c01a6aef2e5" providerId="ADAL" clId="{7012D326-5353-4F87-95EB-30C82994E875}" dt="2022-02-21T21:15:10.699" v="6079" actId="26606"/>
          <ac:spMkLst>
            <pc:docMk/>
            <pc:sldMk cId="427293542" sldId="509"/>
            <ac:spMk id="3" creationId="{DFF65ABE-12D0-4C98-A933-742A00723187}"/>
          </ac:spMkLst>
        </pc:spChg>
        <pc:graphicFrameChg chg="del mod">
          <ac:chgData name="Sean Bonner" userId="5cbbbfe6-501d-4c56-bbbb-9c01a6aef2e5" providerId="ADAL" clId="{7012D326-5353-4F87-95EB-30C82994E875}" dt="2022-02-21T21:08:54.153" v="5814" actId="478"/>
          <ac:graphicFrameMkLst>
            <pc:docMk/>
            <pc:sldMk cId="427293542" sldId="509"/>
            <ac:graphicFrameMk id="4" creationId="{57105E72-4EC4-4FF4-BB6E-D553507061CF}"/>
          </ac:graphicFrameMkLst>
        </pc:graphicFrameChg>
        <pc:graphicFrameChg chg="add">
          <ac:chgData name="Sean Bonner" userId="5cbbbfe6-501d-4c56-bbbb-9c01a6aef2e5" providerId="ADAL" clId="{7012D326-5353-4F87-95EB-30C82994E875}" dt="2022-02-21T21:15:10.699" v="6079" actId="26606"/>
          <ac:graphicFrameMkLst>
            <pc:docMk/>
            <pc:sldMk cId="427293542" sldId="509"/>
            <ac:graphicFrameMk id="5" creationId="{9E97822F-ABFD-4925-BD74-324715D9CCB7}"/>
          </ac:graphicFrameMkLst>
        </pc:graphicFrameChg>
      </pc:sldChg>
      <pc:sldChg chg="addSp modSp new mod">
        <pc:chgData name="Sean Bonner" userId="5cbbbfe6-501d-4c56-bbbb-9c01a6aef2e5" providerId="ADAL" clId="{7012D326-5353-4F87-95EB-30C82994E875}" dt="2022-02-21T21:22:37.773" v="6415"/>
        <pc:sldMkLst>
          <pc:docMk/>
          <pc:sldMk cId="2885826247" sldId="510"/>
        </pc:sldMkLst>
        <pc:spChg chg="mod">
          <ac:chgData name="Sean Bonner" userId="5cbbbfe6-501d-4c56-bbbb-9c01a6aef2e5" providerId="ADAL" clId="{7012D326-5353-4F87-95EB-30C82994E875}" dt="2022-02-21T21:16:22.117" v="6095" actId="20577"/>
          <ac:spMkLst>
            <pc:docMk/>
            <pc:sldMk cId="2885826247" sldId="510"/>
            <ac:spMk id="2" creationId="{C3B2987F-8F69-4C47-BB54-41B5CE615BCE}"/>
          </ac:spMkLst>
        </pc:spChg>
        <pc:spChg chg="mod">
          <ac:chgData name="Sean Bonner" userId="5cbbbfe6-501d-4c56-bbbb-9c01a6aef2e5" providerId="ADAL" clId="{7012D326-5353-4F87-95EB-30C82994E875}" dt="2022-02-21T21:18:37.737" v="6348" actId="5793"/>
          <ac:spMkLst>
            <pc:docMk/>
            <pc:sldMk cId="2885826247" sldId="510"/>
            <ac:spMk id="3" creationId="{00F41ED8-1515-4743-B453-5E4D480A7B26}"/>
          </ac:spMkLst>
        </pc:spChg>
        <pc:graphicFrameChg chg="add mod modGraphic">
          <ac:chgData name="Sean Bonner" userId="5cbbbfe6-501d-4c56-bbbb-9c01a6aef2e5" providerId="ADAL" clId="{7012D326-5353-4F87-95EB-30C82994E875}" dt="2022-02-21T21:18:27.011" v="6323" actId="1076"/>
          <ac:graphicFrameMkLst>
            <pc:docMk/>
            <pc:sldMk cId="2885826247" sldId="510"/>
            <ac:graphicFrameMk id="4" creationId="{A76C334A-0065-4CFB-9450-3DDCC763C02C}"/>
          </ac:graphicFrameMkLst>
        </pc:graphicFrameChg>
        <pc:graphicFrameChg chg="add mod modGraphic">
          <ac:chgData name="Sean Bonner" userId="5cbbbfe6-501d-4c56-bbbb-9c01a6aef2e5" providerId="ADAL" clId="{7012D326-5353-4F87-95EB-30C82994E875}" dt="2022-02-21T21:22:37.773" v="6415"/>
          <ac:graphicFrameMkLst>
            <pc:docMk/>
            <pc:sldMk cId="2885826247" sldId="510"/>
            <ac:graphicFrameMk id="5" creationId="{1EC7AB25-DC29-44EA-92FA-E55E3A53ED1F}"/>
          </ac:graphicFrameMkLst>
        </pc:graphicFrameChg>
      </pc:sldChg>
      <pc:sldChg chg="addSp delSp modSp new mod ord setBg">
        <pc:chgData name="Sean Bonner" userId="5cbbbfe6-501d-4c56-bbbb-9c01a6aef2e5" providerId="ADAL" clId="{7012D326-5353-4F87-95EB-30C82994E875}" dt="2022-02-21T21:52:57.404" v="8112"/>
        <pc:sldMkLst>
          <pc:docMk/>
          <pc:sldMk cId="3579838041" sldId="511"/>
        </pc:sldMkLst>
        <pc:spChg chg="mod">
          <ac:chgData name="Sean Bonner" userId="5cbbbfe6-501d-4c56-bbbb-9c01a6aef2e5" providerId="ADAL" clId="{7012D326-5353-4F87-95EB-30C82994E875}" dt="2022-02-21T21:47:06.190" v="7608" actId="26606"/>
          <ac:spMkLst>
            <pc:docMk/>
            <pc:sldMk cId="3579838041" sldId="511"/>
            <ac:spMk id="2" creationId="{6EC0155A-4E91-4542-976E-28D0AB3F6202}"/>
          </ac:spMkLst>
        </pc:spChg>
        <pc:spChg chg="mod">
          <ac:chgData name="Sean Bonner" userId="5cbbbfe6-501d-4c56-bbbb-9c01a6aef2e5" providerId="ADAL" clId="{7012D326-5353-4F87-95EB-30C82994E875}" dt="2022-02-21T21:47:10.429" v="7609" actId="14100"/>
          <ac:spMkLst>
            <pc:docMk/>
            <pc:sldMk cId="3579838041" sldId="511"/>
            <ac:spMk id="3" creationId="{9347303A-547B-4A36-BFB5-B2A803E9485A}"/>
          </ac:spMkLst>
        </pc:spChg>
        <pc:spChg chg="add del">
          <ac:chgData name="Sean Bonner" userId="5cbbbfe6-501d-4c56-bbbb-9c01a6aef2e5" providerId="ADAL" clId="{7012D326-5353-4F87-95EB-30C82994E875}" dt="2022-02-21T21:47:02.981" v="7603" actId="26606"/>
          <ac:spMkLst>
            <pc:docMk/>
            <pc:sldMk cId="3579838041" sldId="511"/>
            <ac:spMk id="10" creationId="{2B566528-1B12-4246-9431-5C2D7D081168}"/>
          </ac:spMkLst>
        </pc:spChg>
        <pc:spChg chg="add del">
          <ac:chgData name="Sean Bonner" userId="5cbbbfe6-501d-4c56-bbbb-9c01a6aef2e5" providerId="ADAL" clId="{7012D326-5353-4F87-95EB-30C82994E875}" dt="2022-02-21T21:47:04.943" v="7605" actId="26606"/>
          <ac:spMkLst>
            <pc:docMk/>
            <pc:sldMk cId="3579838041" sldId="511"/>
            <ac:spMk id="20" creationId="{2B566528-1B12-4246-9431-5C2D7D081168}"/>
          </ac:spMkLst>
        </pc:spChg>
        <pc:spChg chg="add del">
          <ac:chgData name="Sean Bonner" userId="5cbbbfe6-501d-4c56-bbbb-9c01a6aef2e5" providerId="ADAL" clId="{7012D326-5353-4F87-95EB-30C82994E875}" dt="2022-02-21T21:47:06.164" v="7607" actId="26606"/>
          <ac:spMkLst>
            <pc:docMk/>
            <pc:sldMk cId="3579838041" sldId="511"/>
            <ac:spMk id="29" creationId="{2B566528-1B12-4246-9431-5C2D7D081168}"/>
          </ac:spMkLst>
        </pc:spChg>
        <pc:spChg chg="add">
          <ac:chgData name="Sean Bonner" userId="5cbbbfe6-501d-4c56-bbbb-9c01a6aef2e5" providerId="ADAL" clId="{7012D326-5353-4F87-95EB-30C82994E875}" dt="2022-02-21T21:47:06.190" v="7608" actId="26606"/>
          <ac:spMkLst>
            <pc:docMk/>
            <pc:sldMk cId="3579838041" sldId="511"/>
            <ac:spMk id="34" creationId="{2B566528-1B12-4246-9431-5C2D7D081168}"/>
          </ac:spMkLst>
        </pc:spChg>
        <pc:grpChg chg="add del">
          <ac:chgData name="Sean Bonner" userId="5cbbbfe6-501d-4c56-bbbb-9c01a6aef2e5" providerId="ADAL" clId="{7012D326-5353-4F87-95EB-30C82994E875}" dt="2022-02-21T21:47:02.981" v="7603" actId="26606"/>
          <ac:grpSpMkLst>
            <pc:docMk/>
            <pc:sldMk cId="3579838041" sldId="511"/>
            <ac:grpSpMk id="12" creationId="{828A5161-06F1-46CF-8AD7-844680A59E13}"/>
          </ac:grpSpMkLst>
        </pc:grpChg>
        <pc:grpChg chg="add del">
          <ac:chgData name="Sean Bonner" userId="5cbbbfe6-501d-4c56-bbbb-9c01a6aef2e5" providerId="ADAL" clId="{7012D326-5353-4F87-95EB-30C82994E875}" dt="2022-02-21T21:47:02.981" v="7603" actId="26606"/>
          <ac:grpSpMkLst>
            <pc:docMk/>
            <pc:sldMk cId="3579838041" sldId="511"/>
            <ac:grpSpMk id="16" creationId="{5995D10D-E9C9-47DB-AE7E-801FEF38F5C9}"/>
          </ac:grpSpMkLst>
        </pc:grpChg>
        <pc:grpChg chg="add del">
          <ac:chgData name="Sean Bonner" userId="5cbbbfe6-501d-4c56-bbbb-9c01a6aef2e5" providerId="ADAL" clId="{7012D326-5353-4F87-95EB-30C82994E875}" dt="2022-02-21T21:47:04.943" v="7605" actId="26606"/>
          <ac:grpSpMkLst>
            <pc:docMk/>
            <pc:sldMk cId="3579838041" sldId="511"/>
            <ac:grpSpMk id="21" creationId="{828A5161-06F1-46CF-8AD7-844680A59E13}"/>
          </ac:grpSpMkLst>
        </pc:grpChg>
        <pc:grpChg chg="add del">
          <ac:chgData name="Sean Bonner" userId="5cbbbfe6-501d-4c56-bbbb-9c01a6aef2e5" providerId="ADAL" clId="{7012D326-5353-4F87-95EB-30C82994E875}" dt="2022-02-21T21:47:04.943" v="7605" actId="26606"/>
          <ac:grpSpMkLst>
            <pc:docMk/>
            <pc:sldMk cId="3579838041" sldId="511"/>
            <ac:grpSpMk id="25" creationId="{5995D10D-E9C9-47DB-AE7E-801FEF38F5C9}"/>
          </ac:grpSpMkLst>
        </pc:grpChg>
        <pc:grpChg chg="add del">
          <ac:chgData name="Sean Bonner" userId="5cbbbfe6-501d-4c56-bbbb-9c01a6aef2e5" providerId="ADAL" clId="{7012D326-5353-4F87-95EB-30C82994E875}" dt="2022-02-21T21:47:06.164" v="7607" actId="26606"/>
          <ac:grpSpMkLst>
            <pc:docMk/>
            <pc:sldMk cId="3579838041" sldId="511"/>
            <ac:grpSpMk id="30" creationId="{828A5161-06F1-46CF-8AD7-844680A59E13}"/>
          </ac:grpSpMkLst>
        </pc:grpChg>
        <pc:grpChg chg="add del">
          <ac:chgData name="Sean Bonner" userId="5cbbbfe6-501d-4c56-bbbb-9c01a6aef2e5" providerId="ADAL" clId="{7012D326-5353-4F87-95EB-30C82994E875}" dt="2022-02-21T21:47:06.164" v="7607" actId="26606"/>
          <ac:grpSpMkLst>
            <pc:docMk/>
            <pc:sldMk cId="3579838041" sldId="511"/>
            <ac:grpSpMk id="32" creationId="{5995D10D-E9C9-47DB-AE7E-801FEF38F5C9}"/>
          </ac:grpSpMkLst>
        </pc:grpChg>
        <pc:grpChg chg="add">
          <ac:chgData name="Sean Bonner" userId="5cbbbfe6-501d-4c56-bbbb-9c01a6aef2e5" providerId="ADAL" clId="{7012D326-5353-4F87-95EB-30C82994E875}" dt="2022-02-21T21:47:06.190" v="7608" actId="26606"/>
          <ac:grpSpMkLst>
            <pc:docMk/>
            <pc:sldMk cId="3579838041" sldId="511"/>
            <ac:grpSpMk id="35" creationId="{828A5161-06F1-46CF-8AD7-844680A59E13}"/>
          </ac:grpSpMkLst>
        </pc:grpChg>
        <pc:grpChg chg="add">
          <ac:chgData name="Sean Bonner" userId="5cbbbfe6-501d-4c56-bbbb-9c01a6aef2e5" providerId="ADAL" clId="{7012D326-5353-4F87-95EB-30C82994E875}" dt="2022-02-21T21:47:06.190" v="7608" actId="26606"/>
          <ac:grpSpMkLst>
            <pc:docMk/>
            <pc:sldMk cId="3579838041" sldId="511"/>
            <ac:grpSpMk id="39" creationId="{5995D10D-E9C9-47DB-AE7E-801FEF38F5C9}"/>
          </ac:grpSpMkLst>
        </pc:grpChg>
        <pc:picChg chg="add del">
          <ac:chgData name="Sean Bonner" userId="5cbbbfe6-501d-4c56-bbbb-9c01a6aef2e5" providerId="ADAL" clId="{7012D326-5353-4F87-95EB-30C82994E875}" dt="2022-02-21T21:47:02.981" v="7603" actId="26606"/>
          <ac:picMkLst>
            <pc:docMk/>
            <pc:sldMk cId="3579838041" sldId="511"/>
            <ac:picMk id="7" creationId="{84748AE3-C4AF-4B08-897F-9ACF8071E668}"/>
          </ac:picMkLst>
        </pc:picChg>
        <pc:picChg chg="add del">
          <ac:chgData name="Sean Bonner" userId="5cbbbfe6-501d-4c56-bbbb-9c01a6aef2e5" providerId="ADAL" clId="{7012D326-5353-4F87-95EB-30C82994E875}" dt="2022-02-21T21:47:04.943" v="7605" actId="26606"/>
          <ac:picMkLst>
            <pc:docMk/>
            <pc:sldMk cId="3579838041" sldId="511"/>
            <ac:picMk id="24" creationId="{35106155-492D-4E72-A97E-06AAA86AAF64}"/>
          </ac:picMkLst>
        </pc:picChg>
        <pc:picChg chg="add del">
          <ac:chgData name="Sean Bonner" userId="5cbbbfe6-501d-4c56-bbbb-9c01a6aef2e5" providerId="ADAL" clId="{7012D326-5353-4F87-95EB-30C82994E875}" dt="2022-02-21T21:47:06.164" v="7607" actId="26606"/>
          <ac:picMkLst>
            <pc:docMk/>
            <pc:sldMk cId="3579838041" sldId="511"/>
            <ac:picMk id="31" creationId="{FDA13292-641B-4F84-B718-34FAADED0BC0}"/>
          </ac:picMkLst>
        </pc:picChg>
        <pc:picChg chg="add">
          <ac:chgData name="Sean Bonner" userId="5cbbbfe6-501d-4c56-bbbb-9c01a6aef2e5" providerId="ADAL" clId="{7012D326-5353-4F87-95EB-30C82994E875}" dt="2022-02-21T21:47:06.190" v="7608" actId="26606"/>
          <ac:picMkLst>
            <pc:docMk/>
            <pc:sldMk cId="3579838041" sldId="511"/>
            <ac:picMk id="38" creationId="{84748AE3-C4AF-4B08-897F-9ACF8071E668}"/>
          </ac:picMkLst>
        </pc:picChg>
      </pc:sldChg>
      <pc:sldChg chg="addSp delSp modSp add mod">
        <pc:chgData name="Sean Bonner" userId="5cbbbfe6-501d-4c56-bbbb-9c01a6aef2e5" providerId="ADAL" clId="{7012D326-5353-4F87-95EB-30C82994E875}" dt="2022-02-21T21:53:14.012" v="8148" actId="6549"/>
        <pc:sldMkLst>
          <pc:docMk/>
          <pc:sldMk cId="1560615734" sldId="512"/>
        </pc:sldMkLst>
        <pc:spChg chg="mod">
          <ac:chgData name="Sean Bonner" userId="5cbbbfe6-501d-4c56-bbbb-9c01a6aef2e5" providerId="ADAL" clId="{7012D326-5353-4F87-95EB-30C82994E875}" dt="2022-02-21T21:23:12.634" v="6430" actId="20577"/>
          <ac:spMkLst>
            <pc:docMk/>
            <pc:sldMk cId="1560615734" sldId="512"/>
            <ac:spMk id="2" creationId="{C3B2987F-8F69-4C47-BB54-41B5CE615BCE}"/>
          </ac:spMkLst>
        </pc:spChg>
        <pc:spChg chg="mod">
          <ac:chgData name="Sean Bonner" userId="5cbbbfe6-501d-4c56-bbbb-9c01a6aef2e5" providerId="ADAL" clId="{7012D326-5353-4F87-95EB-30C82994E875}" dt="2022-02-21T21:41:19.630" v="7142" actId="20577"/>
          <ac:spMkLst>
            <pc:docMk/>
            <pc:sldMk cId="1560615734" sldId="512"/>
            <ac:spMk id="3" creationId="{00F41ED8-1515-4743-B453-5E4D480A7B26}"/>
          </ac:spMkLst>
        </pc:spChg>
        <pc:graphicFrameChg chg="add del mod modGraphic">
          <ac:chgData name="Sean Bonner" userId="5cbbbfe6-501d-4c56-bbbb-9c01a6aef2e5" providerId="ADAL" clId="{7012D326-5353-4F87-95EB-30C82994E875}" dt="2022-02-21T21:42:46.542" v="7255" actId="6549"/>
          <ac:graphicFrameMkLst>
            <pc:docMk/>
            <pc:sldMk cId="1560615734" sldId="512"/>
            <ac:graphicFrameMk id="4" creationId="{A76C334A-0065-4CFB-9450-3DDCC763C02C}"/>
          </ac:graphicFrameMkLst>
        </pc:graphicFrameChg>
        <pc:graphicFrameChg chg="del">
          <ac:chgData name="Sean Bonner" userId="5cbbbfe6-501d-4c56-bbbb-9c01a6aef2e5" providerId="ADAL" clId="{7012D326-5353-4F87-95EB-30C82994E875}" dt="2022-02-21T21:23:22.752" v="6432" actId="478"/>
          <ac:graphicFrameMkLst>
            <pc:docMk/>
            <pc:sldMk cId="1560615734" sldId="512"/>
            <ac:graphicFrameMk id="5" creationId="{1EC7AB25-DC29-44EA-92FA-E55E3A53ED1F}"/>
          </ac:graphicFrameMkLst>
        </pc:graphicFrameChg>
        <pc:graphicFrameChg chg="add del mod modGraphic">
          <ac:chgData name="Sean Bonner" userId="5cbbbfe6-501d-4c56-bbbb-9c01a6aef2e5" providerId="ADAL" clId="{7012D326-5353-4F87-95EB-30C82994E875}" dt="2022-02-21T21:53:14.012" v="8148" actId="6549"/>
          <ac:graphicFrameMkLst>
            <pc:docMk/>
            <pc:sldMk cId="1560615734" sldId="512"/>
            <ac:graphicFrameMk id="8" creationId="{33335240-1DA2-4446-BB33-E8755E80CC3A}"/>
          </ac:graphicFrameMkLst>
        </pc:graphicFrameChg>
        <pc:picChg chg="add del mod">
          <ac:chgData name="Sean Bonner" userId="5cbbbfe6-501d-4c56-bbbb-9c01a6aef2e5" providerId="ADAL" clId="{7012D326-5353-4F87-95EB-30C82994E875}" dt="2022-02-21T21:40:58.613" v="7097" actId="478"/>
          <ac:picMkLst>
            <pc:docMk/>
            <pc:sldMk cId="1560615734" sldId="512"/>
            <ac:picMk id="7" creationId="{34B613BF-D43D-4396-B876-B39DB1941D62}"/>
          </ac:picMkLst>
        </pc:picChg>
      </pc:sldChg>
      <pc:sldChg chg="modSp new mod">
        <pc:chgData name="Sean Bonner" userId="5cbbbfe6-501d-4c56-bbbb-9c01a6aef2e5" providerId="ADAL" clId="{7012D326-5353-4F87-95EB-30C82994E875}" dt="2022-02-21T21:25:09.716" v="6547" actId="15"/>
        <pc:sldMkLst>
          <pc:docMk/>
          <pc:sldMk cId="3169162484" sldId="513"/>
        </pc:sldMkLst>
        <pc:spChg chg="mod">
          <ac:chgData name="Sean Bonner" userId="5cbbbfe6-501d-4c56-bbbb-9c01a6aef2e5" providerId="ADAL" clId="{7012D326-5353-4F87-95EB-30C82994E875}" dt="2022-02-21T21:24:18.829" v="6477" actId="20577"/>
          <ac:spMkLst>
            <pc:docMk/>
            <pc:sldMk cId="3169162484" sldId="513"/>
            <ac:spMk id="2" creationId="{45FF4B93-856D-47DA-B507-E124E60EAD23}"/>
          </ac:spMkLst>
        </pc:spChg>
        <pc:spChg chg="mod">
          <ac:chgData name="Sean Bonner" userId="5cbbbfe6-501d-4c56-bbbb-9c01a6aef2e5" providerId="ADAL" clId="{7012D326-5353-4F87-95EB-30C82994E875}" dt="2022-02-21T21:25:09.716" v="6547" actId="15"/>
          <ac:spMkLst>
            <pc:docMk/>
            <pc:sldMk cId="3169162484" sldId="513"/>
            <ac:spMk id="3" creationId="{4152D8C9-599C-4AE8-875D-E4146D398BDF}"/>
          </ac:spMkLst>
        </pc:spChg>
      </pc:sldChg>
      <pc:sldChg chg="addSp delSp modSp new mod setBg">
        <pc:chgData name="Sean Bonner" userId="5cbbbfe6-501d-4c56-bbbb-9c01a6aef2e5" providerId="ADAL" clId="{7012D326-5353-4F87-95EB-30C82994E875}" dt="2022-02-21T21:52:39.565" v="8107" actId="26606"/>
        <pc:sldMkLst>
          <pc:docMk/>
          <pc:sldMk cId="3894290767" sldId="514"/>
        </pc:sldMkLst>
        <pc:spChg chg="mod">
          <ac:chgData name="Sean Bonner" userId="5cbbbfe6-501d-4c56-bbbb-9c01a6aef2e5" providerId="ADAL" clId="{7012D326-5353-4F87-95EB-30C82994E875}" dt="2022-02-21T21:52:39.565" v="8107" actId="26606"/>
          <ac:spMkLst>
            <pc:docMk/>
            <pc:sldMk cId="3894290767" sldId="514"/>
            <ac:spMk id="2" creationId="{E89DE24D-19E8-4CCC-B6D3-8480F6C43B28}"/>
          </ac:spMkLst>
        </pc:spChg>
        <pc:spChg chg="mod">
          <ac:chgData name="Sean Bonner" userId="5cbbbfe6-501d-4c56-bbbb-9c01a6aef2e5" providerId="ADAL" clId="{7012D326-5353-4F87-95EB-30C82994E875}" dt="2022-02-21T21:52:39.565" v="8107" actId="26606"/>
          <ac:spMkLst>
            <pc:docMk/>
            <pc:sldMk cId="3894290767" sldId="514"/>
            <ac:spMk id="3" creationId="{0ED2C92E-7BD5-423B-A928-DD04B4F3E1B8}"/>
          </ac:spMkLst>
        </pc:spChg>
        <pc:spChg chg="add del">
          <ac:chgData name="Sean Bonner" userId="5cbbbfe6-501d-4c56-bbbb-9c01a6aef2e5" providerId="ADAL" clId="{7012D326-5353-4F87-95EB-30C82994E875}" dt="2022-02-21T21:52:39.565" v="8107" actId="26606"/>
          <ac:spMkLst>
            <pc:docMk/>
            <pc:sldMk cId="3894290767" sldId="514"/>
            <ac:spMk id="10" creationId="{2B566528-1B12-4246-9431-5C2D7D081168}"/>
          </ac:spMkLst>
        </pc:spChg>
        <pc:grpChg chg="add del">
          <ac:chgData name="Sean Bonner" userId="5cbbbfe6-501d-4c56-bbbb-9c01a6aef2e5" providerId="ADAL" clId="{7012D326-5353-4F87-95EB-30C82994E875}" dt="2022-02-21T21:52:39.565" v="8107" actId="26606"/>
          <ac:grpSpMkLst>
            <pc:docMk/>
            <pc:sldMk cId="3894290767" sldId="514"/>
            <ac:grpSpMk id="12" creationId="{828A5161-06F1-46CF-8AD7-844680A59E13}"/>
          </ac:grpSpMkLst>
        </pc:grpChg>
        <pc:grpChg chg="add del">
          <ac:chgData name="Sean Bonner" userId="5cbbbfe6-501d-4c56-bbbb-9c01a6aef2e5" providerId="ADAL" clId="{7012D326-5353-4F87-95EB-30C82994E875}" dt="2022-02-21T21:52:39.565" v="8107" actId="26606"/>
          <ac:grpSpMkLst>
            <pc:docMk/>
            <pc:sldMk cId="3894290767" sldId="514"/>
            <ac:grpSpMk id="16" creationId="{5995D10D-E9C9-47DB-AE7E-801FEF38F5C9}"/>
          </ac:grpSpMkLst>
        </pc:grpChg>
        <pc:picChg chg="add del">
          <ac:chgData name="Sean Bonner" userId="5cbbbfe6-501d-4c56-bbbb-9c01a6aef2e5" providerId="ADAL" clId="{7012D326-5353-4F87-95EB-30C82994E875}" dt="2022-02-21T21:52:39.565" v="8107" actId="26606"/>
          <ac:picMkLst>
            <pc:docMk/>
            <pc:sldMk cId="3894290767" sldId="514"/>
            <ac:picMk id="7" creationId="{8D32BC7C-ADEA-469B-9ACE-E775667D18B9}"/>
          </ac:picMkLst>
        </pc:picChg>
      </pc:sldChg>
      <pc:sldChg chg="addSp delSp modSp new mod setBg">
        <pc:chgData name="Sean Bonner" userId="5cbbbfe6-501d-4c56-bbbb-9c01a6aef2e5" providerId="ADAL" clId="{7012D326-5353-4F87-95EB-30C82994E875}" dt="2022-02-21T22:06:44.550" v="8776" actId="1076"/>
        <pc:sldMkLst>
          <pc:docMk/>
          <pc:sldMk cId="3962332379" sldId="515"/>
        </pc:sldMkLst>
        <pc:spChg chg="mod">
          <ac:chgData name="Sean Bonner" userId="5cbbbfe6-501d-4c56-bbbb-9c01a6aef2e5" providerId="ADAL" clId="{7012D326-5353-4F87-95EB-30C82994E875}" dt="2022-02-21T22:05:22.164" v="8688" actId="26606"/>
          <ac:spMkLst>
            <pc:docMk/>
            <pc:sldMk cId="3962332379" sldId="515"/>
            <ac:spMk id="2" creationId="{1F2E061A-3188-43DA-8D11-DF95351CE6BE}"/>
          </ac:spMkLst>
        </pc:spChg>
        <pc:spChg chg="mod">
          <ac:chgData name="Sean Bonner" userId="5cbbbfe6-501d-4c56-bbbb-9c01a6aef2e5" providerId="ADAL" clId="{7012D326-5353-4F87-95EB-30C82994E875}" dt="2022-02-21T22:05:22.164" v="8688" actId="26606"/>
          <ac:spMkLst>
            <pc:docMk/>
            <pc:sldMk cId="3962332379" sldId="515"/>
            <ac:spMk id="3" creationId="{920EB122-B310-4F94-B4D6-052CB0F98B86}"/>
          </ac:spMkLst>
        </pc:spChg>
        <pc:spChg chg="add del">
          <ac:chgData name="Sean Bonner" userId="5cbbbfe6-501d-4c56-bbbb-9c01a6aef2e5" providerId="ADAL" clId="{7012D326-5353-4F87-95EB-30C82994E875}" dt="2022-02-21T22:02:34.634" v="8657" actId="11529"/>
          <ac:spMkLst>
            <pc:docMk/>
            <pc:sldMk cId="3962332379" sldId="515"/>
            <ac:spMk id="6" creationId="{2C408B8D-2F06-439B-8376-4C7819735E16}"/>
          </ac:spMkLst>
        </pc:spChg>
        <pc:spChg chg="add del mod">
          <ac:chgData name="Sean Bonner" userId="5cbbbfe6-501d-4c56-bbbb-9c01a6aef2e5" providerId="ADAL" clId="{7012D326-5353-4F87-95EB-30C82994E875}" dt="2022-02-21T22:03:53.301" v="8670"/>
          <ac:spMkLst>
            <pc:docMk/>
            <pc:sldMk cId="3962332379" sldId="515"/>
            <ac:spMk id="8" creationId="{DFA01F2F-C693-4731-8C34-5098ED3E86E4}"/>
          </ac:spMkLst>
        </pc:spChg>
        <pc:spChg chg="add del mod">
          <ac:chgData name="Sean Bonner" userId="5cbbbfe6-501d-4c56-bbbb-9c01a6aef2e5" providerId="ADAL" clId="{7012D326-5353-4F87-95EB-30C82994E875}" dt="2022-02-21T22:03:53.301" v="8670"/>
          <ac:spMkLst>
            <pc:docMk/>
            <pc:sldMk cId="3962332379" sldId="515"/>
            <ac:spMk id="9" creationId="{C6B4359C-B3FB-42CD-BA7E-8EFB0E352C0F}"/>
          </ac:spMkLst>
        </pc:spChg>
        <pc:spChg chg="add del mod">
          <ac:chgData name="Sean Bonner" userId="5cbbbfe6-501d-4c56-bbbb-9c01a6aef2e5" providerId="ADAL" clId="{7012D326-5353-4F87-95EB-30C82994E875}" dt="2022-02-21T22:03:53.301" v="8670"/>
          <ac:spMkLst>
            <pc:docMk/>
            <pc:sldMk cId="3962332379" sldId="515"/>
            <ac:spMk id="10" creationId="{3041B7ED-2D65-497B-BA6B-568D247A296B}"/>
          </ac:spMkLst>
        </pc:spChg>
        <pc:spChg chg="add del mod">
          <ac:chgData name="Sean Bonner" userId="5cbbbfe6-501d-4c56-bbbb-9c01a6aef2e5" providerId="ADAL" clId="{7012D326-5353-4F87-95EB-30C82994E875}" dt="2022-02-21T22:03:53.301" v="8670"/>
          <ac:spMkLst>
            <pc:docMk/>
            <pc:sldMk cId="3962332379" sldId="515"/>
            <ac:spMk id="11" creationId="{3A4837C2-3BCC-4BD7-A189-5C28D7C65306}"/>
          </ac:spMkLst>
        </pc:spChg>
        <pc:spChg chg="add del mod">
          <ac:chgData name="Sean Bonner" userId="5cbbbfe6-501d-4c56-bbbb-9c01a6aef2e5" providerId="ADAL" clId="{7012D326-5353-4F87-95EB-30C82994E875}" dt="2022-02-21T22:03:53.301" v="8670"/>
          <ac:spMkLst>
            <pc:docMk/>
            <pc:sldMk cId="3962332379" sldId="515"/>
            <ac:spMk id="12" creationId="{C0F9558A-4400-4D68-B37B-0A0FD3A14285}"/>
          </ac:spMkLst>
        </pc:spChg>
        <pc:spChg chg="add del mod">
          <ac:chgData name="Sean Bonner" userId="5cbbbfe6-501d-4c56-bbbb-9c01a6aef2e5" providerId="ADAL" clId="{7012D326-5353-4F87-95EB-30C82994E875}" dt="2022-02-21T22:03:53.301" v="8670"/>
          <ac:spMkLst>
            <pc:docMk/>
            <pc:sldMk cId="3962332379" sldId="515"/>
            <ac:spMk id="13" creationId="{D45484A3-4372-4623-B393-51624F0033F2}"/>
          </ac:spMkLst>
        </pc:spChg>
        <pc:spChg chg="add del mod">
          <ac:chgData name="Sean Bonner" userId="5cbbbfe6-501d-4c56-bbbb-9c01a6aef2e5" providerId="ADAL" clId="{7012D326-5353-4F87-95EB-30C82994E875}" dt="2022-02-21T22:03:53.301" v="8670"/>
          <ac:spMkLst>
            <pc:docMk/>
            <pc:sldMk cId="3962332379" sldId="515"/>
            <ac:spMk id="14" creationId="{CE11F3F2-2AC9-439E-A2CF-8EC82B510D18}"/>
          </ac:spMkLst>
        </pc:spChg>
        <pc:spChg chg="add del mod">
          <ac:chgData name="Sean Bonner" userId="5cbbbfe6-501d-4c56-bbbb-9c01a6aef2e5" providerId="ADAL" clId="{7012D326-5353-4F87-95EB-30C82994E875}" dt="2022-02-21T22:04:10.456" v="8672"/>
          <ac:spMkLst>
            <pc:docMk/>
            <pc:sldMk cId="3962332379" sldId="515"/>
            <ac:spMk id="16" creationId="{E8C1837A-BEDD-4555-8289-A71481960EEF}"/>
          </ac:spMkLst>
        </pc:spChg>
        <pc:spChg chg="add del mod">
          <ac:chgData name="Sean Bonner" userId="5cbbbfe6-501d-4c56-bbbb-9c01a6aef2e5" providerId="ADAL" clId="{7012D326-5353-4F87-95EB-30C82994E875}" dt="2022-02-21T22:04:10.456" v="8672"/>
          <ac:spMkLst>
            <pc:docMk/>
            <pc:sldMk cId="3962332379" sldId="515"/>
            <ac:spMk id="17" creationId="{9852166D-B4BD-41DF-846F-5DB437C8144E}"/>
          </ac:spMkLst>
        </pc:spChg>
        <pc:spChg chg="add del mod">
          <ac:chgData name="Sean Bonner" userId="5cbbbfe6-501d-4c56-bbbb-9c01a6aef2e5" providerId="ADAL" clId="{7012D326-5353-4F87-95EB-30C82994E875}" dt="2022-02-21T22:04:10.456" v="8672"/>
          <ac:spMkLst>
            <pc:docMk/>
            <pc:sldMk cId="3962332379" sldId="515"/>
            <ac:spMk id="18" creationId="{8117DFD7-D2CA-408E-9245-3D0C93EE76B4}"/>
          </ac:spMkLst>
        </pc:spChg>
        <pc:spChg chg="add del mod">
          <ac:chgData name="Sean Bonner" userId="5cbbbfe6-501d-4c56-bbbb-9c01a6aef2e5" providerId="ADAL" clId="{7012D326-5353-4F87-95EB-30C82994E875}" dt="2022-02-21T22:04:10.456" v="8672"/>
          <ac:spMkLst>
            <pc:docMk/>
            <pc:sldMk cId="3962332379" sldId="515"/>
            <ac:spMk id="19" creationId="{32CBD3EB-FB94-49F8-8E72-818FFC21DD82}"/>
          </ac:spMkLst>
        </pc:spChg>
        <pc:spChg chg="add del mod">
          <ac:chgData name="Sean Bonner" userId="5cbbbfe6-501d-4c56-bbbb-9c01a6aef2e5" providerId="ADAL" clId="{7012D326-5353-4F87-95EB-30C82994E875}" dt="2022-02-21T22:04:10.456" v="8672"/>
          <ac:spMkLst>
            <pc:docMk/>
            <pc:sldMk cId="3962332379" sldId="515"/>
            <ac:spMk id="20" creationId="{C1B27CB2-82D1-4254-8612-7CB3CFD931E0}"/>
          </ac:spMkLst>
        </pc:spChg>
        <pc:spChg chg="add del mod">
          <ac:chgData name="Sean Bonner" userId="5cbbbfe6-501d-4c56-bbbb-9c01a6aef2e5" providerId="ADAL" clId="{7012D326-5353-4F87-95EB-30C82994E875}" dt="2022-02-21T22:04:10.456" v="8672"/>
          <ac:spMkLst>
            <pc:docMk/>
            <pc:sldMk cId="3962332379" sldId="515"/>
            <ac:spMk id="21" creationId="{8E1FEBDE-AC79-4CEC-9020-03A0F10C4BA6}"/>
          </ac:spMkLst>
        </pc:spChg>
        <pc:spChg chg="add del mod">
          <ac:chgData name="Sean Bonner" userId="5cbbbfe6-501d-4c56-bbbb-9c01a6aef2e5" providerId="ADAL" clId="{7012D326-5353-4F87-95EB-30C82994E875}" dt="2022-02-21T22:04:10.456" v="8672"/>
          <ac:spMkLst>
            <pc:docMk/>
            <pc:sldMk cId="3962332379" sldId="515"/>
            <ac:spMk id="22" creationId="{A67861E6-426E-4B2E-9D0E-3C4B354E3C3E}"/>
          </ac:spMkLst>
        </pc:spChg>
        <pc:spChg chg="add del mod">
          <ac:chgData name="Sean Bonner" userId="5cbbbfe6-501d-4c56-bbbb-9c01a6aef2e5" providerId="ADAL" clId="{7012D326-5353-4F87-95EB-30C82994E875}" dt="2022-02-21T22:04:30.713" v="8676"/>
          <ac:spMkLst>
            <pc:docMk/>
            <pc:sldMk cId="3962332379" sldId="515"/>
            <ac:spMk id="24" creationId="{24A942E7-5FE0-464A-B254-AF41D0AB8CD6}"/>
          </ac:spMkLst>
        </pc:spChg>
        <pc:spChg chg="add del mod">
          <ac:chgData name="Sean Bonner" userId="5cbbbfe6-501d-4c56-bbbb-9c01a6aef2e5" providerId="ADAL" clId="{7012D326-5353-4F87-95EB-30C82994E875}" dt="2022-02-21T22:04:30.713" v="8676"/>
          <ac:spMkLst>
            <pc:docMk/>
            <pc:sldMk cId="3962332379" sldId="515"/>
            <ac:spMk id="25" creationId="{95D6E12E-3CB3-4D87-B1B8-4781EE790A0A}"/>
          </ac:spMkLst>
        </pc:spChg>
        <pc:spChg chg="add del mod">
          <ac:chgData name="Sean Bonner" userId="5cbbbfe6-501d-4c56-bbbb-9c01a6aef2e5" providerId="ADAL" clId="{7012D326-5353-4F87-95EB-30C82994E875}" dt="2022-02-21T22:04:30.713" v="8676"/>
          <ac:spMkLst>
            <pc:docMk/>
            <pc:sldMk cId="3962332379" sldId="515"/>
            <ac:spMk id="26" creationId="{46C36F26-D435-4558-8BF6-5D14AF200846}"/>
          </ac:spMkLst>
        </pc:spChg>
        <pc:spChg chg="add del mod">
          <ac:chgData name="Sean Bonner" userId="5cbbbfe6-501d-4c56-bbbb-9c01a6aef2e5" providerId="ADAL" clId="{7012D326-5353-4F87-95EB-30C82994E875}" dt="2022-02-21T22:04:30.713" v="8676"/>
          <ac:spMkLst>
            <pc:docMk/>
            <pc:sldMk cId="3962332379" sldId="515"/>
            <ac:spMk id="27" creationId="{920C453C-81EC-4FDE-992B-4B539A9CB2DC}"/>
          </ac:spMkLst>
        </pc:spChg>
        <pc:spChg chg="add del">
          <ac:chgData name="Sean Bonner" userId="5cbbbfe6-501d-4c56-bbbb-9c01a6aef2e5" providerId="ADAL" clId="{7012D326-5353-4F87-95EB-30C82994E875}" dt="2022-02-21T22:05:12.254" v="8685" actId="26606"/>
          <ac:spMkLst>
            <pc:docMk/>
            <pc:sldMk cId="3962332379" sldId="515"/>
            <ac:spMk id="34" creationId="{5AAE9118-0436-4488-AC4A-C14DF6A7B6B1}"/>
          </ac:spMkLst>
        </pc:spChg>
        <pc:spChg chg="add del">
          <ac:chgData name="Sean Bonner" userId="5cbbbfe6-501d-4c56-bbbb-9c01a6aef2e5" providerId="ADAL" clId="{7012D326-5353-4F87-95EB-30C82994E875}" dt="2022-02-21T22:05:12.254" v="8685" actId="26606"/>
          <ac:spMkLst>
            <pc:docMk/>
            <pc:sldMk cId="3962332379" sldId="515"/>
            <ac:spMk id="36" creationId="{1B10F861-B8F1-49C7-BD58-EAB20CEE7F93}"/>
          </ac:spMkLst>
        </pc:spChg>
        <pc:spChg chg="add del">
          <ac:chgData name="Sean Bonner" userId="5cbbbfe6-501d-4c56-bbbb-9c01a6aef2e5" providerId="ADAL" clId="{7012D326-5353-4F87-95EB-30C82994E875}" dt="2022-02-21T22:05:12.254" v="8685" actId="26606"/>
          <ac:spMkLst>
            <pc:docMk/>
            <pc:sldMk cId="3962332379" sldId="515"/>
            <ac:spMk id="38" creationId="{61F6E425-22AB-4DA2-8FAC-58ADB58EF6C3}"/>
          </ac:spMkLst>
        </pc:spChg>
        <pc:spChg chg="add mod">
          <ac:chgData name="Sean Bonner" userId="5cbbbfe6-501d-4c56-bbbb-9c01a6aef2e5" providerId="ADAL" clId="{7012D326-5353-4F87-95EB-30C82994E875}" dt="2022-02-21T22:06:44.550" v="8776" actId="1076"/>
          <ac:spMkLst>
            <pc:docMk/>
            <pc:sldMk cId="3962332379" sldId="515"/>
            <ac:spMk id="39" creationId="{B175C3B3-1A2A-47BA-ADA7-6B4104F22D3A}"/>
          </ac:spMkLst>
        </pc:spChg>
        <pc:spChg chg="add del">
          <ac:chgData name="Sean Bonner" userId="5cbbbfe6-501d-4c56-bbbb-9c01a6aef2e5" providerId="ADAL" clId="{7012D326-5353-4F87-95EB-30C82994E875}" dt="2022-02-21T22:05:22.148" v="8687" actId="26606"/>
          <ac:spMkLst>
            <pc:docMk/>
            <pc:sldMk cId="3962332379" sldId="515"/>
            <ac:spMk id="2068" creationId="{5AAE9118-0436-4488-AC4A-C14DF6A7B6B1}"/>
          </ac:spMkLst>
        </pc:spChg>
        <pc:spChg chg="add del">
          <ac:chgData name="Sean Bonner" userId="5cbbbfe6-501d-4c56-bbbb-9c01a6aef2e5" providerId="ADAL" clId="{7012D326-5353-4F87-95EB-30C82994E875}" dt="2022-02-21T22:05:22.148" v="8687" actId="26606"/>
          <ac:spMkLst>
            <pc:docMk/>
            <pc:sldMk cId="3962332379" sldId="515"/>
            <ac:spMk id="2069" creationId="{1B10F861-B8F1-49C7-BD58-EAB20CEE7F93}"/>
          </ac:spMkLst>
        </pc:spChg>
        <pc:spChg chg="add del">
          <ac:chgData name="Sean Bonner" userId="5cbbbfe6-501d-4c56-bbbb-9c01a6aef2e5" providerId="ADAL" clId="{7012D326-5353-4F87-95EB-30C82994E875}" dt="2022-02-21T22:05:22.148" v="8687" actId="26606"/>
          <ac:spMkLst>
            <pc:docMk/>
            <pc:sldMk cId="3962332379" sldId="515"/>
            <ac:spMk id="2070" creationId="{61F6E425-22AB-4DA2-8FAC-58ADB58EF6C3}"/>
          </ac:spMkLst>
        </pc:spChg>
        <pc:spChg chg="add">
          <ac:chgData name="Sean Bonner" userId="5cbbbfe6-501d-4c56-bbbb-9c01a6aef2e5" providerId="ADAL" clId="{7012D326-5353-4F87-95EB-30C82994E875}" dt="2022-02-21T22:05:22.164" v="8688" actId="26606"/>
          <ac:spMkLst>
            <pc:docMk/>
            <pc:sldMk cId="3962332379" sldId="515"/>
            <ac:spMk id="2072" creationId="{5AAE9118-0436-4488-AC4A-C14DF6A7B6B1}"/>
          </ac:spMkLst>
        </pc:spChg>
        <pc:spChg chg="add">
          <ac:chgData name="Sean Bonner" userId="5cbbbfe6-501d-4c56-bbbb-9c01a6aef2e5" providerId="ADAL" clId="{7012D326-5353-4F87-95EB-30C82994E875}" dt="2022-02-21T22:05:22.164" v="8688" actId="26606"/>
          <ac:spMkLst>
            <pc:docMk/>
            <pc:sldMk cId="3962332379" sldId="515"/>
            <ac:spMk id="2073" creationId="{48AADC38-41AB-482C-B8C3-6B9CD91B678A}"/>
          </ac:spMkLst>
        </pc:spChg>
        <pc:graphicFrameChg chg="add mod ord modGraphic">
          <ac:chgData name="Sean Bonner" userId="5cbbbfe6-501d-4c56-bbbb-9c01a6aef2e5" providerId="ADAL" clId="{7012D326-5353-4F87-95EB-30C82994E875}" dt="2022-02-21T22:06:38.644" v="8775" actId="20577"/>
          <ac:graphicFrameMkLst>
            <pc:docMk/>
            <pc:sldMk cId="3962332379" sldId="515"/>
            <ac:graphicFrameMk id="4" creationId="{1B808317-AB58-4571-AD13-1830E418E2C1}"/>
          </ac:graphicFrameMkLst>
        </pc:graphicFrameChg>
        <pc:graphicFrameChg chg="add del mod modGraphic">
          <ac:chgData name="Sean Bonner" userId="5cbbbfe6-501d-4c56-bbbb-9c01a6aef2e5" providerId="ADAL" clId="{7012D326-5353-4F87-95EB-30C82994E875}" dt="2022-02-21T22:04:33.366" v="8678" actId="478"/>
          <ac:graphicFrameMkLst>
            <pc:docMk/>
            <pc:sldMk cId="3962332379" sldId="515"/>
            <ac:graphicFrameMk id="5" creationId="{DC478A74-7830-4198-8052-95C4735FE9F0}"/>
          </ac:graphicFrameMkLst>
        </pc:graphicFrameChg>
        <pc:graphicFrameChg chg="add del mod">
          <ac:chgData name="Sean Bonner" userId="5cbbbfe6-501d-4c56-bbbb-9c01a6aef2e5" providerId="ADAL" clId="{7012D326-5353-4F87-95EB-30C82994E875}" dt="2022-02-21T22:03:53.301" v="8670"/>
          <ac:graphicFrameMkLst>
            <pc:docMk/>
            <pc:sldMk cId="3962332379" sldId="515"/>
            <ac:graphicFrameMk id="7" creationId="{19E5CC4D-BF8C-4F19-A710-2A4AC2EEA061}"/>
          </ac:graphicFrameMkLst>
        </pc:graphicFrameChg>
        <pc:graphicFrameChg chg="add del mod">
          <ac:chgData name="Sean Bonner" userId="5cbbbfe6-501d-4c56-bbbb-9c01a6aef2e5" providerId="ADAL" clId="{7012D326-5353-4F87-95EB-30C82994E875}" dt="2022-02-21T22:04:10.456" v="8672"/>
          <ac:graphicFrameMkLst>
            <pc:docMk/>
            <pc:sldMk cId="3962332379" sldId="515"/>
            <ac:graphicFrameMk id="15" creationId="{EF9318D4-4977-4CC1-A6D8-8AC8BA6E924F}"/>
          </ac:graphicFrameMkLst>
        </pc:graphicFrameChg>
        <pc:graphicFrameChg chg="add del mod">
          <ac:chgData name="Sean Bonner" userId="5cbbbfe6-501d-4c56-bbbb-9c01a6aef2e5" providerId="ADAL" clId="{7012D326-5353-4F87-95EB-30C82994E875}" dt="2022-02-21T22:04:30.713" v="8676"/>
          <ac:graphicFrameMkLst>
            <pc:docMk/>
            <pc:sldMk cId="3962332379" sldId="515"/>
            <ac:graphicFrameMk id="23" creationId="{BA638CB3-5D1B-45AC-A966-27D589F52CE0}"/>
          </ac:graphicFrameMkLst>
        </pc:graphicFrameChg>
        <pc:picChg chg="add mod">
          <ac:chgData name="Sean Bonner" userId="5cbbbfe6-501d-4c56-bbbb-9c01a6aef2e5" providerId="ADAL" clId="{7012D326-5353-4F87-95EB-30C82994E875}" dt="2022-02-21T22:05:26.331" v="8689" actId="1076"/>
          <ac:picMkLst>
            <pc:docMk/>
            <pc:sldMk cId="3962332379" sldId="515"/>
            <ac:picMk id="29" creationId="{95AFB47C-E1B1-497C-BFF0-EE4E68957C3C}"/>
          </ac:picMkLst>
        </pc:picChg>
      </pc:sldChg>
      <pc:sldChg chg="modSp new del mod">
        <pc:chgData name="Sean Bonner" userId="5cbbbfe6-501d-4c56-bbbb-9c01a6aef2e5" providerId="ADAL" clId="{7012D326-5353-4F87-95EB-30C82994E875}" dt="2022-02-21T22:17:12.790" v="8813" actId="47"/>
        <pc:sldMkLst>
          <pc:docMk/>
          <pc:sldMk cId="352475439" sldId="516"/>
        </pc:sldMkLst>
        <pc:spChg chg="mod">
          <ac:chgData name="Sean Bonner" userId="5cbbbfe6-501d-4c56-bbbb-9c01a6aef2e5" providerId="ADAL" clId="{7012D326-5353-4F87-95EB-30C82994E875}" dt="2022-02-21T22:07:14.297" v="8812" actId="20577"/>
          <ac:spMkLst>
            <pc:docMk/>
            <pc:sldMk cId="352475439" sldId="516"/>
            <ac:spMk id="2" creationId="{E13268E8-92F5-4E88-83AA-D05D8D5F024D}"/>
          </ac:spMkLst>
        </pc:spChg>
      </pc:sldChg>
      <pc:sldChg chg="addSp delSp modSp new mod ord setBg modClrScheme chgLayout">
        <pc:chgData name="Sean Bonner" userId="5cbbbfe6-501d-4c56-bbbb-9c01a6aef2e5" providerId="ADAL" clId="{7012D326-5353-4F87-95EB-30C82994E875}" dt="2022-02-22T20:02:57.246" v="8929"/>
        <pc:sldMkLst>
          <pc:docMk/>
          <pc:sldMk cId="3771854412" sldId="516"/>
        </pc:sldMkLst>
        <pc:spChg chg="del mod ord">
          <ac:chgData name="Sean Bonner" userId="5cbbbfe6-501d-4c56-bbbb-9c01a6aef2e5" providerId="ADAL" clId="{7012D326-5353-4F87-95EB-30C82994E875}" dt="2022-02-22T20:01:44.900" v="8875" actId="700"/>
          <ac:spMkLst>
            <pc:docMk/>
            <pc:sldMk cId="3771854412" sldId="516"/>
            <ac:spMk id="2" creationId="{1CF97A99-57B1-4F22-90CC-ACD28C90A1C0}"/>
          </ac:spMkLst>
        </pc:spChg>
        <pc:spChg chg="del mod ord">
          <ac:chgData name="Sean Bonner" userId="5cbbbfe6-501d-4c56-bbbb-9c01a6aef2e5" providerId="ADAL" clId="{7012D326-5353-4F87-95EB-30C82994E875}" dt="2022-02-22T20:01:44.900" v="8875" actId="700"/>
          <ac:spMkLst>
            <pc:docMk/>
            <pc:sldMk cId="3771854412" sldId="516"/>
            <ac:spMk id="3" creationId="{B225C9EA-46C4-4085-A386-FD0A7CDEC8C8}"/>
          </ac:spMkLst>
        </pc:spChg>
        <pc:spChg chg="add mod ord">
          <ac:chgData name="Sean Bonner" userId="5cbbbfe6-501d-4c56-bbbb-9c01a6aef2e5" providerId="ADAL" clId="{7012D326-5353-4F87-95EB-30C82994E875}" dt="2022-02-22T20:02:52.127" v="8927" actId="20577"/>
          <ac:spMkLst>
            <pc:docMk/>
            <pc:sldMk cId="3771854412" sldId="516"/>
            <ac:spMk id="4" creationId="{917139E7-51E9-4624-A6D8-7B9FD4FFA3CB}"/>
          </ac:spMkLst>
        </pc:spChg>
        <pc:spChg chg="add mod ord">
          <ac:chgData name="Sean Bonner" userId="5cbbbfe6-501d-4c56-bbbb-9c01a6aef2e5" providerId="ADAL" clId="{7012D326-5353-4F87-95EB-30C82994E875}" dt="2022-02-22T20:02:44.920" v="8916" actId="26606"/>
          <ac:spMkLst>
            <pc:docMk/>
            <pc:sldMk cId="3771854412" sldId="516"/>
            <ac:spMk id="5" creationId="{5AF1F986-6ADE-4E19-846C-B4E9FB04D9BD}"/>
          </ac:spMkLst>
        </pc:spChg>
        <pc:spChg chg="add del">
          <ac:chgData name="Sean Bonner" userId="5cbbbfe6-501d-4c56-bbbb-9c01a6aef2e5" providerId="ADAL" clId="{7012D326-5353-4F87-95EB-30C82994E875}" dt="2022-02-22T20:02:44.920" v="8916" actId="26606"/>
          <ac:spMkLst>
            <pc:docMk/>
            <pc:sldMk cId="3771854412" sldId="516"/>
            <ac:spMk id="10" creationId="{88294908-8B00-4F58-BBBA-20F71A40AA9E}"/>
          </ac:spMkLst>
        </pc:spChg>
        <pc:spChg chg="add del">
          <ac:chgData name="Sean Bonner" userId="5cbbbfe6-501d-4c56-bbbb-9c01a6aef2e5" providerId="ADAL" clId="{7012D326-5353-4F87-95EB-30C82994E875}" dt="2022-02-22T20:02:44.920" v="8916" actId="26606"/>
          <ac:spMkLst>
            <pc:docMk/>
            <pc:sldMk cId="3771854412" sldId="516"/>
            <ac:spMk id="12" creationId="{4364C879-1404-4203-8E9D-CC5DE0A621A2}"/>
          </ac:spMkLst>
        </pc:spChg>
        <pc:spChg chg="add del">
          <ac:chgData name="Sean Bonner" userId="5cbbbfe6-501d-4c56-bbbb-9c01a6aef2e5" providerId="ADAL" clId="{7012D326-5353-4F87-95EB-30C82994E875}" dt="2022-02-22T20:02:44.920" v="8916" actId="26606"/>
          <ac:spMkLst>
            <pc:docMk/>
            <pc:sldMk cId="3771854412" sldId="516"/>
            <ac:spMk id="14" creationId="{84617302-4B0D-4351-A6BB-6F0930D943AC}"/>
          </ac:spMkLst>
        </pc:spChg>
        <pc:spChg chg="add del">
          <ac:chgData name="Sean Bonner" userId="5cbbbfe6-501d-4c56-bbbb-9c01a6aef2e5" providerId="ADAL" clId="{7012D326-5353-4F87-95EB-30C82994E875}" dt="2022-02-22T20:02:44.920" v="8916" actId="26606"/>
          <ac:spMkLst>
            <pc:docMk/>
            <pc:sldMk cId="3771854412" sldId="516"/>
            <ac:spMk id="16" creationId="{DA2C7802-C2E0-4218-8F89-8DD7CCD2CD1C}"/>
          </ac:spMkLst>
        </pc:spChg>
        <pc:spChg chg="add del">
          <ac:chgData name="Sean Bonner" userId="5cbbbfe6-501d-4c56-bbbb-9c01a6aef2e5" providerId="ADAL" clId="{7012D326-5353-4F87-95EB-30C82994E875}" dt="2022-02-22T20:02:44.920" v="8916" actId="26606"/>
          <ac:spMkLst>
            <pc:docMk/>
            <pc:sldMk cId="3771854412" sldId="516"/>
            <ac:spMk id="18" creationId="{A6D7111A-21E5-4EE9-8A78-10E5530F0116}"/>
          </ac:spMkLst>
        </pc:spChg>
        <pc:spChg chg="add del">
          <ac:chgData name="Sean Bonner" userId="5cbbbfe6-501d-4c56-bbbb-9c01a6aef2e5" providerId="ADAL" clId="{7012D326-5353-4F87-95EB-30C82994E875}" dt="2022-02-22T20:02:44.920" v="8916" actId="26606"/>
          <ac:spMkLst>
            <pc:docMk/>
            <pc:sldMk cId="3771854412" sldId="516"/>
            <ac:spMk id="20" creationId="{A3969E80-A77B-49FC-9122-D89AFD5EE118}"/>
          </ac:spMkLst>
        </pc:spChg>
        <pc:spChg chg="add del">
          <ac:chgData name="Sean Bonner" userId="5cbbbfe6-501d-4c56-bbbb-9c01a6aef2e5" providerId="ADAL" clId="{7012D326-5353-4F87-95EB-30C82994E875}" dt="2022-02-22T20:02:44.920" v="8916" actId="26606"/>
          <ac:spMkLst>
            <pc:docMk/>
            <pc:sldMk cId="3771854412" sldId="516"/>
            <ac:spMk id="22" creationId="{1849CA57-76BD-4CF2-80BA-D7A46A01B7B1}"/>
          </ac:spMkLst>
        </pc:spChg>
        <pc:spChg chg="add del">
          <ac:chgData name="Sean Bonner" userId="5cbbbfe6-501d-4c56-bbbb-9c01a6aef2e5" providerId="ADAL" clId="{7012D326-5353-4F87-95EB-30C82994E875}" dt="2022-02-22T20:02:44.920" v="8916" actId="26606"/>
          <ac:spMkLst>
            <pc:docMk/>
            <pc:sldMk cId="3771854412" sldId="516"/>
            <ac:spMk id="24" creationId="{35E9085E-E730-4768-83D4-6CB7E9897153}"/>
          </ac:spMkLst>
        </pc:spChg>
        <pc:spChg chg="add del">
          <ac:chgData name="Sean Bonner" userId="5cbbbfe6-501d-4c56-bbbb-9c01a6aef2e5" providerId="ADAL" clId="{7012D326-5353-4F87-95EB-30C82994E875}" dt="2022-02-22T20:02:44.920" v="8916" actId="26606"/>
          <ac:spMkLst>
            <pc:docMk/>
            <pc:sldMk cId="3771854412" sldId="516"/>
            <ac:spMk id="26" creationId="{973272FE-A474-4CAE-8CA2-BCC8B476C3F4}"/>
          </ac:spMkLst>
        </pc:spChg>
        <pc:spChg chg="add del">
          <ac:chgData name="Sean Bonner" userId="5cbbbfe6-501d-4c56-bbbb-9c01a6aef2e5" providerId="ADAL" clId="{7012D326-5353-4F87-95EB-30C82994E875}" dt="2022-02-22T20:02:44.920" v="8916" actId="26606"/>
          <ac:spMkLst>
            <pc:docMk/>
            <pc:sldMk cId="3771854412" sldId="516"/>
            <ac:spMk id="28" creationId="{E07981EA-05A6-437C-88D7-B377B92B031D}"/>
          </ac:spMkLst>
        </pc:spChg>
        <pc:spChg chg="add del">
          <ac:chgData name="Sean Bonner" userId="5cbbbfe6-501d-4c56-bbbb-9c01a6aef2e5" providerId="ADAL" clId="{7012D326-5353-4F87-95EB-30C82994E875}" dt="2022-02-22T20:02:44.920" v="8916" actId="26606"/>
          <ac:spMkLst>
            <pc:docMk/>
            <pc:sldMk cId="3771854412" sldId="516"/>
            <ac:spMk id="30" creationId="{15E3C750-986E-4769-B1AE-49289FBEE757}"/>
          </ac:spMkLst>
        </pc:spChg>
        <pc:spChg chg="add">
          <ac:chgData name="Sean Bonner" userId="5cbbbfe6-501d-4c56-bbbb-9c01a6aef2e5" providerId="ADAL" clId="{7012D326-5353-4F87-95EB-30C82994E875}" dt="2022-02-22T20:02:44.920" v="8916" actId="26606"/>
          <ac:spMkLst>
            <pc:docMk/>
            <pc:sldMk cId="3771854412" sldId="516"/>
            <ac:spMk id="35" creationId="{CDA1A2E9-63FE-408D-A803-8E306ECAB4B3}"/>
          </ac:spMkLst>
        </pc:spChg>
        <pc:spChg chg="add">
          <ac:chgData name="Sean Bonner" userId="5cbbbfe6-501d-4c56-bbbb-9c01a6aef2e5" providerId="ADAL" clId="{7012D326-5353-4F87-95EB-30C82994E875}" dt="2022-02-22T20:02:44.920" v="8916" actId="26606"/>
          <ac:spMkLst>
            <pc:docMk/>
            <pc:sldMk cId="3771854412" sldId="516"/>
            <ac:spMk id="37" creationId="{1A882A9F-F4E9-4E23-8F0B-20B5DF42EAA9}"/>
          </ac:spMkLst>
        </pc:spChg>
        <pc:spChg chg="add">
          <ac:chgData name="Sean Bonner" userId="5cbbbfe6-501d-4c56-bbbb-9c01a6aef2e5" providerId="ADAL" clId="{7012D326-5353-4F87-95EB-30C82994E875}" dt="2022-02-22T20:02:44.920" v="8916" actId="26606"/>
          <ac:spMkLst>
            <pc:docMk/>
            <pc:sldMk cId="3771854412" sldId="516"/>
            <ac:spMk id="39" creationId="{FBE9F90C-C163-435B-9A68-D15C92D1CF2B}"/>
          </ac:spMkLst>
        </pc:spChg>
        <pc:spChg chg="add">
          <ac:chgData name="Sean Bonner" userId="5cbbbfe6-501d-4c56-bbbb-9c01a6aef2e5" providerId="ADAL" clId="{7012D326-5353-4F87-95EB-30C82994E875}" dt="2022-02-22T20:02:44.920" v="8916" actId="26606"/>
          <ac:spMkLst>
            <pc:docMk/>
            <pc:sldMk cId="3771854412" sldId="516"/>
            <ac:spMk id="41" creationId="{42280AB2-77A5-4CB7-AF7D-1795CA8DC7BC}"/>
          </ac:spMkLst>
        </pc:spChg>
      </pc:sldChg>
    </pc:docChg>
  </pc:docChgLst>
  <pc:docChgLst>
    <pc:chgData name="Eoin Fitzsimons" userId="110ec850-9138-4e94-bd75-0796415a386c" providerId="ADAL" clId="{5E3BE035-89F0-451C-8A20-2131D9E016BE}"/>
    <pc:docChg chg="custSel modSld">
      <pc:chgData name="Eoin Fitzsimons" userId="110ec850-9138-4e94-bd75-0796415a386c" providerId="ADAL" clId="{5E3BE035-89F0-451C-8A20-2131D9E016BE}" dt="2024-02-20T14:26:54.878" v="3" actId="33524"/>
      <pc:docMkLst>
        <pc:docMk/>
      </pc:docMkLst>
      <pc:sldChg chg="modSp mod modNotesTx">
        <pc:chgData name="Eoin Fitzsimons" userId="110ec850-9138-4e94-bd75-0796415a386c" providerId="ADAL" clId="{5E3BE035-89F0-451C-8A20-2131D9E016BE}" dt="2024-02-20T14:26:54.878" v="3" actId="33524"/>
        <pc:sldMkLst>
          <pc:docMk/>
          <pc:sldMk cId="242488732" sldId="469"/>
        </pc:sldMkLst>
        <pc:spChg chg="mod">
          <ac:chgData name="Eoin Fitzsimons" userId="110ec850-9138-4e94-bd75-0796415a386c" providerId="ADAL" clId="{5E3BE035-89F0-451C-8A20-2131D9E016BE}" dt="2024-02-20T14:26:14.983" v="2" actId="27107"/>
          <ac:spMkLst>
            <pc:docMk/>
            <pc:sldMk cId="242488732" sldId="469"/>
            <ac:spMk id="6" creationId="{9083F2A9-6417-4DEC-8615-67345D27163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A0A151-3C56-43E4-B227-4D3EA55B324C}"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GB"/>
        </a:p>
      </dgm:t>
    </dgm:pt>
    <dgm:pt modelId="{CAA0AF28-947A-42B1-BB01-9725C03184AC}">
      <dgm:prSet/>
      <dgm:spPr/>
      <dgm:t>
        <a:bodyPr/>
        <a:lstStyle/>
        <a:p>
          <a:r>
            <a:rPr lang="en-IE" dirty="0"/>
            <a:t>Equivalence Partitioning</a:t>
          </a:r>
        </a:p>
      </dgm:t>
    </dgm:pt>
    <dgm:pt modelId="{F298DFE4-9DE3-4DFC-991B-954A9BF1EF54}" type="parTrans" cxnId="{386176C2-6EEA-471A-8A42-7E3D4B134EE0}">
      <dgm:prSet/>
      <dgm:spPr/>
      <dgm:t>
        <a:bodyPr/>
        <a:lstStyle/>
        <a:p>
          <a:endParaRPr lang="en-IE"/>
        </a:p>
      </dgm:t>
    </dgm:pt>
    <dgm:pt modelId="{7D93D4B5-D1E6-46E0-936B-ADA15465FC6D}" type="sibTrans" cxnId="{386176C2-6EEA-471A-8A42-7E3D4B134EE0}">
      <dgm:prSet/>
      <dgm:spPr/>
      <dgm:t>
        <a:bodyPr/>
        <a:lstStyle/>
        <a:p>
          <a:endParaRPr lang="en-IE"/>
        </a:p>
      </dgm:t>
    </dgm:pt>
    <dgm:pt modelId="{E0314635-816F-4C50-B5A1-DC188BF7724F}">
      <dgm:prSet/>
      <dgm:spPr/>
      <dgm:t>
        <a:bodyPr/>
        <a:lstStyle/>
        <a:p>
          <a:r>
            <a:rPr lang="en-IE" dirty="0"/>
            <a:t>Boundary Analysis</a:t>
          </a:r>
        </a:p>
      </dgm:t>
    </dgm:pt>
    <dgm:pt modelId="{E017473A-C86C-40F9-8A16-9C785EA94C11}" type="parTrans" cxnId="{91C7BD7E-49D3-4D7F-82FA-481B96292A76}">
      <dgm:prSet/>
      <dgm:spPr/>
      <dgm:t>
        <a:bodyPr/>
        <a:lstStyle/>
        <a:p>
          <a:endParaRPr lang="en-IE"/>
        </a:p>
      </dgm:t>
    </dgm:pt>
    <dgm:pt modelId="{0FFE3786-B425-49C3-B44D-F56780AB3BC6}" type="sibTrans" cxnId="{91C7BD7E-49D3-4D7F-82FA-481B96292A76}">
      <dgm:prSet/>
      <dgm:spPr/>
      <dgm:t>
        <a:bodyPr/>
        <a:lstStyle/>
        <a:p>
          <a:endParaRPr lang="en-IE"/>
        </a:p>
      </dgm:t>
    </dgm:pt>
    <dgm:pt modelId="{19FA5BA5-5DC8-4137-9B07-0A8C52289F5B}">
      <dgm:prSet/>
      <dgm:spPr/>
      <dgm:t>
        <a:bodyPr/>
        <a:lstStyle/>
        <a:p>
          <a:r>
            <a:rPr lang="en-IE" dirty="0"/>
            <a:t>Test Development Process</a:t>
          </a:r>
        </a:p>
      </dgm:t>
    </dgm:pt>
    <dgm:pt modelId="{8A3F581B-29B9-4184-A6C1-939D5ED5B765}" type="parTrans" cxnId="{EC4CA2D2-24E4-4207-B0F6-A43F91A94950}">
      <dgm:prSet/>
      <dgm:spPr/>
      <dgm:t>
        <a:bodyPr/>
        <a:lstStyle/>
        <a:p>
          <a:endParaRPr lang="en-IE"/>
        </a:p>
      </dgm:t>
    </dgm:pt>
    <dgm:pt modelId="{EAB1F1DC-9EB5-4C9C-863C-FAAE3DAFEC0E}" type="sibTrans" cxnId="{EC4CA2D2-24E4-4207-B0F6-A43F91A94950}">
      <dgm:prSet/>
      <dgm:spPr/>
      <dgm:t>
        <a:bodyPr/>
        <a:lstStyle/>
        <a:p>
          <a:endParaRPr lang="en-IE"/>
        </a:p>
      </dgm:t>
    </dgm:pt>
    <dgm:pt modelId="{EA699EFA-7792-47FD-AC3E-17167632A29D}">
      <dgm:prSet/>
      <dgm:spPr/>
      <dgm:t>
        <a:bodyPr/>
        <a:lstStyle/>
        <a:p>
          <a:r>
            <a:rPr lang="en-IE"/>
            <a:t>Test </a:t>
          </a:r>
          <a:r>
            <a:rPr lang="en-IE" dirty="0"/>
            <a:t>Design Techniques</a:t>
          </a:r>
        </a:p>
      </dgm:t>
    </dgm:pt>
    <dgm:pt modelId="{6D51F348-BF3F-4423-812C-9C69F466EB8E}" type="parTrans" cxnId="{05CA62DA-4A7A-42F0-B965-22E24B8A0DDA}">
      <dgm:prSet/>
      <dgm:spPr/>
      <dgm:t>
        <a:bodyPr/>
        <a:lstStyle/>
        <a:p>
          <a:endParaRPr lang="en-IE"/>
        </a:p>
      </dgm:t>
    </dgm:pt>
    <dgm:pt modelId="{7921A226-C91F-4CE2-96A9-BF9A41A6EF22}" type="sibTrans" cxnId="{05CA62DA-4A7A-42F0-B965-22E24B8A0DDA}">
      <dgm:prSet/>
      <dgm:spPr/>
      <dgm:t>
        <a:bodyPr/>
        <a:lstStyle/>
        <a:p>
          <a:endParaRPr lang="en-IE"/>
        </a:p>
      </dgm:t>
    </dgm:pt>
    <dgm:pt modelId="{2B5F9208-3757-455E-98A8-476F6A587072}" type="pres">
      <dgm:prSet presAssocID="{E7A0A151-3C56-43E4-B227-4D3EA55B324C}" presName="Name0" presStyleCnt="0">
        <dgm:presLayoutVars>
          <dgm:chMax val="7"/>
          <dgm:chPref val="7"/>
          <dgm:dir/>
        </dgm:presLayoutVars>
      </dgm:prSet>
      <dgm:spPr/>
    </dgm:pt>
    <dgm:pt modelId="{C32EAEC1-4539-4D4B-92E2-D4B6B4FEC643}" type="pres">
      <dgm:prSet presAssocID="{E7A0A151-3C56-43E4-B227-4D3EA55B324C}" presName="Name1" presStyleCnt="0"/>
      <dgm:spPr/>
    </dgm:pt>
    <dgm:pt modelId="{98ED506E-836A-4672-909D-1A523C058DF4}" type="pres">
      <dgm:prSet presAssocID="{E7A0A151-3C56-43E4-B227-4D3EA55B324C}" presName="cycle" presStyleCnt="0"/>
      <dgm:spPr/>
    </dgm:pt>
    <dgm:pt modelId="{5E497DC3-44C8-438B-83CA-DA683172C49C}" type="pres">
      <dgm:prSet presAssocID="{E7A0A151-3C56-43E4-B227-4D3EA55B324C}" presName="srcNode" presStyleLbl="node1" presStyleIdx="0" presStyleCnt="4"/>
      <dgm:spPr/>
    </dgm:pt>
    <dgm:pt modelId="{1015ED90-0F4F-4916-9A61-FE00FE1F41AA}" type="pres">
      <dgm:prSet presAssocID="{E7A0A151-3C56-43E4-B227-4D3EA55B324C}" presName="conn" presStyleLbl="parChTrans1D2" presStyleIdx="0" presStyleCnt="1"/>
      <dgm:spPr/>
    </dgm:pt>
    <dgm:pt modelId="{537F5A85-ACF7-4E1C-8E3E-D032FA1B3089}" type="pres">
      <dgm:prSet presAssocID="{E7A0A151-3C56-43E4-B227-4D3EA55B324C}" presName="extraNode" presStyleLbl="node1" presStyleIdx="0" presStyleCnt="4"/>
      <dgm:spPr/>
    </dgm:pt>
    <dgm:pt modelId="{0AF4C4A6-43B7-4F11-8ACB-5CEDCAEB1C0A}" type="pres">
      <dgm:prSet presAssocID="{E7A0A151-3C56-43E4-B227-4D3EA55B324C}" presName="dstNode" presStyleLbl="node1" presStyleIdx="0" presStyleCnt="4"/>
      <dgm:spPr/>
    </dgm:pt>
    <dgm:pt modelId="{A405F018-D95B-4810-A605-C9246463E01A}" type="pres">
      <dgm:prSet presAssocID="{19FA5BA5-5DC8-4137-9B07-0A8C52289F5B}" presName="text_1" presStyleLbl="node1" presStyleIdx="0" presStyleCnt="4">
        <dgm:presLayoutVars>
          <dgm:bulletEnabled val="1"/>
        </dgm:presLayoutVars>
      </dgm:prSet>
      <dgm:spPr/>
    </dgm:pt>
    <dgm:pt modelId="{FD7BD3A0-5D9F-4243-B076-20EC7F4F6C5F}" type="pres">
      <dgm:prSet presAssocID="{19FA5BA5-5DC8-4137-9B07-0A8C52289F5B}" presName="accent_1" presStyleCnt="0"/>
      <dgm:spPr/>
    </dgm:pt>
    <dgm:pt modelId="{F1EC3CED-595D-4D25-9547-03CD0F9FAEED}" type="pres">
      <dgm:prSet presAssocID="{19FA5BA5-5DC8-4137-9B07-0A8C52289F5B}" presName="accentRepeatNode" presStyleLbl="solidFgAcc1" presStyleIdx="0" presStyleCnt="4"/>
      <dgm:spPr/>
    </dgm:pt>
    <dgm:pt modelId="{682ADD29-678F-4AFE-BB2F-08F3A3BE8B9C}" type="pres">
      <dgm:prSet presAssocID="{EA699EFA-7792-47FD-AC3E-17167632A29D}" presName="text_2" presStyleLbl="node1" presStyleIdx="1" presStyleCnt="4">
        <dgm:presLayoutVars>
          <dgm:bulletEnabled val="1"/>
        </dgm:presLayoutVars>
      </dgm:prSet>
      <dgm:spPr/>
    </dgm:pt>
    <dgm:pt modelId="{A0BAE6E7-5748-42EA-83EB-D1B6F1B9C14E}" type="pres">
      <dgm:prSet presAssocID="{EA699EFA-7792-47FD-AC3E-17167632A29D}" presName="accent_2" presStyleCnt="0"/>
      <dgm:spPr/>
    </dgm:pt>
    <dgm:pt modelId="{49F49906-CD28-4F3A-BFC4-CC0BE821F076}" type="pres">
      <dgm:prSet presAssocID="{EA699EFA-7792-47FD-AC3E-17167632A29D}" presName="accentRepeatNode" presStyleLbl="solidFgAcc1" presStyleIdx="1" presStyleCnt="4"/>
      <dgm:spPr/>
    </dgm:pt>
    <dgm:pt modelId="{61E9083E-7DE6-4784-96A9-5D6FC0BF07B0}" type="pres">
      <dgm:prSet presAssocID="{CAA0AF28-947A-42B1-BB01-9725C03184AC}" presName="text_3" presStyleLbl="node1" presStyleIdx="2" presStyleCnt="4">
        <dgm:presLayoutVars>
          <dgm:bulletEnabled val="1"/>
        </dgm:presLayoutVars>
      </dgm:prSet>
      <dgm:spPr/>
    </dgm:pt>
    <dgm:pt modelId="{9F85F222-56F9-441E-A7C7-97F7B6BC70E7}" type="pres">
      <dgm:prSet presAssocID="{CAA0AF28-947A-42B1-BB01-9725C03184AC}" presName="accent_3" presStyleCnt="0"/>
      <dgm:spPr/>
    </dgm:pt>
    <dgm:pt modelId="{EB59C763-2E69-4C34-B39E-9B375F30556A}" type="pres">
      <dgm:prSet presAssocID="{CAA0AF28-947A-42B1-BB01-9725C03184AC}" presName="accentRepeatNode" presStyleLbl="solidFgAcc1" presStyleIdx="2" presStyleCnt="4"/>
      <dgm:spPr/>
    </dgm:pt>
    <dgm:pt modelId="{D701E5ED-31E7-4311-BCCB-42698A995001}" type="pres">
      <dgm:prSet presAssocID="{E0314635-816F-4C50-B5A1-DC188BF7724F}" presName="text_4" presStyleLbl="node1" presStyleIdx="3" presStyleCnt="4">
        <dgm:presLayoutVars>
          <dgm:bulletEnabled val="1"/>
        </dgm:presLayoutVars>
      </dgm:prSet>
      <dgm:spPr/>
    </dgm:pt>
    <dgm:pt modelId="{416601E0-843A-4E35-9F68-066A454739D1}" type="pres">
      <dgm:prSet presAssocID="{E0314635-816F-4C50-B5A1-DC188BF7724F}" presName="accent_4" presStyleCnt="0"/>
      <dgm:spPr/>
    </dgm:pt>
    <dgm:pt modelId="{5C486D88-AA95-4F3A-AE1E-E18E4309039F}" type="pres">
      <dgm:prSet presAssocID="{E0314635-816F-4C50-B5A1-DC188BF7724F}" presName="accentRepeatNode" presStyleLbl="solidFgAcc1" presStyleIdx="3" presStyleCnt="4"/>
      <dgm:spPr/>
    </dgm:pt>
  </dgm:ptLst>
  <dgm:cxnLst>
    <dgm:cxn modelId="{32576F39-D5D1-44BD-BC30-5EE08F726268}" type="presOf" srcId="{CAA0AF28-947A-42B1-BB01-9725C03184AC}" destId="{61E9083E-7DE6-4784-96A9-5D6FC0BF07B0}" srcOrd="0" destOrd="0" presId="urn:microsoft.com/office/officeart/2008/layout/VerticalCurvedList"/>
    <dgm:cxn modelId="{91C7BD7E-49D3-4D7F-82FA-481B96292A76}" srcId="{E7A0A151-3C56-43E4-B227-4D3EA55B324C}" destId="{E0314635-816F-4C50-B5A1-DC188BF7724F}" srcOrd="3" destOrd="0" parTransId="{E017473A-C86C-40F9-8A16-9C785EA94C11}" sibTransId="{0FFE3786-B425-49C3-B44D-F56780AB3BC6}"/>
    <dgm:cxn modelId="{C0063A86-8817-4C92-8157-7EF40796EFF0}" type="presOf" srcId="{19FA5BA5-5DC8-4137-9B07-0A8C52289F5B}" destId="{A405F018-D95B-4810-A605-C9246463E01A}" srcOrd="0" destOrd="0" presId="urn:microsoft.com/office/officeart/2008/layout/VerticalCurvedList"/>
    <dgm:cxn modelId="{1C9B6196-031C-40A1-AABE-23167FC316C8}" type="presOf" srcId="{EA699EFA-7792-47FD-AC3E-17167632A29D}" destId="{682ADD29-678F-4AFE-BB2F-08F3A3BE8B9C}" srcOrd="0" destOrd="0" presId="urn:microsoft.com/office/officeart/2008/layout/VerticalCurvedList"/>
    <dgm:cxn modelId="{386176C2-6EEA-471A-8A42-7E3D4B134EE0}" srcId="{E7A0A151-3C56-43E4-B227-4D3EA55B324C}" destId="{CAA0AF28-947A-42B1-BB01-9725C03184AC}" srcOrd="2" destOrd="0" parTransId="{F298DFE4-9DE3-4DFC-991B-954A9BF1EF54}" sibTransId="{7D93D4B5-D1E6-46E0-936B-ADA15465FC6D}"/>
    <dgm:cxn modelId="{14F81AD1-C3DA-4737-A05A-166B929838C5}" type="presOf" srcId="{E0314635-816F-4C50-B5A1-DC188BF7724F}" destId="{D701E5ED-31E7-4311-BCCB-42698A995001}" srcOrd="0" destOrd="0" presId="urn:microsoft.com/office/officeart/2008/layout/VerticalCurvedList"/>
    <dgm:cxn modelId="{EC4CA2D2-24E4-4207-B0F6-A43F91A94950}" srcId="{E7A0A151-3C56-43E4-B227-4D3EA55B324C}" destId="{19FA5BA5-5DC8-4137-9B07-0A8C52289F5B}" srcOrd="0" destOrd="0" parTransId="{8A3F581B-29B9-4184-A6C1-939D5ED5B765}" sibTransId="{EAB1F1DC-9EB5-4C9C-863C-FAAE3DAFEC0E}"/>
    <dgm:cxn modelId="{05CA62DA-4A7A-42F0-B965-22E24B8A0DDA}" srcId="{E7A0A151-3C56-43E4-B227-4D3EA55B324C}" destId="{EA699EFA-7792-47FD-AC3E-17167632A29D}" srcOrd="1" destOrd="0" parTransId="{6D51F348-BF3F-4423-812C-9C69F466EB8E}" sibTransId="{7921A226-C91F-4CE2-96A9-BF9A41A6EF22}"/>
    <dgm:cxn modelId="{1C9DE0DF-1AC5-4B0B-9043-2ED94CC2EB28}" type="presOf" srcId="{E7A0A151-3C56-43E4-B227-4D3EA55B324C}" destId="{2B5F9208-3757-455E-98A8-476F6A587072}" srcOrd="0" destOrd="0" presId="urn:microsoft.com/office/officeart/2008/layout/VerticalCurvedList"/>
    <dgm:cxn modelId="{2B068CFE-8462-477E-8F2E-4821508E2EE6}" type="presOf" srcId="{EAB1F1DC-9EB5-4C9C-863C-FAAE3DAFEC0E}" destId="{1015ED90-0F4F-4916-9A61-FE00FE1F41AA}" srcOrd="0" destOrd="0" presId="urn:microsoft.com/office/officeart/2008/layout/VerticalCurvedList"/>
    <dgm:cxn modelId="{2CE499B3-AC9C-4B07-9EDC-4DE3AE77753F}" type="presParOf" srcId="{2B5F9208-3757-455E-98A8-476F6A587072}" destId="{C32EAEC1-4539-4D4B-92E2-D4B6B4FEC643}" srcOrd="0" destOrd="0" presId="urn:microsoft.com/office/officeart/2008/layout/VerticalCurvedList"/>
    <dgm:cxn modelId="{46A183A5-5425-4A5C-8977-09C080C430B1}" type="presParOf" srcId="{C32EAEC1-4539-4D4B-92E2-D4B6B4FEC643}" destId="{98ED506E-836A-4672-909D-1A523C058DF4}" srcOrd="0" destOrd="0" presId="urn:microsoft.com/office/officeart/2008/layout/VerticalCurvedList"/>
    <dgm:cxn modelId="{511CE786-92FF-41FF-BA06-4BB5321F5340}" type="presParOf" srcId="{98ED506E-836A-4672-909D-1A523C058DF4}" destId="{5E497DC3-44C8-438B-83CA-DA683172C49C}" srcOrd="0" destOrd="0" presId="urn:microsoft.com/office/officeart/2008/layout/VerticalCurvedList"/>
    <dgm:cxn modelId="{263CF0D0-CBA3-4ADD-82AE-01A16A0BE774}" type="presParOf" srcId="{98ED506E-836A-4672-909D-1A523C058DF4}" destId="{1015ED90-0F4F-4916-9A61-FE00FE1F41AA}" srcOrd="1" destOrd="0" presId="urn:microsoft.com/office/officeart/2008/layout/VerticalCurvedList"/>
    <dgm:cxn modelId="{754C172C-7A3F-4BAD-99C1-FCB54824C60D}" type="presParOf" srcId="{98ED506E-836A-4672-909D-1A523C058DF4}" destId="{537F5A85-ACF7-4E1C-8E3E-D032FA1B3089}" srcOrd="2" destOrd="0" presId="urn:microsoft.com/office/officeart/2008/layout/VerticalCurvedList"/>
    <dgm:cxn modelId="{3D7F0154-278F-434E-A249-29C481A4BD3B}" type="presParOf" srcId="{98ED506E-836A-4672-909D-1A523C058DF4}" destId="{0AF4C4A6-43B7-4F11-8ACB-5CEDCAEB1C0A}" srcOrd="3" destOrd="0" presId="urn:microsoft.com/office/officeart/2008/layout/VerticalCurvedList"/>
    <dgm:cxn modelId="{619D687E-1C4C-4F8A-A1EB-5E6C1621FEE0}" type="presParOf" srcId="{C32EAEC1-4539-4D4B-92E2-D4B6B4FEC643}" destId="{A405F018-D95B-4810-A605-C9246463E01A}" srcOrd="1" destOrd="0" presId="urn:microsoft.com/office/officeart/2008/layout/VerticalCurvedList"/>
    <dgm:cxn modelId="{5C6CCC75-8865-44BB-A978-D38EEEAB6E2A}" type="presParOf" srcId="{C32EAEC1-4539-4D4B-92E2-D4B6B4FEC643}" destId="{FD7BD3A0-5D9F-4243-B076-20EC7F4F6C5F}" srcOrd="2" destOrd="0" presId="urn:microsoft.com/office/officeart/2008/layout/VerticalCurvedList"/>
    <dgm:cxn modelId="{02C13B8D-D539-404D-A08D-E561C0D1B41E}" type="presParOf" srcId="{FD7BD3A0-5D9F-4243-B076-20EC7F4F6C5F}" destId="{F1EC3CED-595D-4D25-9547-03CD0F9FAEED}" srcOrd="0" destOrd="0" presId="urn:microsoft.com/office/officeart/2008/layout/VerticalCurvedList"/>
    <dgm:cxn modelId="{51AC9B27-804A-4AC2-850F-4141268A9684}" type="presParOf" srcId="{C32EAEC1-4539-4D4B-92E2-D4B6B4FEC643}" destId="{682ADD29-678F-4AFE-BB2F-08F3A3BE8B9C}" srcOrd="3" destOrd="0" presId="urn:microsoft.com/office/officeart/2008/layout/VerticalCurvedList"/>
    <dgm:cxn modelId="{BEA38165-FDE8-4324-8DF4-012012A45A07}" type="presParOf" srcId="{C32EAEC1-4539-4D4B-92E2-D4B6B4FEC643}" destId="{A0BAE6E7-5748-42EA-83EB-D1B6F1B9C14E}" srcOrd="4" destOrd="0" presId="urn:microsoft.com/office/officeart/2008/layout/VerticalCurvedList"/>
    <dgm:cxn modelId="{B5F51CFE-A037-45F3-B0E6-0427925C4EDD}" type="presParOf" srcId="{A0BAE6E7-5748-42EA-83EB-D1B6F1B9C14E}" destId="{49F49906-CD28-4F3A-BFC4-CC0BE821F076}" srcOrd="0" destOrd="0" presId="urn:microsoft.com/office/officeart/2008/layout/VerticalCurvedList"/>
    <dgm:cxn modelId="{D81012F9-4799-4EBD-A346-743EABC0F1E2}" type="presParOf" srcId="{C32EAEC1-4539-4D4B-92E2-D4B6B4FEC643}" destId="{61E9083E-7DE6-4784-96A9-5D6FC0BF07B0}" srcOrd="5" destOrd="0" presId="urn:microsoft.com/office/officeart/2008/layout/VerticalCurvedList"/>
    <dgm:cxn modelId="{E4F65588-0F3D-4A2A-A8C5-EEDAD10F8336}" type="presParOf" srcId="{C32EAEC1-4539-4D4B-92E2-D4B6B4FEC643}" destId="{9F85F222-56F9-441E-A7C7-97F7B6BC70E7}" srcOrd="6" destOrd="0" presId="urn:microsoft.com/office/officeart/2008/layout/VerticalCurvedList"/>
    <dgm:cxn modelId="{99DA6E22-FC4F-4295-9CB3-23A96A4EE3DB}" type="presParOf" srcId="{9F85F222-56F9-441E-A7C7-97F7B6BC70E7}" destId="{EB59C763-2E69-4C34-B39E-9B375F30556A}" srcOrd="0" destOrd="0" presId="urn:microsoft.com/office/officeart/2008/layout/VerticalCurvedList"/>
    <dgm:cxn modelId="{76B040A3-E379-4F65-A26D-A5B4F950E6EB}" type="presParOf" srcId="{C32EAEC1-4539-4D4B-92E2-D4B6B4FEC643}" destId="{D701E5ED-31E7-4311-BCCB-42698A995001}" srcOrd="7" destOrd="0" presId="urn:microsoft.com/office/officeart/2008/layout/VerticalCurvedList"/>
    <dgm:cxn modelId="{04A8F42A-2572-4158-9D6A-702CF300FE4E}" type="presParOf" srcId="{C32EAEC1-4539-4D4B-92E2-D4B6B4FEC643}" destId="{416601E0-843A-4E35-9F68-066A454739D1}" srcOrd="8" destOrd="0" presId="urn:microsoft.com/office/officeart/2008/layout/VerticalCurvedList"/>
    <dgm:cxn modelId="{A30F11F6-7817-48F6-8A8C-040D8578588D}" type="presParOf" srcId="{416601E0-843A-4E35-9F68-066A454739D1}" destId="{5C486D88-AA95-4F3A-AE1E-E18E4309039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A7583E-DEDB-4122-9F04-0D639EB2FEF7}" type="doc">
      <dgm:prSet loTypeId="urn:microsoft.com/office/officeart/2005/8/layout/process4" loCatId="list" qsTypeId="urn:microsoft.com/office/officeart/2005/8/quickstyle/simple1" qsCatId="simple" csTypeId="urn:microsoft.com/office/officeart/2005/8/colors/colorful5" csCatId="colorful" phldr="1"/>
      <dgm:spPr/>
      <dgm:t>
        <a:bodyPr/>
        <a:lstStyle/>
        <a:p>
          <a:endParaRPr lang="en-IE"/>
        </a:p>
      </dgm:t>
    </dgm:pt>
    <dgm:pt modelId="{15695D1D-36E8-47E7-AFEE-4D23874283C0}">
      <dgm:prSet phldrT="[Text]"/>
      <dgm:spPr/>
      <dgm:t>
        <a:bodyPr/>
        <a:lstStyle/>
        <a:p>
          <a:r>
            <a:rPr lang="en-US" dirty="0"/>
            <a:t>Planning and control</a:t>
          </a:r>
          <a:endParaRPr lang="en-IE" dirty="0"/>
        </a:p>
      </dgm:t>
    </dgm:pt>
    <dgm:pt modelId="{417A5C2A-DA1A-45DD-B919-713ED5376867}" type="parTrans" cxnId="{645721BB-B5A7-4665-B774-2AE69826A89B}">
      <dgm:prSet/>
      <dgm:spPr/>
      <dgm:t>
        <a:bodyPr/>
        <a:lstStyle/>
        <a:p>
          <a:endParaRPr lang="en-IE"/>
        </a:p>
      </dgm:t>
    </dgm:pt>
    <dgm:pt modelId="{5E4C9FA0-90B9-4498-9A5B-9F0D7C51CA2F}" type="sibTrans" cxnId="{645721BB-B5A7-4665-B774-2AE69826A89B}">
      <dgm:prSet/>
      <dgm:spPr/>
      <dgm:t>
        <a:bodyPr/>
        <a:lstStyle/>
        <a:p>
          <a:endParaRPr lang="en-IE"/>
        </a:p>
      </dgm:t>
    </dgm:pt>
    <dgm:pt modelId="{F88F61F2-A22C-4E53-A7C3-5BB8BB8AD70B}">
      <dgm:prSet phldrT="[Text]"/>
      <dgm:spPr/>
      <dgm:t>
        <a:bodyPr/>
        <a:lstStyle/>
        <a:p>
          <a:r>
            <a:rPr lang="en-US" dirty="0"/>
            <a:t>Analysis and design</a:t>
          </a:r>
          <a:endParaRPr lang="en-IE" dirty="0"/>
        </a:p>
      </dgm:t>
    </dgm:pt>
    <dgm:pt modelId="{2EE4A807-8422-4081-945C-5D62FE4F7F98}" type="parTrans" cxnId="{341601A2-A466-4FF1-84CA-BD8D7152FEF0}">
      <dgm:prSet/>
      <dgm:spPr/>
      <dgm:t>
        <a:bodyPr/>
        <a:lstStyle/>
        <a:p>
          <a:endParaRPr lang="en-IE"/>
        </a:p>
      </dgm:t>
    </dgm:pt>
    <dgm:pt modelId="{D1AB1B22-46D9-491D-9C80-4D1CA2307ADC}" type="sibTrans" cxnId="{341601A2-A466-4FF1-84CA-BD8D7152FEF0}">
      <dgm:prSet/>
      <dgm:spPr/>
      <dgm:t>
        <a:bodyPr/>
        <a:lstStyle/>
        <a:p>
          <a:endParaRPr lang="en-IE"/>
        </a:p>
      </dgm:t>
    </dgm:pt>
    <dgm:pt modelId="{EBBC0779-D6D3-476B-9C40-790A50BE17C1}">
      <dgm:prSet phldrT="[Text]"/>
      <dgm:spPr/>
      <dgm:t>
        <a:bodyPr/>
        <a:lstStyle/>
        <a:p>
          <a:r>
            <a:rPr lang="en-US" dirty="0"/>
            <a:t>Implementation and execution.</a:t>
          </a:r>
          <a:endParaRPr lang="en-IE" dirty="0"/>
        </a:p>
      </dgm:t>
    </dgm:pt>
    <dgm:pt modelId="{108722CD-D7FD-40DD-9470-1A6D9DDD75E9}" type="parTrans" cxnId="{D462C1A4-9825-481F-AF80-52CA7E32E887}">
      <dgm:prSet/>
      <dgm:spPr/>
      <dgm:t>
        <a:bodyPr/>
        <a:lstStyle/>
        <a:p>
          <a:endParaRPr lang="en-IE"/>
        </a:p>
      </dgm:t>
    </dgm:pt>
    <dgm:pt modelId="{0705286B-5698-469E-A655-E34851EF693C}" type="sibTrans" cxnId="{D462C1A4-9825-481F-AF80-52CA7E32E887}">
      <dgm:prSet/>
      <dgm:spPr/>
      <dgm:t>
        <a:bodyPr/>
        <a:lstStyle/>
        <a:p>
          <a:endParaRPr lang="en-IE"/>
        </a:p>
      </dgm:t>
    </dgm:pt>
    <dgm:pt modelId="{A4EF2AD5-0C54-40C8-9474-E0E3305385DA}">
      <dgm:prSet phldrT="[Text]"/>
      <dgm:spPr/>
      <dgm:t>
        <a:bodyPr/>
        <a:lstStyle/>
        <a:p>
          <a:r>
            <a:rPr lang="en-US" dirty="0"/>
            <a:t>Evaluating exit criteria and reporting</a:t>
          </a:r>
          <a:endParaRPr lang="en-IE" dirty="0"/>
        </a:p>
      </dgm:t>
    </dgm:pt>
    <dgm:pt modelId="{306B8648-5428-4093-9F6C-94BC580AFCBE}" type="parTrans" cxnId="{710FD63F-7A79-49F6-88F8-7264BCE49A04}">
      <dgm:prSet/>
      <dgm:spPr/>
      <dgm:t>
        <a:bodyPr/>
        <a:lstStyle/>
        <a:p>
          <a:endParaRPr lang="en-IE"/>
        </a:p>
      </dgm:t>
    </dgm:pt>
    <dgm:pt modelId="{FA45DD08-93F2-47CD-86A0-E7E5EF8D124D}" type="sibTrans" cxnId="{710FD63F-7A79-49F6-88F8-7264BCE49A04}">
      <dgm:prSet/>
      <dgm:spPr/>
      <dgm:t>
        <a:bodyPr/>
        <a:lstStyle/>
        <a:p>
          <a:endParaRPr lang="en-IE"/>
        </a:p>
      </dgm:t>
    </dgm:pt>
    <dgm:pt modelId="{6850E5AF-D647-4716-8BB1-F9081960DD0D}">
      <dgm:prSet phldrT="[Text]"/>
      <dgm:spPr/>
      <dgm:t>
        <a:bodyPr/>
        <a:lstStyle/>
        <a:p>
          <a:r>
            <a:rPr lang="en-US"/>
            <a:t>Test </a:t>
          </a:r>
          <a:r>
            <a:rPr lang="en-US" dirty="0"/>
            <a:t>closure activities.</a:t>
          </a:r>
          <a:endParaRPr lang="en-IE" dirty="0"/>
        </a:p>
      </dgm:t>
    </dgm:pt>
    <dgm:pt modelId="{DC15AEC9-F834-45D3-B9A4-8331EAE234C7}" type="parTrans" cxnId="{220BFF83-A343-426D-9D4A-A46FC8AAF6C3}">
      <dgm:prSet/>
      <dgm:spPr/>
      <dgm:t>
        <a:bodyPr/>
        <a:lstStyle/>
        <a:p>
          <a:endParaRPr lang="en-IE"/>
        </a:p>
      </dgm:t>
    </dgm:pt>
    <dgm:pt modelId="{ED5B0DDB-B9D8-4A3B-A50F-13FCF09565FA}" type="sibTrans" cxnId="{220BFF83-A343-426D-9D4A-A46FC8AAF6C3}">
      <dgm:prSet/>
      <dgm:spPr/>
      <dgm:t>
        <a:bodyPr/>
        <a:lstStyle/>
        <a:p>
          <a:endParaRPr lang="en-IE"/>
        </a:p>
      </dgm:t>
    </dgm:pt>
    <dgm:pt modelId="{2448121D-84D3-46B0-BA4B-35982512269D}" type="pres">
      <dgm:prSet presAssocID="{47A7583E-DEDB-4122-9F04-0D639EB2FEF7}" presName="Name0" presStyleCnt="0">
        <dgm:presLayoutVars>
          <dgm:dir/>
          <dgm:animLvl val="lvl"/>
          <dgm:resizeHandles val="exact"/>
        </dgm:presLayoutVars>
      </dgm:prSet>
      <dgm:spPr/>
    </dgm:pt>
    <dgm:pt modelId="{ACD248AE-CC26-44EC-B12F-C5CEF57CB563}" type="pres">
      <dgm:prSet presAssocID="{6850E5AF-D647-4716-8BB1-F9081960DD0D}" presName="boxAndChildren" presStyleCnt="0"/>
      <dgm:spPr/>
    </dgm:pt>
    <dgm:pt modelId="{C08208E2-C58D-4AFE-87F2-418CBD8F2050}" type="pres">
      <dgm:prSet presAssocID="{6850E5AF-D647-4716-8BB1-F9081960DD0D}" presName="parentTextBox" presStyleLbl="node1" presStyleIdx="0" presStyleCnt="5"/>
      <dgm:spPr/>
    </dgm:pt>
    <dgm:pt modelId="{2AEDB473-71A7-43CC-BCA9-FE233B0DE5C1}" type="pres">
      <dgm:prSet presAssocID="{FA45DD08-93F2-47CD-86A0-E7E5EF8D124D}" presName="sp" presStyleCnt="0"/>
      <dgm:spPr/>
    </dgm:pt>
    <dgm:pt modelId="{275ACDFF-AE49-471B-AB91-2D8B68292DAA}" type="pres">
      <dgm:prSet presAssocID="{A4EF2AD5-0C54-40C8-9474-E0E3305385DA}" presName="arrowAndChildren" presStyleCnt="0"/>
      <dgm:spPr/>
    </dgm:pt>
    <dgm:pt modelId="{029AE493-E4D3-478B-866B-BE7D1D268BA2}" type="pres">
      <dgm:prSet presAssocID="{A4EF2AD5-0C54-40C8-9474-E0E3305385DA}" presName="parentTextArrow" presStyleLbl="node1" presStyleIdx="1" presStyleCnt="5"/>
      <dgm:spPr/>
    </dgm:pt>
    <dgm:pt modelId="{FACE9A27-41A0-4471-9573-174CC198FD6D}" type="pres">
      <dgm:prSet presAssocID="{0705286B-5698-469E-A655-E34851EF693C}" presName="sp" presStyleCnt="0"/>
      <dgm:spPr/>
    </dgm:pt>
    <dgm:pt modelId="{07766BFC-2F64-4A3F-8564-3989024AB90D}" type="pres">
      <dgm:prSet presAssocID="{EBBC0779-D6D3-476B-9C40-790A50BE17C1}" presName="arrowAndChildren" presStyleCnt="0"/>
      <dgm:spPr/>
    </dgm:pt>
    <dgm:pt modelId="{9129EECD-FD92-429F-BD58-9FAE869EB736}" type="pres">
      <dgm:prSet presAssocID="{EBBC0779-D6D3-476B-9C40-790A50BE17C1}" presName="parentTextArrow" presStyleLbl="node1" presStyleIdx="2" presStyleCnt="5"/>
      <dgm:spPr/>
    </dgm:pt>
    <dgm:pt modelId="{328FDADD-1950-4154-B0F2-4769E46A2205}" type="pres">
      <dgm:prSet presAssocID="{D1AB1B22-46D9-491D-9C80-4D1CA2307ADC}" presName="sp" presStyleCnt="0"/>
      <dgm:spPr/>
    </dgm:pt>
    <dgm:pt modelId="{FBDFD673-49AD-4E8B-AA9D-D71B2382F9D5}" type="pres">
      <dgm:prSet presAssocID="{F88F61F2-A22C-4E53-A7C3-5BB8BB8AD70B}" presName="arrowAndChildren" presStyleCnt="0"/>
      <dgm:spPr/>
    </dgm:pt>
    <dgm:pt modelId="{CE75BCED-8ABC-4942-925F-3C73FCDB96A4}" type="pres">
      <dgm:prSet presAssocID="{F88F61F2-A22C-4E53-A7C3-5BB8BB8AD70B}" presName="parentTextArrow" presStyleLbl="node1" presStyleIdx="3" presStyleCnt="5"/>
      <dgm:spPr/>
    </dgm:pt>
    <dgm:pt modelId="{4E9F7AD8-8EC0-48FC-BD26-CD956D510AD4}" type="pres">
      <dgm:prSet presAssocID="{5E4C9FA0-90B9-4498-9A5B-9F0D7C51CA2F}" presName="sp" presStyleCnt="0"/>
      <dgm:spPr/>
    </dgm:pt>
    <dgm:pt modelId="{1A29E2B2-E905-4485-9626-6B888FED55C4}" type="pres">
      <dgm:prSet presAssocID="{15695D1D-36E8-47E7-AFEE-4D23874283C0}" presName="arrowAndChildren" presStyleCnt="0"/>
      <dgm:spPr/>
    </dgm:pt>
    <dgm:pt modelId="{353C7D97-8FCD-4C53-BEEE-D64CDD12A65D}" type="pres">
      <dgm:prSet presAssocID="{15695D1D-36E8-47E7-AFEE-4D23874283C0}" presName="parentTextArrow" presStyleLbl="node1" presStyleIdx="4" presStyleCnt="5"/>
      <dgm:spPr/>
    </dgm:pt>
  </dgm:ptLst>
  <dgm:cxnLst>
    <dgm:cxn modelId="{710FD63F-7A79-49F6-88F8-7264BCE49A04}" srcId="{47A7583E-DEDB-4122-9F04-0D639EB2FEF7}" destId="{A4EF2AD5-0C54-40C8-9474-E0E3305385DA}" srcOrd="3" destOrd="0" parTransId="{306B8648-5428-4093-9F6C-94BC580AFCBE}" sibTransId="{FA45DD08-93F2-47CD-86A0-E7E5EF8D124D}"/>
    <dgm:cxn modelId="{D16F2761-FF63-4A43-B845-65AFE4DEE114}" type="presOf" srcId="{F88F61F2-A22C-4E53-A7C3-5BB8BB8AD70B}" destId="{CE75BCED-8ABC-4942-925F-3C73FCDB96A4}" srcOrd="0" destOrd="0" presId="urn:microsoft.com/office/officeart/2005/8/layout/process4"/>
    <dgm:cxn modelId="{220BFF83-A343-426D-9D4A-A46FC8AAF6C3}" srcId="{47A7583E-DEDB-4122-9F04-0D639EB2FEF7}" destId="{6850E5AF-D647-4716-8BB1-F9081960DD0D}" srcOrd="4" destOrd="0" parTransId="{DC15AEC9-F834-45D3-B9A4-8331EAE234C7}" sibTransId="{ED5B0DDB-B9D8-4A3B-A50F-13FCF09565FA}"/>
    <dgm:cxn modelId="{5055C48E-F8DA-4D17-AD8F-7179E67F8EC5}" type="presOf" srcId="{47A7583E-DEDB-4122-9F04-0D639EB2FEF7}" destId="{2448121D-84D3-46B0-BA4B-35982512269D}" srcOrd="0" destOrd="0" presId="urn:microsoft.com/office/officeart/2005/8/layout/process4"/>
    <dgm:cxn modelId="{F528FC91-E24A-4755-A0B4-50F0A29F8146}" type="presOf" srcId="{15695D1D-36E8-47E7-AFEE-4D23874283C0}" destId="{353C7D97-8FCD-4C53-BEEE-D64CDD12A65D}" srcOrd="0" destOrd="0" presId="urn:microsoft.com/office/officeart/2005/8/layout/process4"/>
    <dgm:cxn modelId="{341601A2-A466-4FF1-84CA-BD8D7152FEF0}" srcId="{47A7583E-DEDB-4122-9F04-0D639EB2FEF7}" destId="{F88F61F2-A22C-4E53-A7C3-5BB8BB8AD70B}" srcOrd="1" destOrd="0" parTransId="{2EE4A807-8422-4081-945C-5D62FE4F7F98}" sibTransId="{D1AB1B22-46D9-491D-9C80-4D1CA2307ADC}"/>
    <dgm:cxn modelId="{D462C1A4-9825-481F-AF80-52CA7E32E887}" srcId="{47A7583E-DEDB-4122-9F04-0D639EB2FEF7}" destId="{EBBC0779-D6D3-476B-9C40-790A50BE17C1}" srcOrd="2" destOrd="0" parTransId="{108722CD-D7FD-40DD-9470-1A6D9DDD75E9}" sibTransId="{0705286B-5698-469E-A655-E34851EF693C}"/>
    <dgm:cxn modelId="{CEACACB6-8434-492F-B674-48C12FCFE0D7}" type="presOf" srcId="{6850E5AF-D647-4716-8BB1-F9081960DD0D}" destId="{C08208E2-C58D-4AFE-87F2-418CBD8F2050}" srcOrd="0" destOrd="0" presId="urn:microsoft.com/office/officeart/2005/8/layout/process4"/>
    <dgm:cxn modelId="{645721BB-B5A7-4665-B774-2AE69826A89B}" srcId="{47A7583E-DEDB-4122-9F04-0D639EB2FEF7}" destId="{15695D1D-36E8-47E7-AFEE-4D23874283C0}" srcOrd="0" destOrd="0" parTransId="{417A5C2A-DA1A-45DD-B919-713ED5376867}" sibTransId="{5E4C9FA0-90B9-4498-9A5B-9F0D7C51CA2F}"/>
    <dgm:cxn modelId="{FEBED8E4-A91C-4192-A3A6-CD5F6FD7326A}" type="presOf" srcId="{EBBC0779-D6D3-476B-9C40-790A50BE17C1}" destId="{9129EECD-FD92-429F-BD58-9FAE869EB736}" srcOrd="0" destOrd="0" presId="urn:microsoft.com/office/officeart/2005/8/layout/process4"/>
    <dgm:cxn modelId="{B1805FEF-2F59-4916-ABE8-E2403F46A284}" type="presOf" srcId="{A4EF2AD5-0C54-40C8-9474-E0E3305385DA}" destId="{029AE493-E4D3-478B-866B-BE7D1D268BA2}" srcOrd="0" destOrd="0" presId="urn:microsoft.com/office/officeart/2005/8/layout/process4"/>
    <dgm:cxn modelId="{D2628CC5-809D-4C6B-94A9-01715C3B5C6D}" type="presParOf" srcId="{2448121D-84D3-46B0-BA4B-35982512269D}" destId="{ACD248AE-CC26-44EC-B12F-C5CEF57CB563}" srcOrd="0" destOrd="0" presId="urn:microsoft.com/office/officeart/2005/8/layout/process4"/>
    <dgm:cxn modelId="{CF354CC0-6B9C-48D6-B348-7456782B08DA}" type="presParOf" srcId="{ACD248AE-CC26-44EC-B12F-C5CEF57CB563}" destId="{C08208E2-C58D-4AFE-87F2-418CBD8F2050}" srcOrd="0" destOrd="0" presId="urn:microsoft.com/office/officeart/2005/8/layout/process4"/>
    <dgm:cxn modelId="{E84AD7ED-23A2-455F-B893-315F65CA4347}" type="presParOf" srcId="{2448121D-84D3-46B0-BA4B-35982512269D}" destId="{2AEDB473-71A7-43CC-BCA9-FE233B0DE5C1}" srcOrd="1" destOrd="0" presId="urn:microsoft.com/office/officeart/2005/8/layout/process4"/>
    <dgm:cxn modelId="{B60FB1BD-9B24-44FA-894C-2A6EAABED791}" type="presParOf" srcId="{2448121D-84D3-46B0-BA4B-35982512269D}" destId="{275ACDFF-AE49-471B-AB91-2D8B68292DAA}" srcOrd="2" destOrd="0" presId="urn:microsoft.com/office/officeart/2005/8/layout/process4"/>
    <dgm:cxn modelId="{F8D78882-EF0E-4C93-9F21-E15915BA16F5}" type="presParOf" srcId="{275ACDFF-AE49-471B-AB91-2D8B68292DAA}" destId="{029AE493-E4D3-478B-866B-BE7D1D268BA2}" srcOrd="0" destOrd="0" presId="urn:microsoft.com/office/officeart/2005/8/layout/process4"/>
    <dgm:cxn modelId="{D7F351C6-7FFD-497E-AE4C-07480507546B}" type="presParOf" srcId="{2448121D-84D3-46B0-BA4B-35982512269D}" destId="{FACE9A27-41A0-4471-9573-174CC198FD6D}" srcOrd="3" destOrd="0" presId="urn:microsoft.com/office/officeart/2005/8/layout/process4"/>
    <dgm:cxn modelId="{18F37433-828A-4130-A84F-067A4D76DC2A}" type="presParOf" srcId="{2448121D-84D3-46B0-BA4B-35982512269D}" destId="{07766BFC-2F64-4A3F-8564-3989024AB90D}" srcOrd="4" destOrd="0" presId="urn:microsoft.com/office/officeart/2005/8/layout/process4"/>
    <dgm:cxn modelId="{57A5C009-18F0-4A55-B61E-3E45A4C14E9C}" type="presParOf" srcId="{07766BFC-2F64-4A3F-8564-3989024AB90D}" destId="{9129EECD-FD92-429F-BD58-9FAE869EB736}" srcOrd="0" destOrd="0" presId="urn:microsoft.com/office/officeart/2005/8/layout/process4"/>
    <dgm:cxn modelId="{9EB99AB2-6F0F-4FC2-9BF8-45D5DA31C6CF}" type="presParOf" srcId="{2448121D-84D3-46B0-BA4B-35982512269D}" destId="{328FDADD-1950-4154-B0F2-4769E46A2205}" srcOrd="5" destOrd="0" presId="urn:microsoft.com/office/officeart/2005/8/layout/process4"/>
    <dgm:cxn modelId="{B9E91C9F-79E1-46EF-8E44-F28A239601D5}" type="presParOf" srcId="{2448121D-84D3-46B0-BA4B-35982512269D}" destId="{FBDFD673-49AD-4E8B-AA9D-D71B2382F9D5}" srcOrd="6" destOrd="0" presId="urn:microsoft.com/office/officeart/2005/8/layout/process4"/>
    <dgm:cxn modelId="{B7894CA0-33C8-4507-908B-F18192E26920}" type="presParOf" srcId="{FBDFD673-49AD-4E8B-AA9D-D71B2382F9D5}" destId="{CE75BCED-8ABC-4942-925F-3C73FCDB96A4}" srcOrd="0" destOrd="0" presId="urn:microsoft.com/office/officeart/2005/8/layout/process4"/>
    <dgm:cxn modelId="{37CDC8D2-2F7A-4668-9DFA-9F4CB992DE09}" type="presParOf" srcId="{2448121D-84D3-46B0-BA4B-35982512269D}" destId="{4E9F7AD8-8EC0-48FC-BD26-CD956D510AD4}" srcOrd="7" destOrd="0" presId="urn:microsoft.com/office/officeart/2005/8/layout/process4"/>
    <dgm:cxn modelId="{FA2CE6C2-22CB-4D84-9CF1-4980E162049C}" type="presParOf" srcId="{2448121D-84D3-46B0-BA4B-35982512269D}" destId="{1A29E2B2-E905-4485-9626-6B888FED55C4}" srcOrd="8" destOrd="0" presId="urn:microsoft.com/office/officeart/2005/8/layout/process4"/>
    <dgm:cxn modelId="{8CED6AC7-94FB-42A2-B013-BD6F4E30B0B9}" type="presParOf" srcId="{1A29E2B2-E905-4485-9626-6B888FED55C4}" destId="{353C7D97-8FCD-4C53-BEEE-D64CDD12A65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BA15E4-D78D-4A3E-9F48-292A9D0FA436}"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IE"/>
        </a:p>
      </dgm:t>
    </dgm:pt>
    <dgm:pt modelId="{24191688-DCD1-4D8B-A3C0-39FAB0D43C38}">
      <dgm:prSet phldrT="[Text]"/>
      <dgm:spPr/>
      <dgm:t>
        <a:bodyPr/>
        <a:lstStyle/>
        <a:p>
          <a:r>
            <a:rPr lang="en-IE" dirty="0"/>
            <a:t>Test condition</a:t>
          </a:r>
        </a:p>
      </dgm:t>
    </dgm:pt>
    <dgm:pt modelId="{150CDA03-8F31-421E-BE50-8A15A2D7926C}" type="parTrans" cxnId="{5CA38A13-2B4B-48B2-8612-2038B4818EFF}">
      <dgm:prSet/>
      <dgm:spPr/>
      <dgm:t>
        <a:bodyPr/>
        <a:lstStyle/>
        <a:p>
          <a:endParaRPr lang="en-IE"/>
        </a:p>
      </dgm:t>
    </dgm:pt>
    <dgm:pt modelId="{410A1335-8BE2-4807-86CF-34098CE68CA5}" type="sibTrans" cxnId="{5CA38A13-2B4B-48B2-8612-2038B4818EFF}">
      <dgm:prSet/>
      <dgm:spPr/>
      <dgm:t>
        <a:bodyPr/>
        <a:lstStyle/>
        <a:p>
          <a:endParaRPr lang="en-IE"/>
        </a:p>
      </dgm:t>
    </dgm:pt>
    <dgm:pt modelId="{651DC164-415C-46C5-9F41-84C472BC07FF}">
      <dgm:prSet/>
      <dgm:spPr/>
      <dgm:t>
        <a:bodyPr/>
        <a:lstStyle/>
        <a:p>
          <a:r>
            <a:rPr lang="en-IE" dirty="0"/>
            <a:t>Test case</a:t>
          </a:r>
        </a:p>
      </dgm:t>
    </dgm:pt>
    <dgm:pt modelId="{75BCB141-AA28-4393-87D1-19B17A8F1D43}" type="parTrans" cxnId="{0482088B-2FA9-40D7-8B9D-8661BACC03B7}">
      <dgm:prSet/>
      <dgm:spPr/>
      <dgm:t>
        <a:bodyPr/>
        <a:lstStyle/>
        <a:p>
          <a:endParaRPr lang="en-IE"/>
        </a:p>
      </dgm:t>
    </dgm:pt>
    <dgm:pt modelId="{1EE058F0-4F9D-4489-A117-5A61398331DE}" type="sibTrans" cxnId="{0482088B-2FA9-40D7-8B9D-8661BACC03B7}">
      <dgm:prSet/>
      <dgm:spPr/>
      <dgm:t>
        <a:bodyPr/>
        <a:lstStyle/>
        <a:p>
          <a:endParaRPr lang="en-IE"/>
        </a:p>
      </dgm:t>
    </dgm:pt>
    <dgm:pt modelId="{7ADF22D1-B864-4A05-A286-809F24D542FB}">
      <dgm:prSet/>
      <dgm:spPr/>
      <dgm:t>
        <a:bodyPr/>
        <a:lstStyle/>
        <a:p>
          <a:r>
            <a:rPr lang="en-IE" dirty="0"/>
            <a:t>Test Procedure</a:t>
          </a:r>
        </a:p>
      </dgm:t>
    </dgm:pt>
    <dgm:pt modelId="{2763C4F2-ABAC-40D4-A700-2D4EDAC6F53F}" type="parTrans" cxnId="{25878F15-F9AB-46C3-B0F5-741DA5ABE02A}">
      <dgm:prSet/>
      <dgm:spPr/>
      <dgm:t>
        <a:bodyPr/>
        <a:lstStyle/>
        <a:p>
          <a:endParaRPr lang="en-IE"/>
        </a:p>
      </dgm:t>
    </dgm:pt>
    <dgm:pt modelId="{1334E09B-DF1F-469A-871B-5AE82E2FFA06}" type="sibTrans" cxnId="{25878F15-F9AB-46C3-B0F5-741DA5ABE02A}">
      <dgm:prSet/>
      <dgm:spPr/>
      <dgm:t>
        <a:bodyPr/>
        <a:lstStyle/>
        <a:p>
          <a:endParaRPr lang="en-IE"/>
        </a:p>
      </dgm:t>
    </dgm:pt>
    <dgm:pt modelId="{B2EBCF40-E92C-47A2-ADD4-9A2019898EBE}">
      <dgm:prSet phldrT="[Text]"/>
      <dgm:spPr/>
      <dgm:t>
        <a:bodyPr/>
        <a:lstStyle/>
        <a:p>
          <a:r>
            <a:rPr lang="en-US"/>
            <a:t>an item or event of a component or system that could be verified by one or more test cases, for example a function, transaction, feature, quality attribute or structural element</a:t>
          </a:r>
          <a:endParaRPr lang="en-IE" dirty="0"/>
        </a:p>
      </dgm:t>
    </dgm:pt>
    <dgm:pt modelId="{7706F53D-D9E8-47CA-8101-494AAB0534C1}" type="parTrans" cxnId="{61CC4B74-3FC6-44CA-84C4-7C47E77365C4}">
      <dgm:prSet/>
      <dgm:spPr/>
      <dgm:t>
        <a:bodyPr/>
        <a:lstStyle/>
        <a:p>
          <a:endParaRPr lang="en-IE"/>
        </a:p>
      </dgm:t>
    </dgm:pt>
    <dgm:pt modelId="{1B72EC7E-E17E-4103-9B5C-BC336CDF604F}" type="sibTrans" cxnId="{61CC4B74-3FC6-44CA-84C4-7C47E77365C4}">
      <dgm:prSet/>
      <dgm:spPr/>
      <dgm:t>
        <a:bodyPr/>
        <a:lstStyle/>
        <a:p>
          <a:endParaRPr lang="en-IE"/>
        </a:p>
      </dgm:t>
    </dgm:pt>
    <dgm:pt modelId="{1228A219-4E1F-4ABF-A21B-0F344D0B1673}">
      <dgm:prSet/>
      <dgm:spPr/>
      <dgm:t>
        <a:bodyPr/>
        <a:lstStyle/>
        <a:p>
          <a:r>
            <a:rPr lang="en-US" dirty="0"/>
            <a:t>a set of input values, execution preconditions, expected results and execution postconditions, developed for a particular objective or test condition, such as to exercise a particular program path or to verify compliance with a specific requirement.</a:t>
          </a:r>
          <a:endParaRPr lang="en-IE" dirty="0"/>
        </a:p>
      </dgm:t>
    </dgm:pt>
    <dgm:pt modelId="{AFC7507D-506B-4402-ACA3-A1DF8855A68E}" type="parTrans" cxnId="{5E75DC2C-55B6-4F89-B21B-AA497C4A8435}">
      <dgm:prSet/>
      <dgm:spPr/>
      <dgm:t>
        <a:bodyPr/>
        <a:lstStyle/>
        <a:p>
          <a:endParaRPr lang="en-IE"/>
        </a:p>
      </dgm:t>
    </dgm:pt>
    <dgm:pt modelId="{4B3241E8-1236-4684-8027-0F0F6106BC5F}" type="sibTrans" cxnId="{5E75DC2C-55B6-4F89-B21B-AA497C4A8435}">
      <dgm:prSet/>
      <dgm:spPr/>
      <dgm:t>
        <a:bodyPr/>
        <a:lstStyle/>
        <a:p>
          <a:endParaRPr lang="en-IE"/>
        </a:p>
      </dgm:t>
    </dgm:pt>
    <dgm:pt modelId="{D96B80C6-A10A-45D8-BC92-62985EF05A4D}">
      <dgm:prSet/>
      <dgm:spPr/>
      <dgm:t>
        <a:bodyPr/>
        <a:lstStyle/>
        <a:p>
          <a:r>
            <a:rPr lang="en-US"/>
            <a:t>a sequence of actions for the execution of a test</a:t>
          </a:r>
          <a:endParaRPr lang="en-IE" dirty="0"/>
        </a:p>
      </dgm:t>
    </dgm:pt>
    <dgm:pt modelId="{DFF25257-280C-43C8-AEF4-AEEB1CDDA6BF}" type="parTrans" cxnId="{C099B7C9-0AA5-4551-85B5-D31718322267}">
      <dgm:prSet/>
      <dgm:spPr/>
      <dgm:t>
        <a:bodyPr/>
        <a:lstStyle/>
        <a:p>
          <a:endParaRPr lang="en-IE"/>
        </a:p>
      </dgm:t>
    </dgm:pt>
    <dgm:pt modelId="{5E42F1DB-A8E8-4274-A696-5A15EA133C04}" type="sibTrans" cxnId="{C099B7C9-0AA5-4551-85B5-D31718322267}">
      <dgm:prSet/>
      <dgm:spPr/>
      <dgm:t>
        <a:bodyPr/>
        <a:lstStyle/>
        <a:p>
          <a:endParaRPr lang="en-IE"/>
        </a:p>
      </dgm:t>
    </dgm:pt>
    <dgm:pt modelId="{2FC60D0D-5DB9-49C7-9DC9-FCE75EB26348}" type="pres">
      <dgm:prSet presAssocID="{BBBA15E4-D78D-4A3E-9F48-292A9D0FA436}" presName="linear" presStyleCnt="0">
        <dgm:presLayoutVars>
          <dgm:dir/>
          <dgm:animLvl val="lvl"/>
          <dgm:resizeHandles val="exact"/>
        </dgm:presLayoutVars>
      </dgm:prSet>
      <dgm:spPr/>
    </dgm:pt>
    <dgm:pt modelId="{AEABCB76-A39E-41FD-B793-6E283D52A9D5}" type="pres">
      <dgm:prSet presAssocID="{24191688-DCD1-4D8B-A3C0-39FAB0D43C38}" presName="parentLin" presStyleCnt="0"/>
      <dgm:spPr/>
    </dgm:pt>
    <dgm:pt modelId="{211CE75F-9B08-44E0-B6AA-69B8930D66E8}" type="pres">
      <dgm:prSet presAssocID="{24191688-DCD1-4D8B-A3C0-39FAB0D43C38}" presName="parentLeftMargin" presStyleLbl="node1" presStyleIdx="0" presStyleCnt="3"/>
      <dgm:spPr/>
    </dgm:pt>
    <dgm:pt modelId="{AF466A94-0B39-46A2-9708-D342E2E5A671}" type="pres">
      <dgm:prSet presAssocID="{24191688-DCD1-4D8B-A3C0-39FAB0D43C38}" presName="parentText" presStyleLbl="node1" presStyleIdx="0" presStyleCnt="3">
        <dgm:presLayoutVars>
          <dgm:chMax val="0"/>
          <dgm:bulletEnabled val="1"/>
        </dgm:presLayoutVars>
      </dgm:prSet>
      <dgm:spPr/>
    </dgm:pt>
    <dgm:pt modelId="{8347C543-CEA6-4720-8292-8471C16AA4E4}" type="pres">
      <dgm:prSet presAssocID="{24191688-DCD1-4D8B-A3C0-39FAB0D43C38}" presName="negativeSpace" presStyleCnt="0"/>
      <dgm:spPr/>
    </dgm:pt>
    <dgm:pt modelId="{7016CB5A-E527-4ADB-8313-A9360D29B907}" type="pres">
      <dgm:prSet presAssocID="{24191688-DCD1-4D8B-A3C0-39FAB0D43C38}" presName="childText" presStyleLbl="conFgAcc1" presStyleIdx="0" presStyleCnt="3">
        <dgm:presLayoutVars>
          <dgm:bulletEnabled val="1"/>
        </dgm:presLayoutVars>
      </dgm:prSet>
      <dgm:spPr/>
    </dgm:pt>
    <dgm:pt modelId="{918C839E-5DAE-4545-9406-05F68E878BEE}" type="pres">
      <dgm:prSet presAssocID="{410A1335-8BE2-4807-86CF-34098CE68CA5}" presName="spaceBetweenRectangles" presStyleCnt="0"/>
      <dgm:spPr/>
    </dgm:pt>
    <dgm:pt modelId="{CA94326F-2BC8-4D45-9708-50EE6B8ACAF0}" type="pres">
      <dgm:prSet presAssocID="{651DC164-415C-46C5-9F41-84C472BC07FF}" presName="parentLin" presStyleCnt="0"/>
      <dgm:spPr/>
    </dgm:pt>
    <dgm:pt modelId="{B15387A5-A6B7-4FCA-9509-E953F0E9D5A5}" type="pres">
      <dgm:prSet presAssocID="{651DC164-415C-46C5-9F41-84C472BC07FF}" presName="parentLeftMargin" presStyleLbl="node1" presStyleIdx="0" presStyleCnt="3"/>
      <dgm:spPr/>
    </dgm:pt>
    <dgm:pt modelId="{DF2B3956-D950-4B65-B2D6-5C060B7BF95C}" type="pres">
      <dgm:prSet presAssocID="{651DC164-415C-46C5-9F41-84C472BC07FF}" presName="parentText" presStyleLbl="node1" presStyleIdx="1" presStyleCnt="3">
        <dgm:presLayoutVars>
          <dgm:chMax val="0"/>
          <dgm:bulletEnabled val="1"/>
        </dgm:presLayoutVars>
      </dgm:prSet>
      <dgm:spPr/>
    </dgm:pt>
    <dgm:pt modelId="{D8E35956-2EC5-4BFC-A63A-9C69E933EEB0}" type="pres">
      <dgm:prSet presAssocID="{651DC164-415C-46C5-9F41-84C472BC07FF}" presName="negativeSpace" presStyleCnt="0"/>
      <dgm:spPr/>
    </dgm:pt>
    <dgm:pt modelId="{51F6C4A5-2747-42C5-88C7-C8AC768C94AA}" type="pres">
      <dgm:prSet presAssocID="{651DC164-415C-46C5-9F41-84C472BC07FF}" presName="childText" presStyleLbl="conFgAcc1" presStyleIdx="1" presStyleCnt="3">
        <dgm:presLayoutVars>
          <dgm:bulletEnabled val="1"/>
        </dgm:presLayoutVars>
      </dgm:prSet>
      <dgm:spPr/>
    </dgm:pt>
    <dgm:pt modelId="{98E95132-0FBD-4D9C-B5C6-60F9D432C610}" type="pres">
      <dgm:prSet presAssocID="{1EE058F0-4F9D-4489-A117-5A61398331DE}" presName="spaceBetweenRectangles" presStyleCnt="0"/>
      <dgm:spPr/>
    </dgm:pt>
    <dgm:pt modelId="{58B65D9C-9293-4FF5-9D7F-6222F71718A1}" type="pres">
      <dgm:prSet presAssocID="{7ADF22D1-B864-4A05-A286-809F24D542FB}" presName="parentLin" presStyleCnt="0"/>
      <dgm:spPr/>
    </dgm:pt>
    <dgm:pt modelId="{08FD7CF5-3216-409A-8FFA-2D3D9601A440}" type="pres">
      <dgm:prSet presAssocID="{7ADF22D1-B864-4A05-A286-809F24D542FB}" presName="parentLeftMargin" presStyleLbl="node1" presStyleIdx="1" presStyleCnt="3"/>
      <dgm:spPr/>
    </dgm:pt>
    <dgm:pt modelId="{75FA7955-1EED-4CD5-99EA-D818FFC4C270}" type="pres">
      <dgm:prSet presAssocID="{7ADF22D1-B864-4A05-A286-809F24D542FB}" presName="parentText" presStyleLbl="node1" presStyleIdx="2" presStyleCnt="3">
        <dgm:presLayoutVars>
          <dgm:chMax val="0"/>
          <dgm:bulletEnabled val="1"/>
        </dgm:presLayoutVars>
      </dgm:prSet>
      <dgm:spPr/>
    </dgm:pt>
    <dgm:pt modelId="{44907E9D-9FB6-4300-ADC1-60C802EB58DC}" type="pres">
      <dgm:prSet presAssocID="{7ADF22D1-B864-4A05-A286-809F24D542FB}" presName="negativeSpace" presStyleCnt="0"/>
      <dgm:spPr/>
    </dgm:pt>
    <dgm:pt modelId="{57014E10-EEB2-45F8-B369-97CE675708DA}" type="pres">
      <dgm:prSet presAssocID="{7ADF22D1-B864-4A05-A286-809F24D542FB}" presName="childText" presStyleLbl="conFgAcc1" presStyleIdx="2" presStyleCnt="3">
        <dgm:presLayoutVars>
          <dgm:bulletEnabled val="1"/>
        </dgm:presLayoutVars>
      </dgm:prSet>
      <dgm:spPr/>
    </dgm:pt>
  </dgm:ptLst>
  <dgm:cxnLst>
    <dgm:cxn modelId="{4B68C30C-BEC8-4B09-BEAE-07FD1043EA1A}" type="presOf" srcId="{1228A219-4E1F-4ABF-A21B-0F344D0B1673}" destId="{51F6C4A5-2747-42C5-88C7-C8AC768C94AA}" srcOrd="0" destOrd="0" presId="urn:microsoft.com/office/officeart/2005/8/layout/list1"/>
    <dgm:cxn modelId="{5CA38A13-2B4B-48B2-8612-2038B4818EFF}" srcId="{BBBA15E4-D78D-4A3E-9F48-292A9D0FA436}" destId="{24191688-DCD1-4D8B-A3C0-39FAB0D43C38}" srcOrd="0" destOrd="0" parTransId="{150CDA03-8F31-421E-BE50-8A15A2D7926C}" sibTransId="{410A1335-8BE2-4807-86CF-34098CE68CA5}"/>
    <dgm:cxn modelId="{25878F15-F9AB-46C3-B0F5-741DA5ABE02A}" srcId="{BBBA15E4-D78D-4A3E-9F48-292A9D0FA436}" destId="{7ADF22D1-B864-4A05-A286-809F24D542FB}" srcOrd="2" destOrd="0" parTransId="{2763C4F2-ABAC-40D4-A700-2D4EDAC6F53F}" sibTransId="{1334E09B-DF1F-469A-871B-5AE82E2FFA06}"/>
    <dgm:cxn modelId="{5E75DC2C-55B6-4F89-B21B-AA497C4A8435}" srcId="{651DC164-415C-46C5-9F41-84C472BC07FF}" destId="{1228A219-4E1F-4ABF-A21B-0F344D0B1673}" srcOrd="0" destOrd="0" parTransId="{AFC7507D-506B-4402-ACA3-A1DF8855A68E}" sibTransId="{4B3241E8-1236-4684-8027-0F0F6106BC5F}"/>
    <dgm:cxn modelId="{43AAFD3B-994D-444C-8FFB-8FAD7BAEB0FF}" type="presOf" srcId="{BBBA15E4-D78D-4A3E-9F48-292A9D0FA436}" destId="{2FC60D0D-5DB9-49C7-9DC9-FCE75EB26348}" srcOrd="0" destOrd="0" presId="urn:microsoft.com/office/officeart/2005/8/layout/list1"/>
    <dgm:cxn modelId="{9072D85F-8200-4607-B4B0-E700BC9777AD}" type="presOf" srcId="{7ADF22D1-B864-4A05-A286-809F24D542FB}" destId="{75FA7955-1EED-4CD5-99EA-D818FFC4C270}" srcOrd="1" destOrd="0" presId="urn:microsoft.com/office/officeart/2005/8/layout/list1"/>
    <dgm:cxn modelId="{61CC4B74-3FC6-44CA-84C4-7C47E77365C4}" srcId="{24191688-DCD1-4D8B-A3C0-39FAB0D43C38}" destId="{B2EBCF40-E92C-47A2-ADD4-9A2019898EBE}" srcOrd="0" destOrd="0" parTransId="{7706F53D-D9E8-47CA-8101-494AAB0534C1}" sibTransId="{1B72EC7E-E17E-4103-9B5C-BC336CDF604F}"/>
    <dgm:cxn modelId="{0482088B-2FA9-40D7-8B9D-8661BACC03B7}" srcId="{BBBA15E4-D78D-4A3E-9F48-292A9D0FA436}" destId="{651DC164-415C-46C5-9F41-84C472BC07FF}" srcOrd="1" destOrd="0" parTransId="{75BCB141-AA28-4393-87D1-19B17A8F1D43}" sibTransId="{1EE058F0-4F9D-4489-A117-5A61398331DE}"/>
    <dgm:cxn modelId="{5D38838C-E370-45F3-BA19-06D59151F295}" type="presOf" srcId="{651DC164-415C-46C5-9F41-84C472BC07FF}" destId="{DF2B3956-D950-4B65-B2D6-5C060B7BF95C}" srcOrd="1" destOrd="0" presId="urn:microsoft.com/office/officeart/2005/8/layout/list1"/>
    <dgm:cxn modelId="{C74E3B9B-A2CB-4648-9FA5-987A14245503}" type="presOf" srcId="{B2EBCF40-E92C-47A2-ADD4-9A2019898EBE}" destId="{7016CB5A-E527-4ADB-8313-A9360D29B907}" srcOrd="0" destOrd="0" presId="urn:microsoft.com/office/officeart/2005/8/layout/list1"/>
    <dgm:cxn modelId="{C099B7C9-0AA5-4551-85B5-D31718322267}" srcId="{7ADF22D1-B864-4A05-A286-809F24D542FB}" destId="{D96B80C6-A10A-45D8-BC92-62985EF05A4D}" srcOrd="0" destOrd="0" parTransId="{DFF25257-280C-43C8-AEF4-AEEB1CDDA6BF}" sibTransId="{5E42F1DB-A8E8-4274-A696-5A15EA133C04}"/>
    <dgm:cxn modelId="{3E01A0D0-1720-4BFD-A5E1-ED09983D9A1B}" type="presOf" srcId="{651DC164-415C-46C5-9F41-84C472BC07FF}" destId="{B15387A5-A6B7-4FCA-9509-E953F0E9D5A5}" srcOrd="0" destOrd="0" presId="urn:microsoft.com/office/officeart/2005/8/layout/list1"/>
    <dgm:cxn modelId="{41C4EDD0-8B31-4D0D-9908-0D1571649F93}" type="presOf" srcId="{D96B80C6-A10A-45D8-BC92-62985EF05A4D}" destId="{57014E10-EEB2-45F8-B369-97CE675708DA}" srcOrd="0" destOrd="0" presId="urn:microsoft.com/office/officeart/2005/8/layout/list1"/>
    <dgm:cxn modelId="{F08153ED-2DFE-4BC1-9C21-AE2A78E4406F}" type="presOf" srcId="{24191688-DCD1-4D8B-A3C0-39FAB0D43C38}" destId="{211CE75F-9B08-44E0-B6AA-69B8930D66E8}" srcOrd="0" destOrd="0" presId="urn:microsoft.com/office/officeart/2005/8/layout/list1"/>
    <dgm:cxn modelId="{B128EDF4-8508-4346-81A3-ACFDD74526FE}" type="presOf" srcId="{24191688-DCD1-4D8B-A3C0-39FAB0D43C38}" destId="{AF466A94-0B39-46A2-9708-D342E2E5A671}" srcOrd="1" destOrd="0" presId="urn:microsoft.com/office/officeart/2005/8/layout/list1"/>
    <dgm:cxn modelId="{04C461FC-6DF7-42D6-99EC-1D2A9952CD46}" type="presOf" srcId="{7ADF22D1-B864-4A05-A286-809F24D542FB}" destId="{08FD7CF5-3216-409A-8FFA-2D3D9601A440}" srcOrd="0" destOrd="0" presId="urn:microsoft.com/office/officeart/2005/8/layout/list1"/>
    <dgm:cxn modelId="{579D5C18-C129-467B-904E-E4DF084001A5}" type="presParOf" srcId="{2FC60D0D-5DB9-49C7-9DC9-FCE75EB26348}" destId="{AEABCB76-A39E-41FD-B793-6E283D52A9D5}" srcOrd="0" destOrd="0" presId="urn:microsoft.com/office/officeart/2005/8/layout/list1"/>
    <dgm:cxn modelId="{4F58E3E8-B315-40B5-824C-E282408EA78E}" type="presParOf" srcId="{AEABCB76-A39E-41FD-B793-6E283D52A9D5}" destId="{211CE75F-9B08-44E0-B6AA-69B8930D66E8}" srcOrd="0" destOrd="0" presId="urn:microsoft.com/office/officeart/2005/8/layout/list1"/>
    <dgm:cxn modelId="{EB4D18EB-F081-429A-AB74-22AA7DC11A94}" type="presParOf" srcId="{AEABCB76-A39E-41FD-B793-6E283D52A9D5}" destId="{AF466A94-0B39-46A2-9708-D342E2E5A671}" srcOrd="1" destOrd="0" presId="urn:microsoft.com/office/officeart/2005/8/layout/list1"/>
    <dgm:cxn modelId="{E846703F-DDA9-47EF-AA31-8690E36DF6C9}" type="presParOf" srcId="{2FC60D0D-5DB9-49C7-9DC9-FCE75EB26348}" destId="{8347C543-CEA6-4720-8292-8471C16AA4E4}" srcOrd="1" destOrd="0" presId="urn:microsoft.com/office/officeart/2005/8/layout/list1"/>
    <dgm:cxn modelId="{B618756F-954E-4992-8DA4-ACEFB259A816}" type="presParOf" srcId="{2FC60D0D-5DB9-49C7-9DC9-FCE75EB26348}" destId="{7016CB5A-E527-4ADB-8313-A9360D29B907}" srcOrd="2" destOrd="0" presId="urn:microsoft.com/office/officeart/2005/8/layout/list1"/>
    <dgm:cxn modelId="{9E2F627D-AA12-4732-82A9-D2D58A4F210C}" type="presParOf" srcId="{2FC60D0D-5DB9-49C7-9DC9-FCE75EB26348}" destId="{918C839E-5DAE-4545-9406-05F68E878BEE}" srcOrd="3" destOrd="0" presId="urn:microsoft.com/office/officeart/2005/8/layout/list1"/>
    <dgm:cxn modelId="{A3EE9B0A-667F-4D89-9C24-557839C69E91}" type="presParOf" srcId="{2FC60D0D-5DB9-49C7-9DC9-FCE75EB26348}" destId="{CA94326F-2BC8-4D45-9708-50EE6B8ACAF0}" srcOrd="4" destOrd="0" presId="urn:microsoft.com/office/officeart/2005/8/layout/list1"/>
    <dgm:cxn modelId="{F5E691A2-C210-4B4A-B682-FA5EBE2786B5}" type="presParOf" srcId="{CA94326F-2BC8-4D45-9708-50EE6B8ACAF0}" destId="{B15387A5-A6B7-4FCA-9509-E953F0E9D5A5}" srcOrd="0" destOrd="0" presId="urn:microsoft.com/office/officeart/2005/8/layout/list1"/>
    <dgm:cxn modelId="{F68039B9-8876-4E46-8A01-F6AB2AB06061}" type="presParOf" srcId="{CA94326F-2BC8-4D45-9708-50EE6B8ACAF0}" destId="{DF2B3956-D950-4B65-B2D6-5C060B7BF95C}" srcOrd="1" destOrd="0" presId="urn:microsoft.com/office/officeart/2005/8/layout/list1"/>
    <dgm:cxn modelId="{71D98C67-885A-4D6D-95BE-F655F41DACF5}" type="presParOf" srcId="{2FC60D0D-5DB9-49C7-9DC9-FCE75EB26348}" destId="{D8E35956-2EC5-4BFC-A63A-9C69E933EEB0}" srcOrd="5" destOrd="0" presId="urn:microsoft.com/office/officeart/2005/8/layout/list1"/>
    <dgm:cxn modelId="{7E39EFF2-E6B5-43EF-8362-C1866C1DE509}" type="presParOf" srcId="{2FC60D0D-5DB9-49C7-9DC9-FCE75EB26348}" destId="{51F6C4A5-2747-42C5-88C7-C8AC768C94AA}" srcOrd="6" destOrd="0" presId="urn:microsoft.com/office/officeart/2005/8/layout/list1"/>
    <dgm:cxn modelId="{6A0FD101-77EE-447E-8CAE-FAE72AB852E0}" type="presParOf" srcId="{2FC60D0D-5DB9-49C7-9DC9-FCE75EB26348}" destId="{98E95132-0FBD-4D9C-B5C6-60F9D432C610}" srcOrd="7" destOrd="0" presId="urn:microsoft.com/office/officeart/2005/8/layout/list1"/>
    <dgm:cxn modelId="{BA50ECD4-8330-4607-9E42-7D01524B3CDA}" type="presParOf" srcId="{2FC60D0D-5DB9-49C7-9DC9-FCE75EB26348}" destId="{58B65D9C-9293-4FF5-9D7F-6222F71718A1}" srcOrd="8" destOrd="0" presId="urn:microsoft.com/office/officeart/2005/8/layout/list1"/>
    <dgm:cxn modelId="{CF8CEDEA-B1CA-4B0D-B7AB-D3D1BE0542AC}" type="presParOf" srcId="{58B65D9C-9293-4FF5-9D7F-6222F71718A1}" destId="{08FD7CF5-3216-409A-8FFA-2D3D9601A440}" srcOrd="0" destOrd="0" presId="urn:microsoft.com/office/officeart/2005/8/layout/list1"/>
    <dgm:cxn modelId="{090CC187-46CE-4D33-8C73-9A723A10B1D9}" type="presParOf" srcId="{58B65D9C-9293-4FF5-9D7F-6222F71718A1}" destId="{75FA7955-1EED-4CD5-99EA-D818FFC4C270}" srcOrd="1" destOrd="0" presId="urn:microsoft.com/office/officeart/2005/8/layout/list1"/>
    <dgm:cxn modelId="{EC627613-807A-479C-B08E-023A698B725A}" type="presParOf" srcId="{2FC60D0D-5DB9-49C7-9DC9-FCE75EB26348}" destId="{44907E9D-9FB6-4300-ADC1-60C802EB58DC}" srcOrd="9" destOrd="0" presId="urn:microsoft.com/office/officeart/2005/8/layout/list1"/>
    <dgm:cxn modelId="{7E19680F-275D-45EB-8614-9218EF0458D2}" type="presParOf" srcId="{2FC60D0D-5DB9-49C7-9DC9-FCE75EB26348}" destId="{57014E10-EEB2-45F8-B369-97CE675708D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F52538-9E24-4F4E-933E-EF8B2E573025}" type="doc">
      <dgm:prSet loTypeId="urn:microsoft.com/office/officeart/2005/8/layout/bList2" loCatId="list" qsTypeId="urn:microsoft.com/office/officeart/2005/8/quickstyle/simple1" qsCatId="simple" csTypeId="urn:microsoft.com/office/officeart/2005/8/colors/colorful5" csCatId="colorful" phldr="1"/>
      <dgm:spPr/>
      <dgm:t>
        <a:bodyPr/>
        <a:lstStyle/>
        <a:p>
          <a:endParaRPr lang="en-IE"/>
        </a:p>
      </dgm:t>
    </dgm:pt>
    <dgm:pt modelId="{3E79C853-1F41-4462-9836-FD2FB2FEEC4A}">
      <dgm:prSet phldrT="[Text]"/>
      <dgm:spPr/>
      <dgm:t>
        <a:bodyPr/>
        <a:lstStyle/>
        <a:p>
          <a:r>
            <a:rPr lang="en-IE" dirty="0"/>
            <a:t>Condition 1</a:t>
          </a:r>
        </a:p>
      </dgm:t>
    </dgm:pt>
    <dgm:pt modelId="{93D1E3A9-06FB-476A-8E92-C5949E4421D1}" type="parTrans" cxnId="{5109EAF9-6F9E-4B25-8DE0-DAF9055FC81B}">
      <dgm:prSet/>
      <dgm:spPr/>
      <dgm:t>
        <a:bodyPr/>
        <a:lstStyle/>
        <a:p>
          <a:endParaRPr lang="en-IE"/>
        </a:p>
      </dgm:t>
    </dgm:pt>
    <dgm:pt modelId="{6C0804BE-1E08-474E-A592-ACBA94BAB9EE}" type="sibTrans" cxnId="{5109EAF9-6F9E-4B25-8DE0-DAF9055FC81B}">
      <dgm:prSet/>
      <dgm:spPr/>
      <dgm:t>
        <a:bodyPr/>
        <a:lstStyle/>
        <a:p>
          <a:endParaRPr lang="en-IE"/>
        </a:p>
      </dgm:t>
    </dgm:pt>
    <dgm:pt modelId="{42D65C85-2F66-4E16-A006-BB6CEF11FABC}">
      <dgm:prSet phldrT="[Text]"/>
      <dgm:spPr/>
      <dgm:t>
        <a:bodyPr/>
        <a:lstStyle/>
        <a:p>
          <a:r>
            <a:rPr lang="en-IE" dirty="0"/>
            <a:t>Surname field accepts 20 chars and hyphen</a:t>
          </a:r>
        </a:p>
      </dgm:t>
    </dgm:pt>
    <dgm:pt modelId="{6B3B8457-4E7E-449A-8620-3A667EEFF7CB}" type="parTrans" cxnId="{BA0605FB-EDD5-44B4-B8D9-8732EB4AF1F4}">
      <dgm:prSet/>
      <dgm:spPr/>
      <dgm:t>
        <a:bodyPr/>
        <a:lstStyle/>
        <a:p>
          <a:endParaRPr lang="en-IE"/>
        </a:p>
      </dgm:t>
    </dgm:pt>
    <dgm:pt modelId="{73DF0191-A6B8-4D00-BB73-3A40F713BA5C}" type="sibTrans" cxnId="{BA0605FB-EDD5-44B4-B8D9-8732EB4AF1F4}">
      <dgm:prSet/>
      <dgm:spPr/>
      <dgm:t>
        <a:bodyPr/>
        <a:lstStyle/>
        <a:p>
          <a:endParaRPr lang="en-IE"/>
        </a:p>
      </dgm:t>
    </dgm:pt>
    <dgm:pt modelId="{01F1E37B-A9BD-4C4F-9472-5262F3E08EED}">
      <dgm:prSet phldrT="[Text]"/>
      <dgm:spPr/>
      <dgm:t>
        <a:bodyPr/>
        <a:lstStyle/>
        <a:p>
          <a:r>
            <a:rPr lang="en-IE" dirty="0"/>
            <a:t>Condition 2</a:t>
          </a:r>
        </a:p>
      </dgm:t>
    </dgm:pt>
    <dgm:pt modelId="{596CD46A-6AFE-438F-B581-69E616C42ED7}" type="parTrans" cxnId="{C9D7AFE8-1818-43F5-A6AC-1619DD487F98}">
      <dgm:prSet/>
      <dgm:spPr/>
      <dgm:t>
        <a:bodyPr/>
        <a:lstStyle/>
        <a:p>
          <a:endParaRPr lang="en-IE"/>
        </a:p>
      </dgm:t>
    </dgm:pt>
    <dgm:pt modelId="{B6AB3C19-3885-4D01-A82F-92E04EB0B2D4}" type="sibTrans" cxnId="{C9D7AFE8-1818-43F5-A6AC-1619DD487F98}">
      <dgm:prSet/>
      <dgm:spPr/>
      <dgm:t>
        <a:bodyPr/>
        <a:lstStyle/>
        <a:p>
          <a:endParaRPr lang="en-IE"/>
        </a:p>
      </dgm:t>
    </dgm:pt>
    <dgm:pt modelId="{58A1CC52-6C0E-476D-8DAE-719C79F5ECBC}">
      <dgm:prSet phldrT="[Text]"/>
      <dgm:spPr/>
      <dgm:t>
        <a:bodyPr/>
        <a:lstStyle/>
        <a:p>
          <a:r>
            <a:rPr lang="en-IE" dirty="0"/>
            <a:t>pressing enter moves to job input screen</a:t>
          </a:r>
        </a:p>
      </dgm:t>
    </dgm:pt>
    <dgm:pt modelId="{F80FE233-4C8B-4CA5-BDD8-F8967383561F}" type="parTrans" cxnId="{E4881BDD-B9A3-4C00-9E52-C8EEFD742454}">
      <dgm:prSet/>
      <dgm:spPr/>
      <dgm:t>
        <a:bodyPr/>
        <a:lstStyle/>
        <a:p>
          <a:endParaRPr lang="en-IE"/>
        </a:p>
      </dgm:t>
    </dgm:pt>
    <dgm:pt modelId="{60CD4D42-4EE8-475F-9B9B-F624150FF308}" type="sibTrans" cxnId="{E4881BDD-B9A3-4C00-9E52-C8EEFD742454}">
      <dgm:prSet/>
      <dgm:spPr/>
      <dgm:t>
        <a:bodyPr/>
        <a:lstStyle/>
        <a:p>
          <a:endParaRPr lang="en-IE"/>
        </a:p>
      </dgm:t>
    </dgm:pt>
    <dgm:pt modelId="{F68E6632-8AB4-4E99-9FE1-5C056745C23D}">
      <dgm:prSet phldrT="[Text]"/>
      <dgm:spPr/>
      <dgm:t>
        <a:bodyPr/>
        <a:lstStyle/>
        <a:p>
          <a:r>
            <a:rPr lang="en-IE" dirty="0"/>
            <a:t>Condition 3</a:t>
          </a:r>
        </a:p>
      </dgm:t>
    </dgm:pt>
    <dgm:pt modelId="{4FEBAAE1-8723-4337-A4FC-156E9E5CA576}" type="parTrans" cxnId="{6F732F71-970D-4CF0-B876-BA62226F98AC}">
      <dgm:prSet/>
      <dgm:spPr/>
      <dgm:t>
        <a:bodyPr/>
        <a:lstStyle/>
        <a:p>
          <a:endParaRPr lang="en-IE"/>
        </a:p>
      </dgm:t>
    </dgm:pt>
    <dgm:pt modelId="{6A8C1C42-1874-4087-AF07-33ADC82F4308}" type="sibTrans" cxnId="{6F732F71-970D-4CF0-B876-BA62226F98AC}">
      <dgm:prSet/>
      <dgm:spPr/>
      <dgm:t>
        <a:bodyPr/>
        <a:lstStyle/>
        <a:p>
          <a:endParaRPr lang="en-IE"/>
        </a:p>
      </dgm:t>
    </dgm:pt>
    <dgm:pt modelId="{80D1E24F-3B38-4932-8008-3D5053ABBF48}">
      <dgm:prSet phldrT="[Text]"/>
      <dgm:spPr/>
      <dgm:t>
        <a:bodyPr/>
        <a:lstStyle/>
        <a:p>
          <a:r>
            <a:rPr lang="en-IE" dirty="0"/>
            <a:t>alphabetic chars are case insensitive</a:t>
          </a:r>
        </a:p>
      </dgm:t>
    </dgm:pt>
    <dgm:pt modelId="{65D05D22-D164-4EB1-A210-D472BF82A0C1}" type="parTrans" cxnId="{F46381AA-40D5-47E7-B3B1-6B1AC3471C68}">
      <dgm:prSet/>
      <dgm:spPr/>
      <dgm:t>
        <a:bodyPr/>
        <a:lstStyle/>
        <a:p>
          <a:endParaRPr lang="en-IE"/>
        </a:p>
      </dgm:t>
    </dgm:pt>
    <dgm:pt modelId="{83C56E34-D0A9-4307-9683-2F5A0363B1FE}" type="sibTrans" cxnId="{F46381AA-40D5-47E7-B3B1-6B1AC3471C68}">
      <dgm:prSet/>
      <dgm:spPr/>
      <dgm:t>
        <a:bodyPr/>
        <a:lstStyle/>
        <a:p>
          <a:endParaRPr lang="en-IE"/>
        </a:p>
      </dgm:t>
    </dgm:pt>
    <dgm:pt modelId="{6BDC845D-00A7-49D9-9491-F576C2F34A55}" type="pres">
      <dgm:prSet presAssocID="{11F52538-9E24-4F4E-933E-EF8B2E573025}" presName="diagram" presStyleCnt="0">
        <dgm:presLayoutVars>
          <dgm:dir/>
          <dgm:animLvl val="lvl"/>
          <dgm:resizeHandles val="exact"/>
        </dgm:presLayoutVars>
      </dgm:prSet>
      <dgm:spPr/>
    </dgm:pt>
    <dgm:pt modelId="{32D3F107-69F5-4BDD-AD8C-1D2F4ED8642B}" type="pres">
      <dgm:prSet presAssocID="{3E79C853-1F41-4462-9836-FD2FB2FEEC4A}" presName="compNode" presStyleCnt="0"/>
      <dgm:spPr/>
    </dgm:pt>
    <dgm:pt modelId="{B7FCE2B0-8079-4E41-818B-57097A80320D}" type="pres">
      <dgm:prSet presAssocID="{3E79C853-1F41-4462-9836-FD2FB2FEEC4A}" presName="childRect" presStyleLbl="bgAcc1" presStyleIdx="0" presStyleCnt="3">
        <dgm:presLayoutVars>
          <dgm:bulletEnabled val="1"/>
        </dgm:presLayoutVars>
      </dgm:prSet>
      <dgm:spPr/>
    </dgm:pt>
    <dgm:pt modelId="{F55E7F1B-F268-4E4D-9323-67B1B208B88A}" type="pres">
      <dgm:prSet presAssocID="{3E79C853-1F41-4462-9836-FD2FB2FEEC4A}" presName="parentText" presStyleLbl="node1" presStyleIdx="0" presStyleCnt="0">
        <dgm:presLayoutVars>
          <dgm:chMax val="0"/>
          <dgm:bulletEnabled val="1"/>
        </dgm:presLayoutVars>
      </dgm:prSet>
      <dgm:spPr/>
    </dgm:pt>
    <dgm:pt modelId="{398833F4-BBF1-459A-8C49-EC80DE3025E7}" type="pres">
      <dgm:prSet presAssocID="{3E79C853-1F41-4462-9836-FD2FB2FEEC4A}" presName="parentRect" presStyleLbl="alignNode1" presStyleIdx="0" presStyleCnt="3"/>
      <dgm:spPr/>
    </dgm:pt>
    <dgm:pt modelId="{01C40938-7FBE-42AC-8155-12DCDA5EF0F8}" type="pres">
      <dgm:prSet presAssocID="{3E79C853-1F41-4462-9836-FD2FB2FEEC4A}" presName="adorn" presStyleLbl="fgAccFollowNode1" presStyleIdx="0" presStyleCnt="3"/>
      <dgm:spPr/>
    </dgm:pt>
    <dgm:pt modelId="{DFAFBC76-EA3B-40D4-85E1-3FCA9070DB81}" type="pres">
      <dgm:prSet presAssocID="{6C0804BE-1E08-474E-A592-ACBA94BAB9EE}" presName="sibTrans" presStyleLbl="sibTrans2D1" presStyleIdx="0" presStyleCnt="0"/>
      <dgm:spPr/>
    </dgm:pt>
    <dgm:pt modelId="{0CEBD9F9-93A8-443F-9BF9-8B813031D785}" type="pres">
      <dgm:prSet presAssocID="{01F1E37B-A9BD-4C4F-9472-5262F3E08EED}" presName="compNode" presStyleCnt="0"/>
      <dgm:spPr/>
    </dgm:pt>
    <dgm:pt modelId="{1758E6F3-B8AA-4951-89CA-6CA84D2DB31D}" type="pres">
      <dgm:prSet presAssocID="{01F1E37B-A9BD-4C4F-9472-5262F3E08EED}" presName="childRect" presStyleLbl="bgAcc1" presStyleIdx="1" presStyleCnt="3">
        <dgm:presLayoutVars>
          <dgm:bulletEnabled val="1"/>
        </dgm:presLayoutVars>
      </dgm:prSet>
      <dgm:spPr/>
    </dgm:pt>
    <dgm:pt modelId="{638BA4C4-E031-4D2A-B04A-98AB98BDB22A}" type="pres">
      <dgm:prSet presAssocID="{01F1E37B-A9BD-4C4F-9472-5262F3E08EED}" presName="parentText" presStyleLbl="node1" presStyleIdx="0" presStyleCnt="0">
        <dgm:presLayoutVars>
          <dgm:chMax val="0"/>
          <dgm:bulletEnabled val="1"/>
        </dgm:presLayoutVars>
      </dgm:prSet>
      <dgm:spPr/>
    </dgm:pt>
    <dgm:pt modelId="{F38E708C-340B-4827-B5BA-4A89BF8F9987}" type="pres">
      <dgm:prSet presAssocID="{01F1E37B-A9BD-4C4F-9472-5262F3E08EED}" presName="parentRect" presStyleLbl="alignNode1" presStyleIdx="1" presStyleCnt="3"/>
      <dgm:spPr/>
    </dgm:pt>
    <dgm:pt modelId="{EB1DD8DF-0236-4C5A-85D7-E55AFE45EEDB}" type="pres">
      <dgm:prSet presAssocID="{01F1E37B-A9BD-4C4F-9472-5262F3E08EED}" presName="adorn" presStyleLbl="fgAccFollowNode1" presStyleIdx="1" presStyleCnt="3"/>
      <dgm:spPr/>
    </dgm:pt>
    <dgm:pt modelId="{B8AF370C-13DB-44E1-9D6D-AC960404DF4C}" type="pres">
      <dgm:prSet presAssocID="{B6AB3C19-3885-4D01-A82F-92E04EB0B2D4}" presName="sibTrans" presStyleLbl="sibTrans2D1" presStyleIdx="0" presStyleCnt="0"/>
      <dgm:spPr/>
    </dgm:pt>
    <dgm:pt modelId="{09DAD77C-3F36-4C0D-B905-17588765984E}" type="pres">
      <dgm:prSet presAssocID="{F68E6632-8AB4-4E99-9FE1-5C056745C23D}" presName="compNode" presStyleCnt="0"/>
      <dgm:spPr/>
    </dgm:pt>
    <dgm:pt modelId="{5FCC23A9-276F-4448-910B-98F1ACE3323E}" type="pres">
      <dgm:prSet presAssocID="{F68E6632-8AB4-4E99-9FE1-5C056745C23D}" presName="childRect" presStyleLbl="bgAcc1" presStyleIdx="2" presStyleCnt="3">
        <dgm:presLayoutVars>
          <dgm:bulletEnabled val="1"/>
        </dgm:presLayoutVars>
      </dgm:prSet>
      <dgm:spPr/>
    </dgm:pt>
    <dgm:pt modelId="{A5A003B1-60C1-4E63-931F-E8049396F4EE}" type="pres">
      <dgm:prSet presAssocID="{F68E6632-8AB4-4E99-9FE1-5C056745C23D}" presName="parentText" presStyleLbl="node1" presStyleIdx="0" presStyleCnt="0">
        <dgm:presLayoutVars>
          <dgm:chMax val="0"/>
          <dgm:bulletEnabled val="1"/>
        </dgm:presLayoutVars>
      </dgm:prSet>
      <dgm:spPr/>
    </dgm:pt>
    <dgm:pt modelId="{DE6B0153-08AB-403E-8B9B-DA2ED8D7BDD5}" type="pres">
      <dgm:prSet presAssocID="{F68E6632-8AB4-4E99-9FE1-5C056745C23D}" presName="parentRect" presStyleLbl="alignNode1" presStyleIdx="2" presStyleCnt="3"/>
      <dgm:spPr/>
    </dgm:pt>
    <dgm:pt modelId="{7F9A0C33-B0C3-4A74-AFDC-D8304FEF52C1}" type="pres">
      <dgm:prSet presAssocID="{F68E6632-8AB4-4E99-9FE1-5C056745C23D}" presName="adorn" presStyleLbl="fgAccFollowNode1" presStyleIdx="2" presStyleCnt="3"/>
      <dgm:spPr/>
    </dgm:pt>
  </dgm:ptLst>
  <dgm:cxnLst>
    <dgm:cxn modelId="{A40D160B-8A6E-43A5-83EF-BA9394771117}" type="presOf" srcId="{11F52538-9E24-4F4E-933E-EF8B2E573025}" destId="{6BDC845D-00A7-49D9-9491-F576C2F34A55}" srcOrd="0" destOrd="0" presId="urn:microsoft.com/office/officeart/2005/8/layout/bList2"/>
    <dgm:cxn modelId="{24E3480F-0997-49F8-8D5B-7766E20469E4}" type="presOf" srcId="{58A1CC52-6C0E-476D-8DAE-719C79F5ECBC}" destId="{1758E6F3-B8AA-4951-89CA-6CA84D2DB31D}" srcOrd="0" destOrd="0" presId="urn:microsoft.com/office/officeart/2005/8/layout/bList2"/>
    <dgm:cxn modelId="{7937661B-68AA-466F-8DC9-8DF9E5294299}" type="presOf" srcId="{B6AB3C19-3885-4D01-A82F-92E04EB0B2D4}" destId="{B8AF370C-13DB-44E1-9D6D-AC960404DF4C}" srcOrd="0" destOrd="0" presId="urn:microsoft.com/office/officeart/2005/8/layout/bList2"/>
    <dgm:cxn modelId="{9C3C172A-098C-4D81-ABCF-2A62BA761E27}" type="presOf" srcId="{3E79C853-1F41-4462-9836-FD2FB2FEEC4A}" destId="{398833F4-BBF1-459A-8C49-EC80DE3025E7}" srcOrd="1" destOrd="0" presId="urn:microsoft.com/office/officeart/2005/8/layout/bList2"/>
    <dgm:cxn modelId="{310A403C-7A33-4DF0-AF30-E0081E8D40B1}" type="presOf" srcId="{42D65C85-2F66-4E16-A006-BB6CEF11FABC}" destId="{B7FCE2B0-8079-4E41-818B-57097A80320D}" srcOrd="0" destOrd="0" presId="urn:microsoft.com/office/officeart/2005/8/layout/bList2"/>
    <dgm:cxn modelId="{9481545E-D412-491D-A811-8CC18A7205A5}" type="presOf" srcId="{6C0804BE-1E08-474E-A592-ACBA94BAB9EE}" destId="{DFAFBC76-EA3B-40D4-85E1-3FCA9070DB81}" srcOrd="0" destOrd="0" presId="urn:microsoft.com/office/officeart/2005/8/layout/bList2"/>
    <dgm:cxn modelId="{5EB4DC42-D968-4928-8609-950E74A88340}" type="presOf" srcId="{01F1E37B-A9BD-4C4F-9472-5262F3E08EED}" destId="{638BA4C4-E031-4D2A-B04A-98AB98BDB22A}" srcOrd="0" destOrd="0" presId="urn:microsoft.com/office/officeart/2005/8/layout/bList2"/>
    <dgm:cxn modelId="{6F732F71-970D-4CF0-B876-BA62226F98AC}" srcId="{11F52538-9E24-4F4E-933E-EF8B2E573025}" destId="{F68E6632-8AB4-4E99-9FE1-5C056745C23D}" srcOrd="2" destOrd="0" parTransId="{4FEBAAE1-8723-4337-A4FC-156E9E5CA576}" sibTransId="{6A8C1C42-1874-4087-AF07-33ADC82F4308}"/>
    <dgm:cxn modelId="{CD4BC578-CE15-4E9E-8C46-F1D2EC48A422}" type="presOf" srcId="{3E79C853-1F41-4462-9836-FD2FB2FEEC4A}" destId="{F55E7F1B-F268-4E4D-9323-67B1B208B88A}" srcOrd="0" destOrd="0" presId="urn:microsoft.com/office/officeart/2005/8/layout/bList2"/>
    <dgm:cxn modelId="{F46381AA-40D5-47E7-B3B1-6B1AC3471C68}" srcId="{F68E6632-8AB4-4E99-9FE1-5C056745C23D}" destId="{80D1E24F-3B38-4932-8008-3D5053ABBF48}" srcOrd="0" destOrd="0" parTransId="{65D05D22-D164-4EB1-A210-D472BF82A0C1}" sibTransId="{83C56E34-D0A9-4307-9683-2F5A0363B1FE}"/>
    <dgm:cxn modelId="{3130F8C5-631A-47EF-98B4-53148D05AB80}" type="presOf" srcId="{80D1E24F-3B38-4932-8008-3D5053ABBF48}" destId="{5FCC23A9-276F-4448-910B-98F1ACE3323E}" srcOrd="0" destOrd="0" presId="urn:microsoft.com/office/officeart/2005/8/layout/bList2"/>
    <dgm:cxn modelId="{E4881BDD-B9A3-4C00-9E52-C8EEFD742454}" srcId="{01F1E37B-A9BD-4C4F-9472-5262F3E08EED}" destId="{58A1CC52-6C0E-476D-8DAE-719C79F5ECBC}" srcOrd="0" destOrd="0" parTransId="{F80FE233-4C8B-4CA5-BDD8-F8967383561F}" sibTransId="{60CD4D42-4EE8-475F-9B9B-F624150FF308}"/>
    <dgm:cxn modelId="{C9D7AFE8-1818-43F5-A6AC-1619DD487F98}" srcId="{11F52538-9E24-4F4E-933E-EF8B2E573025}" destId="{01F1E37B-A9BD-4C4F-9472-5262F3E08EED}" srcOrd="1" destOrd="0" parTransId="{596CD46A-6AFE-438F-B581-69E616C42ED7}" sibTransId="{B6AB3C19-3885-4D01-A82F-92E04EB0B2D4}"/>
    <dgm:cxn modelId="{B0B0E8EB-E2FC-46FD-89B7-DAEAFC3B4159}" type="presOf" srcId="{F68E6632-8AB4-4E99-9FE1-5C056745C23D}" destId="{A5A003B1-60C1-4E63-931F-E8049396F4EE}" srcOrd="0" destOrd="0" presId="urn:microsoft.com/office/officeart/2005/8/layout/bList2"/>
    <dgm:cxn modelId="{7F0B70F2-DBC7-463F-A121-16DCDFC7E6E0}" type="presOf" srcId="{F68E6632-8AB4-4E99-9FE1-5C056745C23D}" destId="{DE6B0153-08AB-403E-8B9B-DA2ED8D7BDD5}" srcOrd="1" destOrd="0" presId="urn:microsoft.com/office/officeart/2005/8/layout/bList2"/>
    <dgm:cxn modelId="{5109EAF9-6F9E-4B25-8DE0-DAF9055FC81B}" srcId="{11F52538-9E24-4F4E-933E-EF8B2E573025}" destId="{3E79C853-1F41-4462-9836-FD2FB2FEEC4A}" srcOrd="0" destOrd="0" parTransId="{93D1E3A9-06FB-476A-8E92-C5949E4421D1}" sibTransId="{6C0804BE-1E08-474E-A592-ACBA94BAB9EE}"/>
    <dgm:cxn modelId="{BA0605FB-EDD5-44B4-B8D9-8732EB4AF1F4}" srcId="{3E79C853-1F41-4462-9836-FD2FB2FEEC4A}" destId="{42D65C85-2F66-4E16-A006-BB6CEF11FABC}" srcOrd="0" destOrd="0" parTransId="{6B3B8457-4E7E-449A-8620-3A667EEFF7CB}" sibTransId="{73DF0191-A6B8-4D00-BB73-3A40F713BA5C}"/>
    <dgm:cxn modelId="{3F53BFFB-23DF-45C1-A91D-066A3130E062}" type="presOf" srcId="{01F1E37B-A9BD-4C4F-9472-5262F3E08EED}" destId="{F38E708C-340B-4827-B5BA-4A89BF8F9987}" srcOrd="1" destOrd="0" presId="urn:microsoft.com/office/officeart/2005/8/layout/bList2"/>
    <dgm:cxn modelId="{E32C4EDD-DEDD-43F0-AD67-338816196FEB}" type="presParOf" srcId="{6BDC845D-00A7-49D9-9491-F576C2F34A55}" destId="{32D3F107-69F5-4BDD-AD8C-1D2F4ED8642B}" srcOrd="0" destOrd="0" presId="urn:microsoft.com/office/officeart/2005/8/layout/bList2"/>
    <dgm:cxn modelId="{77CBC52A-58EC-4733-9DA9-640EEAC02038}" type="presParOf" srcId="{32D3F107-69F5-4BDD-AD8C-1D2F4ED8642B}" destId="{B7FCE2B0-8079-4E41-818B-57097A80320D}" srcOrd="0" destOrd="0" presId="urn:microsoft.com/office/officeart/2005/8/layout/bList2"/>
    <dgm:cxn modelId="{ECE0DB2C-C371-4F54-8AC9-816B13160D59}" type="presParOf" srcId="{32D3F107-69F5-4BDD-AD8C-1D2F4ED8642B}" destId="{F55E7F1B-F268-4E4D-9323-67B1B208B88A}" srcOrd="1" destOrd="0" presId="urn:microsoft.com/office/officeart/2005/8/layout/bList2"/>
    <dgm:cxn modelId="{849CD9A7-EEE6-462A-AD2E-6391B347C6E2}" type="presParOf" srcId="{32D3F107-69F5-4BDD-AD8C-1D2F4ED8642B}" destId="{398833F4-BBF1-459A-8C49-EC80DE3025E7}" srcOrd="2" destOrd="0" presId="urn:microsoft.com/office/officeart/2005/8/layout/bList2"/>
    <dgm:cxn modelId="{48C2EE4C-CB1D-41C1-B2CC-08273B49A030}" type="presParOf" srcId="{32D3F107-69F5-4BDD-AD8C-1D2F4ED8642B}" destId="{01C40938-7FBE-42AC-8155-12DCDA5EF0F8}" srcOrd="3" destOrd="0" presId="urn:microsoft.com/office/officeart/2005/8/layout/bList2"/>
    <dgm:cxn modelId="{BDEB746A-D4E4-4C18-B5AE-0E70540AD1AF}" type="presParOf" srcId="{6BDC845D-00A7-49D9-9491-F576C2F34A55}" destId="{DFAFBC76-EA3B-40D4-85E1-3FCA9070DB81}" srcOrd="1" destOrd="0" presId="urn:microsoft.com/office/officeart/2005/8/layout/bList2"/>
    <dgm:cxn modelId="{587452D7-0A4B-48FD-B0C5-45B7B777AD9F}" type="presParOf" srcId="{6BDC845D-00A7-49D9-9491-F576C2F34A55}" destId="{0CEBD9F9-93A8-443F-9BF9-8B813031D785}" srcOrd="2" destOrd="0" presId="urn:microsoft.com/office/officeart/2005/8/layout/bList2"/>
    <dgm:cxn modelId="{1CAAB84B-E2C5-47CA-BA36-771E3FE01405}" type="presParOf" srcId="{0CEBD9F9-93A8-443F-9BF9-8B813031D785}" destId="{1758E6F3-B8AA-4951-89CA-6CA84D2DB31D}" srcOrd="0" destOrd="0" presId="urn:microsoft.com/office/officeart/2005/8/layout/bList2"/>
    <dgm:cxn modelId="{588F2936-266E-4069-9B32-520423D2452E}" type="presParOf" srcId="{0CEBD9F9-93A8-443F-9BF9-8B813031D785}" destId="{638BA4C4-E031-4D2A-B04A-98AB98BDB22A}" srcOrd="1" destOrd="0" presId="urn:microsoft.com/office/officeart/2005/8/layout/bList2"/>
    <dgm:cxn modelId="{391F6D7A-6AAC-4F20-B090-9B3F0475C1CE}" type="presParOf" srcId="{0CEBD9F9-93A8-443F-9BF9-8B813031D785}" destId="{F38E708C-340B-4827-B5BA-4A89BF8F9987}" srcOrd="2" destOrd="0" presId="urn:microsoft.com/office/officeart/2005/8/layout/bList2"/>
    <dgm:cxn modelId="{FDC70022-41FE-416B-8C07-6378B918A8B2}" type="presParOf" srcId="{0CEBD9F9-93A8-443F-9BF9-8B813031D785}" destId="{EB1DD8DF-0236-4C5A-85D7-E55AFE45EEDB}" srcOrd="3" destOrd="0" presId="urn:microsoft.com/office/officeart/2005/8/layout/bList2"/>
    <dgm:cxn modelId="{AB6FB8CB-8BCF-44D1-BA16-A5D29CD8449F}" type="presParOf" srcId="{6BDC845D-00A7-49D9-9491-F576C2F34A55}" destId="{B8AF370C-13DB-44E1-9D6D-AC960404DF4C}" srcOrd="3" destOrd="0" presId="urn:microsoft.com/office/officeart/2005/8/layout/bList2"/>
    <dgm:cxn modelId="{7A614BFF-5916-413B-B55C-7290CAE174B5}" type="presParOf" srcId="{6BDC845D-00A7-49D9-9491-F576C2F34A55}" destId="{09DAD77C-3F36-4C0D-B905-17588765984E}" srcOrd="4" destOrd="0" presId="urn:microsoft.com/office/officeart/2005/8/layout/bList2"/>
    <dgm:cxn modelId="{394CB357-2620-4070-9507-1FE82718A4AA}" type="presParOf" srcId="{09DAD77C-3F36-4C0D-B905-17588765984E}" destId="{5FCC23A9-276F-4448-910B-98F1ACE3323E}" srcOrd="0" destOrd="0" presId="urn:microsoft.com/office/officeart/2005/8/layout/bList2"/>
    <dgm:cxn modelId="{394AF3B8-032C-4107-9738-C98E28B17463}" type="presParOf" srcId="{09DAD77C-3F36-4C0D-B905-17588765984E}" destId="{A5A003B1-60C1-4E63-931F-E8049396F4EE}" srcOrd="1" destOrd="0" presId="urn:microsoft.com/office/officeart/2005/8/layout/bList2"/>
    <dgm:cxn modelId="{F950D8C6-573C-4C9E-919D-89AEAB8E8360}" type="presParOf" srcId="{09DAD77C-3F36-4C0D-B905-17588765984E}" destId="{DE6B0153-08AB-403E-8B9B-DA2ED8D7BDD5}" srcOrd="2" destOrd="0" presId="urn:microsoft.com/office/officeart/2005/8/layout/bList2"/>
    <dgm:cxn modelId="{3AF9A085-3805-41AD-ADC4-AF23E464A667}" type="presParOf" srcId="{09DAD77C-3F36-4C0D-B905-17588765984E}" destId="{7F9A0C33-B0C3-4A74-AFDC-D8304FEF52C1}"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62EEB8-1B17-4FD8-B645-8B6DFB18CF1B}" type="doc">
      <dgm:prSet loTypeId="urn:microsoft.com/office/officeart/2008/layout/PictureAccentList" loCatId="list" qsTypeId="urn:microsoft.com/office/officeart/2005/8/quickstyle/simple1" qsCatId="simple" csTypeId="urn:microsoft.com/office/officeart/2005/8/colors/colorful2" csCatId="colorful" phldr="1"/>
      <dgm:spPr/>
      <dgm:t>
        <a:bodyPr/>
        <a:lstStyle/>
        <a:p>
          <a:endParaRPr lang="en-IE"/>
        </a:p>
      </dgm:t>
    </dgm:pt>
    <dgm:pt modelId="{D3E0A457-8A1A-4943-8342-F2C37300D06B}">
      <dgm:prSet phldrT="[Text]"/>
      <dgm:spPr/>
      <dgm:t>
        <a:bodyPr/>
        <a:lstStyle/>
        <a:p>
          <a:r>
            <a:rPr lang="en-IE" dirty="0"/>
            <a:t>Valid</a:t>
          </a:r>
        </a:p>
      </dgm:t>
    </dgm:pt>
    <dgm:pt modelId="{A9A3EDC4-603B-44C3-8FA7-F3E468A7DE22}" type="parTrans" cxnId="{ECEB325E-71AC-4EA1-A399-A5C040D20F9B}">
      <dgm:prSet/>
      <dgm:spPr/>
      <dgm:t>
        <a:bodyPr/>
        <a:lstStyle/>
        <a:p>
          <a:endParaRPr lang="en-IE"/>
        </a:p>
      </dgm:t>
    </dgm:pt>
    <dgm:pt modelId="{212679F5-4C87-4020-AAD9-5D865D205F2C}" type="sibTrans" cxnId="{ECEB325E-71AC-4EA1-A399-A5C040D20F9B}">
      <dgm:prSet/>
      <dgm:spPr/>
      <dgm:t>
        <a:bodyPr/>
        <a:lstStyle/>
        <a:p>
          <a:endParaRPr lang="en-IE"/>
        </a:p>
      </dgm:t>
    </dgm:pt>
    <dgm:pt modelId="{E89BA7F7-CC73-41FC-A204-8DB9F4A1A710}">
      <dgm:prSet phldrT="[Text]"/>
      <dgm:spPr/>
      <dgm:t>
        <a:bodyPr/>
        <a:lstStyle/>
        <a:p>
          <a:r>
            <a:rPr lang="en-IE" dirty="0"/>
            <a:t>Invalid</a:t>
          </a:r>
        </a:p>
      </dgm:t>
    </dgm:pt>
    <dgm:pt modelId="{23DCF834-1C35-4DFD-9A6F-22F62342AE1F}" type="parTrans" cxnId="{1A2A8096-4F6D-4D68-8705-4DF789BAF7E1}">
      <dgm:prSet/>
      <dgm:spPr/>
      <dgm:t>
        <a:bodyPr/>
        <a:lstStyle/>
        <a:p>
          <a:endParaRPr lang="en-IE"/>
        </a:p>
      </dgm:t>
    </dgm:pt>
    <dgm:pt modelId="{5224D0F7-B4CD-4DB2-90F2-AEAFC084ADF5}" type="sibTrans" cxnId="{1A2A8096-4F6D-4D68-8705-4DF789BAF7E1}">
      <dgm:prSet/>
      <dgm:spPr/>
      <dgm:t>
        <a:bodyPr/>
        <a:lstStyle/>
        <a:p>
          <a:endParaRPr lang="en-IE"/>
        </a:p>
      </dgm:t>
    </dgm:pt>
    <dgm:pt modelId="{9A75BE3C-2409-4843-A947-054FCA481F22}">
      <dgm:prSet phldrT="[Text]"/>
      <dgm:spPr/>
      <dgm:t>
        <a:bodyPr/>
        <a:lstStyle/>
        <a:p>
          <a:r>
            <a:rPr lang="en-IE" dirty="0"/>
            <a:t>Mr Dennis Ritchie</a:t>
          </a:r>
        </a:p>
      </dgm:t>
    </dgm:pt>
    <dgm:pt modelId="{A251E873-ED84-4976-856C-235D9B7117B6}" type="parTrans" cxnId="{98F550BE-E759-42BD-A5F2-CB0744A8D39D}">
      <dgm:prSet/>
      <dgm:spPr/>
      <dgm:t>
        <a:bodyPr/>
        <a:lstStyle/>
        <a:p>
          <a:endParaRPr lang="en-IE"/>
        </a:p>
      </dgm:t>
    </dgm:pt>
    <dgm:pt modelId="{F4F19303-CA75-42D6-9F6F-473E2246E305}" type="sibTrans" cxnId="{98F550BE-E759-42BD-A5F2-CB0744A8D39D}">
      <dgm:prSet/>
      <dgm:spPr/>
      <dgm:t>
        <a:bodyPr/>
        <a:lstStyle/>
        <a:p>
          <a:endParaRPr lang="en-IE"/>
        </a:p>
      </dgm:t>
    </dgm:pt>
    <dgm:pt modelId="{8351531D-C7E9-4B47-B6C2-1C53899CCFC1}">
      <dgm:prSet phldrT="[Text]"/>
      <dgm:spPr/>
      <dgm:t>
        <a:bodyPr/>
        <a:lstStyle/>
        <a:p>
          <a:r>
            <a:rPr lang="en-IE" dirty="0"/>
            <a:t>Mrs Marge1 Simpson</a:t>
          </a:r>
        </a:p>
      </dgm:t>
    </dgm:pt>
    <dgm:pt modelId="{0D7A7352-92FB-4240-ABB4-52769401ADC7}" type="parTrans" cxnId="{8BF128F5-C7CB-47E8-BB21-3A2BB776824A}">
      <dgm:prSet/>
      <dgm:spPr/>
      <dgm:t>
        <a:bodyPr/>
        <a:lstStyle/>
        <a:p>
          <a:endParaRPr lang="en-IE"/>
        </a:p>
      </dgm:t>
    </dgm:pt>
    <dgm:pt modelId="{5D658717-B1D9-486B-BAE3-64A41211DE4A}" type="sibTrans" cxnId="{8BF128F5-C7CB-47E8-BB21-3A2BB776824A}">
      <dgm:prSet/>
      <dgm:spPr/>
      <dgm:t>
        <a:bodyPr/>
        <a:lstStyle/>
        <a:p>
          <a:endParaRPr lang="en-IE"/>
        </a:p>
      </dgm:t>
    </dgm:pt>
    <dgm:pt modelId="{C7E9EA0B-1E6F-4BA9-94EB-27400594F376}">
      <dgm:prSet phldrT="[Text]"/>
      <dgm:spPr/>
      <dgm:t>
        <a:bodyPr/>
        <a:lstStyle/>
        <a:p>
          <a:r>
            <a:rPr lang="en-IE" dirty="0"/>
            <a:t>Mrs Grace Hopper</a:t>
          </a:r>
        </a:p>
      </dgm:t>
    </dgm:pt>
    <dgm:pt modelId="{F2CEC1DF-9910-405A-BD1E-DA3EB9748329}" type="parTrans" cxnId="{84C1DCE5-6714-478A-9354-D9BACEE3901F}">
      <dgm:prSet/>
      <dgm:spPr/>
      <dgm:t>
        <a:bodyPr/>
        <a:lstStyle/>
        <a:p>
          <a:endParaRPr lang="en-IE"/>
        </a:p>
      </dgm:t>
    </dgm:pt>
    <dgm:pt modelId="{74F1D863-D9A6-4CD7-A1BF-BB50E32E0914}" type="sibTrans" cxnId="{84C1DCE5-6714-478A-9354-D9BACEE3901F}">
      <dgm:prSet/>
      <dgm:spPr/>
      <dgm:t>
        <a:bodyPr/>
        <a:lstStyle/>
        <a:p>
          <a:endParaRPr lang="en-IE"/>
        </a:p>
      </dgm:t>
    </dgm:pt>
    <dgm:pt modelId="{BD6D3078-B646-4259-91B5-A3ACAC6F427C}">
      <dgm:prSet phldrT="[Text]"/>
      <dgm:spPr/>
      <dgm:t>
        <a:bodyPr/>
        <a:lstStyle/>
        <a:p>
          <a:r>
            <a:rPr lang="en-IE" dirty="0"/>
            <a:t>Mr Alan Turing</a:t>
          </a:r>
        </a:p>
      </dgm:t>
    </dgm:pt>
    <dgm:pt modelId="{70959BAF-1810-4A6B-A3CE-79EC338D12F1}" type="parTrans" cxnId="{E745D9A3-153A-43B2-BFC4-38331310408E}">
      <dgm:prSet/>
      <dgm:spPr/>
      <dgm:t>
        <a:bodyPr/>
        <a:lstStyle/>
        <a:p>
          <a:endParaRPr lang="en-IE"/>
        </a:p>
      </dgm:t>
    </dgm:pt>
    <dgm:pt modelId="{0DD0106F-D7AF-4241-8DCD-1C5DAD0CBCA7}" type="sibTrans" cxnId="{E745D9A3-153A-43B2-BFC4-38331310408E}">
      <dgm:prSet/>
      <dgm:spPr/>
      <dgm:t>
        <a:bodyPr/>
        <a:lstStyle/>
        <a:p>
          <a:endParaRPr lang="en-IE"/>
        </a:p>
      </dgm:t>
    </dgm:pt>
    <dgm:pt modelId="{6D8FC6F0-D030-48F3-AB9D-5AB79DE32DF3}">
      <dgm:prSet phldrT="[Text]"/>
      <dgm:spPr/>
      <dgm:t>
        <a:bodyPr/>
        <a:lstStyle/>
        <a:p>
          <a:r>
            <a:rPr lang="en-IE" dirty="0"/>
            <a:t>Mr </a:t>
          </a:r>
          <a:r>
            <a:rPr lang="en-IE" b="1" i="0" dirty="0" err="1"/>
            <a:t>Apu</a:t>
          </a:r>
          <a:r>
            <a:rPr lang="en-IE" b="0" i="0" dirty="0"/>
            <a:t> </a:t>
          </a:r>
          <a:r>
            <a:rPr lang="en-IE" dirty="0"/>
            <a:t> </a:t>
          </a:r>
          <a:r>
            <a:rPr lang="en-IE" b="0" i="0" dirty="0" err="1"/>
            <a:t>Nahasapeemapetilon</a:t>
          </a:r>
          <a:endParaRPr lang="en-IE" dirty="0"/>
        </a:p>
      </dgm:t>
    </dgm:pt>
    <dgm:pt modelId="{C8A1EF21-EE83-47F5-8AC0-137770AD5B86}" type="parTrans" cxnId="{0B561BE6-8FFF-4636-BE81-7ADA69052B1E}">
      <dgm:prSet/>
      <dgm:spPr/>
      <dgm:t>
        <a:bodyPr/>
        <a:lstStyle/>
        <a:p>
          <a:endParaRPr lang="en-IE"/>
        </a:p>
      </dgm:t>
    </dgm:pt>
    <dgm:pt modelId="{523FE40C-BD09-4119-AF28-85D1B6FC8B4C}" type="sibTrans" cxnId="{0B561BE6-8FFF-4636-BE81-7ADA69052B1E}">
      <dgm:prSet/>
      <dgm:spPr/>
      <dgm:t>
        <a:bodyPr/>
        <a:lstStyle/>
        <a:p>
          <a:endParaRPr lang="en-IE"/>
        </a:p>
      </dgm:t>
    </dgm:pt>
    <dgm:pt modelId="{10CD6D2B-2F31-4823-B533-2053C194C50F}">
      <dgm:prSet phldrT="[Text]"/>
      <dgm:spPr/>
      <dgm:t>
        <a:bodyPr/>
        <a:lstStyle/>
        <a:p>
          <a:r>
            <a:rPr lang="en-IE" dirty="0"/>
            <a:t>Mr “Diamond” Joe Quimby</a:t>
          </a:r>
        </a:p>
      </dgm:t>
    </dgm:pt>
    <dgm:pt modelId="{D65A3CBB-54E5-4E06-A530-D7D8E59EF974}" type="parTrans" cxnId="{D607EC17-B3C8-4321-8657-91DC2A6CDCE0}">
      <dgm:prSet/>
      <dgm:spPr/>
      <dgm:t>
        <a:bodyPr/>
        <a:lstStyle/>
        <a:p>
          <a:endParaRPr lang="en-IE"/>
        </a:p>
      </dgm:t>
    </dgm:pt>
    <dgm:pt modelId="{7D2B6E67-6302-4E30-AB88-F43198BD785B}" type="sibTrans" cxnId="{D607EC17-B3C8-4321-8657-91DC2A6CDCE0}">
      <dgm:prSet/>
      <dgm:spPr/>
      <dgm:t>
        <a:bodyPr/>
        <a:lstStyle/>
        <a:p>
          <a:endParaRPr lang="en-IE"/>
        </a:p>
      </dgm:t>
    </dgm:pt>
    <dgm:pt modelId="{2063D37F-4C34-4268-9658-7F6F12447715}" type="pres">
      <dgm:prSet presAssocID="{1862EEB8-1B17-4FD8-B645-8B6DFB18CF1B}" presName="layout" presStyleCnt="0">
        <dgm:presLayoutVars>
          <dgm:chMax/>
          <dgm:chPref/>
          <dgm:dir/>
          <dgm:animOne val="branch"/>
          <dgm:animLvl val="lvl"/>
          <dgm:resizeHandles/>
        </dgm:presLayoutVars>
      </dgm:prSet>
      <dgm:spPr/>
    </dgm:pt>
    <dgm:pt modelId="{D9B2B403-53EF-4306-AEEE-EC24B29081E3}" type="pres">
      <dgm:prSet presAssocID="{D3E0A457-8A1A-4943-8342-F2C37300D06B}" presName="root" presStyleCnt="0">
        <dgm:presLayoutVars>
          <dgm:chMax/>
          <dgm:chPref val="4"/>
        </dgm:presLayoutVars>
      </dgm:prSet>
      <dgm:spPr/>
    </dgm:pt>
    <dgm:pt modelId="{2F446919-3590-44AF-8BF8-AD6074CC046A}" type="pres">
      <dgm:prSet presAssocID="{D3E0A457-8A1A-4943-8342-F2C37300D06B}" presName="rootComposite" presStyleCnt="0">
        <dgm:presLayoutVars/>
      </dgm:prSet>
      <dgm:spPr/>
    </dgm:pt>
    <dgm:pt modelId="{B164D730-C486-40CA-B197-ABD96DC872A4}" type="pres">
      <dgm:prSet presAssocID="{D3E0A457-8A1A-4943-8342-F2C37300D06B}" presName="rootText" presStyleLbl="node0" presStyleIdx="0" presStyleCnt="2">
        <dgm:presLayoutVars>
          <dgm:chMax/>
          <dgm:chPref val="4"/>
        </dgm:presLayoutVars>
      </dgm:prSet>
      <dgm:spPr/>
    </dgm:pt>
    <dgm:pt modelId="{A6753042-762D-4C4E-8798-803484E1F9F6}" type="pres">
      <dgm:prSet presAssocID="{D3E0A457-8A1A-4943-8342-F2C37300D06B}" presName="childShape" presStyleCnt="0">
        <dgm:presLayoutVars>
          <dgm:chMax val="0"/>
          <dgm:chPref val="0"/>
        </dgm:presLayoutVars>
      </dgm:prSet>
      <dgm:spPr/>
    </dgm:pt>
    <dgm:pt modelId="{FEAFF8B0-D1F4-4C55-A8E2-66556A41B51A}" type="pres">
      <dgm:prSet presAssocID="{9A75BE3C-2409-4843-A947-054FCA481F22}" presName="childComposite" presStyleCnt="0">
        <dgm:presLayoutVars>
          <dgm:chMax val="0"/>
          <dgm:chPref val="0"/>
        </dgm:presLayoutVars>
      </dgm:prSet>
      <dgm:spPr/>
    </dgm:pt>
    <dgm:pt modelId="{B78A4075-2E3B-4063-AA6A-C9E07C59D4E7}" type="pres">
      <dgm:prSet presAssocID="{9A75BE3C-2409-4843-A947-054FCA481F22}" presName="Image" presStyleLbl="node1" presStyleIdx="0" presStyleCnt="6"/>
      <dgm:spPr/>
    </dgm:pt>
    <dgm:pt modelId="{E5631CE9-6C6D-4E33-BF47-25844BAF7B66}" type="pres">
      <dgm:prSet presAssocID="{9A75BE3C-2409-4843-A947-054FCA481F22}" presName="childText" presStyleLbl="lnNode1" presStyleIdx="0" presStyleCnt="6">
        <dgm:presLayoutVars>
          <dgm:chMax val="0"/>
          <dgm:chPref val="0"/>
          <dgm:bulletEnabled val="1"/>
        </dgm:presLayoutVars>
      </dgm:prSet>
      <dgm:spPr/>
    </dgm:pt>
    <dgm:pt modelId="{3437C1EE-56BC-4154-98DF-ED029504B0F7}" type="pres">
      <dgm:prSet presAssocID="{C7E9EA0B-1E6F-4BA9-94EB-27400594F376}" presName="childComposite" presStyleCnt="0">
        <dgm:presLayoutVars>
          <dgm:chMax val="0"/>
          <dgm:chPref val="0"/>
        </dgm:presLayoutVars>
      </dgm:prSet>
      <dgm:spPr/>
    </dgm:pt>
    <dgm:pt modelId="{FD732F66-A312-4ED3-9CAD-73F2A21DA556}" type="pres">
      <dgm:prSet presAssocID="{C7E9EA0B-1E6F-4BA9-94EB-27400594F376}" presName="Image" presStyleLbl="node1" presStyleIdx="1" presStyleCnt="6"/>
      <dgm:spPr/>
    </dgm:pt>
    <dgm:pt modelId="{039E3A54-0139-43B8-A1A6-1C5A6B9F860A}" type="pres">
      <dgm:prSet presAssocID="{C7E9EA0B-1E6F-4BA9-94EB-27400594F376}" presName="childText" presStyleLbl="lnNode1" presStyleIdx="1" presStyleCnt="6">
        <dgm:presLayoutVars>
          <dgm:chMax val="0"/>
          <dgm:chPref val="0"/>
          <dgm:bulletEnabled val="1"/>
        </dgm:presLayoutVars>
      </dgm:prSet>
      <dgm:spPr/>
    </dgm:pt>
    <dgm:pt modelId="{C760CB00-1826-436C-9085-C98FE0FB45F0}" type="pres">
      <dgm:prSet presAssocID="{BD6D3078-B646-4259-91B5-A3ACAC6F427C}" presName="childComposite" presStyleCnt="0">
        <dgm:presLayoutVars>
          <dgm:chMax val="0"/>
          <dgm:chPref val="0"/>
        </dgm:presLayoutVars>
      </dgm:prSet>
      <dgm:spPr/>
    </dgm:pt>
    <dgm:pt modelId="{D7CDC8BE-032A-4B86-9878-2E539A7D87D1}" type="pres">
      <dgm:prSet presAssocID="{BD6D3078-B646-4259-91B5-A3ACAC6F427C}" presName="Image" presStyleLbl="node1" presStyleIdx="2" presStyleCnt="6"/>
      <dgm:spPr/>
    </dgm:pt>
    <dgm:pt modelId="{91A1BC10-C553-43BE-8D56-5700C6A39D0D}" type="pres">
      <dgm:prSet presAssocID="{BD6D3078-B646-4259-91B5-A3ACAC6F427C}" presName="childText" presStyleLbl="lnNode1" presStyleIdx="2" presStyleCnt="6">
        <dgm:presLayoutVars>
          <dgm:chMax val="0"/>
          <dgm:chPref val="0"/>
          <dgm:bulletEnabled val="1"/>
        </dgm:presLayoutVars>
      </dgm:prSet>
      <dgm:spPr/>
    </dgm:pt>
    <dgm:pt modelId="{D65FA6D8-8DF2-41B3-9A0D-7EBA2DB7F6A6}" type="pres">
      <dgm:prSet presAssocID="{E89BA7F7-CC73-41FC-A204-8DB9F4A1A710}" presName="root" presStyleCnt="0">
        <dgm:presLayoutVars>
          <dgm:chMax/>
          <dgm:chPref val="4"/>
        </dgm:presLayoutVars>
      </dgm:prSet>
      <dgm:spPr/>
    </dgm:pt>
    <dgm:pt modelId="{AF8D0446-8DFD-4689-B757-8A3875E1942B}" type="pres">
      <dgm:prSet presAssocID="{E89BA7F7-CC73-41FC-A204-8DB9F4A1A710}" presName="rootComposite" presStyleCnt="0">
        <dgm:presLayoutVars/>
      </dgm:prSet>
      <dgm:spPr/>
    </dgm:pt>
    <dgm:pt modelId="{624E4C3A-DA02-4C6C-96F7-A9D7D7B638A2}" type="pres">
      <dgm:prSet presAssocID="{E89BA7F7-CC73-41FC-A204-8DB9F4A1A710}" presName="rootText" presStyleLbl="node0" presStyleIdx="1" presStyleCnt="2">
        <dgm:presLayoutVars>
          <dgm:chMax/>
          <dgm:chPref val="4"/>
        </dgm:presLayoutVars>
      </dgm:prSet>
      <dgm:spPr/>
    </dgm:pt>
    <dgm:pt modelId="{6AA70912-1FAB-47C1-ADE4-306F0458AA22}" type="pres">
      <dgm:prSet presAssocID="{E89BA7F7-CC73-41FC-A204-8DB9F4A1A710}" presName="childShape" presStyleCnt="0">
        <dgm:presLayoutVars>
          <dgm:chMax val="0"/>
          <dgm:chPref val="0"/>
        </dgm:presLayoutVars>
      </dgm:prSet>
      <dgm:spPr/>
    </dgm:pt>
    <dgm:pt modelId="{DDC59028-4041-4026-A05E-1F31911E73D5}" type="pres">
      <dgm:prSet presAssocID="{8351531D-C7E9-4B47-B6C2-1C53899CCFC1}" presName="childComposite" presStyleCnt="0">
        <dgm:presLayoutVars>
          <dgm:chMax val="0"/>
          <dgm:chPref val="0"/>
        </dgm:presLayoutVars>
      </dgm:prSet>
      <dgm:spPr/>
    </dgm:pt>
    <dgm:pt modelId="{F0689F47-33FB-4F50-876A-4AE2ADC020C0}" type="pres">
      <dgm:prSet presAssocID="{8351531D-C7E9-4B47-B6C2-1C53899CCFC1}" presName="Image" presStyleLbl="node1" presStyleIdx="3" presStyleCnt="6"/>
      <dgm:spPr/>
    </dgm:pt>
    <dgm:pt modelId="{96CDBBE4-55A5-4DED-A0EC-91EDE8FC5A7B}" type="pres">
      <dgm:prSet presAssocID="{8351531D-C7E9-4B47-B6C2-1C53899CCFC1}" presName="childText" presStyleLbl="lnNode1" presStyleIdx="3" presStyleCnt="6">
        <dgm:presLayoutVars>
          <dgm:chMax val="0"/>
          <dgm:chPref val="0"/>
          <dgm:bulletEnabled val="1"/>
        </dgm:presLayoutVars>
      </dgm:prSet>
      <dgm:spPr/>
    </dgm:pt>
    <dgm:pt modelId="{700C73FA-8FD7-4F29-90D9-577630159E8D}" type="pres">
      <dgm:prSet presAssocID="{6D8FC6F0-D030-48F3-AB9D-5AB79DE32DF3}" presName="childComposite" presStyleCnt="0">
        <dgm:presLayoutVars>
          <dgm:chMax val="0"/>
          <dgm:chPref val="0"/>
        </dgm:presLayoutVars>
      </dgm:prSet>
      <dgm:spPr/>
    </dgm:pt>
    <dgm:pt modelId="{09AABD84-2BEA-429F-9AC6-E33A488B15F2}" type="pres">
      <dgm:prSet presAssocID="{6D8FC6F0-D030-48F3-AB9D-5AB79DE32DF3}" presName="Image" presStyleLbl="node1" presStyleIdx="4" presStyleCnt="6"/>
      <dgm:spPr/>
    </dgm:pt>
    <dgm:pt modelId="{6E782945-2A84-420F-8697-A41A0246087C}" type="pres">
      <dgm:prSet presAssocID="{6D8FC6F0-D030-48F3-AB9D-5AB79DE32DF3}" presName="childText" presStyleLbl="lnNode1" presStyleIdx="4" presStyleCnt="6">
        <dgm:presLayoutVars>
          <dgm:chMax val="0"/>
          <dgm:chPref val="0"/>
          <dgm:bulletEnabled val="1"/>
        </dgm:presLayoutVars>
      </dgm:prSet>
      <dgm:spPr/>
    </dgm:pt>
    <dgm:pt modelId="{A2F0D6B3-9751-4594-92E6-3F4E9D5E151E}" type="pres">
      <dgm:prSet presAssocID="{10CD6D2B-2F31-4823-B533-2053C194C50F}" presName="childComposite" presStyleCnt="0">
        <dgm:presLayoutVars>
          <dgm:chMax val="0"/>
          <dgm:chPref val="0"/>
        </dgm:presLayoutVars>
      </dgm:prSet>
      <dgm:spPr/>
    </dgm:pt>
    <dgm:pt modelId="{B652348D-FA59-48FF-A33B-7BA044AE4E33}" type="pres">
      <dgm:prSet presAssocID="{10CD6D2B-2F31-4823-B533-2053C194C50F}" presName="Image" presStyleLbl="node1" presStyleIdx="5" presStyleCnt="6"/>
      <dgm:spPr/>
    </dgm:pt>
    <dgm:pt modelId="{96C0E6A9-6778-4168-97FF-6BAD1D17E259}" type="pres">
      <dgm:prSet presAssocID="{10CD6D2B-2F31-4823-B533-2053C194C50F}" presName="childText" presStyleLbl="lnNode1" presStyleIdx="5" presStyleCnt="6">
        <dgm:presLayoutVars>
          <dgm:chMax val="0"/>
          <dgm:chPref val="0"/>
          <dgm:bulletEnabled val="1"/>
        </dgm:presLayoutVars>
      </dgm:prSet>
      <dgm:spPr/>
    </dgm:pt>
  </dgm:ptLst>
  <dgm:cxnLst>
    <dgm:cxn modelId="{D607EC17-B3C8-4321-8657-91DC2A6CDCE0}" srcId="{E89BA7F7-CC73-41FC-A204-8DB9F4A1A710}" destId="{10CD6D2B-2F31-4823-B533-2053C194C50F}" srcOrd="2" destOrd="0" parTransId="{D65A3CBB-54E5-4E06-A530-D7D8E59EF974}" sibTransId="{7D2B6E67-6302-4E30-AB88-F43198BD785B}"/>
    <dgm:cxn modelId="{1DFFFA5B-7953-4B28-B82F-37B8B1082610}" type="presOf" srcId="{E89BA7F7-CC73-41FC-A204-8DB9F4A1A710}" destId="{624E4C3A-DA02-4C6C-96F7-A9D7D7B638A2}" srcOrd="0" destOrd="0" presId="urn:microsoft.com/office/officeart/2008/layout/PictureAccentList"/>
    <dgm:cxn modelId="{ECEB325E-71AC-4EA1-A399-A5C040D20F9B}" srcId="{1862EEB8-1B17-4FD8-B645-8B6DFB18CF1B}" destId="{D3E0A457-8A1A-4943-8342-F2C37300D06B}" srcOrd="0" destOrd="0" parTransId="{A9A3EDC4-603B-44C3-8FA7-F3E468A7DE22}" sibTransId="{212679F5-4C87-4020-AAD9-5D865D205F2C}"/>
    <dgm:cxn modelId="{5F9EF965-277C-44EF-98FF-A7FB823069D9}" type="presOf" srcId="{9A75BE3C-2409-4843-A947-054FCA481F22}" destId="{E5631CE9-6C6D-4E33-BF47-25844BAF7B66}" srcOrd="0" destOrd="0" presId="urn:microsoft.com/office/officeart/2008/layout/PictureAccentList"/>
    <dgm:cxn modelId="{EFB27D66-9D14-483B-9C45-46125CBB6849}" type="presOf" srcId="{10CD6D2B-2F31-4823-B533-2053C194C50F}" destId="{96C0E6A9-6778-4168-97FF-6BAD1D17E259}" srcOrd="0" destOrd="0" presId="urn:microsoft.com/office/officeart/2008/layout/PictureAccentList"/>
    <dgm:cxn modelId="{6155EE93-6275-43A2-8299-2878B1CE0F62}" type="presOf" srcId="{8351531D-C7E9-4B47-B6C2-1C53899CCFC1}" destId="{96CDBBE4-55A5-4DED-A0EC-91EDE8FC5A7B}" srcOrd="0" destOrd="0" presId="urn:microsoft.com/office/officeart/2008/layout/PictureAccentList"/>
    <dgm:cxn modelId="{1A2A8096-4F6D-4D68-8705-4DF789BAF7E1}" srcId="{1862EEB8-1B17-4FD8-B645-8B6DFB18CF1B}" destId="{E89BA7F7-CC73-41FC-A204-8DB9F4A1A710}" srcOrd="1" destOrd="0" parTransId="{23DCF834-1C35-4DFD-9A6F-22F62342AE1F}" sibTransId="{5224D0F7-B4CD-4DB2-90F2-AEAFC084ADF5}"/>
    <dgm:cxn modelId="{D42A0597-CAC0-4CA2-9661-0E120F61AC58}" type="presOf" srcId="{1862EEB8-1B17-4FD8-B645-8B6DFB18CF1B}" destId="{2063D37F-4C34-4268-9658-7F6F12447715}" srcOrd="0" destOrd="0" presId="urn:microsoft.com/office/officeart/2008/layout/PictureAccentList"/>
    <dgm:cxn modelId="{E745D9A3-153A-43B2-BFC4-38331310408E}" srcId="{D3E0A457-8A1A-4943-8342-F2C37300D06B}" destId="{BD6D3078-B646-4259-91B5-A3ACAC6F427C}" srcOrd="2" destOrd="0" parTransId="{70959BAF-1810-4A6B-A3CE-79EC338D12F1}" sibTransId="{0DD0106F-D7AF-4241-8DCD-1C5DAD0CBCA7}"/>
    <dgm:cxn modelId="{096230A4-8B75-4DD5-9226-961E016043D1}" type="presOf" srcId="{BD6D3078-B646-4259-91B5-A3ACAC6F427C}" destId="{91A1BC10-C553-43BE-8D56-5700C6A39D0D}" srcOrd="0" destOrd="0" presId="urn:microsoft.com/office/officeart/2008/layout/PictureAccentList"/>
    <dgm:cxn modelId="{94C62AB6-412A-4170-850A-6786A2E10B13}" type="presOf" srcId="{C7E9EA0B-1E6F-4BA9-94EB-27400594F376}" destId="{039E3A54-0139-43B8-A1A6-1C5A6B9F860A}" srcOrd="0" destOrd="0" presId="urn:microsoft.com/office/officeart/2008/layout/PictureAccentList"/>
    <dgm:cxn modelId="{F26417BD-9346-446D-8706-6B80B889E73E}" type="presOf" srcId="{6D8FC6F0-D030-48F3-AB9D-5AB79DE32DF3}" destId="{6E782945-2A84-420F-8697-A41A0246087C}" srcOrd="0" destOrd="0" presId="urn:microsoft.com/office/officeart/2008/layout/PictureAccentList"/>
    <dgm:cxn modelId="{98F550BE-E759-42BD-A5F2-CB0744A8D39D}" srcId="{D3E0A457-8A1A-4943-8342-F2C37300D06B}" destId="{9A75BE3C-2409-4843-A947-054FCA481F22}" srcOrd="0" destOrd="0" parTransId="{A251E873-ED84-4976-856C-235D9B7117B6}" sibTransId="{F4F19303-CA75-42D6-9F6F-473E2246E305}"/>
    <dgm:cxn modelId="{9FC5BBDE-9666-47DE-8D2D-0E4401F17B55}" type="presOf" srcId="{D3E0A457-8A1A-4943-8342-F2C37300D06B}" destId="{B164D730-C486-40CA-B197-ABD96DC872A4}" srcOrd="0" destOrd="0" presId="urn:microsoft.com/office/officeart/2008/layout/PictureAccentList"/>
    <dgm:cxn modelId="{84C1DCE5-6714-478A-9354-D9BACEE3901F}" srcId="{D3E0A457-8A1A-4943-8342-F2C37300D06B}" destId="{C7E9EA0B-1E6F-4BA9-94EB-27400594F376}" srcOrd="1" destOrd="0" parTransId="{F2CEC1DF-9910-405A-BD1E-DA3EB9748329}" sibTransId="{74F1D863-D9A6-4CD7-A1BF-BB50E32E0914}"/>
    <dgm:cxn modelId="{0B561BE6-8FFF-4636-BE81-7ADA69052B1E}" srcId="{E89BA7F7-CC73-41FC-A204-8DB9F4A1A710}" destId="{6D8FC6F0-D030-48F3-AB9D-5AB79DE32DF3}" srcOrd="1" destOrd="0" parTransId="{C8A1EF21-EE83-47F5-8AC0-137770AD5B86}" sibTransId="{523FE40C-BD09-4119-AF28-85D1B6FC8B4C}"/>
    <dgm:cxn modelId="{8BF128F5-C7CB-47E8-BB21-3A2BB776824A}" srcId="{E89BA7F7-CC73-41FC-A204-8DB9F4A1A710}" destId="{8351531D-C7E9-4B47-B6C2-1C53899CCFC1}" srcOrd="0" destOrd="0" parTransId="{0D7A7352-92FB-4240-ABB4-52769401ADC7}" sibTransId="{5D658717-B1D9-486B-BAE3-64A41211DE4A}"/>
    <dgm:cxn modelId="{7340B04A-A1D4-4CCE-8348-A285B1BC928C}" type="presParOf" srcId="{2063D37F-4C34-4268-9658-7F6F12447715}" destId="{D9B2B403-53EF-4306-AEEE-EC24B29081E3}" srcOrd="0" destOrd="0" presId="urn:microsoft.com/office/officeart/2008/layout/PictureAccentList"/>
    <dgm:cxn modelId="{66FADDD0-C63C-485A-A56E-41407945AEA5}" type="presParOf" srcId="{D9B2B403-53EF-4306-AEEE-EC24B29081E3}" destId="{2F446919-3590-44AF-8BF8-AD6074CC046A}" srcOrd="0" destOrd="0" presId="urn:microsoft.com/office/officeart/2008/layout/PictureAccentList"/>
    <dgm:cxn modelId="{1EB45F3A-ABE9-4988-AAA7-77F2F2BBF695}" type="presParOf" srcId="{2F446919-3590-44AF-8BF8-AD6074CC046A}" destId="{B164D730-C486-40CA-B197-ABD96DC872A4}" srcOrd="0" destOrd="0" presId="urn:microsoft.com/office/officeart/2008/layout/PictureAccentList"/>
    <dgm:cxn modelId="{95CDA381-3562-455F-B746-BF008A7DA506}" type="presParOf" srcId="{D9B2B403-53EF-4306-AEEE-EC24B29081E3}" destId="{A6753042-762D-4C4E-8798-803484E1F9F6}" srcOrd="1" destOrd="0" presId="urn:microsoft.com/office/officeart/2008/layout/PictureAccentList"/>
    <dgm:cxn modelId="{4A30F391-B71E-4F88-9B91-C4995215BEEA}" type="presParOf" srcId="{A6753042-762D-4C4E-8798-803484E1F9F6}" destId="{FEAFF8B0-D1F4-4C55-A8E2-66556A41B51A}" srcOrd="0" destOrd="0" presId="urn:microsoft.com/office/officeart/2008/layout/PictureAccentList"/>
    <dgm:cxn modelId="{6309A73D-34CA-4B01-98FE-E1B49E2CF1C5}" type="presParOf" srcId="{FEAFF8B0-D1F4-4C55-A8E2-66556A41B51A}" destId="{B78A4075-2E3B-4063-AA6A-C9E07C59D4E7}" srcOrd="0" destOrd="0" presId="urn:microsoft.com/office/officeart/2008/layout/PictureAccentList"/>
    <dgm:cxn modelId="{679D8B4D-4715-4644-81AE-0D4411D9EED6}" type="presParOf" srcId="{FEAFF8B0-D1F4-4C55-A8E2-66556A41B51A}" destId="{E5631CE9-6C6D-4E33-BF47-25844BAF7B66}" srcOrd="1" destOrd="0" presId="urn:microsoft.com/office/officeart/2008/layout/PictureAccentList"/>
    <dgm:cxn modelId="{FFFF81F7-23BD-47AF-8620-C2198E3A10E3}" type="presParOf" srcId="{A6753042-762D-4C4E-8798-803484E1F9F6}" destId="{3437C1EE-56BC-4154-98DF-ED029504B0F7}" srcOrd="1" destOrd="0" presId="urn:microsoft.com/office/officeart/2008/layout/PictureAccentList"/>
    <dgm:cxn modelId="{7BE63082-CF23-4599-9B83-B8F986BAAD74}" type="presParOf" srcId="{3437C1EE-56BC-4154-98DF-ED029504B0F7}" destId="{FD732F66-A312-4ED3-9CAD-73F2A21DA556}" srcOrd="0" destOrd="0" presId="urn:microsoft.com/office/officeart/2008/layout/PictureAccentList"/>
    <dgm:cxn modelId="{38308791-BC0B-4FE6-882D-8ACCFE9837D2}" type="presParOf" srcId="{3437C1EE-56BC-4154-98DF-ED029504B0F7}" destId="{039E3A54-0139-43B8-A1A6-1C5A6B9F860A}" srcOrd="1" destOrd="0" presId="urn:microsoft.com/office/officeart/2008/layout/PictureAccentList"/>
    <dgm:cxn modelId="{34F30977-5CF8-495C-8D2B-25DF0265F4A5}" type="presParOf" srcId="{A6753042-762D-4C4E-8798-803484E1F9F6}" destId="{C760CB00-1826-436C-9085-C98FE0FB45F0}" srcOrd="2" destOrd="0" presId="urn:microsoft.com/office/officeart/2008/layout/PictureAccentList"/>
    <dgm:cxn modelId="{7166BF70-A798-41B4-A962-FD284239A531}" type="presParOf" srcId="{C760CB00-1826-436C-9085-C98FE0FB45F0}" destId="{D7CDC8BE-032A-4B86-9878-2E539A7D87D1}" srcOrd="0" destOrd="0" presId="urn:microsoft.com/office/officeart/2008/layout/PictureAccentList"/>
    <dgm:cxn modelId="{A50F2135-36C3-41B3-9278-90DDE4299D19}" type="presParOf" srcId="{C760CB00-1826-436C-9085-C98FE0FB45F0}" destId="{91A1BC10-C553-43BE-8D56-5700C6A39D0D}" srcOrd="1" destOrd="0" presId="urn:microsoft.com/office/officeart/2008/layout/PictureAccentList"/>
    <dgm:cxn modelId="{E5987571-451F-4E91-BC10-70806FB38843}" type="presParOf" srcId="{2063D37F-4C34-4268-9658-7F6F12447715}" destId="{D65FA6D8-8DF2-41B3-9A0D-7EBA2DB7F6A6}" srcOrd="1" destOrd="0" presId="urn:microsoft.com/office/officeart/2008/layout/PictureAccentList"/>
    <dgm:cxn modelId="{6C2F53F8-C8BE-49BA-83E4-7FDD1E8201C7}" type="presParOf" srcId="{D65FA6D8-8DF2-41B3-9A0D-7EBA2DB7F6A6}" destId="{AF8D0446-8DFD-4689-B757-8A3875E1942B}" srcOrd="0" destOrd="0" presId="urn:microsoft.com/office/officeart/2008/layout/PictureAccentList"/>
    <dgm:cxn modelId="{D3131E59-62F9-4589-A0B4-C9F3E9CA06B0}" type="presParOf" srcId="{AF8D0446-8DFD-4689-B757-8A3875E1942B}" destId="{624E4C3A-DA02-4C6C-96F7-A9D7D7B638A2}" srcOrd="0" destOrd="0" presId="urn:microsoft.com/office/officeart/2008/layout/PictureAccentList"/>
    <dgm:cxn modelId="{F86CC0A1-F8B2-4B14-90F1-5AB39539595D}" type="presParOf" srcId="{D65FA6D8-8DF2-41B3-9A0D-7EBA2DB7F6A6}" destId="{6AA70912-1FAB-47C1-ADE4-306F0458AA22}" srcOrd="1" destOrd="0" presId="urn:microsoft.com/office/officeart/2008/layout/PictureAccentList"/>
    <dgm:cxn modelId="{77E3ADA9-C0B5-4292-B9D3-39A544015322}" type="presParOf" srcId="{6AA70912-1FAB-47C1-ADE4-306F0458AA22}" destId="{DDC59028-4041-4026-A05E-1F31911E73D5}" srcOrd="0" destOrd="0" presId="urn:microsoft.com/office/officeart/2008/layout/PictureAccentList"/>
    <dgm:cxn modelId="{2842A8BB-BCCA-4AA5-93C3-47373A66FA5A}" type="presParOf" srcId="{DDC59028-4041-4026-A05E-1F31911E73D5}" destId="{F0689F47-33FB-4F50-876A-4AE2ADC020C0}" srcOrd="0" destOrd="0" presId="urn:microsoft.com/office/officeart/2008/layout/PictureAccentList"/>
    <dgm:cxn modelId="{E8EE4159-1983-486B-89A8-693A1AB8E0AB}" type="presParOf" srcId="{DDC59028-4041-4026-A05E-1F31911E73D5}" destId="{96CDBBE4-55A5-4DED-A0EC-91EDE8FC5A7B}" srcOrd="1" destOrd="0" presId="urn:microsoft.com/office/officeart/2008/layout/PictureAccentList"/>
    <dgm:cxn modelId="{89251DFC-0BE2-4B7B-9D2D-EEA862C5F03F}" type="presParOf" srcId="{6AA70912-1FAB-47C1-ADE4-306F0458AA22}" destId="{700C73FA-8FD7-4F29-90D9-577630159E8D}" srcOrd="1" destOrd="0" presId="urn:microsoft.com/office/officeart/2008/layout/PictureAccentList"/>
    <dgm:cxn modelId="{B036EFC1-D4EA-4EF1-9E33-D67CCFE4B854}" type="presParOf" srcId="{700C73FA-8FD7-4F29-90D9-577630159E8D}" destId="{09AABD84-2BEA-429F-9AC6-E33A488B15F2}" srcOrd="0" destOrd="0" presId="urn:microsoft.com/office/officeart/2008/layout/PictureAccentList"/>
    <dgm:cxn modelId="{86C62FDA-6460-493F-8727-7FD44CF88CC4}" type="presParOf" srcId="{700C73FA-8FD7-4F29-90D9-577630159E8D}" destId="{6E782945-2A84-420F-8697-A41A0246087C}" srcOrd="1" destOrd="0" presId="urn:microsoft.com/office/officeart/2008/layout/PictureAccentList"/>
    <dgm:cxn modelId="{64840F5E-4D8A-4556-8831-508179DFF04D}" type="presParOf" srcId="{6AA70912-1FAB-47C1-ADE4-306F0458AA22}" destId="{A2F0D6B3-9751-4594-92E6-3F4E9D5E151E}" srcOrd="2" destOrd="0" presId="urn:microsoft.com/office/officeart/2008/layout/PictureAccentList"/>
    <dgm:cxn modelId="{43957B1B-F532-4AAB-AC88-AD4A0FE7D039}" type="presParOf" srcId="{A2F0D6B3-9751-4594-92E6-3F4E9D5E151E}" destId="{B652348D-FA59-48FF-A33B-7BA044AE4E33}" srcOrd="0" destOrd="0" presId="urn:microsoft.com/office/officeart/2008/layout/PictureAccentList"/>
    <dgm:cxn modelId="{85F2AE4D-1328-4D3C-989D-370D141A9CF1}" type="presParOf" srcId="{A2F0D6B3-9751-4594-92E6-3F4E9D5E151E}" destId="{96C0E6A9-6778-4168-97FF-6BAD1D17E259}"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1223B2-44D9-484E-90B7-1E606E71013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E"/>
        </a:p>
      </dgm:t>
    </dgm:pt>
    <dgm:pt modelId="{C872E5E0-C390-4298-BCE0-CC4EA3330F0D}">
      <dgm:prSet phldrT="[Text]"/>
      <dgm:spPr/>
      <dgm:t>
        <a:bodyPr/>
        <a:lstStyle/>
        <a:p>
          <a:r>
            <a:rPr lang="en-IE" dirty="0"/>
            <a:t>Specification</a:t>
          </a:r>
        </a:p>
      </dgm:t>
    </dgm:pt>
    <dgm:pt modelId="{2BDDD875-F86B-4AFF-B529-D6DA224251E0}" type="parTrans" cxnId="{1E3D2712-22A8-45DF-8221-87586F447AEE}">
      <dgm:prSet/>
      <dgm:spPr/>
      <dgm:t>
        <a:bodyPr/>
        <a:lstStyle/>
        <a:p>
          <a:endParaRPr lang="en-IE"/>
        </a:p>
      </dgm:t>
    </dgm:pt>
    <dgm:pt modelId="{EA9C2ACC-3FE8-47F5-88B1-32EC6599F35C}" type="sibTrans" cxnId="{1E3D2712-22A8-45DF-8221-87586F447AEE}">
      <dgm:prSet/>
      <dgm:spPr/>
      <dgm:t>
        <a:bodyPr/>
        <a:lstStyle/>
        <a:p>
          <a:endParaRPr lang="en-IE"/>
        </a:p>
      </dgm:t>
    </dgm:pt>
    <dgm:pt modelId="{1052C337-9943-481C-A9F3-0299D898352F}">
      <dgm:prSet phldrT="[Text]"/>
      <dgm:spPr/>
      <dgm:t>
        <a:bodyPr/>
        <a:lstStyle/>
        <a:p>
          <a:r>
            <a:rPr lang="en-IE" dirty="0"/>
            <a:t>Partitions</a:t>
          </a:r>
        </a:p>
      </dgm:t>
    </dgm:pt>
    <dgm:pt modelId="{8FB7F1EB-919D-41EE-B78D-9D53999E23C9}" type="parTrans" cxnId="{94544BDE-AD9E-406F-9BB1-C6D1C3B93A8A}">
      <dgm:prSet/>
      <dgm:spPr/>
      <dgm:t>
        <a:bodyPr/>
        <a:lstStyle/>
        <a:p>
          <a:endParaRPr lang="en-IE"/>
        </a:p>
      </dgm:t>
    </dgm:pt>
    <dgm:pt modelId="{565E5BD9-4D02-4F42-8419-B7A171F686A7}" type="sibTrans" cxnId="{94544BDE-AD9E-406F-9BB1-C6D1C3B93A8A}">
      <dgm:prSet/>
      <dgm:spPr/>
      <dgm:t>
        <a:bodyPr/>
        <a:lstStyle/>
        <a:p>
          <a:endParaRPr lang="en-IE"/>
        </a:p>
      </dgm:t>
    </dgm:pt>
    <dgm:pt modelId="{2C390D72-8DDE-493F-8592-39431986056C}">
      <dgm:prSet phldrT="[Text]"/>
      <dgm:spPr/>
      <dgm:t>
        <a:bodyPr/>
        <a:lstStyle/>
        <a:p>
          <a:r>
            <a:rPr lang="en-IE"/>
            <a:t>Less than zero</a:t>
          </a:r>
          <a:endParaRPr lang="en-IE" dirty="0"/>
        </a:p>
      </dgm:t>
    </dgm:pt>
    <dgm:pt modelId="{AF85CF4A-3B5A-481D-9249-51E205FD5889}" type="parTrans" cxnId="{F320E200-4592-4A7B-B420-FB466180E30A}">
      <dgm:prSet/>
      <dgm:spPr/>
      <dgm:t>
        <a:bodyPr/>
        <a:lstStyle/>
        <a:p>
          <a:endParaRPr lang="en-IE"/>
        </a:p>
      </dgm:t>
    </dgm:pt>
    <dgm:pt modelId="{D066B84C-A14C-49AA-A131-5379695FF0D9}" type="sibTrans" cxnId="{F320E200-4592-4A7B-B420-FB466180E30A}">
      <dgm:prSet/>
      <dgm:spPr/>
      <dgm:t>
        <a:bodyPr/>
        <a:lstStyle/>
        <a:p>
          <a:endParaRPr lang="en-IE"/>
        </a:p>
      </dgm:t>
    </dgm:pt>
    <dgm:pt modelId="{13BE4A68-1859-4714-BBBD-8E9F577789EB}">
      <dgm:prSet/>
      <dgm:spPr/>
      <dgm:t>
        <a:bodyPr/>
        <a:lstStyle/>
        <a:p>
          <a:r>
            <a:rPr lang="en-IE" dirty="0"/>
            <a:t>The program separates numbers into groups according to whether they are positive or negative</a:t>
          </a:r>
        </a:p>
      </dgm:t>
    </dgm:pt>
    <dgm:pt modelId="{076F0475-E6A5-40EC-94AC-3B4F67F7D29B}" type="parTrans" cxnId="{F6139797-F0E6-4CF1-A221-43D412C6EC3A}">
      <dgm:prSet/>
      <dgm:spPr/>
      <dgm:t>
        <a:bodyPr/>
        <a:lstStyle/>
        <a:p>
          <a:endParaRPr lang="en-IE"/>
        </a:p>
      </dgm:t>
    </dgm:pt>
    <dgm:pt modelId="{F5822860-19C9-45A2-8C58-3C9840DAA047}" type="sibTrans" cxnId="{F6139797-F0E6-4CF1-A221-43D412C6EC3A}">
      <dgm:prSet/>
      <dgm:spPr/>
      <dgm:t>
        <a:bodyPr/>
        <a:lstStyle/>
        <a:p>
          <a:endParaRPr lang="en-IE"/>
        </a:p>
      </dgm:t>
    </dgm:pt>
    <dgm:pt modelId="{D37F18B1-C288-486F-8D40-3A9C5A1C1357}">
      <dgm:prSet phldrT="[Text]"/>
      <dgm:spPr/>
      <dgm:t>
        <a:bodyPr/>
        <a:lstStyle/>
        <a:p>
          <a:r>
            <a:rPr lang="en-IE" dirty="0"/>
            <a:t>A program accepts any integer value between -10,000 and 10,000</a:t>
          </a:r>
        </a:p>
      </dgm:t>
    </dgm:pt>
    <dgm:pt modelId="{6F831515-7CC1-46A1-922E-782065FC1763}" type="sibTrans" cxnId="{01AF09FB-E36D-457E-ACD9-28378830A327}">
      <dgm:prSet/>
      <dgm:spPr/>
      <dgm:t>
        <a:bodyPr/>
        <a:lstStyle/>
        <a:p>
          <a:endParaRPr lang="en-IE"/>
        </a:p>
      </dgm:t>
    </dgm:pt>
    <dgm:pt modelId="{92E57339-01ED-4A30-A9DD-DFC331F49A7D}" type="parTrans" cxnId="{01AF09FB-E36D-457E-ACD9-28378830A327}">
      <dgm:prSet/>
      <dgm:spPr/>
      <dgm:t>
        <a:bodyPr/>
        <a:lstStyle/>
        <a:p>
          <a:endParaRPr lang="en-IE"/>
        </a:p>
      </dgm:t>
    </dgm:pt>
    <dgm:pt modelId="{AFB57DE1-2D26-40E7-911E-C4C31FEB7B1F}">
      <dgm:prSet/>
      <dgm:spPr/>
      <dgm:t>
        <a:bodyPr/>
        <a:lstStyle/>
        <a:p>
          <a:r>
            <a:rPr lang="en-IE"/>
            <a:t>Zero</a:t>
          </a:r>
          <a:endParaRPr lang="en-IE" dirty="0"/>
        </a:p>
      </dgm:t>
    </dgm:pt>
    <dgm:pt modelId="{753B11BF-8BC0-4D95-8EDF-FCF1C5DE0115}" type="parTrans" cxnId="{1F67F82A-6845-46D5-AB00-513DE0D3031B}">
      <dgm:prSet/>
      <dgm:spPr/>
      <dgm:t>
        <a:bodyPr/>
        <a:lstStyle/>
        <a:p>
          <a:endParaRPr lang="en-IE"/>
        </a:p>
      </dgm:t>
    </dgm:pt>
    <dgm:pt modelId="{F0C459F7-8AFB-4E63-8557-CA0C3F89FCC6}" type="sibTrans" cxnId="{1F67F82A-6845-46D5-AB00-513DE0D3031B}">
      <dgm:prSet/>
      <dgm:spPr/>
      <dgm:t>
        <a:bodyPr/>
        <a:lstStyle/>
        <a:p>
          <a:endParaRPr lang="en-IE"/>
        </a:p>
      </dgm:t>
    </dgm:pt>
    <dgm:pt modelId="{BB6FC061-FA7B-40A1-B6AA-920B569AEFAF}">
      <dgm:prSet/>
      <dgm:spPr/>
      <dgm:t>
        <a:bodyPr/>
        <a:lstStyle/>
        <a:p>
          <a:r>
            <a:rPr lang="en-IE"/>
            <a:t>More than zero</a:t>
          </a:r>
          <a:endParaRPr lang="en-IE" dirty="0"/>
        </a:p>
      </dgm:t>
    </dgm:pt>
    <dgm:pt modelId="{186EB82C-29BB-473E-8F55-102D7D6F2A57}" type="parTrans" cxnId="{66CB4916-28DD-4816-8589-67DD5222A535}">
      <dgm:prSet/>
      <dgm:spPr/>
      <dgm:t>
        <a:bodyPr/>
        <a:lstStyle/>
        <a:p>
          <a:endParaRPr lang="en-IE"/>
        </a:p>
      </dgm:t>
    </dgm:pt>
    <dgm:pt modelId="{A80F9F0E-325D-4C3E-AFDA-4030CF86130D}" type="sibTrans" cxnId="{66CB4916-28DD-4816-8589-67DD5222A535}">
      <dgm:prSet/>
      <dgm:spPr/>
      <dgm:t>
        <a:bodyPr/>
        <a:lstStyle/>
        <a:p>
          <a:endParaRPr lang="en-IE"/>
        </a:p>
      </dgm:t>
    </dgm:pt>
    <dgm:pt modelId="{D111B2DD-FA92-4F13-9F93-E95BE26FF477}" type="pres">
      <dgm:prSet presAssocID="{A81223B2-44D9-484E-90B7-1E606E710137}" presName="Name0" presStyleCnt="0">
        <dgm:presLayoutVars>
          <dgm:dir/>
          <dgm:animLvl val="lvl"/>
          <dgm:resizeHandles val="exact"/>
        </dgm:presLayoutVars>
      </dgm:prSet>
      <dgm:spPr/>
    </dgm:pt>
    <dgm:pt modelId="{8F7F7F81-9E60-4498-AA60-ADD9A841421D}" type="pres">
      <dgm:prSet presAssocID="{C872E5E0-C390-4298-BCE0-CC4EA3330F0D}" presName="composite" presStyleCnt="0"/>
      <dgm:spPr/>
    </dgm:pt>
    <dgm:pt modelId="{E8C007B1-B6DF-48AA-8EE7-23B7AD0D6A92}" type="pres">
      <dgm:prSet presAssocID="{C872E5E0-C390-4298-BCE0-CC4EA3330F0D}" presName="parTx" presStyleLbl="alignNode1" presStyleIdx="0" presStyleCnt="2">
        <dgm:presLayoutVars>
          <dgm:chMax val="0"/>
          <dgm:chPref val="0"/>
          <dgm:bulletEnabled val="1"/>
        </dgm:presLayoutVars>
      </dgm:prSet>
      <dgm:spPr/>
    </dgm:pt>
    <dgm:pt modelId="{3C9A9028-DD08-4B97-8874-DCE448E4CF53}" type="pres">
      <dgm:prSet presAssocID="{C872E5E0-C390-4298-BCE0-CC4EA3330F0D}" presName="desTx" presStyleLbl="alignAccFollowNode1" presStyleIdx="0" presStyleCnt="2">
        <dgm:presLayoutVars>
          <dgm:bulletEnabled val="1"/>
        </dgm:presLayoutVars>
      </dgm:prSet>
      <dgm:spPr/>
    </dgm:pt>
    <dgm:pt modelId="{E9220642-8840-4401-BE6C-8F6F8092BC02}" type="pres">
      <dgm:prSet presAssocID="{EA9C2ACC-3FE8-47F5-88B1-32EC6599F35C}" presName="space" presStyleCnt="0"/>
      <dgm:spPr/>
    </dgm:pt>
    <dgm:pt modelId="{4F10DA04-AD70-4F67-8284-3A07BCA1A306}" type="pres">
      <dgm:prSet presAssocID="{1052C337-9943-481C-A9F3-0299D898352F}" presName="composite" presStyleCnt="0"/>
      <dgm:spPr/>
    </dgm:pt>
    <dgm:pt modelId="{E88C082D-CB35-4B7E-8859-CE4795E20F2A}" type="pres">
      <dgm:prSet presAssocID="{1052C337-9943-481C-A9F3-0299D898352F}" presName="parTx" presStyleLbl="alignNode1" presStyleIdx="1" presStyleCnt="2">
        <dgm:presLayoutVars>
          <dgm:chMax val="0"/>
          <dgm:chPref val="0"/>
          <dgm:bulletEnabled val="1"/>
        </dgm:presLayoutVars>
      </dgm:prSet>
      <dgm:spPr/>
    </dgm:pt>
    <dgm:pt modelId="{59F20C66-F078-4883-9839-6D31D0550609}" type="pres">
      <dgm:prSet presAssocID="{1052C337-9943-481C-A9F3-0299D898352F}" presName="desTx" presStyleLbl="alignAccFollowNode1" presStyleIdx="1" presStyleCnt="2">
        <dgm:presLayoutVars>
          <dgm:bulletEnabled val="1"/>
        </dgm:presLayoutVars>
      </dgm:prSet>
      <dgm:spPr/>
    </dgm:pt>
  </dgm:ptLst>
  <dgm:cxnLst>
    <dgm:cxn modelId="{F320E200-4592-4A7B-B420-FB466180E30A}" srcId="{1052C337-9943-481C-A9F3-0299D898352F}" destId="{2C390D72-8DDE-493F-8592-39431986056C}" srcOrd="0" destOrd="0" parTransId="{AF85CF4A-3B5A-481D-9249-51E205FD5889}" sibTransId="{D066B84C-A14C-49AA-A131-5379695FF0D9}"/>
    <dgm:cxn modelId="{56914E03-21BE-482D-840E-902AB4979CD4}" type="presOf" srcId="{13BE4A68-1859-4714-BBBD-8E9F577789EB}" destId="{3C9A9028-DD08-4B97-8874-DCE448E4CF53}" srcOrd="0" destOrd="1" presId="urn:microsoft.com/office/officeart/2005/8/layout/hList1"/>
    <dgm:cxn modelId="{8544630D-792B-49DF-A283-4F26B219B54F}" type="presOf" srcId="{2C390D72-8DDE-493F-8592-39431986056C}" destId="{59F20C66-F078-4883-9839-6D31D0550609}" srcOrd="0" destOrd="0" presId="urn:microsoft.com/office/officeart/2005/8/layout/hList1"/>
    <dgm:cxn modelId="{61F1D20E-859E-4238-BD88-ED4237399243}" type="presOf" srcId="{BB6FC061-FA7B-40A1-B6AA-920B569AEFAF}" destId="{59F20C66-F078-4883-9839-6D31D0550609}" srcOrd="0" destOrd="2" presId="urn:microsoft.com/office/officeart/2005/8/layout/hList1"/>
    <dgm:cxn modelId="{1E3D2712-22A8-45DF-8221-87586F447AEE}" srcId="{A81223B2-44D9-484E-90B7-1E606E710137}" destId="{C872E5E0-C390-4298-BCE0-CC4EA3330F0D}" srcOrd="0" destOrd="0" parTransId="{2BDDD875-F86B-4AFF-B529-D6DA224251E0}" sibTransId="{EA9C2ACC-3FE8-47F5-88B1-32EC6599F35C}"/>
    <dgm:cxn modelId="{66CB4916-28DD-4816-8589-67DD5222A535}" srcId="{1052C337-9943-481C-A9F3-0299D898352F}" destId="{BB6FC061-FA7B-40A1-B6AA-920B569AEFAF}" srcOrd="2" destOrd="0" parTransId="{186EB82C-29BB-473E-8F55-102D7D6F2A57}" sibTransId="{A80F9F0E-325D-4C3E-AFDA-4030CF86130D}"/>
    <dgm:cxn modelId="{1D6A6B23-01D6-4DAE-80A7-0C9122F784D3}" type="presOf" srcId="{AFB57DE1-2D26-40E7-911E-C4C31FEB7B1F}" destId="{59F20C66-F078-4883-9839-6D31D0550609}" srcOrd="0" destOrd="1" presId="urn:microsoft.com/office/officeart/2005/8/layout/hList1"/>
    <dgm:cxn modelId="{1F67F82A-6845-46D5-AB00-513DE0D3031B}" srcId="{1052C337-9943-481C-A9F3-0299D898352F}" destId="{AFB57DE1-2D26-40E7-911E-C4C31FEB7B1F}" srcOrd="1" destOrd="0" parTransId="{753B11BF-8BC0-4D95-8EDF-FCF1C5DE0115}" sibTransId="{F0C459F7-8AFB-4E63-8557-CA0C3F89FCC6}"/>
    <dgm:cxn modelId="{F648606E-F52C-47E4-BA86-D75E9FB78111}" type="presOf" srcId="{A81223B2-44D9-484E-90B7-1E606E710137}" destId="{D111B2DD-FA92-4F13-9F93-E95BE26FF477}" srcOrd="0" destOrd="0" presId="urn:microsoft.com/office/officeart/2005/8/layout/hList1"/>
    <dgm:cxn modelId="{F6139797-F0E6-4CF1-A221-43D412C6EC3A}" srcId="{C872E5E0-C390-4298-BCE0-CC4EA3330F0D}" destId="{13BE4A68-1859-4714-BBBD-8E9F577789EB}" srcOrd="1" destOrd="0" parTransId="{076F0475-E6A5-40EC-94AC-3B4F67F7D29B}" sibTransId="{F5822860-19C9-45A2-8C58-3C9840DAA047}"/>
    <dgm:cxn modelId="{85E7A6A4-453B-4D4B-8C44-28D8D7514E8B}" type="presOf" srcId="{1052C337-9943-481C-A9F3-0299D898352F}" destId="{E88C082D-CB35-4B7E-8859-CE4795E20F2A}" srcOrd="0" destOrd="0" presId="urn:microsoft.com/office/officeart/2005/8/layout/hList1"/>
    <dgm:cxn modelId="{19E84BB6-E931-427B-AE4E-111F3DDAAC18}" type="presOf" srcId="{D37F18B1-C288-486F-8D40-3A9C5A1C1357}" destId="{3C9A9028-DD08-4B97-8874-DCE448E4CF53}" srcOrd="0" destOrd="0" presId="urn:microsoft.com/office/officeart/2005/8/layout/hList1"/>
    <dgm:cxn modelId="{94544BDE-AD9E-406F-9BB1-C6D1C3B93A8A}" srcId="{A81223B2-44D9-484E-90B7-1E606E710137}" destId="{1052C337-9943-481C-A9F3-0299D898352F}" srcOrd="1" destOrd="0" parTransId="{8FB7F1EB-919D-41EE-B78D-9D53999E23C9}" sibTransId="{565E5BD9-4D02-4F42-8419-B7A171F686A7}"/>
    <dgm:cxn modelId="{65F6FAF8-566B-4F6D-B3BC-D29A76BFF2B5}" type="presOf" srcId="{C872E5E0-C390-4298-BCE0-CC4EA3330F0D}" destId="{E8C007B1-B6DF-48AA-8EE7-23B7AD0D6A92}" srcOrd="0" destOrd="0" presId="urn:microsoft.com/office/officeart/2005/8/layout/hList1"/>
    <dgm:cxn modelId="{01AF09FB-E36D-457E-ACD9-28378830A327}" srcId="{C872E5E0-C390-4298-BCE0-CC4EA3330F0D}" destId="{D37F18B1-C288-486F-8D40-3A9C5A1C1357}" srcOrd="0" destOrd="0" parTransId="{92E57339-01ED-4A30-A9DD-DFC331F49A7D}" sibTransId="{6F831515-7CC1-46A1-922E-782065FC1763}"/>
    <dgm:cxn modelId="{96F8C1D7-BDAC-4546-A7C0-3898056A8A79}" type="presParOf" srcId="{D111B2DD-FA92-4F13-9F93-E95BE26FF477}" destId="{8F7F7F81-9E60-4498-AA60-ADD9A841421D}" srcOrd="0" destOrd="0" presId="urn:microsoft.com/office/officeart/2005/8/layout/hList1"/>
    <dgm:cxn modelId="{6870A61C-23BE-4818-81BD-8E9E56FC57B1}" type="presParOf" srcId="{8F7F7F81-9E60-4498-AA60-ADD9A841421D}" destId="{E8C007B1-B6DF-48AA-8EE7-23B7AD0D6A92}" srcOrd="0" destOrd="0" presId="urn:microsoft.com/office/officeart/2005/8/layout/hList1"/>
    <dgm:cxn modelId="{A49B6C25-5D9A-433A-81A3-C3E09F5B138A}" type="presParOf" srcId="{8F7F7F81-9E60-4498-AA60-ADD9A841421D}" destId="{3C9A9028-DD08-4B97-8874-DCE448E4CF53}" srcOrd="1" destOrd="0" presId="urn:microsoft.com/office/officeart/2005/8/layout/hList1"/>
    <dgm:cxn modelId="{77A22D07-FB58-4FBD-AC55-9B633261D49A}" type="presParOf" srcId="{D111B2DD-FA92-4F13-9F93-E95BE26FF477}" destId="{E9220642-8840-4401-BE6C-8F6F8092BC02}" srcOrd="1" destOrd="0" presId="urn:microsoft.com/office/officeart/2005/8/layout/hList1"/>
    <dgm:cxn modelId="{C593F831-839F-4246-84DC-166A6DE7BC8A}" type="presParOf" srcId="{D111B2DD-FA92-4F13-9F93-E95BE26FF477}" destId="{4F10DA04-AD70-4F67-8284-3A07BCA1A306}" srcOrd="2" destOrd="0" presId="urn:microsoft.com/office/officeart/2005/8/layout/hList1"/>
    <dgm:cxn modelId="{C9677207-DB59-4F2F-95AB-9EFA816FA707}" type="presParOf" srcId="{4F10DA04-AD70-4F67-8284-3A07BCA1A306}" destId="{E88C082D-CB35-4B7E-8859-CE4795E20F2A}" srcOrd="0" destOrd="0" presId="urn:microsoft.com/office/officeart/2005/8/layout/hList1"/>
    <dgm:cxn modelId="{0C041FE2-A7B3-46F9-831C-9E43CC9D0ABA}" type="presParOf" srcId="{4F10DA04-AD70-4F67-8284-3A07BCA1A306}" destId="{59F20C66-F078-4883-9839-6D31D055060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40E775A-A37A-4A46-BEA3-A0C3C9BA489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D441DC2-2C50-4056-8040-B67C50F782C9}">
      <dgm:prSet/>
      <dgm:spPr/>
      <dgm:t>
        <a:bodyPr/>
        <a:lstStyle/>
        <a:p>
          <a:r>
            <a:rPr lang="en-GB"/>
            <a:t>Reduces number of test cases</a:t>
          </a:r>
          <a:endParaRPr lang="en-US"/>
        </a:p>
      </dgm:t>
    </dgm:pt>
    <dgm:pt modelId="{A06F3F8A-E609-4239-BC36-92DB53C5CBD5}" type="parTrans" cxnId="{B4D86805-4774-4C99-8622-AE2D0F72AACE}">
      <dgm:prSet/>
      <dgm:spPr/>
      <dgm:t>
        <a:bodyPr/>
        <a:lstStyle/>
        <a:p>
          <a:endParaRPr lang="en-US"/>
        </a:p>
      </dgm:t>
    </dgm:pt>
    <dgm:pt modelId="{C5466F13-14E7-4ED6-9444-8DA94CBBC491}" type="sibTrans" cxnId="{B4D86805-4774-4C99-8622-AE2D0F72AACE}">
      <dgm:prSet/>
      <dgm:spPr/>
      <dgm:t>
        <a:bodyPr/>
        <a:lstStyle/>
        <a:p>
          <a:endParaRPr lang="en-US"/>
        </a:p>
      </dgm:t>
    </dgm:pt>
    <dgm:pt modelId="{F3E1EB03-EA27-4898-90A4-90B98D3F36DD}">
      <dgm:prSet/>
      <dgm:spPr/>
      <dgm:t>
        <a:bodyPr/>
        <a:lstStyle/>
        <a:p>
          <a:r>
            <a:rPr lang="en-GB"/>
            <a:t>Reduces time required for testing</a:t>
          </a:r>
          <a:endParaRPr lang="en-US"/>
        </a:p>
      </dgm:t>
    </dgm:pt>
    <dgm:pt modelId="{3DE0883A-8D6D-4769-9185-78E8D8DE4F41}" type="parTrans" cxnId="{C12A7556-FE6B-43CF-8E65-7A8FD47EE9F0}">
      <dgm:prSet/>
      <dgm:spPr/>
      <dgm:t>
        <a:bodyPr/>
        <a:lstStyle/>
        <a:p>
          <a:endParaRPr lang="en-US"/>
        </a:p>
      </dgm:t>
    </dgm:pt>
    <dgm:pt modelId="{0607F412-DEFA-4D07-A500-31AF06E8FC39}" type="sibTrans" cxnId="{C12A7556-FE6B-43CF-8E65-7A8FD47EE9F0}">
      <dgm:prSet/>
      <dgm:spPr/>
      <dgm:t>
        <a:bodyPr/>
        <a:lstStyle/>
        <a:p>
          <a:endParaRPr lang="en-US"/>
        </a:p>
      </dgm:t>
    </dgm:pt>
    <dgm:pt modelId="{CFC300CC-A48C-4720-8D45-2BAAECCC4B2C}">
      <dgm:prSet/>
      <dgm:spPr/>
      <dgm:t>
        <a:bodyPr/>
        <a:lstStyle/>
        <a:p>
          <a:r>
            <a:rPr lang="en-GB"/>
            <a:t>Divides input data into different equivalence classes</a:t>
          </a:r>
          <a:endParaRPr lang="en-US"/>
        </a:p>
      </dgm:t>
    </dgm:pt>
    <dgm:pt modelId="{953B1055-8E7F-4311-AD89-6DFCFBA97960}" type="parTrans" cxnId="{9EEB5F34-DCEB-4AD0-AA10-D6D1A86E0CEA}">
      <dgm:prSet/>
      <dgm:spPr/>
      <dgm:t>
        <a:bodyPr/>
        <a:lstStyle/>
        <a:p>
          <a:endParaRPr lang="en-US"/>
        </a:p>
      </dgm:t>
    </dgm:pt>
    <dgm:pt modelId="{9068929B-DD54-4F13-B6B5-CC45618471C7}" type="sibTrans" cxnId="{9EEB5F34-DCEB-4AD0-AA10-D6D1A86E0CEA}">
      <dgm:prSet/>
      <dgm:spPr/>
      <dgm:t>
        <a:bodyPr/>
        <a:lstStyle/>
        <a:p>
          <a:endParaRPr lang="en-US"/>
        </a:p>
      </dgm:t>
    </dgm:pt>
    <dgm:pt modelId="{0DB6CCCB-78B0-4552-8D4D-6446071B481A}">
      <dgm:prSet/>
      <dgm:spPr/>
      <dgm:t>
        <a:bodyPr/>
        <a:lstStyle/>
        <a:p>
          <a:r>
            <a:rPr lang="en-GB"/>
            <a:t>Usually applied where there is  a range in an input field.</a:t>
          </a:r>
          <a:endParaRPr lang="en-US"/>
        </a:p>
      </dgm:t>
    </dgm:pt>
    <dgm:pt modelId="{7565676A-EADE-47BD-8753-05DEDE2BA770}" type="parTrans" cxnId="{B8D30982-0DB1-42FA-969E-CF4B29DC3B5A}">
      <dgm:prSet/>
      <dgm:spPr/>
      <dgm:t>
        <a:bodyPr/>
        <a:lstStyle/>
        <a:p>
          <a:endParaRPr lang="en-US"/>
        </a:p>
      </dgm:t>
    </dgm:pt>
    <dgm:pt modelId="{306EBA57-5FA3-487E-B244-82180DA22C6D}" type="sibTrans" cxnId="{B8D30982-0DB1-42FA-969E-CF4B29DC3B5A}">
      <dgm:prSet/>
      <dgm:spPr/>
      <dgm:t>
        <a:bodyPr/>
        <a:lstStyle/>
        <a:p>
          <a:endParaRPr lang="en-US"/>
        </a:p>
      </dgm:t>
    </dgm:pt>
    <dgm:pt modelId="{C444C9D7-2483-4766-97D3-718755265E0B}" type="pres">
      <dgm:prSet presAssocID="{B40E775A-A37A-4A46-BEA3-A0C3C9BA489E}" presName="linear" presStyleCnt="0">
        <dgm:presLayoutVars>
          <dgm:animLvl val="lvl"/>
          <dgm:resizeHandles val="exact"/>
        </dgm:presLayoutVars>
      </dgm:prSet>
      <dgm:spPr/>
    </dgm:pt>
    <dgm:pt modelId="{D3A8F779-8CCD-4E7E-8866-C2F606404A49}" type="pres">
      <dgm:prSet presAssocID="{BD441DC2-2C50-4056-8040-B67C50F782C9}" presName="parentText" presStyleLbl="node1" presStyleIdx="0" presStyleCnt="4">
        <dgm:presLayoutVars>
          <dgm:chMax val="0"/>
          <dgm:bulletEnabled val="1"/>
        </dgm:presLayoutVars>
      </dgm:prSet>
      <dgm:spPr/>
    </dgm:pt>
    <dgm:pt modelId="{EA4F5FB7-9813-458A-A7B6-5EEF293518AC}" type="pres">
      <dgm:prSet presAssocID="{C5466F13-14E7-4ED6-9444-8DA94CBBC491}" presName="spacer" presStyleCnt="0"/>
      <dgm:spPr/>
    </dgm:pt>
    <dgm:pt modelId="{3A968D85-666C-42D9-ABF8-52BB1A875E03}" type="pres">
      <dgm:prSet presAssocID="{F3E1EB03-EA27-4898-90A4-90B98D3F36DD}" presName="parentText" presStyleLbl="node1" presStyleIdx="1" presStyleCnt="4">
        <dgm:presLayoutVars>
          <dgm:chMax val="0"/>
          <dgm:bulletEnabled val="1"/>
        </dgm:presLayoutVars>
      </dgm:prSet>
      <dgm:spPr/>
    </dgm:pt>
    <dgm:pt modelId="{EC534E97-9B6C-4239-A8B1-7AC68C23C0C8}" type="pres">
      <dgm:prSet presAssocID="{0607F412-DEFA-4D07-A500-31AF06E8FC39}" presName="spacer" presStyleCnt="0"/>
      <dgm:spPr/>
    </dgm:pt>
    <dgm:pt modelId="{50B63E39-1A2D-4709-9066-CEE8D631520A}" type="pres">
      <dgm:prSet presAssocID="{CFC300CC-A48C-4720-8D45-2BAAECCC4B2C}" presName="parentText" presStyleLbl="node1" presStyleIdx="2" presStyleCnt="4">
        <dgm:presLayoutVars>
          <dgm:chMax val="0"/>
          <dgm:bulletEnabled val="1"/>
        </dgm:presLayoutVars>
      </dgm:prSet>
      <dgm:spPr/>
    </dgm:pt>
    <dgm:pt modelId="{81A8F2E3-C9C1-423E-AE45-1031FD258263}" type="pres">
      <dgm:prSet presAssocID="{9068929B-DD54-4F13-B6B5-CC45618471C7}" presName="spacer" presStyleCnt="0"/>
      <dgm:spPr/>
    </dgm:pt>
    <dgm:pt modelId="{C853A4A5-AD31-4441-BAB9-A966B39F25A0}" type="pres">
      <dgm:prSet presAssocID="{0DB6CCCB-78B0-4552-8D4D-6446071B481A}" presName="parentText" presStyleLbl="node1" presStyleIdx="3" presStyleCnt="4">
        <dgm:presLayoutVars>
          <dgm:chMax val="0"/>
          <dgm:bulletEnabled val="1"/>
        </dgm:presLayoutVars>
      </dgm:prSet>
      <dgm:spPr/>
    </dgm:pt>
  </dgm:ptLst>
  <dgm:cxnLst>
    <dgm:cxn modelId="{B4D86805-4774-4C99-8622-AE2D0F72AACE}" srcId="{B40E775A-A37A-4A46-BEA3-A0C3C9BA489E}" destId="{BD441DC2-2C50-4056-8040-B67C50F782C9}" srcOrd="0" destOrd="0" parTransId="{A06F3F8A-E609-4239-BC36-92DB53C5CBD5}" sibTransId="{C5466F13-14E7-4ED6-9444-8DA94CBBC491}"/>
    <dgm:cxn modelId="{9EEB5F34-DCEB-4AD0-AA10-D6D1A86E0CEA}" srcId="{B40E775A-A37A-4A46-BEA3-A0C3C9BA489E}" destId="{CFC300CC-A48C-4720-8D45-2BAAECCC4B2C}" srcOrd="2" destOrd="0" parTransId="{953B1055-8E7F-4311-AD89-6DFCFBA97960}" sibTransId="{9068929B-DD54-4F13-B6B5-CC45618471C7}"/>
    <dgm:cxn modelId="{C12A7556-FE6B-43CF-8E65-7A8FD47EE9F0}" srcId="{B40E775A-A37A-4A46-BEA3-A0C3C9BA489E}" destId="{F3E1EB03-EA27-4898-90A4-90B98D3F36DD}" srcOrd="1" destOrd="0" parTransId="{3DE0883A-8D6D-4769-9185-78E8D8DE4F41}" sibTransId="{0607F412-DEFA-4D07-A500-31AF06E8FC39}"/>
    <dgm:cxn modelId="{B8D30982-0DB1-42FA-969E-CF4B29DC3B5A}" srcId="{B40E775A-A37A-4A46-BEA3-A0C3C9BA489E}" destId="{0DB6CCCB-78B0-4552-8D4D-6446071B481A}" srcOrd="3" destOrd="0" parTransId="{7565676A-EADE-47BD-8753-05DEDE2BA770}" sibTransId="{306EBA57-5FA3-487E-B244-82180DA22C6D}"/>
    <dgm:cxn modelId="{3E738489-DB5B-434F-B884-96FFC1EFF20C}" type="presOf" srcId="{CFC300CC-A48C-4720-8D45-2BAAECCC4B2C}" destId="{50B63E39-1A2D-4709-9066-CEE8D631520A}" srcOrd="0" destOrd="0" presId="urn:microsoft.com/office/officeart/2005/8/layout/vList2"/>
    <dgm:cxn modelId="{AE89ACA8-CD23-4ECF-9D31-64BB6FC86294}" type="presOf" srcId="{B40E775A-A37A-4A46-BEA3-A0C3C9BA489E}" destId="{C444C9D7-2483-4766-97D3-718755265E0B}" srcOrd="0" destOrd="0" presId="urn:microsoft.com/office/officeart/2005/8/layout/vList2"/>
    <dgm:cxn modelId="{DC29E5BA-159D-45EB-82C6-05A0415009C3}" type="presOf" srcId="{0DB6CCCB-78B0-4552-8D4D-6446071B481A}" destId="{C853A4A5-AD31-4441-BAB9-A966B39F25A0}" srcOrd="0" destOrd="0" presId="urn:microsoft.com/office/officeart/2005/8/layout/vList2"/>
    <dgm:cxn modelId="{675FE4CC-9B33-4DD4-B985-F02A2916140E}" type="presOf" srcId="{F3E1EB03-EA27-4898-90A4-90B98D3F36DD}" destId="{3A968D85-666C-42D9-ABF8-52BB1A875E03}" srcOrd="0" destOrd="0" presId="urn:microsoft.com/office/officeart/2005/8/layout/vList2"/>
    <dgm:cxn modelId="{3D66EBEE-2A1C-4C81-B5DB-778E02E65353}" type="presOf" srcId="{BD441DC2-2C50-4056-8040-B67C50F782C9}" destId="{D3A8F779-8CCD-4E7E-8866-C2F606404A49}" srcOrd="0" destOrd="0" presId="urn:microsoft.com/office/officeart/2005/8/layout/vList2"/>
    <dgm:cxn modelId="{E0DEA1B1-FDBE-4E0D-B56A-59C15C0F2DD0}" type="presParOf" srcId="{C444C9D7-2483-4766-97D3-718755265E0B}" destId="{D3A8F779-8CCD-4E7E-8866-C2F606404A49}" srcOrd="0" destOrd="0" presId="urn:microsoft.com/office/officeart/2005/8/layout/vList2"/>
    <dgm:cxn modelId="{8170161E-36D4-4495-8755-13691D32EE3F}" type="presParOf" srcId="{C444C9D7-2483-4766-97D3-718755265E0B}" destId="{EA4F5FB7-9813-458A-A7B6-5EEF293518AC}" srcOrd="1" destOrd="0" presId="urn:microsoft.com/office/officeart/2005/8/layout/vList2"/>
    <dgm:cxn modelId="{8917EED4-0CBB-488F-8ADA-1AF4C0B9C08F}" type="presParOf" srcId="{C444C9D7-2483-4766-97D3-718755265E0B}" destId="{3A968D85-666C-42D9-ABF8-52BB1A875E03}" srcOrd="2" destOrd="0" presId="urn:microsoft.com/office/officeart/2005/8/layout/vList2"/>
    <dgm:cxn modelId="{DF7104C6-0E66-4423-BEA4-BB5A4D430290}" type="presParOf" srcId="{C444C9D7-2483-4766-97D3-718755265E0B}" destId="{EC534E97-9B6C-4239-A8B1-7AC68C23C0C8}" srcOrd="3" destOrd="0" presId="urn:microsoft.com/office/officeart/2005/8/layout/vList2"/>
    <dgm:cxn modelId="{3F2030BC-D4DD-4B9A-9597-D4599AB6F1FB}" type="presParOf" srcId="{C444C9D7-2483-4766-97D3-718755265E0B}" destId="{50B63E39-1A2D-4709-9066-CEE8D631520A}" srcOrd="4" destOrd="0" presId="urn:microsoft.com/office/officeart/2005/8/layout/vList2"/>
    <dgm:cxn modelId="{AD07ABD5-CBE9-4114-ADB3-F359C7667014}" type="presParOf" srcId="{C444C9D7-2483-4766-97D3-718755265E0B}" destId="{81A8F2E3-C9C1-423E-AE45-1031FD258263}" srcOrd="5" destOrd="0" presId="urn:microsoft.com/office/officeart/2005/8/layout/vList2"/>
    <dgm:cxn modelId="{E75CD113-B46A-4950-80C0-507DEAFCC300}" type="presParOf" srcId="{C444C9D7-2483-4766-97D3-718755265E0B}" destId="{C853A4A5-AD31-4441-BAB9-A966B39F25A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5ED90-0F4F-4916-9A61-FE00FE1F41AA}">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05F018-D95B-4810-A605-C9246463E01A}">
      <dsp:nvSpPr>
        <dsp:cNvPr id="0" name=""/>
        <dsp:cNvSpPr/>
      </dsp:nvSpPr>
      <dsp:spPr>
        <a:xfrm>
          <a:off x="492024" y="334530"/>
          <a:ext cx="9963850" cy="66940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marL="0" lvl="0" indent="0" algn="l" defTabSz="1555750">
            <a:lnSpc>
              <a:spcPct val="90000"/>
            </a:lnSpc>
            <a:spcBef>
              <a:spcPct val="0"/>
            </a:spcBef>
            <a:spcAft>
              <a:spcPct val="35000"/>
            </a:spcAft>
            <a:buNone/>
          </a:pPr>
          <a:r>
            <a:rPr lang="en-IE" sz="3500" kern="1200" dirty="0"/>
            <a:t>Test Development Process</a:t>
          </a:r>
        </a:p>
      </dsp:txBody>
      <dsp:txXfrm>
        <a:off x="492024" y="334530"/>
        <a:ext cx="9963850" cy="669409"/>
      </dsp:txXfrm>
    </dsp:sp>
    <dsp:sp modelId="{F1EC3CED-595D-4D25-9547-03CD0F9FAEED}">
      <dsp:nvSpPr>
        <dsp:cNvPr id="0" name=""/>
        <dsp:cNvSpPr/>
      </dsp:nvSpPr>
      <dsp:spPr>
        <a:xfrm>
          <a:off x="73643" y="250854"/>
          <a:ext cx="836762" cy="836762"/>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2ADD29-678F-4AFE-BB2F-08F3A3BE8B9C}">
      <dsp:nvSpPr>
        <dsp:cNvPr id="0" name=""/>
        <dsp:cNvSpPr/>
      </dsp:nvSpPr>
      <dsp:spPr>
        <a:xfrm>
          <a:off x="875812" y="1338819"/>
          <a:ext cx="9580062" cy="669409"/>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marL="0" lvl="0" indent="0" algn="l" defTabSz="1555750">
            <a:lnSpc>
              <a:spcPct val="90000"/>
            </a:lnSpc>
            <a:spcBef>
              <a:spcPct val="0"/>
            </a:spcBef>
            <a:spcAft>
              <a:spcPct val="35000"/>
            </a:spcAft>
            <a:buNone/>
          </a:pPr>
          <a:r>
            <a:rPr lang="en-IE" sz="3500" kern="1200"/>
            <a:t>Test </a:t>
          </a:r>
          <a:r>
            <a:rPr lang="en-IE" sz="3500" kern="1200" dirty="0"/>
            <a:t>Design Techniques</a:t>
          </a:r>
        </a:p>
      </dsp:txBody>
      <dsp:txXfrm>
        <a:off x="875812" y="1338819"/>
        <a:ext cx="9580062" cy="669409"/>
      </dsp:txXfrm>
    </dsp:sp>
    <dsp:sp modelId="{49F49906-CD28-4F3A-BFC4-CC0BE821F076}">
      <dsp:nvSpPr>
        <dsp:cNvPr id="0" name=""/>
        <dsp:cNvSpPr/>
      </dsp:nvSpPr>
      <dsp:spPr>
        <a:xfrm>
          <a:off x="457431" y="1255143"/>
          <a:ext cx="836762" cy="836762"/>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E9083E-7DE6-4784-96A9-5D6FC0BF07B0}">
      <dsp:nvSpPr>
        <dsp:cNvPr id="0" name=""/>
        <dsp:cNvSpPr/>
      </dsp:nvSpPr>
      <dsp:spPr>
        <a:xfrm>
          <a:off x="875812" y="2343108"/>
          <a:ext cx="9580062" cy="669409"/>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marL="0" lvl="0" indent="0" algn="l" defTabSz="1555750">
            <a:lnSpc>
              <a:spcPct val="90000"/>
            </a:lnSpc>
            <a:spcBef>
              <a:spcPct val="0"/>
            </a:spcBef>
            <a:spcAft>
              <a:spcPct val="35000"/>
            </a:spcAft>
            <a:buNone/>
          </a:pPr>
          <a:r>
            <a:rPr lang="en-IE" sz="3500" kern="1200" dirty="0"/>
            <a:t>Equivalence Partitioning</a:t>
          </a:r>
        </a:p>
      </dsp:txBody>
      <dsp:txXfrm>
        <a:off x="875812" y="2343108"/>
        <a:ext cx="9580062" cy="669409"/>
      </dsp:txXfrm>
    </dsp:sp>
    <dsp:sp modelId="{EB59C763-2E69-4C34-B39E-9B375F30556A}">
      <dsp:nvSpPr>
        <dsp:cNvPr id="0" name=""/>
        <dsp:cNvSpPr/>
      </dsp:nvSpPr>
      <dsp:spPr>
        <a:xfrm>
          <a:off x="457431" y="2259432"/>
          <a:ext cx="836762" cy="836762"/>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01E5ED-31E7-4311-BCCB-42698A995001}">
      <dsp:nvSpPr>
        <dsp:cNvPr id="0" name=""/>
        <dsp:cNvSpPr/>
      </dsp:nvSpPr>
      <dsp:spPr>
        <a:xfrm>
          <a:off x="492024" y="3347397"/>
          <a:ext cx="9963850" cy="669409"/>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marL="0" lvl="0" indent="0" algn="l" defTabSz="1555750">
            <a:lnSpc>
              <a:spcPct val="90000"/>
            </a:lnSpc>
            <a:spcBef>
              <a:spcPct val="0"/>
            </a:spcBef>
            <a:spcAft>
              <a:spcPct val="35000"/>
            </a:spcAft>
            <a:buNone/>
          </a:pPr>
          <a:r>
            <a:rPr lang="en-IE" sz="3500" kern="1200" dirty="0"/>
            <a:t>Boundary Analysis</a:t>
          </a:r>
        </a:p>
      </dsp:txBody>
      <dsp:txXfrm>
        <a:off x="492024" y="3347397"/>
        <a:ext cx="9963850" cy="669409"/>
      </dsp:txXfrm>
    </dsp:sp>
    <dsp:sp modelId="{5C486D88-AA95-4F3A-AE1E-E18E4309039F}">
      <dsp:nvSpPr>
        <dsp:cNvPr id="0" name=""/>
        <dsp:cNvSpPr/>
      </dsp:nvSpPr>
      <dsp:spPr>
        <a:xfrm>
          <a:off x="73643" y="3263721"/>
          <a:ext cx="836762" cy="836762"/>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208E2-C58D-4AFE-87F2-418CBD8F2050}">
      <dsp:nvSpPr>
        <dsp:cNvPr id="0" name=""/>
        <dsp:cNvSpPr/>
      </dsp:nvSpPr>
      <dsp:spPr>
        <a:xfrm>
          <a:off x="0" y="3736289"/>
          <a:ext cx="4721506" cy="61296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Test </a:t>
          </a:r>
          <a:r>
            <a:rPr lang="en-US" sz="2100" kern="1200" dirty="0"/>
            <a:t>closure activities.</a:t>
          </a:r>
          <a:endParaRPr lang="en-IE" sz="2100" kern="1200" dirty="0"/>
        </a:p>
      </dsp:txBody>
      <dsp:txXfrm>
        <a:off x="0" y="3736289"/>
        <a:ext cx="4721506" cy="612969"/>
      </dsp:txXfrm>
    </dsp:sp>
    <dsp:sp modelId="{029AE493-E4D3-478B-866B-BE7D1D268BA2}">
      <dsp:nvSpPr>
        <dsp:cNvPr id="0" name=""/>
        <dsp:cNvSpPr/>
      </dsp:nvSpPr>
      <dsp:spPr>
        <a:xfrm rot="10800000">
          <a:off x="0" y="2802737"/>
          <a:ext cx="4721506" cy="942746"/>
        </a:xfrm>
        <a:prstGeom prst="upArrowCallou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Evaluating exit criteria and reporting</a:t>
          </a:r>
          <a:endParaRPr lang="en-IE" sz="2100" kern="1200" dirty="0"/>
        </a:p>
      </dsp:txBody>
      <dsp:txXfrm rot="10800000">
        <a:off x="0" y="2802737"/>
        <a:ext cx="4721506" cy="612568"/>
      </dsp:txXfrm>
    </dsp:sp>
    <dsp:sp modelId="{9129EECD-FD92-429F-BD58-9FAE869EB736}">
      <dsp:nvSpPr>
        <dsp:cNvPr id="0" name=""/>
        <dsp:cNvSpPr/>
      </dsp:nvSpPr>
      <dsp:spPr>
        <a:xfrm rot="10800000">
          <a:off x="0" y="1869184"/>
          <a:ext cx="4721506" cy="942746"/>
        </a:xfrm>
        <a:prstGeom prst="upArrowCallou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Implementation and execution.</a:t>
          </a:r>
          <a:endParaRPr lang="en-IE" sz="2100" kern="1200" dirty="0"/>
        </a:p>
      </dsp:txBody>
      <dsp:txXfrm rot="10800000">
        <a:off x="0" y="1869184"/>
        <a:ext cx="4721506" cy="612568"/>
      </dsp:txXfrm>
    </dsp:sp>
    <dsp:sp modelId="{CE75BCED-8ABC-4942-925F-3C73FCDB96A4}">
      <dsp:nvSpPr>
        <dsp:cNvPr id="0" name=""/>
        <dsp:cNvSpPr/>
      </dsp:nvSpPr>
      <dsp:spPr>
        <a:xfrm rot="10800000">
          <a:off x="0" y="935632"/>
          <a:ext cx="4721506" cy="942746"/>
        </a:xfrm>
        <a:prstGeom prst="upArrowCallou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Analysis and design</a:t>
          </a:r>
          <a:endParaRPr lang="en-IE" sz="2100" kern="1200" dirty="0"/>
        </a:p>
      </dsp:txBody>
      <dsp:txXfrm rot="10800000">
        <a:off x="0" y="935632"/>
        <a:ext cx="4721506" cy="612568"/>
      </dsp:txXfrm>
    </dsp:sp>
    <dsp:sp modelId="{353C7D97-8FCD-4C53-BEEE-D64CDD12A65D}">
      <dsp:nvSpPr>
        <dsp:cNvPr id="0" name=""/>
        <dsp:cNvSpPr/>
      </dsp:nvSpPr>
      <dsp:spPr>
        <a:xfrm rot="10800000">
          <a:off x="0" y="2080"/>
          <a:ext cx="4721506" cy="942746"/>
        </a:xfrm>
        <a:prstGeom prst="upArrowCallou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Planning and control</a:t>
          </a:r>
          <a:endParaRPr lang="en-IE" sz="2100" kern="1200" dirty="0"/>
        </a:p>
      </dsp:txBody>
      <dsp:txXfrm rot="10800000">
        <a:off x="0" y="2080"/>
        <a:ext cx="4721506" cy="612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6CB5A-E527-4ADB-8313-A9360D29B907}">
      <dsp:nvSpPr>
        <dsp:cNvPr id="0" name=""/>
        <dsp:cNvSpPr/>
      </dsp:nvSpPr>
      <dsp:spPr>
        <a:xfrm>
          <a:off x="0" y="414728"/>
          <a:ext cx="10515600" cy="1020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an item or event of a component or system that could be verified by one or more test cases, for example a function, transaction, feature, quality attribute or structural element</a:t>
          </a:r>
          <a:endParaRPr lang="en-IE" sz="1800" kern="1200" dirty="0"/>
        </a:p>
      </dsp:txBody>
      <dsp:txXfrm>
        <a:off x="0" y="414728"/>
        <a:ext cx="10515600" cy="1020600"/>
      </dsp:txXfrm>
    </dsp:sp>
    <dsp:sp modelId="{AF466A94-0B39-46A2-9708-D342E2E5A671}">
      <dsp:nvSpPr>
        <dsp:cNvPr id="0" name=""/>
        <dsp:cNvSpPr/>
      </dsp:nvSpPr>
      <dsp:spPr>
        <a:xfrm>
          <a:off x="525780" y="149048"/>
          <a:ext cx="7360920"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IE" sz="1800" kern="1200" dirty="0"/>
            <a:t>Test condition</a:t>
          </a:r>
        </a:p>
      </dsp:txBody>
      <dsp:txXfrm>
        <a:off x="551719" y="174987"/>
        <a:ext cx="7309042" cy="479482"/>
      </dsp:txXfrm>
    </dsp:sp>
    <dsp:sp modelId="{51F6C4A5-2747-42C5-88C7-C8AC768C94AA}">
      <dsp:nvSpPr>
        <dsp:cNvPr id="0" name=""/>
        <dsp:cNvSpPr/>
      </dsp:nvSpPr>
      <dsp:spPr>
        <a:xfrm>
          <a:off x="0" y="1798209"/>
          <a:ext cx="10515600" cy="127575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 set of input values, execution preconditions, expected results and execution postconditions, developed for a particular objective or test condition, such as to exercise a particular program path or to verify compliance with a specific requirement.</a:t>
          </a:r>
          <a:endParaRPr lang="en-IE" sz="1800" kern="1200" dirty="0"/>
        </a:p>
      </dsp:txBody>
      <dsp:txXfrm>
        <a:off x="0" y="1798209"/>
        <a:ext cx="10515600" cy="1275750"/>
      </dsp:txXfrm>
    </dsp:sp>
    <dsp:sp modelId="{DF2B3956-D950-4B65-B2D6-5C060B7BF95C}">
      <dsp:nvSpPr>
        <dsp:cNvPr id="0" name=""/>
        <dsp:cNvSpPr/>
      </dsp:nvSpPr>
      <dsp:spPr>
        <a:xfrm>
          <a:off x="525780" y="1532528"/>
          <a:ext cx="7360920" cy="5313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IE" sz="1800" kern="1200" dirty="0"/>
            <a:t>Test case</a:t>
          </a:r>
        </a:p>
      </dsp:txBody>
      <dsp:txXfrm>
        <a:off x="551719" y="1558467"/>
        <a:ext cx="7309042" cy="479482"/>
      </dsp:txXfrm>
    </dsp:sp>
    <dsp:sp modelId="{57014E10-EEB2-45F8-B369-97CE675708DA}">
      <dsp:nvSpPr>
        <dsp:cNvPr id="0" name=""/>
        <dsp:cNvSpPr/>
      </dsp:nvSpPr>
      <dsp:spPr>
        <a:xfrm>
          <a:off x="0" y="3436839"/>
          <a:ext cx="10515600" cy="76545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a sequence of actions for the execution of a test</a:t>
          </a:r>
          <a:endParaRPr lang="en-IE" sz="1800" kern="1200" dirty="0"/>
        </a:p>
      </dsp:txBody>
      <dsp:txXfrm>
        <a:off x="0" y="3436839"/>
        <a:ext cx="10515600" cy="765450"/>
      </dsp:txXfrm>
    </dsp:sp>
    <dsp:sp modelId="{75FA7955-1EED-4CD5-99EA-D818FFC4C270}">
      <dsp:nvSpPr>
        <dsp:cNvPr id="0" name=""/>
        <dsp:cNvSpPr/>
      </dsp:nvSpPr>
      <dsp:spPr>
        <a:xfrm>
          <a:off x="525780" y="3171159"/>
          <a:ext cx="7360920" cy="5313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IE" sz="1800" kern="1200" dirty="0"/>
            <a:t>Test Procedure</a:t>
          </a:r>
        </a:p>
      </dsp:txBody>
      <dsp:txXfrm>
        <a:off x="551719" y="3197098"/>
        <a:ext cx="7309042"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CE2B0-8079-4E41-818B-57097A80320D}">
      <dsp:nvSpPr>
        <dsp:cNvPr id="0" name=""/>
        <dsp:cNvSpPr/>
      </dsp:nvSpPr>
      <dsp:spPr>
        <a:xfrm>
          <a:off x="7107" y="414473"/>
          <a:ext cx="3069717" cy="229147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137160" rIns="45720" bIns="45720" numCol="1" spcCol="1270" anchor="t" anchorCtr="0">
          <a:noAutofit/>
        </a:bodyPr>
        <a:lstStyle/>
        <a:p>
          <a:pPr marL="285750" lvl="1" indent="-285750" algn="l" defTabSz="1600200">
            <a:lnSpc>
              <a:spcPct val="90000"/>
            </a:lnSpc>
            <a:spcBef>
              <a:spcPct val="0"/>
            </a:spcBef>
            <a:spcAft>
              <a:spcPct val="15000"/>
            </a:spcAft>
            <a:buChar char="•"/>
          </a:pPr>
          <a:r>
            <a:rPr lang="en-IE" sz="3600" kern="1200" dirty="0"/>
            <a:t>Surname field accepts 20 chars and hyphen</a:t>
          </a:r>
        </a:p>
      </dsp:txBody>
      <dsp:txXfrm>
        <a:off x="60799" y="468165"/>
        <a:ext cx="2962333" cy="2237787"/>
      </dsp:txXfrm>
    </dsp:sp>
    <dsp:sp modelId="{398833F4-BBF1-459A-8C49-EC80DE3025E7}">
      <dsp:nvSpPr>
        <dsp:cNvPr id="0" name=""/>
        <dsp:cNvSpPr/>
      </dsp:nvSpPr>
      <dsp:spPr>
        <a:xfrm>
          <a:off x="7107" y="2705952"/>
          <a:ext cx="3069717" cy="98533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44450" bIns="0" numCol="1" spcCol="1270" anchor="ctr" anchorCtr="0">
          <a:noAutofit/>
        </a:bodyPr>
        <a:lstStyle/>
        <a:p>
          <a:pPr marL="0" lvl="0" indent="0" algn="l" defTabSz="1555750">
            <a:lnSpc>
              <a:spcPct val="90000"/>
            </a:lnSpc>
            <a:spcBef>
              <a:spcPct val="0"/>
            </a:spcBef>
            <a:spcAft>
              <a:spcPct val="35000"/>
            </a:spcAft>
            <a:buNone/>
          </a:pPr>
          <a:r>
            <a:rPr lang="en-IE" sz="3500" kern="1200" dirty="0"/>
            <a:t>Condition 1</a:t>
          </a:r>
        </a:p>
      </dsp:txBody>
      <dsp:txXfrm>
        <a:off x="7107" y="2705952"/>
        <a:ext cx="2161772" cy="985335"/>
      </dsp:txXfrm>
    </dsp:sp>
    <dsp:sp modelId="{01C40938-7FBE-42AC-8155-12DCDA5EF0F8}">
      <dsp:nvSpPr>
        <dsp:cNvPr id="0" name=""/>
        <dsp:cNvSpPr/>
      </dsp:nvSpPr>
      <dsp:spPr>
        <a:xfrm>
          <a:off x="2255717" y="2862463"/>
          <a:ext cx="1074401" cy="1074401"/>
        </a:xfrm>
        <a:prstGeom prst="ellipse">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58E6F3-B8AA-4951-89CA-6CA84D2DB31D}">
      <dsp:nvSpPr>
        <dsp:cNvPr id="0" name=""/>
        <dsp:cNvSpPr/>
      </dsp:nvSpPr>
      <dsp:spPr>
        <a:xfrm>
          <a:off x="3596294" y="414473"/>
          <a:ext cx="3069717" cy="229147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137160" rIns="45720" bIns="45720" numCol="1" spcCol="1270" anchor="t" anchorCtr="0">
          <a:noAutofit/>
        </a:bodyPr>
        <a:lstStyle/>
        <a:p>
          <a:pPr marL="285750" lvl="1" indent="-285750" algn="l" defTabSz="1600200">
            <a:lnSpc>
              <a:spcPct val="90000"/>
            </a:lnSpc>
            <a:spcBef>
              <a:spcPct val="0"/>
            </a:spcBef>
            <a:spcAft>
              <a:spcPct val="15000"/>
            </a:spcAft>
            <a:buChar char="•"/>
          </a:pPr>
          <a:r>
            <a:rPr lang="en-IE" sz="3600" kern="1200" dirty="0"/>
            <a:t>pressing enter moves to job input screen</a:t>
          </a:r>
        </a:p>
      </dsp:txBody>
      <dsp:txXfrm>
        <a:off x="3649986" y="468165"/>
        <a:ext cx="2962333" cy="2237787"/>
      </dsp:txXfrm>
    </dsp:sp>
    <dsp:sp modelId="{F38E708C-340B-4827-B5BA-4A89BF8F9987}">
      <dsp:nvSpPr>
        <dsp:cNvPr id="0" name=""/>
        <dsp:cNvSpPr/>
      </dsp:nvSpPr>
      <dsp:spPr>
        <a:xfrm>
          <a:off x="3596294" y="2705952"/>
          <a:ext cx="3069717" cy="985335"/>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44450" bIns="0" numCol="1" spcCol="1270" anchor="ctr" anchorCtr="0">
          <a:noAutofit/>
        </a:bodyPr>
        <a:lstStyle/>
        <a:p>
          <a:pPr marL="0" lvl="0" indent="0" algn="l" defTabSz="1555750">
            <a:lnSpc>
              <a:spcPct val="90000"/>
            </a:lnSpc>
            <a:spcBef>
              <a:spcPct val="0"/>
            </a:spcBef>
            <a:spcAft>
              <a:spcPct val="35000"/>
            </a:spcAft>
            <a:buNone/>
          </a:pPr>
          <a:r>
            <a:rPr lang="en-IE" sz="3500" kern="1200" dirty="0"/>
            <a:t>Condition 2</a:t>
          </a:r>
        </a:p>
      </dsp:txBody>
      <dsp:txXfrm>
        <a:off x="3596294" y="2705952"/>
        <a:ext cx="2161772" cy="985335"/>
      </dsp:txXfrm>
    </dsp:sp>
    <dsp:sp modelId="{EB1DD8DF-0236-4C5A-85D7-E55AFE45EEDB}">
      <dsp:nvSpPr>
        <dsp:cNvPr id="0" name=""/>
        <dsp:cNvSpPr/>
      </dsp:nvSpPr>
      <dsp:spPr>
        <a:xfrm>
          <a:off x="5844904" y="2862463"/>
          <a:ext cx="1074401" cy="1074401"/>
        </a:xfrm>
        <a:prstGeom prst="ellipse">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CC23A9-276F-4448-910B-98F1ACE3323E}">
      <dsp:nvSpPr>
        <dsp:cNvPr id="0" name=""/>
        <dsp:cNvSpPr/>
      </dsp:nvSpPr>
      <dsp:spPr>
        <a:xfrm>
          <a:off x="7185481" y="414473"/>
          <a:ext cx="3069717" cy="229147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137160" rIns="45720" bIns="45720" numCol="1" spcCol="1270" anchor="t" anchorCtr="0">
          <a:noAutofit/>
        </a:bodyPr>
        <a:lstStyle/>
        <a:p>
          <a:pPr marL="285750" lvl="1" indent="-285750" algn="l" defTabSz="1600200">
            <a:lnSpc>
              <a:spcPct val="90000"/>
            </a:lnSpc>
            <a:spcBef>
              <a:spcPct val="0"/>
            </a:spcBef>
            <a:spcAft>
              <a:spcPct val="15000"/>
            </a:spcAft>
            <a:buChar char="•"/>
          </a:pPr>
          <a:r>
            <a:rPr lang="en-IE" sz="3600" kern="1200" dirty="0"/>
            <a:t>alphabetic chars are case insensitive</a:t>
          </a:r>
        </a:p>
      </dsp:txBody>
      <dsp:txXfrm>
        <a:off x="7239173" y="468165"/>
        <a:ext cx="2962333" cy="2237787"/>
      </dsp:txXfrm>
    </dsp:sp>
    <dsp:sp modelId="{DE6B0153-08AB-403E-8B9B-DA2ED8D7BDD5}">
      <dsp:nvSpPr>
        <dsp:cNvPr id="0" name=""/>
        <dsp:cNvSpPr/>
      </dsp:nvSpPr>
      <dsp:spPr>
        <a:xfrm>
          <a:off x="7185481" y="2705952"/>
          <a:ext cx="3069717" cy="985335"/>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44450" bIns="0" numCol="1" spcCol="1270" anchor="ctr" anchorCtr="0">
          <a:noAutofit/>
        </a:bodyPr>
        <a:lstStyle/>
        <a:p>
          <a:pPr marL="0" lvl="0" indent="0" algn="l" defTabSz="1555750">
            <a:lnSpc>
              <a:spcPct val="90000"/>
            </a:lnSpc>
            <a:spcBef>
              <a:spcPct val="0"/>
            </a:spcBef>
            <a:spcAft>
              <a:spcPct val="35000"/>
            </a:spcAft>
            <a:buNone/>
          </a:pPr>
          <a:r>
            <a:rPr lang="en-IE" sz="3500" kern="1200" dirty="0"/>
            <a:t>Condition 3</a:t>
          </a:r>
        </a:p>
      </dsp:txBody>
      <dsp:txXfrm>
        <a:off x="7185481" y="2705952"/>
        <a:ext cx="2161772" cy="985335"/>
      </dsp:txXfrm>
    </dsp:sp>
    <dsp:sp modelId="{7F9A0C33-B0C3-4A74-AFDC-D8304FEF52C1}">
      <dsp:nvSpPr>
        <dsp:cNvPr id="0" name=""/>
        <dsp:cNvSpPr/>
      </dsp:nvSpPr>
      <dsp:spPr>
        <a:xfrm>
          <a:off x="9434091" y="2862463"/>
          <a:ext cx="1074401" cy="1074401"/>
        </a:xfrm>
        <a:prstGeom prst="ellipse">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4D730-C486-40CA-B197-ABD96DC872A4}">
      <dsp:nvSpPr>
        <dsp:cNvPr id="0" name=""/>
        <dsp:cNvSpPr/>
      </dsp:nvSpPr>
      <dsp:spPr>
        <a:xfrm>
          <a:off x="1399" y="1119079"/>
          <a:ext cx="5457753" cy="5620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IE" sz="3200" kern="1200" dirty="0"/>
            <a:t>Valid</a:t>
          </a:r>
        </a:p>
      </dsp:txBody>
      <dsp:txXfrm>
        <a:off x="17861" y="1135541"/>
        <a:ext cx="5424829" cy="529137"/>
      </dsp:txXfrm>
    </dsp:sp>
    <dsp:sp modelId="{B78A4075-2E3B-4063-AA6A-C9E07C59D4E7}">
      <dsp:nvSpPr>
        <dsp:cNvPr id="0" name=""/>
        <dsp:cNvSpPr/>
      </dsp:nvSpPr>
      <dsp:spPr>
        <a:xfrm>
          <a:off x="1399" y="1782311"/>
          <a:ext cx="562061" cy="562061"/>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631CE9-6C6D-4E33-BF47-25844BAF7B66}">
      <dsp:nvSpPr>
        <dsp:cNvPr id="0" name=""/>
        <dsp:cNvSpPr/>
      </dsp:nvSpPr>
      <dsp:spPr>
        <a:xfrm>
          <a:off x="597184" y="1782311"/>
          <a:ext cx="4861968" cy="562061"/>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Mr Dennis Ritchie</a:t>
          </a:r>
        </a:p>
      </dsp:txBody>
      <dsp:txXfrm>
        <a:off x="624626" y="1809753"/>
        <a:ext cx="4807084" cy="507177"/>
      </dsp:txXfrm>
    </dsp:sp>
    <dsp:sp modelId="{FD732F66-A312-4ED3-9CAD-73F2A21DA556}">
      <dsp:nvSpPr>
        <dsp:cNvPr id="0" name=""/>
        <dsp:cNvSpPr/>
      </dsp:nvSpPr>
      <dsp:spPr>
        <a:xfrm>
          <a:off x="1399" y="2411821"/>
          <a:ext cx="562061" cy="562061"/>
        </a:xfrm>
        <a:prstGeom prst="roundRect">
          <a:avLst>
            <a:gd name="adj" fmla="val 16670"/>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9E3A54-0139-43B8-A1A6-1C5A6B9F860A}">
      <dsp:nvSpPr>
        <dsp:cNvPr id="0" name=""/>
        <dsp:cNvSpPr/>
      </dsp:nvSpPr>
      <dsp:spPr>
        <a:xfrm>
          <a:off x="597184" y="2411821"/>
          <a:ext cx="4861968" cy="562061"/>
        </a:xfrm>
        <a:prstGeom prst="roundRect">
          <a:avLst>
            <a:gd name="adj" fmla="val 16670"/>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Mrs Grace Hopper</a:t>
          </a:r>
        </a:p>
      </dsp:txBody>
      <dsp:txXfrm>
        <a:off x="624626" y="2439263"/>
        <a:ext cx="4807084" cy="507177"/>
      </dsp:txXfrm>
    </dsp:sp>
    <dsp:sp modelId="{D7CDC8BE-032A-4B86-9878-2E539A7D87D1}">
      <dsp:nvSpPr>
        <dsp:cNvPr id="0" name=""/>
        <dsp:cNvSpPr/>
      </dsp:nvSpPr>
      <dsp:spPr>
        <a:xfrm>
          <a:off x="1399" y="3041330"/>
          <a:ext cx="562061" cy="562061"/>
        </a:xfrm>
        <a:prstGeom prst="roundRect">
          <a:avLst>
            <a:gd name="adj" fmla="val 16670"/>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A1BC10-C553-43BE-8D56-5700C6A39D0D}">
      <dsp:nvSpPr>
        <dsp:cNvPr id="0" name=""/>
        <dsp:cNvSpPr/>
      </dsp:nvSpPr>
      <dsp:spPr>
        <a:xfrm>
          <a:off x="597184" y="3041330"/>
          <a:ext cx="4861968" cy="562061"/>
        </a:xfrm>
        <a:prstGeom prst="roundRect">
          <a:avLst>
            <a:gd name="adj" fmla="val 16670"/>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Mr Alan Turing</a:t>
          </a:r>
        </a:p>
      </dsp:txBody>
      <dsp:txXfrm>
        <a:off x="624626" y="3068772"/>
        <a:ext cx="4807084" cy="507177"/>
      </dsp:txXfrm>
    </dsp:sp>
    <dsp:sp modelId="{624E4C3A-DA02-4C6C-96F7-A9D7D7B638A2}">
      <dsp:nvSpPr>
        <dsp:cNvPr id="0" name=""/>
        <dsp:cNvSpPr/>
      </dsp:nvSpPr>
      <dsp:spPr>
        <a:xfrm>
          <a:off x="6004928" y="1119079"/>
          <a:ext cx="5457753" cy="5620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IE" sz="3200" kern="1200" dirty="0"/>
            <a:t>Invalid</a:t>
          </a:r>
        </a:p>
      </dsp:txBody>
      <dsp:txXfrm>
        <a:off x="6021390" y="1135541"/>
        <a:ext cx="5424829" cy="529137"/>
      </dsp:txXfrm>
    </dsp:sp>
    <dsp:sp modelId="{F0689F47-33FB-4F50-876A-4AE2ADC020C0}">
      <dsp:nvSpPr>
        <dsp:cNvPr id="0" name=""/>
        <dsp:cNvSpPr/>
      </dsp:nvSpPr>
      <dsp:spPr>
        <a:xfrm>
          <a:off x="6004928" y="1782311"/>
          <a:ext cx="562061" cy="562061"/>
        </a:xfrm>
        <a:prstGeom prst="roundRect">
          <a:avLst>
            <a:gd name="adj" fmla="val 16670"/>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CDBBE4-55A5-4DED-A0EC-91EDE8FC5A7B}">
      <dsp:nvSpPr>
        <dsp:cNvPr id="0" name=""/>
        <dsp:cNvSpPr/>
      </dsp:nvSpPr>
      <dsp:spPr>
        <a:xfrm>
          <a:off x="6600714" y="1782311"/>
          <a:ext cx="4861968" cy="562061"/>
        </a:xfrm>
        <a:prstGeom prst="roundRect">
          <a:avLst>
            <a:gd name="adj" fmla="val 16670"/>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Mrs Marge1 Simpson</a:t>
          </a:r>
        </a:p>
      </dsp:txBody>
      <dsp:txXfrm>
        <a:off x="6628156" y="1809753"/>
        <a:ext cx="4807084" cy="507177"/>
      </dsp:txXfrm>
    </dsp:sp>
    <dsp:sp modelId="{09AABD84-2BEA-429F-9AC6-E33A488B15F2}">
      <dsp:nvSpPr>
        <dsp:cNvPr id="0" name=""/>
        <dsp:cNvSpPr/>
      </dsp:nvSpPr>
      <dsp:spPr>
        <a:xfrm>
          <a:off x="6004928" y="2411821"/>
          <a:ext cx="562061" cy="562061"/>
        </a:xfrm>
        <a:prstGeom prst="roundRect">
          <a:avLst>
            <a:gd name="adj" fmla="val 16670"/>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782945-2A84-420F-8697-A41A0246087C}">
      <dsp:nvSpPr>
        <dsp:cNvPr id="0" name=""/>
        <dsp:cNvSpPr/>
      </dsp:nvSpPr>
      <dsp:spPr>
        <a:xfrm>
          <a:off x="6600714" y="2411821"/>
          <a:ext cx="4861968" cy="562061"/>
        </a:xfrm>
        <a:prstGeom prst="roundRect">
          <a:avLst>
            <a:gd name="adj" fmla="val 16670"/>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Mr </a:t>
          </a:r>
          <a:r>
            <a:rPr lang="en-IE" sz="1700" b="1" i="0" kern="1200" dirty="0" err="1"/>
            <a:t>Apu</a:t>
          </a:r>
          <a:r>
            <a:rPr lang="en-IE" sz="1700" b="0" i="0" kern="1200" dirty="0"/>
            <a:t> </a:t>
          </a:r>
          <a:r>
            <a:rPr lang="en-IE" sz="1700" kern="1200" dirty="0"/>
            <a:t> </a:t>
          </a:r>
          <a:r>
            <a:rPr lang="en-IE" sz="1700" b="0" i="0" kern="1200" dirty="0" err="1"/>
            <a:t>Nahasapeemapetilon</a:t>
          </a:r>
          <a:endParaRPr lang="en-IE" sz="1700" kern="1200" dirty="0"/>
        </a:p>
      </dsp:txBody>
      <dsp:txXfrm>
        <a:off x="6628156" y="2439263"/>
        <a:ext cx="4807084" cy="507177"/>
      </dsp:txXfrm>
    </dsp:sp>
    <dsp:sp modelId="{B652348D-FA59-48FF-A33B-7BA044AE4E33}">
      <dsp:nvSpPr>
        <dsp:cNvPr id="0" name=""/>
        <dsp:cNvSpPr/>
      </dsp:nvSpPr>
      <dsp:spPr>
        <a:xfrm>
          <a:off x="6004928" y="3041330"/>
          <a:ext cx="562061" cy="562061"/>
        </a:xfrm>
        <a:prstGeom prst="roundRect">
          <a:avLst>
            <a:gd name="adj" fmla="val 1667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C0E6A9-6778-4168-97FF-6BAD1D17E259}">
      <dsp:nvSpPr>
        <dsp:cNvPr id="0" name=""/>
        <dsp:cNvSpPr/>
      </dsp:nvSpPr>
      <dsp:spPr>
        <a:xfrm>
          <a:off x="6600714" y="3041330"/>
          <a:ext cx="4861968" cy="562061"/>
        </a:xfrm>
        <a:prstGeom prst="roundRect">
          <a:avLst>
            <a:gd name="adj" fmla="val 1667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Mr “Diamond” Joe Quimby</a:t>
          </a:r>
        </a:p>
      </dsp:txBody>
      <dsp:txXfrm>
        <a:off x="6628156" y="3068772"/>
        <a:ext cx="4807084" cy="5071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C007B1-B6DF-48AA-8EE7-23B7AD0D6A92}">
      <dsp:nvSpPr>
        <dsp:cNvPr id="0" name=""/>
        <dsp:cNvSpPr/>
      </dsp:nvSpPr>
      <dsp:spPr>
        <a:xfrm>
          <a:off x="49" y="50852"/>
          <a:ext cx="4778867"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E" sz="1900" kern="1200" dirty="0"/>
            <a:t>Specification</a:t>
          </a:r>
        </a:p>
      </dsp:txBody>
      <dsp:txXfrm>
        <a:off x="49" y="50852"/>
        <a:ext cx="4778867" cy="547200"/>
      </dsp:txXfrm>
    </dsp:sp>
    <dsp:sp modelId="{3C9A9028-DD08-4B97-8874-DCE448E4CF53}">
      <dsp:nvSpPr>
        <dsp:cNvPr id="0" name=""/>
        <dsp:cNvSpPr/>
      </dsp:nvSpPr>
      <dsp:spPr>
        <a:xfrm>
          <a:off x="49" y="598052"/>
          <a:ext cx="4778867" cy="164288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IE" sz="1900" kern="1200" dirty="0"/>
            <a:t>A program accepts any integer value between -10,000 and 10,000</a:t>
          </a:r>
        </a:p>
        <a:p>
          <a:pPr marL="171450" lvl="1" indent="-171450" algn="l" defTabSz="844550">
            <a:lnSpc>
              <a:spcPct val="90000"/>
            </a:lnSpc>
            <a:spcBef>
              <a:spcPct val="0"/>
            </a:spcBef>
            <a:spcAft>
              <a:spcPct val="15000"/>
            </a:spcAft>
            <a:buChar char="•"/>
          </a:pPr>
          <a:r>
            <a:rPr lang="en-IE" sz="1900" kern="1200" dirty="0"/>
            <a:t>The program separates numbers into groups according to whether they are positive or negative</a:t>
          </a:r>
        </a:p>
      </dsp:txBody>
      <dsp:txXfrm>
        <a:off x="49" y="598052"/>
        <a:ext cx="4778867" cy="1642882"/>
      </dsp:txXfrm>
    </dsp:sp>
    <dsp:sp modelId="{E88C082D-CB35-4B7E-8859-CE4795E20F2A}">
      <dsp:nvSpPr>
        <dsp:cNvPr id="0" name=""/>
        <dsp:cNvSpPr/>
      </dsp:nvSpPr>
      <dsp:spPr>
        <a:xfrm>
          <a:off x="5447959" y="50852"/>
          <a:ext cx="4778867"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E" sz="1900" kern="1200" dirty="0"/>
            <a:t>Partitions</a:t>
          </a:r>
        </a:p>
      </dsp:txBody>
      <dsp:txXfrm>
        <a:off x="5447959" y="50852"/>
        <a:ext cx="4778867" cy="547200"/>
      </dsp:txXfrm>
    </dsp:sp>
    <dsp:sp modelId="{59F20C66-F078-4883-9839-6D31D0550609}">
      <dsp:nvSpPr>
        <dsp:cNvPr id="0" name=""/>
        <dsp:cNvSpPr/>
      </dsp:nvSpPr>
      <dsp:spPr>
        <a:xfrm>
          <a:off x="5447959" y="598052"/>
          <a:ext cx="4778867" cy="164288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IE" sz="1900" kern="1200"/>
            <a:t>Less than zero</a:t>
          </a:r>
          <a:endParaRPr lang="en-IE" sz="1900" kern="1200" dirty="0"/>
        </a:p>
        <a:p>
          <a:pPr marL="171450" lvl="1" indent="-171450" algn="l" defTabSz="844550">
            <a:lnSpc>
              <a:spcPct val="90000"/>
            </a:lnSpc>
            <a:spcBef>
              <a:spcPct val="0"/>
            </a:spcBef>
            <a:spcAft>
              <a:spcPct val="15000"/>
            </a:spcAft>
            <a:buChar char="•"/>
          </a:pPr>
          <a:r>
            <a:rPr lang="en-IE" sz="1900" kern="1200"/>
            <a:t>Zero</a:t>
          </a:r>
          <a:endParaRPr lang="en-IE" sz="1900" kern="1200" dirty="0"/>
        </a:p>
        <a:p>
          <a:pPr marL="171450" lvl="1" indent="-171450" algn="l" defTabSz="844550">
            <a:lnSpc>
              <a:spcPct val="90000"/>
            </a:lnSpc>
            <a:spcBef>
              <a:spcPct val="0"/>
            </a:spcBef>
            <a:spcAft>
              <a:spcPct val="15000"/>
            </a:spcAft>
            <a:buChar char="•"/>
          </a:pPr>
          <a:r>
            <a:rPr lang="en-IE" sz="1900" kern="1200"/>
            <a:t>More than zero</a:t>
          </a:r>
          <a:endParaRPr lang="en-IE" sz="1900" kern="1200" dirty="0"/>
        </a:p>
      </dsp:txBody>
      <dsp:txXfrm>
        <a:off x="5447959" y="598052"/>
        <a:ext cx="4778867" cy="16428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8F779-8CCD-4E7E-8866-C2F606404A49}">
      <dsp:nvSpPr>
        <dsp:cNvPr id="0" name=""/>
        <dsp:cNvSpPr/>
      </dsp:nvSpPr>
      <dsp:spPr>
        <a:xfrm>
          <a:off x="0" y="71693"/>
          <a:ext cx="6263640" cy="12712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Reduces number of test cases</a:t>
          </a:r>
          <a:endParaRPr lang="en-US" sz="3200" kern="1200"/>
        </a:p>
      </dsp:txBody>
      <dsp:txXfrm>
        <a:off x="62055" y="133748"/>
        <a:ext cx="6139530" cy="1147095"/>
      </dsp:txXfrm>
    </dsp:sp>
    <dsp:sp modelId="{3A968D85-666C-42D9-ABF8-52BB1A875E03}">
      <dsp:nvSpPr>
        <dsp:cNvPr id="0" name=""/>
        <dsp:cNvSpPr/>
      </dsp:nvSpPr>
      <dsp:spPr>
        <a:xfrm>
          <a:off x="0" y="1435058"/>
          <a:ext cx="6263640" cy="12712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Reduces time required for testing</a:t>
          </a:r>
          <a:endParaRPr lang="en-US" sz="3200" kern="1200"/>
        </a:p>
      </dsp:txBody>
      <dsp:txXfrm>
        <a:off x="62055" y="1497113"/>
        <a:ext cx="6139530" cy="1147095"/>
      </dsp:txXfrm>
    </dsp:sp>
    <dsp:sp modelId="{50B63E39-1A2D-4709-9066-CEE8D631520A}">
      <dsp:nvSpPr>
        <dsp:cNvPr id="0" name=""/>
        <dsp:cNvSpPr/>
      </dsp:nvSpPr>
      <dsp:spPr>
        <a:xfrm>
          <a:off x="0" y="2798423"/>
          <a:ext cx="6263640" cy="12712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Divides input data into different equivalence classes</a:t>
          </a:r>
          <a:endParaRPr lang="en-US" sz="3200" kern="1200"/>
        </a:p>
      </dsp:txBody>
      <dsp:txXfrm>
        <a:off x="62055" y="2860478"/>
        <a:ext cx="6139530" cy="1147095"/>
      </dsp:txXfrm>
    </dsp:sp>
    <dsp:sp modelId="{C853A4A5-AD31-4441-BAB9-A966B39F25A0}">
      <dsp:nvSpPr>
        <dsp:cNvPr id="0" name=""/>
        <dsp:cNvSpPr/>
      </dsp:nvSpPr>
      <dsp:spPr>
        <a:xfrm>
          <a:off x="0" y="4161789"/>
          <a:ext cx="6263640" cy="12712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Usually applied where there is  a range in an input field.</a:t>
          </a:r>
          <a:endParaRPr lang="en-US" sz="3200" kern="1200"/>
        </a:p>
      </dsp:txBody>
      <dsp:txXfrm>
        <a:off x="62055" y="4223844"/>
        <a:ext cx="6139530" cy="114709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E8C95-DA98-425A-865B-8DB9F2B4AF9A}" type="datetimeFigureOut">
              <a:rPr lang="en-GB" smtClean="0"/>
              <a:t>20/02/2024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D1ADA9-6F01-4C7C-AD7E-72AD49C9B2B8}" type="slidenum">
              <a:rPr lang="en-GB" smtClean="0"/>
              <a:t>‹#›</a:t>
            </a:fld>
            <a:endParaRPr lang="en-GB"/>
          </a:p>
        </p:txBody>
      </p:sp>
    </p:spTree>
    <p:extLst>
      <p:ext uri="{BB962C8B-B14F-4D97-AF65-F5344CB8AC3E}">
        <p14:creationId xmlns:p14="http://schemas.microsoft.com/office/powerpoint/2010/main" val="820942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oftwaretestinghelp.com/what-is-negative-test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1</a:t>
            </a:fld>
            <a:endParaRPr lang="en-GB"/>
          </a:p>
        </p:txBody>
      </p:sp>
    </p:spTree>
    <p:extLst>
      <p:ext uri="{BB962C8B-B14F-4D97-AF65-F5344CB8AC3E}">
        <p14:creationId xmlns:p14="http://schemas.microsoft.com/office/powerpoint/2010/main" val="3161074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C2F2C0C-2383-450F-96F8-74C846B4D3A4}" type="slidenum">
              <a:rPr lang="en-GB" smtClean="0"/>
              <a:t>17</a:t>
            </a:fld>
            <a:endParaRPr lang="en-GB"/>
          </a:p>
        </p:txBody>
      </p:sp>
    </p:spTree>
    <p:extLst>
      <p:ext uri="{BB962C8B-B14F-4D97-AF65-F5344CB8AC3E}">
        <p14:creationId xmlns:p14="http://schemas.microsoft.com/office/powerpoint/2010/main" val="723683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Specification: </a:t>
            </a:r>
          </a:p>
          <a:p>
            <a:r>
              <a:rPr lang="en-US" dirty="0"/>
              <a:t>based on deriving test cases directly from a specification or a model of a system or proposed system, known as specification-based or black-box techniques. So black-box techniques are based on an analysis of the test basis documentation, including both functional and non-functional aspects. They do not use any information regarding the internal structure of the component or system under test.</a:t>
            </a:r>
          </a:p>
          <a:p>
            <a:endParaRPr lang="en-US" dirty="0"/>
          </a:p>
          <a:p>
            <a:r>
              <a:rPr lang="en-US" dirty="0"/>
              <a:t>Structure based:</a:t>
            </a:r>
          </a:p>
          <a:p>
            <a:r>
              <a:rPr lang="en-US" dirty="0"/>
              <a:t>Those based on deriving test cases directly from the structure of a component or system, known as structure-based, structural or white-box techniques. We will concentrate on tests based on the code written to implement a component or system in this chapter, but other aspects of structure, such as a menu structure, can be tested in a similar way. </a:t>
            </a:r>
          </a:p>
          <a:p>
            <a:endParaRPr lang="en-US" dirty="0"/>
          </a:p>
          <a:p>
            <a:r>
              <a:rPr lang="en-US" dirty="0"/>
              <a:t>Experience based:</a:t>
            </a:r>
          </a:p>
          <a:p>
            <a:r>
              <a:rPr lang="en-US" dirty="0"/>
              <a:t>Those based on deriving test cases from the tester’s experience of similar systems and general experience of testing, known as experience-based techniques.</a:t>
            </a:r>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18</a:t>
            </a:fld>
            <a:endParaRPr lang="en-GB"/>
          </a:p>
        </p:txBody>
      </p:sp>
    </p:spTree>
    <p:extLst>
      <p:ext uri="{BB962C8B-B14F-4D97-AF65-F5344CB8AC3E}">
        <p14:creationId xmlns:p14="http://schemas.microsoft.com/office/powerpoint/2010/main" val="1564722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point about specification-based techniques is that specifications or models do not (and should not) define how a system should achieve the specified </a:t>
            </a:r>
            <a:r>
              <a:rPr lang="en-US" dirty="0" err="1"/>
              <a:t>behaviour</a:t>
            </a:r>
            <a:r>
              <a:rPr lang="en-US" dirty="0"/>
              <a:t> when it is built; it is a specification of the required (or at least desired) </a:t>
            </a:r>
            <a:r>
              <a:rPr lang="en-US" dirty="0" err="1"/>
              <a:t>behaviour</a:t>
            </a:r>
            <a:r>
              <a:rPr lang="en-US" dirty="0"/>
              <a:t>. One of the hard lessons that software engineers have learned from experience is that it is important to separate the definition of what a system should do (a specification) from the definition of how it should work (a design). This separation allows the two specialist groups (testers for specifications and designers for design) to work independently so that we can later check that they have arrived at the same place, that is they have together built a system and tested that it works according to its specification.</a:t>
            </a:r>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19</a:t>
            </a:fld>
            <a:endParaRPr lang="en-GB"/>
          </a:p>
        </p:txBody>
      </p:sp>
    </p:spTree>
    <p:extLst>
      <p:ext uri="{BB962C8B-B14F-4D97-AF65-F5344CB8AC3E}">
        <p14:creationId xmlns:p14="http://schemas.microsoft.com/office/powerpoint/2010/main" val="3232546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point about specification-based techniques is that specifications or models do not (and should not) define how a system should achieve the specified </a:t>
            </a:r>
            <a:r>
              <a:rPr lang="en-US" dirty="0" err="1"/>
              <a:t>behaviour</a:t>
            </a:r>
            <a:r>
              <a:rPr lang="en-US" dirty="0"/>
              <a:t> when it is built; it is a specification of the required (or at least desired) </a:t>
            </a:r>
            <a:r>
              <a:rPr lang="en-US" dirty="0" err="1"/>
              <a:t>behaviour</a:t>
            </a:r>
            <a:r>
              <a:rPr lang="en-US" dirty="0"/>
              <a:t>. One of the hard lessons that software engineers have learned from experience is that it is important to separate the definition of what a system should do (a specification) from the definition of how it should work (a design). This separation allows the two specialist groups (testers for specifications and designers for design) to work independently so that we can later check that they have arrived at the same place, that is they have together built a system and tested that it works according to its specification.</a:t>
            </a:r>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22</a:t>
            </a:fld>
            <a:endParaRPr lang="en-GB"/>
          </a:p>
        </p:txBody>
      </p:sp>
    </p:spTree>
    <p:extLst>
      <p:ext uri="{BB962C8B-B14F-4D97-AF65-F5344CB8AC3E}">
        <p14:creationId xmlns:p14="http://schemas.microsoft.com/office/powerpoint/2010/main" val="4288048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point about specification-based techniques is that specifications or models do not (and should not) define how a system should achieve the specified </a:t>
            </a:r>
            <a:r>
              <a:rPr lang="en-US" dirty="0" err="1"/>
              <a:t>behaviour</a:t>
            </a:r>
            <a:r>
              <a:rPr lang="en-US" dirty="0"/>
              <a:t> when it is built; it is a specification of the required (or at least desired) </a:t>
            </a:r>
            <a:r>
              <a:rPr lang="en-US" dirty="0" err="1"/>
              <a:t>behaviour</a:t>
            </a:r>
            <a:r>
              <a:rPr lang="en-US" dirty="0"/>
              <a:t>. One of the hard lessons that software engineers have learned from experience is that it is important to separate the definition of what a system should do (a specification) from the definition of how it should work (a design). This separation allows the two specialist groups (testers for specifications and designers for design) to work independently so that we can later check that they have arrived at the same place, that is they have together built a system and tested that it works according to its specification.</a:t>
            </a:r>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23</a:t>
            </a:fld>
            <a:endParaRPr lang="en-GB"/>
          </a:p>
        </p:txBody>
      </p:sp>
    </p:spTree>
    <p:extLst>
      <p:ext uri="{BB962C8B-B14F-4D97-AF65-F5344CB8AC3E}">
        <p14:creationId xmlns:p14="http://schemas.microsoft.com/office/powerpoint/2010/main" val="876674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point about specification-based techniques is that specifications or models do not (and should not) define how a system should achieve the specified </a:t>
            </a:r>
            <a:r>
              <a:rPr lang="en-US" dirty="0" err="1"/>
              <a:t>behaviour</a:t>
            </a:r>
            <a:r>
              <a:rPr lang="en-US" dirty="0"/>
              <a:t> when it is built; it is a specification of the required (or at least desired) </a:t>
            </a:r>
            <a:r>
              <a:rPr lang="en-US" dirty="0" err="1"/>
              <a:t>behaviour</a:t>
            </a:r>
            <a:r>
              <a:rPr lang="en-US" dirty="0"/>
              <a:t>. One of the hard lessons that software engineers have learned from experience is that it is important to separate the definition of what a system should do (a specification) from the definition of how it should work (a design). This separation allows the two specialist groups (testers for specifications and designers for design) to work independently so that we can later check that they have arrived at the same place, that is they have together built a system and tested that it works according to its specification.</a:t>
            </a:r>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24</a:t>
            </a:fld>
            <a:endParaRPr lang="en-GB"/>
          </a:p>
        </p:txBody>
      </p:sp>
    </p:spTree>
    <p:extLst>
      <p:ext uri="{BB962C8B-B14F-4D97-AF65-F5344CB8AC3E}">
        <p14:creationId xmlns:p14="http://schemas.microsoft.com/office/powerpoint/2010/main" val="1347258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27</a:t>
            </a:fld>
            <a:endParaRPr lang="en-GB"/>
          </a:p>
        </p:txBody>
      </p:sp>
    </p:spTree>
    <p:extLst>
      <p:ext uri="{BB962C8B-B14F-4D97-AF65-F5344CB8AC3E}">
        <p14:creationId xmlns:p14="http://schemas.microsoft.com/office/powerpoint/2010/main" val="2701882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C2F2C0C-2383-450F-96F8-74C846B4D3A4}" type="slidenum">
              <a:rPr lang="en-GB" smtClean="0"/>
              <a:t>42</a:t>
            </a:fld>
            <a:endParaRPr lang="en-GB"/>
          </a:p>
        </p:txBody>
      </p:sp>
    </p:spTree>
    <p:extLst>
      <p:ext uri="{BB962C8B-B14F-4D97-AF65-F5344CB8AC3E}">
        <p14:creationId xmlns:p14="http://schemas.microsoft.com/office/powerpoint/2010/main" val="1031108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C2F2C0C-2383-450F-96F8-74C846B4D3A4}" type="slidenum">
              <a:rPr lang="en-GB" smtClean="0"/>
              <a:t>43</a:t>
            </a:fld>
            <a:endParaRPr lang="en-GB"/>
          </a:p>
        </p:txBody>
      </p:sp>
    </p:spTree>
    <p:extLst>
      <p:ext uri="{BB962C8B-B14F-4D97-AF65-F5344CB8AC3E}">
        <p14:creationId xmlns:p14="http://schemas.microsoft.com/office/powerpoint/2010/main" val="2827657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C2F2C0C-2383-450F-96F8-74C846B4D3A4}" type="slidenum">
              <a:rPr lang="en-GB" smtClean="0"/>
              <a:t>44</a:t>
            </a:fld>
            <a:endParaRPr lang="en-GB"/>
          </a:p>
        </p:txBody>
      </p:sp>
    </p:spTree>
    <p:extLst>
      <p:ext uri="{BB962C8B-B14F-4D97-AF65-F5344CB8AC3E}">
        <p14:creationId xmlns:p14="http://schemas.microsoft.com/office/powerpoint/2010/main" val="1061155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C2F2C0C-2383-450F-96F8-74C846B4D3A4}" type="slidenum">
              <a:rPr lang="en-GB" smtClean="0"/>
              <a:t>2</a:t>
            </a:fld>
            <a:endParaRPr lang="en-GB"/>
          </a:p>
        </p:txBody>
      </p:sp>
    </p:spTree>
    <p:extLst>
      <p:ext uri="{BB962C8B-B14F-4D97-AF65-F5344CB8AC3E}">
        <p14:creationId xmlns:p14="http://schemas.microsoft.com/office/powerpoint/2010/main" val="3758867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48</a:t>
            </a:fld>
            <a:endParaRPr lang="en-GB"/>
          </a:p>
        </p:txBody>
      </p:sp>
    </p:spTree>
    <p:extLst>
      <p:ext uri="{BB962C8B-B14F-4D97-AF65-F5344CB8AC3E}">
        <p14:creationId xmlns:p14="http://schemas.microsoft.com/office/powerpoint/2010/main" val="3223140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 test condition </a:t>
            </a:r>
            <a:r>
              <a:rPr lang="en-US" dirty="0"/>
              <a:t>– an item or event of a component or system that could be verified by one or more test cases, for example a function, transaction, feature, quality attribute or structural element. In other words, a test condition is some characteristic of our software that we can check with a test or a set of tests.</a:t>
            </a:r>
            <a:endParaRPr lang="en-US" b="1" dirty="0"/>
          </a:p>
          <a:p>
            <a:endParaRPr lang="en-US" b="1" dirty="0"/>
          </a:p>
          <a:p>
            <a:r>
              <a:rPr lang="en-US" b="1" dirty="0"/>
              <a:t>A test case </a:t>
            </a:r>
            <a:r>
              <a:rPr lang="en-US" dirty="0"/>
              <a:t>– a set of input values, execution preconditions, expected results and execution postconditions, developed for a particular objective or test condition, such as to exercise a particular program path or to verify compliance with a specific requirement. In other words, a test case gets the system to some starting point for the test (execution preconditions); then applies a set of input values that should achieve a given outcome (expected result), and leaves the system at some end point (execution postcondition). Our test design activity will generate the set of input values and we will predict the expected outcome by, for example, identifying from the specification what should happen when those input values are applied. We have to define what state the system is in when we start so that it is ready to receive the inputs and we have to decide what state it is in after the test so that we can check that it ends up in the right place</a:t>
            </a:r>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5</a:t>
            </a:fld>
            <a:endParaRPr lang="en-GB"/>
          </a:p>
        </p:txBody>
      </p:sp>
    </p:spTree>
    <p:extLst>
      <p:ext uri="{BB962C8B-B14F-4D97-AF65-F5344CB8AC3E}">
        <p14:creationId xmlns:p14="http://schemas.microsoft.com/office/powerpoint/2010/main" val="1798789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9</a:t>
            </a:fld>
            <a:endParaRPr lang="en-GB"/>
          </a:p>
        </p:txBody>
      </p:sp>
    </p:spTree>
    <p:extLst>
      <p:ext uri="{BB962C8B-B14F-4D97-AF65-F5344CB8AC3E}">
        <p14:creationId xmlns:p14="http://schemas.microsoft.com/office/powerpoint/2010/main" val="726944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test procedure would collect together all the test cases related to this specification element so that they can all be executed together as a block; there would be several to test valid and non-valid inputs, as you have seen in the example.</a:t>
            </a:r>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10</a:t>
            </a:fld>
            <a:endParaRPr lang="en-GB"/>
          </a:p>
        </p:txBody>
      </p:sp>
    </p:spTree>
    <p:extLst>
      <p:ext uri="{BB962C8B-B14F-4D97-AF65-F5344CB8AC3E}">
        <p14:creationId xmlns:p14="http://schemas.microsoft.com/office/powerpoint/2010/main" val="2559039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wider process (the FTP) we would move on to the test execution step next. In preparation for execution the test execution schedule collects together all the tests and sequences them, taking into account any priorities (highest priority tests would be run first) and any dependencies between tests. For example, it would make sense to do all the tests on the input screen together and to do all the tests that use input data afterwards; that way we get the input screen tests to do the data entry that we will need for the later tests. There might also be technical reasons why we run tests in a particular sequence; for example, a test of the password security needs to be done at the beginning of a sequence of tests because we need to be able to get into the system to run the other tests</a:t>
            </a:r>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11</a:t>
            </a:fld>
            <a:endParaRPr lang="en-GB"/>
          </a:p>
        </p:txBody>
      </p:sp>
    </p:spTree>
    <p:extLst>
      <p:ext uri="{BB962C8B-B14F-4D97-AF65-F5344CB8AC3E}">
        <p14:creationId xmlns:p14="http://schemas.microsoft.com/office/powerpoint/2010/main" val="178471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u="sng" dirty="0">
                <a:solidFill>
                  <a:srgbClr val="3A3A3A"/>
                </a:solidFill>
                <a:effectLst/>
                <a:latin typeface="Work Sans" pitchFamily="2" charset="0"/>
              </a:rPr>
              <a:t>Product Coverage</a:t>
            </a:r>
            <a:r>
              <a:rPr lang="en-US" b="1" i="0" dirty="0">
                <a:solidFill>
                  <a:srgbClr val="3A3A3A"/>
                </a:solidFill>
                <a:effectLst/>
                <a:latin typeface="Work Sans" pitchFamily="2" charset="0"/>
              </a:rPr>
              <a:t>:</a:t>
            </a:r>
          </a:p>
          <a:p>
            <a:pPr algn="l"/>
            <a:r>
              <a:rPr lang="en-US" b="1" i="0" dirty="0">
                <a:solidFill>
                  <a:srgbClr val="3A3A3A"/>
                </a:solidFill>
                <a:effectLst/>
                <a:latin typeface="Work Sans" pitchFamily="2" charset="0"/>
              </a:rPr>
              <a:t>Example #1:</a:t>
            </a:r>
            <a:endParaRPr lang="en-US" b="0" i="0" dirty="0">
              <a:solidFill>
                <a:srgbClr val="3A3A3A"/>
              </a:solidFill>
              <a:effectLst/>
              <a:latin typeface="Work Sans" pitchFamily="2" charset="0"/>
            </a:endParaRPr>
          </a:p>
          <a:p>
            <a:pPr algn="l"/>
            <a:r>
              <a:rPr lang="en-US" b="0" i="0" dirty="0">
                <a:solidFill>
                  <a:srgbClr val="3A3A3A"/>
                </a:solidFill>
                <a:effectLst/>
                <a:latin typeface="Work Sans" pitchFamily="2" charset="0"/>
              </a:rPr>
              <a:t>If “knife” is a product, you are testing; just do not concentrate on checking whether it cuts the vegetables/fruits properly. There are other aspects to look for such as – the user should be able to handle it comfortably.</a:t>
            </a:r>
          </a:p>
          <a:p>
            <a:pPr algn="l"/>
            <a:r>
              <a:rPr lang="en-US" b="1" i="0" dirty="0">
                <a:solidFill>
                  <a:srgbClr val="3A3A3A"/>
                </a:solidFill>
                <a:effectLst/>
                <a:latin typeface="Work Sans" pitchFamily="2" charset="0"/>
              </a:rPr>
              <a:t>Example #2:</a:t>
            </a:r>
            <a:endParaRPr lang="en-US" b="0" i="0" dirty="0">
              <a:solidFill>
                <a:srgbClr val="3A3A3A"/>
              </a:solidFill>
              <a:effectLst/>
              <a:latin typeface="Work Sans" pitchFamily="2" charset="0"/>
            </a:endParaRPr>
          </a:p>
          <a:p>
            <a:pPr algn="l"/>
            <a:r>
              <a:rPr lang="en-US" b="0" i="0" dirty="0">
                <a:solidFill>
                  <a:srgbClr val="3A3A3A"/>
                </a:solidFill>
                <a:effectLst/>
                <a:latin typeface="Work Sans" pitchFamily="2" charset="0"/>
              </a:rPr>
              <a:t>If “notepad” is an application, you are testing, checking relevant features is a must thing.</a:t>
            </a:r>
          </a:p>
          <a:p>
            <a:pPr algn="l"/>
            <a:r>
              <a:rPr lang="en-US" b="0" i="0" dirty="0">
                <a:solidFill>
                  <a:srgbClr val="3A3A3A"/>
                </a:solidFill>
                <a:effectLst/>
                <a:latin typeface="Work Sans" pitchFamily="2" charset="0"/>
              </a:rPr>
              <a:t>But other aspects to be taken care are – application responds properly while using other applications simultaneously, the application does not crash </a:t>
            </a:r>
            <a:r>
              <a:rPr lang="en-US" b="0" i="0" u="none" strike="noStrike" dirty="0">
                <a:solidFill>
                  <a:srgbClr val="ED0000"/>
                </a:solidFill>
                <a:effectLst/>
                <a:latin typeface="Work Sans" pitchFamily="2" charset="0"/>
                <a:hlinkClick r:id="rId3"/>
              </a:rPr>
              <a:t>when the user tries to do something unusual</a:t>
            </a:r>
            <a:r>
              <a:rPr lang="en-US" b="0" i="0" dirty="0">
                <a:solidFill>
                  <a:srgbClr val="3A3A3A"/>
                </a:solidFill>
                <a:effectLst/>
                <a:latin typeface="Work Sans" pitchFamily="2" charset="0"/>
              </a:rPr>
              <a:t>, the user is provided proper warning/error messages, the user is able to understand and use the application easily, help content is available when required.</a:t>
            </a:r>
          </a:p>
          <a:p>
            <a:endParaRPr lang="en-IE" dirty="0"/>
          </a:p>
          <a:p>
            <a:r>
              <a:rPr lang="en-IE" b="1" u="sng" dirty="0"/>
              <a:t>Risk Coverage</a:t>
            </a:r>
          </a:p>
          <a:p>
            <a:endParaRPr lang="en-IE" dirty="0"/>
          </a:p>
          <a:p>
            <a:pPr algn="l"/>
            <a:r>
              <a:rPr lang="en-US" b="1" i="0" dirty="0">
                <a:solidFill>
                  <a:srgbClr val="3A3A3A"/>
                </a:solidFill>
                <a:effectLst/>
                <a:latin typeface="Work Sans" pitchFamily="2" charset="0"/>
              </a:rPr>
              <a:t>Example #1:</a:t>
            </a:r>
            <a:endParaRPr lang="en-US" b="0" i="0" dirty="0">
              <a:solidFill>
                <a:srgbClr val="3A3A3A"/>
              </a:solidFill>
              <a:effectLst/>
              <a:latin typeface="Work Sans" pitchFamily="2" charset="0"/>
            </a:endParaRPr>
          </a:p>
          <a:p>
            <a:pPr algn="l"/>
            <a:r>
              <a:rPr lang="en-US" b="0" i="0" dirty="0">
                <a:solidFill>
                  <a:srgbClr val="3A3A3A"/>
                </a:solidFill>
                <a:effectLst/>
                <a:latin typeface="Work Sans" pitchFamily="2" charset="0"/>
              </a:rPr>
              <a:t>While testing an airplane, if a tester tells you that he/she has fully tested the internal system of the airplane and it’s working fine but only flying capability of the airplane was not covered while testing – what would be your reaction?</a:t>
            </a:r>
          </a:p>
          <a:p>
            <a:pPr algn="l"/>
            <a:r>
              <a:rPr lang="en-US" b="0" i="0" dirty="0">
                <a:solidFill>
                  <a:srgbClr val="3A3A3A"/>
                </a:solidFill>
                <a:effectLst/>
                <a:latin typeface="Work Sans" pitchFamily="2" charset="0"/>
              </a:rPr>
              <a:t>Well, that is what risk coverage means. Identifying risk as per the application/product and testing it thoroughly is always a good practice.</a:t>
            </a:r>
          </a:p>
          <a:p>
            <a:pPr algn="l"/>
            <a:r>
              <a:rPr lang="en-US" b="1" i="0" dirty="0">
                <a:solidFill>
                  <a:srgbClr val="3A3A3A"/>
                </a:solidFill>
                <a:effectLst/>
                <a:latin typeface="Work Sans" pitchFamily="2" charset="0"/>
              </a:rPr>
              <a:t>Example #2:</a:t>
            </a:r>
            <a:endParaRPr lang="en-US" b="0" i="0" dirty="0">
              <a:solidFill>
                <a:srgbClr val="3A3A3A"/>
              </a:solidFill>
              <a:effectLst/>
              <a:latin typeface="Work Sans" pitchFamily="2" charset="0"/>
            </a:endParaRPr>
          </a:p>
          <a:p>
            <a:pPr algn="l"/>
            <a:r>
              <a:rPr lang="en-US" b="0" i="0" dirty="0">
                <a:solidFill>
                  <a:srgbClr val="3A3A3A"/>
                </a:solidFill>
                <a:effectLst/>
                <a:latin typeface="Work Sans" pitchFamily="2" charset="0"/>
              </a:rPr>
              <a:t>While testing an e-commerce site, tester considered every effective factor but did not consider the risk of numbers of users accessing the website simultaneously and on the Super OFFER day, the not considered risk proved to be a huge mistake.</a:t>
            </a:r>
          </a:p>
          <a:p>
            <a:endParaRPr lang="en-IE" dirty="0"/>
          </a:p>
          <a:p>
            <a:endParaRPr lang="en-IE" dirty="0"/>
          </a:p>
          <a:p>
            <a:r>
              <a:rPr lang="en-IE" b="1" u="sng" dirty="0"/>
              <a:t>Requirements Coverage</a:t>
            </a:r>
          </a:p>
          <a:p>
            <a:endParaRPr lang="en-IE" dirty="0"/>
          </a:p>
          <a:p>
            <a:pPr algn="l"/>
            <a:r>
              <a:rPr lang="en-US" b="1" i="0" dirty="0">
                <a:solidFill>
                  <a:srgbClr val="3A3A3A"/>
                </a:solidFill>
                <a:effectLst/>
                <a:latin typeface="Work Sans" pitchFamily="2" charset="0"/>
              </a:rPr>
              <a:t>Example #1:</a:t>
            </a:r>
            <a:endParaRPr lang="en-US" b="0" i="0" dirty="0">
              <a:solidFill>
                <a:srgbClr val="3A3A3A"/>
              </a:solidFill>
              <a:effectLst/>
              <a:latin typeface="Work Sans" pitchFamily="2" charset="0"/>
            </a:endParaRPr>
          </a:p>
          <a:p>
            <a:pPr algn="l"/>
            <a:r>
              <a:rPr lang="en-US" b="0" i="0" dirty="0">
                <a:solidFill>
                  <a:srgbClr val="3A3A3A"/>
                </a:solidFill>
                <a:effectLst/>
                <a:latin typeface="Work Sans" pitchFamily="2" charset="0"/>
              </a:rPr>
              <a:t>Excited for the family function, you asked the tailor to stitch your dress and put on those peacock blue show buttons on the neckline.</a:t>
            </a:r>
          </a:p>
          <a:p>
            <a:pPr algn="l"/>
            <a:r>
              <a:rPr lang="en-US" b="0" i="0" dirty="0">
                <a:solidFill>
                  <a:srgbClr val="3A3A3A"/>
                </a:solidFill>
                <a:effectLst/>
                <a:latin typeface="Work Sans" pitchFamily="2" charset="0"/>
              </a:rPr>
              <a:t>While stitching the dress, tailor thought that putting those buttons on neckline will not look good so he stitched a golden colored border instead. On the trial day, definitely, the unhappy customer shouted at the tailor for not sticking to the requirements.</a:t>
            </a:r>
          </a:p>
          <a:p>
            <a:pPr algn="l"/>
            <a:r>
              <a:rPr lang="en-US" b="1" i="0" dirty="0">
                <a:solidFill>
                  <a:srgbClr val="3A3A3A"/>
                </a:solidFill>
                <a:effectLst/>
                <a:latin typeface="Work Sans" pitchFamily="2" charset="0"/>
              </a:rPr>
              <a:t>Example #2 :</a:t>
            </a:r>
            <a:endParaRPr lang="en-US" b="0" i="0" dirty="0">
              <a:solidFill>
                <a:srgbClr val="3A3A3A"/>
              </a:solidFill>
              <a:effectLst/>
              <a:latin typeface="Work Sans" pitchFamily="2" charset="0"/>
            </a:endParaRPr>
          </a:p>
          <a:p>
            <a:pPr algn="l"/>
            <a:r>
              <a:rPr lang="en-US" b="0" i="0" dirty="0">
                <a:solidFill>
                  <a:srgbClr val="3A3A3A"/>
                </a:solidFill>
                <a:effectLst/>
                <a:latin typeface="Work Sans" pitchFamily="2" charset="0"/>
              </a:rPr>
              <a:t>While testing a chat application, tester took care of all the important points like multiple users chatting in a group, two users chatting independently, all types of emoticons available, updates sent to user immediately etc. but forgot to look into requirement document, which clearly mentioned that when two users chat independently, video call option should be enabled.</a:t>
            </a:r>
          </a:p>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13</a:t>
            </a:fld>
            <a:endParaRPr lang="en-GB"/>
          </a:p>
        </p:txBody>
      </p:sp>
    </p:spTree>
    <p:extLst>
      <p:ext uri="{BB962C8B-B14F-4D97-AF65-F5344CB8AC3E}">
        <p14:creationId xmlns:p14="http://schemas.microsoft.com/office/powerpoint/2010/main" val="1559537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 test condition </a:t>
            </a:r>
            <a:r>
              <a:rPr lang="en-US" dirty="0"/>
              <a:t>– an item or event of a component or system that could be verified by one or more test cases, for example a function, transaction, feature, quality attribute or structural element. In other words, a test condition is some characteristic of our software that we can check with a test or a set of tests.</a:t>
            </a:r>
            <a:endParaRPr lang="en-US" b="1" dirty="0"/>
          </a:p>
          <a:p>
            <a:endParaRPr lang="en-US" b="1" dirty="0"/>
          </a:p>
          <a:p>
            <a:r>
              <a:rPr lang="en-US" b="1" dirty="0"/>
              <a:t>A test case </a:t>
            </a:r>
            <a:r>
              <a:rPr lang="en-US" dirty="0"/>
              <a:t>– a set of input values, execution preconditions, expected results and execution postconditions, developed for a particular objective or test condition, such as to exercise a particular program path or to verify compliance with a specific requirement. In other words, a test case: gets the system to some starting point for the test (execution preconditions); then applies a set of input values that should achieve a given outcome (expected result), and leaves the system at some end point (execution postcondition). Our test design activity will generate the set of input values and we will predict the expected outcome by, for example, identifying from the specification what should happen when those input values are applied. We have to define what state the system is in when we start so that it is ready to receive the inputs and we have to decide what state it is in after the test so that we can check that it ends up in the right place</a:t>
            </a:r>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14</a:t>
            </a:fld>
            <a:endParaRPr lang="en-GB"/>
          </a:p>
        </p:txBody>
      </p:sp>
    </p:spTree>
    <p:extLst>
      <p:ext uri="{BB962C8B-B14F-4D97-AF65-F5344CB8AC3E}">
        <p14:creationId xmlns:p14="http://schemas.microsoft.com/office/powerpoint/2010/main" val="970572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FD1ADA9-6F01-4C7C-AD7E-72AD49C9B2B8}" type="slidenum">
              <a:rPr lang="en-GB" smtClean="0"/>
              <a:t>16</a:t>
            </a:fld>
            <a:endParaRPr lang="en-GB"/>
          </a:p>
        </p:txBody>
      </p:sp>
    </p:spTree>
    <p:extLst>
      <p:ext uri="{BB962C8B-B14F-4D97-AF65-F5344CB8AC3E}">
        <p14:creationId xmlns:p14="http://schemas.microsoft.com/office/powerpoint/2010/main" val="3800081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B734-343A-401A-BBC5-86E53A2A7F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72AE6B-825E-4EFD-86C3-AA3B2CCA8F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ADFA2B3-E1C4-4789-98BD-316EBB06E1B1}"/>
              </a:ext>
            </a:extLst>
          </p:cNvPr>
          <p:cNvSpPr>
            <a:spLocks noGrp="1"/>
          </p:cNvSpPr>
          <p:nvPr>
            <p:ph type="dt" sz="half" idx="10"/>
          </p:nvPr>
        </p:nvSpPr>
        <p:spPr/>
        <p:txBody>
          <a:bodyPr/>
          <a:lstStyle/>
          <a:p>
            <a:fld id="{C4D0E4D9-D763-43EE-B811-D76EC3139DBF}" type="datetimeFigureOut">
              <a:rPr lang="en-GB" smtClean="0"/>
              <a:t>20/02/2024</a:t>
            </a:fld>
            <a:endParaRPr lang="en-GB"/>
          </a:p>
        </p:txBody>
      </p:sp>
      <p:sp>
        <p:nvSpPr>
          <p:cNvPr id="5" name="Footer Placeholder 4">
            <a:extLst>
              <a:ext uri="{FF2B5EF4-FFF2-40B4-BE49-F238E27FC236}">
                <a16:creationId xmlns:a16="http://schemas.microsoft.com/office/drawing/2014/main" id="{E174A021-847E-4E7B-91E6-8CB10A2235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78272F-BCED-47C5-9FFA-970083CF8D4B}"/>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124162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ECFD-5D59-4613-A81F-11BDF1F6E4F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DFC1A6-01AB-47F6-B071-F418D4A28C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F0E53E-EC13-447A-9A12-654C6864A748}"/>
              </a:ext>
            </a:extLst>
          </p:cNvPr>
          <p:cNvSpPr>
            <a:spLocks noGrp="1"/>
          </p:cNvSpPr>
          <p:nvPr>
            <p:ph type="dt" sz="half" idx="10"/>
          </p:nvPr>
        </p:nvSpPr>
        <p:spPr/>
        <p:txBody>
          <a:bodyPr/>
          <a:lstStyle/>
          <a:p>
            <a:fld id="{C4D0E4D9-D763-43EE-B811-D76EC3139DBF}" type="datetimeFigureOut">
              <a:rPr lang="en-GB" smtClean="0"/>
              <a:t>20/02/2024</a:t>
            </a:fld>
            <a:endParaRPr lang="en-GB"/>
          </a:p>
        </p:txBody>
      </p:sp>
      <p:sp>
        <p:nvSpPr>
          <p:cNvPr id="5" name="Footer Placeholder 4">
            <a:extLst>
              <a:ext uri="{FF2B5EF4-FFF2-40B4-BE49-F238E27FC236}">
                <a16:creationId xmlns:a16="http://schemas.microsoft.com/office/drawing/2014/main" id="{1DF60BC6-4456-4D77-BA0A-356C9861B1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3D8ED6-6BEC-453C-AEE5-C24038FA19B0}"/>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2339082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08A76-D627-4794-92DF-CB4EAE286B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923F99-79AF-47DC-AC8D-A83116E910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0A3C0E-D290-4EE8-85FD-AC02B0744234}"/>
              </a:ext>
            </a:extLst>
          </p:cNvPr>
          <p:cNvSpPr>
            <a:spLocks noGrp="1"/>
          </p:cNvSpPr>
          <p:nvPr>
            <p:ph type="dt" sz="half" idx="10"/>
          </p:nvPr>
        </p:nvSpPr>
        <p:spPr/>
        <p:txBody>
          <a:bodyPr/>
          <a:lstStyle/>
          <a:p>
            <a:fld id="{C4D0E4D9-D763-43EE-B811-D76EC3139DBF}" type="datetimeFigureOut">
              <a:rPr lang="en-GB" smtClean="0"/>
              <a:t>20/02/2024</a:t>
            </a:fld>
            <a:endParaRPr lang="en-GB"/>
          </a:p>
        </p:txBody>
      </p:sp>
      <p:sp>
        <p:nvSpPr>
          <p:cNvPr id="5" name="Footer Placeholder 4">
            <a:extLst>
              <a:ext uri="{FF2B5EF4-FFF2-40B4-BE49-F238E27FC236}">
                <a16:creationId xmlns:a16="http://schemas.microsoft.com/office/drawing/2014/main" id="{8C796414-CE10-464B-B2A3-497953743F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77F5BA-336B-4E61-958F-706AC6F713C4}"/>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340694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0E35-DD92-4FA6-94D9-972EFA9B57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3E48B09-F0DF-47BA-AF5C-581CCB88C6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206DFE-E619-4F54-AA5D-EE248D3D4211}"/>
              </a:ext>
            </a:extLst>
          </p:cNvPr>
          <p:cNvSpPr>
            <a:spLocks noGrp="1"/>
          </p:cNvSpPr>
          <p:nvPr>
            <p:ph type="dt" sz="half" idx="10"/>
          </p:nvPr>
        </p:nvSpPr>
        <p:spPr/>
        <p:txBody>
          <a:bodyPr/>
          <a:lstStyle/>
          <a:p>
            <a:fld id="{C4D0E4D9-D763-43EE-B811-D76EC3139DBF}" type="datetimeFigureOut">
              <a:rPr lang="en-GB" smtClean="0"/>
              <a:t>20/02/2024</a:t>
            </a:fld>
            <a:endParaRPr lang="en-GB"/>
          </a:p>
        </p:txBody>
      </p:sp>
      <p:sp>
        <p:nvSpPr>
          <p:cNvPr id="5" name="Footer Placeholder 4">
            <a:extLst>
              <a:ext uri="{FF2B5EF4-FFF2-40B4-BE49-F238E27FC236}">
                <a16:creationId xmlns:a16="http://schemas.microsoft.com/office/drawing/2014/main" id="{B082DBEB-9C39-4AE7-AF4A-BC59E39AC4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946EC2-9606-4AF4-AC4E-27A2E7CD0495}"/>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257489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2938-E099-4DBF-AFCA-4417939EF8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1A37CD-DA88-4646-9E6F-0C107D0BF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EB7114-0934-4F69-9BA3-7BAD1B2723F4}"/>
              </a:ext>
            </a:extLst>
          </p:cNvPr>
          <p:cNvSpPr>
            <a:spLocks noGrp="1"/>
          </p:cNvSpPr>
          <p:nvPr>
            <p:ph type="dt" sz="half" idx="10"/>
          </p:nvPr>
        </p:nvSpPr>
        <p:spPr/>
        <p:txBody>
          <a:bodyPr/>
          <a:lstStyle/>
          <a:p>
            <a:fld id="{C4D0E4D9-D763-43EE-B811-D76EC3139DBF}" type="datetimeFigureOut">
              <a:rPr lang="en-GB" smtClean="0"/>
              <a:t>20/02/2024</a:t>
            </a:fld>
            <a:endParaRPr lang="en-GB"/>
          </a:p>
        </p:txBody>
      </p:sp>
      <p:sp>
        <p:nvSpPr>
          <p:cNvPr id="5" name="Footer Placeholder 4">
            <a:extLst>
              <a:ext uri="{FF2B5EF4-FFF2-40B4-BE49-F238E27FC236}">
                <a16:creationId xmlns:a16="http://schemas.microsoft.com/office/drawing/2014/main" id="{D4FF4DD4-B784-4FBA-B819-75CBB83811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3B40C1-FFAE-4E20-B44A-F4D49E72B41A}"/>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294978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D5EA-F3E0-4BEC-9EDC-40B254A96EA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59C9B5-6FE0-4A0F-998C-6F55527675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66C23E8-2D07-4266-B891-6ACA85D141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70D9684-01A0-4CF9-B8B1-9C91D4E37E19}"/>
              </a:ext>
            </a:extLst>
          </p:cNvPr>
          <p:cNvSpPr>
            <a:spLocks noGrp="1"/>
          </p:cNvSpPr>
          <p:nvPr>
            <p:ph type="dt" sz="half" idx="10"/>
          </p:nvPr>
        </p:nvSpPr>
        <p:spPr/>
        <p:txBody>
          <a:bodyPr/>
          <a:lstStyle/>
          <a:p>
            <a:fld id="{C4D0E4D9-D763-43EE-B811-D76EC3139DBF}" type="datetimeFigureOut">
              <a:rPr lang="en-GB" smtClean="0"/>
              <a:t>20/02/2024</a:t>
            </a:fld>
            <a:endParaRPr lang="en-GB"/>
          </a:p>
        </p:txBody>
      </p:sp>
      <p:sp>
        <p:nvSpPr>
          <p:cNvPr id="6" name="Footer Placeholder 5">
            <a:extLst>
              <a:ext uri="{FF2B5EF4-FFF2-40B4-BE49-F238E27FC236}">
                <a16:creationId xmlns:a16="http://schemas.microsoft.com/office/drawing/2014/main" id="{77CD4BE5-ACDB-4E9D-B8D0-31C468C0B4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B7647-5786-480D-8CBE-E0A8D60AF841}"/>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406762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F33B-7565-42CB-8E96-596FBD4309E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3A2D2E7-3494-497B-A8B0-AB38540A9D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8AD255-1029-428A-B5D8-C1D67E916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70BAC42-ACA7-4585-9797-221B1628B0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833764-2F6D-457B-A266-4EDF674034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5BB382-6C0C-472A-8023-2BCE32BD5D37}"/>
              </a:ext>
            </a:extLst>
          </p:cNvPr>
          <p:cNvSpPr>
            <a:spLocks noGrp="1"/>
          </p:cNvSpPr>
          <p:nvPr>
            <p:ph type="dt" sz="half" idx="10"/>
          </p:nvPr>
        </p:nvSpPr>
        <p:spPr/>
        <p:txBody>
          <a:bodyPr/>
          <a:lstStyle/>
          <a:p>
            <a:fld id="{C4D0E4D9-D763-43EE-B811-D76EC3139DBF}" type="datetimeFigureOut">
              <a:rPr lang="en-GB" smtClean="0"/>
              <a:t>20/02/2024</a:t>
            </a:fld>
            <a:endParaRPr lang="en-GB"/>
          </a:p>
        </p:txBody>
      </p:sp>
      <p:sp>
        <p:nvSpPr>
          <p:cNvPr id="8" name="Footer Placeholder 7">
            <a:extLst>
              <a:ext uri="{FF2B5EF4-FFF2-40B4-BE49-F238E27FC236}">
                <a16:creationId xmlns:a16="http://schemas.microsoft.com/office/drawing/2014/main" id="{46004FC1-A21B-4A9A-A1BA-091D5D15D2F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62109F1-16E6-42C9-BE09-528A27C5785D}"/>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388499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AC03-104E-4CB2-A7FA-85DCE117A1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ECC06E9-01BA-495D-A676-6D393C790CBA}"/>
              </a:ext>
            </a:extLst>
          </p:cNvPr>
          <p:cNvSpPr>
            <a:spLocks noGrp="1"/>
          </p:cNvSpPr>
          <p:nvPr>
            <p:ph type="dt" sz="half" idx="10"/>
          </p:nvPr>
        </p:nvSpPr>
        <p:spPr/>
        <p:txBody>
          <a:bodyPr/>
          <a:lstStyle/>
          <a:p>
            <a:fld id="{C4D0E4D9-D763-43EE-B811-D76EC3139DBF}" type="datetimeFigureOut">
              <a:rPr lang="en-GB" smtClean="0"/>
              <a:t>20/02/2024</a:t>
            </a:fld>
            <a:endParaRPr lang="en-GB"/>
          </a:p>
        </p:txBody>
      </p:sp>
      <p:sp>
        <p:nvSpPr>
          <p:cNvPr id="4" name="Footer Placeholder 3">
            <a:extLst>
              <a:ext uri="{FF2B5EF4-FFF2-40B4-BE49-F238E27FC236}">
                <a16:creationId xmlns:a16="http://schemas.microsoft.com/office/drawing/2014/main" id="{615D0630-4F70-4788-90E4-3154F6E056D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BF1DC97-E5B0-4BB6-9A2E-09623AE25EA8}"/>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364610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F47971-20C0-4FE3-A94E-4AECC4597582}"/>
              </a:ext>
            </a:extLst>
          </p:cNvPr>
          <p:cNvSpPr>
            <a:spLocks noGrp="1"/>
          </p:cNvSpPr>
          <p:nvPr>
            <p:ph type="dt" sz="half" idx="10"/>
          </p:nvPr>
        </p:nvSpPr>
        <p:spPr/>
        <p:txBody>
          <a:bodyPr/>
          <a:lstStyle/>
          <a:p>
            <a:fld id="{C4D0E4D9-D763-43EE-B811-D76EC3139DBF}" type="datetimeFigureOut">
              <a:rPr lang="en-GB" smtClean="0"/>
              <a:t>20/02/2024</a:t>
            </a:fld>
            <a:endParaRPr lang="en-GB"/>
          </a:p>
        </p:txBody>
      </p:sp>
      <p:sp>
        <p:nvSpPr>
          <p:cNvPr id="3" name="Footer Placeholder 2">
            <a:extLst>
              <a:ext uri="{FF2B5EF4-FFF2-40B4-BE49-F238E27FC236}">
                <a16:creationId xmlns:a16="http://schemas.microsoft.com/office/drawing/2014/main" id="{24BE0FF2-3221-4956-B870-0D5BBC174DB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13D1A2A-FF4A-456E-94FB-827788848DCE}"/>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212027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E9DC-0B77-4744-A5E9-E1D1162F2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1FC80CE-D744-47C3-92B7-A5CAA5884F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533E02E-A512-4CCF-B45E-24986CFC7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8EC80-E057-4F5C-A92E-B4031CDB2E7B}"/>
              </a:ext>
            </a:extLst>
          </p:cNvPr>
          <p:cNvSpPr>
            <a:spLocks noGrp="1"/>
          </p:cNvSpPr>
          <p:nvPr>
            <p:ph type="dt" sz="half" idx="10"/>
          </p:nvPr>
        </p:nvSpPr>
        <p:spPr/>
        <p:txBody>
          <a:bodyPr/>
          <a:lstStyle/>
          <a:p>
            <a:fld id="{C4D0E4D9-D763-43EE-B811-D76EC3139DBF}" type="datetimeFigureOut">
              <a:rPr lang="en-GB" smtClean="0"/>
              <a:t>20/02/2024</a:t>
            </a:fld>
            <a:endParaRPr lang="en-GB"/>
          </a:p>
        </p:txBody>
      </p:sp>
      <p:sp>
        <p:nvSpPr>
          <p:cNvPr id="6" name="Footer Placeholder 5">
            <a:extLst>
              <a:ext uri="{FF2B5EF4-FFF2-40B4-BE49-F238E27FC236}">
                <a16:creationId xmlns:a16="http://schemas.microsoft.com/office/drawing/2014/main" id="{373A78DE-3817-4E1B-B94F-213DD741E8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B9E680-DAF7-48F9-9D1E-82BF20E0DD60}"/>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415862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E232-FFC2-4D19-A7AE-2DE052BD4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3A600A8-FC18-4600-92A3-BCEE40266B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6A4C2BF-59E4-4390-8FE4-4C4FF00FC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16B357-8833-4F04-A88F-69D2D84F8F48}"/>
              </a:ext>
            </a:extLst>
          </p:cNvPr>
          <p:cNvSpPr>
            <a:spLocks noGrp="1"/>
          </p:cNvSpPr>
          <p:nvPr>
            <p:ph type="dt" sz="half" idx="10"/>
          </p:nvPr>
        </p:nvSpPr>
        <p:spPr/>
        <p:txBody>
          <a:bodyPr/>
          <a:lstStyle/>
          <a:p>
            <a:fld id="{C4D0E4D9-D763-43EE-B811-D76EC3139DBF}" type="datetimeFigureOut">
              <a:rPr lang="en-GB" smtClean="0"/>
              <a:t>20/02/2024</a:t>
            </a:fld>
            <a:endParaRPr lang="en-GB"/>
          </a:p>
        </p:txBody>
      </p:sp>
      <p:sp>
        <p:nvSpPr>
          <p:cNvPr id="6" name="Footer Placeholder 5">
            <a:extLst>
              <a:ext uri="{FF2B5EF4-FFF2-40B4-BE49-F238E27FC236}">
                <a16:creationId xmlns:a16="http://schemas.microsoft.com/office/drawing/2014/main" id="{604BF661-5AF7-48C0-B8F5-F21E592017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F7763C-44CB-45D3-9168-24FA203014D0}"/>
              </a:ext>
            </a:extLst>
          </p:cNvPr>
          <p:cNvSpPr>
            <a:spLocks noGrp="1"/>
          </p:cNvSpPr>
          <p:nvPr>
            <p:ph type="sldNum" sz="quarter" idx="12"/>
          </p:nvPr>
        </p:nvSpPr>
        <p:spPr/>
        <p:txBody>
          <a:bodyPr/>
          <a:lstStyle/>
          <a:p>
            <a:fld id="{B6A5C695-2F0B-40F0-907C-C091858C1C48}" type="slidenum">
              <a:rPr lang="en-GB" smtClean="0"/>
              <a:t>‹#›</a:t>
            </a:fld>
            <a:endParaRPr lang="en-GB"/>
          </a:p>
        </p:txBody>
      </p:sp>
    </p:spTree>
    <p:extLst>
      <p:ext uri="{BB962C8B-B14F-4D97-AF65-F5344CB8AC3E}">
        <p14:creationId xmlns:p14="http://schemas.microsoft.com/office/powerpoint/2010/main" val="2801446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87DCAF-1C76-4DEC-B475-8CA1E823A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9">
            <a:extLst>
              <a:ext uri="{FF2B5EF4-FFF2-40B4-BE49-F238E27FC236}">
                <a16:creationId xmlns:a16="http://schemas.microsoft.com/office/drawing/2014/main" id="{3F37E967-F463-4381-8D86-DF0B402A4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Isosceles Triangle 11">
            <a:extLst>
              <a:ext uri="{FF2B5EF4-FFF2-40B4-BE49-F238E27FC236}">
                <a16:creationId xmlns:a16="http://schemas.microsoft.com/office/drawing/2014/main" id="{F4302D17-CDFA-4D70-9D76-617B857C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Isosceles Triangle 13">
            <a:extLst>
              <a:ext uri="{FF2B5EF4-FFF2-40B4-BE49-F238E27FC236}">
                <a16:creationId xmlns:a16="http://schemas.microsoft.com/office/drawing/2014/main" id="{DA2966FF-5015-4181-AFEB-05C65B6BC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 name="Rectangle 15">
            <a:extLst>
              <a:ext uri="{FF2B5EF4-FFF2-40B4-BE49-F238E27FC236}">
                <a16:creationId xmlns:a16="http://schemas.microsoft.com/office/drawing/2014/main" id="{F868113A-2798-41FB-8003-1FC64246F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Placeholder 1">
            <a:extLst>
              <a:ext uri="{FF2B5EF4-FFF2-40B4-BE49-F238E27FC236}">
                <a16:creationId xmlns:a16="http://schemas.microsoft.com/office/drawing/2014/main" id="{D4A161B7-C4D2-4468-9806-D1D31E6E8B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805B47-A7E2-40DB-AB46-7A9B1FA5B3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11D261-AF39-425E-9149-C67C4BCFF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0E4D9-D763-43EE-B811-D76EC3139DBF}" type="datetimeFigureOut">
              <a:rPr lang="en-GB" smtClean="0"/>
              <a:t>20/02/2024</a:t>
            </a:fld>
            <a:endParaRPr lang="en-GB"/>
          </a:p>
        </p:txBody>
      </p:sp>
      <p:sp>
        <p:nvSpPr>
          <p:cNvPr id="5" name="Footer Placeholder 4">
            <a:extLst>
              <a:ext uri="{FF2B5EF4-FFF2-40B4-BE49-F238E27FC236}">
                <a16:creationId xmlns:a16="http://schemas.microsoft.com/office/drawing/2014/main" id="{C051EBA5-A495-4E89-80F3-16FD9457C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7DB344-630B-432B-B069-BCFF3D22A7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5C695-2F0B-40F0-907C-C091858C1C48}" type="slidenum">
              <a:rPr lang="en-GB" smtClean="0"/>
              <a:t>‹#›</a:t>
            </a:fld>
            <a:endParaRPr lang="en-GB"/>
          </a:p>
        </p:txBody>
      </p:sp>
    </p:spTree>
    <p:extLst>
      <p:ext uri="{BB962C8B-B14F-4D97-AF65-F5344CB8AC3E}">
        <p14:creationId xmlns:p14="http://schemas.microsoft.com/office/powerpoint/2010/main" val="3329212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5"/>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uru99.com/images/1/test-cases_01.p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guru99.com/software-testing-test-data.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guru99.com/state-transition-testing.html" TargetMode="External"/><Relationship Id="rId2" Type="http://schemas.openxmlformats.org/officeDocument/2006/relationships/hyperlink" Target="https://www.guru99.com/equivalence-partitioning-boundary-value-analysi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guru99.com/top-20-test-management-tools.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EC5D-9713-4220-8171-1E25679AF1E6}"/>
              </a:ext>
            </a:extLst>
          </p:cNvPr>
          <p:cNvSpPr>
            <a:spLocks noGrp="1"/>
          </p:cNvSpPr>
          <p:nvPr>
            <p:ph type="title"/>
          </p:nvPr>
        </p:nvSpPr>
        <p:spPr/>
        <p:txBody>
          <a:bodyPr/>
          <a:lstStyle/>
          <a:p>
            <a:r>
              <a:rPr lang="en-GB" dirty="0"/>
              <a:t>Agenda</a:t>
            </a:r>
          </a:p>
        </p:txBody>
      </p:sp>
      <p:graphicFrame>
        <p:nvGraphicFramePr>
          <p:cNvPr id="4" name="Content Placeholder 3">
            <a:extLst>
              <a:ext uri="{FF2B5EF4-FFF2-40B4-BE49-F238E27FC236}">
                <a16:creationId xmlns:a16="http://schemas.microsoft.com/office/drawing/2014/main" id="{F767873D-1A9E-446A-B10A-50A8EBC9B8C0}"/>
              </a:ext>
            </a:extLst>
          </p:cNvPr>
          <p:cNvGraphicFramePr>
            <a:graphicFrameLocks noGrp="1"/>
          </p:cNvGraphicFramePr>
          <p:nvPr>
            <p:ph idx="1"/>
            <p:extLst>
              <p:ext uri="{D42A27DB-BD31-4B8C-83A1-F6EECF244321}">
                <p14:modId xmlns:p14="http://schemas.microsoft.com/office/powerpoint/2010/main" val="27312489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952918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433E48-534B-42A1-9483-CEB3C017E963}"/>
              </a:ext>
            </a:extLst>
          </p:cNvPr>
          <p:cNvSpPr>
            <a:spLocks noGrp="1"/>
          </p:cNvSpPr>
          <p:nvPr>
            <p:ph type="title"/>
          </p:nvPr>
        </p:nvSpPr>
        <p:spPr>
          <a:xfrm>
            <a:off x="643467" y="321734"/>
            <a:ext cx="10905066" cy="1135737"/>
          </a:xfrm>
        </p:spPr>
        <p:txBody>
          <a:bodyPr>
            <a:normAutofit/>
          </a:bodyPr>
          <a:lstStyle/>
          <a:p>
            <a:r>
              <a:rPr lang="en-IE" sz="3600" dirty="0"/>
              <a:t>Test procedure</a:t>
            </a:r>
          </a:p>
        </p:txBody>
      </p:sp>
      <p:sp>
        <p:nvSpPr>
          <p:cNvPr id="3" name="Content Placeholder 2">
            <a:extLst>
              <a:ext uri="{FF2B5EF4-FFF2-40B4-BE49-F238E27FC236}">
                <a16:creationId xmlns:a16="http://schemas.microsoft.com/office/drawing/2014/main" id="{2E769707-655A-4115-BD13-B87EA995DB68}"/>
              </a:ext>
            </a:extLst>
          </p:cNvPr>
          <p:cNvSpPr>
            <a:spLocks noGrp="1"/>
          </p:cNvSpPr>
          <p:nvPr>
            <p:ph idx="1"/>
          </p:nvPr>
        </p:nvSpPr>
        <p:spPr>
          <a:xfrm>
            <a:off x="643467" y="1782981"/>
            <a:ext cx="10905066" cy="4393982"/>
          </a:xfrm>
        </p:spPr>
        <p:txBody>
          <a:bodyPr>
            <a:normAutofit fontScale="92500" lnSpcReduction="10000"/>
          </a:bodyPr>
          <a:lstStyle/>
          <a:p>
            <a:pPr marL="514350" indent="-514350">
              <a:buFont typeface="+mj-lt"/>
              <a:buAutoNum type="arabicPeriod"/>
            </a:pPr>
            <a:r>
              <a:rPr lang="en-US" sz="3200" dirty="0"/>
              <a:t>Select the option from the main menu.</a:t>
            </a:r>
          </a:p>
          <a:p>
            <a:pPr marL="514350" indent="-514350">
              <a:buFont typeface="+mj-lt"/>
              <a:buAutoNum type="arabicPeriod"/>
            </a:pPr>
            <a:r>
              <a:rPr lang="en-US" sz="3200" dirty="0"/>
              <a:t>Select the ‘input’ option from the menu.</a:t>
            </a:r>
          </a:p>
          <a:p>
            <a:pPr marL="514350" indent="-514350">
              <a:buFont typeface="+mj-lt"/>
              <a:buAutoNum type="arabicPeriod"/>
            </a:pPr>
            <a:r>
              <a:rPr lang="en-US" sz="3200" dirty="0"/>
              <a:t>Select ‘</a:t>
            </a:r>
            <a:r>
              <a:rPr lang="en-US" sz="3200" dirty="0" err="1"/>
              <a:t>Mr</a:t>
            </a:r>
            <a:r>
              <a:rPr lang="en-US" sz="3200" dirty="0"/>
              <a:t>’ from the ‘Title’ drop-down menu.</a:t>
            </a:r>
          </a:p>
          <a:p>
            <a:pPr marL="514350" indent="-514350">
              <a:buFont typeface="+mj-lt"/>
              <a:buAutoNum type="arabicPeriod"/>
            </a:pPr>
            <a:r>
              <a:rPr lang="en-US" sz="3200" dirty="0"/>
              <a:t>Check that the cursor moves to the ‘surname’ field.</a:t>
            </a:r>
          </a:p>
          <a:p>
            <a:pPr marL="514350" indent="-514350">
              <a:buFont typeface="+mj-lt"/>
              <a:buAutoNum type="arabicPeriod"/>
            </a:pPr>
            <a:r>
              <a:rPr lang="en-US" sz="3200" dirty="0"/>
              <a:t>Type in ‘Ritchie’ and press the tab key once; check that the cursor moves to the ‘first name’ field.</a:t>
            </a:r>
          </a:p>
          <a:p>
            <a:pPr marL="514350" indent="-514350">
              <a:buFont typeface="+mj-lt"/>
              <a:buAutoNum type="arabicPeriod"/>
            </a:pPr>
            <a:r>
              <a:rPr lang="en-US" sz="3200" dirty="0"/>
              <a:t>Type in ‘Dennis’ and press the Enter key. </a:t>
            </a:r>
          </a:p>
          <a:p>
            <a:pPr marL="514350" indent="-514350">
              <a:buFont typeface="+mj-lt"/>
              <a:buAutoNum type="arabicPeriod"/>
            </a:pPr>
            <a:r>
              <a:rPr lang="en-US" sz="3200" dirty="0"/>
              <a:t>Check that the Job Input screen is displayed. </a:t>
            </a:r>
          </a:p>
          <a:p>
            <a:pPr marL="514350" indent="-514350">
              <a:buFont typeface="+mj-lt"/>
              <a:buAutoNum type="arabicPeriod"/>
            </a:pPr>
            <a:r>
              <a:rPr lang="en-US" sz="3200" dirty="0"/>
              <a:t>. . .</a:t>
            </a:r>
            <a:endParaRPr lang="en-IE" sz="32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08282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5A5F91-AB90-430D-B782-28FCDD18769A}"/>
              </a:ext>
            </a:extLst>
          </p:cNvPr>
          <p:cNvSpPr>
            <a:spLocks noGrp="1"/>
          </p:cNvSpPr>
          <p:nvPr>
            <p:ph type="title"/>
          </p:nvPr>
        </p:nvSpPr>
        <p:spPr>
          <a:xfrm>
            <a:off x="643467" y="321734"/>
            <a:ext cx="10905066" cy="1135737"/>
          </a:xfrm>
        </p:spPr>
        <p:txBody>
          <a:bodyPr>
            <a:normAutofit/>
          </a:bodyPr>
          <a:lstStyle/>
          <a:p>
            <a:r>
              <a:rPr lang="en-IE" sz="3600"/>
              <a:t>Next Steps</a:t>
            </a:r>
          </a:p>
        </p:txBody>
      </p:sp>
      <p:sp>
        <p:nvSpPr>
          <p:cNvPr id="3" name="Content Placeholder 2">
            <a:extLst>
              <a:ext uri="{FF2B5EF4-FFF2-40B4-BE49-F238E27FC236}">
                <a16:creationId xmlns:a16="http://schemas.microsoft.com/office/drawing/2014/main" id="{F10AECC2-AF97-47CB-A403-FAE98DAB2219}"/>
              </a:ext>
            </a:extLst>
          </p:cNvPr>
          <p:cNvSpPr>
            <a:spLocks noGrp="1"/>
          </p:cNvSpPr>
          <p:nvPr>
            <p:ph idx="1"/>
          </p:nvPr>
        </p:nvSpPr>
        <p:spPr>
          <a:xfrm>
            <a:off x="643467" y="1782981"/>
            <a:ext cx="10905066" cy="4393982"/>
          </a:xfrm>
        </p:spPr>
        <p:txBody>
          <a:bodyPr>
            <a:normAutofit fontScale="92500" lnSpcReduction="10000"/>
          </a:bodyPr>
          <a:lstStyle/>
          <a:p>
            <a:r>
              <a:rPr lang="en-IE" sz="3200" dirty="0"/>
              <a:t>In wider FTP process – move to test execution</a:t>
            </a:r>
          </a:p>
          <a:p>
            <a:pPr lvl="1"/>
            <a:r>
              <a:rPr lang="en-IE" sz="3200" dirty="0"/>
              <a:t>In preparation for test execution – the test schedule may gather together all the tests and sequences them</a:t>
            </a:r>
          </a:p>
          <a:p>
            <a:pPr lvl="1"/>
            <a:r>
              <a:rPr lang="en-IE" sz="3200" dirty="0"/>
              <a:t>Takes into account priorities and dependencies</a:t>
            </a:r>
          </a:p>
          <a:p>
            <a:r>
              <a:rPr lang="en-IE" sz="3200" dirty="0"/>
              <a:t>Example:</a:t>
            </a:r>
          </a:p>
          <a:p>
            <a:pPr lvl="1"/>
            <a:r>
              <a:rPr lang="en-IE" sz="3200" dirty="0"/>
              <a:t>Do all tests on input screen together</a:t>
            </a:r>
          </a:p>
          <a:p>
            <a:pPr lvl="1"/>
            <a:r>
              <a:rPr lang="en-IE" sz="3200" dirty="0"/>
              <a:t>Then to all that use input data</a:t>
            </a:r>
          </a:p>
          <a:p>
            <a:pPr lvl="1"/>
            <a:r>
              <a:rPr lang="en-IE" sz="3200" dirty="0"/>
              <a:t>May be required to run some tests before others</a:t>
            </a:r>
          </a:p>
          <a:p>
            <a:pPr lvl="2"/>
            <a:r>
              <a:rPr lang="en-IE" sz="3200" dirty="0"/>
              <a:t>E.g. passwords</a:t>
            </a:r>
          </a:p>
          <a:p>
            <a:pPr lvl="2"/>
            <a:r>
              <a:rPr lang="en-IE" sz="3200" dirty="0"/>
              <a:t>Need to log in to run other tests</a:t>
            </a:r>
          </a:p>
          <a:p>
            <a:pPr lvl="1"/>
            <a:endParaRPr lang="en-IE" sz="3200" dirty="0"/>
          </a:p>
          <a:p>
            <a:endParaRPr lang="en-IE" sz="3200" dirty="0"/>
          </a:p>
          <a:p>
            <a:endParaRPr lang="en-IE" sz="32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26476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383F04-5ACE-4E68-884E-BE22DBB34ECE}"/>
              </a:ext>
            </a:extLst>
          </p:cNvPr>
          <p:cNvSpPr>
            <a:spLocks noGrp="1"/>
          </p:cNvSpPr>
          <p:nvPr>
            <p:ph type="title"/>
          </p:nvPr>
        </p:nvSpPr>
        <p:spPr>
          <a:xfrm>
            <a:off x="643467" y="321734"/>
            <a:ext cx="10905066" cy="1135737"/>
          </a:xfrm>
        </p:spPr>
        <p:txBody>
          <a:bodyPr>
            <a:normAutofit/>
          </a:bodyPr>
          <a:lstStyle/>
          <a:p>
            <a:r>
              <a:rPr lang="en-IE" sz="3600"/>
              <a:t>What is Test Coverage</a:t>
            </a:r>
          </a:p>
        </p:txBody>
      </p:sp>
      <p:sp>
        <p:nvSpPr>
          <p:cNvPr id="3" name="Content Placeholder 2">
            <a:extLst>
              <a:ext uri="{FF2B5EF4-FFF2-40B4-BE49-F238E27FC236}">
                <a16:creationId xmlns:a16="http://schemas.microsoft.com/office/drawing/2014/main" id="{E468FB92-4ED2-40F6-8B9A-135C50B3A79A}"/>
              </a:ext>
            </a:extLst>
          </p:cNvPr>
          <p:cNvSpPr>
            <a:spLocks noGrp="1"/>
          </p:cNvSpPr>
          <p:nvPr>
            <p:ph idx="1"/>
          </p:nvPr>
        </p:nvSpPr>
        <p:spPr>
          <a:xfrm>
            <a:off x="643467" y="1782981"/>
            <a:ext cx="10905066" cy="4393982"/>
          </a:xfrm>
        </p:spPr>
        <p:txBody>
          <a:bodyPr>
            <a:normAutofit/>
          </a:bodyPr>
          <a:lstStyle/>
          <a:p>
            <a:r>
              <a:rPr lang="en-IE" sz="3200" dirty="0"/>
              <a:t>Is a metric in Software testing that measures the amount of testing performed.</a:t>
            </a:r>
          </a:p>
          <a:p>
            <a:r>
              <a:rPr lang="en-IE" sz="3200" dirty="0"/>
              <a:t>Provides a </a:t>
            </a:r>
            <a:r>
              <a:rPr lang="en-IE" sz="3200" dirty="0" err="1"/>
              <a:t>quantitive</a:t>
            </a:r>
            <a:r>
              <a:rPr lang="en-IE" sz="3200" dirty="0"/>
              <a:t> assessment of the extent and quality of testing</a:t>
            </a:r>
          </a:p>
          <a:p>
            <a:r>
              <a:rPr lang="en-IE" sz="3200" dirty="0"/>
              <a:t>Tries to answer the question: how much testing have you done?</a:t>
            </a:r>
          </a:p>
          <a:p>
            <a:endParaRPr lang="en-IE" sz="3200" dirty="0"/>
          </a:p>
          <a:p>
            <a:endParaRPr lang="en-IE" sz="32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49440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EDD2B0-4A63-40B6-8291-089AFB0C08A2}"/>
              </a:ext>
            </a:extLst>
          </p:cNvPr>
          <p:cNvSpPr>
            <a:spLocks noGrp="1"/>
          </p:cNvSpPr>
          <p:nvPr>
            <p:ph type="title"/>
          </p:nvPr>
        </p:nvSpPr>
        <p:spPr>
          <a:xfrm>
            <a:off x="643467" y="321734"/>
            <a:ext cx="10905066" cy="1135737"/>
          </a:xfrm>
        </p:spPr>
        <p:txBody>
          <a:bodyPr>
            <a:normAutofit/>
          </a:bodyPr>
          <a:lstStyle/>
          <a:p>
            <a:r>
              <a:rPr lang="en-IE" sz="3600"/>
              <a:t>Test coverage - meaning</a:t>
            </a:r>
          </a:p>
        </p:txBody>
      </p:sp>
      <p:sp>
        <p:nvSpPr>
          <p:cNvPr id="3" name="Content Placeholder 2">
            <a:extLst>
              <a:ext uri="{FF2B5EF4-FFF2-40B4-BE49-F238E27FC236}">
                <a16:creationId xmlns:a16="http://schemas.microsoft.com/office/drawing/2014/main" id="{980905E3-5D0F-4CB1-8915-071BA5576826}"/>
              </a:ext>
            </a:extLst>
          </p:cNvPr>
          <p:cNvSpPr>
            <a:spLocks noGrp="1"/>
          </p:cNvSpPr>
          <p:nvPr>
            <p:ph idx="1"/>
          </p:nvPr>
        </p:nvSpPr>
        <p:spPr>
          <a:xfrm>
            <a:off x="643467" y="1782981"/>
            <a:ext cx="10905066" cy="4393982"/>
          </a:xfrm>
        </p:spPr>
        <p:txBody>
          <a:bodyPr>
            <a:normAutofit lnSpcReduction="10000"/>
          </a:bodyPr>
          <a:lstStyle/>
          <a:p>
            <a:r>
              <a:rPr lang="en-IE" dirty="0"/>
              <a:t>Test coverage can have different meaning in different contexts</a:t>
            </a:r>
          </a:p>
          <a:p>
            <a:endParaRPr lang="en-IE" dirty="0"/>
          </a:p>
          <a:p>
            <a:r>
              <a:rPr lang="en-IE" dirty="0"/>
              <a:t>Product Coverage</a:t>
            </a:r>
          </a:p>
          <a:p>
            <a:pPr lvl="1"/>
            <a:r>
              <a:rPr lang="en-IE" sz="2800" dirty="0"/>
              <a:t>Which areas of product have your focused on and which remains untested?</a:t>
            </a:r>
          </a:p>
          <a:p>
            <a:r>
              <a:rPr lang="en-IE" dirty="0"/>
              <a:t>Risk coverage</a:t>
            </a:r>
          </a:p>
          <a:p>
            <a:pPr lvl="1"/>
            <a:r>
              <a:rPr lang="en-IE" sz="2800" dirty="0"/>
              <a:t>Can a product be considered ‘tested’ without testing associated risks?</a:t>
            </a:r>
          </a:p>
          <a:p>
            <a:r>
              <a:rPr lang="en-IE" dirty="0"/>
              <a:t>Requirements coverage</a:t>
            </a:r>
          </a:p>
          <a:p>
            <a:pPr lvl="1"/>
            <a:r>
              <a:rPr lang="en-IE" sz="2800" dirty="0"/>
              <a:t>How well does the product meet customer requirements?</a:t>
            </a:r>
          </a:p>
          <a:p>
            <a:endParaRPr lang="en-IE"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47144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D08FE04-18CA-4921-A5C8-D0FE8E683ECC}"/>
              </a:ext>
            </a:extLst>
          </p:cNvPr>
          <p:cNvSpPr>
            <a:spLocks noGrp="1"/>
          </p:cNvSpPr>
          <p:nvPr>
            <p:ph type="title"/>
          </p:nvPr>
        </p:nvSpPr>
        <p:spPr>
          <a:xfrm>
            <a:off x="466722" y="586855"/>
            <a:ext cx="3201366" cy="3387497"/>
          </a:xfrm>
        </p:spPr>
        <p:txBody>
          <a:bodyPr anchor="b">
            <a:normAutofit/>
          </a:bodyPr>
          <a:lstStyle/>
          <a:p>
            <a:pPr algn="r"/>
            <a:r>
              <a:rPr lang="en-IE" sz="4000" dirty="0">
                <a:solidFill>
                  <a:srgbClr val="FFFFFF"/>
                </a:solidFill>
              </a:rPr>
              <a:t>Discussion:</a:t>
            </a:r>
            <a:br>
              <a:rPr lang="en-IE" sz="4000" dirty="0">
                <a:solidFill>
                  <a:srgbClr val="FFFFFF"/>
                </a:solidFill>
              </a:rPr>
            </a:br>
            <a:r>
              <a:rPr lang="en-IE" sz="4000" dirty="0">
                <a:solidFill>
                  <a:srgbClr val="FFFFFF"/>
                </a:solidFill>
              </a:rPr>
              <a:t>Test coverage</a:t>
            </a:r>
            <a:br>
              <a:rPr lang="en-IE" sz="4000" dirty="0">
                <a:solidFill>
                  <a:schemeClr val="bg1"/>
                </a:solidFill>
              </a:rPr>
            </a:br>
            <a:endParaRPr lang="en-IE" sz="4000" dirty="0">
              <a:solidFill>
                <a:schemeClr val="bg1"/>
              </a:solidFill>
            </a:endParaRPr>
          </a:p>
        </p:txBody>
      </p:sp>
      <p:sp>
        <p:nvSpPr>
          <p:cNvPr id="6" name="Content Placeholder 5">
            <a:extLst>
              <a:ext uri="{FF2B5EF4-FFF2-40B4-BE49-F238E27FC236}">
                <a16:creationId xmlns:a16="http://schemas.microsoft.com/office/drawing/2014/main" id="{9083F2A9-6417-4DEC-8615-67345D271633}"/>
              </a:ext>
            </a:extLst>
          </p:cNvPr>
          <p:cNvSpPr>
            <a:spLocks noGrp="1"/>
          </p:cNvSpPr>
          <p:nvPr>
            <p:ph idx="1"/>
          </p:nvPr>
        </p:nvSpPr>
        <p:spPr>
          <a:xfrm>
            <a:off x="4810259" y="649480"/>
            <a:ext cx="6555347" cy="5890216"/>
          </a:xfrm>
        </p:spPr>
        <p:txBody>
          <a:bodyPr anchor="ctr">
            <a:normAutofit/>
          </a:bodyPr>
          <a:lstStyle/>
          <a:p>
            <a:r>
              <a:rPr lang="en-GB" sz="3200" dirty="0"/>
              <a:t>Consider the following statements regarding test coverage:</a:t>
            </a:r>
          </a:p>
          <a:p>
            <a:pPr lvl="1"/>
            <a:r>
              <a:rPr lang="en-GB" sz="2800" dirty="0"/>
              <a:t>I’m nearly done</a:t>
            </a:r>
          </a:p>
          <a:p>
            <a:pPr lvl="1"/>
            <a:r>
              <a:rPr lang="en-GB" sz="2800" dirty="0"/>
              <a:t>I’ve done two weeks of testing</a:t>
            </a:r>
          </a:p>
          <a:p>
            <a:pPr lvl="1"/>
            <a:r>
              <a:rPr lang="en-GB" sz="2800" dirty="0"/>
              <a:t>I’ve done everything in the test plan</a:t>
            </a:r>
          </a:p>
          <a:p>
            <a:r>
              <a:rPr lang="en-GB" sz="3200" dirty="0"/>
              <a:t>What do they tell you about how much testing have been done(coverage)?</a:t>
            </a:r>
          </a:p>
          <a:p>
            <a:endParaRPr lang="en-GB" sz="3200" dirty="0"/>
          </a:p>
          <a:p>
            <a:r>
              <a:rPr lang="en-GB" sz="3200" dirty="0"/>
              <a:t>Do they tell you:</a:t>
            </a:r>
          </a:p>
          <a:p>
            <a:pPr lvl="1"/>
            <a:r>
              <a:rPr lang="en-GB" sz="2800" dirty="0"/>
              <a:t>How effective the testing has been?</a:t>
            </a:r>
          </a:p>
          <a:p>
            <a:pPr lvl="1"/>
            <a:r>
              <a:rPr lang="en-GB" sz="2800" dirty="0"/>
              <a:t>What has been achieved?</a:t>
            </a:r>
          </a:p>
          <a:p>
            <a:pPr lvl="1"/>
            <a:endParaRPr lang="en-GB" sz="2800" dirty="0"/>
          </a:p>
          <a:p>
            <a:pPr lvl="1"/>
            <a:endParaRPr lang="en-IE" dirty="0"/>
          </a:p>
        </p:txBody>
      </p:sp>
    </p:spTree>
    <p:custDataLst>
      <p:tags r:id="rId1"/>
    </p:custDataLst>
    <p:extLst>
      <p:ext uri="{BB962C8B-B14F-4D97-AF65-F5344CB8AC3E}">
        <p14:creationId xmlns:p14="http://schemas.microsoft.com/office/powerpoint/2010/main" val="148605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FA6ADD-B8D0-4D1A-AB88-75E821053483}"/>
              </a:ext>
            </a:extLst>
          </p:cNvPr>
          <p:cNvSpPr>
            <a:spLocks noGrp="1"/>
          </p:cNvSpPr>
          <p:nvPr>
            <p:ph type="title"/>
          </p:nvPr>
        </p:nvSpPr>
        <p:spPr>
          <a:xfrm>
            <a:off x="643467" y="321734"/>
            <a:ext cx="10905066" cy="1135737"/>
          </a:xfrm>
        </p:spPr>
        <p:txBody>
          <a:bodyPr>
            <a:normAutofit/>
          </a:bodyPr>
          <a:lstStyle/>
          <a:p>
            <a:r>
              <a:rPr lang="en-IE" sz="3600"/>
              <a:t>Why test coverage does?</a:t>
            </a:r>
          </a:p>
        </p:txBody>
      </p:sp>
      <p:sp>
        <p:nvSpPr>
          <p:cNvPr id="3" name="Content Placeholder 2">
            <a:extLst>
              <a:ext uri="{FF2B5EF4-FFF2-40B4-BE49-F238E27FC236}">
                <a16:creationId xmlns:a16="http://schemas.microsoft.com/office/drawing/2014/main" id="{3F65E2A0-8215-45E8-891F-A2EBB37C8C12}"/>
              </a:ext>
            </a:extLst>
          </p:cNvPr>
          <p:cNvSpPr>
            <a:spLocks noGrp="1"/>
          </p:cNvSpPr>
          <p:nvPr>
            <p:ph idx="1"/>
          </p:nvPr>
        </p:nvSpPr>
        <p:spPr>
          <a:xfrm>
            <a:off x="643467" y="1782981"/>
            <a:ext cx="10905066" cy="4393982"/>
          </a:xfrm>
        </p:spPr>
        <p:txBody>
          <a:bodyPr>
            <a:normAutofit/>
          </a:bodyPr>
          <a:lstStyle/>
          <a:p>
            <a:r>
              <a:rPr lang="en-IE" dirty="0"/>
              <a:t>Why do we need to know about test coverage?</a:t>
            </a:r>
          </a:p>
          <a:p>
            <a:pPr lvl="1"/>
            <a:r>
              <a:rPr lang="en-US" sz="2800" dirty="0"/>
              <a:t>It provides a quantitative measure of the quality of the testing that has been done by measuring what has been achieved.</a:t>
            </a:r>
          </a:p>
          <a:p>
            <a:pPr lvl="1"/>
            <a:r>
              <a:rPr lang="en-US" sz="2800" dirty="0"/>
              <a:t>It provides a way of estimating how much more testing needs to be done.</a:t>
            </a:r>
          </a:p>
          <a:p>
            <a:pPr lvl="1"/>
            <a:r>
              <a:rPr lang="en-US" sz="2800" dirty="0"/>
              <a:t>Using quantitative measures, we can set targets for test coverage and measure progress against them</a:t>
            </a:r>
          </a:p>
          <a:p>
            <a:r>
              <a:rPr lang="en-US" dirty="0"/>
              <a:t>Now consider the following statements:</a:t>
            </a:r>
          </a:p>
          <a:p>
            <a:pPr lvl="1"/>
            <a:r>
              <a:rPr lang="en-US" sz="2800" dirty="0"/>
              <a:t>I have tested 75% of requirements</a:t>
            </a:r>
          </a:p>
          <a:p>
            <a:pPr lvl="1"/>
            <a:r>
              <a:rPr lang="en-US" sz="2800" dirty="0"/>
              <a:t>I have tested 60% of decisions</a:t>
            </a:r>
          </a:p>
          <a:p>
            <a:pPr lvl="1"/>
            <a:endParaRPr lang="en-IE" sz="28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0296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CEEF6C-0327-4916-8247-DE5B55D06654}"/>
              </a:ext>
            </a:extLst>
          </p:cNvPr>
          <p:cNvSpPr>
            <a:spLocks noGrp="1"/>
          </p:cNvSpPr>
          <p:nvPr>
            <p:ph type="title"/>
          </p:nvPr>
        </p:nvSpPr>
        <p:spPr>
          <a:xfrm>
            <a:off x="643467" y="321734"/>
            <a:ext cx="10905066" cy="1135737"/>
          </a:xfrm>
        </p:spPr>
        <p:txBody>
          <a:bodyPr>
            <a:normAutofit/>
          </a:bodyPr>
          <a:lstStyle/>
          <a:p>
            <a:r>
              <a:rPr lang="en-IE" sz="3600"/>
              <a:t>Benefits of test coverage</a:t>
            </a:r>
          </a:p>
        </p:txBody>
      </p:sp>
      <p:sp>
        <p:nvSpPr>
          <p:cNvPr id="3" name="Content Placeholder 2">
            <a:extLst>
              <a:ext uri="{FF2B5EF4-FFF2-40B4-BE49-F238E27FC236}">
                <a16:creationId xmlns:a16="http://schemas.microsoft.com/office/drawing/2014/main" id="{8E5233B7-F84C-4F75-879E-91192D9611E8}"/>
              </a:ext>
            </a:extLst>
          </p:cNvPr>
          <p:cNvSpPr>
            <a:spLocks noGrp="1"/>
          </p:cNvSpPr>
          <p:nvPr>
            <p:ph idx="1"/>
          </p:nvPr>
        </p:nvSpPr>
        <p:spPr>
          <a:xfrm>
            <a:off x="643467" y="1782981"/>
            <a:ext cx="10905066" cy="4393982"/>
          </a:xfrm>
        </p:spPr>
        <p:txBody>
          <a:bodyPr>
            <a:normAutofit/>
          </a:bodyPr>
          <a:lstStyle/>
          <a:p>
            <a:r>
              <a:rPr lang="en-US" sz="3200" dirty="0"/>
              <a:t>It can assure the quality of the test</a:t>
            </a:r>
          </a:p>
          <a:p>
            <a:r>
              <a:rPr lang="en-US" sz="3200" dirty="0"/>
              <a:t>It can help identify what portions of the code were actually touched for the release or fix</a:t>
            </a:r>
          </a:p>
          <a:p>
            <a:r>
              <a:rPr lang="en-US" sz="3200" dirty="0"/>
              <a:t>It can help to determine the paths in your application that were not tested</a:t>
            </a:r>
          </a:p>
          <a:p>
            <a:r>
              <a:rPr lang="en-US" sz="3200" dirty="0"/>
              <a:t>Time, scope and cost can be kept under control</a:t>
            </a:r>
          </a:p>
          <a:p>
            <a:r>
              <a:rPr lang="en-US" sz="3200" dirty="0"/>
              <a:t>Gaps in requirements, test cases and defects at the unit level and code level can be found in an easy way</a:t>
            </a:r>
            <a:endParaRPr lang="en-IE" sz="32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39512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49B47F01-B700-4975-B2D2-E866C9E4F842}"/>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Test design techniques</a:t>
            </a:r>
          </a:p>
        </p:txBody>
      </p:sp>
      <p:sp>
        <p:nvSpPr>
          <p:cNvPr id="32" name="Freeform: Shape 3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Computer">
            <a:extLst>
              <a:ext uri="{FF2B5EF4-FFF2-40B4-BE49-F238E27FC236}">
                <a16:creationId xmlns:a16="http://schemas.microsoft.com/office/drawing/2014/main" id="{4D1ED18F-4102-4F9B-B21C-106F75114BA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36" name="Freeform: Shape 3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1" name="Rectangle 3">
            <a:extLst>
              <a:ext uri="{FF2B5EF4-FFF2-40B4-BE49-F238E27FC236}">
                <a16:creationId xmlns:a16="http://schemas.microsoft.com/office/drawing/2014/main" id="{18D47823-1559-40FD-8143-D9C2558CC0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378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8A0782-A0EC-4A0B-8010-C95F6AEA9172}"/>
              </a:ext>
            </a:extLst>
          </p:cNvPr>
          <p:cNvSpPr>
            <a:spLocks noGrp="1"/>
          </p:cNvSpPr>
          <p:nvPr>
            <p:ph type="title"/>
          </p:nvPr>
        </p:nvSpPr>
        <p:spPr>
          <a:xfrm>
            <a:off x="643467" y="321734"/>
            <a:ext cx="10905066" cy="1135737"/>
          </a:xfrm>
        </p:spPr>
        <p:txBody>
          <a:bodyPr>
            <a:normAutofit/>
          </a:bodyPr>
          <a:lstStyle/>
          <a:p>
            <a:r>
              <a:rPr lang="en-IE" sz="3600"/>
              <a:t>Categories of Test Case Design Techniques</a:t>
            </a:r>
          </a:p>
        </p:txBody>
      </p:sp>
      <p:sp>
        <p:nvSpPr>
          <p:cNvPr id="3" name="Content Placeholder 2">
            <a:extLst>
              <a:ext uri="{FF2B5EF4-FFF2-40B4-BE49-F238E27FC236}">
                <a16:creationId xmlns:a16="http://schemas.microsoft.com/office/drawing/2014/main" id="{B92C5D96-BC22-468F-BF98-2D94935C812A}"/>
              </a:ext>
            </a:extLst>
          </p:cNvPr>
          <p:cNvSpPr>
            <a:spLocks noGrp="1"/>
          </p:cNvSpPr>
          <p:nvPr>
            <p:ph idx="1"/>
          </p:nvPr>
        </p:nvSpPr>
        <p:spPr>
          <a:xfrm>
            <a:off x="643467" y="1782981"/>
            <a:ext cx="10905066" cy="4393982"/>
          </a:xfrm>
        </p:spPr>
        <p:txBody>
          <a:bodyPr>
            <a:normAutofit/>
          </a:bodyPr>
          <a:lstStyle/>
          <a:p>
            <a:r>
              <a:rPr lang="en-IE" sz="3200" dirty="0"/>
              <a:t>While there are many techniques, three of the broad categories are:</a:t>
            </a:r>
          </a:p>
          <a:p>
            <a:pPr lvl="1"/>
            <a:r>
              <a:rPr lang="en-IE" sz="3200" dirty="0"/>
              <a:t>Specification based (Black Box techniques)</a:t>
            </a:r>
          </a:p>
          <a:p>
            <a:pPr lvl="1"/>
            <a:r>
              <a:rPr lang="en-IE" sz="3200" dirty="0"/>
              <a:t>Structure based (white box techniques)</a:t>
            </a:r>
          </a:p>
          <a:p>
            <a:pPr lvl="1"/>
            <a:r>
              <a:rPr lang="en-IE" sz="3200" dirty="0"/>
              <a:t>Experience based</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9010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D5FCC5-2C3E-4FDC-9E5E-7CF2B3E1F22C}"/>
              </a:ext>
            </a:extLst>
          </p:cNvPr>
          <p:cNvSpPr>
            <a:spLocks noGrp="1"/>
          </p:cNvSpPr>
          <p:nvPr>
            <p:ph type="title"/>
          </p:nvPr>
        </p:nvSpPr>
        <p:spPr>
          <a:xfrm>
            <a:off x="643467" y="321734"/>
            <a:ext cx="10905066" cy="1135737"/>
          </a:xfrm>
        </p:spPr>
        <p:txBody>
          <a:bodyPr>
            <a:normAutofit/>
          </a:bodyPr>
          <a:lstStyle/>
          <a:p>
            <a:r>
              <a:rPr lang="en-IE" sz="3600"/>
              <a:t>Specification Based (Black Box) Techniques</a:t>
            </a:r>
          </a:p>
        </p:txBody>
      </p:sp>
      <p:sp>
        <p:nvSpPr>
          <p:cNvPr id="3" name="Content Placeholder 2">
            <a:extLst>
              <a:ext uri="{FF2B5EF4-FFF2-40B4-BE49-F238E27FC236}">
                <a16:creationId xmlns:a16="http://schemas.microsoft.com/office/drawing/2014/main" id="{DFF65ABE-12D0-4C98-A933-742A00723187}"/>
              </a:ext>
            </a:extLst>
          </p:cNvPr>
          <p:cNvSpPr>
            <a:spLocks noGrp="1"/>
          </p:cNvSpPr>
          <p:nvPr>
            <p:ph idx="1"/>
          </p:nvPr>
        </p:nvSpPr>
        <p:spPr>
          <a:xfrm>
            <a:off x="643467" y="1782981"/>
            <a:ext cx="10905066" cy="4393982"/>
          </a:xfrm>
        </p:spPr>
        <p:txBody>
          <a:bodyPr>
            <a:normAutofit fontScale="92500" lnSpcReduction="10000"/>
          </a:bodyPr>
          <a:lstStyle/>
          <a:p>
            <a:r>
              <a:rPr lang="en-IE" dirty="0"/>
              <a:t>Test cases are derived directly from the system specification or model.</a:t>
            </a:r>
          </a:p>
          <a:p>
            <a:pPr lvl="1"/>
            <a:r>
              <a:rPr lang="en-IE" sz="2800" dirty="0"/>
              <a:t>i.e. tests based on what the system should do</a:t>
            </a:r>
          </a:p>
          <a:p>
            <a:r>
              <a:rPr lang="en-IE" dirty="0"/>
              <a:t>Important note:</a:t>
            </a:r>
          </a:p>
          <a:p>
            <a:pPr lvl="1"/>
            <a:r>
              <a:rPr lang="en-IE" sz="2800" dirty="0"/>
              <a:t>The Spec/Model should not define </a:t>
            </a:r>
            <a:r>
              <a:rPr lang="en-IE" sz="2800" b="1" dirty="0"/>
              <a:t>how</a:t>
            </a:r>
            <a:r>
              <a:rPr lang="en-IE" sz="2800" dirty="0"/>
              <a:t> a system should achieve the specified behaviour. </a:t>
            </a:r>
          </a:p>
          <a:p>
            <a:pPr lvl="1"/>
            <a:r>
              <a:rPr lang="en-IE" sz="2800" dirty="0"/>
              <a:t>It is a specification of the required behaviour</a:t>
            </a:r>
          </a:p>
          <a:p>
            <a:pPr lvl="1"/>
            <a:r>
              <a:rPr lang="en-IE" sz="2800" dirty="0"/>
              <a:t>It is therefore important to ensure there is a separate of </a:t>
            </a:r>
          </a:p>
          <a:p>
            <a:pPr lvl="2"/>
            <a:r>
              <a:rPr lang="en-IE" sz="2800" dirty="0"/>
              <a:t>the definition of </a:t>
            </a:r>
            <a:r>
              <a:rPr lang="en-IE" sz="2800" b="1" dirty="0"/>
              <a:t>what</a:t>
            </a:r>
            <a:r>
              <a:rPr lang="en-IE" sz="2800" dirty="0"/>
              <a:t> a system should do</a:t>
            </a:r>
          </a:p>
          <a:p>
            <a:pPr lvl="2"/>
            <a:r>
              <a:rPr lang="en-IE" sz="2800" dirty="0"/>
              <a:t>from </a:t>
            </a:r>
            <a:r>
              <a:rPr lang="en-IE" sz="2800" b="1" dirty="0"/>
              <a:t>how</a:t>
            </a:r>
            <a:r>
              <a:rPr lang="en-IE" sz="2800" dirty="0"/>
              <a:t> it should how</a:t>
            </a:r>
          </a:p>
          <a:p>
            <a:r>
              <a:rPr lang="en-IE" dirty="0"/>
              <a:t>This allows developers and testers to work </a:t>
            </a:r>
            <a:r>
              <a:rPr lang="en-IE" dirty="0" err="1"/>
              <a:t>independentently</a:t>
            </a:r>
            <a:r>
              <a:rPr lang="en-IE" dirty="0"/>
              <a:t> so that it can be checked if they will arrive at the same place.</a:t>
            </a:r>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6977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49B47F01-B700-4975-B2D2-E866C9E4F842}"/>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Test Development Process</a:t>
            </a:r>
          </a:p>
        </p:txBody>
      </p:sp>
      <p:sp>
        <p:nvSpPr>
          <p:cNvPr id="32" name="Freeform: Shape 3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Computer">
            <a:extLst>
              <a:ext uri="{FF2B5EF4-FFF2-40B4-BE49-F238E27FC236}">
                <a16:creationId xmlns:a16="http://schemas.microsoft.com/office/drawing/2014/main" id="{4D1ED18F-4102-4F9B-B21C-106F75114BA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36" name="Freeform: Shape 3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1" name="Rectangle 3">
            <a:extLst>
              <a:ext uri="{FF2B5EF4-FFF2-40B4-BE49-F238E27FC236}">
                <a16:creationId xmlns:a16="http://schemas.microsoft.com/office/drawing/2014/main" id="{18D47823-1559-40FD-8143-D9C2558CC0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5768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1E98-DB92-47DF-B973-E959E203E4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354650-A521-442A-A1CC-FB302C1A8BE4}"/>
              </a:ext>
            </a:extLst>
          </p:cNvPr>
          <p:cNvSpPr>
            <a:spLocks noGrp="1"/>
          </p:cNvSpPr>
          <p:nvPr>
            <p:ph idx="1"/>
          </p:nvPr>
        </p:nvSpPr>
        <p:spPr/>
        <p:txBody>
          <a:bodyPr>
            <a:normAutofit fontScale="92500"/>
          </a:bodyPr>
          <a:lstStyle/>
          <a:p>
            <a:r>
              <a:rPr lang="en-US" b="1" dirty="0"/>
              <a:t>Types Of Black Box Testing</a:t>
            </a:r>
          </a:p>
          <a:p>
            <a:r>
              <a:rPr lang="en-US" dirty="0"/>
              <a:t>Black box testing can be applied to three main types of tests: functional, non-functional, and regression testing.</a:t>
            </a:r>
          </a:p>
          <a:p>
            <a:r>
              <a:rPr lang="en-US" b="1" dirty="0"/>
              <a:t>Functional Testing</a:t>
            </a:r>
          </a:p>
          <a:p>
            <a:r>
              <a:rPr lang="en-US" dirty="0"/>
              <a:t>Black box testing can test specific functions or features of the software under test. For example, checking that it is possible to log in using correct user credentials, and not possible to log in using wrong credentials.</a:t>
            </a:r>
          </a:p>
          <a:p>
            <a:r>
              <a:rPr lang="en-US" dirty="0"/>
              <a:t>Functional testing can focus on the most critical aspects of the software (smoke testing/sanity testing), on integration between key components (integration testing), or on the system as a whole (system testing).</a:t>
            </a:r>
          </a:p>
          <a:p>
            <a:endParaRPr lang="en-US" dirty="0"/>
          </a:p>
        </p:txBody>
      </p:sp>
    </p:spTree>
    <p:extLst>
      <p:ext uri="{BB962C8B-B14F-4D97-AF65-F5344CB8AC3E}">
        <p14:creationId xmlns:p14="http://schemas.microsoft.com/office/powerpoint/2010/main" val="1336820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C219C-CA9A-4232-8F07-15AD0C4582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938216-ED74-4009-8B3D-1204661E8937}"/>
              </a:ext>
            </a:extLst>
          </p:cNvPr>
          <p:cNvSpPr>
            <a:spLocks noGrp="1"/>
          </p:cNvSpPr>
          <p:nvPr>
            <p:ph idx="1"/>
          </p:nvPr>
        </p:nvSpPr>
        <p:spPr/>
        <p:txBody>
          <a:bodyPr>
            <a:normAutofit fontScale="70000" lnSpcReduction="20000"/>
          </a:bodyPr>
          <a:lstStyle/>
          <a:p>
            <a:r>
              <a:rPr lang="en-US" b="1" dirty="0"/>
              <a:t>Non-Functional Testing</a:t>
            </a:r>
          </a:p>
          <a:p>
            <a:r>
              <a:rPr lang="en-US" dirty="0"/>
              <a:t>Black box testing can check additional aspects of the software, beyond features and functionality. A non-functional test does not check “if” the software can perform a specific action but “how” it performs that action.</a:t>
            </a:r>
          </a:p>
          <a:p>
            <a:r>
              <a:rPr lang="en-US" dirty="0"/>
              <a:t>Black box tests can uncover if software is:</a:t>
            </a:r>
          </a:p>
          <a:p>
            <a:r>
              <a:rPr lang="en-US" dirty="0"/>
              <a:t>Usable and easy to understand for its users</a:t>
            </a:r>
          </a:p>
          <a:p>
            <a:r>
              <a:rPr lang="en-US" dirty="0"/>
              <a:t>Performant under expected or peak loads</a:t>
            </a:r>
          </a:p>
          <a:p>
            <a:r>
              <a:rPr lang="en-US" dirty="0"/>
              <a:t>Compatible with relevant devices, screen sizes, browsers or operating systems</a:t>
            </a:r>
          </a:p>
          <a:p>
            <a:r>
              <a:rPr lang="en-US" dirty="0"/>
              <a:t>Exposed to security vulnerabilities or common security threats</a:t>
            </a:r>
          </a:p>
          <a:p>
            <a:r>
              <a:rPr lang="en-US" b="1" dirty="0"/>
              <a:t>Regression Testing</a:t>
            </a:r>
          </a:p>
          <a:p>
            <a:r>
              <a:rPr lang="en-US" dirty="0"/>
              <a:t>Black box testing can be used to check if a new version of the software exhibits a regression, or degradation in capabilities, from one version to the next. Regression testing can be applied to functional aspects of the software (for example, a specific feature no longer works as expected in the new version), or non-functional aspects (for example, an operation that performed well is very slow in the new version).</a:t>
            </a:r>
          </a:p>
          <a:p>
            <a:endParaRPr lang="en-US" dirty="0"/>
          </a:p>
        </p:txBody>
      </p:sp>
    </p:spTree>
    <p:extLst>
      <p:ext uri="{BB962C8B-B14F-4D97-AF65-F5344CB8AC3E}">
        <p14:creationId xmlns:p14="http://schemas.microsoft.com/office/powerpoint/2010/main" val="2976797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D5FCC5-2C3E-4FDC-9E5E-7CF2B3E1F22C}"/>
              </a:ext>
            </a:extLst>
          </p:cNvPr>
          <p:cNvSpPr>
            <a:spLocks noGrp="1"/>
          </p:cNvSpPr>
          <p:nvPr>
            <p:ph type="title"/>
          </p:nvPr>
        </p:nvSpPr>
        <p:spPr>
          <a:xfrm>
            <a:off x="643467" y="321734"/>
            <a:ext cx="10905066" cy="1135737"/>
          </a:xfrm>
        </p:spPr>
        <p:txBody>
          <a:bodyPr>
            <a:normAutofit/>
          </a:bodyPr>
          <a:lstStyle/>
          <a:p>
            <a:r>
              <a:rPr lang="en-IE" sz="3600"/>
              <a:t>Specification Based (Black Box) Techniques</a:t>
            </a:r>
          </a:p>
        </p:txBody>
      </p:sp>
      <p:sp>
        <p:nvSpPr>
          <p:cNvPr id="3" name="Content Placeholder 2">
            <a:extLst>
              <a:ext uri="{FF2B5EF4-FFF2-40B4-BE49-F238E27FC236}">
                <a16:creationId xmlns:a16="http://schemas.microsoft.com/office/drawing/2014/main" id="{DFF65ABE-12D0-4C98-A933-742A00723187}"/>
              </a:ext>
            </a:extLst>
          </p:cNvPr>
          <p:cNvSpPr>
            <a:spLocks noGrp="1"/>
          </p:cNvSpPr>
          <p:nvPr>
            <p:ph idx="1"/>
          </p:nvPr>
        </p:nvSpPr>
        <p:spPr>
          <a:xfrm>
            <a:off x="643468" y="1782981"/>
            <a:ext cx="4981093" cy="4393982"/>
          </a:xfrm>
        </p:spPr>
        <p:txBody>
          <a:bodyPr>
            <a:normAutofit/>
          </a:bodyPr>
          <a:lstStyle/>
          <a:p>
            <a:r>
              <a:rPr lang="en-IE" dirty="0"/>
              <a:t>There are 5 black box testing techniques</a:t>
            </a:r>
          </a:p>
          <a:p>
            <a:pPr lvl="1"/>
            <a:r>
              <a:rPr lang="en-IE" sz="2800" dirty="0"/>
              <a:t>Equivalence partitioning</a:t>
            </a:r>
          </a:p>
          <a:p>
            <a:pPr lvl="1"/>
            <a:r>
              <a:rPr lang="en-IE" sz="2800" dirty="0"/>
              <a:t>Boundary Value Analysis</a:t>
            </a:r>
          </a:p>
          <a:p>
            <a:pPr lvl="1"/>
            <a:r>
              <a:rPr lang="en-IE" sz="2800" dirty="0"/>
              <a:t>Decision table testing</a:t>
            </a:r>
          </a:p>
          <a:p>
            <a:pPr lvl="1"/>
            <a:r>
              <a:rPr lang="en-IE" sz="2800" dirty="0"/>
              <a:t>State transition</a:t>
            </a:r>
          </a:p>
          <a:p>
            <a:pPr lvl="1"/>
            <a:r>
              <a:rPr lang="en-IE" sz="2800" dirty="0"/>
              <a:t>Use case testing</a:t>
            </a:r>
          </a:p>
        </p:txBody>
      </p:sp>
      <p:grpSp>
        <p:nvGrpSpPr>
          <p:cNvPr id="39" name="Group 3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0" name="Isosceles Triangle 3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raphic 4" descr="Clipboard Mixed with solid fill">
            <a:extLst>
              <a:ext uri="{FF2B5EF4-FFF2-40B4-BE49-F238E27FC236}">
                <a16:creationId xmlns:a16="http://schemas.microsoft.com/office/drawing/2014/main" id="{0338980A-F6B3-4A95-A2C4-9B76CC0F6C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0980" y="1782981"/>
            <a:ext cx="4361892" cy="4361892"/>
          </a:xfrm>
          <a:prstGeom prst="rect">
            <a:avLst/>
          </a:prstGeom>
        </p:spPr>
      </p:pic>
      <p:grpSp>
        <p:nvGrpSpPr>
          <p:cNvPr id="43" name="Group 4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4" name="Rectangle 4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45020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5FCC5-2C3E-4FDC-9E5E-7CF2B3E1F22C}"/>
              </a:ext>
            </a:extLst>
          </p:cNvPr>
          <p:cNvSpPr>
            <a:spLocks noGrp="1"/>
          </p:cNvSpPr>
          <p:nvPr>
            <p:ph type="title"/>
          </p:nvPr>
        </p:nvSpPr>
        <p:spPr>
          <a:xfrm>
            <a:off x="643467" y="321734"/>
            <a:ext cx="10905066" cy="1135737"/>
          </a:xfrm>
        </p:spPr>
        <p:txBody>
          <a:bodyPr>
            <a:normAutofit/>
          </a:bodyPr>
          <a:lstStyle/>
          <a:p>
            <a:r>
              <a:rPr lang="en-IE" sz="3600" dirty="0"/>
              <a:t>Equivalence Partitioning </a:t>
            </a:r>
          </a:p>
        </p:txBody>
      </p:sp>
      <p:sp>
        <p:nvSpPr>
          <p:cNvPr id="3" name="Content Placeholder 2">
            <a:extLst>
              <a:ext uri="{FF2B5EF4-FFF2-40B4-BE49-F238E27FC236}">
                <a16:creationId xmlns:a16="http://schemas.microsoft.com/office/drawing/2014/main" id="{DFF65ABE-12D0-4C98-A933-742A00723187}"/>
              </a:ext>
            </a:extLst>
          </p:cNvPr>
          <p:cNvSpPr>
            <a:spLocks noGrp="1"/>
          </p:cNvSpPr>
          <p:nvPr>
            <p:ph idx="1"/>
          </p:nvPr>
        </p:nvSpPr>
        <p:spPr>
          <a:xfrm>
            <a:off x="643467" y="1782980"/>
            <a:ext cx="10905066" cy="4753285"/>
          </a:xfrm>
        </p:spPr>
        <p:txBody>
          <a:bodyPr>
            <a:normAutofit fontScale="92500" lnSpcReduction="10000"/>
          </a:bodyPr>
          <a:lstStyle/>
          <a:p>
            <a:r>
              <a:rPr lang="en-IE" dirty="0"/>
              <a:t>It is the idea that in many cases, inputs can be ‘chunked’ into groups.</a:t>
            </a:r>
          </a:p>
          <a:p>
            <a:r>
              <a:rPr lang="en-IE" dirty="0"/>
              <a:t>Example:</a:t>
            </a:r>
          </a:p>
          <a:p>
            <a:endParaRPr lang="en-IE" dirty="0"/>
          </a:p>
          <a:p>
            <a:endParaRPr lang="en-IE" dirty="0"/>
          </a:p>
          <a:p>
            <a:endParaRPr lang="en-IE" dirty="0"/>
          </a:p>
          <a:p>
            <a:endParaRPr lang="en-IE" dirty="0"/>
          </a:p>
          <a:p>
            <a:endParaRPr lang="en-IE" dirty="0"/>
          </a:p>
          <a:p>
            <a:endParaRPr lang="en-IE" dirty="0"/>
          </a:p>
          <a:p>
            <a:r>
              <a:rPr lang="en-IE" dirty="0"/>
              <a:t>Each is known as an equivalence partition. </a:t>
            </a:r>
          </a:p>
          <a:p>
            <a:pPr lvl="1"/>
            <a:r>
              <a:rPr lang="en-US" dirty="0"/>
              <a:t>every value inside the partition is exactly equivalent to any other value as far as the  program is concerned.</a:t>
            </a:r>
            <a:endParaRPr lang="en-IE" dirty="0"/>
          </a:p>
          <a:p>
            <a:pPr lvl="1"/>
            <a:endParaRPr lang="en-IE" dirty="0"/>
          </a:p>
        </p:txBody>
      </p:sp>
      <p:graphicFrame>
        <p:nvGraphicFramePr>
          <p:cNvPr id="4" name="Diagram 3">
            <a:extLst>
              <a:ext uri="{FF2B5EF4-FFF2-40B4-BE49-F238E27FC236}">
                <a16:creationId xmlns:a16="http://schemas.microsoft.com/office/drawing/2014/main" id="{57105E72-4EC4-4FF4-BB6E-D553507061CF}"/>
              </a:ext>
            </a:extLst>
          </p:cNvPr>
          <p:cNvGraphicFramePr/>
          <p:nvPr>
            <p:extLst>
              <p:ext uri="{D42A27DB-BD31-4B8C-83A1-F6EECF244321}">
                <p14:modId xmlns:p14="http://schemas.microsoft.com/office/powerpoint/2010/main" val="1224673564"/>
              </p:ext>
            </p:extLst>
          </p:nvPr>
        </p:nvGraphicFramePr>
        <p:xfrm>
          <a:off x="1000565" y="2777923"/>
          <a:ext cx="10226877" cy="2291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3030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5FCC5-2C3E-4FDC-9E5E-7CF2B3E1F22C}"/>
              </a:ext>
            </a:extLst>
          </p:cNvPr>
          <p:cNvSpPr>
            <a:spLocks noGrp="1"/>
          </p:cNvSpPr>
          <p:nvPr>
            <p:ph type="title"/>
          </p:nvPr>
        </p:nvSpPr>
        <p:spPr>
          <a:xfrm>
            <a:off x="524741" y="620392"/>
            <a:ext cx="3808268" cy="5504688"/>
          </a:xfrm>
        </p:spPr>
        <p:txBody>
          <a:bodyPr>
            <a:normAutofit/>
          </a:bodyPr>
          <a:lstStyle/>
          <a:p>
            <a:r>
              <a:rPr lang="en-IE" sz="5600">
                <a:solidFill>
                  <a:schemeClr val="accent5"/>
                </a:solidFill>
              </a:rPr>
              <a:t>Why Equivalence Partitioning </a:t>
            </a:r>
          </a:p>
        </p:txBody>
      </p:sp>
      <p:graphicFrame>
        <p:nvGraphicFramePr>
          <p:cNvPr id="5" name="Content Placeholder 2">
            <a:extLst>
              <a:ext uri="{FF2B5EF4-FFF2-40B4-BE49-F238E27FC236}">
                <a16:creationId xmlns:a16="http://schemas.microsoft.com/office/drawing/2014/main" id="{9E97822F-ABFD-4925-BD74-324715D9CCB7}"/>
              </a:ext>
            </a:extLst>
          </p:cNvPr>
          <p:cNvGraphicFramePr>
            <a:graphicFrameLocks noGrp="1"/>
          </p:cNvGraphicFramePr>
          <p:nvPr>
            <p:ph idx="1"/>
            <p:extLst>
              <p:ext uri="{D42A27DB-BD31-4B8C-83A1-F6EECF244321}">
                <p14:modId xmlns:p14="http://schemas.microsoft.com/office/powerpoint/2010/main" val="254900753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293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987F-8F69-4C47-BB54-41B5CE615BCE}"/>
              </a:ext>
            </a:extLst>
          </p:cNvPr>
          <p:cNvSpPr>
            <a:spLocks noGrp="1"/>
          </p:cNvSpPr>
          <p:nvPr>
            <p:ph type="title"/>
          </p:nvPr>
        </p:nvSpPr>
        <p:spPr/>
        <p:txBody>
          <a:bodyPr/>
          <a:lstStyle/>
          <a:p>
            <a:r>
              <a:rPr lang="en-IE" dirty="0"/>
              <a:t>Equivalence Partitioning</a:t>
            </a:r>
          </a:p>
        </p:txBody>
      </p:sp>
      <p:sp>
        <p:nvSpPr>
          <p:cNvPr id="3" name="Content Placeholder 2">
            <a:extLst>
              <a:ext uri="{FF2B5EF4-FFF2-40B4-BE49-F238E27FC236}">
                <a16:creationId xmlns:a16="http://schemas.microsoft.com/office/drawing/2014/main" id="{00F41ED8-1515-4743-B453-5E4D480A7B26}"/>
              </a:ext>
            </a:extLst>
          </p:cNvPr>
          <p:cNvSpPr>
            <a:spLocks noGrp="1"/>
          </p:cNvSpPr>
          <p:nvPr>
            <p:ph idx="1"/>
          </p:nvPr>
        </p:nvSpPr>
        <p:spPr/>
        <p:txBody>
          <a:bodyPr/>
          <a:lstStyle/>
          <a:p>
            <a:r>
              <a:rPr lang="en-IE" dirty="0"/>
              <a:t>For every conditions:</a:t>
            </a:r>
          </a:p>
          <a:p>
            <a:pPr lvl="1"/>
            <a:r>
              <a:rPr lang="en-IE" dirty="0"/>
              <a:t>Tests with valid and invalid values </a:t>
            </a:r>
          </a:p>
          <a:p>
            <a:pPr lvl="1"/>
            <a:r>
              <a:rPr lang="en-IE" dirty="0"/>
              <a:t>Note: can be useful to represent as a table.</a:t>
            </a:r>
          </a:p>
          <a:p>
            <a:pPr lvl="1"/>
            <a:endParaRPr lang="en-IE" dirty="0"/>
          </a:p>
          <a:p>
            <a:pPr lvl="1"/>
            <a:endParaRPr lang="en-IE" dirty="0"/>
          </a:p>
          <a:p>
            <a:pPr lvl="1"/>
            <a:endParaRPr lang="en-IE" dirty="0"/>
          </a:p>
          <a:p>
            <a:pPr lvl="1"/>
            <a:r>
              <a:rPr lang="en-IE" dirty="0"/>
              <a:t>Or for a specific case</a:t>
            </a:r>
          </a:p>
          <a:p>
            <a:pPr marL="457200" lvl="1" indent="0">
              <a:buNone/>
            </a:pPr>
            <a:endParaRPr lang="en-IE" dirty="0"/>
          </a:p>
          <a:p>
            <a:pPr lvl="1"/>
            <a:endParaRPr lang="en-IE" dirty="0"/>
          </a:p>
          <a:p>
            <a:pPr lvl="1"/>
            <a:endParaRPr lang="en-IE" dirty="0"/>
          </a:p>
          <a:p>
            <a:pPr lvl="1"/>
            <a:endParaRPr lang="en-IE" dirty="0"/>
          </a:p>
        </p:txBody>
      </p:sp>
      <p:graphicFrame>
        <p:nvGraphicFramePr>
          <p:cNvPr id="4" name="Table 4">
            <a:extLst>
              <a:ext uri="{FF2B5EF4-FFF2-40B4-BE49-F238E27FC236}">
                <a16:creationId xmlns:a16="http://schemas.microsoft.com/office/drawing/2014/main" id="{A76C334A-0065-4CFB-9450-3DDCC763C02C}"/>
              </a:ext>
            </a:extLst>
          </p:cNvPr>
          <p:cNvGraphicFramePr>
            <a:graphicFrameLocks noGrp="1"/>
          </p:cNvGraphicFramePr>
          <p:nvPr>
            <p:extLst>
              <p:ext uri="{D42A27DB-BD31-4B8C-83A1-F6EECF244321}">
                <p14:modId xmlns:p14="http://schemas.microsoft.com/office/powerpoint/2010/main" val="124598853"/>
              </p:ext>
            </p:extLst>
          </p:nvPr>
        </p:nvGraphicFramePr>
        <p:xfrm>
          <a:off x="767079" y="3259614"/>
          <a:ext cx="10586721" cy="741680"/>
        </p:xfrm>
        <a:graphic>
          <a:graphicData uri="http://schemas.openxmlformats.org/drawingml/2006/table">
            <a:tbl>
              <a:tblPr firstRow="1" bandRow="1">
                <a:tableStyleId>{5C22544A-7EE6-4342-B048-85BDC9FD1C3A}</a:tableStyleId>
              </a:tblPr>
              <a:tblGrid>
                <a:gridCol w="3528907">
                  <a:extLst>
                    <a:ext uri="{9D8B030D-6E8A-4147-A177-3AD203B41FA5}">
                      <a16:colId xmlns:a16="http://schemas.microsoft.com/office/drawing/2014/main" val="943940323"/>
                    </a:ext>
                  </a:extLst>
                </a:gridCol>
                <a:gridCol w="3528907">
                  <a:extLst>
                    <a:ext uri="{9D8B030D-6E8A-4147-A177-3AD203B41FA5}">
                      <a16:colId xmlns:a16="http://schemas.microsoft.com/office/drawing/2014/main" val="4016401854"/>
                    </a:ext>
                  </a:extLst>
                </a:gridCol>
                <a:gridCol w="3528907">
                  <a:extLst>
                    <a:ext uri="{9D8B030D-6E8A-4147-A177-3AD203B41FA5}">
                      <a16:colId xmlns:a16="http://schemas.microsoft.com/office/drawing/2014/main" val="3287648140"/>
                    </a:ext>
                  </a:extLst>
                </a:gridCol>
              </a:tblGrid>
              <a:tr h="370840">
                <a:tc>
                  <a:txBody>
                    <a:bodyPr/>
                    <a:lstStyle/>
                    <a:p>
                      <a:r>
                        <a:rPr lang="en-IE" dirty="0"/>
                        <a:t>Condition</a:t>
                      </a:r>
                    </a:p>
                  </a:txBody>
                  <a:tcPr/>
                </a:tc>
                <a:tc>
                  <a:txBody>
                    <a:bodyPr/>
                    <a:lstStyle/>
                    <a:p>
                      <a:r>
                        <a:rPr lang="en-IE" dirty="0"/>
                        <a:t>Valid Equivalence Classes</a:t>
                      </a:r>
                    </a:p>
                  </a:txBody>
                  <a:tcPr/>
                </a:tc>
                <a:tc>
                  <a:txBody>
                    <a:bodyPr/>
                    <a:lstStyle/>
                    <a:p>
                      <a:r>
                        <a:rPr lang="en-IE" dirty="0"/>
                        <a:t>Invalid Equivalence Classes</a:t>
                      </a:r>
                    </a:p>
                  </a:txBody>
                  <a:tcPr/>
                </a:tc>
                <a:extLst>
                  <a:ext uri="{0D108BD9-81ED-4DB2-BD59-A6C34878D82A}">
                    <a16:rowId xmlns:a16="http://schemas.microsoft.com/office/drawing/2014/main" val="2570840402"/>
                  </a:ext>
                </a:extLst>
              </a:tr>
              <a:tr h="370840">
                <a:tc>
                  <a:txBody>
                    <a:bodyPr/>
                    <a:lstStyle/>
                    <a:p>
                      <a:endParaRPr lang="en-IE"/>
                    </a:p>
                  </a:txBody>
                  <a:tcPr/>
                </a:tc>
                <a:tc>
                  <a:txBody>
                    <a:bodyPr/>
                    <a:lstStyle/>
                    <a:p>
                      <a:endParaRPr lang="en-IE"/>
                    </a:p>
                  </a:txBody>
                  <a:tcPr/>
                </a:tc>
                <a:tc>
                  <a:txBody>
                    <a:bodyPr/>
                    <a:lstStyle/>
                    <a:p>
                      <a:endParaRPr lang="en-IE" dirty="0"/>
                    </a:p>
                  </a:txBody>
                  <a:tcPr/>
                </a:tc>
                <a:extLst>
                  <a:ext uri="{0D108BD9-81ED-4DB2-BD59-A6C34878D82A}">
                    <a16:rowId xmlns:a16="http://schemas.microsoft.com/office/drawing/2014/main" val="4181419262"/>
                  </a:ext>
                </a:extLst>
              </a:tr>
            </a:tbl>
          </a:graphicData>
        </a:graphic>
      </p:graphicFrame>
      <p:graphicFrame>
        <p:nvGraphicFramePr>
          <p:cNvPr id="5" name="Table 5">
            <a:extLst>
              <a:ext uri="{FF2B5EF4-FFF2-40B4-BE49-F238E27FC236}">
                <a16:creationId xmlns:a16="http://schemas.microsoft.com/office/drawing/2014/main" id="{1EC7AB25-DC29-44EA-92FA-E55E3A53ED1F}"/>
              </a:ext>
            </a:extLst>
          </p:cNvPr>
          <p:cNvGraphicFramePr>
            <a:graphicFrameLocks noGrp="1"/>
          </p:cNvGraphicFramePr>
          <p:nvPr>
            <p:extLst>
              <p:ext uri="{D42A27DB-BD31-4B8C-83A1-F6EECF244321}">
                <p14:modId xmlns:p14="http://schemas.microsoft.com/office/powerpoint/2010/main" val="3209966469"/>
              </p:ext>
            </p:extLst>
          </p:nvPr>
        </p:nvGraphicFramePr>
        <p:xfrm>
          <a:off x="838200" y="4828540"/>
          <a:ext cx="10419080" cy="741680"/>
        </p:xfrm>
        <a:graphic>
          <a:graphicData uri="http://schemas.openxmlformats.org/drawingml/2006/table">
            <a:tbl>
              <a:tblPr firstRow="1" bandRow="1">
                <a:tableStyleId>{5C22544A-7EE6-4342-B048-85BDC9FD1C3A}</a:tableStyleId>
              </a:tblPr>
              <a:tblGrid>
                <a:gridCol w="2604770">
                  <a:extLst>
                    <a:ext uri="{9D8B030D-6E8A-4147-A177-3AD203B41FA5}">
                      <a16:colId xmlns:a16="http://schemas.microsoft.com/office/drawing/2014/main" val="2190931386"/>
                    </a:ext>
                  </a:extLst>
                </a:gridCol>
                <a:gridCol w="2604770">
                  <a:extLst>
                    <a:ext uri="{9D8B030D-6E8A-4147-A177-3AD203B41FA5}">
                      <a16:colId xmlns:a16="http://schemas.microsoft.com/office/drawing/2014/main" val="1221547822"/>
                    </a:ext>
                  </a:extLst>
                </a:gridCol>
                <a:gridCol w="2604770">
                  <a:extLst>
                    <a:ext uri="{9D8B030D-6E8A-4147-A177-3AD203B41FA5}">
                      <a16:colId xmlns:a16="http://schemas.microsoft.com/office/drawing/2014/main" val="2915460595"/>
                    </a:ext>
                  </a:extLst>
                </a:gridCol>
                <a:gridCol w="2604770">
                  <a:extLst>
                    <a:ext uri="{9D8B030D-6E8A-4147-A177-3AD203B41FA5}">
                      <a16:colId xmlns:a16="http://schemas.microsoft.com/office/drawing/2014/main" val="2953917424"/>
                    </a:ext>
                  </a:extLst>
                </a:gridCol>
              </a:tblGrid>
              <a:tr h="370840">
                <a:tc>
                  <a:txBody>
                    <a:bodyPr/>
                    <a:lstStyle/>
                    <a:p>
                      <a:r>
                        <a:rPr lang="en-IE" dirty="0"/>
                        <a:t>Invalid</a:t>
                      </a:r>
                    </a:p>
                  </a:txBody>
                  <a:tcPr/>
                </a:tc>
                <a:tc>
                  <a:txBody>
                    <a:bodyPr/>
                    <a:lstStyle/>
                    <a:p>
                      <a:r>
                        <a:rPr lang="en-IE" dirty="0"/>
                        <a:t>Valid</a:t>
                      </a:r>
                    </a:p>
                  </a:txBody>
                  <a:tcPr/>
                </a:tc>
                <a:tc>
                  <a:txBody>
                    <a:bodyPr/>
                    <a:lstStyle/>
                    <a:p>
                      <a:r>
                        <a:rPr lang="en-IE" dirty="0"/>
                        <a:t>Invalid</a:t>
                      </a:r>
                    </a:p>
                  </a:txBody>
                  <a:tcPr/>
                </a:tc>
                <a:tc>
                  <a:txBody>
                    <a:bodyPr/>
                    <a:lstStyle/>
                    <a:p>
                      <a:r>
                        <a:rPr lang="en-IE" dirty="0"/>
                        <a:t>invalid</a:t>
                      </a:r>
                    </a:p>
                  </a:txBody>
                  <a:tcPr/>
                </a:tc>
                <a:extLst>
                  <a:ext uri="{0D108BD9-81ED-4DB2-BD59-A6C34878D82A}">
                    <a16:rowId xmlns:a16="http://schemas.microsoft.com/office/drawing/2014/main" val="2657545616"/>
                  </a:ext>
                </a:extLst>
              </a:tr>
              <a:tr h="370840">
                <a:tc>
                  <a:txBody>
                    <a:bodyPr/>
                    <a:lstStyle/>
                    <a:p>
                      <a:r>
                        <a:rPr lang="en-IE" dirty="0"/>
                        <a:t>Invalid value</a:t>
                      </a:r>
                    </a:p>
                  </a:txBody>
                  <a:tcPr/>
                </a:tc>
                <a:tc>
                  <a:txBody>
                    <a:bodyPr/>
                    <a:lstStyle/>
                    <a:p>
                      <a:r>
                        <a:rPr lang="en-IE" dirty="0"/>
                        <a:t>Valid value</a:t>
                      </a:r>
                    </a:p>
                  </a:txBody>
                  <a:tcPr/>
                </a:tc>
                <a:tc>
                  <a:txBody>
                    <a:bodyPr/>
                    <a:lstStyle/>
                    <a:p>
                      <a:r>
                        <a:rPr lang="en-IE" dirty="0"/>
                        <a:t>Invalid value</a:t>
                      </a:r>
                    </a:p>
                  </a:txBody>
                  <a:tcPr/>
                </a:tc>
                <a:tc>
                  <a:txBody>
                    <a:bodyPr/>
                    <a:lstStyle/>
                    <a:p>
                      <a:r>
                        <a:rPr lang="en-IE" dirty="0"/>
                        <a:t>Invalid value</a:t>
                      </a:r>
                    </a:p>
                  </a:txBody>
                  <a:tcPr/>
                </a:tc>
                <a:extLst>
                  <a:ext uri="{0D108BD9-81ED-4DB2-BD59-A6C34878D82A}">
                    <a16:rowId xmlns:a16="http://schemas.microsoft.com/office/drawing/2014/main" val="3449455225"/>
                  </a:ext>
                </a:extLst>
              </a:tr>
            </a:tbl>
          </a:graphicData>
        </a:graphic>
      </p:graphicFrame>
    </p:spTree>
    <p:extLst>
      <p:ext uri="{BB962C8B-B14F-4D97-AF65-F5344CB8AC3E}">
        <p14:creationId xmlns:p14="http://schemas.microsoft.com/office/powerpoint/2010/main" val="2885826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4B93-856D-47DA-B507-E124E60EAD23}"/>
              </a:ext>
            </a:extLst>
          </p:cNvPr>
          <p:cNvSpPr>
            <a:spLocks noGrp="1"/>
          </p:cNvSpPr>
          <p:nvPr>
            <p:ph type="title"/>
          </p:nvPr>
        </p:nvSpPr>
        <p:spPr/>
        <p:txBody>
          <a:bodyPr/>
          <a:lstStyle/>
          <a:p>
            <a:r>
              <a:rPr lang="en-IE" dirty="0"/>
              <a:t>How to form Equivalence classes</a:t>
            </a:r>
          </a:p>
        </p:txBody>
      </p:sp>
      <p:sp>
        <p:nvSpPr>
          <p:cNvPr id="3" name="Content Placeholder 2">
            <a:extLst>
              <a:ext uri="{FF2B5EF4-FFF2-40B4-BE49-F238E27FC236}">
                <a16:creationId xmlns:a16="http://schemas.microsoft.com/office/drawing/2014/main" id="{4152D8C9-599C-4AE8-875D-E4146D398BDF}"/>
              </a:ext>
            </a:extLst>
          </p:cNvPr>
          <p:cNvSpPr>
            <a:spLocks noGrp="1"/>
          </p:cNvSpPr>
          <p:nvPr>
            <p:ph idx="1"/>
          </p:nvPr>
        </p:nvSpPr>
        <p:spPr/>
        <p:txBody>
          <a:bodyPr/>
          <a:lstStyle/>
          <a:p>
            <a:r>
              <a:rPr lang="en-IE" dirty="0"/>
              <a:t>Depends on the variable type/domain</a:t>
            </a:r>
          </a:p>
          <a:p>
            <a:r>
              <a:rPr lang="en-US" dirty="0"/>
              <a:t>For an interval/range</a:t>
            </a:r>
          </a:p>
          <a:p>
            <a:pPr lvl="1"/>
            <a:r>
              <a:rPr lang="en-US" dirty="0"/>
              <a:t>one valid case (inside), two invalid ones (on both sides)</a:t>
            </a:r>
          </a:p>
          <a:p>
            <a:r>
              <a:rPr lang="en-US" dirty="0"/>
              <a:t>For fixed (specified) number</a:t>
            </a:r>
          </a:p>
          <a:p>
            <a:pPr lvl="1"/>
            <a:r>
              <a:rPr lang="en-US" dirty="0"/>
              <a:t>one valid case, two invalid cases (larger, smaller)</a:t>
            </a:r>
          </a:p>
          <a:p>
            <a:r>
              <a:rPr lang="en-US" dirty="0"/>
              <a:t>For enumeration/list type</a:t>
            </a:r>
          </a:p>
          <a:p>
            <a:pPr lvl="1"/>
            <a:r>
              <a:rPr lang="en-US" dirty="0"/>
              <a:t>each value, plus an invalid one</a:t>
            </a:r>
            <a:endParaRPr lang="en-IE" dirty="0"/>
          </a:p>
        </p:txBody>
      </p:sp>
    </p:spTree>
    <p:extLst>
      <p:ext uri="{BB962C8B-B14F-4D97-AF65-F5344CB8AC3E}">
        <p14:creationId xmlns:p14="http://schemas.microsoft.com/office/powerpoint/2010/main" val="3169162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987F-8F69-4C47-BB54-41B5CE615BCE}"/>
              </a:ext>
            </a:extLst>
          </p:cNvPr>
          <p:cNvSpPr>
            <a:spLocks noGrp="1"/>
          </p:cNvSpPr>
          <p:nvPr>
            <p:ph type="title"/>
          </p:nvPr>
        </p:nvSpPr>
        <p:spPr/>
        <p:txBody>
          <a:bodyPr/>
          <a:lstStyle/>
          <a:p>
            <a:r>
              <a:rPr lang="en-IE" dirty="0"/>
              <a:t>Equivalence Partitioning – Example 1</a:t>
            </a:r>
          </a:p>
        </p:txBody>
      </p:sp>
      <p:sp>
        <p:nvSpPr>
          <p:cNvPr id="3" name="Content Placeholder 2">
            <a:extLst>
              <a:ext uri="{FF2B5EF4-FFF2-40B4-BE49-F238E27FC236}">
                <a16:creationId xmlns:a16="http://schemas.microsoft.com/office/drawing/2014/main" id="{00F41ED8-1515-4743-B453-5E4D480A7B26}"/>
              </a:ext>
            </a:extLst>
          </p:cNvPr>
          <p:cNvSpPr>
            <a:spLocks noGrp="1"/>
          </p:cNvSpPr>
          <p:nvPr>
            <p:ph idx="1"/>
          </p:nvPr>
        </p:nvSpPr>
        <p:spPr/>
        <p:txBody>
          <a:bodyPr/>
          <a:lstStyle/>
          <a:p>
            <a:r>
              <a:rPr lang="en-IE" dirty="0"/>
              <a:t>Consider an example: </a:t>
            </a:r>
          </a:p>
          <a:p>
            <a:pPr lvl="1"/>
            <a:r>
              <a:rPr lang="en-IE" dirty="0"/>
              <a:t>Text box with input range from 100 to 999</a:t>
            </a:r>
          </a:p>
          <a:p>
            <a:pPr lvl="1"/>
            <a:endParaRPr lang="en-IE" dirty="0"/>
          </a:p>
          <a:p>
            <a:pPr lvl="1"/>
            <a:endParaRPr lang="en-IE" dirty="0"/>
          </a:p>
          <a:p>
            <a:pPr lvl="1"/>
            <a:endParaRPr lang="en-IE" dirty="0"/>
          </a:p>
          <a:p>
            <a:pPr marL="457200" lvl="1" indent="0">
              <a:buNone/>
            </a:pPr>
            <a:endParaRPr lang="en-IE" dirty="0"/>
          </a:p>
          <a:p>
            <a:pPr lvl="1"/>
            <a:endParaRPr lang="en-IE" dirty="0"/>
          </a:p>
          <a:p>
            <a:pPr lvl="1"/>
            <a:endParaRPr lang="en-IE" dirty="0"/>
          </a:p>
          <a:p>
            <a:pPr lvl="1"/>
            <a:endParaRPr lang="en-IE" dirty="0"/>
          </a:p>
        </p:txBody>
      </p:sp>
      <p:graphicFrame>
        <p:nvGraphicFramePr>
          <p:cNvPr id="4" name="Table 4">
            <a:extLst>
              <a:ext uri="{FF2B5EF4-FFF2-40B4-BE49-F238E27FC236}">
                <a16:creationId xmlns:a16="http://schemas.microsoft.com/office/drawing/2014/main" id="{A76C334A-0065-4CFB-9450-3DDCC763C02C}"/>
              </a:ext>
            </a:extLst>
          </p:cNvPr>
          <p:cNvGraphicFramePr>
            <a:graphicFrameLocks noGrp="1"/>
          </p:cNvGraphicFramePr>
          <p:nvPr>
            <p:extLst>
              <p:ext uri="{D42A27DB-BD31-4B8C-83A1-F6EECF244321}">
                <p14:modId xmlns:p14="http://schemas.microsoft.com/office/powerpoint/2010/main" val="390794043"/>
              </p:ext>
            </p:extLst>
          </p:nvPr>
        </p:nvGraphicFramePr>
        <p:xfrm>
          <a:off x="767078" y="2844642"/>
          <a:ext cx="10586721" cy="1807528"/>
        </p:xfrm>
        <a:graphic>
          <a:graphicData uri="http://schemas.openxmlformats.org/drawingml/2006/table">
            <a:tbl>
              <a:tblPr firstRow="1" bandRow="1">
                <a:tableStyleId>{5C22544A-7EE6-4342-B048-85BDC9FD1C3A}</a:tableStyleId>
              </a:tblPr>
              <a:tblGrid>
                <a:gridCol w="3528907">
                  <a:extLst>
                    <a:ext uri="{9D8B030D-6E8A-4147-A177-3AD203B41FA5}">
                      <a16:colId xmlns:a16="http://schemas.microsoft.com/office/drawing/2014/main" val="943940323"/>
                    </a:ext>
                  </a:extLst>
                </a:gridCol>
                <a:gridCol w="3528907">
                  <a:extLst>
                    <a:ext uri="{9D8B030D-6E8A-4147-A177-3AD203B41FA5}">
                      <a16:colId xmlns:a16="http://schemas.microsoft.com/office/drawing/2014/main" val="4016401854"/>
                    </a:ext>
                  </a:extLst>
                </a:gridCol>
                <a:gridCol w="3528907">
                  <a:extLst>
                    <a:ext uri="{9D8B030D-6E8A-4147-A177-3AD203B41FA5}">
                      <a16:colId xmlns:a16="http://schemas.microsoft.com/office/drawing/2014/main" val="3287648140"/>
                    </a:ext>
                  </a:extLst>
                </a:gridCol>
              </a:tblGrid>
              <a:tr h="618808">
                <a:tc>
                  <a:txBody>
                    <a:bodyPr/>
                    <a:lstStyle/>
                    <a:p>
                      <a:r>
                        <a:rPr lang="en-IE" dirty="0"/>
                        <a:t>Condition</a:t>
                      </a:r>
                    </a:p>
                  </a:txBody>
                  <a:tcPr/>
                </a:tc>
                <a:tc>
                  <a:txBody>
                    <a:bodyPr/>
                    <a:lstStyle/>
                    <a:p>
                      <a:r>
                        <a:rPr lang="en-IE" dirty="0"/>
                        <a:t>Valid Equivalence Classes</a:t>
                      </a:r>
                    </a:p>
                  </a:txBody>
                  <a:tcPr/>
                </a:tc>
                <a:tc>
                  <a:txBody>
                    <a:bodyPr/>
                    <a:lstStyle/>
                    <a:p>
                      <a:r>
                        <a:rPr lang="en-IE" dirty="0"/>
                        <a:t>Invalid Equivalence Classes</a:t>
                      </a:r>
                    </a:p>
                  </a:txBody>
                  <a:tcPr/>
                </a:tc>
                <a:extLst>
                  <a:ext uri="{0D108BD9-81ED-4DB2-BD59-A6C34878D82A}">
                    <a16:rowId xmlns:a16="http://schemas.microsoft.com/office/drawing/2014/main" val="2570840402"/>
                  </a:ext>
                </a:extLst>
              </a:tr>
              <a:tr h="1110392">
                <a:tc>
                  <a:txBody>
                    <a:bodyPr/>
                    <a:lstStyle/>
                    <a:p>
                      <a:r>
                        <a:rPr lang="en-IE" dirty="0"/>
                        <a:t>Value entered</a:t>
                      </a:r>
                    </a:p>
                  </a:txBody>
                  <a:tcPr/>
                </a:tc>
                <a:tc>
                  <a:txBody>
                    <a:bodyPr/>
                    <a:lstStyle/>
                    <a:p>
                      <a:r>
                        <a:rPr lang="en-IE" dirty="0"/>
                        <a:t>Value entered is 100 to 999 inclusive</a:t>
                      </a:r>
                    </a:p>
                  </a:txBody>
                  <a:tcPr/>
                </a:tc>
                <a:tc>
                  <a:txBody>
                    <a:bodyPr/>
                    <a:lstStyle/>
                    <a:p>
                      <a:r>
                        <a:rPr lang="en-IE" dirty="0"/>
                        <a:t>Less than 100</a:t>
                      </a:r>
                    </a:p>
                    <a:p>
                      <a:r>
                        <a:rPr lang="en-IE" dirty="0"/>
                        <a:t>More than 999</a:t>
                      </a:r>
                    </a:p>
                    <a:p>
                      <a:r>
                        <a:rPr lang="en-IE" dirty="0"/>
                        <a:t>Real numbers</a:t>
                      </a:r>
                    </a:p>
                    <a:p>
                      <a:r>
                        <a:rPr lang="en-IE" dirty="0"/>
                        <a:t>Non numeric characters</a:t>
                      </a:r>
                    </a:p>
                  </a:txBody>
                  <a:tcPr/>
                </a:tc>
                <a:extLst>
                  <a:ext uri="{0D108BD9-81ED-4DB2-BD59-A6C34878D82A}">
                    <a16:rowId xmlns:a16="http://schemas.microsoft.com/office/drawing/2014/main" val="4181419262"/>
                  </a:ext>
                </a:extLst>
              </a:tr>
            </a:tbl>
          </a:graphicData>
        </a:graphic>
      </p:graphicFrame>
      <p:graphicFrame>
        <p:nvGraphicFramePr>
          <p:cNvPr id="8" name="Table 5">
            <a:extLst>
              <a:ext uri="{FF2B5EF4-FFF2-40B4-BE49-F238E27FC236}">
                <a16:creationId xmlns:a16="http://schemas.microsoft.com/office/drawing/2014/main" id="{33335240-1DA2-4446-BB33-E8755E80CC3A}"/>
              </a:ext>
            </a:extLst>
          </p:cNvPr>
          <p:cNvGraphicFramePr>
            <a:graphicFrameLocks noGrp="1"/>
          </p:cNvGraphicFramePr>
          <p:nvPr>
            <p:extLst>
              <p:ext uri="{D42A27DB-BD31-4B8C-83A1-F6EECF244321}">
                <p14:modId xmlns:p14="http://schemas.microsoft.com/office/powerpoint/2010/main" val="910987149"/>
              </p:ext>
            </p:extLst>
          </p:nvPr>
        </p:nvGraphicFramePr>
        <p:xfrm>
          <a:off x="767078" y="5064443"/>
          <a:ext cx="10586720" cy="1112520"/>
        </p:xfrm>
        <a:graphic>
          <a:graphicData uri="http://schemas.openxmlformats.org/drawingml/2006/table">
            <a:tbl>
              <a:tblPr firstRow="1" bandRow="1">
                <a:tableStyleId>{5C22544A-7EE6-4342-B048-85BDC9FD1C3A}</a:tableStyleId>
              </a:tblPr>
              <a:tblGrid>
                <a:gridCol w="2117344">
                  <a:extLst>
                    <a:ext uri="{9D8B030D-6E8A-4147-A177-3AD203B41FA5}">
                      <a16:colId xmlns:a16="http://schemas.microsoft.com/office/drawing/2014/main" val="2190931386"/>
                    </a:ext>
                  </a:extLst>
                </a:gridCol>
                <a:gridCol w="2117344">
                  <a:extLst>
                    <a:ext uri="{9D8B030D-6E8A-4147-A177-3AD203B41FA5}">
                      <a16:colId xmlns:a16="http://schemas.microsoft.com/office/drawing/2014/main" val="1221547822"/>
                    </a:ext>
                  </a:extLst>
                </a:gridCol>
                <a:gridCol w="2117344">
                  <a:extLst>
                    <a:ext uri="{9D8B030D-6E8A-4147-A177-3AD203B41FA5}">
                      <a16:colId xmlns:a16="http://schemas.microsoft.com/office/drawing/2014/main" val="2915460595"/>
                    </a:ext>
                  </a:extLst>
                </a:gridCol>
                <a:gridCol w="2117344">
                  <a:extLst>
                    <a:ext uri="{9D8B030D-6E8A-4147-A177-3AD203B41FA5}">
                      <a16:colId xmlns:a16="http://schemas.microsoft.com/office/drawing/2014/main" val="2953917424"/>
                    </a:ext>
                  </a:extLst>
                </a:gridCol>
                <a:gridCol w="2117344">
                  <a:extLst>
                    <a:ext uri="{9D8B030D-6E8A-4147-A177-3AD203B41FA5}">
                      <a16:colId xmlns:a16="http://schemas.microsoft.com/office/drawing/2014/main" val="2858408509"/>
                    </a:ext>
                  </a:extLst>
                </a:gridCol>
              </a:tblGrid>
              <a:tr h="556260">
                <a:tc>
                  <a:txBody>
                    <a:bodyPr/>
                    <a:lstStyle/>
                    <a:p>
                      <a:r>
                        <a:rPr lang="en-IE" dirty="0"/>
                        <a:t>Invalid</a:t>
                      </a:r>
                    </a:p>
                  </a:txBody>
                  <a:tcPr/>
                </a:tc>
                <a:tc>
                  <a:txBody>
                    <a:bodyPr/>
                    <a:lstStyle/>
                    <a:p>
                      <a:r>
                        <a:rPr lang="en-IE" dirty="0"/>
                        <a:t>Valid</a:t>
                      </a:r>
                    </a:p>
                  </a:txBody>
                  <a:tcPr/>
                </a:tc>
                <a:tc>
                  <a:txBody>
                    <a:bodyPr/>
                    <a:lstStyle/>
                    <a:p>
                      <a:r>
                        <a:rPr lang="en-IE" dirty="0"/>
                        <a:t>Invalid</a:t>
                      </a:r>
                    </a:p>
                  </a:txBody>
                  <a:tcPr/>
                </a:tc>
                <a:tc>
                  <a:txBody>
                    <a:bodyPr/>
                    <a:lstStyle/>
                    <a:p>
                      <a:r>
                        <a:rPr lang="en-IE" dirty="0"/>
                        <a:t>Invalid</a:t>
                      </a:r>
                    </a:p>
                  </a:txBody>
                  <a:tcPr/>
                </a:tc>
                <a:tc>
                  <a:txBody>
                    <a:bodyPr/>
                    <a:lstStyle/>
                    <a:p>
                      <a:r>
                        <a:rPr lang="en-IE" dirty="0"/>
                        <a:t>Invalid</a:t>
                      </a:r>
                    </a:p>
                  </a:txBody>
                  <a:tcPr/>
                </a:tc>
                <a:extLst>
                  <a:ext uri="{0D108BD9-81ED-4DB2-BD59-A6C34878D82A}">
                    <a16:rowId xmlns:a16="http://schemas.microsoft.com/office/drawing/2014/main" val="2657545616"/>
                  </a:ext>
                </a:extLst>
              </a:tr>
              <a:tr h="556260">
                <a:tc>
                  <a:txBody>
                    <a:bodyPr/>
                    <a:lstStyle/>
                    <a:p>
                      <a:r>
                        <a:rPr lang="en-IE" dirty="0"/>
                        <a:t>&lt;100</a:t>
                      </a:r>
                    </a:p>
                  </a:txBody>
                  <a:tcPr/>
                </a:tc>
                <a:tc>
                  <a:txBody>
                    <a:bodyPr/>
                    <a:lstStyle/>
                    <a:p>
                      <a:pPr marL="0" indent="0" algn="ctr">
                        <a:buNone/>
                      </a:pPr>
                      <a:r>
                        <a:rPr lang="en-IE" dirty="0"/>
                        <a:t>100                       999</a:t>
                      </a:r>
                    </a:p>
                  </a:txBody>
                  <a:tcPr/>
                </a:tc>
                <a:tc>
                  <a:txBody>
                    <a:bodyPr/>
                    <a:lstStyle/>
                    <a:p>
                      <a:pPr marL="0" indent="0" algn="ctr">
                        <a:buNone/>
                      </a:pPr>
                      <a:r>
                        <a:rPr lang="en-IE" dirty="0"/>
                        <a:t>&gt;999</a:t>
                      </a:r>
                    </a:p>
                  </a:txBody>
                  <a:tcPr/>
                </a:tc>
                <a:tc>
                  <a:txBody>
                    <a:bodyPr/>
                    <a:lstStyle/>
                    <a:p>
                      <a:r>
                        <a:rPr lang="en-IE" dirty="0"/>
                        <a:t>Real numbers</a:t>
                      </a:r>
                    </a:p>
                  </a:txBody>
                  <a:tcPr/>
                </a:tc>
                <a:tc>
                  <a:txBody>
                    <a:bodyPr/>
                    <a:lstStyle/>
                    <a:p>
                      <a:r>
                        <a:rPr lang="en-IE" dirty="0"/>
                        <a:t>Non-numeric chars</a:t>
                      </a:r>
                    </a:p>
                  </a:txBody>
                  <a:tcPr/>
                </a:tc>
                <a:extLst>
                  <a:ext uri="{0D108BD9-81ED-4DB2-BD59-A6C34878D82A}">
                    <a16:rowId xmlns:a16="http://schemas.microsoft.com/office/drawing/2014/main" val="3449455225"/>
                  </a:ext>
                </a:extLst>
              </a:tr>
            </a:tbl>
          </a:graphicData>
        </a:graphic>
      </p:graphicFrame>
    </p:spTree>
    <p:extLst>
      <p:ext uri="{BB962C8B-B14F-4D97-AF65-F5344CB8AC3E}">
        <p14:creationId xmlns:p14="http://schemas.microsoft.com/office/powerpoint/2010/main" val="1560615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C0155A-4E91-4542-976E-28D0AB3F6202}"/>
              </a:ext>
            </a:extLst>
          </p:cNvPr>
          <p:cNvSpPr>
            <a:spLocks noGrp="1"/>
          </p:cNvSpPr>
          <p:nvPr>
            <p:ph type="title"/>
          </p:nvPr>
        </p:nvSpPr>
        <p:spPr>
          <a:xfrm>
            <a:off x="643467" y="321734"/>
            <a:ext cx="10905066" cy="1135737"/>
          </a:xfrm>
        </p:spPr>
        <p:txBody>
          <a:bodyPr>
            <a:normAutofit/>
          </a:bodyPr>
          <a:lstStyle/>
          <a:p>
            <a:r>
              <a:rPr lang="en-IE" sz="3600" dirty="0"/>
              <a:t>Boundary Value analysis</a:t>
            </a:r>
          </a:p>
        </p:txBody>
      </p:sp>
      <p:sp>
        <p:nvSpPr>
          <p:cNvPr id="3" name="Content Placeholder 2">
            <a:extLst>
              <a:ext uri="{FF2B5EF4-FFF2-40B4-BE49-F238E27FC236}">
                <a16:creationId xmlns:a16="http://schemas.microsoft.com/office/drawing/2014/main" id="{9347303A-547B-4A36-BFB5-B2A803E9485A}"/>
              </a:ext>
            </a:extLst>
          </p:cNvPr>
          <p:cNvSpPr>
            <a:spLocks noGrp="1"/>
          </p:cNvSpPr>
          <p:nvPr>
            <p:ph idx="1"/>
          </p:nvPr>
        </p:nvSpPr>
        <p:spPr>
          <a:xfrm>
            <a:off x="643468" y="1782981"/>
            <a:ext cx="4981093" cy="4393982"/>
          </a:xfrm>
        </p:spPr>
        <p:txBody>
          <a:bodyPr>
            <a:normAutofit/>
          </a:bodyPr>
          <a:lstStyle/>
          <a:p>
            <a:r>
              <a:rPr lang="en-IE" sz="2000" dirty="0"/>
              <a:t>Refines equivalence class partitioning in two ways</a:t>
            </a:r>
          </a:p>
          <a:p>
            <a:endParaRPr lang="en-IE" sz="2000" dirty="0"/>
          </a:p>
          <a:p>
            <a:pPr marL="514350" indent="-514350">
              <a:buFont typeface="+mj-lt"/>
              <a:buAutoNum type="arabicPeriod"/>
            </a:pPr>
            <a:r>
              <a:rPr lang="en-IE" sz="2000" dirty="0"/>
              <a:t>Each limit of an equivalence class is covered by a test</a:t>
            </a:r>
          </a:p>
          <a:p>
            <a:pPr lvl="1"/>
            <a:r>
              <a:rPr lang="en-IE" sz="2000" dirty="0"/>
              <a:t>E.g. values above and below limits</a:t>
            </a:r>
          </a:p>
          <a:p>
            <a:pPr marL="514350" indent="-514350">
              <a:buFont typeface="+mj-lt"/>
              <a:buAutoNum type="arabicPeriod"/>
            </a:pPr>
            <a:r>
              <a:rPr lang="en-IE" sz="2000" dirty="0"/>
              <a:t>Derive tests from domain output values, not only input.</a:t>
            </a:r>
          </a:p>
        </p:txBody>
      </p:sp>
      <p:grpSp>
        <p:nvGrpSpPr>
          <p:cNvPr id="35"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6"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Graphic 6" descr="Dictionary Remove">
            <a:extLst>
              <a:ext uri="{FF2B5EF4-FFF2-40B4-BE49-F238E27FC236}">
                <a16:creationId xmlns:a16="http://schemas.microsoft.com/office/drawing/2014/main" id="{84748AE3-C4AF-4B08-897F-9ACF8071E6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0980" y="1782981"/>
            <a:ext cx="4361892" cy="4361892"/>
          </a:xfrm>
          <a:prstGeom prst="rect">
            <a:avLst/>
          </a:prstGeom>
        </p:spPr>
      </p:pic>
      <p:grpSp>
        <p:nvGrpSpPr>
          <p:cNvPr id="39"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0"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79838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E24D-19E8-4CCC-B6D3-8480F6C43B28}"/>
              </a:ext>
            </a:extLst>
          </p:cNvPr>
          <p:cNvSpPr>
            <a:spLocks noGrp="1"/>
          </p:cNvSpPr>
          <p:nvPr>
            <p:ph type="title"/>
          </p:nvPr>
        </p:nvSpPr>
        <p:spPr/>
        <p:txBody>
          <a:bodyPr/>
          <a:lstStyle/>
          <a:p>
            <a:r>
              <a:rPr lang="en-IE" sz="4400"/>
              <a:t>Boundary Value analysis</a:t>
            </a:r>
            <a:endParaRPr lang="en-IE" dirty="0"/>
          </a:p>
        </p:txBody>
      </p:sp>
      <p:sp>
        <p:nvSpPr>
          <p:cNvPr id="3" name="Content Placeholder 2">
            <a:extLst>
              <a:ext uri="{FF2B5EF4-FFF2-40B4-BE49-F238E27FC236}">
                <a16:creationId xmlns:a16="http://schemas.microsoft.com/office/drawing/2014/main" id="{0ED2C92E-7BD5-423B-A928-DD04B4F3E1B8}"/>
              </a:ext>
            </a:extLst>
          </p:cNvPr>
          <p:cNvSpPr>
            <a:spLocks noGrp="1"/>
          </p:cNvSpPr>
          <p:nvPr>
            <p:ph idx="1"/>
          </p:nvPr>
        </p:nvSpPr>
        <p:spPr/>
        <p:txBody>
          <a:bodyPr/>
          <a:lstStyle/>
          <a:p>
            <a:r>
              <a:rPr lang="en-IE" dirty="0"/>
              <a:t>It is known that programmers tend to make errors that cluster around boundaries.</a:t>
            </a:r>
          </a:p>
          <a:p>
            <a:r>
              <a:rPr lang="en-IE" dirty="0"/>
              <a:t>Example:</a:t>
            </a:r>
          </a:p>
          <a:p>
            <a:pPr lvl="1"/>
            <a:r>
              <a:rPr lang="en-IE" dirty="0"/>
              <a:t>If a program accepts values between 1 and 100</a:t>
            </a:r>
          </a:p>
          <a:p>
            <a:pPr lvl="1"/>
            <a:r>
              <a:rPr lang="en-IE" dirty="0"/>
              <a:t>The most likely fault are values that lie just outside this range are incorrectly accepted or values just inside are incorrectly rejected.</a:t>
            </a:r>
          </a:p>
          <a:p>
            <a:r>
              <a:rPr lang="en-IE" dirty="0"/>
              <a:t>Usually identifies three values at each boundary</a:t>
            </a:r>
          </a:p>
          <a:p>
            <a:pPr lvl="1"/>
            <a:r>
              <a:rPr lang="en-IE" dirty="0"/>
              <a:t>In the above example, the values would be 0, 1, 2 and 99, 100, 101</a:t>
            </a:r>
          </a:p>
        </p:txBody>
      </p:sp>
    </p:spTree>
    <p:extLst>
      <p:ext uri="{BB962C8B-B14F-4D97-AF65-F5344CB8AC3E}">
        <p14:creationId xmlns:p14="http://schemas.microsoft.com/office/powerpoint/2010/main" val="3894290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D1FC-614F-4C0E-B61D-32E55F1C9398}"/>
              </a:ext>
            </a:extLst>
          </p:cNvPr>
          <p:cNvSpPr>
            <a:spLocks noGrp="1"/>
          </p:cNvSpPr>
          <p:nvPr>
            <p:ph type="title"/>
          </p:nvPr>
        </p:nvSpPr>
        <p:spPr/>
        <p:txBody>
          <a:bodyPr/>
          <a:lstStyle/>
          <a:p>
            <a:r>
              <a:rPr lang="en-IE" dirty="0"/>
              <a:t>Reminder – FTP</a:t>
            </a:r>
          </a:p>
        </p:txBody>
      </p:sp>
      <p:sp>
        <p:nvSpPr>
          <p:cNvPr id="3" name="Content Placeholder 2">
            <a:extLst>
              <a:ext uri="{FF2B5EF4-FFF2-40B4-BE49-F238E27FC236}">
                <a16:creationId xmlns:a16="http://schemas.microsoft.com/office/drawing/2014/main" id="{57D0921E-B21D-4B7B-AE60-E583FBE79B8E}"/>
              </a:ext>
            </a:extLst>
          </p:cNvPr>
          <p:cNvSpPr>
            <a:spLocks noGrp="1"/>
          </p:cNvSpPr>
          <p:nvPr>
            <p:ph idx="1"/>
          </p:nvPr>
        </p:nvSpPr>
        <p:spPr>
          <a:xfrm>
            <a:off x="838200" y="1825625"/>
            <a:ext cx="5817243" cy="4351338"/>
          </a:xfrm>
        </p:spPr>
        <p:txBody>
          <a:bodyPr/>
          <a:lstStyle/>
          <a:p>
            <a:r>
              <a:rPr lang="en-IE" dirty="0"/>
              <a:t>Fundamental Test Process</a:t>
            </a:r>
          </a:p>
          <a:p>
            <a:pPr lvl="1"/>
            <a:r>
              <a:rPr lang="en-IE" dirty="0"/>
              <a:t>Specification of test cases is part of second step</a:t>
            </a:r>
          </a:p>
          <a:p>
            <a:r>
              <a:rPr lang="en-IE" dirty="0"/>
              <a:t>Three main activities in developing tests</a:t>
            </a:r>
          </a:p>
          <a:p>
            <a:pPr lvl="1"/>
            <a:r>
              <a:rPr lang="en-IE" dirty="0"/>
              <a:t>Identify test conditions</a:t>
            </a:r>
          </a:p>
          <a:p>
            <a:pPr lvl="1"/>
            <a:r>
              <a:rPr lang="en-IE" dirty="0"/>
              <a:t>Specify test cases</a:t>
            </a:r>
          </a:p>
          <a:p>
            <a:pPr lvl="1"/>
            <a:r>
              <a:rPr lang="en-IE" dirty="0"/>
              <a:t>Specify test procedures</a:t>
            </a:r>
          </a:p>
        </p:txBody>
      </p:sp>
      <p:graphicFrame>
        <p:nvGraphicFramePr>
          <p:cNvPr id="10" name="Content Placeholder 3">
            <a:extLst>
              <a:ext uri="{FF2B5EF4-FFF2-40B4-BE49-F238E27FC236}">
                <a16:creationId xmlns:a16="http://schemas.microsoft.com/office/drawing/2014/main" id="{06EBBEE6-38F8-4EFF-B34A-CCD1BA48E114}"/>
              </a:ext>
            </a:extLst>
          </p:cNvPr>
          <p:cNvGraphicFramePr>
            <a:graphicFrameLocks/>
          </p:cNvGraphicFramePr>
          <p:nvPr>
            <p:extLst>
              <p:ext uri="{D42A27DB-BD31-4B8C-83A1-F6EECF244321}">
                <p14:modId xmlns:p14="http://schemas.microsoft.com/office/powerpoint/2010/main" val="4154424757"/>
              </p:ext>
            </p:extLst>
          </p:nvPr>
        </p:nvGraphicFramePr>
        <p:xfrm>
          <a:off x="6863788" y="1763996"/>
          <a:ext cx="4721506" cy="4351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2081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061A-3188-43DA-8D11-DF95351CE6BE}"/>
              </a:ext>
            </a:extLst>
          </p:cNvPr>
          <p:cNvSpPr>
            <a:spLocks noGrp="1"/>
          </p:cNvSpPr>
          <p:nvPr>
            <p:ph type="title"/>
          </p:nvPr>
        </p:nvSpPr>
        <p:spPr>
          <a:xfrm>
            <a:off x="648928" y="338328"/>
            <a:ext cx="3685032" cy="1608328"/>
          </a:xfrm>
        </p:spPr>
        <p:txBody>
          <a:bodyPr>
            <a:normAutofit/>
          </a:bodyPr>
          <a:lstStyle/>
          <a:p>
            <a:r>
              <a:rPr lang="en-IE" sz="3600"/>
              <a:t>Boundary Value analysis example</a:t>
            </a:r>
          </a:p>
        </p:txBody>
      </p:sp>
      <p:sp>
        <p:nvSpPr>
          <p:cNvPr id="3" name="Content Placeholder 2">
            <a:extLst>
              <a:ext uri="{FF2B5EF4-FFF2-40B4-BE49-F238E27FC236}">
                <a16:creationId xmlns:a16="http://schemas.microsoft.com/office/drawing/2014/main" id="{920EB122-B310-4F94-B4D6-052CB0F98B86}"/>
              </a:ext>
            </a:extLst>
          </p:cNvPr>
          <p:cNvSpPr>
            <a:spLocks noGrp="1"/>
          </p:cNvSpPr>
          <p:nvPr>
            <p:ph idx="1"/>
          </p:nvPr>
        </p:nvSpPr>
        <p:spPr>
          <a:xfrm>
            <a:off x="4864100" y="338328"/>
            <a:ext cx="6675627" cy="1605083"/>
          </a:xfrm>
        </p:spPr>
        <p:txBody>
          <a:bodyPr anchor="ctr">
            <a:normAutofit/>
          </a:bodyPr>
          <a:lstStyle/>
          <a:p>
            <a:r>
              <a:rPr lang="en-US" sz="2000" dirty="0"/>
              <a:t>A marks input form includes an integer field that should contain values between 1 and 100. </a:t>
            </a:r>
            <a:endParaRPr lang="en-IE" sz="2000" dirty="0"/>
          </a:p>
          <a:p>
            <a:pPr lvl="1"/>
            <a:endParaRPr lang="en-IE" sz="2000" dirty="0"/>
          </a:p>
        </p:txBody>
      </p:sp>
      <p:sp>
        <p:nvSpPr>
          <p:cNvPr id="2072" name="Rectangle 33">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3" name="Rounded Rectangle 26">
            <a:extLst>
              <a:ext uri="{FF2B5EF4-FFF2-40B4-BE49-F238E27FC236}">
                <a16:creationId xmlns:a16="http://schemas.microsoft.com/office/drawing/2014/main" id="{48AADC38-41AB-482C-B8C3-6B9CD91B6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6035"/>
            <a:ext cx="11548872"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95AFB47C-E1B1-497C-BFF0-EE4E68957C3C}"/>
              </a:ext>
            </a:extLst>
          </p:cNvPr>
          <p:cNvPicPr>
            <a:picLocks noChangeAspect="1"/>
          </p:cNvPicPr>
          <p:nvPr/>
        </p:nvPicPr>
        <p:blipFill>
          <a:blip r:embed="rId2"/>
          <a:stretch>
            <a:fillRect/>
          </a:stretch>
        </p:blipFill>
        <p:spPr>
          <a:xfrm>
            <a:off x="675132" y="2973441"/>
            <a:ext cx="5276088" cy="936505"/>
          </a:xfrm>
          <a:prstGeom prst="rect">
            <a:avLst/>
          </a:prstGeom>
        </p:spPr>
      </p:pic>
      <p:graphicFrame>
        <p:nvGraphicFramePr>
          <p:cNvPr id="4" name="Table 4">
            <a:extLst>
              <a:ext uri="{FF2B5EF4-FFF2-40B4-BE49-F238E27FC236}">
                <a16:creationId xmlns:a16="http://schemas.microsoft.com/office/drawing/2014/main" id="{1B808317-AB58-4571-AD13-1830E418E2C1}"/>
              </a:ext>
            </a:extLst>
          </p:cNvPr>
          <p:cNvGraphicFramePr>
            <a:graphicFrameLocks noGrp="1"/>
          </p:cNvGraphicFramePr>
          <p:nvPr>
            <p:extLst>
              <p:ext uri="{D42A27DB-BD31-4B8C-83A1-F6EECF244321}">
                <p14:modId xmlns:p14="http://schemas.microsoft.com/office/powerpoint/2010/main" val="3953494661"/>
              </p:ext>
            </p:extLst>
          </p:nvPr>
        </p:nvGraphicFramePr>
        <p:xfrm>
          <a:off x="6272783" y="3075326"/>
          <a:ext cx="5276089" cy="1663961"/>
        </p:xfrm>
        <a:graphic>
          <a:graphicData uri="http://schemas.openxmlformats.org/drawingml/2006/table">
            <a:tbl>
              <a:tblPr firstRow="1" bandRow="1">
                <a:tableStyleId>{5C22544A-7EE6-4342-B048-85BDC9FD1C3A}</a:tableStyleId>
              </a:tblPr>
              <a:tblGrid>
                <a:gridCol w="1147669">
                  <a:extLst>
                    <a:ext uri="{9D8B030D-6E8A-4147-A177-3AD203B41FA5}">
                      <a16:colId xmlns:a16="http://schemas.microsoft.com/office/drawing/2014/main" val="943940323"/>
                    </a:ext>
                  </a:extLst>
                </a:gridCol>
                <a:gridCol w="2081288">
                  <a:extLst>
                    <a:ext uri="{9D8B030D-6E8A-4147-A177-3AD203B41FA5}">
                      <a16:colId xmlns:a16="http://schemas.microsoft.com/office/drawing/2014/main" val="4016401854"/>
                    </a:ext>
                  </a:extLst>
                </a:gridCol>
                <a:gridCol w="2047132">
                  <a:extLst>
                    <a:ext uri="{9D8B030D-6E8A-4147-A177-3AD203B41FA5}">
                      <a16:colId xmlns:a16="http://schemas.microsoft.com/office/drawing/2014/main" val="3287648140"/>
                    </a:ext>
                  </a:extLst>
                </a:gridCol>
              </a:tblGrid>
              <a:tr h="606625">
                <a:tc>
                  <a:txBody>
                    <a:bodyPr/>
                    <a:lstStyle/>
                    <a:p>
                      <a:r>
                        <a:rPr lang="en-IE" sz="1600"/>
                        <a:t>Condition</a:t>
                      </a:r>
                    </a:p>
                  </a:txBody>
                  <a:tcPr marL="81976" marR="81976" marT="40988" marB="40988"/>
                </a:tc>
                <a:tc>
                  <a:txBody>
                    <a:bodyPr/>
                    <a:lstStyle/>
                    <a:p>
                      <a:r>
                        <a:rPr lang="en-IE" sz="1600" dirty="0"/>
                        <a:t>Valid Equivalence Classes</a:t>
                      </a:r>
                    </a:p>
                  </a:txBody>
                  <a:tcPr marL="81976" marR="81976" marT="40988" marB="40988"/>
                </a:tc>
                <a:tc>
                  <a:txBody>
                    <a:bodyPr/>
                    <a:lstStyle/>
                    <a:p>
                      <a:r>
                        <a:rPr lang="en-IE" sz="1600"/>
                        <a:t>Invalid Equivalence Classes</a:t>
                      </a:r>
                    </a:p>
                  </a:txBody>
                  <a:tcPr marL="81976" marR="81976" marT="40988" marB="40988"/>
                </a:tc>
                <a:extLst>
                  <a:ext uri="{0D108BD9-81ED-4DB2-BD59-A6C34878D82A}">
                    <a16:rowId xmlns:a16="http://schemas.microsoft.com/office/drawing/2014/main" val="2570840402"/>
                  </a:ext>
                </a:extLst>
              </a:tr>
              <a:tr h="852554">
                <a:tc>
                  <a:txBody>
                    <a:bodyPr/>
                    <a:lstStyle/>
                    <a:p>
                      <a:r>
                        <a:rPr lang="en-IE" sz="1600"/>
                        <a:t>Value entered</a:t>
                      </a:r>
                    </a:p>
                  </a:txBody>
                  <a:tcPr marL="81976" marR="81976" marT="40988" marB="40988"/>
                </a:tc>
                <a:tc>
                  <a:txBody>
                    <a:bodyPr/>
                    <a:lstStyle/>
                    <a:p>
                      <a:r>
                        <a:rPr lang="en-IE" sz="1600"/>
                        <a:t>between 1 and  100 inclusive</a:t>
                      </a:r>
                    </a:p>
                  </a:txBody>
                  <a:tcPr marL="81976" marR="81976" marT="40988" marB="40988"/>
                </a:tc>
                <a:tc>
                  <a:txBody>
                    <a:bodyPr/>
                    <a:lstStyle/>
                    <a:p>
                      <a:r>
                        <a:rPr lang="en-IE" sz="1600" dirty="0"/>
                        <a:t>Zero</a:t>
                      </a:r>
                    </a:p>
                    <a:p>
                      <a:r>
                        <a:rPr lang="en-IE" sz="1600" dirty="0"/>
                        <a:t>Less than 1</a:t>
                      </a:r>
                    </a:p>
                    <a:p>
                      <a:r>
                        <a:rPr lang="en-IE" sz="1600" dirty="0"/>
                        <a:t>Greater than 100</a:t>
                      </a:r>
                    </a:p>
                    <a:p>
                      <a:r>
                        <a:rPr lang="en-IE" sz="1600" dirty="0"/>
                        <a:t>Numbers with 4 chars</a:t>
                      </a:r>
                    </a:p>
                  </a:txBody>
                  <a:tcPr marL="81976" marR="81976" marT="40988" marB="40988"/>
                </a:tc>
                <a:extLst>
                  <a:ext uri="{0D108BD9-81ED-4DB2-BD59-A6C34878D82A}">
                    <a16:rowId xmlns:a16="http://schemas.microsoft.com/office/drawing/2014/main" val="4181419262"/>
                  </a:ext>
                </a:extLst>
              </a:tr>
            </a:tbl>
          </a:graphicData>
        </a:graphic>
      </p:graphicFrame>
      <p:sp>
        <p:nvSpPr>
          <p:cNvPr id="39" name="Content Placeholder 2">
            <a:extLst>
              <a:ext uri="{FF2B5EF4-FFF2-40B4-BE49-F238E27FC236}">
                <a16:creationId xmlns:a16="http://schemas.microsoft.com/office/drawing/2014/main" id="{B175C3B3-1A2A-47BA-ADA7-6B4104F22D3A}"/>
              </a:ext>
            </a:extLst>
          </p:cNvPr>
          <p:cNvSpPr txBox="1">
            <a:spLocks/>
          </p:cNvSpPr>
          <p:nvPr/>
        </p:nvSpPr>
        <p:spPr>
          <a:xfrm>
            <a:off x="979488" y="4271398"/>
            <a:ext cx="5136388" cy="160508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chemeClr val="accent5"/>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Boundary Values:</a:t>
            </a:r>
          </a:p>
          <a:p>
            <a:pPr lvl="1"/>
            <a:r>
              <a:rPr lang="en-GB" sz="1600" dirty="0"/>
              <a:t>0, 1, 2</a:t>
            </a:r>
          </a:p>
          <a:p>
            <a:pPr lvl="1"/>
            <a:r>
              <a:rPr lang="en-GB" sz="1600" dirty="0"/>
              <a:t>99,100,101</a:t>
            </a:r>
          </a:p>
          <a:p>
            <a:pPr lvl="1"/>
            <a:r>
              <a:rPr lang="en-GB" sz="1600" dirty="0"/>
              <a:t>999, 1000, 1001</a:t>
            </a:r>
            <a:endParaRPr lang="en-IE" sz="2000" dirty="0"/>
          </a:p>
        </p:txBody>
      </p:sp>
    </p:spTree>
    <p:extLst>
      <p:ext uri="{BB962C8B-B14F-4D97-AF65-F5344CB8AC3E}">
        <p14:creationId xmlns:p14="http://schemas.microsoft.com/office/powerpoint/2010/main" val="3962332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4357" cy="434340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itle 3">
            <a:extLst>
              <a:ext uri="{FF2B5EF4-FFF2-40B4-BE49-F238E27FC236}">
                <a16:creationId xmlns:a16="http://schemas.microsoft.com/office/drawing/2014/main" id="{917139E7-51E9-4624-A6D8-7B9FD4FFA3CB}"/>
              </a:ext>
            </a:extLst>
          </p:cNvPr>
          <p:cNvSpPr>
            <a:spLocks noGrp="1"/>
          </p:cNvSpPr>
          <p:nvPr>
            <p:ph type="ctrTitle"/>
          </p:nvPr>
        </p:nvSpPr>
        <p:spPr>
          <a:xfrm>
            <a:off x="1100669" y="1031353"/>
            <a:ext cx="7736255" cy="3181135"/>
          </a:xfrm>
        </p:spPr>
        <p:txBody>
          <a:bodyPr anchor="ctr">
            <a:normAutofit/>
          </a:bodyPr>
          <a:lstStyle/>
          <a:p>
            <a:pPr algn="l"/>
            <a:r>
              <a:rPr lang="en-IE" sz="6600" dirty="0">
                <a:solidFill>
                  <a:srgbClr val="FFFFFF"/>
                </a:solidFill>
              </a:rPr>
              <a:t>Lets go through a sample exercise</a:t>
            </a:r>
          </a:p>
        </p:txBody>
      </p:sp>
      <p:sp>
        <p:nvSpPr>
          <p:cNvPr id="37" name="Rectangle 36">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2102827"/>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9" name="Rectangle 38">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 y="4932939"/>
            <a:ext cx="11277601" cy="146614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Subtitle 4">
            <a:extLst>
              <a:ext uri="{FF2B5EF4-FFF2-40B4-BE49-F238E27FC236}">
                <a16:creationId xmlns:a16="http://schemas.microsoft.com/office/drawing/2014/main" id="{5AF1F986-6ADE-4E19-846C-B4E9FB04D9BD}"/>
              </a:ext>
            </a:extLst>
          </p:cNvPr>
          <p:cNvSpPr>
            <a:spLocks noGrp="1"/>
          </p:cNvSpPr>
          <p:nvPr>
            <p:ph type="subTitle" idx="1"/>
          </p:nvPr>
        </p:nvSpPr>
        <p:spPr>
          <a:xfrm>
            <a:off x="1100669" y="5184138"/>
            <a:ext cx="10008863" cy="963741"/>
          </a:xfrm>
        </p:spPr>
        <p:txBody>
          <a:bodyPr anchor="ctr">
            <a:normAutofit/>
          </a:bodyPr>
          <a:lstStyle/>
          <a:p>
            <a:pPr algn="l"/>
            <a:endParaRPr lang="en-IE">
              <a:solidFill>
                <a:schemeClr val="tx1">
                  <a:lumMod val="95000"/>
                  <a:lumOff val="5000"/>
                </a:schemeClr>
              </a:solidFill>
            </a:endParaRPr>
          </a:p>
        </p:txBody>
      </p:sp>
      <p:sp>
        <p:nvSpPr>
          <p:cNvPr id="41" name="Rectangle 40">
            <a:extLst>
              <a:ext uri="{FF2B5EF4-FFF2-40B4-BE49-F238E27FC236}">
                <a16:creationId xmlns:a16="http://schemas.microsoft.com/office/drawing/2014/main" id="{42280AB2-77A5-4CB7-AF7D-1795CA8DC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728167"/>
            <a:ext cx="2115455" cy="206545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771854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3124-BE5B-4602-8AD9-70E6C74FBBFC}"/>
              </a:ext>
            </a:extLst>
          </p:cNvPr>
          <p:cNvSpPr>
            <a:spLocks noGrp="1"/>
          </p:cNvSpPr>
          <p:nvPr>
            <p:ph type="title"/>
          </p:nvPr>
        </p:nvSpPr>
        <p:spPr/>
        <p:txBody>
          <a:bodyPr>
            <a:normAutofit fontScale="90000"/>
          </a:bodyPr>
          <a:lstStyle/>
          <a:p>
            <a:r>
              <a:rPr lang="en-US" altLang="en-US" b="1" dirty="0">
                <a:solidFill>
                  <a:srgbClr val="222222"/>
                </a:solidFill>
                <a:latin typeface="Source Sans Pro" panose="020B0503030403020204" pitchFamily="34" charset="0"/>
              </a:rPr>
              <a:t>Steps to Create Test Cases in Manual Testing</a:t>
            </a:r>
            <a:br>
              <a:rPr lang="en-US" altLang="en-US" b="1" dirty="0">
                <a:solidFill>
                  <a:srgbClr val="222222"/>
                </a:solidFill>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8FF2FDC0-D265-46B1-84FD-F208A325E610}"/>
              </a:ext>
            </a:extLst>
          </p:cNvPr>
          <p:cNvSpPr>
            <a:spLocks noGrp="1"/>
          </p:cNvSpPr>
          <p:nvPr>
            <p:ph idx="1"/>
          </p:nvPr>
        </p:nvSpPr>
        <p:spPr/>
        <p:txBody>
          <a:bodyPr/>
          <a:lstStyle/>
          <a:p>
            <a:pPr marL="0" lvl="0" indent="0" algn="ctr" eaLnBrk="0" fontAlgn="base" hangingPunct="0">
              <a:lnSpc>
                <a:spcPct val="100000"/>
              </a:lnSpc>
              <a:spcBef>
                <a:spcPct val="0"/>
              </a:spcBef>
              <a:spcAft>
                <a:spcPct val="0"/>
              </a:spcAft>
              <a:buClrTx/>
              <a:buNone/>
            </a:pPr>
            <a:r>
              <a:rPr lang="en-US" altLang="en-US" dirty="0">
                <a:solidFill>
                  <a:srgbClr val="222222"/>
                </a:solidFill>
                <a:latin typeface="Source Sans Pro" panose="020B0503030403020204" pitchFamily="34" charset="0"/>
              </a:rPr>
              <a:t>Let’s create a Test Case for the scenario: Check Login Functionality</a:t>
            </a:r>
            <a:endParaRPr lang="en-US" altLang="en-US" sz="1800" dirty="0"/>
          </a:p>
          <a:p>
            <a:endParaRPr lang="en-US" dirty="0"/>
          </a:p>
        </p:txBody>
      </p:sp>
      <p:pic>
        <p:nvPicPr>
          <p:cNvPr id="1028" name="Picture 4" descr="Create Test Cases in Manual Testing">
            <a:hlinkClick r:id="rId2"/>
            <a:extLst>
              <a:ext uri="{FF2B5EF4-FFF2-40B4-BE49-F238E27FC236}">
                <a16:creationId xmlns:a16="http://schemas.microsoft.com/office/drawing/2014/main" id="{9DCCED45-ECCA-4D9B-B223-62F1BEDAA0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9644" y="3008309"/>
            <a:ext cx="4371975"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468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3FCDC-8306-4466-8470-644E6FB22948}"/>
              </a:ext>
            </a:extLst>
          </p:cNvPr>
          <p:cNvSpPr>
            <a:spLocks noGrp="1"/>
          </p:cNvSpPr>
          <p:nvPr>
            <p:ph type="title"/>
          </p:nvPr>
        </p:nvSpPr>
        <p:spPr/>
        <p:txBody>
          <a:bodyPr/>
          <a:lstStyle/>
          <a:p>
            <a:r>
              <a:rPr lang="en-US" b="1" dirty="0"/>
              <a:t>What is Test Data in Software Testing?</a:t>
            </a:r>
            <a:br>
              <a:rPr lang="en-US" b="1" dirty="0"/>
            </a:br>
            <a:endParaRPr lang="en-US" dirty="0"/>
          </a:p>
        </p:txBody>
      </p:sp>
      <p:sp>
        <p:nvSpPr>
          <p:cNvPr id="3" name="Content Placeholder 2">
            <a:extLst>
              <a:ext uri="{FF2B5EF4-FFF2-40B4-BE49-F238E27FC236}">
                <a16:creationId xmlns:a16="http://schemas.microsoft.com/office/drawing/2014/main" id="{97B942AE-B638-466D-A8AC-D5B2E625503A}"/>
              </a:ext>
            </a:extLst>
          </p:cNvPr>
          <p:cNvSpPr>
            <a:spLocks noGrp="1"/>
          </p:cNvSpPr>
          <p:nvPr>
            <p:ph idx="1"/>
          </p:nvPr>
        </p:nvSpPr>
        <p:spPr/>
        <p:txBody>
          <a:bodyPr/>
          <a:lstStyle/>
          <a:p>
            <a:r>
              <a:rPr lang="en-US" b="1" dirty="0"/>
              <a:t>Test Data in Software Testing</a:t>
            </a:r>
            <a:r>
              <a:rPr lang="en-US" dirty="0"/>
              <a:t> is the input given to a software program during test execution. It represents data that affects or affected by software execution while testing. Test data is used for both positive testing to verify that functions produce expected results for given inputs and for negative testing to test software ability to handle unusual, exceptional or unexpected inputs.</a:t>
            </a:r>
          </a:p>
          <a:p>
            <a:r>
              <a:rPr lang="en-US" dirty="0"/>
              <a:t>Poorly designed testing data may not test all possible test scenarios which will hamper the quality of the software.</a:t>
            </a:r>
          </a:p>
          <a:p>
            <a:endParaRPr lang="en-US" dirty="0"/>
          </a:p>
        </p:txBody>
      </p:sp>
    </p:spTree>
    <p:extLst>
      <p:ext uri="{BB962C8B-B14F-4D97-AF65-F5344CB8AC3E}">
        <p14:creationId xmlns:p14="http://schemas.microsoft.com/office/powerpoint/2010/main" val="2501742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4CD5-E6E3-48C9-8975-CD21B0BAB8BA}"/>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10D7D977-6304-4251-AFEA-4BEF9CFD8604}"/>
              </a:ext>
            </a:extLst>
          </p:cNvPr>
          <p:cNvGraphicFramePr>
            <a:graphicFrameLocks noGrp="1"/>
          </p:cNvGraphicFramePr>
          <p:nvPr>
            <p:ph idx="1"/>
            <p:extLst>
              <p:ext uri="{D42A27DB-BD31-4B8C-83A1-F6EECF244321}">
                <p14:modId xmlns:p14="http://schemas.microsoft.com/office/powerpoint/2010/main" val="1889039702"/>
              </p:ext>
            </p:extLst>
          </p:nvPr>
        </p:nvGraphicFramePr>
        <p:xfrm>
          <a:off x="2857817" y="2399103"/>
          <a:ext cx="6476366" cy="750190"/>
        </p:xfrm>
        <a:graphic>
          <a:graphicData uri="http://schemas.openxmlformats.org/drawingml/2006/table">
            <a:tbl>
              <a:tblPr firstRow="1" firstCol="1" bandRow="1">
                <a:tableStyleId>{5C22544A-7EE6-4342-B048-85BDC9FD1C3A}</a:tableStyleId>
              </a:tblPr>
              <a:tblGrid>
                <a:gridCol w="3238183">
                  <a:extLst>
                    <a:ext uri="{9D8B030D-6E8A-4147-A177-3AD203B41FA5}">
                      <a16:colId xmlns:a16="http://schemas.microsoft.com/office/drawing/2014/main" val="402340403"/>
                    </a:ext>
                  </a:extLst>
                </a:gridCol>
                <a:gridCol w="3238183">
                  <a:extLst>
                    <a:ext uri="{9D8B030D-6E8A-4147-A177-3AD203B41FA5}">
                      <a16:colId xmlns:a16="http://schemas.microsoft.com/office/drawing/2014/main" val="832838555"/>
                    </a:ext>
                  </a:extLst>
                </a:gridCol>
              </a:tblGrid>
              <a:tr h="155575">
                <a:tc>
                  <a:txBody>
                    <a:bodyPr/>
                    <a:lstStyle/>
                    <a:p>
                      <a:pPr marL="0" marR="0" algn="ctr">
                        <a:lnSpc>
                          <a:spcPct val="107000"/>
                        </a:lnSpc>
                        <a:spcBef>
                          <a:spcPts val="0"/>
                        </a:spcBef>
                        <a:spcAft>
                          <a:spcPts val="0"/>
                        </a:spcAft>
                      </a:pPr>
                      <a:r>
                        <a:rPr lang="en-US" sz="1500" dirty="0">
                          <a:effectLst/>
                        </a:rPr>
                        <a:t>Test Case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500">
                          <a:effectLst/>
                        </a:rPr>
                        <a:t>Test Case 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21966440"/>
                  </a:ext>
                </a:extLst>
              </a:tr>
              <a:tr h="155575">
                <a:tc>
                  <a:txBody>
                    <a:bodyPr/>
                    <a:lstStyle/>
                    <a:p>
                      <a:pPr marL="0" marR="0">
                        <a:lnSpc>
                          <a:spcPct val="107000"/>
                        </a:lnSpc>
                        <a:spcBef>
                          <a:spcPts val="0"/>
                        </a:spcBef>
                        <a:spcAft>
                          <a:spcPts val="0"/>
                        </a:spcAft>
                      </a:pPr>
                      <a:r>
                        <a:rPr lang="en-US" sz="15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500" dirty="0">
                          <a:effectLst/>
                        </a:rPr>
                        <a:t>Check response when valid email and password is entered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36728741"/>
                  </a:ext>
                </a:extLst>
              </a:tr>
            </a:tbl>
          </a:graphicData>
        </a:graphic>
      </p:graphicFrame>
      <p:graphicFrame>
        <p:nvGraphicFramePr>
          <p:cNvPr id="5" name="Table 4">
            <a:extLst>
              <a:ext uri="{FF2B5EF4-FFF2-40B4-BE49-F238E27FC236}">
                <a16:creationId xmlns:a16="http://schemas.microsoft.com/office/drawing/2014/main" id="{D340FEF2-0BE5-4CFE-B659-5962F34D6643}"/>
              </a:ext>
            </a:extLst>
          </p:cNvPr>
          <p:cNvGraphicFramePr>
            <a:graphicFrameLocks noGrp="1"/>
          </p:cNvGraphicFramePr>
          <p:nvPr>
            <p:extLst>
              <p:ext uri="{D42A27DB-BD31-4B8C-83A1-F6EECF244321}">
                <p14:modId xmlns:p14="http://schemas.microsoft.com/office/powerpoint/2010/main" val="2730398012"/>
              </p:ext>
            </p:extLst>
          </p:nvPr>
        </p:nvGraphicFramePr>
        <p:xfrm>
          <a:off x="2926399" y="4983226"/>
          <a:ext cx="6407784" cy="1417638"/>
        </p:xfrm>
        <a:graphic>
          <a:graphicData uri="http://schemas.openxmlformats.org/drawingml/2006/table">
            <a:tbl>
              <a:tblPr firstRow="1" firstCol="1" bandRow="1">
                <a:tableStyleId>{5C22544A-7EE6-4342-B048-85BDC9FD1C3A}</a:tableStyleId>
              </a:tblPr>
              <a:tblGrid>
                <a:gridCol w="2135928">
                  <a:extLst>
                    <a:ext uri="{9D8B030D-6E8A-4147-A177-3AD203B41FA5}">
                      <a16:colId xmlns:a16="http://schemas.microsoft.com/office/drawing/2014/main" val="197895560"/>
                    </a:ext>
                  </a:extLst>
                </a:gridCol>
                <a:gridCol w="2135928">
                  <a:extLst>
                    <a:ext uri="{9D8B030D-6E8A-4147-A177-3AD203B41FA5}">
                      <a16:colId xmlns:a16="http://schemas.microsoft.com/office/drawing/2014/main" val="1547409451"/>
                    </a:ext>
                  </a:extLst>
                </a:gridCol>
                <a:gridCol w="2135928">
                  <a:extLst>
                    <a:ext uri="{9D8B030D-6E8A-4147-A177-3AD203B41FA5}">
                      <a16:colId xmlns:a16="http://schemas.microsoft.com/office/drawing/2014/main" val="1424143523"/>
                    </a:ext>
                  </a:extLst>
                </a:gridCol>
              </a:tblGrid>
              <a:tr h="675640">
                <a:tc>
                  <a:txBody>
                    <a:bodyPr/>
                    <a:lstStyle/>
                    <a:p>
                      <a:pPr marL="0" marR="0" algn="ctr">
                        <a:lnSpc>
                          <a:spcPct val="107000"/>
                        </a:lnSpc>
                        <a:spcBef>
                          <a:spcPts val="0"/>
                        </a:spcBef>
                        <a:spcAft>
                          <a:spcPts val="0"/>
                        </a:spcAft>
                      </a:pPr>
                      <a:r>
                        <a:rPr lang="en-US" sz="1500">
                          <a:effectLst/>
                        </a:rPr>
                        <a:t>Test Case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500">
                          <a:effectLst/>
                        </a:rPr>
                        <a:t>Test Case 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500">
                          <a:effectLst/>
                        </a:rPr>
                        <a:t>Test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18425154"/>
                  </a:ext>
                </a:extLst>
              </a:tr>
              <a:tr h="688975">
                <a:tc>
                  <a:txBody>
                    <a:bodyPr/>
                    <a:lstStyle/>
                    <a:p>
                      <a:pPr marL="0" marR="0">
                        <a:lnSpc>
                          <a:spcPct val="107000"/>
                        </a:lnSpc>
                        <a:spcBef>
                          <a:spcPts val="0"/>
                        </a:spcBef>
                        <a:spcAft>
                          <a:spcPts val="0"/>
                        </a:spcAft>
                      </a:pPr>
                      <a:r>
                        <a:rPr lang="en-US" sz="15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500">
                          <a:effectLst/>
                        </a:rPr>
                        <a:t>Check response when valid email and password is entered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500" dirty="0">
                          <a:effectLst/>
                        </a:rPr>
                        <a:t>Email: guru99@email.com Password: lNf9^Oti7^2h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35347940"/>
                  </a:ext>
                </a:extLst>
              </a:tr>
            </a:tbl>
          </a:graphicData>
        </a:graphic>
      </p:graphicFrame>
      <p:sp>
        <p:nvSpPr>
          <p:cNvPr id="6" name="Rectangle 1">
            <a:extLst>
              <a:ext uri="{FF2B5EF4-FFF2-40B4-BE49-F238E27FC236}">
                <a16:creationId xmlns:a16="http://schemas.microsoft.com/office/drawing/2014/main" id="{172C7462-2E49-44C1-BD1D-D85F9A22D399}"/>
              </a:ext>
            </a:extLst>
          </p:cNvPr>
          <p:cNvSpPr>
            <a:spLocks noChangeArrowheads="1"/>
          </p:cNvSpPr>
          <p:nvPr/>
        </p:nvSpPr>
        <p:spPr bwMode="auto">
          <a:xfrm>
            <a:off x="34291" y="1778600"/>
            <a:ext cx="1175665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Step 1)</a:t>
            </a:r>
            <a:r>
              <a:rPr kumimoji="0" lang="en-US" altLang="en-US" sz="22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A simple test case to explain the scenario would be</a:t>
            </a:r>
            <a:endParaRPr kumimoji="0" lang="en-US" altLang="en-US" sz="2200" b="0" i="0" u="none" strike="noStrike" cap="none" normalizeH="0" baseline="0" dirty="0">
              <a:ln>
                <a:noFill/>
              </a:ln>
              <a:solidFill>
                <a:schemeClr val="tx1"/>
              </a:solidFill>
              <a:effectLst/>
            </a:endParaRPr>
          </a:p>
        </p:txBody>
      </p:sp>
      <p:sp>
        <p:nvSpPr>
          <p:cNvPr id="7" name="Rectangle 6">
            <a:extLst>
              <a:ext uri="{FF2B5EF4-FFF2-40B4-BE49-F238E27FC236}">
                <a16:creationId xmlns:a16="http://schemas.microsoft.com/office/drawing/2014/main" id="{17BEA88E-925E-449F-99F5-9417F58F9DD8}"/>
              </a:ext>
            </a:extLst>
          </p:cNvPr>
          <p:cNvSpPr/>
          <p:nvPr/>
        </p:nvSpPr>
        <p:spPr>
          <a:xfrm>
            <a:off x="178669" y="3538425"/>
            <a:ext cx="9109709" cy="1077218"/>
          </a:xfrm>
          <a:prstGeom prst="rect">
            <a:avLst/>
          </a:prstGeom>
        </p:spPr>
        <p:txBody>
          <a:bodyPr wrap="square">
            <a:spAutoFit/>
          </a:bodyPr>
          <a:lstStyle/>
          <a:p>
            <a:pPr lvl="0" eaLnBrk="0" fontAlgn="base" hangingPunct="0">
              <a:spcBef>
                <a:spcPct val="0"/>
              </a:spcBef>
              <a:spcAft>
                <a:spcPct val="0"/>
              </a:spcAft>
            </a:pPr>
            <a:r>
              <a:rPr lang="en-US" altLang="en-US" sz="1600" b="1"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rPr>
              <a:t>Step 2)</a:t>
            </a:r>
            <a:r>
              <a:rPr lang="en-US" altLang="en-US" sz="1600" dirty="0">
                <a:solidFill>
                  <a:srgbClr val="222222"/>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sz="1600"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rPr>
              <a:t>Test the Data.</a:t>
            </a:r>
            <a:br>
              <a:rPr lang="en-US" altLang="en-US" sz="1600"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rPr>
            </a:br>
            <a:r>
              <a:rPr lang="en-US" altLang="en-US" sz="1600"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rPr>
              <a:t>In order to execute the test case, you would need</a:t>
            </a:r>
            <a:r>
              <a:rPr lang="en-US" altLang="en-US" sz="1600" dirty="0">
                <a:solidFill>
                  <a:srgbClr val="222222"/>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sz="1600" dirty="0">
                <a:solidFill>
                  <a:srgbClr val="0000FF"/>
                </a:solidFill>
                <a:latin typeface="Source Sans Pro" panose="020B0503030403020204" pitchFamily="34" charset="0"/>
                <a:ea typeface="Times New Roman" panose="02020603050405020304" pitchFamily="18" charset="0"/>
                <a:cs typeface="Times New Roman" panose="02020603050405020304" pitchFamily="18" charset="0"/>
                <a:hlinkClick r:id="rId2"/>
              </a:rPr>
              <a:t>Test Data</a:t>
            </a:r>
            <a:r>
              <a:rPr lang="en-US" altLang="en-US" sz="1600"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rPr>
              <a:t>. Adding it below</a:t>
            </a:r>
            <a:endParaRPr lang="en-US" altLang="en-US" sz="1600" dirty="0"/>
          </a:p>
          <a:p>
            <a:pPr lvl="0" eaLnBrk="0" fontAlgn="base" hangingPunct="0">
              <a:spcBef>
                <a:spcPct val="0"/>
              </a:spcBef>
              <a:spcAft>
                <a:spcPct val="0"/>
              </a:spcAft>
            </a:pPr>
            <a:r>
              <a:rPr lang="en-US" altLang="en-US" sz="1600"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rPr>
              <a:t>Identifying test data can be time-consuming and may sometimes require creating test data afresh. The reason it needs to be documented.</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2039892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98F7C8-5532-4C68-9A76-558097875C5A}"/>
              </a:ext>
            </a:extLst>
          </p:cNvPr>
          <p:cNvSpPr/>
          <p:nvPr/>
        </p:nvSpPr>
        <p:spPr>
          <a:xfrm>
            <a:off x="577516" y="608053"/>
            <a:ext cx="8293768" cy="1322285"/>
          </a:xfrm>
          <a:prstGeom prst="rect">
            <a:avLst/>
          </a:prstGeom>
        </p:spPr>
        <p:txBody>
          <a:bodyPr wrap="square">
            <a:spAutoFit/>
          </a:bodyPr>
          <a:lstStyle/>
          <a:p>
            <a:pPr algn="just">
              <a:lnSpc>
                <a:spcPct val="107000"/>
              </a:lnSpc>
              <a:spcAft>
                <a:spcPts val="800"/>
              </a:spcAft>
            </a:pPr>
            <a:r>
              <a:rPr lang="en-US" b="1"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rPr>
              <a:t>Step 3)</a:t>
            </a:r>
            <a:r>
              <a:rPr lang="en-US"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rPr>
              <a:t> Perform actions.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br>
              <a:rPr lang="en-US"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rPr>
            </a:br>
            <a:r>
              <a:rPr lang="en-US"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rPr>
              <a:t>In order to execute a test case, a tester needs to perform a specific set of actions on the AUT. This is documented as below:</a:t>
            </a:r>
            <a:endParaRPr lang="en-US" dirty="0"/>
          </a:p>
        </p:txBody>
      </p:sp>
      <p:graphicFrame>
        <p:nvGraphicFramePr>
          <p:cNvPr id="7" name="Table 6">
            <a:extLst>
              <a:ext uri="{FF2B5EF4-FFF2-40B4-BE49-F238E27FC236}">
                <a16:creationId xmlns:a16="http://schemas.microsoft.com/office/drawing/2014/main" id="{14CC99D3-FA5F-4655-AD18-6CAB210342F2}"/>
              </a:ext>
            </a:extLst>
          </p:cNvPr>
          <p:cNvGraphicFramePr>
            <a:graphicFrameLocks noGrp="1"/>
          </p:cNvGraphicFramePr>
          <p:nvPr>
            <p:extLst>
              <p:ext uri="{D42A27DB-BD31-4B8C-83A1-F6EECF244321}">
                <p14:modId xmlns:p14="http://schemas.microsoft.com/office/powerpoint/2010/main" val="3092571992"/>
              </p:ext>
            </p:extLst>
          </p:nvPr>
        </p:nvGraphicFramePr>
        <p:xfrm>
          <a:off x="2973704" y="2367103"/>
          <a:ext cx="6244592" cy="1585596"/>
        </p:xfrm>
        <a:graphic>
          <a:graphicData uri="http://schemas.openxmlformats.org/drawingml/2006/table">
            <a:tbl>
              <a:tblPr firstRow="1" firstCol="1" bandRow="1">
                <a:tableStyleId>{5C22544A-7EE6-4342-B048-85BDC9FD1C3A}</a:tableStyleId>
              </a:tblPr>
              <a:tblGrid>
                <a:gridCol w="1561148">
                  <a:extLst>
                    <a:ext uri="{9D8B030D-6E8A-4147-A177-3AD203B41FA5}">
                      <a16:colId xmlns:a16="http://schemas.microsoft.com/office/drawing/2014/main" val="4235363613"/>
                    </a:ext>
                  </a:extLst>
                </a:gridCol>
                <a:gridCol w="1561148">
                  <a:extLst>
                    <a:ext uri="{9D8B030D-6E8A-4147-A177-3AD203B41FA5}">
                      <a16:colId xmlns:a16="http://schemas.microsoft.com/office/drawing/2014/main" val="1218028747"/>
                    </a:ext>
                  </a:extLst>
                </a:gridCol>
                <a:gridCol w="1561148">
                  <a:extLst>
                    <a:ext uri="{9D8B030D-6E8A-4147-A177-3AD203B41FA5}">
                      <a16:colId xmlns:a16="http://schemas.microsoft.com/office/drawing/2014/main" val="595691158"/>
                    </a:ext>
                  </a:extLst>
                </a:gridCol>
                <a:gridCol w="1561148">
                  <a:extLst>
                    <a:ext uri="{9D8B030D-6E8A-4147-A177-3AD203B41FA5}">
                      <a16:colId xmlns:a16="http://schemas.microsoft.com/office/drawing/2014/main" val="796552112"/>
                    </a:ext>
                  </a:extLst>
                </a:gridCol>
              </a:tblGrid>
              <a:tr h="415290">
                <a:tc>
                  <a:txBody>
                    <a:bodyPr/>
                    <a:lstStyle/>
                    <a:p>
                      <a:pPr marL="0" marR="0" algn="just">
                        <a:lnSpc>
                          <a:spcPct val="107000"/>
                        </a:lnSpc>
                        <a:spcBef>
                          <a:spcPts val="0"/>
                        </a:spcBef>
                        <a:spcAft>
                          <a:spcPts val="0"/>
                        </a:spcAft>
                      </a:pPr>
                      <a:r>
                        <a:rPr lang="en-US" sz="1500">
                          <a:effectLst/>
                        </a:rPr>
                        <a:t>Test Case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0"/>
                        </a:spcAft>
                      </a:pPr>
                      <a:r>
                        <a:rPr lang="en-US" sz="1500">
                          <a:effectLst/>
                        </a:rPr>
                        <a:t>Test Case 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0"/>
                        </a:spcAft>
                      </a:pPr>
                      <a:r>
                        <a:rPr lang="en-US" sz="1500">
                          <a:effectLst/>
                        </a:rPr>
                        <a:t>Test Steps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0"/>
                        </a:spcAft>
                      </a:pPr>
                      <a:r>
                        <a:rPr lang="en-US" sz="1500">
                          <a:effectLst/>
                        </a:rPr>
                        <a:t>Test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82782414"/>
                  </a:ext>
                </a:extLst>
              </a:tr>
              <a:tr h="989330">
                <a:tc>
                  <a:txBody>
                    <a:bodyPr/>
                    <a:lstStyle/>
                    <a:p>
                      <a:pPr marL="0" marR="0" algn="just">
                        <a:lnSpc>
                          <a:spcPct val="107000"/>
                        </a:lnSpc>
                        <a:spcBef>
                          <a:spcPts val="0"/>
                        </a:spcBef>
                        <a:spcAft>
                          <a:spcPts val="0"/>
                        </a:spcAft>
                      </a:pPr>
                      <a:r>
                        <a:rPr lang="en-US" sz="15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0"/>
                        </a:spcAft>
                      </a:pPr>
                      <a:r>
                        <a:rPr lang="en-US" sz="1500">
                          <a:effectLst/>
                        </a:rPr>
                        <a:t>Check response when valid email and password is entered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0"/>
                        </a:spcAft>
                      </a:pPr>
                      <a:r>
                        <a:rPr lang="en-US" sz="1500">
                          <a:effectLst/>
                        </a:rPr>
                        <a:t>1) Enter Email Address</a:t>
                      </a:r>
                      <a:endParaRPr lang="en-US" sz="1100">
                        <a:effectLst/>
                      </a:endParaRPr>
                    </a:p>
                    <a:p>
                      <a:pPr marL="0" marR="0" algn="just">
                        <a:lnSpc>
                          <a:spcPct val="107000"/>
                        </a:lnSpc>
                        <a:spcBef>
                          <a:spcPts val="0"/>
                        </a:spcBef>
                        <a:spcAft>
                          <a:spcPts val="800"/>
                        </a:spcAft>
                      </a:pPr>
                      <a:r>
                        <a:rPr lang="en-US" sz="1500">
                          <a:effectLst/>
                        </a:rPr>
                        <a:t>2) Enter Password</a:t>
                      </a:r>
                      <a:endParaRPr lang="en-US" sz="1100">
                        <a:effectLst/>
                      </a:endParaRPr>
                    </a:p>
                    <a:p>
                      <a:pPr marL="0" marR="0" algn="just">
                        <a:lnSpc>
                          <a:spcPct val="107000"/>
                        </a:lnSpc>
                        <a:spcBef>
                          <a:spcPts val="0"/>
                        </a:spcBef>
                        <a:spcAft>
                          <a:spcPts val="0"/>
                        </a:spcAft>
                      </a:pPr>
                      <a:r>
                        <a:rPr lang="en-US" sz="1500">
                          <a:effectLst/>
                        </a:rPr>
                        <a:t>3) Click Sign 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0"/>
                        </a:spcAft>
                      </a:pPr>
                      <a:r>
                        <a:rPr lang="en-US" sz="1500" dirty="0">
                          <a:effectLst/>
                        </a:rPr>
                        <a:t>Email: guru99@email.com</a:t>
                      </a:r>
                      <a:endParaRPr lang="en-US" sz="1100" dirty="0">
                        <a:effectLst/>
                      </a:endParaRPr>
                    </a:p>
                    <a:p>
                      <a:pPr marL="0" marR="0" algn="just">
                        <a:lnSpc>
                          <a:spcPct val="107000"/>
                        </a:lnSpc>
                        <a:spcBef>
                          <a:spcPts val="0"/>
                        </a:spcBef>
                        <a:spcAft>
                          <a:spcPts val="0"/>
                        </a:spcAft>
                      </a:pPr>
                      <a:r>
                        <a:rPr lang="en-US" sz="1500" dirty="0">
                          <a:effectLst/>
                        </a:rPr>
                        <a:t>Password: lNf9^Oti7^2h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1631710"/>
                  </a:ext>
                </a:extLst>
              </a:tr>
            </a:tbl>
          </a:graphicData>
        </a:graphic>
      </p:graphicFrame>
      <p:sp>
        <p:nvSpPr>
          <p:cNvPr id="8" name="Rectangle 7">
            <a:extLst>
              <a:ext uri="{FF2B5EF4-FFF2-40B4-BE49-F238E27FC236}">
                <a16:creationId xmlns:a16="http://schemas.microsoft.com/office/drawing/2014/main" id="{577C0176-2A46-470A-AA2A-D69AA08CA6D2}"/>
              </a:ext>
            </a:extLst>
          </p:cNvPr>
          <p:cNvSpPr/>
          <p:nvPr/>
        </p:nvSpPr>
        <p:spPr>
          <a:xfrm>
            <a:off x="1235242" y="4297131"/>
            <a:ext cx="9769642" cy="1264449"/>
          </a:xfrm>
          <a:prstGeom prst="rect">
            <a:avLst/>
          </a:prstGeom>
        </p:spPr>
        <p:txBody>
          <a:bodyPr wrap="square">
            <a:spAutoFit/>
          </a:bodyPr>
          <a:lstStyle/>
          <a:p>
            <a:pPr algn="just">
              <a:lnSpc>
                <a:spcPct val="107000"/>
              </a:lnSpc>
              <a:spcAft>
                <a:spcPts val="800"/>
              </a:spcAft>
            </a:pPr>
            <a:r>
              <a:rPr lang="en-US" i="1"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rPr>
              <a:t>Many times the Test Steps are not simple as above, hence they need documentation. Also, the author of the test case may leave the organization or go on a vacation or is sick and off duty or is very busy with other critical tasks. A recently hire may be asked to execute the test case. Documented steps will help him and also facilitate reviews by other stakeholders.</a:t>
            </a:r>
            <a:endParaRPr lang="en-US" sz="1200"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7765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0F432-A4BF-445E-8BF6-D3D691FC1E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F01358-C547-4B53-A0FD-CBBDB300000F}"/>
              </a:ext>
            </a:extLst>
          </p:cNvPr>
          <p:cNvSpPr>
            <a:spLocks noGrp="1"/>
          </p:cNvSpPr>
          <p:nvPr>
            <p:ph idx="1"/>
          </p:nvPr>
        </p:nvSpPr>
        <p:spPr/>
        <p:txBody>
          <a:bodyPr/>
          <a:lstStyle/>
          <a:p>
            <a:r>
              <a:rPr lang="en-US" b="1" dirty="0"/>
              <a:t>Step 4)</a:t>
            </a:r>
            <a:r>
              <a:rPr lang="en-US" dirty="0"/>
              <a:t> Check behavior of the AUT.</a:t>
            </a:r>
            <a:br>
              <a:rPr lang="en-US" dirty="0"/>
            </a:br>
            <a:r>
              <a:rPr lang="en-US" dirty="0"/>
              <a:t>The goal of test cases in software testing is to check behavior of the AUT for an expected result. This needs to be documented as below</a:t>
            </a:r>
          </a:p>
        </p:txBody>
      </p:sp>
      <p:graphicFrame>
        <p:nvGraphicFramePr>
          <p:cNvPr id="4" name="Table 3">
            <a:extLst>
              <a:ext uri="{FF2B5EF4-FFF2-40B4-BE49-F238E27FC236}">
                <a16:creationId xmlns:a16="http://schemas.microsoft.com/office/drawing/2014/main" id="{D6D0CFA0-1C46-4537-8A28-DF585F4A3384}"/>
              </a:ext>
            </a:extLst>
          </p:cNvPr>
          <p:cNvGraphicFramePr>
            <a:graphicFrameLocks noGrp="1"/>
          </p:cNvGraphicFramePr>
          <p:nvPr>
            <p:extLst>
              <p:ext uri="{D42A27DB-BD31-4B8C-83A1-F6EECF244321}">
                <p14:modId xmlns:p14="http://schemas.microsoft.com/office/powerpoint/2010/main" val="3604290874"/>
              </p:ext>
            </p:extLst>
          </p:nvPr>
        </p:nvGraphicFramePr>
        <p:xfrm>
          <a:off x="2837346" y="3249930"/>
          <a:ext cx="6549392" cy="1502855"/>
        </p:xfrm>
        <a:graphic>
          <a:graphicData uri="http://schemas.openxmlformats.org/drawingml/2006/table">
            <a:tbl>
              <a:tblPr firstRow="1" firstCol="1" bandRow="1">
                <a:tableStyleId>{5C22544A-7EE6-4342-B048-85BDC9FD1C3A}</a:tableStyleId>
              </a:tblPr>
              <a:tblGrid>
                <a:gridCol w="1637348">
                  <a:extLst>
                    <a:ext uri="{9D8B030D-6E8A-4147-A177-3AD203B41FA5}">
                      <a16:colId xmlns:a16="http://schemas.microsoft.com/office/drawing/2014/main" val="2374955980"/>
                    </a:ext>
                  </a:extLst>
                </a:gridCol>
                <a:gridCol w="1637348">
                  <a:extLst>
                    <a:ext uri="{9D8B030D-6E8A-4147-A177-3AD203B41FA5}">
                      <a16:colId xmlns:a16="http://schemas.microsoft.com/office/drawing/2014/main" val="2001524142"/>
                    </a:ext>
                  </a:extLst>
                </a:gridCol>
                <a:gridCol w="1637348">
                  <a:extLst>
                    <a:ext uri="{9D8B030D-6E8A-4147-A177-3AD203B41FA5}">
                      <a16:colId xmlns:a16="http://schemas.microsoft.com/office/drawing/2014/main" val="3292147951"/>
                    </a:ext>
                  </a:extLst>
                </a:gridCol>
                <a:gridCol w="1637348">
                  <a:extLst>
                    <a:ext uri="{9D8B030D-6E8A-4147-A177-3AD203B41FA5}">
                      <a16:colId xmlns:a16="http://schemas.microsoft.com/office/drawing/2014/main" val="2863850353"/>
                    </a:ext>
                  </a:extLst>
                </a:gridCol>
              </a:tblGrid>
              <a:tr h="516255">
                <a:tc>
                  <a:txBody>
                    <a:bodyPr/>
                    <a:lstStyle/>
                    <a:p>
                      <a:pPr marL="0" marR="0" algn="ctr">
                        <a:lnSpc>
                          <a:spcPct val="107000"/>
                        </a:lnSpc>
                        <a:spcBef>
                          <a:spcPts val="0"/>
                        </a:spcBef>
                        <a:spcAft>
                          <a:spcPts val="0"/>
                        </a:spcAft>
                      </a:pPr>
                      <a:r>
                        <a:rPr lang="en-US" sz="1500">
                          <a:effectLst/>
                        </a:rPr>
                        <a:t>Test Case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500">
                          <a:effectLst/>
                        </a:rPr>
                        <a:t>Test Case 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500">
                          <a:effectLst/>
                        </a:rPr>
                        <a:t>Test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500">
                          <a:effectLst/>
                        </a:rPr>
                        <a:t>Expected Result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64887401"/>
                  </a:ext>
                </a:extLst>
              </a:tr>
              <a:tr h="784860">
                <a:tc>
                  <a:txBody>
                    <a:bodyPr/>
                    <a:lstStyle/>
                    <a:p>
                      <a:pPr marL="0" marR="0">
                        <a:lnSpc>
                          <a:spcPct val="107000"/>
                        </a:lnSpc>
                        <a:spcBef>
                          <a:spcPts val="0"/>
                        </a:spcBef>
                        <a:spcAft>
                          <a:spcPts val="0"/>
                        </a:spcAft>
                      </a:pPr>
                      <a:r>
                        <a:rPr lang="en-US" sz="15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500">
                          <a:effectLst/>
                        </a:rPr>
                        <a:t>Check response when valid email and password is entered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500">
                          <a:effectLst/>
                        </a:rPr>
                        <a:t>Email: guru99@email.com</a:t>
                      </a:r>
                      <a:br>
                        <a:rPr lang="en-US" sz="1500">
                          <a:effectLst/>
                        </a:rPr>
                      </a:br>
                      <a:r>
                        <a:rPr lang="en-US" sz="1500">
                          <a:effectLst/>
                        </a:rPr>
                        <a:t>Password: lNf9^Oti7^2h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500" dirty="0">
                          <a:effectLst/>
                        </a:rPr>
                        <a:t>Login should be successful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59248383"/>
                  </a:ext>
                </a:extLst>
              </a:tr>
            </a:tbl>
          </a:graphicData>
        </a:graphic>
      </p:graphicFrame>
      <p:sp>
        <p:nvSpPr>
          <p:cNvPr id="5" name="Rectangle 4">
            <a:extLst>
              <a:ext uri="{FF2B5EF4-FFF2-40B4-BE49-F238E27FC236}">
                <a16:creationId xmlns:a16="http://schemas.microsoft.com/office/drawing/2014/main" id="{E571E414-D106-4BEE-A004-A94A54B0021F}"/>
              </a:ext>
            </a:extLst>
          </p:cNvPr>
          <p:cNvSpPr/>
          <p:nvPr/>
        </p:nvSpPr>
        <p:spPr>
          <a:xfrm>
            <a:off x="2711116" y="4887722"/>
            <a:ext cx="6096000" cy="646331"/>
          </a:xfrm>
          <a:prstGeom prst="rect">
            <a:avLst/>
          </a:prstGeom>
        </p:spPr>
        <p:txBody>
          <a:bodyPr>
            <a:spAutoFit/>
          </a:bodyPr>
          <a:lstStyle/>
          <a:p>
            <a:r>
              <a:rPr lang="en-US"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rPr>
              <a:t>During test execution time, the tester will check expected results against actual results and assign a pass or fail status</a:t>
            </a:r>
            <a:endParaRPr lang="en-US" dirty="0"/>
          </a:p>
        </p:txBody>
      </p:sp>
    </p:spTree>
    <p:extLst>
      <p:ext uri="{BB962C8B-B14F-4D97-AF65-F5344CB8AC3E}">
        <p14:creationId xmlns:p14="http://schemas.microsoft.com/office/powerpoint/2010/main" val="1585972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EAD65-AC1E-450D-B09F-084824B63440}"/>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F9D5BD52-F3BA-4EDB-BFB4-0358DAB352F3}"/>
              </a:ext>
            </a:extLst>
          </p:cNvPr>
          <p:cNvGraphicFramePr>
            <a:graphicFrameLocks noGrp="1"/>
          </p:cNvGraphicFramePr>
          <p:nvPr>
            <p:ph idx="1"/>
            <p:extLst>
              <p:ext uri="{D42A27DB-BD31-4B8C-83A1-F6EECF244321}">
                <p14:modId xmlns:p14="http://schemas.microsoft.com/office/powerpoint/2010/main" val="3996671533"/>
              </p:ext>
            </p:extLst>
          </p:nvPr>
        </p:nvGraphicFramePr>
        <p:xfrm>
          <a:off x="2878137" y="1041645"/>
          <a:ext cx="6435726" cy="1973200"/>
        </p:xfrm>
        <a:graphic>
          <a:graphicData uri="http://schemas.openxmlformats.org/drawingml/2006/table">
            <a:tbl>
              <a:tblPr firstRow="1" firstCol="1" bandRow="1">
                <a:tableStyleId>{5C22544A-7EE6-4342-B048-85BDC9FD1C3A}</a:tableStyleId>
              </a:tblPr>
              <a:tblGrid>
                <a:gridCol w="1072621">
                  <a:extLst>
                    <a:ext uri="{9D8B030D-6E8A-4147-A177-3AD203B41FA5}">
                      <a16:colId xmlns:a16="http://schemas.microsoft.com/office/drawing/2014/main" val="1899453240"/>
                    </a:ext>
                  </a:extLst>
                </a:gridCol>
                <a:gridCol w="1072621">
                  <a:extLst>
                    <a:ext uri="{9D8B030D-6E8A-4147-A177-3AD203B41FA5}">
                      <a16:colId xmlns:a16="http://schemas.microsoft.com/office/drawing/2014/main" val="3634272205"/>
                    </a:ext>
                  </a:extLst>
                </a:gridCol>
                <a:gridCol w="1072621">
                  <a:extLst>
                    <a:ext uri="{9D8B030D-6E8A-4147-A177-3AD203B41FA5}">
                      <a16:colId xmlns:a16="http://schemas.microsoft.com/office/drawing/2014/main" val="2909783544"/>
                    </a:ext>
                  </a:extLst>
                </a:gridCol>
                <a:gridCol w="1072621">
                  <a:extLst>
                    <a:ext uri="{9D8B030D-6E8A-4147-A177-3AD203B41FA5}">
                      <a16:colId xmlns:a16="http://schemas.microsoft.com/office/drawing/2014/main" val="3394474321"/>
                    </a:ext>
                  </a:extLst>
                </a:gridCol>
                <a:gridCol w="1072621">
                  <a:extLst>
                    <a:ext uri="{9D8B030D-6E8A-4147-A177-3AD203B41FA5}">
                      <a16:colId xmlns:a16="http://schemas.microsoft.com/office/drawing/2014/main" val="2836017436"/>
                    </a:ext>
                  </a:extLst>
                </a:gridCol>
                <a:gridCol w="1072621">
                  <a:extLst>
                    <a:ext uri="{9D8B030D-6E8A-4147-A177-3AD203B41FA5}">
                      <a16:colId xmlns:a16="http://schemas.microsoft.com/office/drawing/2014/main" val="3363421306"/>
                    </a:ext>
                  </a:extLst>
                </a:gridCol>
              </a:tblGrid>
              <a:tr h="387985">
                <a:tc>
                  <a:txBody>
                    <a:bodyPr/>
                    <a:lstStyle/>
                    <a:p>
                      <a:pPr marL="0" marR="0" algn="ctr">
                        <a:lnSpc>
                          <a:spcPct val="107000"/>
                        </a:lnSpc>
                        <a:spcBef>
                          <a:spcPts val="0"/>
                        </a:spcBef>
                        <a:spcAft>
                          <a:spcPts val="0"/>
                        </a:spcAft>
                      </a:pPr>
                      <a:r>
                        <a:rPr lang="en-US" sz="1500">
                          <a:effectLst/>
                        </a:rPr>
                        <a:t>Test Case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500">
                          <a:effectLst/>
                        </a:rPr>
                        <a:t>Test Case 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500">
                          <a:effectLst/>
                        </a:rPr>
                        <a:t>Test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500">
                          <a:effectLst/>
                        </a:rPr>
                        <a:t>Expected Result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500">
                          <a:effectLst/>
                        </a:rPr>
                        <a:t>Actual Result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500">
                          <a:effectLst/>
                        </a:rPr>
                        <a:t>Pass/Fail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03956242"/>
                  </a:ext>
                </a:extLst>
              </a:tr>
              <a:tr h="589915">
                <a:tc>
                  <a:txBody>
                    <a:bodyPr/>
                    <a:lstStyle/>
                    <a:p>
                      <a:pPr marL="0" marR="0">
                        <a:lnSpc>
                          <a:spcPct val="107000"/>
                        </a:lnSpc>
                        <a:spcBef>
                          <a:spcPts val="0"/>
                        </a:spcBef>
                        <a:spcAft>
                          <a:spcPts val="0"/>
                        </a:spcAft>
                      </a:pPr>
                      <a:r>
                        <a:rPr lang="en-US" sz="15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500">
                          <a:effectLst/>
                        </a:rPr>
                        <a:t>Check response when valid email and password is entered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500">
                          <a:effectLst/>
                        </a:rPr>
                        <a:t>Email: guru99@email.com Password: lNf9^Oti7^2h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500">
                          <a:effectLst/>
                        </a:rPr>
                        <a:t>Login should be successful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500">
                          <a:effectLst/>
                        </a:rPr>
                        <a:t>Login was successful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500" dirty="0">
                          <a:effectLst/>
                        </a:rPr>
                        <a:t>Pass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07736114"/>
                  </a:ext>
                </a:extLst>
              </a:tr>
            </a:tbl>
          </a:graphicData>
        </a:graphic>
      </p:graphicFrame>
      <p:sp>
        <p:nvSpPr>
          <p:cNvPr id="5" name="Rectangle 4">
            <a:extLst>
              <a:ext uri="{FF2B5EF4-FFF2-40B4-BE49-F238E27FC236}">
                <a16:creationId xmlns:a16="http://schemas.microsoft.com/office/drawing/2014/main" id="{CA45EE3B-4233-4FC5-86E5-89ED45E81C68}"/>
              </a:ext>
            </a:extLst>
          </p:cNvPr>
          <p:cNvSpPr/>
          <p:nvPr/>
        </p:nvSpPr>
        <p:spPr>
          <a:xfrm>
            <a:off x="1010653" y="3551587"/>
            <a:ext cx="9769642" cy="1857175"/>
          </a:xfrm>
          <a:prstGeom prst="rect">
            <a:avLst/>
          </a:prstGeom>
        </p:spPr>
        <p:txBody>
          <a:bodyPr wrap="square">
            <a:spAutoFit/>
          </a:bodyPr>
          <a:lstStyle/>
          <a:p>
            <a:pPr>
              <a:lnSpc>
                <a:spcPct val="107000"/>
              </a:lnSpc>
              <a:spcAft>
                <a:spcPts val="800"/>
              </a:spcAft>
            </a:pPr>
            <a:r>
              <a:rPr lang="en-US" b="1"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rPr>
              <a:t>Step 5) That apart your test case -may have a field like,</a:t>
            </a:r>
            <a:br>
              <a:rPr lang="en-US" b="1"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rPr>
            </a:br>
            <a:r>
              <a:rPr lang="en-US" b="1"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rPr>
              <a:t>Pre – Condition which specifies things that must be in place before the test can run. For our test case, a pre-condition would be to have a browser installed to have access to the site under test. A test case may also include Post – Conditions which specifies anything that applies after the test case completes. For our test case, a postcondition would be time &amp; date of login is stored in the database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1097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1FF8-261F-4289-A9C6-2F10B339A243}"/>
              </a:ext>
            </a:extLst>
          </p:cNvPr>
          <p:cNvSpPr>
            <a:spLocks noGrp="1"/>
          </p:cNvSpPr>
          <p:nvPr>
            <p:ph type="title"/>
          </p:nvPr>
        </p:nvSpPr>
        <p:spPr/>
        <p:txBody>
          <a:bodyPr>
            <a:normAutofit/>
          </a:bodyPr>
          <a:lstStyle/>
          <a:p>
            <a:r>
              <a:rPr lang="en-US" b="1" dirty="0"/>
              <a:t>Best Practice for writing good Test Case.</a:t>
            </a:r>
            <a:endParaRPr lang="en-US" dirty="0"/>
          </a:p>
        </p:txBody>
      </p:sp>
      <p:sp>
        <p:nvSpPr>
          <p:cNvPr id="3" name="Content Placeholder 2">
            <a:extLst>
              <a:ext uri="{FF2B5EF4-FFF2-40B4-BE49-F238E27FC236}">
                <a16:creationId xmlns:a16="http://schemas.microsoft.com/office/drawing/2014/main" id="{8538FF7D-C7D2-4C30-9B7A-0A6625A08298}"/>
              </a:ext>
            </a:extLst>
          </p:cNvPr>
          <p:cNvSpPr>
            <a:spLocks noGrp="1"/>
          </p:cNvSpPr>
          <p:nvPr>
            <p:ph idx="1"/>
          </p:nvPr>
        </p:nvSpPr>
        <p:spPr/>
        <p:txBody>
          <a:bodyPr/>
          <a:lstStyle/>
          <a:p>
            <a:endParaRPr lang="en-US"/>
          </a:p>
        </p:txBody>
      </p:sp>
      <p:pic>
        <p:nvPicPr>
          <p:cNvPr id="4" name="Picture 3" descr="https://www.guru99.com/images/2/Best-Practise-TestCase.png">
            <a:extLst>
              <a:ext uri="{FF2B5EF4-FFF2-40B4-BE49-F238E27FC236}">
                <a16:creationId xmlns:a16="http://schemas.microsoft.com/office/drawing/2014/main" id="{B388B814-643F-4511-989F-FA6E2ACBC265}"/>
              </a:ext>
            </a:extLst>
          </p:cNvPr>
          <p:cNvPicPr/>
          <p:nvPr/>
        </p:nvPicPr>
        <p:blipFill rotWithShape="1">
          <a:blip r:embed="rId2">
            <a:extLst>
              <a:ext uri="{28A0092B-C50C-407E-A947-70E740481C1C}">
                <a14:useLocalDpi xmlns:a14="http://schemas.microsoft.com/office/drawing/2010/main" val="0"/>
              </a:ext>
            </a:extLst>
          </a:blip>
          <a:srcRect b="25973"/>
          <a:stretch/>
        </p:blipFill>
        <p:spPr bwMode="auto">
          <a:xfrm>
            <a:off x="1796714" y="2017545"/>
            <a:ext cx="8105274" cy="414337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97068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4A5B-4AFA-44B8-AF77-2C9B64D21AA0}"/>
              </a:ext>
            </a:extLst>
          </p:cNvPr>
          <p:cNvSpPr>
            <a:spLocks noGrp="1"/>
          </p:cNvSpPr>
          <p:nvPr>
            <p:ph type="title"/>
          </p:nvPr>
        </p:nvSpPr>
        <p:spPr/>
        <p:txBody>
          <a:bodyPr/>
          <a:lstStyle/>
          <a:p>
            <a:r>
              <a:rPr lang="en-US" b="1" dirty="0"/>
              <a:t> Implement Testing Techniques</a:t>
            </a:r>
            <a:br>
              <a:rPr lang="en-US" dirty="0"/>
            </a:br>
            <a:endParaRPr lang="en-US" dirty="0"/>
          </a:p>
        </p:txBody>
      </p:sp>
      <p:sp>
        <p:nvSpPr>
          <p:cNvPr id="3" name="Content Placeholder 2">
            <a:extLst>
              <a:ext uri="{FF2B5EF4-FFF2-40B4-BE49-F238E27FC236}">
                <a16:creationId xmlns:a16="http://schemas.microsoft.com/office/drawing/2014/main" id="{DE75B853-395E-4693-87F3-4CFB28752ECD}"/>
              </a:ext>
            </a:extLst>
          </p:cNvPr>
          <p:cNvSpPr>
            <a:spLocks noGrp="1"/>
          </p:cNvSpPr>
          <p:nvPr>
            <p:ph idx="1"/>
          </p:nvPr>
        </p:nvSpPr>
        <p:spPr>
          <a:xfrm>
            <a:off x="838200" y="1459832"/>
            <a:ext cx="10515600" cy="4717131"/>
          </a:xfrm>
        </p:spPr>
        <p:txBody>
          <a:bodyPr>
            <a:normAutofit fontScale="92500" lnSpcReduction="20000"/>
          </a:bodyPr>
          <a:lstStyle/>
          <a:p>
            <a:pPr marL="0" indent="0">
              <a:buNone/>
            </a:pPr>
            <a:r>
              <a:rPr lang="en-US" i="1" dirty="0"/>
              <a:t>It’s not possible to check every possible condition in your software application. Software Testing techniques help you select a few test cases with the maximum possibility of finding a defect.</a:t>
            </a:r>
          </a:p>
          <a:p>
            <a:pPr marL="0" indent="0">
              <a:buNone/>
            </a:pPr>
            <a:endParaRPr lang="en-US" i="1" dirty="0"/>
          </a:p>
          <a:p>
            <a:r>
              <a:rPr lang="en-US" b="1" dirty="0"/>
              <a:t>Boundary Value Analysis (</a:t>
            </a:r>
            <a:r>
              <a:rPr lang="en-US" b="1" dirty="0">
                <a:hlinkClick r:id="rId2"/>
              </a:rPr>
              <a:t>BVA</a:t>
            </a:r>
            <a:r>
              <a:rPr lang="en-US" b="1" dirty="0"/>
              <a:t>):</a:t>
            </a:r>
            <a:r>
              <a:rPr lang="en-US" dirty="0"/>
              <a:t> As the name suggests it’s the technique that defines the testing of boundaries for a specified range of values.</a:t>
            </a:r>
          </a:p>
          <a:p>
            <a:r>
              <a:rPr lang="en-US" b="1" dirty="0"/>
              <a:t>Equivalence Partition (EP): </a:t>
            </a:r>
            <a:r>
              <a:rPr lang="en-US" dirty="0"/>
              <a:t>This technique partitions the range into equal parts/groups that tend to have the same behavior.</a:t>
            </a:r>
          </a:p>
          <a:p>
            <a:r>
              <a:rPr lang="en-US" b="1" dirty="0">
                <a:hlinkClick r:id="rId3"/>
              </a:rPr>
              <a:t>State Transition Technique</a:t>
            </a:r>
            <a:r>
              <a:rPr lang="en-US" dirty="0"/>
              <a:t>: This method is used when software behavior changes from one state to another following particular action.</a:t>
            </a:r>
          </a:p>
          <a:p>
            <a:r>
              <a:rPr lang="en-US" b="1" dirty="0"/>
              <a:t>Error Guessing Technique:</a:t>
            </a:r>
            <a:r>
              <a:rPr lang="en-US" dirty="0"/>
              <a:t> This is guessing/anticipating the error that may arise while doing manual testing. This is not a formal method and takes advantages of a tester’s experience with the application</a:t>
            </a:r>
          </a:p>
          <a:p>
            <a:endParaRPr lang="en-US" b="1" dirty="0"/>
          </a:p>
        </p:txBody>
      </p:sp>
    </p:spTree>
    <p:extLst>
      <p:ext uri="{BB962C8B-B14F-4D97-AF65-F5344CB8AC3E}">
        <p14:creationId xmlns:p14="http://schemas.microsoft.com/office/powerpoint/2010/main" val="337313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2C1BE-4B20-4D3B-9F70-72A221A8B953}"/>
              </a:ext>
            </a:extLst>
          </p:cNvPr>
          <p:cNvSpPr>
            <a:spLocks noGrp="1"/>
          </p:cNvSpPr>
          <p:nvPr>
            <p:ph type="title"/>
          </p:nvPr>
        </p:nvSpPr>
        <p:spPr>
          <a:xfrm>
            <a:off x="838200" y="556995"/>
            <a:ext cx="10515600" cy="1133693"/>
          </a:xfrm>
        </p:spPr>
        <p:txBody>
          <a:bodyPr>
            <a:normAutofit/>
          </a:bodyPr>
          <a:lstStyle/>
          <a:p>
            <a:r>
              <a:rPr lang="en-IE" sz="5200"/>
              <a:t>Terminology</a:t>
            </a:r>
          </a:p>
        </p:txBody>
      </p:sp>
      <p:graphicFrame>
        <p:nvGraphicFramePr>
          <p:cNvPr id="4" name="Diagram 3">
            <a:extLst>
              <a:ext uri="{FF2B5EF4-FFF2-40B4-BE49-F238E27FC236}">
                <a16:creationId xmlns:a16="http://schemas.microsoft.com/office/drawing/2014/main" id="{3A55810C-CFC4-4F3B-82A1-DC0C122E30F8}"/>
              </a:ext>
            </a:extLst>
          </p:cNvPr>
          <p:cNvGraphicFramePr/>
          <p:nvPr>
            <p:extLst>
              <p:ext uri="{D42A27DB-BD31-4B8C-83A1-F6EECF244321}">
                <p14:modId xmlns:p14="http://schemas.microsoft.com/office/powerpoint/2010/main" val="34516278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984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0819-F2F7-4143-9FD5-5A5CEC65478B}"/>
              </a:ext>
            </a:extLst>
          </p:cNvPr>
          <p:cNvSpPr>
            <a:spLocks noGrp="1"/>
          </p:cNvSpPr>
          <p:nvPr>
            <p:ph type="title"/>
          </p:nvPr>
        </p:nvSpPr>
        <p:spPr/>
        <p:txBody>
          <a:bodyPr>
            <a:normAutofit/>
          </a:bodyPr>
          <a:lstStyle/>
          <a:p>
            <a:r>
              <a:rPr lang="en-US" b="1" dirty="0"/>
              <a:t>While drafting a test case to include the following information</a:t>
            </a:r>
            <a:endParaRPr lang="en-US" dirty="0"/>
          </a:p>
        </p:txBody>
      </p:sp>
      <p:sp>
        <p:nvSpPr>
          <p:cNvPr id="3" name="Content Placeholder 2">
            <a:extLst>
              <a:ext uri="{FF2B5EF4-FFF2-40B4-BE49-F238E27FC236}">
                <a16:creationId xmlns:a16="http://schemas.microsoft.com/office/drawing/2014/main" id="{B22A177D-A6B2-4E29-A714-021C9B88FDB5}"/>
              </a:ext>
            </a:extLst>
          </p:cNvPr>
          <p:cNvSpPr>
            <a:spLocks noGrp="1"/>
          </p:cNvSpPr>
          <p:nvPr>
            <p:ph idx="1"/>
          </p:nvPr>
        </p:nvSpPr>
        <p:spPr/>
        <p:txBody>
          <a:bodyPr>
            <a:normAutofit fontScale="62500" lnSpcReduction="20000"/>
          </a:bodyPr>
          <a:lstStyle/>
          <a:p>
            <a:r>
              <a:rPr lang="en-US" dirty="0"/>
              <a:t>The description of what requirement is being tested</a:t>
            </a:r>
          </a:p>
          <a:p>
            <a:r>
              <a:rPr lang="en-US" dirty="0"/>
              <a:t>The explanation of how the system will be tested</a:t>
            </a:r>
          </a:p>
          <a:p>
            <a:r>
              <a:rPr lang="en-US" dirty="0"/>
              <a:t>The test setup like a version of an application under test, software, data files, operating system, hardware, security access, physical or logical date, time of day, prerequisites such as other tests and any other setup information pertinent to the requirements being tested</a:t>
            </a:r>
          </a:p>
          <a:p>
            <a:r>
              <a:rPr lang="en-US" dirty="0"/>
              <a:t>Inputs and outputs or actions and expected results</a:t>
            </a:r>
          </a:p>
          <a:p>
            <a:r>
              <a:rPr lang="en-US" dirty="0"/>
              <a:t>Any proofs or attachments</a:t>
            </a:r>
          </a:p>
          <a:p>
            <a:r>
              <a:rPr lang="en-US" dirty="0"/>
              <a:t>Use active case language</a:t>
            </a:r>
          </a:p>
          <a:p>
            <a:r>
              <a:rPr lang="en-US" dirty="0"/>
              <a:t>Test Case should not be more than 15 steps</a:t>
            </a:r>
          </a:p>
          <a:p>
            <a:r>
              <a:rPr lang="en-US" dirty="0"/>
              <a:t>An automated test script is commented with inputs, purpose and expected results</a:t>
            </a:r>
          </a:p>
          <a:p>
            <a:r>
              <a:rPr lang="en-US" dirty="0"/>
              <a:t>The setup offers an alternative to pre-requisite tests</a:t>
            </a:r>
          </a:p>
          <a:p>
            <a:r>
              <a:rPr lang="en-US" dirty="0"/>
              <a:t>With other tests, it should be an incorrect business scenario order</a:t>
            </a:r>
          </a:p>
          <a:p>
            <a:br>
              <a:rPr lang="en-US" dirty="0"/>
            </a:br>
            <a:endParaRPr lang="en-US" dirty="0"/>
          </a:p>
        </p:txBody>
      </p:sp>
    </p:spTree>
    <p:extLst>
      <p:ext uri="{BB962C8B-B14F-4D97-AF65-F5344CB8AC3E}">
        <p14:creationId xmlns:p14="http://schemas.microsoft.com/office/powerpoint/2010/main" val="68197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11CE-C117-4550-957A-094EA0E73A47}"/>
              </a:ext>
            </a:extLst>
          </p:cNvPr>
          <p:cNvSpPr>
            <a:spLocks noGrp="1"/>
          </p:cNvSpPr>
          <p:nvPr>
            <p:ph type="title"/>
          </p:nvPr>
        </p:nvSpPr>
        <p:spPr/>
        <p:txBody>
          <a:bodyPr/>
          <a:lstStyle/>
          <a:p>
            <a:r>
              <a:rPr lang="en-US" b="1"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rPr>
              <a:t>The format of Standard Test Cases</a:t>
            </a:r>
            <a:br>
              <a:rPr lang="en-US" sz="20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9EB6D95-3BBF-4631-8DA6-8E151F9F7491}"/>
              </a:ext>
            </a:extLst>
          </p:cNvPr>
          <p:cNvSpPr>
            <a:spLocks noGrp="1"/>
          </p:cNvSpPr>
          <p:nvPr>
            <p:ph idx="1"/>
          </p:nvPr>
        </p:nvSpPr>
        <p:spPr>
          <a:xfrm>
            <a:off x="838200" y="1392491"/>
            <a:ext cx="10515600" cy="4351338"/>
          </a:xfrm>
        </p:spPr>
        <p:txBody>
          <a:bodyPr/>
          <a:lstStyle/>
          <a:p>
            <a:endParaRPr lang="en-US" dirty="0"/>
          </a:p>
          <a:p>
            <a:endParaRPr lang="en-US" dirty="0"/>
          </a:p>
        </p:txBody>
      </p:sp>
      <p:sp>
        <p:nvSpPr>
          <p:cNvPr id="4" name="Rectangle 3">
            <a:extLst>
              <a:ext uri="{FF2B5EF4-FFF2-40B4-BE49-F238E27FC236}">
                <a16:creationId xmlns:a16="http://schemas.microsoft.com/office/drawing/2014/main" id="{5249BD3E-80A8-4064-A557-81D00445DDEC}"/>
              </a:ext>
            </a:extLst>
          </p:cNvPr>
          <p:cNvSpPr/>
          <p:nvPr/>
        </p:nvSpPr>
        <p:spPr>
          <a:xfrm>
            <a:off x="866273" y="1264918"/>
            <a:ext cx="6096000" cy="369332"/>
          </a:xfrm>
          <a:prstGeom prst="rect">
            <a:avLst/>
          </a:prstGeom>
        </p:spPr>
        <p:txBody>
          <a:bodyPr>
            <a:spAutoFit/>
          </a:bodyPr>
          <a:lstStyle/>
          <a:p>
            <a:r>
              <a:rPr lang="en-US"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rPr>
              <a:t>Below is a format of a standard login Test cases example.</a:t>
            </a:r>
            <a:endParaRPr lang="en-US" dirty="0"/>
          </a:p>
        </p:txBody>
      </p:sp>
      <p:graphicFrame>
        <p:nvGraphicFramePr>
          <p:cNvPr id="5" name="Table 4">
            <a:extLst>
              <a:ext uri="{FF2B5EF4-FFF2-40B4-BE49-F238E27FC236}">
                <a16:creationId xmlns:a16="http://schemas.microsoft.com/office/drawing/2014/main" id="{68232905-1A23-4ECA-8435-ED921479B5D9}"/>
              </a:ext>
            </a:extLst>
          </p:cNvPr>
          <p:cNvGraphicFramePr>
            <a:graphicFrameLocks noGrp="1"/>
          </p:cNvGraphicFramePr>
          <p:nvPr>
            <p:extLst>
              <p:ext uri="{D42A27DB-BD31-4B8C-83A1-F6EECF244321}">
                <p14:modId xmlns:p14="http://schemas.microsoft.com/office/powerpoint/2010/main" val="480213534"/>
              </p:ext>
            </p:extLst>
          </p:nvPr>
        </p:nvGraphicFramePr>
        <p:xfrm>
          <a:off x="1909011" y="1765127"/>
          <a:ext cx="8550444" cy="3239216"/>
        </p:xfrm>
        <a:graphic>
          <a:graphicData uri="http://schemas.openxmlformats.org/drawingml/2006/table">
            <a:tbl>
              <a:tblPr firstRow="1" firstCol="1" bandRow="1">
                <a:tableStyleId>{5C22544A-7EE6-4342-B048-85BDC9FD1C3A}</a:tableStyleId>
              </a:tblPr>
              <a:tblGrid>
                <a:gridCol w="1221492">
                  <a:extLst>
                    <a:ext uri="{9D8B030D-6E8A-4147-A177-3AD203B41FA5}">
                      <a16:colId xmlns:a16="http://schemas.microsoft.com/office/drawing/2014/main" val="205241625"/>
                    </a:ext>
                  </a:extLst>
                </a:gridCol>
                <a:gridCol w="1221492">
                  <a:extLst>
                    <a:ext uri="{9D8B030D-6E8A-4147-A177-3AD203B41FA5}">
                      <a16:colId xmlns:a16="http://schemas.microsoft.com/office/drawing/2014/main" val="2466272935"/>
                    </a:ext>
                  </a:extLst>
                </a:gridCol>
                <a:gridCol w="1221492">
                  <a:extLst>
                    <a:ext uri="{9D8B030D-6E8A-4147-A177-3AD203B41FA5}">
                      <a16:colId xmlns:a16="http://schemas.microsoft.com/office/drawing/2014/main" val="3995655375"/>
                    </a:ext>
                  </a:extLst>
                </a:gridCol>
                <a:gridCol w="1221492">
                  <a:extLst>
                    <a:ext uri="{9D8B030D-6E8A-4147-A177-3AD203B41FA5}">
                      <a16:colId xmlns:a16="http://schemas.microsoft.com/office/drawing/2014/main" val="555690429"/>
                    </a:ext>
                  </a:extLst>
                </a:gridCol>
                <a:gridCol w="1221492">
                  <a:extLst>
                    <a:ext uri="{9D8B030D-6E8A-4147-A177-3AD203B41FA5}">
                      <a16:colId xmlns:a16="http://schemas.microsoft.com/office/drawing/2014/main" val="1396287382"/>
                    </a:ext>
                  </a:extLst>
                </a:gridCol>
                <a:gridCol w="1221492">
                  <a:extLst>
                    <a:ext uri="{9D8B030D-6E8A-4147-A177-3AD203B41FA5}">
                      <a16:colId xmlns:a16="http://schemas.microsoft.com/office/drawing/2014/main" val="391665744"/>
                    </a:ext>
                  </a:extLst>
                </a:gridCol>
                <a:gridCol w="1221492">
                  <a:extLst>
                    <a:ext uri="{9D8B030D-6E8A-4147-A177-3AD203B41FA5}">
                      <a16:colId xmlns:a16="http://schemas.microsoft.com/office/drawing/2014/main" val="77136283"/>
                    </a:ext>
                  </a:extLst>
                </a:gridCol>
              </a:tblGrid>
              <a:tr h="301645">
                <a:tc>
                  <a:txBody>
                    <a:bodyPr/>
                    <a:lstStyle/>
                    <a:p>
                      <a:pPr marL="0" marR="0" algn="ctr">
                        <a:lnSpc>
                          <a:spcPct val="107000"/>
                        </a:lnSpc>
                        <a:spcBef>
                          <a:spcPts val="0"/>
                        </a:spcBef>
                        <a:spcAft>
                          <a:spcPts val="0"/>
                        </a:spcAft>
                      </a:pPr>
                      <a:r>
                        <a:rPr lang="en-US" sz="1200">
                          <a:effectLst/>
                        </a:rPr>
                        <a:t>Test Case ID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97" marR="7697" marT="7697" marB="7697" anchor="ctr"/>
                </a:tc>
                <a:tc>
                  <a:txBody>
                    <a:bodyPr/>
                    <a:lstStyle/>
                    <a:p>
                      <a:pPr marL="0" marR="0" algn="ctr">
                        <a:lnSpc>
                          <a:spcPct val="107000"/>
                        </a:lnSpc>
                        <a:spcBef>
                          <a:spcPts val="0"/>
                        </a:spcBef>
                        <a:spcAft>
                          <a:spcPts val="0"/>
                        </a:spcAft>
                      </a:pPr>
                      <a:r>
                        <a:rPr lang="en-US" sz="1200">
                          <a:effectLst/>
                        </a:rPr>
                        <a:t>Test Case Description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97" marR="7697" marT="7697" marB="7697" anchor="ctr"/>
                </a:tc>
                <a:tc>
                  <a:txBody>
                    <a:bodyPr/>
                    <a:lstStyle/>
                    <a:p>
                      <a:pPr marL="0" marR="0" algn="ctr">
                        <a:lnSpc>
                          <a:spcPct val="107000"/>
                        </a:lnSpc>
                        <a:spcBef>
                          <a:spcPts val="0"/>
                        </a:spcBef>
                        <a:spcAft>
                          <a:spcPts val="0"/>
                        </a:spcAft>
                      </a:pPr>
                      <a:r>
                        <a:rPr lang="en-US" sz="1200" dirty="0">
                          <a:effectLst/>
                        </a:rPr>
                        <a:t>Test Steps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697" marR="7697" marT="7697" marB="7697" anchor="ctr"/>
                </a:tc>
                <a:tc>
                  <a:txBody>
                    <a:bodyPr/>
                    <a:lstStyle/>
                    <a:p>
                      <a:pPr marL="0" marR="0" algn="ctr">
                        <a:lnSpc>
                          <a:spcPct val="107000"/>
                        </a:lnSpc>
                        <a:spcBef>
                          <a:spcPts val="0"/>
                        </a:spcBef>
                        <a:spcAft>
                          <a:spcPts val="0"/>
                        </a:spcAft>
                      </a:pPr>
                      <a:r>
                        <a:rPr lang="en-US" sz="1200">
                          <a:effectLst/>
                        </a:rPr>
                        <a:t>Test Data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97" marR="7697" marT="7697" marB="7697" anchor="ctr"/>
                </a:tc>
                <a:tc>
                  <a:txBody>
                    <a:bodyPr/>
                    <a:lstStyle/>
                    <a:p>
                      <a:pPr marL="0" marR="0" algn="ctr">
                        <a:lnSpc>
                          <a:spcPct val="107000"/>
                        </a:lnSpc>
                        <a:spcBef>
                          <a:spcPts val="0"/>
                        </a:spcBef>
                        <a:spcAft>
                          <a:spcPts val="0"/>
                        </a:spcAft>
                      </a:pPr>
                      <a:r>
                        <a:rPr lang="en-US" sz="1200">
                          <a:effectLst/>
                        </a:rPr>
                        <a:t>Expected Results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97" marR="7697" marT="7697" marB="7697" anchor="ctr"/>
                </a:tc>
                <a:tc>
                  <a:txBody>
                    <a:bodyPr/>
                    <a:lstStyle/>
                    <a:p>
                      <a:pPr marL="0" marR="0" algn="ctr">
                        <a:lnSpc>
                          <a:spcPct val="107000"/>
                        </a:lnSpc>
                        <a:spcBef>
                          <a:spcPts val="0"/>
                        </a:spcBef>
                        <a:spcAft>
                          <a:spcPts val="0"/>
                        </a:spcAft>
                      </a:pPr>
                      <a:r>
                        <a:rPr lang="en-US" sz="1200">
                          <a:effectLst/>
                        </a:rPr>
                        <a:t>Actual Results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97" marR="7697" marT="7697" marB="7697" anchor="ctr"/>
                </a:tc>
                <a:tc>
                  <a:txBody>
                    <a:bodyPr/>
                    <a:lstStyle/>
                    <a:p>
                      <a:pPr marL="0" marR="0" algn="ctr">
                        <a:lnSpc>
                          <a:spcPct val="107000"/>
                        </a:lnSpc>
                        <a:spcBef>
                          <a:spcPts val="0"/>
                        </a:spcBef>
                        <a:spcAft>
                          <a:spcPts val="0"/>
                        </a:spcAft>
                      </a:pPr>
                      <a:r>
                        <a:rPr lang="en-US" sz="1200">
                          <a:effectLst/>
                        </a:rPr>
                        <a:t>Pass/Fail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97" marR="7697" marT="7697" marB="7697" anchor="ctr"/>
                </a:tc>
                <a:extLst>
                  <a:ext uri="{0D108BD9-81ED-4DB2-BD59-A6C34878D82A}">
                    <a16:rowId xmlns:a16="http://schemas.microsoft.com/office/drawing/2014/main" val="2289815600"/>
                  </a:ext>
                </a:extLst>
              </a:tr>
              <a:tr h="1076151">
                <a:tc>
                  <a:txBody>
                    <a:bodyPr/>
                    <a:lstStyle/>
                    <a:p>
                      <a:pPr marL="0" marR="0">
                        <a:lnSpc>
                          <a:spcPct val="107000"/>
                        </a:lnSpc>
                        <a:spcBef>
                          <a:spcPts val="0"/>
                        </a:spcBef>
                        <a:spcAft>
                          <a:spcPts val="0"/>
                        </a:spcAft>
                      </a:pPr>
                      <a:r>
                        <a:rPr lang="en-US" sz="1200">
                          <a:effectLst/>
                        </a:rPr>
                        <a:t>TU01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97" marR="7697" marT="7697" marB="7697" anchor="ctr"/>
                </a:tc>
                <a:tc>
                  <a:txBody>
                    <a:bodyPr/>
                    <a:lstStyle/>
                    <a:p>
                      <a:pPr marL="0" marR="0">
                        <a:lnSpc>
                          <a:spcPct val="107000"/>
                        </a:lnSpc>
                        <a:spcBef>
                          <a:spcPts val="0"/>
                        </a:spcBef>
                        <a:spcAft>
                          <a:spcPts val="0"/>
                        </a:spcAft>
                      </a:pPr>
                      <a:r>
                        <a:rPr lang="en-US" sz="1200">
                          <a:effectLst/>
                        </a:rPr>
                        <a:t>Check Customer Login with valid Data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97" marR="7697" marT="7697" marB="7697" anchor="ctr"/>
                </a:tc>
                <a:tc>
                  <a:txBody>
                    <a:bodyPr/>
                    <a:lstStyle/>
                    <a:p>
                      <a:pPr marL="342900" marR="0" lvl="0" indent="-342900">
                        <a:lnSpc>
                          <a:spcPct val="107000"/>
                        </a:lnSpc>
                        <a:spcBef>
                          <a:spcPts val="0"/>
                        </a:spcBef>
                        <a:spcAft>
                          <a:spcPts val="800"/>
                        </a:spcAft>
                        <a:tabLst>
                          <a:tab pos="457200" algn="l"/>
                        </a:tabLst>
                      </a:pPr>
                      <a:r>
                        <a:rPr lang="en-US" sz="1200" dirty="0">
                          <a:effectLst/>
                        </a:rPr>
                        <a:t>Go to site </a:t>
                      </a:r>
                      <a:r>
                        <a:rPr lang="en-US" sz="800" dirty="0">
                          <a:effectLst/>
                        </a:rPr>
                        <a:t>http://demo.guru99.com</a:t>
                      </a:r>
                      <a:endParaRPr lang="en-US" sz="900" dirty="0">
                        <a:effectLst/>
                      </a:endParaRPr>
                    </a:p>
                    <a:p>
                      <a:pPr marL="342900" marR="0" lvl="0" indent="-342900">
                        <a:lnSpc>
                          <a:spcPct val="107000"/>
                        </a:lnSpc>
                        <a:spcBef>
                          <a:spcPts val="0"/>
                        </a:spcBef>
                        <a:spcAft>
                          <a:spcPts val="800"/>
                        </a:spcAft>
                        <a:tabLst>
                          <a:tab pos="457200" algn="l"/>
                        </a:tabLst>
                      </a:pPr>
                      <a:r>
                        <a:rPr lang="en-US" sz="1200" dirty="0">
                          <a:effectLst/>
                        </a:rPr>
                        <a:t>Enter </a:t>
                      </a:r>
                      <a:r>
                        <a:rPr lang="en-US" sz="1200" dirty="0" err="1">
                          <a:effectLst/>
                        </a:rPr>
                        <a:t>UserId</a:t>
                      </a:r>
                      <a:endParaRPr lang="en-US" sz="900" dirty="0">
                        <a:effectLst/>
                      </a:endParaRPr>
                    </a:p>
                    <a:p>
                      <a:pPr marL="342900" marR="0" lvl="0" indent="-342900">
                        <a:lnSpc>
                          <a:spcPct val="107000"/>
                        </a:lnSpc>
                        <a:spcBef>
                          <a:spcPts val="0"/>
                        </a:spcBef>
                        <a:spcAft>
                          <a:spcPts val="800"/>
                        </a:spcAft>
                        <a:tabLst>
                          <a:tab pos="457200" algn="l"/>
                        </a:tabLst>
                      </a:pPr>
                      <a:r>
                        <a:rPr lang="en-US" sz="1200" dirty="0">
                          <a:effectLst/>
                        </a:rPr>
                        <a:t>Enter Password</a:t>
                      </a:r>
                      <a:endParaRPr lang="en-US" sz="900" dirty="0">
                        <a:effectLst/>
                      </a:endParaRPr>
                    </a:p>
                    <a:p>
                      <a:pPr marL="342900" marR="0" lvl="0" indent="-342900">
                        <a:lnSpc>
                          <a:spcPct val="107000"/>
                        </a:lnSpc>
                        <a:spcBef>
                          <a:spcPts val="0"/>
                        </a:spcBef>
                        <a:spcAft>
                          <a:spcPts val="800"/>
                        </a:spcAft>
                        <a:tabLst>
                          <a:tab pos="457200" algn="l"/>
                        </a:tabLst>
                      </a:pPr>
                      <a:r>
                        <a:rPr lang="en-US" sz="1200" dirty="0">
                          <a:effectLst/>
                        </a:rPr>
                        <a:t>Click Submit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697" marR="7697" marT="7697" marB="7697" anchor="ctr"/>
                </a:tc>
                <a:tc>
                  <a:txBody>
                    <a:bodyPr/>
                    <a:lstStyle/>
                    <a:p>
                      <a:pPr marL="0" marR="0">
                        <a:lnSpc>
                          <a:spcPct val="107000"/>
                        </a:lnSpc>
                        <a:spcBef>
                          <a:spcPts val="0"/>
                        </a:spcBef>
                        <a:spcAft>
                          <a:spcPts val="0"/>
                        </a:spcAft>
                      </a:pPr>
                      <a:r>
                        <a:rPr lang="en-US" sz="1200">
                          <a:effectLst/>
                        </a:rPr>
                        <a:t>Userid = guru99 Password = pass99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97" marR="7697" marT="7697" marB="7697" anchor="ctr"/>
                </a:tc>
                <a:tc>
                  <a:txBody>
                    <a:bodyPr/>
                    <a:lstStyle/>
                    <a:p>
                      <a:pPr marL="0" marR="0">
                        <a:lnSpc>
                          <a:spcPct val="107000"/>
                        </a:lnSpc>
                        <a:spcBef>
                          <a:spcPts val="0"/>
                        </a:spcBef>
                        <a:spcAft>
                          <a:spcPts val="0"/>
                        </a:spcAft>
                      </a:pPr>
                      <a:r>
                        <a:rPr lang="en-US" sz="1200">
                          <a:effectLst/>
                        </a:rPr>
                        <a:t>User should Login into an application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97" marR="7697" marT="7697" marB="7697" anchor="ctr"/>
                </a:tc>
                <a:tc>
                  <a:txBody>
                    <a:bodyPr/>
                    <a:lstStyle/>
                    <a:p>
                      <a:pPr marL="0" marR="0">
                        <a:lnSpc>
                          <a:spcPct val="107000"/>
                        </a:lnSpc>
                        <a:spcBef>
                          <a:spcPts val="0"/>
                        </a:spcBef>
                        <a:spcAft>
                          <a:spcPts val="0"/>
                        </a:spcAft>
                      </a:pPr>
                      <a:r>
                        <a:rPr lang="en-US" sz="1200">
                          <a:effectLst/>
                        </a:rPr>
                        <a:t>As Expected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97" marR="7697" marT="7697" marB="7697" anchor="ctr"/>
                </a:tc>
                <a:tc>
                  <a:txBody>
                    <a:bodyPr/>
                    <a:lstStyle/>
                    <a:p>
                      <a:pPr marL="0" marR="0">
                        <a:lnSpc>
                          <a:spcPct val="107000"/>
                        </a:lnSpc>
                        <a:spcBef>
                          <a:spcPts val="0"/>
                        </a:spcBef>
                        <a:spcAft>
                          <a:spcPts val="0"/>
                        </a:spcAft>
                      </a:pPr>
                      <a:r>
                        <a:rPr lang="en-US" sz="1200">
                          <a:effectLst/>
                        </a:rPr>
                        <a:t>Pass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97" marR="7697" marT="7697" marB="7697" anchor="ctr"/>
                </a:tc>
                <a:extLst>
                  <a:ext uri="{0D108BD9-81ED-4DB2-BD59-A6C34878D82A}">
                    <a16:rowId xmlns:a16="http://schemas.microsoft.com/office/drawing/2014/main" val="27434788"/>
                  </a:ext>
                </a:extLst>
              </a:tr>
              <a:tr h="1076151">
                <a:tc>
                  <a:txBody>
                    <a:bodyPr/>
                    <a:lstStyle/>
                    <a:p>
                      <a:pPr marL="0" marR="0">
                        <a:lnSpc>
                          <a:spcPct val="107000"/>
                        </a:lnSpc>
                        <a:spcBef>
                          <a:spcPts val="0"/>
                        </a:spcBef>
                        <a:spcAft>
                          <a:spcPts val="0"/>
                        </a:spcAft>
                      </a:pPr>
                      <a:r>
                        <a:rPr lang="en-US" sz="1200">
                          <a:effectLst/>
                        </a:rPr>
                        <a:t>TU02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97" marR="7697" marT="7697" marB="7697" anchor="ctr"/>
                </a:tc>
                <a:tc>
                  <a:txBody>
                    <a:bodyPr/>
                    <a:lstStyle/>
                    <a:p>
                      <a:pPr marL="0" marR="0">
                        <a:lnSpc>
                          <a:spcPct val="107000"/>
                        </a:lnSpc>
                        <a:spcBef>
                          <a:spcPts val="0"/>
                        </a:spcBef>
                        <a:spcAft>
                          <a:spcPts val="0"/>
                        </a:spcAft>
                      </a:pPr>
                      <a:r>
                        <a:rPr lang="en-US" sz="1200">
                          <a:effectLst/>
                        </a:rPr>
                        <a:t>Check Customer Login with invalid Data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97" marR="7697" marT="7697" marB="7697" anchor="ctr"/>
                </a:tc>
                <a:tc>
                  <a:txBody>
                    <a:bodyPr/>
                    <a:lstStyle/>
                    <a:p>
                      <a:pPr marL="342900" marR="0" lvl="0" indent="-342900">
                        <a:lnSpc>
                          <a:spcPct val="107000"/>
                        </a:lnSpc>
                        <a:spcBef>
                          <a:spcPts val="0"/>
                        </a:spcBef>
                        <a:spcAft>
                          <a:spcPts val="800"/>
                        </a:spcAft>
                        <a:tabLst>
                          <a:tab pos="457200" algn="l"/>
                        </a:tabLst>
                      </a:pPr>
                      <a:r>
                        <a:rPr lang="en-US" sz="1200">
                          <a:effectLst/>
                        </a:rPr>
                        <a:t>Go to site </a:t>
                      </a:r>
                      <a:r>
                        <a:rPr lang="en-US" sz="800">
                          <a:effectLst/>
                        </a:rPr>
                        <a:t>http://demo.guru99.com</a:t>
                      </a:r>
                      <a:endParaRPr lang="en-US" sz="900">
                        <a:effectLst/>
                      </a:endParaRPr>
                    </a:p>
                    <a:p>
                      <a:pPr marL="342900" marR="0" lvl="0" indent="-342900">
                        <a:lnSpc>
                          <a:spcPct val="107000"/>
                        </a:lnSpc>
                        <a:spcBef>
                          <a:spcPts val="0"/>
                        </a:spcBef>
                        <a:spcAft>
                          <a:spcPts val="800"/>
                        </a:spcAft>
                        <a:tabLst>
                          <a:tab pos="457200" algn="l"/>
                        </a:tabLst>
                      </a:pPr>
                      <a:r>
                        <a:rPr lang="en-US" sz="1200">
                          <a:effectLst/>
                        </a:rPr>
                        <a:t>Enter UserId</a:t>
                      </a:r>
                      <a:endParaRPr lang="en-US" sz="900">
                        <a:effectLst/>
                      </a:endParaRPr>
                    </a:p>
                    <a:p>
                      <a:pPr marL="342900" marR="0" lvl="0" indent="-342900">
                        <a:lnSpc>
                          <a:spcPct val="107000"/>
                        </a:lnSpc>
                        <a:spcBef>
                          <a:spcPts val="0"/>
                        </a:spcBef>
                        <a:spcAft>
                          <a:spcPts val="800"/>
                        </a:spcAft>
                        <a:tabLst>
                          <a:tab pos="457200" algn="l"/>
                        </a:tabLst>
                      </a:pPr>
                      <a:r>
                        <a:rPr lang="en-US" sz="1200">
                          <a:effectLst/>
                        </a:rPr>
                        <a:t>Enter Password</a:t>
                      </a:r>
                      <a:endParaRPr lang="en-US" sz="900">
                        <a:effectLst/>
                      </a:endParaRPr>
                    </a:p>
                    <a:p>
                      <a:pPr marL="342900" marR="0" lvl="0" indent="-342900">
                        <a:lnSpc>
                          <a:spcPct val="107000"/>
                        </a:lnSpc>
                        <a:spcBef>
                          <a:spcPts val="0"/>
                        </a:spcBef>
                        <a:spcAft>
                          <a:spcPts val="800"/>
                        </a:spcAft>
                        <a:tabLst>
                          <a:tab pos="457200" algn="l"/>
                        </a:tabLst>
                      </a:pPr>
                      <a:r>
                        <a:rPr lang="en-US" sz="1200">
                          <a:effectLst/>
                        </a:rPr>
                        <a:t>Click Submit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97" marR="7697" marT="7697" marB="7697" anchor="ctr"/>
                </a:tc>
                <a:tc>
                  <a:txBody>
                    <a:bodyPr/>
                    <a:lstStyle/>
                    <a:p>
                      <a:pPr marL="0" marR="0">
                        <a:lnSpc>
                          <a:spcPct val="107000"/>
                        </a:lnSpc>
                        <a:spcBef>
                          <a:spcPts val="0"/>
                        </a:spcBef>
                        <a:spcAft>
                          <a:spcPts val="0"/>
                        </a:spcAft>
                      </a:pPr>
                      <a:r>
                        <a:rPr lang="en-US" sz="1200" dirty="0" err="1">
                          <a:effectLst/>
                        </a:rPr>
                        <a:t>Userid</a:t>
                      </a:r>
                      <a:r>
                        <a:rPr lang="en-US" sz="1200" dirty="0">
                          <a:effectLst/>
                        </a:rPr>
                        <a:t> = guru99 Password = glass99</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697" marR="7697" marT="7697" marB="7697" anchor="ctr"/>
                </a:tc>
                <a:tc>
                  <a:txBody>
                    <a:bodyPr/>
                    <a:lstStyle/>
                    <a:p>
                      <a:pPr marL="0" marR="0">
                        <a:lnSpc>
                          <a:spcPct val="107000"/>
                        </a:lnSpc>
                        <a:spcBef>
                          <a:spcPts val="0"/>
                        </a:spcBef>
                        <a:spcAft>
                          <a:spcPts val="0"/>
                        </a:spcAft>
                      </a:pPr>
                      <a:r>
                        <a:rPr lang="en-US" sz="1200">
                          <a:effectLst/>
                        </a:rPr>
                        <a:t>User should not Login into an application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97" marR="7697" marT="7697" marB="7697" anchor="ctr"/>
                </a:tc>
                <a:tc>
                  <a:txBody>
                    <a:bodyPr/>
                    <a:lstStyle/>
                    <a:p>
                      <a:pPr marL="0" marR="0">
                        <a:lnSpc>
                          <a:spcPct val="107000"/>
                        </a:lnSpc>
                        <a:spcBef>
                          <a:spcPts val="0"/>
                        </a:spcBef>
                        <a:spcAft>
                          <a:spcPts val="0"/>
                        </a:spcAft>
                      </a:pPr>
                      <a:r>
                        <a:rPr lang="en-US" sz="1200">
                          <a:effectLst/>
                        </a:rPr>
                        <a:t>As Expected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97" marR="7697" marT="7697" marB="7697" anchor="ctr"/>
                </a:tc>
                <a:tc>
                  <a:txBody>
                    <a:bodyPr/>
                    <a:lstStyle/>
                    <a:p>
                      <a:pPr marL="0" marR="0">
                        <a:lnSpc>
                          <a:spcPct val="107000"/>
                        </a:lnSpc>
                        <a:spcBef>
                          <a:spcPts val="0"/>
                        </a:spcBef>
                        <a:spcAft>
                          <a:spcPts val="0"/>
                        </a:spcAft>
                      </a:pPr>
                      <a:r>
                        <a:rPr lang="en-US" sz="1200" dirty="0">
                          <a:effectLst/>
                        </a:rPr>
                        <a:t>Pass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697" marR="7697" marT="7697" marB="7697" anchor="ctr"/>
                </a:tc>
                <a:extLst>
                  <a:ext uri="{0D108BD9-81ED-4DB2-BD59-A6C34878D82A}">
                    <a16:rowId xmlns:a16="http://schemas.microsoft.com/office/drawing/2014/main" val="2098236024"/>
                  </a:ext>
                </a:extLst>
              </a:tr>
            </a:tbl>
          </a:graphicData>
        </a:graphic>
      </p:graphicFrame>
      <p:sp>
        <p:nvSpPr>
          <p:cNvPr id="7" name="Rectangle 6">
            <a:extLst>
              <a:ext uri="{FF2B5EF4-FFF2-40B4-BE49-F238E27FC236}">
                <a16:creationId xmlns:a16="http://schemas.microsoft.com/office/drawing/2014/main" id="{93B2B2B9-1E54-4BD9-9623-8C4053C2ECAF}"/>
              </a:ext>
            </a:extLst>
          </p:cNvPr>
          <p:cNvSpPr/>
          <p:nvPr/>
        </p:nvSpPr>
        <p:spPr>
          <a:xfrm>
            <a:off x="1909012" y="5144876"/>
            <a:ext cx="8775030" cy="873957"/>
          </a:xfrm>
          <a:prstGeom prst="rect">
            <a:avLst/>
          </a:prstGeom>
        </p:spPr>
        <p:txBody>
          <a:bodyPr wrap="square">
            <a:spAutoFit/>
          </a:bodyPr>
          <a:lstStyle/>
          <a:p>
            <a:pPr>
              <a:lnSpc>
                <a:spcPct val="107000"/>
              </a:lnSpc>
            </a:pPr>
            <a:r>
              <a:rPr lang="en-US" b="1" i="1"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rPr>
              <a:t>This entire table may be created in Word, Excel or any other </a:t>
            </a:r>
            <a:r>
              <a:rPr lang="en-US" b="1" i="1" dirty="0">
                <a:solidFill>
                  <a:srgbClr val="0000FF"/>
                </a:solidFill>
                <a:latin typeface="Source Sans Pro" panose="020B0503030403020204" pitchFamily="34" charset="0"/>
                <a:ea typeface="Times New Roman" panose="02020603050405020304" pitchFamily="18" charset="0"/>
                <a:cs typeface="Times New Roman" panose="02020603050405020304" pitchFamily="18" charset="0"/>
                <a:hlinkClick r:id="rId2"/>
              </a:rPr>
              <a:t>Test management tool</a:t>
            </a:r>
            <a:r>
              <a:rPr lang="en-US" b="1" i="1"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rPr>
              <a:t>. That’s all to Test Case Design</a:t>
            </a:r>
            <a:endParaRPr lang="en-US" sz="1200" b="1" i="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66587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49B47F01-B700-4975-B2D2-E866C9E4F842}"/>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Requirements Analysis</a:t>
            </a:r>
          </a:p>
        </p:txBody>
      </p:sp>
      <p:sp>
        <p:nvSpPr>
          <p:cNvPr id="32" name="Freeform: Shape 3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Computer">
            <a:extLst>
              <a:ext uri="{FF2B5EF4-FFF2-40B4-BE49-F238E27FC236}">
                <a16:creationId xmlns:a16="http://schemas.microsoft.com/office/drawing/2014/main" id="{4D1ED18F-4102-4F9B-B21C-106F75114BA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36" name="Freeform: Shape 3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1" name="Rectangle 3">
            <a:extLst>
              <a:ext uri="{FF2B5EF4-FFF2-40B4-BE49-F238E27FC236}">
                <a16:creationId xmlns:a16="http://schemas.microsoft.com/office/drawing/2014/main" id="{18D47823-1559-40FD-8143-D9C2558CC0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7703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49B47F01-B700-4975-B2D2-E866C9E4F842}"/>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Problem Reporting</a:t>
            </a:r>
          </a:p>
        </p:txBody>
      </p:sp>
      <p:sp>
        <p:nvSpPr>
          <p:cNvPr id="32" name="Freeform: Shape 3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Computer">
            <a:extLst>
              <a:ext uri="{FF2B5EF4-FFF2-40B4-BE49-F238E27FC236}">
                <a16:creationId xmlns:a16="http://schemas.microsoft.com/office/drawing/2014/main" id="{4D1ED18F-4102-4F9B-B21C-106F75114BA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36" name="Freeform: Shape 3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1" name="Rectangle 3">
            <a:extLst>
              <a:ext uri="{FF2B5EF4-FFF2-40B4-BE49-F238E27FC236}">
                <a16:creationId xmlns:a16="http://schemas.microsoft.com/office/drawing/2014/main" id="{18D47823-1559-40FD-8143-D9C2558CC0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3394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49B47F01-B700-4975-B2D2-E866C9E4F842}"/>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dirty="0"/>
              <a:t>Documentation Techniques</a:t>
            </a:r>
            <a:endParaRPr lang="en-US" sz="6000" kern="1200" dirty="0">
              <a:solidFill>
                <a:schemeClr val="tx1"/>
              </a:solidFill>
              <a:latin typeface="+mj-lt"/>
              <a:ea typeface="+mj-ea"/>
              <a:cs typeface="+mj-cs"/>
            </a:endParaRPr>
          </a:p>
        </p:txBody>
      </p:sp>
      <p:sp>
        <p:nvSpPr>
          <p:cNvPr id="32" name="Freeform: Shape 3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Computer">
            <a:extLst>
              <a:ext uri="{FF2B5EF4-FFF2-40B4-BE49-F238E27FC236}">
                <a16:creationId xmlns:a16="http://schemas.microsoft.com/office/drawing/2014/main" id="{4D1ED18F-4102-4F9B-B21C-106F75114BA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36" name="Freeform: Shape 3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1" name="Rectangle 3">
            <a:extLst>
              <a:ext uri="{FF2B5EF4-FFF2-40B4-BE49-F238E27FC236}">
                <a16:creationId xmlns:a16="http://schemas.microsoft.com/office/drawing/2014/main" id="{18D47823-1559-40FD-8143-D9C2558CC0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7738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06D1D-1BB2-4C91-B197-1C7AB2D6E4D9}"/>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3625CDFF-7EE6-4332-A452-8F94EE5BF92D}"/>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41283755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D08FE04-18CA-4921-A5C8-D0FE8E683ECC}"/>
              </a:ext>
            </a:extLst>
          </p:cNvPr>
          <p:cNvSpPr>
            <a:spLocks noGrp="1"/>
          </p:cNvSpPr>
          <p:nvPr>
            <p:ph type="title"/>
          </p:nvPr>
        </p:nvSpPr>
        <p:spPr>
          <a:xfrm>
            <a:off x="466722" y="586855"/>
            <a:ext cx="3201366" cy="3387497"/>
          </a:xfrm>
        </p:spPr>
        <p:txBody>
          <a:bodyPr anchor="b">
            <a:normAutofit/>
          </a:bodyPr>
          <a:lstStyle/>
          <a:p>
            <a:pPr algn="r"/>
            <a:r>
              <a:rPr lang="en-IE" sz="4000" dirty="0">
                <a:solidFill>
                  <a:srgbClr val="FFFFFF"/>
                </a:solidFill>
              </a:rPr>
              <a:t>Discussion: Function testing use case</a:t>
            </a:r>
          </a:p>
        </p:txBody>
      </p:sp>
      <p:sp>
        <p:nvSpPr>
          <p:cNvPr id="6" name="Content Placeholder 5">
            <a:extLst>
              <a:ext uri="{FF2B5EF4-FFF2-40B4-BE49-F238E27FC236}">
                <a16:creationId xmlns:a16="http://schemas.microsoft.com/office/drawing/2014/main" id="{9083F2A9-6417-4DEC-8615-67345D271633}"/>
              </a:ext>
            </a:extLst>
          </p:cNvPr>
          <p:cNvSpPr>
            <a:spLocks noGrp="1"/>
          </p:cNvSpPr>
          <p:nvPr>
            <p:ph idx="1"/>
          </p:nvPr>
        </p:nvSpPr>
        <p:spPr>
          <a:xfrm>
            <a:off x="4810259" y="649480"/>
            <a:ext cx="6555347" cy="4775959"/>
          </a:xfrm>
        </p:spPr>
        <p:txBody>
          <a:bodyPr anchor="ctr">
            <a:normAutofit/>
          </a:bodyPr>
          <a:lstStyle/>
          <a:p>
            <a:pPr marL="0" indent="0">
              <a:buNone/>
            </a:pPr>
            <a:r>
              <a:rPr lang="en-IE" sz="3200" dirty="0"/>
              <a:t>What is the best testing approach?</a:t>
            </a:r>
          </a:p>
          <a:p>
            <a:r>
              <a:rPr lang="en-IE" dirty="0"/>
              <a:t>Specifications</a:t>
            </a:r>
          </a:p>
          <a:p>
            <a:pPr lvl="1"/>
            <a:r>
              <a:rPr lang="en-IE" dirty="0"/>
              <a:t>User Id field:</a:t>
            </a:r>
          </a:p>
          <a:p>
            <a:pPr lvl="2"/>
            <a:r>
              <a:rPr lang="en-IE" dirty="0"/>
              <a:t>Characters – min 6, max 10</a:t>
            </a:r>
          </a:p>
          <a:p>
            <a:pPr lvl="2"/>
            <a:r>
              <a:rPr lang="en-IE" dirty="0"/>
              <a:t>Numbers (0-9) and letters (a-z, A-Z)</a:t>
            </a:r>
          </a:p>
          <a:p>
            <a:pPr lvl="2"/>
            <a:r>
              <a:rPr lang="en-IE" dirty="0"/>
              <a:t>Special chars (_ , . , - ,) </a:t>
            </a:r>
          </a:p>
          <a:p>
            <a:pPr lvl="2"/>
            <a:r>
              <a:rPr lang="en-IE" dirty="0"/>
              <a:t>Cannot be blank</a:t>
            </a:r>
          </a:p>
          <a:p>
            <a:pPr lvl="1"/>
            <a:r>
              <a:rPr lang="en-IE" dirty="0"/>
              <a:t>Password field</a:t>
            </a:r>
          </a:p>
          <a:p>
            <a:pPr lvl="2"/>
            <a:r>
              <a:rPr lang="en-IE" dirty="0"/>
              <a:t>Characters – min 6, max 10</a:t>
            </a:r>
          </a:p>
          <a:p>
            <a:pPr lvl="2"/>
            <a:r>
              <a:rPr lang="en-IE" dirty="0"/>
              <a:t>Numbers (0-9) and letters (a-z, A-Z)</a:t>
            </a:r>
          </a:p>
          <a:p>
            <a:pPr lvl="2"/>
            <a:r>
              <a:rPr lang="en-IE" dirty="0"/>
              <a:t>Special chars(all) </a:t>
            </a:r>
          </a:p>
          <a:p>
            <a:pPr lvl="2"/>
            <a:endParaRPr lang="en-IE" dirty="0"/>
          </a:p>
          <a:p>
            <a:pPr lvl="2"/>
            <a:endParaRPr lang="en-IE" dirty="0"/>
          </a:p>
        </p:txBody>
      </p:sp>
      <p:pic>
        <p:nvPicPr>
          <p:cNvPr id="20" name="Picture 2" descr="Example Use Case - HRMS Online Portal">
            <a:extLst>
              <a:ext uri="{FF2B5EF4-FFF2-40B4-BE49-F238E27FC236}">
                <a16:creationId xmlns:a16="http://schemas.microsoft.com/office/drawing/2014/main" id="{AD77555D-B1A4-4DD9-8C30-D5BFC9D42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8560" y="4767897"/>
            <a:ext cx="2684367" cy="188182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3689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75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75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75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75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75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75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75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75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75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fade">
                                      <p:cBhvr>
                                        <p:cTn id="57" dur="75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D08FE04-18CA-4921-A5C8-D0FE8E683ECC}"/>
              </a:ext>
            </a:extLst>
          </p:cNvPr>
          <p:cNvSpPr>
            <a:spLocks noGrp="1"/>
          </p:cNvSpPr>
          <p:nvPr>
            <p:ph type="title"/>
          </p:nvPr>
        </p:nvSpPr>
        <p:spPr>
          <a:xfrm>
            <a:off x="466722" y="586855"/>
            <a:ext cx="3201366" cy="3387497"/>
          </a:xfrm>
        </p:spPr>
        <p:txBody>
          <a:bodyPr anchor="b">
            <a:normAutofit/>
          </a:bodyPr>
          <a:lstStyle/>
          <a:p>
            <a:pPr algn="r"/>
            <a:r>
              <a:rPr lang="en-IE" sz="4000" dirty="0">
                <a:solidFill>
                  <a:srgbClr val="FFFFFF"/>
                </a:solidFill>
              </a:rPr>
              <a:t>Discussion: Non-functional testing</a:t>
            </a:r>
          </a:p>
        </p:txBody>
      </p:sp>
      <p:sp>
        <p:nvSpPr>
          <p:cNvPr id="6" name="Content Placeholder 5">
            <a:extLst>
              <a:ext uri="{FF2B5EF4-FFF2-40B4-BE49-F238E27FC236}">
                <a16:creationId xmlns:a16="http://schemas.microsoft.com/office/drawing/2014/main" id="{9083F2A9-6417-4DEC-8615-67345D271633}"/>
              </a:ext>
            </a:extLst>
          </p:cNvPr>
          <p:cNvSpPr>
            <a:spLocks noGrp="1"/>
          </p:cNvSpPr>
          <p:nvPr>
            <p:ph idx="1"/>
          </p:nvPr>
        </p:nvSpPr>
        <p:spPr>
          <a:xfrm>
            <a:off x="4810259" y="649480"/>
            <a:ext cx="6555347" cy="5835844"/>
          </a:xfrm>
        </p:spPr>
        <p:txBody>
          <a:bodyPr anchor="ctr">
            <a:normAutofit fontScale="77500" lnSpcReduction="20000"/>
          </a:bodyPr>
          <a:lstStyle/>
          <a:p>
            <a:pPr marL="0" indent="0">
              <a:buNone/>
            </a:pPr>
            <a:r>
              <a:rPr lang="en-IE" sz="4600" dirty="0"/>
              <a:t>Example Use Case:</a:t>
            </a:r>
          </a:p>
          <a:p>
            <a:pPr marL="0" indent="0">
              <a:buNone/>
            </a:pPr>
            <a:r>
              <a:rPr lang="en-IE" sz="4600" dirty="0"/>
              <a:t>Consider the Facebook login page, what are the non-functional aspects that could be tested?</a:t>
            </a:r>
          </a:p>
          <a:p>
            <a:pPr marL="0" indent="0">
              <a:buNone/>
            </a:pPr>
            <a:endParaRPr lang="en-IE" sz="3200" dirty="0"/>
          </a:p>
          <a:p>
            <a:pPr marL="0" indent="0">
              <a:buNone/>
            </a:pPr>
            <a:r>
              <a:rPr lang="en-IE" sz="3200" dirty="0"/>
              <a:t>Sample questions to ask</a:t>
            </a:r>
          </a:p>
          <a:p>
            <a:r>
              <a:rPr lang="en-US" sz="3200" dirty="0"/>
              <a:t>How does the application perform under normal circumstances?</a:t>
            </a:r>
          </a:p>
          <a:p>
            <a:r>
              <a:rPr lang="en-US" sz="3200" dirty="0"/>
              <a:t>How does the application behave when too many users login concurrently?</a:t>
            </a:r>
          </a:p>
          <a:p>
            <a:r>
              <a:rPr lang="en-US" sz="3200" dirty="0"/>
              <a:t>Can the application handle stress?</a:t>
            </a:r>
          </a:p>
          <a:p>
            <a:r>
              <a:rPr lang="en-US" sz="3200" dirty="0"/>
              <a:t>How secure is the application?</a:t>
            </a:r>
          </a:p>
          <a:p>
            <a:r>
              <a:rPr lang="en-US" sz="3200" dirty="0"/>
              <a:t>Can the application recover from any disaster?</a:t>
            </a:r>
          </a:p>
          <a:p>
            <a:r>
              <a:rPr lang="en-US" sz="3200" dirty="0"/>
              <a:t>How easy is to port the application in a different system?</a:t>
            </a:r>
          </a:p>
        </p:txBody>
      </p:sp>
    </p:spTree>
    <p:custDataLst>
      <p:tags r:id="rId1"/>
    </p:custDataLst>
    <p:extLst>
      <p:ext uri="{BB962C8B-B14F-4D97-AF65-F5344CB8AC3E}">
        <p14:creationId xmlns:p14="http://schemas.microsoft.com/office/powerpoint/2010/main" val="11363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75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75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fade">
                                      <p:cBhvr>
                                        <p:cTn id="17" dur="750"/>
                                        <p:tgtEl>
                                          <p:spTgt spid="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75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750"/>
                                        <p:tgtEl>
                                          <p:spTgt spid="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750"/>
                                        <p:tgtEl>
                                          <p:spTgt spid="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75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49B47F01-B700-4975-B2D2-E866C9E4F842}"/>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Psychology of testing</a:t>
            </a:r>
          </a:p>
        </p:txBody>
      </p:sp>
      <p:sp>
        <p:nvSpPr>
          <p:cNvPr id="32" name="Freeform: Shape 3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Computer">
            <a:extLst>
              <a:ext uri="{FF2B5EF4-FFF2-40B4-BE49-F238E27FC236}">
                <a16:creationId xmlns:a16="http://schemas.microsoft.com/office/drawing/2014/main" id="{4D1ED18F-4102-4F9B-B21C-106F75114BA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36" name="Freeform: Shape 3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1" name="Rectangle 3">
            <a:extLst>
              <a:ext uri="{FF2B5EF4-FFF2-40B4-BE49-F238E27FC236}">
                <a16:creationId xmlns:a16="http://schemas.microsoft.com/office/drawing/2014/main" id="{18D47823-1559-40FD-8143-D9C2558CC0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042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D08FE04-18CA-4921-A5C8-D0FE8E683ECC}"/>
              </a:ext>
            </a:extLst>
          </p:cNvPr>
          <p:cNvSpPr>
            <a:spLocks noGrp="1"/>
          </p:cNvSpPr>
          <p:nvPr>
            <p:ph type="title"/>
          </p:nvPr>
        </p:nvSpPr>
        <p:spPr>
          <a:xfrm>
            <a:off x="466722" y="586855"/>
            <a:ext cx="3201366" cy="3387497"/>
          </a:xfrm>
        </p:spPr>
        <p:txBody>
          <a:bodyPr anchor="b">
            <a:normAutofit/>
          </a:bodyPr>
          <a:lstStyle/>
          <a:p>
            <a:pPr algn="r"/>
            <a:r>
              <a:rPr lang="en-IE" sz="4000" dirty="0">
                <a:solidFill>
                  <a:srgbClr val="FFFFFF"/>
                </a:solidFill>
              </a:rPr>
              <a:t>Discussion: </a:t>
            </a:r>
            <a:r>
              <a:rPr lang="en-IE" sz="4000" dirty="0">
                <a:solidFill>
                  <a:schemeClr val="bg1"/>
                </a:solidFill>
              </a:rPr>
              <a:t>So, what does all that actually mean?</a:t>
            </a:r>
            <a:br>
              <a:rPr lang="en-IE" sz="4000" dirty="0">
                <a:solidFill>
                  <a:schemeClr val="bg1"/>
                </a:solidFill>
              </a:rPr>
            </a:br>
            <a:endParaRPr lang="en-IE" sz="4000" dirty="0">
              <a:solidFill>
                <a:schemeClr val="bg1"/>
              </a:solidFill>
            </a:endParaRPr>
          </a:p>
        </p:txBody>
      </p:sp>
      <p:sp>
        <p:nvSpPr>
          <p:cNvPr id="6" name="Content Placeholder 5">
            <a:extLst>
              <a:ext uri="{FF2B5EF4-FFF2-40B4-BE49-F238E27FC236}">
                <a16:creationId xmlns:a16="http://schemas.microsoft.com/office/drawing/2014/main" id="{9083F2A9-6417-4DEC-8615-67345D271633}"/>
              </a:ext>
            </a:extLst>
          </p:cNvPr>
          <p:cNvSpPr>
            <a:spLocks noGrp="1"/>
          </p:cNvSpPr>
          <p:nvPr>
            <p:ph idx="1"/>
          </p:nvPr>
        </p:nvSpPr>
        <p:spPr>
          <a:xfrm>
            <a:off x="4810259" y="649480"/>
            <a:ext cx="6555347" cy="5890216"/>
          </a:xfrm>
        </p:spPr>
        <p:txBody>
          <a:bodyPr anchor="ctr">
            <a:normAutofit fontScale="92500" lnSpcReduction="10000"/>
          </a:bodyPr>
          <a:lstStyle/>
          <a:p>
            <a:r>
              <a:rPr lang="en-IE" sz="3200" dirty="0"/>
              <a:t>Test condition</a:t>
            </a:r>
          </a:p>
          <a:p>
            <a:pPr lvl="1"/>
            <a:r>
              <a:rPr lang="en-US" sz="2800" dirty="0"/>
              <a:t>A test condition is some characteristic of our software that we can check with a test or a set of tests</a:t>
            </a:r>
            <a:endParaRPr lang="en-IE" sz="2800" dirty="0"/>
          </a:p>
          <a:p>
            <a:r>
              <a:rPr lang="en-IE" sz="3200" dirty="0"/>
              <a:t>Test case</a:t>
            </a:r>
          </a:p>
          <a:p>
            <a:pPr lvl="1"/>
            <a:r>
              <a:rPr lang="en-US" sz="2800" dirty="0"/>
              <a:t>Preconditions: a test case gets the system to some starting point</a:t>
            </a:r>
          </a:p>
          <a:p>
            <a:pPr lvl="1"/>
            <a:r>
              <a:rPr lang="en-US" sz="2800" dirty="0"/>
              <a:t>Expected Result: applies a set of input values that should achieve a given outcome</a:t>
            </a:r>
          </a:p>
          <a:p>
            <a:pPr lvl="1"/>
            <a:r>
              <a:rPr lang="en-US" sz="2800" dirty="0"/>
              <a:t>Postcondition: leaves the system at some end point.</a:t>
            </a:r>
            <a:endParaRPr lang="en-IE" sz="2800" dirty="0"/>
          </a:p>
          <a:p>
            <a:r>
              <a:rPr lang="en-IE" sz="3200" dirty="0"/>
              <a:t>Test procedure specification</a:t>
            </a:r>
          </a:p>
          <a:p>
            <a:pPr lvl="1"/>
            <a:r>
              <a:rPr lang="en-US" sz="2800" dirty="0"/>
              <a:t>Identifies all the necessary actions in sequence to execute a test (test scripts)</a:t>
            </a:r>
            <a:endParaRPr lang="en-IE" sz="2800" dirty="0"/>
          </a:p>
        </p:txBody>
      </p:sp>
    </p:spTree>
    <p:custDataLst>
      <p:tags r:id="rId1"/>
    </p:custDataLst>
    <p:extLst>
      <p:ext uri="{BB962C8B-B14F-4D97-AF65-F5344CB8AC3E}">
        <p14:creationId xmlns:p14="http://schemas.microsoft.com/office/powerpoint/2010/main" val="24248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BCF196-8087-4077-8B75-FF71B7F8863E}"/>
              </a:ext>
            </a:extLst>
          </p:cNvPr>
          <p:cNvSpPr>
            <a:spLocks noGrp="1"/>
          </p:cNvSpPr>
          <p:nvPr>
            <p:ph type="title"/>
          </p:nvPr>
        </p:nvSpPr>
        <p:spPr>
          <a:xfrm>
            <a:off x="643467" y="321734"/>
            <a:ext cx="10905066" cy="1135737"/>
          </a:xfrm>
        </p:spPr>
        <p:txBody>
          <a:bodyPr>
            <a:normAutofit/>
          </a:bodyPr>
          <a:lstStyle/>
          <a:p>
            <a:r>
              <a:rPr lang="en-IE" sz="3600"/>
              <a:t>Designing a test</a:t>
            </a:r>
          </a:p>
        </p:txBody>
      </p:sp>
      <p:sp>
        <p:nvSpPr>
          <p:cNvPr id="3" name="Content Placeholder 2">
            <a:extLst>
              <a:ext uri="{FF2B5EF4-FFF2-40B4-BE49-F238E27FC236}">
                <a16:creationId xmlns:a16="http://schemas.microsoft.com/office/drawing/2014/main" id="{C9328FAC-2EF6-4532-8ACA-F654572A8124}"/>
              </a:ext>
            </a:extLst>
          </p:cNvPr>
          <p:cNvSpPr>
            <a:spLocks noGrp="1"/>
          </p:cNvSpPr>
          <p:nvPr>
            <p:ph idx="1"/>
          </p:nvPr>
        </p:nvSpPr>
        <p:spPr>
          <a:xfrm>
            <a:off x="643467" y="1782981"/>
            <a:ext cx="10905066" cy="4393982"/>
          </a:xfrm>
        </p:spPr>
        <p:txBody>
          <a:bodyPr>
            <a:normAutofit/>
          </a:bodyPr>
          <a:lstStyle/>
          <a:p>
            <a:r>
              <a:rPr lang="en-IE" sz="3200" dirty="0"/>
              <a:t>When designing a test, you should</a:t>
            </a:r>
          </a:p>
          <a:p>
            <a:pPr lvl="1"/>
            <a:r>
              <a:rPr lang="en-IE" sz="3200" dirty="0"/>
              <a:t>Decide on your test condition</a:t>
            </a:r>
          </a:p>
          <a:p>
            <a:pPr lvl="2"/>
            <a:r>
              <a:rPr lang="en-IE" sz="3200" dirty="0"/>
              <a:t>usually a small section of the software under test</a:t>
            </a:r>
          </a:p>
          <a:p>
            <a:pPr lvl="1"/>
            <a:r>
              <a:rPr lang="en-IE" sz="3200" dirty="0"/>
              <a:t>Design a test case that would verify that condition</a:t>
            </a:r>
          </a:p>
          <a:p>
            <a:pPr lvl="1"/>
            <a:r>
              <a:rPr lang="en-IE" sz="3200" dirty="0"/>
              <a:t>Write a procedure to execute the test</a:t>
            </a:r>
          </a:p>
          <a:p>
            <a:pPr lvl="2"/>
            <a:r>
              <a:rPr lang="en-IE" sz="3200" dirty="0"/>
              <a:t>Starting state, input values, check outcome</a:t>
            </a:r>
          </a:p>
          <a:p>
            <a:endParaRPr lang="en-IE" sz="3200" dirty="0"/>
          </a:p>
          <a:p>
            <a:r>
              <a:rPr lang="en-IE" sz="3200" dirty="0"/>
              <a:t>Lets analyse an example!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152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A45D96-82D9-4806-838F-B5885B6C10BE}"/>
              </a:ext>
            </a:extLst>
          </p:cNvPr>
          <p:cNvSpPr>
            <a:spLocks noGrp="1"/>
          </p:cNvSpPr>
          <p:nvPr>
            <p:ph type="title"/>
          </p:nvPr>
        </p:nvSpPr>
        <p:spPr>
          <a:xfrm>
            <a:off x="643467" y="321734"/>
            <a:ext cx="10905066" cy="1135737"/>
          </a:xfrm>
        </p:spPr>
        <p:txBody>
          <a:bodyPr>
            <a:normAutofit/>
          </a:bodyPr>
          <a:lstStyle/>
          <a:p>
            <a:r>
              <a:rPr lang="en-IE" sz="3600"/>
              <a:t>Test Case Design</a:t>
            </a:r>
          </a:p>
        </p:txBody>
      </p:sp>
      <p:sp>
        <p:nvSpPr>
          <p:cNvPr id="3" name="Content Placeholder 2">
            <a:extLst>
              <a:ext uri="{FF2B5EF4-FFF2-40B4-BE49-F238E27FC236}">
                <a16:creationId xmlns:a16="http://schemas.microsoft.com/office/drawing/2014/main" id="{61BCCEF2-5B7E-49D2-BDC8-100DAA21FA60}"/>
              </a:ext>
            </a:extLst>
          </p:cNvPr>
          <p:cNvSpPr>
            <a:spLocks noGrp="1"/>
          </p:cNvSpPr>
          <p:nvPr>
            <p:ph idx="1"/>
          </p:nvPr>
        </p:nvSpPr>
        <p:spPr>
          <a:xfrm>
            <a:off x="643467" y="1782981"/>
            <a:ext cx="10905066" cy="4393982"/>
          </a:xfrm>
        </p:spPr>
        <p:txBody>
          <a:bodyPr>
            <a:normAutofit/>
          </a:bodyPr>
          <a:lstStyle/>
          <a:p>
            <a:r>
              <a:rPr lang="en-IE" dirty="0"/>
              <a:t>Sample system specification</a:t>
            </a:r>
          </a:p>
          <a:p>
            <a:endParaRPr lang="en-IE" dirty="0"/>
          </a:p>
          <a:p>
            <a:pPr lvl="1"/>
            <a:r>
              <a:rPr lang="en-US" sz="2800" dirty="0"/>
              <a:t>1.2.3. - The input screen shall have three fields: a title field with a drop-down selector; a surname field that can accept up to 20 alphabetic characters and the hyphen (-) character; a first name field which can accept up to 20 alphabetic characters. All alphabetic characters shall be case insensitive. All fields must be completed. The data is validated when the Enter key is pressed. If the data is valid the system moves on to the job input screen; if not, an error message is displayed.</a:t>
            </a:r>
            <a:endParaRPr lang="en-IE" sz="28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57334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3251-74CD-4E9B-9D24-453FB546BEF0}"/>
              </a:ext>
            </a:extLst>
          </p:cNvPr>
          <p:cNvSpPr>
            <a:spLocks noGrp="1"/>
          </p:cNvSpPr>
          <p:nvPr>
            <p:ph type="title"/>
          </p:nvPr>
        </p:nvSpPr>
        <p:spPr/>
        <p:txBody>
          <a:bodyPr/>
          <a:lstStyle/>
          <a:p>
            <a:r>
              <a:rPr lang="en-IE" dirty="0"/>
              <a:t>Test Conditions</a:t>
            </a:r>
          </a:p>
        </p:txBody>
      </p:sp>
      <p:graphicFrame>
        <p:nvGraphicFramePr>
          <p:cNvPr id="4" name="Content Placeholder 3">
            <a:extLst>
              <a:ext uri="{FF2B5EF4-FFF2-40B4-BE49-F238E27FC236}">
                <a16:creationId xmlns:a16="http://schemas.microsoft.com/office/drawing/2014/main" id="{5BC411FD-3943-4758-B878-55780F1BA871}"/>
              </a:ext>
            </a:extLst>
          </p:cNvPr>
          <p:cNvGraphicFramePr>
            <a:graphicFrameLocks noGrp="1"/>
          </p:cNvGraphicFramePr>
          <p:nvPr>
            <p:ph idx="1"/>
            <p:extLst>
              <p:ext uri="{D42A27DB-BD31-4B8C-83A1-F6EECF244321}">
                <p14:modId xmlns:p14="http://schemas.microsoft.com/office/powerpoint/2010/main" val="25475509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8368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D5E2-CC34-4755-859C-32F2E68B8141}"/>
              </a:ext>
            </a:extLst>
          </p:cNvPr>
          <p:cNvSpPr>
            <a:spLocks noGrp="1"/>
          </p:cNvSpPr>
          <p:nvPr>
            <p:ph type="title"/>
          </p:nvPr>
        </p:nvSpPr>
        <p:spPr/>
        <p:txBody>
          <a:bodyPr/>
          <a:lstStyle/>
          <a:p>
            <a:r>
              <a:rPr lang="en-IE" dirty="0"/>
              <a:t>Test Cases</a:t>
            </a:r>
          </a:p>
        </p:txBody>
      </p:sp>
      <p:sp>
        <p:nvSpPr>
          <p:cNvPr id="3" name="Content Placeholder 2">
            <a:extLst>
              <a:ext uri="{FF2B5EF4-FFF2-40B4-BE49-F238E27FC236}">
                <a16:creationId xmlns:a16="http://schemas.microsoft.com/office/drawing/2014/main" id="{2F80C135-7250-430D-82B2-F84327567E72}"/>
              </a:ext>
            </a:extLst>
          </p:cNvPr>
          <p:cNvSpPr>
            <a:spLocks noGrp="1"/>
          </p:cNvSpPr>
          <p:nvPr>
            <p:ph idx="1"/>
          </p:nvPr>
        </p:nvSpPr>
        <p:spPr/>
        <p:txBody>
          <a:bodyPr/>
          <a:lstStyle/>
          <a:p>
            <a:r>
              <a:rPr lang="en-IE" dirty="0"/>
              <a:t>Should be traceable back to the spec: T1.2.3</a:t>
            </a:r>
            <a:r>
              <a:rPr lang="en-IE" b="1" u="sng" dirty="0"/>
              <a:t>.1</a:t>
            </a:r>
          </a:p>
          <a:p>
            <a:r>
              <a:rPr lang="en-IE" dirty="0"/>
              <a:t>Add specific values to test valid and invalid input</a:t>
            </a:r>
          </a:p>
          <a:p>
            <a:r>
              <a:rPr lang="en-IE" dirty="0"/>
              <a:t>Specify that the system you move to job input screen.</a:t>
            </a:r>
          </a:p>
          <a:p>
            <a:endParaRPr lang="en-IE" dirty="0"/>
          </a:p>
        </p:txBody>
      </p:sp>
      <p:graphicFrame>
        <p:nvGraphicFramePr>
          <p:cNvPr id="4" name="Diagram 3">
            <a:extLst>
              <a:ext uri="{FF2B5EF4-FFF2-40B4-BE49-F238E27FC236}">
                <a16:creationId xmlns:a16="http://schemas.microsoft.com/office/drawing/2014/main" id="{F7B70A4A-EB11-4F9E-AA96-4ED9C1083FAC}"/>
              </a:ext>
            </a:extLst>
          </p:cNvPr>
          <p:cNvGraphicFramePr/>
          <p:nvPr>
            <p:extLst>
              <p:ext uri="{D42A27DB-BD31-4B8C-83A1-F6EECF244321}">
                <p14:modId xmlns:p14="http://schemas.microsoft.com/office/powerpoint/2010/main" val="2572636229"/>
              </p:ext>
            </p:extLst>
          </p:nvPr>
        </p:nvGraphicFramePr>
        <p:xfrm>
          <a:off x="492567" y="2766349"/>
          <a:ext cx="11464082" cy="47224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088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B164D730-C486-40CA-B197-ABD96DC872A4}"/>
                                            </p:graphicEl>
                                          </p:spTgt>
                                        </p:tgtEl>
                                        <p:attrNameLst>
                                          <p:attrName>style.visibility</p:attrName>
                                        </p:attrNameLst>
                                      </p:cBhvr>
                                      <p:to>
                                        <p:strVal val="visible"/>
                                      </p:to>
                                    </p:set>
                                    <p:animEffect transition="in" filter="fade">
                                      <p:cBhvr>
                                        <p:cTn id="7" dur="500"/>
                                        <p:tgtEl>
                                          <p:spTgt spid="4">
                                            <p:graphicEl>
                                              <a:dgm id="{B164D730-C486-40CA-B197-ABD96DC872A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624E4C3A-DA02-4C6C-96F7-A9D7D7B638A2}"/>
                                            </p:graphicEl>
                                          </p:spTgt>
                                        </p:tgtEl>
                                        <p:attrNameLst>
                                          <p:attrName>style.visibility</p:attrName>
                                        </p:attrNameLst>
                                      </p:cBhvr>
                                      <p:to>
                                        <p:strVal val="visible"/>
                                      </p:to>
                                    </p:set>
                                    <p:animEffect transition="in" filter="fade">
                                      <p:cBhvr>
                                        <p:cTn id="12" dur="500"/>
                                        <p:tgtEl>
                                          <p:spTgt spid="4">
                                            <p:graphicEl>
                                              <a:dgm id="{624E4C3A-DA02-4C6C-96F7-A9D7D7B638A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B78A4075-2E3B-4063-AA6A-C9E07C59D4E7}"/>
                                            </p:graphicEl>
                                          </p:spTgt>
                                        </p:tgtEl>
                                        <p:attrNameLst>
                                          <p:attrName>style.visibility</p:attrName>
                                        </p:attrNameLst>
                                      </p:cBhvr>
                                      <p:to>
                                        <p:strVal val="visible"/>
                                      </p:to>
                                    </p:set>
                                    <p:animEffect transition="in" filter="fade">
                                      <p:cBhvr>
                                        <p:cTn id="17" dur="500"/>
                                        <p:tgtEl>
                                          <p:spTgt spid="4">
                                            <p:graphicEl>
                                              <a:dgm id="{B78A4075-2E3B-4063-AA6A-C9E07C59D4E7}"/>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graphicEl>
                                              <a:dgm id="{E5631CE9-6C6D-4E33-BF47-25844BAF7B66}"/>
                                            </p:graphicEl>
                                          </p:spTgt>
                                        </p:tgtEl>
                                        <p:attrNameLst>
                                          <p:attrName>style.visibility</p:attrName>
                                        </p:attrNameLst>
                                      </p:cBhvr>
                                      <p:to>
                                        <p:strVal val="visible"/>
                                      </p:to>
                                    </p:set>
                                    <p:animEffect transition="in" filter="fade">
                                      <p:cBhvr>
                                        <p:cTn id="20" dur="500"/>
                                        <p:tgtEl>
                                          <p:spTgt spid="4">
                                            <p:graphicEl>
                                              <a:dgm id="{E5631CE9-6C6D-4E33-BF47-25844BAF7B66}"/>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graphicEl>
                                              <a:dgm id="{FD732F66-A312-4ED3-9CAD-73F2A21DA556}"/>
                                            </p:graphicEl>
                                          </p:spTgt>
                                        </p:tgtEl>
                                        <p:attrNameLst>
                                          <p:attrName>style.visibility</p:attrName>
                                        </p:attrNameLst>
                                      </p:cBhvr>
                                      <p:to>
                                        <p:strVal val="visible"/>
                                      </p:to>
                                    </p:set>
                                    <p:animEffect transition="in" filter="fade">
                                      <p:cBhvr>
                                        <p:cTn id="25" dur="500"/>
                                        <p:tgtEl>
                                          <p:spTgt spid="4">
                                            <p:graphicEl>
                                              <a:dgm id="{FD732F66-A312-4ED3-9CAD-73F2A21DA556}"/>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graphicEl>
                                              <a:dgm id="{039E3A54-0139-43B8-A1A6-1C5A6B9F860A}"/>
                                            </p:graphicEl>
                                          </p:spTgt>
                                        </p:tgtEl>
                                        <p:attrNameLst>
                                          <p:attrName>style.visibility</p:attrName>
                                        </p:attrNameLst>
                                      </p:cBhvr>
                                      <p:to>
                                        <p:strVal val="visible"/>
                                      </p:to>
                                    </p:set>
                                    <p:animEffect transition="in" filter="fade">
                                      <p:cBhvr>
                                        <p:cTn id="28" dur="500"/>
                                        <p:tgtEl>
                                          <p:spTgt spid="4">
                                            <p:graphicEl>
                                              <a:dgm id="{039E3A54-0139-43B8-A1A6-1C5A6B9F860A}"/>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graphicEl>
                                              <a:dgm id="{D7CDC8BE-032A-4B86-9878-2E539A7D87D1}"/>
                                            </p:graphicEl>
                                          </p:spTgt>
                                        </p:tgtEl>
                                        <p:attrNameLst>
                                          <p:attrName>style.visibility</p:attrName>
                                        </p:attrNameLst>
                                      </p:cBhvr>
                                      <p:to>
                                        <p:strVal val="visible"/>
                                      </p:to>
                                    </p:set>
                                    <p:animEffect transition="in" filter="fade">
                                      <p:cBhvr>
                                        <p:cTn id="33" dur="500"/>
                                        <p:tgtEl>
                                          <p:spTgt spid="4">
                                            <p:graphicEl>
                                              <a:dgm id="{D7CDC8BE-032A-4B86-9878-2E539A7D87D1}"/>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graphicEl>
                                              <a:dgm id="{91A1BC10-C553-43BE-8D56-5700C6A39D0D}"/>
                                            </p:graphicEl>
                                          </p:spTgt>
                                        </p:tgtEl>
                                        <p:attrNameLst>
                                          <p:attrName>style.visibility</p:attrName>
                                        </p:attrNameLst>
                                      </p:cBhvr>
                                      <p:to>
                                        <p:strVal val="visible"/>
                                      </p:to>
                                    </p:set>
                                    <p:animEffect transition="in" filter="fade">
                                      <p:cBhvr>
                                        <p:cTn id="36" dur="500"/>
                                        <p:tgtEl>
                                          <p:spTgt spid="4">
                                            <p:graphicEl>
                                              <a:dgm id="{91A1BC10-C553-43BE-8D56-5700C6A39D0D}"/>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graphicEl>
                                              <a:dgm id="{F0689F47-33FB-4F50-876A-4AE2ADC020C0}"/>
                                            </p:graphicEl>
                                          </p:spTgt>
                                        </p:tgtEl>
                                        <p:attrNameLst>
                                          <p:attrName>style.visibility</p:attrName>
                                        </p:attrNameLst>
                                      </p:cBhvr>
                                      <p:to>
                                        <p:strVal val="visible"/>
                                      </p:to>
                                    </p:set>
                                    <p:animEffect transition="in" filter="fade">
                                      <p:cBhvr>
                                        <p:cTn id="41" dur="500"/>
                                        <p:tgtEl>
                                          <p:spTgt spid="4">
                                            <p:graphicEl>
                                              <a:dgm id="{F0689F47-33FB-4F50-876A-4AE2ADC020C0}"/>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graphicEl>
                                              <a:dgm id="{96CDBBE4-55A5-4DED-A0EC-91EDE8FC5A7B}"/>
                                            </p:graphicEl>
                                          </p:spTgt>
                                        </p:tgtEl>
                                        <p:attrNameLst>
                                          <p:attrName>style.visibility</p:attrName>
                                        </p:attrNameLst>
                                      </p:cBhvr>
                                      <p:to>
                                        <p:strVal val="visible"/>
                                      </p:to>
                                    </p:set>
                                    <p:animEffect transition="in" filter="fade">
                                      <p:cBhvr>
                                        <p:cTn id="44" dur="500"/>
                                        <p:tgtEl>
                                          <p:spTgt spid="4">
                                            <p:graphicEl>
                                              <a:dgm id="{96CDBBE4-55A5-4DED-A0EC-91EDE8FC5A7B}"/>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
                                            <p:graphicEl>
                                              <a:dgm id="{09AABD84-2BEA-429F-9AC6-E33A488B15F2}"/>
                                            </p:graphicEl>
                                          </p:spTgt>
                                        </p:tgtEl>
                                        <p:attrNameLst>
                                          <p:attrName>style.visibility</p:attrName>
                                        </p:attrNameLst>
                                      </p:cBhvr>
                                      <p:to>
                                        <p:strVal val="visible"/>
                                      </p:to>
                                    </p:set>
                                    <p:animEffect transition="in" filter="fade">
                                      <p:cBhvr>
                                        <p:cTn id="49" dur="500"/>
                                        <p:tgtEl>
                                          <p:spTgt spid="4">
                                            <p:graphicEl>
                                              <a:dgm id="{09AABD84-2BEA-429F-9AC6-E33A488B15F2}"/>
                                            </p:graphic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
                                            <p:graphicEl>
                                              <a:dgm id="{6E782945-2A84-420F-8697-A41A0246087C}"/>
                                            </p:graphicEl>
                                          </p:spTgt>
                                        </p:tgtEl>
                                        <p:attrNameLst>
                                          <p:attrName>style.visibility</p:attrName>
                                        </p:attrNameLst>
                                      </p:cBhvr>
                                      <p:to>
                                        <p:strVal val="visible"/>
                                      </p:to>
                                    </p:set>
                                    <p:animEffect transition="in" filter="fade">
                                      <p:cBhvr>
                                        <p:cTn id="52" dur="500"/>
                                        <p:tgtEl>
                                          <p:spTgt spid="4">
                                            <p:graphicEl>
                                              <a:dgm id="{6E782945-2A84-420F-8697-A41A0246087C}"/>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graphicEl>
                                              <a:dgm id="{B652348D-FA59-48FF-A33B-7BA044AE4E33}"/>
                                            </p:graphicEl>
                                          </p:spTgt>
                                        </p:tgtEl>
                                        <p:attrNameLst>
                                          <p:attrName>style.visibility</p:attrName>
                                        </p:attrNameLst>
                                      </p:cBhvr>
                                      <p:to>
                                        <p:strVal val="visible"/>
                                      </p:to>
                                    </p:set>
                                    <p:animEffect transition="in" filter="fade">
                                      <p:cBhvr>
                                        <p:cTn id="57" dur="500"/>
                                        <p:tgtEl>
                                          <p:spTgt spid="4">
                                            <p:graphicEl>
                                              <a:dgm id="{B652348D-FA59-48FF-A33B-7BA044AE4E33}"/>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
                                            <p:graphicEl>
                                              <a:dgm id="{96C0E6A9-6778-4168-97FF-6BAD1D17E259}"/>
                                            </p:graphicEl>
                                          </p:spTgt>
                                        </p:tgtEl>
                                        <p:attrNameLst>
                                          <p:attrName>style.visibility</p:attrName>
                                        </p:attrNameLst>
                                      </p:cBhvr>
                                      <p:to>
                                        <p:strVal val="visible"/>
                                      </p:to>
                                    </p:set>
                                    <p:animEffect transition="in" filter="fade">
                                      <p:cBhvr>
                                        <p:cTn id="60" dur="500"/>
                                        <p:tgtEl>
                                          <p:spTgt spid="4">
                                            <p:graphicEl>
                                              <a:dgm id="{96C0E6A9-6778-4168-97FF-6BAD1D17E25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7228</TotalTime>
  <Words>4944</Words>
  <Application>Microsoft Office PowerPoint</Application>
  <PresentationFormat>Widescreen</PresentationFormat>
  <Paragraphs>464</Paragraphs>
  <Slides>48</Slides>
  <Notes>20</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Source Sans Pro</vt:lpstr>
      <vt:lpstr>Work Sans</vt:lpstr>
      <vt:lpstr>Office Theme</vt:lpstr>
      <vt:lpstr>Agenda</vt:lpstr>
      <vt:lpstr>Test Development Process</vt:lpstr>
      <vt:lpstr>Reminder – FTP</vt:lpstr>
      <vt:lpstr>Terminology</vt:lpstr>
      <vt:lpstr>Discussion: So, what does all that actually mean? </vt:lpstr>
      <vt:lpstr>Designing a test</vt:lpstr>
      <vt:lpstr>Test Case Design</vt:lpstr>
      <vt:lpstr>Test Conditions</vt:lpstr>
      <vt:lpstr>Test Cases</vt:lpstr>
      <vt:lpstr>Test procedure</vt:lpstr>
      <vt:lpstr>Next Steps</vt:lpstr>
      <vt:lpstr>What is Test Coverage</vt:lpstr>
      <vt:lpstr>Test coverage - meaning</vt:lpstr>
      <vt:lpstr>Discussion: Test coverage </vt:lpstr>
      <vt:lpstr>Why test coverage does?</vt:lpstr>
      <vt:lpstr>Benefits of test coverage</vt:lpstr>
      <vt:lpstr>Test design techniques</vt:lpstr>
      <vt:lpstr>Categories of Test Case Design Techniques</vt:lpstr>
      <vt:lpstr>Specification Based (Black Box) Techniques</vt:lpstr>
      <vt:lpstr>PowerPoint Presentation</vt:lpstr>
      <vt:lpstr>PowerPoint Presentation</vt:lpstr>
      <vt:lpstr>Specification Based (Black Box) Techniques</vt:lpstr>
      <vt:lpstr>Equivalence Partitioning </vt:lpstr>
      <vt:lpstr>Why Equivalence Partitioning </vt:lpstr>
      <vt:lpstr>Equivalence Partitioning</vt:lpstr>
      <vt:lpstr>How to form Equivalence classes</vt:lpstr>
      <vt:lpstr>Equivalence Partitioning – Example 1</vt:lpstr>
      <vt:lpstr>Boundary Value analysis</vt:lpstr>
      <vt:lpstr>Boundary Value analysis</vt:lpstr>
      <vt:lpstr>Boundary Value analysis example</vt:lpstr>
      <vt:lpstr>Lets go through a sample exercise</vt:lpstr>
      <vt:lpstr>Steps to Create Test Cases in Manual Testing </vt:lpstr>
      <vt:lpstr>What is Test Data in Software Testing? </vt:lpstr>
      <vt:lpstr>PowerPoint Presentation</vt:lpstr>
      <vt:lpstr>PowerPoint Presentation</vt:lpstr>
      <vt:lpstr>PowerPoint Presentation</vt:lpstr>
      <vt:lpstr>PowerPoint Presentation</vt:lpstr>
      <vt:lpstr>Best Practice for writing good Test Case.</vt:lpstr>
      <vt:lpstr> Implement Testing Techniques </vt:lpstr>
      <vt:lpstr>While drafting a test case to include the following information</vt:lpstr>
      <vt:lpstr>The format of Standard Test Cases </vt:lpstr>
      <vt:lpstr>Requirements Analysis</vt:lpstr>
      <vt:lpstr>Problem Reporting</vt:lpstr>
      <vt:lpstr>Documentation Techniques</vt:lpstr>
      <vt:lpstr>PowerPoint Presentation</vt:lpstr>
      <vt:lpstr>Discussion: Function testing use case</vt:lpstr>
      <vt:lpstr>Discussion: Non-functional testing</vt:lpstr>
      <vt:lpstr>Psychology of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Lecture</dc:title>
  <dc:creator>SEAN BONNER</dc:creator>
  <cp:lastModifiedBy>Eoin Fitzsimons</cp:lastModifiedBy>
  <cp:revision>21</cp:revision>
  <dcterms:created xsi:type="dcterms:W3CDTF">2021-02-11T11:28:06Z</dcterms:created>
  <dcterms:modified xsi:type="dcterms:W3CDTF">2024-02-20T14:27:03Z</dcterms:modified>
</cp:coreProperties>
</file>