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2" r:id="rId2"/>
    <p:sldId id="383" r:id="rId3"/>
    <p:sldId id="387" r:id="rId4"/>
    <p:sldId id="423" r:id="rId5"/>
    <p:sldId id="424" r:id="rId6"/>
    <p:sldId id="425" r:id="rId7"/>
    <p:sldId id="426" r:id="rId8"/>
    <p:sldId id="443" r:id="rId9"/>
    <p:sldId id="427" r:id="rId10"/>
    <p:sldId id="446" r:id="rId11"/>
    <p:sldId id="444" r:id="rId12"/>
    <p:sldId id="428" r:id="rId13"/>
    <p:sldId id="447" r:id="rId14"/>
    <p:sldId id="416" r:id="rId15"/>
    <p:sldId id="439" r:id="rId16"/>
    <p:sldId id="440" r:id="rId17"/>
    <p:sldId id="420" r:id="rId18"/>
    <p:sldId id="429" r:id="rId19"/>
    <p:sldId id="430" r:id="rId20"/>
    <p:sldId id="431" r:id="rId21"/>
    <p:sldId id="432" r:id="rId22"/>
    <p:sldId id="436" r:id="rId23"/>
    <p:sldId id="437" r:id="rId24"/>
    <p:sldId id="438" r:id="rId25"/>
    <p:sldId id="441" r:id="rId26"/>
    <p:sldId id="435" r:id="rId27"/>
    <p:sldId id="434" r:id="rId28"/>
    <p:sldId id="433" r:id="rId29"/>
    <p:sldId id="44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Bonner" initials="SB" lastIdx="1" clrIdx="0">
    <p:extLst>
      <p:ext uri="{19B8F6BF-5375-455C-9EA6-DF929625EA0E}">
        <p15:presenceInfo xmlns:p15="http://schemas.microsoft.com/office/powerpoint/2012/main" userId="Sean Bon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6ECD2-4795-4E9D-9B6D-24EAAF54796E}" v="8" dt="2022-10-20T18:49:27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21" autoAdjust="0"/>
  </p:normalViewPr>
  <p:slideViewPr>
    <p:cSldViewPr snapToGrid="0">
      <p:cViewPr varScale="1">
        <p:scale>
          <a:sx n="49" d="100"/>
          <a:sy n="49" d="100"/>
        </p:scale>
        <p:origin x="6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0A151-3C56-43E4-B227-4D3EA55B324C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E411E4B-3BDC-4E97-A3F0-1DADEEE45B6A}">
      <dgm:prSet/>
      <dgm:spPr/>
      <dgm:t>
        <a:bodyPr/>
        <a:lstStyle/>
        <a:p>
          <a:r>
            <a:rPr lang="en-IE"/>
            <a:t>Basics of IP Addressing</a:t>
          </a:r>
        </a:p>
      </dgm:t>
    </dgm:pt>
    <dgm:pt modelId="{74254F9E-F0EF-4C55-AB80-8B5AB732EFD6}" type="parTrans" cxnId="{F693C759-3BD7-4F67-B9AD-260743D18580}">
      <dgm:prSet/>
      <dgm:spPr/>
      <dgm:t>
        <a:bodyPr/>
        <a:lstStyle/>
        <a:p>
          <a:endParaRPr lang="en-IE"/>
        </a:p>
      </dgm:t>
    </dgm:pt>
    <dgm:pt modelId="{53C478F3-186C-4216-88CB-8B0BE68ED3C9}" type="sibTrans" cxnId="{F693C759-3BD7-4F67-B9AD-260743D18580}">
      <dgm:prSet/>
      <dgm:spPr/>
      <dgm:t>
        <a:bodyPr/>
        <a:lstStyle/>
        <a:p>
          <a:endParaRPr lang="en-IE"/>
        </a:p>
      </dgm:t>
    </dgm:pt>
    <dgm:pt modelId="{E159FDD2-BBDD-4F4C-A662-C6969D262FD7}">
      <dgm:prSet/>
      <dgm:spPr/>
      <dgm:t>
        <a:bodyPr/>
        <a:lstStyle/>
        <a:p>
          <a:r>
            <a:rPr lang="en-IE" dirty="0"/>
            <a:t>Subnetting</a:t>
          </a:r>
        </a:p>
      </dgm:t>
    </dgm:pt>
    <dgm:pt modelId="{0CFA8691-7378-4934-B93C-5B2CB35A7CFC}" type="parTrans" cxnId="{E4FA250D-6921-4E12-8D02-E190C0CD884B}">
      <dgm:prSet/>
      <dgm:spPr/>
      <dgm:t>
        <a:bodyPr/>
        <a:lstStyle/>
        <a:p>
          <a:endParaRPr lang="en-IE"/>
        </a:p>
      </dgm:t>
    </dgm:pt>
    <dgm:pt modelId="{9AFF41CC-8313-4DBA-A8B9-304858FEAE43}" type="sibTrans" cxnId="{E4FA250D-6921-4E12-8D02-E190C0CD884B}">
      <dgm:prSet/>
      <dgm:spPr/>
      <dgm:t>
        <a:bodyPr/>
        <a:lstStyle/>
        <a:p>
          <a:endParaRPr lang="en-IE"/>
        </a:p>
      </dgm:t>
    </dgm:pt>
    <dgm:pt modelId="{F44D3E3D-C9CF-42EB-B082-00525D74073D}">
      <dgm:prSet/>
      <dgm:spPr/>
      <dgm:t>
        <a:bodyPr/>
        <a:lstStyle/>
        <a:p>
          <a:r>
            <a:rPr lang="en-IE" b="0" i="0" dirty="0"/>
            <a:t>Classless Inter-Domain Routing (</a:t>
          </a:r>
          <a:r>
            <a:rPr lang="en-IE" dirty="0"/>
            <a:t>CIDR Notation) </a:t>
          </a:r>
        </a:p>
      </dgm:t>
    </dgm:pt>
    <dgm:pt modelId="{6477CA68-6916-431C-B00B-ECE84D08BBF7}" type="parTrans" cxnId="{9D58076C-383C-425A-8C62-003AF0352F88}">
      <dgm:prSet/>
      <dgm:spPr/>
      <dgm:t>
        <a:bodyPr/>
        <a:lstStyle/>
        <a:p>
          <a:endParaRPr lang="en-IE"/>
        </a:p>
      </dgm:t>
    </dgm:pt>
    <dgm:pt modelId="{A0CE57C5-37C4-451E-BB7C-98A444F074D3}" type="sibTrans" cxnId="{9D58076C-383C-425A-8C62-003AF0352F88}">
      <dgm:prSet/>
      <dgm:spPr/>
      <dgm:t>
        <a:bodyPr/>
        <a:lstStyle/>
        <a:p>
          <a:endParaRPr lang="en-IE"/>
        </a:p>
      </dgm:t>
    </dgm:pt>
    <dgm:pt modelId="{2BEC369F-17B2-4C3E-BD98-334F6326B14E}" type="pres">
      <dgm:prSet presAssocID="{E7A0A151-3C56-43E4-B227-4D3EA55B324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1ACC406-2E9F-48CC-898E-14023358ACFB}" type="pres">
      <dgm:prSet presAssocID="{7E411E4B-3BDC-4E97-A3F0-1DADEEE45B6A}" presName="circle1" presStyleLbl="node1" presStyleIdx="0" presStyleCnt="3"/>
      <dgm:spPr/>
    </dgm:pt>
    <dgm:pt modelId="{0082286B-55B5-490A-AE2C-72CC09F4BBA1}" type="pres">
      <dgm:prSet presAssocID="{7E411E4B-3BDC-4E97-A3F0-1DADEEE45B6A}" presName="space" presStyleCnt="0"/>
      <dgm:spPr/>
    </dgm:pt>
    <dgm:pt modelId="{8791218A-0F8A-4047-80DE-2C2C503E984A}" type="pres">
      <dgm:prSet presAssocID="{7E411E4B-3BDC-4E97-A3F0-1DADEEE45B6A}" presName="rect1" presStyleLbl="alignAcc1" presStyleIdx="0" presStyleCnt="3"/>
      <dgm:spPr/>
    </dgm:pt>
    <dgm:pt modelId="{68118706-D6F9-4024-98AA-E288879D3A82}" type="pres">
      <dgm:prSet presAssocID="{F44D3E3D-C9CF-42EB-B082-00525D74073D}" presName="vertSpace2" presStyleLbl="node1" presStyleIdx="0" presStyleCnt="3"/>
      <dgm:spPr/>
    </dgm:pt>
    <dgm:pt modelId="{9DCDF26B-C153-4008-B52F-FB01D81796AF}" type="pres">
      <dgm:prSet presAssocID="{F44D3E3D-C9CF-42EB-B082-00525D74073D}" presName="circle2" presStyleLbl="node1" presStyleIdx="1" presStyleCnt="3"/>
      <dgm:spPr/>
    </dgm:pt>
    <dgm:pt modelId="{A92ED687-D01D-43F5-B7DA-C9242B8A7B75}" type="pres">
      <dgm:prSet presAssocID="{F44D3E3D-C9CF-42EB-B082-00525D74073D}" presName="rect2" presStyleLbl="alignAcc1" presStyleIdx="1" presStyleCnt="3" custLinFactNeighborY="995"/>
      <dgm:spPr/>
    </dgm:pt>
    <dgm:pt modelId="{A92F68F0-3B7E-4AA1-B4A3-9259DCA4D6C0}" type="pres">
      <dgm:prSet presAssocID="{E159FDD2-BBDD-4F4C-A662-C6969D262FD7}" presName="vertSpace3" presStyleLbl="node1" presStyleIdx="1" presStyleCnt="3"/>
      <dgm:spPr/>
    </dgm:pt>
    <dgm:pt modelId="{3DD6BDE7-A81A-45A1-BB25-0E20911597B7}" type="pres">
      <dgm:prSet presAssocID="{E159FDD2-BBDD-4F4C-A662-C6969D262FD7}" presName="circle3" presStyleLbl="node1" presStyleIdx="2" presStyleCnt="3"/>
      <dgm:spPr/>
    </dgm:pt>
    <dgm:pt modelId="{D7DDF2EB-59CF-4B5B-ACAC-B49FBAC80016}" type="pres">
      <dgm:prSet presAssocID="{E159FDD2-BBDD-4F4C-A662-C6969D262FD7}" presName="rect3" presStyleLbl="alignAcc1" presStyleIdx="2" presStyleCnt="3"/>
      <dgm:spPr/>
    </dgm:pt>
    <dgm:pt modelId="{44DD2E80-E750-44DB-9374-A4A68F85F01D}" type="pres">
      <dgm:prSet presAssocID="{7E411E4B-3BDC-4E97-A3F0-1DADEEE45B6A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99E71569-623C-4F30-A678-ED84FB1F9D95}" type="pres">
      <dgm:prSet presAssocID="{F44D3E3D-C9CF-42EB-B082-00525D74073D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77B0D512-E7BD-42E4-A092-BF968C86B5D7}" type="pres">
      <dgm:prSet presAssocID="{E159FDD2-BBDD-4F4C-A662-C6969D262FD7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E4FA250D-6921-4E12-8D02-E190C0CD884B}" srcId="{E7A0A151-3C56-43E4-B227-4D3EA55B324C}" destId="{E159FDD2-BBDD-4F4C-A662-C6969D262FD7}" srcOrd="2" destOrd="0" parTransId="{0CFA8691-7378-4934-B93C-5B2CB35A7CFC}" sibTransId="{9AFF41CC-8313-4DBA-A8B9-304858FEAE43}"/>
    <dgm:cxn modelId="{0DAEFC49-120D-4148-B94F-8823748ECA86}" type="presOf" srcId="{7E411E4B-3BDC-4E97-A3F0-1DADEEE45B6A}" destId="{8791218A-0F8A-4047-80DE-2C2C503E984A}" srcOrd="0" destOrd="0" presId="urn:microsoft.com/office/officeart/2005/8/layout/target3"/>
    <dgm:cxn modelId="{B889F04B-FA9C-4096-B36C-FC474AB071EE}" type="presOf" srcId="{E159FDD2-BBDD-4F4C-A662-C6969D262FD7}" destId="{77B0D512-E7BD-42E4-A092-BF968C86B5D7}" srcOrd="1" destOrd="0" presId="urn:microsoft.com/office/officeart/2005/8/layout/target3"/>
    <dgm:cxn modelId="{9D58076C-383C-425A-8C62-003AF0352F88}" srcId="{E7A0A151-3C56-43E4-B227-4D3EA55B324C}" destId="{F44D3E3D-C9CF-42EB-B082-00525D74073D}" srcOrd="1" destOrd="0" parTransId="{6477CA68-6916-431C-B00B-ECE84D08BBF7}" sibTransId="{A0CE57C5-37C4-451E-BB7C-98A444F074D3}"/>
    <dgm:cxn modelId="{AF136772-85CD-4BC4-AE76-D7A517587D37}" type="presOf" srcId="{E159FDD2-BBDD-4F4C-A662-C6969D262FD7}" destId="{D7DDF2EB-59CF-4B5B-ACAC-B49FBAC80016}" srcOrd="0" destOrd="0" presId="urn:microsoft.com/office/officeart/2005/8/layout/target3"/>
    <dgm:cxn modelId="{F693C759-3BD7-4F67-B9AD-260743D18580}" srcId="{E7A0A151-3C56-43E4-B227-4D3EA55B324C}" destId="{7E411E4B-3BDC-4E97-A3F0-1DADEEE45B6A}" srcOrd="0" destOrd="0" parTransId="{74254F9E-F0EF-4C55-AB80-8B5AB732EFD6}" sibTransId="{53C478F3-186C-4216-88CB-8B0BE68ED3C9}"/>
    <dgm:cxn modelId="{22379C7E-5FA6-4245-8AF0-5B8F6D5B7161}" type="presOf" srcId="{7E411E4B-3BDC-4E97-A3F0-1DADEEE45B6A}" destId="{44DD2E80-E750-44DB-9374-A4A68F85F01D}" srcOrd="1" destOrd="0" presId="urn:microsoft.com/office/officeart/2005/8/layout/target3"/>
    <dgm:cxn modelId="{8468E97F-5140-475A-A612-23E89D66FA30}" type="presOf" srcId="{E7A0A151-3C56-43E4-B227-4D3EA55B324C}" destId="{2BEC369F-17B2-4C3E-BD98-334F6326B14E}" srcOrd="0" destOrd="0" presId="urn:microsoft.com/office/officeart/2005/8/layout/target3"/>
    <dgm:cxn modelId="{1461828A-38B7-4D85-AB9F-496C33422966}" type="presOf" srcId="{F44D3E3D-C9CF-42EB-B082-00525D74073D}" destId="{99E71569-623C-4F30-A678-ED84FB1F9D95}" srcOrd="1" destOrd="0" presId="urn:microsoft.com/office/officeart/2005/8/layout/target3"/>
    <dgm:cxn modelId="{65568B91-DE12-481D-98AB-C1854DDBB45C}" type="presOf" srcId="{F44D3E3D-C9CF-42EB-B082-00525D74073D}" destId="{A92ED687-D01D-43F5-B7DA-C9242B8A7B75}" srcOrd="0" destOrd="0" presId="urn:microsoft.com/office/officeart/2005/8/layout/target3"/>
    <dgm:cxn modelId="{91E9F8F8-8C56-45E5-A46C-463EF403BCD2}" type="presParOf" srcId="{2BEC369F-17B2-4C3E-BD98-334F6326B14E}" destId="{51ACC406-2E9F-48CC-898E-14023358ACFB}" srcOrd="0" destOrd="0" presId="urn:microsoft.com/office/officeart/2005/8/layout/target3"/>
    <dgm:cxn modelId="{EA5577D5-C5E5-43D8-A807-7938BC733708}" type="presParOf" srcId="{2BEC369F-17B2-4C3E-BD98-334F6326B14E}" destId="{0082286B-55B5-490A-AE2C-72CC09F4BBA1}" srcOrd="1" destOrd="0" presId="urn:microsoft.com/office/officeart/2005/8/layout/target3"/>
    <dgm:cxn modelId="{9FCEFB19-5AB2-43D5-9B81-950DBA2F32D7}" type="presParOf" srcId="{2BEC369F-17B2-4C3E-BD98-334F6326B14E}" destId="{8791218A-0F8A-4047-80DE-2C2C503E984A}" srcOrd="2" destOrd="0" presId="urn:microsoft.com/office/officeart/2005/8/layout/target3"/>
    <dgm:cxn modelId="{7D36BD6F-05D2-48A0-B11A-C064C1BD8C7C}" type="presParOf" srcId="{2BEC369F-17B2-4C3E-BD98-334F6326B14E}" destId="{68118706-D6F9-4024-98AA-E288879D3A82}" srcOrd="3" destOrd="0" presId="urn:microsoft.com/office/officeart/2005/8/layout/target3"/>
    <dgm:cxn modelId="{9A309041-3EBE-45B7-B3C2-81FC204F947A}" type="presParOf" srcId="{2BEC369F-17B2-4C3E-BD98-334F6326B14E}" destId="{9DCDF26B-C153-4008-B52F-FB01D81796AF}" srcOrd="4" destOrd="0" presId="urn:microsoft.com/office/officeart/2005/8/layout/target3"/>
    <dgm:cxn modelId="{F63EA1F8-5EF1-471B-82F5-9C4D34E5526C}" type="presParOf" srcId="{2BEC369F-17B2-4C3E-BD98-334F6326B14E}" destId="{A92ED687-D01D-43F5-B7DA-C9242B8A7B75}" srcOrd="5" destOrd="0" presId="urn:microsoft.com/office/officeart/2005/8/layout/target3"/>
    <dgm:cxn modelId="{DC1611A5-30C6-446D-B3B4-B8148DAA24EF}" type="presParOf" srcId="{2BEC369F-17B2-4C3E-BD98-334F6326B14E}" destId="{A92F68F0-3B7E-4AA1-B4A3-9259DCA4D6C0}" srcOrd="6" destOrd="0" presId="urn:microsoft.com/office/officeart/2005/8/layout/target3"/>
    <dgm:cxn modelId="{D381CA48-9A3B-4874-ACC4-53A65C129E5A}" type="presParOf" srcId="{2BEC369F-17B2-4C3E-BD98-334F6326B14E}" destId="{3DD6BDE7-A81A-45A1-BB25-0E20911597B7}" srcOrd="7" destOrd="0" presId="urn:microsoft.com/office/officeart/2005/8/layout/target3"/>
    <dgm:cxn modelId="{97D028AF-1C6A-43DC-BFF4-B21286B14D1C}" type="presParOf" srcId="{2BEC369F-17B2-4C3E-BD98-334F6326B14E}" destId="{D7DDF2EB-59CF-4B5B-ACAC-B49FBAC80016}" srcOrd="8" destOrd="0" presId="urn:microsoft.com/office/officeart/2005/8/layout/target3"/>
    <dgm:cxn modelId="{F637E00A-A323-440C-95BF-54AE44023DF4}" type="presParOf" srcId="{2BEC369F-17B2-4C3E-BD98-334F6326B14E}" destId="{44DD2E80-E750-44DB-9374-A4A68F85F01D}" srcOrd="9" destOrd="0" presId="urn:microsoft.com/office/officeart/2005/8/layout/target3"/>
    <dgm:cxn modelId="{597F822A-F5CB-457F-BB61-86AAB306C9BC}" type="presParOf" srcId="{2BEC369F-17B2-4C3E-BD98-334F6326B14E}" destId="{99E71569-623C-4F30-A678-ED84FB1F9D95}" srcOrd="10" destOrd="0" presId="urn:microsoft.com/office/officeart/2005/8/layout/target3"/>
    <dgm:cxn modelId="{65A7916D-51DD-4BFC-A71C-78AE09206234}" type="presParOf" srcId="{2BEC369F-17B2-4C3E-BD98-334F6326B14E}" destId="{77B0D512-E7BD-42E4-A092-BF968C86B5D7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25CAD9-C748-4128-8A9E-9FE42C4213F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E"/>
        </a:p>
      </dgm:t>
    </dgm:pt>
    <dgm:pt modelId="{C60F0852-913D-498E-B870-180A755FAEA2}">
      <dgm:prSet phldrT="[Text]"/>
      <dgm:spPr/>
      <dgm:t>
        <a:bodyPr/>
        <a:lstStyle/>
        <a:p>
          <a:r>
            <a:rPr lang="en-IE"/>
            <a:t>Network Prefix</a:t>
          </a:r>
        </a:p>
      </dgm:t>
    </dgm:pt>
    <dgm:pt modelId="{B5CDFA47-EAFD-4C06-A7BF-1F9B91014AE3}" type="parTrans" cxnId="{0B8F26A5-7E3E-4A6E-990F-5627236460CC}">
      <dgm:prSet/>
      <dgm:spPr/>
      <dgm:t>
        <a:bodyPr/>
        <a:lstStyle/>
        <a:p>
          <a:endParaRPr lang="en-IE"/>
        </a:p>
      </dgm:t>
    </dgm:pt>
    <dgm:pt modelId="{AE7AF9B0-939B-4A80-9803-6A2BA088C745}" type="sibTrans" cxnId="{0B8F26A5-7E3E-4A6E-990F-5627236460CC}">
      <dgm:prSet/>
      <dgm:spPr/>
      <dgm:t>
        <a:bodyPr/>
        <a:lstStyle/>
        <a:p>
          <a:endParaRPr lang="en-IE"/>
        </a:p>
      </dgm:t>
    </dgm:pt>
    <dgm:pt modelId="{D7060EBA-ECD4-40EB-9969-10EA4764BCF5}">
      <dgm:prSet phldrT="[Text]"/>
      <dgm:spPr/>
      <dgm:t>
        <a:bodyPr/>
        <a:lstStyle/>
        <a:p>
          <a:r>
            <a:rPr lang="en-IE"/>
            <a:t>Host Number</a:t>
          </a:r>
        </a:p>
      </dgm:t>
    </dgm:pt>
    <dgm:pt modelId="{1660391B-AA5B-4763-9DD5-401A0BEE7277}" type="parTrans" cxnId="{3F13903A-1D9E-4F22-BF50-D9C642BC8D55}">
      <dgm:prSet/>
      <dgm:spPr/>
      <dgm:t>
        <a:bodyPr/>
        <a:lstStyle/>
        <a:p>
          <a:endParaRPr lang="en-IE"/>
        </a:p>
      </dgm:t>
    </dgm:pt>
    <dgm:pt modelId="{3F7C543F-68D1-4A7C-B456-57EA047EA62B}" type="sibTrans" cxnId="{3F13903A-1D9E-4F22-BF50-D9C642BC8D55}">
      <dgm:prSet/>
      <dgm:spPr/>
      <dgm:t>
        <a:bodyPr/>
        <a:lstStyle/>
        <a:p>
          <a:endParaRPr lang="en-IE"/>
        </a:p>
      </dgm:t>
    </dgm:pt>
    <dgm:pt modelId="{351A8950-63BE-46BF-A1D7-DA0CA1FF34BA}" type="pres">
      <dgm:prSet presAssocID="{5B25CAD9-C748-4128-8A9E-9FE42C4213F2}" presName="diagram" presStyleCnt="0">
        <dgm:presLayoutVars>
          <dgm:dir/>
          <dgm:resizeHandles val="exact"/>
        </dgm:presLayoutVars>
      </dgm:prSet>
      <dgm:spPr/>
    </dgm:pt>
    <dgm:pt modelId="{8517B77B-F468-45C7-B309-5323B6C9771C}" type="pres">
      <dgm:prSet presAssocID="{C60F0852-913D-498E-B870-180A755FAEA2}" presName="node" presStyleLbl="node1" presStyleIdx="0" presStyleCnt="2" custScaleX="174642" custLinFactNeighborX="561" custLinFactNeighborY="5735">
        <dgm:presLayoutVars>
          <dgm:bulletEnabled val="1"/>
        </dgm:presLayoutVars>
      </dgm:prSet>
      <dgm:spPr/>
    </dgm:pt>
    <dgm:pt modelId="{57B8DBC9-2BBA-4689-9457-957AAC53675B}" type="pres">
      <dgm:prSet presAssocID="{AE7AF9B0-939B-4A80-9803-6A2BA088C745}" presName="sibTrans" presStyleCnt="0"/>
      <dgm:spPr/>
    </dgm:pt>
    <dgm:pt modelId="{71059584-6187-4D55-8899-FF70DDFD8DD2}" type="pres">
      <dgm:prSet presAssocID="{D7060EBA-ECD4-40EB-9969-10EA4764BCF5}" presName="node" presStyleLbl="node1" presStyleIdx="1" presStyleCnt="2" custScaleX="174642" custLinFactNeighborX="-8188" custLinFactNeighborY="5735">
        <dgm:presLayoutVars>
          <dgm:bulletEnabled val="1"/>
        </dgm:presLayoutVars>
      </dgm:prSet>
      <dgm:spPr/>
    </dgm:pt>
  </dgm:ptLst>
  <dgm:cxnLst>
    <dgm:cxn modelId="{3F13903A-1D9E-4F22-BF50-D9C642BC8D55}" srcId="{5B25CAD9-C748-4128-8A9E-9FE42C4213F2}" destId="{D7060EBA-ECD4-40EB-9969-10EA4764BCF5}" srcOrd="1" destOrd="0" parTransId="{1660391B-AA5B-4763-9DD5-401A0BEE7277}" sibTransId="{3F7C543F-68D1-4A7C-B456-57EA047EA62B}"/>
    <dgm:cxn modelId="{6C605048-4531-4F2A-B98D-E1F55EDCBB6C}" type="presOf" srcId="{D7060EBA-ECD4-40EB-9969-10EA4764BCF5}" destId="{71059584-6187-4D55-8899-FF70DDFD8DD2}" srcOrd="0" destOrd="0" presId="urn:microsoft.com/office/officeart/2005/8/layout/default"/>
    <dgm:cxn modelId="{67692BA4-FB74-4D25-9A3E-8B33BF118EA8}" type="presOf" srcId="{C60F0852-913D-498E-B870-180A755FAEA2}" destId="{8517B77B-F468-45C7-B309-5323B6C9771C}" srcOrd="0" destOrd="0" presId="urn:microsoft.com/office/officeart/2005/8/layout/default"/>
    <dgm:cxn modelId="{0B8F26A5-7E3E-4A6E-990F-5627236460CC}" srcId="{5B25CAD9-C748-4128-8A9E-9FE42C4213F2}" destId="{C60F0852-913D-498E-B870-180A755FAEA2}" srcOrd="0" destOrd="0" parTransId="{B5CDFA47-EAFD-4C06-A7BF-1F9B91014AE3}" sibTransId="{AE7AF9B0-939B-4A80-9803-6A2BA088C745}"/>
    <dgm:cxn modelId="{75090FDF-4597-4577-B3CB-3DE6EE3D0513}" type="presOf" srcId="{5B25CAD9-C748-4128-8A9E-9FE42C4213F2}" destId="{351A8950-63BE-46BF-A1D7-DA0CA1FF34BA}" srcOrd="0" destOrd="0" presId="urn:microsoft.com/office/officeart/2005/8/layout/default"/>
    <dgm:cxn modelId="{06BE0FFB-FAC8-46F0-B672-AB85BC5457F8}" type="presParOf" srcId="{351A8950-63BE-46BF-A1D7-DA0CA1FF34BA}" destId="{8517B77B-F468-45C7-B309-5323B6C9771C}" srcOrd="0" destOrd="0" presId="urn:microsoft.com/office/officeart/2005/8/layout/default"/>
    <dgm:cxn modelId="{DBE30037-75C3-402A-B10D-3C80BAF9A210}" type="presParOf" srcId="{351A8950-63BE-46BF-A1D7-DA0CA1FF34BA}" destId="{57B8DBC9-2BBA-4689-9457-957AAC53675B}" srcOrd="1" destOrd="0" presId="urn:microsoft.com/office/officeart/2005/8/layout/default"/>
    <dgm:cxn modelId="{BAA89E7A-9407-494B-8B88-57A9B61CB5E7}" type="presParOf" srcId="{351A8950-63BE-46BF-A1D7-DA0CA1FF34BA}" destId="{71059584-6187-4D55-8899-FF70DDFD8DD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25CAD9-C748-4128-8A9E-9FE42C4213F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E"/>
        </a:p>
      </dgm:t>
    </dgm:pt>
    <dgm:pt modelId="{C60F0852-913D-498E-B870-180A755FAEA2}">
      <dgm:prSet phldrT="[Text]"/>
      <dgm:spPr/>
      <dgm:t>
        <a:bodyPr/>
        <a:lstStyle/>
        <a:p>
          <a:r>
            <a:rPr lang="en-IE" dirty="0"/>
            <a:t>104</a:t>
          </a:r>
        </a:p>
      </dgm:t>
    </dgm:pt>
    <dgm:pt modelId="{B5CDFA47-EAFD-4C06-A7BF-1F9B91014AE3}" type="parTrans" cxnId="{0B8F26A5-7E3E-4A6E-990F-5627236460CC}">
      <dgm:prSet/>
      <dgm:spPr/>
      <dgm:t>
        <a:bodyPr/>
        <a:lstStyle/>
        <a:p>
          <a:endParaRPr lang="en-IE"/>
        </a:p>
      </dgm:t>
    </dgm:pt>
    <dgm:pt modelId="{AE7AF9B0-939B-4A80-9803-6A2BA088C745}" type="sibTrans" cxnId="{0B8F26A5-7E3E-4A6E-990F-5627236460CC}">
      <dgm:prSet/>
      <dgm:spPr/>
      <dgm:t>
        <a:bodyPr/>
        <a:lstStyle/>
        <a:p>
          <a:endParaRPr lang="en-IE"/>
        </a:p>
      </dgm:t>
    </dgm:pt>
    <dgm:pt modelId="{D7060EBA-ECD4-40EB-9969-10EA4764BCF5}">
      <dgm:prSet phldrT="[Text]"/>
      <dgm:spPr/>
      <dgm:t>
        <a:bodyPr/>
        <a:lstStyle/>
        <a:p>
          <a:r>
            <a:rPr lang="en-IE" dirty="0"/>
            <a:t>18.124.28</a:t>
          </a:r>
        </a:p>
      </dgm:t>
    </dgm:pt>
    <dgm:pt modelId="{1660391B-AA5B-4763-9DD5-401A0BEE7277}" type="parTrans" cxnId="{3F13903A-1D9E-4F22-BF50-D9C642BC8D55}">
      <dgm:prSet/>
      <dgm:spPr/>
      <dgm:t>
        <a:bodyPr/>
        <a:lstStyle/>
        <a:p>
          <a:endParaRPr lang="en-IE"/>
        </a:p>
      </dgm:t>
    </dgm:pt>
    <dgm:pt modelId="{3F7C543F-68D1-4A7C-B456-57EA047EA62B}" type="sibTrans" cxnId="{3F13903A-1D9E-4F22-BF50-D9C642BC8D55}">
      <dgm:prSet/>
      <dgm:spPr/>
      <dgm:t>
        <a:bodyPr/>
        <a:lstStyle/>
        <a:p>
          <a:endParaRPr lang="en-IE"/>
        </a:p>
      </dgm:t>
    </dgm:pt>
    <dgm:pt modelId="{351A8950-63BE-46BF-A1D7-DA0CA1FF34BA}" type="pres">
      <dgm:prSet presAssocID="{5B25CAD9-C748-4128-8A9E-9FE42C4213F2}" presName="diagram" presStyleCnt="0">
        <dgm:presLayoutVars>
          <dgm:dir/>
          <dgm:resizeHandles val="exact"/>
        </dgm:presLayoutVars>
      </dgm:prSet>
      <dgm:spPr/>
    </dgm:pt>
    <dgm:pt modelId="{8517B77B-F468-45C7-B309-5323B6C9771C}" type="pres">
      <dgm:prSet presAssocID="{C60F0852-913D-498E-B870-180A755FAEA2}" presName="node" presStyleLbl="node1" presStyleIdx="0" presStyleCnt="2" custScaleX="174642" custLinFactNeighborX="561" custLinFactNeighborY="5735">
        <dgm:presLayoutVars>
          <dgm:bulletEnabled val="1"/>
        </dgm:presLayoutVars>
      </dgm:prSet>
      <dgm:spPr/>
    </dgm:pt>
    <dgm:pt modelId="{57B8DBC9-2BBA-4689-9457-957AAC53675B}" type="pres">
      <dgm:prSet presAssocID="{AE7AF9B0-939B-4A80-9803-6A2BA088C745}" presName="sibTrans" presStyleCnt="0"/>
      <dgm:spPr/>
    </dgm:pt>
    <dgm:pt modelId="{71059584-6187-4D55-8899-FF70DDFD8DD2}" type="pres">
      <dgm:prSet presAssocID="{D7060EBA-ECD4-40EB-9969-10EA4764BCF5}" presName="node" presStyleLbl="node1" presStyleIdx="1" presStyleCnt="2" custScaleX="174642" custLinFactNeighborX="-8188" custLinFactNeighborY="5735">
        <dgm:presLayoutVars>
          <dgm:bulletEnabled val="1"/>
        </dgm:presLayoutVars>
      </dgm:prSet>
      <dgm:spPr/>
    </dgm:pt>
  </dgm:ptLst>
  <dgm:cxnLst>
    <dgm:cxn modelId="{3F13903A-1D9E-4F22-BF50-D9C642BC8D55}" srcId="{5B25CAD9-C748-4128-8A9E-9FE42C4213F2}" destId="{D7060EBA-ECD4-40EB-9969-10EA4764BCF5}" srcOrd="1" destOrd="0" parTransId="{1660391B-AA5B-4763-9DD5-401A0BEE7277}" sibTransId="{3F7C543F-68D1-4A7C-B456-57EA047EA62B}"/>
    <dgm:cxn modelId="{6C605048-4531-4F2A-B98D-E1F55EDCBB6C}" type="presOf" srcId="{D7060EBA-ECD4-40EB-9969-10EA4764BCF5}" destId="{71059584-6187-4D55-8899-FF70DDFD8DD2}" srcOrd="0" destOrd="0" presId="urn:microsoft.com/office/officeart/2005/8/layout/default"/>
    <dgm:cxn modelId="{67692BA4-FB74-4D25-9A3E-8B33BF118EA8}" type="presOf" srcId="{C60F0852-913D-498E-B870-180A755FAEA2}" destId="{8517B77B-F468-45C7-B309-5323B6C9771C}" srcOrd="0" destOrd="0" presId="urn:microsoft.com/office/officeart/2005/8/layout/default"/>
    <dgm:cxn modelId="{0B8F26A5-7E3E-4A6E-990F-5627236460CC}" srcId="{5B25CAD9-C748-4128-8A9E-9FE42C4213F2}" destId="{C60F0852-913D-498E-B870-180A755FAEA2}" srcOrd="0" destOrd="0" parTransId="{B5CDFA47-EAFD-4C06-A7BF-1F9B91014AE3}" sibTransId="{AE7AF9B0-939B-4A80-9803-6A2BA088C745}"/>
    <dgm:cxn modelId="{75090FDF-4597-4577-B3CB-3DE6EE3D0513}" type="presOf" srcId="{5B25CAD9-C748-4128-8A9E-9FE42C4213F2}" destId="{351A8950-63BE-46BF-A1D7-DA0CA1FF34BA}" srcOrd="0" destOrd="0" presId="urn:microsoft.com/office/officeart/2005/8/layout/default"/>
    <dgm:cxn modelId="{06BE0FFB-FAC8-46F0-B672-AB85BC5457F8}" type="presParOf" srcId="{351A8950-63BE-46BF-A1D7-DA0CA1FF34BA}" destId="{8517B77B-F468-45C7-B309-5323B6C9771C}" srcOrd="0" destOrd="0" presId="urn:microsoft.com/office/officeart/2005/8/layout/default"/>
    <dgm:cxn modelId="{DBE30037-75C3-402A-B10D-3C80BAF9A210}" type="presParOf" srcId="{351A8950-63BE-46BF-A1D7-DA0CA1FF34BA}" destId="{57B8DBC9-2BBA-4689-9457-957AAC53675B}" srcOrd="1" destOrd="0" presId="urn:microsoft.com/office/officeart/2005/8/layout/default"/>
    <dgm:cxn modelId="{BAA89E7A-9407-494B-8B88-57A9B61CB5E7}" type="presParOf" srcId="{351A8950-63BE-46BF-A1D7-DA0CA1FF34BA}" destId="{71059584-6187-4D55-8899-FF70DDFD8DD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065551-CF90-49B4-B950-A152DC1792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B323E7-BFFC-45F8-981E-3B8941DA1C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part of the organization is allocated a range of IP addresses (subnets or subnetworks)</a:t>
          </a:r>
        </a:p>
      </dgm:t>
    </dgm:pt>
    <dgm:pt modelId="{936E239B-663D-4897-8CE2-B853A1F44837}" type="parTrans" cxnId="{00371B44-3ECE-4524-BA6B-480F26FB6AB2}">
      <dgm:prSet/>
      <dgm:spPr/>
      <dgm:t>
        <a:bodyPr/>
        <a:lstStyle/>
        <a:p>
          <a:endParaRPr lang="en-US"/>
        </a:p>
      </dgm:t>
    </dgm:pt>
    <dgm:pt modelId="{6BEACC81-6C6E-42CA-940E-F6A31A2CF5E7}" type="sibTrans" cxnId="{00371B44-3ECE-4524-BA6B-480F26FB6AB2}">
      <dgm:prSet/>
      <dgm:spPr/>
      <dgm:t>
        <a:bodyPr/>
        <a:lstStyle/>
        <a:p>
          <a:endParaRPr lang="en-US"/>
        </a:p>
      </dgm:t>
    </dgm:pt>
    <dgm:pt modelId="{421B4FF0-C2C7-45F1-931F-A0E51C3ECF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Addresses in each subnet can be administered locally</a:t>
          </a:r>
        </a:p>
      </dgm:t>
    </dgm:pt>
    <dgm:pt modelId="{7E2E2873-3BE2-4957-A1F4-94040FDB0B3F}" type="parTrans" cxnId="{3BC8DF5C-CB20-458B-9F1B-6EE2D2801A6E}">
      <dgm:prSet/>
      <dgm:spPr/>
      <dgm:t>
        <a:bodyPr/>
        <a:lstStyle/>
        <a:p>
          <a:endParaRPr lang="en-US"/>
        </a:p>
      </dgm:t>
    </dgm:pt>
    <dgm:pt modelId="{86368D3D-8D03-4910-8AA9-D5CCA50DC6FC}" type="sibTrans" cxnId="{3BC8DF5C-CB20-458B-9F1B-6EE2D2801A6E}">
      <dgm:prSet/>
      <dgm:spPr/>
      <dgm:t>
        <a:bodyPr/>
        <a:lstStyle/>
        <a:p>
          <a:endParaRPr lang="en-US"/>
        </a:p>
      </dgm:t>
    </dgm:pt>
    <dgm:pt modelId="{81E496C2-53B6-4907-948D-B5F66706EFBF}" type="pres">
      <dgm:prSet presAssocID="{33065551-CF90-49B4-B950-A152DC179271}" presName="root" presStyleCnt="0">
        <dgm:presLayoutVars>
          <dgm:dir/>
          <dgm:resizeHandles val="exact"/>
        </dgm:presLayoutVars>
      </dgm:prSet>
      <dgm:spPr/>
    </dgm:pt>
    <dgm:pt modelId="{11C84D9C-9E21-4C4B-B663-30AEE6E29D69}" type="pres">
      <dgm:prSet presAssocID="{67B323E7-BFFC-45F8-981E-3B8941DA1CA1}" presName="compNode" presStyleCnt="0"/>
      <dgm:spPr/>
    </dgm:pt>
    <dgm:pt modelId="{B1D699F2-B5A6-40D8-AE10-E9DCE9E7942B}" type="pres">
      <dgm:prSet presAssocID="{67B323E7-BFFC-45F8-981E-3B8941DA1CA1}" presName="bgRect" presStyleLbl="bgShp" presStyleIdx="0" presStyleCnt="2"/>
      <dgm:spPr/>
    </dgm:pt>
    <dgm:pt modelId="{56885899-A324-4714-A3FC-C549FC601CEA}" type="pres">
      <dgm:prSet presAssocID="{67B323E7-BFFC-45F8-981E-3B8941DA1C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E8524C-5A3F-4A4F-9E89-03890EB2D837}" type="pres">
      <dgm:prSet presAssocID="{67B323E7-BFFC-45F8-981E-3B8941DA1CA1}" presName="spaceRect" presStyleCnt="0"/>
      <dgm:spPr/>
    </dgm:pt>
    <dgm:pt modelId="{97838CD8-4CD4-4DA0-9B80-1000A6E9D6FF}" type="pres">
      <dgm:prSet presAssocID="{67B323E7-BFFC-45F8-981E-3B8941DA1CA1}" presName="parTx" presStyleLbl="revTx" presStyleIdx="0" presStyleCnt="2">
        <dgm:presLayoutVars>
          <dgm:chMax val="0"/>
          <dgm:chPref val="0"/>
        </dgm:presLayoutVars>
      </dgm:prSet>
      <dgm:spPr/>
    </dgm:pt>
    <dgm:pt modelId="{41B4EB05-5AE5-4722-84B1-90ECD2915DFF}" type="pres">
      <dgm:prSet presAssocID="{6BEACC81-6C6E-42CA-940E-F6A31A2CF5E7}" presName="sibTrans" presStyleCnt="0"/>
      <dgm:spPr/>
    </dgm:pt>
    <dgm:pt modelId="{1D475076-E663-413F-8683-F52DAE999E47}" type="pres">
      <dgm:prSet presAssocID="{421B4FF0-C2C7-45F1-931F-A0E51C3ECF52}" presName="compNode" presStyleCnt="0"/>
      <dgm:spPr/>
    </dgm:pt>
    <dgm:pt modelId="{AE5D95D8-F565-4280-993B-2E91A6926FB9}" type="pres">
      <dgm:prSet presAssocID="{421B4FF0-C2C7-45F1-931F-A0E51C3ECF52}" presName="bgRect" presStyleLbl="bgShp" presStyleIdx="1" presStyleCnt="2"/>
      <dgm:spPr/>
    </dgm:pt>
    <dgm:pt modelId="{528A213F-3E47-440E-B511-7607DF685E64}" type="pres">
      <dgm:prSet presAssocID="{421B4FF0-C2C7-45F1-931F-A0E51C3ECF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4BA787-C28E-4F40-A8C3-22265BDA061E}" type="pres">
      <dgm:prSet presAssocID="{421B4FF0-C2C7-45F1-931F-A0E51C3ECF52}" presName="spaceRect" presStyleCnt="0"/>
      <dgm:spPr/>
    </dgm:pt>
    <dgm:pt modelId="{CA7AA8AD-0643-4CB5-ADB4-73689A3DE4A6}" type="pres">
      <dgm:prSet presAssocID="{421B4FF0-C2C7-45F1-931F-A0E51C3ECF5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C8DF5C-CB20-458B-9F1B-6EE2D2801A6E}" srcId="{33065551-CF90-49B4-B950-A152DC179271}" destId="{421B4FF0-C2C7-45F1-931F-A0E51C3ECF52}" srcOrd="1" destOrd="0" parTransId="{7E2E2873-3BE2-4957-A1F4-94040FDB0B3F}" sibTransId="{86368D3D-8D03-4910-8AA9-D5CCA50DC6FC}"/>
    <dgm:cxn modelId="{00371B44-3ECE-4524-BA6B-480F26FB6AB2}" srcId="{33065551-CF90-49B4-B950-A152DC179271}" destId="{67B323E7-BFFC-45F8-981E-3B8941DA1CA1}" srcOrd="0" destOrd="0" parTransId="{936E239B-663D-4897-8CE2-B853A1F44837}" sibTransId="{6BEACC81-6C6E-42CA-940E-F6A31A2CF5E7}"/>
    <dgm:cxn modelId="{D0757664-2D86-4761-964B-496164870C2A}" type="presOf" srcId="{33065551-CF90-49B4-B950-A152DC179271}" destId="{81E496C2-53B6-4907-948D-B5F66706EFBF}" srcOrd="0" destOrd="0" presId="urn:microsoft.com/office/officeart/2018/2/layout/IconVerticalSolidList"/>
    <dgm:cxn modelId="{9AE1CE71-67F3-4C98-81EF-9F6E8333D88B}" type="presOf" srcId="{67B323E7-BFFC-45F8-981E-3B8941DA1CA1}" destId="{97838CD8-4CD4-4DA0-9B80-1000A6E9D6FF}" srcOrd="0" destOrd="0" presId="urn:microsoft.com/office/officeart/2018/2/layout/IconVerticalSolidList"/>
    <dgm:cxn modelId="{A16E5FE4-A14A-4537-B33F-2B8B96A0E825}" type="presOf" srcId="{421B4FF0-C2C7-45F1-931F-A0E51C3ECF52}" destId="{CA7AA8AD-0643-4CB5-ADB4-73689A3DE4A6}" srcOrd="0" destOrd="0" presId="urn:microsoft.com/office/officeart/2018/2/layout/IconVerticalSolidList"/>
    <dgm:cxn modelId="{6A219114-0F4B-477B-9779-A676B1713B1B}" type="presParOf" srcId="{81E496C2-53B6-4907-948D-B5F66706EFBF}" destId="{11C84D9C-9E21-4C4B-B663-30AEE6E29D69}" srcOrd="0" destOrd="0" presId="urn:microsoft.com/office/officeart/2018/2/layout/IconVerticalSolidList"/>
    <dgm:cxn modelId="{CBAF4FB0-4609-4595-98DF-2F32674748DA}" type="presParOf" srcId="{11C84D9C-9E21-4C4B-B663-30AEE6E29D69}" destId="{B1D699F2-B5A6-40D8-AE10-E9DCE9E7942B}" srcOrd="0" destOrd="0" presId="urn:microsoft.com/office/officeart/2018/2/layout/IconVerticalSolidList"/>
    <dgm:cxn modelId="{CF52DAA5-CB1A-4C2C-A692-CD53F332EBE2}" type="presParOf" srcId="{11C84D9C-9E21-4C4B-B663-30AEE6E29D69}" destId="{56885899-A324-4714-A3FC-C549FC601CEA}" srcOrd="1" destOrd="0" presId="urn:microsoft.com/office/officeart/2018/2/layout/IconVerticalSolidList"/>
    <dgm:cxn modelId="{620FA702-3B8E-4AAC-AB7D-318155608C48}" type="presParOf" srcId="{11C84D9C-9E21-4C4B-B663-30AEE6E29D69}" destId="{06E8524C-5A3F-4A4F-9E89-03890EB2D837}" srcOrd="2" destOrd="0" presId="urn:microsoft.com/office/officeart/2018/2/layout/IconVerticalSolidList"/>
    <dgm:cxn modelId="{DD654A90-4864-4F5C-95C3-B98433F8007B}" type="presParOf" srcId="{11C84D9C-9E21-4C4B-B663-30AEE6E29D69}" destId="{97838CD8-4CD4-4DA0-9B80-1000A6E9D6FF}" srcOrd="3" destOrd="0" presId="urn:microsoft.com/office/officeart/2018/2/layout/IconVerticalSolidList"/>
    <dgm:cxn modelId="{2D9BA0E8-6216-46F1-A8AB-864ADAD382C5}" type="presParOf" srcId="{81E496C2-53B6-4907-948D-B5F66706EFBF}" destId="{41B4EB05-5AE5-4722-84B1-90ECD2915DFF}" srcOrd="1" destOrd="0" presId="urn:microsoft.com/office/officeart/2018/2/layout/IconVerticalSolidList"/>
    <dgm:cxn modelId="{8F2E3B50-05FE-4ED3-BAF7-E91FEFA80E37}" type="presParOf" srcId="{81E496C2-53B6-4907-948D-B5F66706EFBF}" destId="{1D475076-E663-413F-8683-F52DAE999E47}" srcOrd="2" destOrd="0" presId="urn:microsoft.com/office/officeart/2018/2/layout/IconVerticalSolidList"/>
    <dgm:cxn modelId="{051D8DAB-0977-4B22-8978-30F90D3A31C0}" type="presParOf" srcId="{1D475076-E663-413F-8683-F52DAE999E47}" destId="{AE5D95D8-F565-4280-993B-2E91A6926FB9}" srcOrd="0" destOrd="0" presId="urn:microsoft.com/office/officeart/2018/2/layout/IconVerticalSolidList"/>
    <dgm:cxn modelId="{8ECF9614-BFD3-406D-94A6-59B71DAE908C}" type="presParOf" srcId="{1D475076-E663-413F-8683-F52DAE999E47}" destId="{528A213F-3E47-440E-B511-7607DF685E64}" srcOrd="1" destOrd="0" presId="urn:microsoft.com/office/officeart/2018/2/layout/IconVerticalSolidList"/>
    <dgm:cxn modelId="{D24EE2D5-E129-4531-A6E3-EA19A9596575}" type="presParOf" srcId="{1D475076-E663-413F-8683-F52DAE999E47}" destId="{674BA787-C28E-4F40-A8C3-22265BDA061E}" srcOrd="2" destOrd="0" presId="urn:microsoft.com/office/officeart/2018/2/layout/IconVerticalSolidList"/>
    <dgm:cxn modelId="{BA11CC2E-7E3C-49D2-B8BA-4A3615BF2A88}" type="presParOf" srcId="{1D475076-E663-413F-8683-F52DAE999E47}" destId="{CA7AA8AD-0643-4CB5-ADB4-73689A3DE4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25CAD9-C748-4128-8A9E-9FE42C4213F2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E"/>
        </a:p>
      </dgm:t>
    </dgm:pt>
    <dgm:pt modelId="{C60F0852-913D-498E-B870-180A755FAEA2}">
      <dgm:prSet phldrT="[Text]"/>
      <dgm:spPr/>
      <dgm:t>
        <a:bodyPr/>
        <a:lstStyle/>
        <a:p>
          <a:r>
            <a:rPr lang="en-IE"/>
            <a:t>Network Prefix</a:t>
          </a:r>
        </a:p>
      </dgm:t>
    </dgm:pt>
    <dgm:pt modelId="{B5CDFA47-EAFD-4C06-A7BF-1F9B91014AE3}" type="parTrans" cxnId="{0B8F26A5-7E3E-4A6E-990F-5627236460CC}">
      <dgm:prSet/>
      <dgm:spPr/>
      <dgm:t>
        <a:bodyPr/>
        <a:lstStyle/>
        <a:p>
          <a:endParaRPr lang="en-IE"/>
        </a:p>
      </dgm:t>
    </dgm:pt>
    <dgm:pt modelId="{AE7AF9B0-939B-4A80-9803-6A2BA088C745}" type="sibTrans" cxnId="{0B8F26A5-7E3E-4A6E-990F-5627236460CC}">
      <dgm:prSet/>
      <dgm:spPr/>
      <dgm:t>
        <a:bodyPr/>
        <a:lstStyle/>
        <a:p>
          <a:endParaRPr lang="en-IE"/>
        </a:p>
      </dgm:t>
    </dgm:pt>
    <dgm:pt modelId="{D7060EBA-ECD4-40EB-9969-10EA4764BCF5}">
      <dgm:prSet phldrT="[Text]"/>
      <dgm:spPr/>
      <dgm:t>
        <a:bodyPr/>
        <a:lstStyle/>
        <a:p>
          <a:r>
            <a:rPr lang="en-IE"/>
            <a:t>Host number</a:t>
          </a:r>
        </a:p>
      </dgm:t>
    </dgm:pt>
    <dgm:pt modelId="{1660391B-AA5B-4763-9DD5-401A0BEE7277}" type="parTrans" cxnId="{3F13903A-1D9E-4F22-BF50-D9C642BC8D55}">
      <dgm:prSet/>
      <dgm:spPr/>
      <dgm:t>
        <a:bodyPr/>
        <a:lstStyle/>
        <a:p>
          <a:endParaRPr lang="en-IE"/>
        </a:p>
      </dgm:t>
    </dgm:pt>
    <dgm:pt modelId="{3F7C543F-68D1-4A7C-B456-57EA047EA62B}" type="sibTrans" cxnId="{3F13903A-1D9E-4F22-BF50-D9C642BC8D55}">
      <dgm:prSet/>
      <dgm:spPr/>
      <dgm:t>
        <a:bodyPr/>
        <a:lstStyle/>
        <a:p>
          <a:endParaRPr lang="en-IE"/>
        </a:p>
      </dgm:t>
    </dgm:pt>
    <dgm:pt modelId="{155F1455-94B9-4A85-B8CF-F0428C68E605}">
      <dgm:prSet phldrT="[Text]"/>
      <dgm:spPr/>
      <dgm:t>
        <a:bodyPr/>
        <a:lstStyle/>
        <a:p>
          <a:r>
            <a:rPr lang="en-IE"/>
            <a:t>Subnet Number</a:t>
          </a:r>
        </a:p>
      </dgm:t>
    </dgm:pt>
    <dgm:pt modelId="{0F92FD74-C6D2-443A-8A59-3B3CFDCD21D9}" type="parTrans" cxnId="{D98FF8C5-2824-4770-AC8A-C504981E21A7}">
      <dgm:prSet/>
      <dgm:spPr/>
      <dgm:t>
        <a:bodyPr/>
        <a:lstStyle/>
        <a:p>
          <a:endParaRPr lang="en-IE"/>
        </a:p>
      </dgm:t>
    </dgm:pt>
    <dgm:pt modelId="{6445C4FC-8380-4282-9F2E-EA79D39FBE9A}" type="sibTrans" cxnId="{D98FF8C5-2824-4770-AC8A-C504981E21A7}">
      <dgm:prSet/>
      <dgm:spPr/>
      <dgm:t>
        <a:bodyPr/>
        <a:lstStyle/>
        <a:p>
          <a:endParaRPr lang="en-IE"/>
        </a:p>
      </dgm:t>
    </dgm:pt>
    <dgm:pt modelId="{D70CBD6A-2482-4979-B498-619A27F0114B}">
      <dgm:prSet phldrT="[Text]"/>
      <dgm:spPr/>
      <dgm:t>
        <a:bodyPr/>
        <a:lstStyle/>
        <a:p>
          <a:r>
            <a:rPr lang="en-IE"/>
            <a:t>Host Number</a:t>
          </a:r>
        </a:p>
      </dgm:t>
    </dgm:pt>
    <dgm:pt modelId="{985203FA-6E37-4DC1-9547-E5C1E69BEADC}" type="parTrans" cxnId="{FBB0BE88-3D88-48D4-A796-A47B43930651}">
      <dgm:prSet/>
      <dgm:spPr/>
      <dgm:t>
        <a:bodyPr/>
        <a:lstStyle/>
        <a:p>
          <a:endParaRPr lang="en-IE"/>
        </a:p>
      </dgm:t>
    </dgm:pt>
    <dgm:pt modelId="{371A110B-3CEC-4516-9123-C94EC7E376F1}" type="sibTrans" cxnId="{FBB0BE88-3D88-48D4-A796-A47B43930651}">
      <dgm:prSet/>
      <dgm:spPr/>
      <dgm:t>
        <a:bodyPr/>
        <a:lstStyle/>
        <a:p>
          <a:endParaRPr lang="en-IE"/>
        </a:p>
      </dgm:t>
    </dgm:pt>
    <dgm:pt modelId="{369BC24F-54C1-4606-A608-F42F53CAAE8E}">
      <dgm:prSet phldrT="[Text]"/>
      <dgm:spPr/>
      <dgm:t>
        <a:bodyPr/>
        <a:lstStyle/>
        <a:p>
          <a:r>
            <a:rPr lang="en-IE"/>
            <a:t>Network Prefix</a:t>
          </a:r>
        </a:p>
      </dgm:t>
    </dgm:pt>
    <dgm:pt modelId="{F718A375-ED2E-4AB2-9C49-D092001F1BEC}" type="parTrans" cxnId="{F794A038-B03D-4851-A2B1-9DDA4F9D9BE1}">
      <dgm:prSet/>
      <dgm:spPr/>
      <dgm:t>
        <a:bodyPr/>
        <a:lstStyle/>
        <a:p>
          <a:endParaRPr lang="en-IE"/>
        </a:p>
      </dgm:t>
    </dgm:pt>
    <dgm:pt modelId="{C269EC7B-5946-4CA5-BCAD-7B69CF9465A1}" type="sibTrans" cxnId="{F794A038-B03D-4851-A2B1-9DDA4F9D9BE1}">
      <dgm:prSet/>
      <dgm:spPr/>
      <dgm:t>
        <a:bodyPr/>
        <a:lstStyle/>
        <a:p>
          <a:endParaRPr lang="en-IE"/>
        </a:p>
      </dgm:t>
    </dgm:pt>
    <dgm:pt modelId="{4829357F-0FBD-4E63-859B-7106E87D4D85}" type="pres">
      <dgm:prSet presAssocID="{5B25CAD9-C748-4128-8A9E-9FE42C4213F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D3BB82-8C45-4567-A3C0-48FAE648776D}" type="pres">
      <dgm:prSet presAssocID="{C60F0852-913D-498E-B870-180A755FAEA2}" presName="vertOne" presStyleCnt="0"/>
      <dgm:spPr/>
    </dgm:pt>
    <dgm:pt modelId="{BFA51199-5DBA-4CBE-B44F-5918B8A85856}" type="pres">
      <dgm:prSet presAssocID="{C60F0852-913D-498E-B870-180A755FAEA2}" presName="txOne" presStyleLbl="node0" presStyleIdx="0" presStyleCnt="2">
        <dgm:presLayoutVars>
          <dgm:chPref val="3"/>
        </dgm:presLayoutVars>
      </dgm:prSet>
      <dgm:spPr/>
    </dgm:pt>
    <dgm:pt modelId="{31A6BB9A-8E49-4A2B-8F58-CB9C2206BC87}" type="pres">
      <dgm:prSet presAssocID="{C60F0852-913D-498E-B870-180A755FAEA2}" presName="parTransOne" presStyleCnt="0"/>
      <dgm:spPr/>
    </dgm:pt>
    <dgm:pt modelId="{C51D3797-7D81-4F52-8C98-186F95628345}" type="pres">
      <dgm:prSet presAssocID="{C60F0852-913D-498E-B870-180A755FAEA2}" presName="horzOne" presStyleCnt="0"/>
      <dgm:spPr/>
    </dgm:pt>
    <dgm:pt modelId="{8FEA3DB5-F70B-41C5-8E1E-52C1800BEF57}" type="pres">
      <dgm:prSet presAssocID="{369BC24F-54C1-4606-A608-F42F53CAAE8E}" presName="vertTwo" presStyleCnt="0"/>
      <dgm:spPr/>
    </dgm:pt>
    <dgm:pt modelId="{348CE316-E07F-4D6F-9365-61C8F8A131A9}" type="pres">
      <dgm:prSet presAssocID="{369BC24F-54C1-4606-A608-F42F53CAAE8E}" presName="txTwo" presStyleLbl="node2" presStyleIdx="0" presStyleCnt="3">
        <dgm:presLayoutVars>
          <dgm:chPref val="3"/>
        </dgm:presLayoutVars>
      </dgm:prSet>
      <dgm:spPr/>
    </dgm:pt>
    <dgm:pt modelId="{F303240D-8320-4AF1-8777-000F2A6881DB}" type="pres">
      <dgm:prSet presAssocID="{369BC24F-54C1-4606-A608-F42F53CAAE8E}" presName="horzTwo" presStyleCnt="0"/>
      <dgm:spPr/>
    </dgm:pt>
    <dgm:pt modelId="{A9AA2902-46B0-4545-8AFA-51A6D04050DC}" type="pres">
      <dgm:prSet presAssocID="{AE7AF9B0-939B-4A80-9803-6A2BA088C745}" presName="sibSpaceOne" presStyleCnt="0"/>
      <dgm:spPr/>
    </dgm:pt>
    <dgm:pt modelId="{C2903D9E-8CD3-482F-85FB-81F6F45C141C}" type="pres">
      <dgm:prSet presAssocID="{D7060EBA-ECD4-40EB-9969-10EA4764BCF5}" presName="vertOne" presStyleCnt="0"/>
      <dgm:spPr/>
    </dgm:pt>
    <dgm:pt modelId="{7E8B3EF9-7EC9-4B7B-9417-48726196F5E0}" type="pres">
      <dgm:prSet presAssocID="{D7060EBA-ECD4-40EB-9969-10EA4764BCF5}" presName="txOne" presStyleLbl="node0" presStyleIdx="1" presStyleCnt="2">
        <dgm:presLayoutVars>
          <dgm:chPref val="3"/>
        </dgm:presLayoutVars>
      </dgm:prSet>
      <dgm:spPr/>
    </dgm:pt>
    <dgm:pt modelId="{77927415-C55A-42F6-8C6B-A6C9AC281B07}" type="pres">
      <dgm:prSet presAssocID="{D7060EBA-ECD4-40EB-9969-10EA4764BCF5}" presName="parTransOne" presStyleCnt="0"/>
      <dgm:spPr/>
    </dgm:pt>
    <dgm:pt modelId="{5AF3817B-3BBE-47A2-A4DE-CF836A3F2CE6}" type="pres">
      <dgm:prSet presAssocID="{D7060EBA-ECD4-40EB-9969-10EA4764BCF5}" presName="horzOne" presStyleCnt="0"/>
      <dgm:spPr/>
    </dgm:pt>
    <dgm:pt modelId="{89B194BD-C28F-4628-857E-3CB437682C60}" type="pres">
      <dgm:prSet presAssocID="{155F1455-94B9-4A85-B8CF-F0428C68E605}" presName="vertTwo" presStyleCnt="0"/>
      <dgm:spPr/>
    </dgm:pt>
    <dgm:pt modelId="{D5AC753C-2D2A-47EF-B1CB-4E39189C5EF1}" type="pres">
      <dgm:prSet presAssocID="{155F1455-94B9-4A85-B8CF-F0428C68E605}" presName="txTwo" presStyleLbl="node2" presStyleIdx="1" presStyleCnt="3">
        <dgm:presLayoutVars>
          <dgm:chPref val="3"/>
        </dgm:presLayoutVars>
      </dgm:prSet>
      <dgm:spPr/>
    </dgm:pt>
    <dgm:pt modelId="{FF88F36C-ACEC-4F6F-AC17-2F183787A396}" type="pres">
      <dgm:prSet presAssocID="{155F1455-94B9-4A85-B8CF-F0428C68E605}" presName="horzTwo" presStyleCnt="0"/>
      <dgm:spPr/>
    </dgm:pt>
    <dgm:pt modelId="{837E204E-B4C2-4792-9198-C3C98BE9FD32}" type="pres">
      <dgm:prSet presAssocID="{6445C4FC-8380-4282-9F2E-EA79D39FBE9A}" presName="sibSpaceTwo" presStyleCnt="0"/>
      <dgm:spPr/>
    </dgm:pt>
    <dgm:pt modelId="{AB95E5D7-52C2-4A97-B149-48D68619EB17}" type="pres">
      <dgm:prSet presAssocID="{D70CBD6A-2482-4979-B498-619A27F0114B}" presName="vertTwo" presStyleCnt="0"/>
      <dgm:spPr/>
    </dgm:pt>
    <dgm:pt modelId="{EBF90F69-5504-4BB9-B75D-84116B9BBA39}" type="pres">
      <dgm:prSet presAssocID="{D70CBD6A-2482-4979-B498-619A27F0114B}" presName="txTwo" presStyleLbl="node2" presStyleIdx="2" presStyleCnt="3">
        <dgm:presLayoutVars>
          <dgm:chPref val="3"/>
        </dgm:presLayoutVars>
      </dgm:prSet>
      <dgm:spPr/>
    </dgm:pt>
    <dgm:pt modelId="{2FA49550-3414-4228-A7AB-460D8E08A261}" type="pres">
      <dgm:prSet presAssocID="{D70CBD6A-2482-4979-B498-619A27F0114B}" presName="horzTwo" presStyleCnt="0"/>
      <dgm:spPr/>
    </dgm:pt>
  </dgm:ptLst>
  <dgm:cxnLst>
    <dgm:cxn modelId="{F794A038-B03D-4851-A2B1-9DDA4F9D9BE1}" srcId="{C60F0852-913D-498E-B870-180A755FAEA2}" destId="{369BC24F-54C1-4606-A608-F42F53CAAE8E}" srcOrd="0" destOrd="0" parTransId="{F718A375-ED2E-4AB2-9C49-D092001F1BEC}" sibTransId="{C269EC7B-5946-4CA5-BCAD-7B69CF9465A1}"/>
    <dgm:cxn modelId="{6DDC1E39-17F3-4F79-B927-842D8217529D}" type="presOf" srcId="{D7060EBA-ECD4-40EB-9969-10EA4764BCF5}" destId="{7E8B3EF9-7EC9-4B7B-9417-48726196F5E0}" srcOrd="0" destOrd="0" presId="urn:microsoft.com/office/officeart/2005/8/layout/hierarchy4"/>
    <dgm:cxn modelId="{3F13903A-1D9E-4F22-BF50-D9C642BC8D55}" srcId="{5B25CAD9-C748-4128-8A9E-9FE42C4213F2}" destId="{D7060EBA-ECD4-40EB-9969-10EA4764BCF5}" srcOrd="1" destOrd="0" parTransId="{1660391B-AA5B-4763-9DD5-401A0BEE7277}" sibTransId="{3F7C543F-68D1-4A7C-B456-57EA047EA62B}"/>
    <dgm:cxn modelId="{C96C6F60-99C2-4D27-8861-B611A886ADCD}" type="presOf" srcId="{C60F0852-913D-498E-B870-180A755FAEA2}" destId="{BFA51199-5DBA-4CBE-B44F-5918B8A85856}" srcOrd="0" destOrd="0" presId="urn:microsoft.com/office/officeart/2005/8/layout/hierarchy4"/>
    <dgm:cxn modelId="{212AA072-E5FE-49C7-9573-00474C214402}" type="presOf" srcId="{155F1455-94B9-4A85-B8CF-F0428C68E605}" destId="{D5AC753C-2D2A-47EF-B1CB-4E39189C5EF1}" srcOrd="0" destOrd="0" presId="urn:microsoft.com/office/officeart/2005/8/layout/hierarchy4"/>
    <dgm:cxn modelId="{FBB0BE88-3D88-48D4-A796-A47B43930651}" srcId="{D7060EBA-ECD4-40EB-9969-10EA4764BCF5}" destId="{D70CBD6A-2482-4979-B498-619A27F0114B}" srcOrd="1" destOrd="0" parTransId="{985203FA-6E37-4DC1-9547-E5C1E69BEADC}" sibTransId="{371A110B-3CEC-4516-9123-C94EC7E376F1}"/>
    <dgm:cxn modelId="{0B8F26A5-7E3E-4A6E-990F-5627236460CC}" srcId="{5B25CAD9-C748-4128-8A9E-9FE42C4213F2}" destId="{C60F0852-913D-498E-B870-180A755FAEA2}" srcOrd="0" destOrd="0" parTransId="{B5CDFA47-EAFD-4C06-A7BF-1F9B91014AE3}" sibTransId="{AE7AF9B0-939B-4A80-9803-6A2BA088C745}"/>
    <dgm:cxn modelId="{6E49FEB1-6DCF-443C-837C-C13BFEB74154}" type="presOf" srcId="{369BC24F-54C1-4606-A608-F42F53CAAE8E}" destId="{348CE316-E07F-4D6F-9365-61C8F8A131A9}" srcOrd="0" destOrd="0" presId="urn:microsoft.com/office/officeart/2005/8/layout/hierarchy4"/>
    <dgm:cxn modelId="{D98FF8C5-2824-4770-AC8A-C504981E21A7}" srcId="{D7060EBA-ECD4-40EB-9969-10EA4764BCF5}" destId="{155F1455-94B9-4A85-B8CF-F0428C68E605}" srcOrd="0" destOrd="0" parTransId="{0F92FD74-C6D2-443A-8A59-3B3CFDCD21D9}" sibTransId="{6445C4FC-8380-4282-9F2E-EA79D39FBE9A}"/>
    <dgm:cxn modelId="{15DCC3CD-5376-496D-8963-D1C2C6C8C814}" type="presOf" srcId="{5B25CAD9-C748-4128-8A9E-9FE42C4213F2}" destId="{4829357F-0FBD-4E63-859B-7106E87D4D85}" srcOrd="0" destOrd="0" presId="urn:microsoft.com/office/officeart/2005/8/layout/hierarchy4"/>
    <dgm:cxn modelId="{A37A10E3-C8CF-49D0-8363-54CB03DD72F8}" type="presOf" srcId="{D70CBD6A-2482-4979-B498-619A27F0114B}" destId="{EBF90F69-5504-4BB9-B75D-84116B9BBA39}" srcOrd="0" destOrd="0" presId="urn:microsoft.com/office/officeart/2005/8/layout/hierarchy4"/>
    <dgm:cxn modelId="{3B98432C-6E90-422B-9BFE-E80239023770}" type="presParOf" srcId="{4829357F-0FBD-4E63-859B-7106E87D4D85}" destId="{AAD3BB82-8C45-4567-A3C0-48FAE648776D}" srcOrd="0" destOrd="0" presId="urn:microsoft.com/office/officeart/2005/8/layout/hierarchy4"/>
    <dgm:cxn modelId="{1930A2BD-9191-46CF-BA2E-81A5A9BA4189}" type="presParOf" srcId="{AAD3BB82-8C45-4567-A3C0-48FAE648776D}" destId="{BFA51199-5DBA-4CBE-B44F-5918B8A85856}" srcOrd="0" destOrd="0" presId="urn:microsoft.com/office/officeart/2005/8/layout/hierarchy4"/>
    <dgm:cxn modelId="{0AE197BA-9285-4724-9544-B613713C2363}" type="presParOf" srcId="{AAD3BB82-8C45-4567-A3C0-48FAE648776D}" destId="{31A6BB9A-8E49-4A2B-8F58-CB9C2206BC87}" srcOrd="1" destOrd="0" presId="urn:microsoft.com/office/officeart/2005/8/layout/hierarchy4"/>
    <dgm:cxn modelId="{F8A536F5-4726-4BDE-952A-30480D050CB0}" type="presParOf" srcId="{AAD3BB82-8C45-4567-A3C0-48FAE648776D}" destId="{C51D3797-7D81-4F52-8C98-186F95628345}" srcOrd="2" destOrd="0" presId="urn:microsoft.com/office/officeart/2005/8/layout/hierarchy4"/>
    <dgm:cxn modelId="{E5EFCA42-2494-4DF0-A8CD-C3311024C993}" type="presParOf" srcId="{C51D3797-7D81-4F52-8C98-186F95628345}" destId="{8FEA3DB5-F70B-41C5-8E1E-52C1800BEF57}" srcOrd="0" destOrd="0" presId="urn:microsoft.com/office/officeart/2005/8/layout/hierarchy4"/>
    <dgm:cxn modelId="{B40F13A8-DD67-48ED-B1A3-E762E025002A}" type="presParOf" srcId="{8FEA3DB5-F70B-41C5-8E1E-52C1800BEF57}" destId="{348CE316-E07F-4D6F-9365-61C8F8A131A9}" srcOrd="0" destOrd="0" presId="urn:microsoft.com/office/officeart/2005/8/layout/hierarchy4"/>
    <dgm:cxn modelId="{91146E8D-797A-4E10-9749-EFD06A51B9A5}" type="presParOf" srcId="{8FEA3DB5-F70B-41C5-8E1E-52C1800BEF57}" destId="{F303240D-8320-4AF1-8777-000F2A6881DB}" srcOrd="1" destOrd="0" presId="urn:microsoft.com/office/officeart/2005/8/layout/hierarchy4"/>
    <dgm:cxn modelId="{748611BE-8D61-4C7D-8265-839E6EF0929A}" type="presParOf" srcId="{4829357F-0FBD-4E63-859B-7106E87D4D85}" destId="{A9AA2902-46B0-4545-8AFA-51A6D04050DC}" srcOrd="1" destOrd="0" presId="urn:microsoft.com/office/officeart/2005/8/layout/hierarchy4"/>
    <dgm:cxn modelId="{D3EFC708-6EDD-441E-973C-9078895E4083}" type="presParOf" srcId="{4829357F-0FBD-4E63-859B-7106E87D4D85}" destId="{C2903D9E-8CD3-482F-85FB-81F6F45C141C}" srcOrd="2" destOrd="0" presId="urn:microsoft.com/office/officeart/2005/8/layout/hierarchy4"/>
    <dgm:cxn modelId="{284C9320-0261-4A94-8B13-FD6735E0A052}" type="presParOf" srcId="{C2903D9E-8CD3-482F-85FB-81F6F45C141C}" destId="{7E8B3EF9-7EC9-4B7B-9417-48726196F5E0}" srcOrd="0" destOrd="0" presId="urn:microsoft.com/office/officeart/2005/8/layout/hierarchy4"/>
    <dgm:cxn modelId="{20820773-BEE1-4568-9697-1F398CB52885}" type="presParOf" srcId="{C2903D9E-8CD3-482F-85FB-81F6F45C141C}" destId="{77927415-C55A-42F6-8C6B-A6C9AC281B07}" srcOrd="1" destOrd="0" presId="urn:microsoft.com/office/officeart/2005/8/layout/hierarchy4"/>
    <dgm:cxn modelId="{2C6DA5B5-DF76-4394-A00A-6BAC26F3A041}" type="presParOf" srcId="{C2903D9E-8CD3-482F-85FB-81F6F45C141C}" destId="{5AF3817B-3BBE-47A2-A4DE-CF836A3F2CE6}" srcOrd="2" destOrd="0" presId="urn:microsoft.com/office/officeart/2005/8/layout/hierarchy4"/>
    <dgm:cxn modelId="{D43320DE-AE31-441D-88B7-21F7472B9899}" type="presParOf" srcId="{5AF3817B-3BBE-47A2-A4DE-CF836A3F2CE6}" destId="{89B194BD-C28F-4628-857E-3CB437682C60}" srcOrd="0" destOrd="0" presId="urn:microsoft.com/office/officeart/2005/8/layout/hierarchy4"/>
    <dgm:cxn modelId="{19D3A997-791A-4E30-BD4D-638DB8E61FEF}" type="presParOf" srcId="{89B194BD-C28F-4628-857E-3CB437682C60}" destId="{D5AC753C-2D2A-47EF-B1CB-4E39189C5EF1}" srcOrd="0" destOrd="0" presId="urn:microsoft.com/office/officeart/2005/8/layout/hierarchy4"/>
    <dgm:cxn modelId="{5883A3FF-A760-4495-8A7E-1A3BC6111CAB}" type="presParOf" srcId="{89B194BD-C28F-4628-857E-3CB437682C60}" destId="{FF88F36C-ACEC-4F6F-AC17-2F183787A396}" srcOrd="1" destOrd="0" presId="urn:microsoft.com/office/officeart/2005/8/layout/hierarchy4"/>
    <dgm:cxn modelId="{B91CA454-BC81-45D6-83AB-29FB0F4FBFC2}" type="presParOf" srcId="{5AF3817B-3BBE-47A2-A4DE-CF836A3F2CE6}" destId="{837E204E-B4C2-4792-9198-C3C98BE9FD32}" srcOrd="1" destOrd="0" presId="urn:microsoft.com/office/officeart/2005/8/layout/hierarchy4"/>
    <dgm:cxn modelId="{BE7EE11B-9105-44B6-996F-3BBD4E43EB0A}" type="presParOf" srcId="{5AF3817B-3BBE-47A2-A4DE-CF836A3F2CE6}" destId="{AB95E5D7-52C2-4A97-B149-48D68619EB17}" srcOrd="2" destOrd="0" presId="urn:microsoft.com/office/officeart/2005/8/layout/hierarchy4"/>
    <dgm:cxn modelId="{C537760E-DFBA-4988-8B25-DA472A50800F}" type="presParOf" srcId="{AB95E5D7-52C2-4A97-B149-48D68619EB17}" destId="{EBF90F69-5504-4BB9-B75D-84116B9BBA39}" srcOrd="0" destOrd="0" presId="urn:microsoft.com/office/officeart/2005/8/layout/hierarchy4"/>
    <dgm:cxn modelId="{836EA051-1C32-40C6-BFB6-F268827E62BD}" type="presParOf" srcId="{AB95E5D7-52C2-4A97-B149-48D68619EB17}" destId="{2FA49550-3414-4228-A7AB-460D8E08A2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C406-2E9F-48CC-898E-14023358ACFB}">
      <dsp:nvSpPr>
        <dsp:cNvPr id="0" name=""/>
        <dsp:cNvSpPr/>
      </dsp:nvSpPr>
      <dsp:spPr>
        <a:xfrm>
          <a:off x="0" y="0"/>
          <a:ext cx="3752850" cy="375285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1218A-0F8A-4047-80DE-2C2C503E984A}">
      <dsp:nvSpPr>
        <dsp:cNvPr id="0" name=""/>
        <dsp:cNvSpPr/>
      </dsp:nvSpPr>
      <dsp:spPr>
        <a:xfrm>
          <a:off x="1876425" y="0"/>
          <a:ext cx="8639175" cy="3752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/>
            <a:t>Basics of IP Addressing</a:t>
          </a:r>
        </a:p>
      </dsp:txBody>
      <dsp:txXfrm>
        <a:off x="1876425" y="0"/>
        <a:ext cx="8639175" cy="1125857"/>
      </dsp:txXfrm>
    </dsp:sp>
    <dsp:sp modelId="{9DCDF26B-C153-4008-B52F-FB01D81796AF}">
      <dsp:nvSpPr>
        <dsp:cNvPr id="0" name=""/>
        <dsp:cNvSpPr/>
      </dsp:nvSpPr>
      <dsp:spPr>
        <a:xfrm>
          <a:off x="656749" y="1125857"/>
          <a:ext cx="2439350" cy="243935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ED687-D01D-43F5-B7DA-C9242B8A7B75}">
      <dsp:nvSpPr>
        <dsp:cNvPr id="0" name=""/>
        <dsp:cNvSpPr/>
      </dsp:nvSpPr>
      <dsp:spPr>
        <a:xfrm>
          <a:off x="1876425" y="1150128"/>
          <a:ext cx="8639175" cy="2439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b="0" i="0" kern="1200" dirty="0"/>
            <a:t>Classless Inter-Domain Routing (</a:t>
          </a:r>
          <a:r>
            <a:rPr lang="en-IE" sz="3400" kern="1200" dirty="0"/>
            <a:t>CIDR Notation) </a:t>
          </a:r>
        </a:p>
      </dsp:txBody>
      <dsp:txXfrm>
        <a:off x="1876425" y="1150128"/>
        <a:ext cx="8639175" cy="1125853"/>
      </dsp:txXfrm>
    </dsp:sp>
    <dsp:sp modelId="{3DD6BDE7-A81A-45A1-BB25-0E20911597B7}">
      <dsp:nvSpPr>
        <dsp:cNvPr id="0" name=""/>
        <dsp:cNvSpPr/>
      </dsp:nvSpPr>
      <dsp:spPr>
        <a:xfrm>
          <a:off x="1313498" y="2251711"/>
          <a:ext cx="1125853" cy="1125853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F2EB-59CF-4B5B-ACAC-B49FBAC80016}">
      <dsp:nvSpPr>
        <dsp:cNvPr id="0" name=""/>
        <dsp:cNvSpPr/>
      </dsp:nvSpPr>
      <dsp:spPr>
        <a:xfrm>
          <a:off x="1876425" y="2251711"/>
          <a:ext cx="8639175" cy="11258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 dirty="0"/>
            <a:t>Subnetting</a:t>
          </a:r>
        </a:p>
      </dsp:txBody>
      <dsp:txXfrm>
        <a:off x="1876425" y="2251711"/>
        <a:ext cx="8639175" cy="1125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7B77B-F468-45C7-B309-5323B6C9771C}">
      <dsp:nvSpPr>
        <dsp:cNvPr id="0" name=""/>
        <dsp:cNvSpPr/>
      </dsp:nvSpPr>
      <dsp:spPr>
        <a:xfrm>
          <a:off x="1517167" y="1006"/>
          <a:ext cx="2954340" cy="10149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/>
            <a:t>Network Prefix</a:t>
          </a:r>
        </a:p>
      </dsp:txBody>
      <dsp:txXfrm>
        <a:off x="1517167" y="1006"/>
        <a:ext cx="2954340" cy="1014993"/>
      </dsp:txXfrm>
    </dsp:sp>
    <dsp:sp modelId="{71059584-6187-4D55-8899-FF70DDFD8DD2}">
      <dsp:nvSpPr>
        <dsp:cNvPr id="0" name=""/>
        <dsp:cNvSpPr/>
      </dsp:nvSpPr>
      <dsp:spPr>
        <a:xfrm>
          <a:off x="4492670" y="1006"/>
          <a:ext cx="2954340" cy="10149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/>
            <a:t>Host Number</a:t>
          </a:r>
        </a:p>
      </dsp:txBody>
      <dsp:txXfrm>
        <a:off x="4492670" y="1006"/>
        <a:ext cx="2954340" cy="1014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7B77B-F468-45C7-B309-5323B6C9771C}">
      <dsp:nvSpPr>
        <dsp:cNvPr id="0" name=""/>
        <dsp:cNvSpPr/>
      </dsp:nvSpPr>
      <dsp:spPr>
        <a:xfrm>
          <a:off x="1517167" y="1006"/>
          <a:ext cx="2954340" cy="10149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 dirty="0"/>
            <a:t>104</a:t>
          </a:r>
        </a:p>
      </dsp:txBody>
      <dsp:txXfrm>
        <a:off x="1517167" y="1006"/>
        <a:ext cx="2954340" cy="1014993"/>
      </dsp:txXfrm>
    </dsp:sp>
    <dsp:sp modelId="{71059584-6187-4D55-8899-FF70DDFD8DD2}">
      <dsp:nvSpPr>
        <dsp:cNvPr id="0" name=""/>
        <dsp:cNvSpPr/>
      </dsp:nvSpPr>
      <dsp:spPr>
        <a:xfrm>
          <a:off x="4492670" y="1006"/>
          <a:ext cx="2954340" cy="10149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 dirty="0"/>
            <a:t>18.124.28</a:t>
          </a:r>
        </a:p>
      </dsp:txBody>
      <dsp:txXfrm>
        <a:off x="4492670" y="1006"/>
        <a:ext cx="2954340" cy="10149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699F2-B5A6-40D8-AE10-E9DCE9E7942B}">
      <dsp:nvSpPr>
        <dsp:cNvPr id="0" name=""/>
        <dsp:cNvSpPr/>
      </dsp:nvSpPr>
      <dsp:spPr>
        <a:xfrm>
          <a:off x="0" y="707092"/>
          <a:ext cx="4866748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85899-A324-4714-A3FC-C549FC601CEA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38CD8-4CD4-4DA0-9B80-1000A6E9D6FF}">
      <dsp:nvSpPr>
        <dsp:cNvPr id="0" name=""/>
        <dsp:cNvSpPr/>
      </dsp:nvSpPr>
      <dsp:spPr>
        <a:xfrm>
          <a:off x="1507738" y="707092"/>
          <a:ext cx="3359009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part of the organization is allocated a range of IP addresses (subnets or subnetworks)</a:t>
          </a:r>
        </a:p>
      </dsp:txBody>
      <dsp:txXfrm>
        <a:off x="1507738" y="707092"/>
        <a:ext cx="3359009" cy="1305401"/>
      </dsp:txXfrm>
    </dsp:sp>
    <dsp:sp modelId="{AE5D95D8-F565-4280-993B-2E91A6926FB9}">
      <dsp:nvSpPr>
        <dsp:cNvPr id="0" name=""/>
        <dsp:cNvSpPr/>
      </dsp:nvSpPr>
      <dsp:spPr>
        <a:xfrm>
          <a:off x="0" y="2338844"/>
          <a:ext cx="4866748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A213F-3E47-440E-B511-7607DF685E6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A8AD-0643-4CB5-ADB4-73689A3DE4A6}">
      <dsp:nvSpPr>
        <dsp:cNvPr id="0" name=""/>
        <dsp:cNvSpPr/>
      </dsp:nvSpPr>
      <dsp:spPr>
        <a:xfrm>
          <a:off x="1507738" y="2338844"/>
          <a:ext cx="3359009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Addresses in each subnet can be administered locally</a:t>
          </a:r>
        </a:p>
      </dsp:txBody>
      <dsp:txXfrm>
        <a:off x="1507738" y="2338844"/>
        <a:ext cx="3359009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51199-5DBA-4CBE-B44F-5918B8A85856}">
      <dsp:nvSpPr>
        <dsp:cNvPr id="0" name=""/>
        <dsp:cNvSpPr/>
      </dsp:nvSpPr>
      <dsp:spPr>
        <a:xfrm>
          <a:off x="5532" y="52"/>
          <a:ext cx="2792784" cy="520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Network Prefix</a:t>
          </a:r>
        </a:p>
      </dsp:txBody>
      <dsp:txXfrm>
        <a:off x="20782" y="15302"/>
        <a:ext cx="2762284" cy="490183"/>
      </dsp:txXfrm>
    </dsp:sp>
    <dsp:sp modelId="{348CE316-E07F-4D6F-9365-61C8F8A131A9}">
      <dsp:nvSpPr>
        <dsp:cNvPr id="0" name=""/>
        <dsp:cNvSpPr/>
      </dsp:nvSpPr>
      <dsp:spPr>
        <a:xfrm>
          <a:off x="5532" y="732330"/>
          <a:ext cx="2792784" cy="520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Network Prefix</a:t>
          </a:r>
        </a:p>
      </dsp:txBody>
      <dsp:txXfrm>
        <a:off x="20782" y="747580"/>
        <a:ext cx="2762284" cy="490183"/>
      </dsp:txXfrm>
    </dsp:sp>
    <dsp:sp modelId="{7E8B3EF9-7EC9-4B7B-9417-48726196F5E0}">
      <dsp:nvSpPr>
        <dsp:cNvPr id="0" name=""/>
        <dsp:cNvSpPr/>
      </dsp:nvSpPr>
      <dsp:spPr>
        <a:xfrm>
          <a:off x="3267505" y="52"/>
          <a:ext cx="5820163" cy="520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Host number</a:t>
          </a:r>
        </a:p>
      </dsp:txBody>
      <dsp:txXfrm>
        <a:off x="3282755" y="15302"/>
        <a:ext cx="5789663" cy="490183"/>
      </dsp:txXfrm>
    </dsp:sp>
    <dsp:sp modelId="{D5AC753C-2D2A-47EF-B1CB-4E39189C5EF1}">
      <dsp:nvSpPr>
        <dsp:cNvPr id="0" name=""/>
        <dsp:cNvSpPr/>
      </dsp:nvSpPr>
      <dsp:spPr>
        <a:xfrm>
          <a:off x="3267505" y="732330"/>
          <a:ext cx="2792784" cy="520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Subnet Number</a:t>
          </a:r>
        </a:p>
      </dsp:txBody>
      <dsp:txXfrm>
        <a:off x="3282755" y="747580"/>
        <a:ext cx="2762284" cy="490183"/>
      </dsp:txXfrm>
    </dsp:sp>
    <dsp:sp modelId="{EBF90F69-5504-4BB9-B75D-84116B9BBA39}">
      <dsp:nvSpPr>
        <dsp:cNvPr id="0" name=""/>
        <dsp:cNvSpPr/>
      </dsp:nvSpPr>
      <dsp:spPr>
        <a:xfrm>
          <a:off x="6294883" y="732330"/>
          <a:ext cx="2792784" cy="520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Host Number</a:t>
          </a:r>
        </a:p>
      </dsp:txBody>
      <dsp:txXfrm>
        <a:off x="6310133" y="747580"/>
        <a:ext cx="2762284" cy="490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E8C95-DA98-425A-865B-8DB9F2B4AF9A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1ADA9-6F01-4C7C-AD7E-72AD49C9B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4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8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7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Backbone ISPs obtain large block of IP addresses space and then reallocate portions of their address blocks to their customers. </a:t>
            </a:r>
          </a:p>
          <a:p>
            <a:endParaRPr lang="en-US"/>
          </a:p>
          <a:p>
            <a:r>
              <a:rPr lang="en-US"/>
              <a:t>Example: </a:t>
            </a:r>
          </a:p>
          <a:p>
            <a:endParaRPr lang="en-US"/>
          </a:p>
          <a:p>
            <a:r>
              <a:rPr lang="en-US"/>
              <a:t>Assume that an ISP owns the address block 206.0.64.0/18, which represents 16,384 (2</a:t>
            </a:r>
            <a:r>
              <a:rPr lang="en-US" baseline="30000"/>
              <a:t>14</a:t>
            </a:r>
            <a:r>
              <a:rPr lang="en-US"/>
              <a:t>) IP addresses</a:t>
            </a:r>
          </a:p>
          <a:p>
            <a:endParaRPr lang="en-US"/>
          </a:p>
          <a:p>
            <a:r>
              <a:rPr lang="en-US"/>
              <a:t>Suppose a client requires 800 host addresses</a:t>
            </a:r>
          </a:p>
          <a:p>
            <a:endParaRPr lang="en-US"/>
          </a:p>
          <a:p>
            <a:r>
              <a:rPr lang="en-US"/>
              <a:t>With classful addresses: need to assign a class B address (and waste ~64,700 addresses) or four individual Class Cs (and introducing 4 new routes into the global Internet routing tables)</a:t>
            </a:r>
          </a:p>
          <a:p>
            <a:endParaRPr lang="en-US"/>
          </a:p>
          <a:p>
            <a:r>
              <a:rPr lang="en-US"/>
              <a:t>With CIDR: Assign a /22 block, e.g., 206.0.68.0/22, and allocated a block of 1,024 (2</a:t>
            </a:r>
            <a:r>
              <a:rPr lang="en-US" baseline="30000"/>
              <a:t>10</a:t>
            </a:r>
            <a:r>
              <a:rPr lang="en-US"/>
              <a:t>) IP addresses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1ADA9-6F01-4C7C-AD7E-72AD49C9B2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7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88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1ADA9-6F01-4C7C-AD7E-72AD49C9B2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42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1ADA9-6F01-4C7C-AD7E-72AD49C9B2B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19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B734-343A-401A-BBC5-86E53A2A7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2AE6B-825E-4EFD-86C3-AA3B2CCA8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A2B3-E1C4-4789-98BD-316EBB06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F93B-D184-472D-8379-4E0DEDEAEBC6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A021-847E-4E7B-91E6-8CB10A22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272F-BCED-47C5-9FFA-970083CF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62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ECFD-5D59-4613-A81F-11BDF1F6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FC1A6-01AB-47F6-B071-F418D4A28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0E53E-EC13-447A-9A12-654C6864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439-A011-4918-A39B-2B319FD76E85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0BC6-4456-4D77-BA0A-356C9861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8ED6-6BEC-453C-AEE5-C24038FA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8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08A76-D627-4794-92DF-CB4EAE286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3F99-79AF-47DC-AC8D-A83116E9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3C0E-D290-4EE8-85FD-AC02B074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A409-1E46-476F-9E97-90F6CBEDB9B0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6414-CE10-464B-B2A3-49795374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F5BA-336B-4E61-958F-706AC6F7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4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0E35-DD92-4FA6-94D9-972EFA9B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8B09-F0DF-47BA-AF5C-581CCB88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6DFE-E619-4F54-AA5D-EE248D3D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0F69-87AC-4F11-B1D0-5F5A4566ECFD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DBEB-9C39-4AE7-AF4A-BC59E39A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6EC2-9606-4AF4-AC4E-27A2E7CD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89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938-E099-4DBF-AFCA-4417939E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37CD-DA88-4646-9E6F-0C107D0B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B7114-0934-4F69-9BA3-7BAD1B27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5110-7352-4306-AE9B-1E1E35C981D0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4DD4-B784-4FBA-B819-75CBB838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B40C1-FFAE-4E20-B44A-F4D49E7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8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D5EA-F3E0-4BEC-9EDC-40B254A9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C9B5-6FE0-4A0F-998C-6F5552767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C23E8-2D07-4266-B891-6ACA85D1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9684-01A0-4CF9-B8B1-9C91D4E3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57C2-07A0-4E0F-A952-C87F1F5363B0}" type="datetime1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D4BE5-ACDB-4E9D-B8D0-31C468C0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7647-5786-480D-8CBE-E0A8D60A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2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F33B-7565-42CB-8E96-596FBD43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2D2E7-3494-497B-A8B0-AB38540A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D255-1029-428A-B5D8-C1D67E916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BAC42-ACA7-4585-9797-221B1628B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33764-2F6D-457B-A266-4EDF67403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BB382-6C0C-472A-8023-2BCE32BD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5C5-4C77-40F4-B6C2-3AD6B8D2CC10}" type="datetime1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04FC1-A21B-4A9A-A1BA-091D5D15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109F1-16E6-42C9-BE09-528A27C5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99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AC03-104E-4CB2-A7FA-85DCE117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C06E9-01BA-495D-A676-6D393C79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E89B-5F3E-4DA5-B80F-4139E94BD754}" type="datetime1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D0630-4F70-4788-90E4-3154F6E0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1DC97-E5B0-4BB6-9A2E-09623AE2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0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47971-20C0-4FE3-A94E-4AECC459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6E1-6DDF-458B-AED2-0381F1079B84}" type="datetime1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E0FF2-3221-4956-B870-0D5BBC17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D1A2A-FF4A-456E-94FB-82778884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27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E9DC-0B77-4744-A5E9-E1D1162F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80CE-D744-47C3-92B7-A5CAA588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3E02E-A512-4CCF-B45E-24986CFC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8EC80-E057-4F5C-A92E-B4031CD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4FDE-437F-4BB8-87DD-3BEF48ACC6ED}" type="datetime1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A78DE-3817-4E1B-B94F-213DD741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9E680-DAF7-48F9-9D1E-82BF20E0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62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232-FFC2-4D19-A7AE-2DE052BD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600A8-FC18-4600-92A3-BCEE40266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4C2BF-59E4-4390-8FE4-4C4FF00F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6B357-8833-4F04-A88F-69D2D84F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4325-0BCC-45F0-B885-9D78A634F185}" type="datetime1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F661-5AF7-48C0-B8F5-F21E5920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7763C-44CB-45D3-9168-24FA2030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4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87DCAF-1C76-4DEC-B475-8CA1E823A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F37E967-F463-4381-8D86-DF0B402A4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Isosceles Triangle 11">
            <a:extLst>
              <a:ext uri="{FF2B5EF4-FFF2-40B4-BE49-F238E27FC236}">
                <a16:creationId xmlns:a16="http://schemas.microsoft.com/office/drawing/2014/main" id="{F4302D17-CDFA-4D70-9D76-617B857C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Isosceles Triangle 13">
            <a:extLst>
              <a:ext uri="{FF2B5EF4-FFF2-40B4-BE49-F238E27FC236}">
                <a16:creationId xmlns:a16="http://schemas.microsoft.com/office/drawing/2014/main" id="{DA2966FF-5015-4181-AFEB-05C65B6BC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868113A-2798-41FB-8003-1FC64246F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161B7-C4D2-4468-9806-D1D31E6E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5B47-A7E2-40DB-AB46-7A9B1FA5B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1D261-AF39-425E-9149-C67C4BCFF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DDFE-71DF-477D-8B8D-CB87A22ABBBD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1EBA5-A495-4E89-80F3-16FD9457C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B344-630B-432B-B069-BCFF3D22A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7030A0"/>
                </a:solidFill>
              </a:defRPr>
            </a:lvl1pPr>
          </a:lstStyle>
          <a:p>
            <a:fld id="{B6A5C695-2F0B-40F0-907C-C091858C1C4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21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www.rte.ie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D1255-2625-4E18-837D-148E1438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55" y="730155"/>
            <a:ext cx="6090743" cy="14228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5 - Lecture</a:t>
            </a: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467575"/>
            <a:ext cx="2148840" cy="1877811"/>
          </a:xfrm>
          <a:prstGeom prst="rect">
            <a:avLst/>
          </a:prstGeom>
          <a:solidFill>
            <a:srgbClr val="50493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990" y="471340"/>
            <a:ext cx="2148840" cy="1856689"/>
          </a:xfrm>
          <a:prstGeom prst="rect">
            <a:avLst/>
          </a:prstGeom>
          <a:solidFill>
            <a:srgbClr val="FD3B0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76301"/>
            <a:ext cx="6675119" cy="392277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E50CD8EE-3FAF-46E7-A8EA-019055D39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2717021"/>
            <a:ext cx="6034514" cy="34108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ACN – IP Addressing and Subnetting</a:t>
            </a:r>
          </a:p>
          <a:p>
            <a:pPr marL="0" indent="0">
              <a:buNone/>
            </a:pPr>
            <a:r>
              <a:rPr lang="en-IE" sz="2000" dirty="0"/>
              <a:t> enda.stafford@ncirl.ie</a:t>
            </a: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955DCA-E99D-4678-99DB-8075105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2480956"/>
            <a:ext cx="4453128" cy="3922776"/>
          </a:xfrm>
          <a:prstGeom prst="rect">
            <a:avLst/>
          </a:prstGeom>
          <a:solidFill>
            <a:srgbClr val="FD3B06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80530A0-091A-47DB-BE75-2F17D2B4A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1" r="15207" b="-1"/>
          <a:stretch/>
        </p:blipFill>
        <p:spPr>
          <a:xfrm>
            <a:off x="7517695" y="3079153"/>
            <a:ext cx="3977640" cy="27295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D9869-76EC-1872-0BE5-34042C9B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6392" y="6336097"/>
            <a:ext cx="2743200" cy="365125"/>
          </a:xfrm>
        </p:spPr>
        <p:txBody>
          <a:bodyPr/>
          <a:lstStyle/>
          <a:p>
            <a:fld id="{B6A5C695-2F0B-40F0-907C-C091858C1C48}" type="slidenum">
              <a:rPr lang="en-GB" sz="2400" b="1" smtClean="0">
                <a:solidFill>
                  <a:srgbClr val="7030A0"/>
                </a:solidFill>
              </a:rPr>
              <a:t>1</a:t>
            </a:fld>
            <a:endParaRPr lang="en-GB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9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7A3DBA-3E79-0EED-36CB-8C1010BE77C8}"/>
              </a:ext>
            </a:extLst>
          </p:cNvPr>
          <p:cNvSpPr txBox="1"/>
          <p:nvPr/>
        </p:nvSpPr>
        <p:spPr>
          <a:xfrm>
            <a:off x="1561762" y="843928"/>
            <a:ext cx="1034489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E" sz="2400" dirty="0"/>
          </a:p>
          <a:p>
            <a:r>
              <a:rPr lang="en-IE" sz="2400" dirty="0"/>
              <a:t>C:\Users\User&gt;ping www.ncirl.ie</a:t>
            </a:r>
          </a:p>
          <a:p>
            <a:endParaRPr lang="en-IE" sz="2400" dirty="0"/>
          </a:p>
          <a:p>
            <a:r>
              <a:rPr lang="en-IE" sz="2400" dirty="0"/>
              <a:t>Pinging www.ncirl.ie [78.153.205.252] with 32 bytes of data:</a:t>
            </a:r>
          </a:p>
          <a:p>
            <a:r>
              <a:rPr lang="en-IE" sz="2400" dirty="0"/>
              <a:t>Reply from 78.153.205.252: bytes=32 time=11ms TTL=121</a:t>
            </a:r>
          </a:p>
          <a:p>
            <a:r>
              <a:rPr lang="en-IE" sz="2400" dirty="0"/>
              <a:t>Reply from 78.153.205.252: bytes=32 time=11ms TTL=121</a:t>
            </a:r>
          </a:p>
          <a:p>
            <a:r>
              <a:rPr lang="en-IE" sz="2400" dirty="0"/>
              <a:t>Reply from 78.153.205.252: bytes=32 time=10ms TTL=121</a:t>
            </a:r>
          </a:p>
          <a:p>
            <a:r>
              <a:rPr lang="en-IE" sz="2400" dirty="0"/>
              <a:t>Reply from 78.153.205.252: bytes=32 time=12ms TTL=121</a:t>
            </a:r>
          </a:p>
          <a:p>
            <a:endParaRPr lang="en-IE" sz="2400" dirty="0"/>
          </a:p>
          <a:p>
            <a:r>
              <a:rPr lang="en-IE" sz="2400" dirty="0"/>
              <a:t>Ping statistics for 78.153.205.252:</a:t>
            </a:r>
          </a:p>
          <a:p>
            <a:r>
              <a:rPr lang="en-IE" sz="2400" dirty="0"/>
              <a:t>    Packets: Sent = 4, Received = 4, Lost = 0 (0% loss),</a:t>
            </a:r>
          </a:p>
          <a:p>
            <a:r>
              <a:rPr lang="en-IE" sz="2400" dirty="0"/>
              <a:t>Approximate round trip times in milli-seconds:</a:t>
            </a:r>
          </a:p>
          <a:p>
            <a:r>
              <a:rPr lang="en-IE" sz="2400" dirty="0"/>
              <a:t>    Minimum = 10ms, Maximum = 12ms, Average = 11ms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9BA692-8864-DFCC-73E5-946AFCAC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7A3DBA-3E79-0EED-36CB-8C1010BE77C8}"/>
              </a:ext>
            </a:extLst>
          </p:cNvPr>
          <p:cNvSpPr txBox="1"/>
          <p:nvPr/>
        </p:nvSpPr>
        <p:spPr>
          <a:xfrm>
            <a:off x="906394" y="1028343"/>
            <a:ext cx="108190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400" dirty="0"/>
              <a:t>C:\Users\User&gt;ping www.independent.ie</a:t>
            </a:r>
          </a:p>
          <a:p>
            <a:endParaRPr lang="en-IE" sz="2400" dirty="0"/>
          </a:p>
          <a:p>
            <a:r>
              <a:rPr lang="en-IE" sz="2400" dirty="0"/>
              <a:t>Pinging www.independent.ie [2606:4700:4400::6812:20b4] with 32 bytes of data:</a:t>
            </a:r>
          </a:p>
          <a:p>
            <a:r>
              <a:rPr lang="en-IE" sz="2400" dirty="0"/>
              <a:t>Reply from 2606:4700:4400::6812:20b4: time=10ms</a:t>
            </a:r>
          </a:p>
          <a:p>
            <a:r>
              <a:rPr lang="en-IE" sz="2400" dirty="0"/>
              <a:t>Reply from 2606:4700:4400::6812:20b4: time=10ms</a:t>
            </a:r>
          </a:p>
          <a:p>
            <a:r>
              <a:rPr lang="en-IE" sz="2400" dirty="0"/>
              <a:t>Reply from 2606:4700:4400::6812:20b4: time=10ms</a:t>
            </a:r>
          </a:p>
          <a:p>
            <a:r>
              <a:rPr lang="en-IE" sz="2400" dirty="0"/>
              <a:t>Reply from 2606:4700:4400::6812:20b4: time=10ms</a:t>
            </a:r>
          </a:p>
          <a:p>
            <a:endParaRPr lang="en-IE" sz="2400" dirty="0"/>
          </a:p>
          <a:p>
            <a:r>
              <a:rPr lang="en-IE" sz="2400" dirty="0"/>
              <a:t>Ping statistics for 2606:4700:4400::6812:20b4:</a:t>
            </a:r>
          </a:p>
          <a:p>
            <a:r>
              <a:rPr lang="en-IE" sz="2400" dirty="0"/>
              <a:t>    Packets: Sent = 4, Received = 4, Lost = 0 (0% loss),</a:t>
            </a:r>
          </a:p>
          <a:p>
            <a:r>
              <a:rPr lang="en-IE" sz="2400" dirty="0"/>
              <a:t>Approximate round trip times in milli-seconds:</a:t>
            </a:r>
          </a:p>
          <a:p>
            <a:r>
              <a:rPr lang="en-IE" sz="2400" dirty="0"/>
              <a:t>    Minimum = 10ms, Maximum = 10ms, Average = 10ms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97D62-2446-E6D9-6F78-F239D576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F006-8BD6-4F28-8639-2F3850CB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Special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1A95-978D-470A-B86A-FEEE4CFC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604"/>
            <a:ext cx="10515600" cy="46983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Reserved or (by convention) special addresses: </a:t>
            </a:r>
          </a:p>
          <a:p>
            <a:pPr lvl="1"/>
            <a:r>
              <a:rPr lang="en-US" dirty="0"/>
              <a:t>Loopback interfaces – </a:t>
            </a:r>
          </a:p>
          <a:p>
            <a:pPr lvl="1"/>
            <a:r>
              <a:rPr lang="en-US" dirty="0"/>
              <a:t>All addresses 127.0.0.1-127.255.255.255 are reserved for loopback interfaces</a:t>
            </a:r>
          </a:p>
          <a:p>
            <a:pPr lvl="1"/>
            <a:r>
              <a:rPr lang="en-US" dirty="0"/>
              <a:t>Most systems use 127.0.0.1 as loopback address</a:t>
            </a:r>
          </a:p>
          <a:p>
            <a:pPr lvl="1"/>
            <a:r>
              <a:rPr lang="en-US" dirty="0"/>
              <a:t>loopback interface is associated with name “localhost” </a:t>
            </a:r>
          </a:p>
          <a:p>
            <a:pPr lvl="1"/>
            <a:endParaRPr lang="en-US" dirty="0"/>
          </a:p>
          <a:p>
            <a:r>
              <a:rPr lang="en-US" dirty="0"/>
              <a:t>IP address of a network</a:t>
            </a:r>
          </a:p>
          <a:p>
            <a:pPr lvl="1"/>
            <a:r>
              <a:rPr lang="en-US" dirty="0"/>
              <a:t>Host number is set to all zeros, e.g., </a:t>
            </a:r>
            <a:r>
              <a:rPr lang="en-US" dirty="0">
                <a:solidFill>
                  <a:schemeClr val="accent2"/>
                </a:solidFill>
              </a:rPr>
              <a:t>128.143</a:t>
            </a:r>
            <a:r>
              <a:rPr lang="en-US" dirty="0"/>
              <a:t>.0.0 </a:t>
            </a:r>
          </a:p>
          <a:p>
            <a:pPr lvl="1"/>
            <a:endParaRPr lang="en-US" dirty="0"/>
          </a:p>
          <a:p>
            <a:r>
              <a:rPr lang="en-US" dirty="0"/>
              <a:t>Broadcast address – </a:t>
            </a:r>
          </a:p>
          <a:p>
            <a:pPr lvl="1"/>
            <a:r>
              <a:rPr lang="en-US" dirty="0"/>
              <a:t>Host number is all ones, e.g., </a:t>
            </a:r>
            <a:r>
              <a:rPr lang="en-US" dirty="0">
                <a:solidFill>
                  <a:schemeClr val="accent2"/>
                </a:solidFill>
              </a:rPr>
              <a:t>128.143</a:t>
            </a:r>
            <a:r>
              <a:rPr lang="en-US" dirty="0"/>
              <a:t>.255.255</a:t>
            </a:r>
          </a:p>
          <a:p>
            <a:pPr lvl="1"/>
            <a:r>
              <a:rPr lang="en-US" dirty="0"/>
              <a:t>Broadcast goes to all hosts on the network</a:t>
            </a:r>
          </a:p>
          <a:p>
            <a:pPr lvl="1"/>
            <a:r>
              <a:rPr lang="en-US" dirty="0"/>
              <a:t>Often ignored due to security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991D2-F0D7-DA33-7110-8D0314AC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91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F006-8BD6-4F28-8639-2F3850CB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Special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1A95-978D-470A-B86A-FEEE4CFC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/ Experimental addresses </a:t>
            </a:r>
          </a:p>
          <a:p>
            <a:pPr lvl="1"/>
            <a:r>
              <a:rPr lang="en-US" dirty="0"/>
              <a:t>Certain address ranges are reserved for “experimental use”. Packets should get dropped if they contain this destination address (see RFC 1918): </a:t>
            </a:r>
          </a:p>
          <a:p>
            <a:pPr lvl="2"/>
            <a:r>
              <a:rPr lang="en-US" dirty="0"/>
              <a:t>10.0.0.0 - 10.255.255.255 </a:t>
            </a:r>
          </a:p>
          <a:p>
            <a:pPr lvl="2"/>
            <a:r>
              <a:rPr lang="en-US" dirty="0"/>
              <a:t>172.16.0.0 - 172.31.255.255 </a:t>
            </a:r>
          </a:p>
          <a:p>
            <a:pPr lvl="2"/>
            <a:r>
              <a:rPr lang="en-US" dirty="0"/>
              <a:t>192.168.0.0 - 192.168.255.255</a:t>
            </a:r>
          </a:p>
          <a:p>
            <a:pPr lvl="2"/>
            <a:endParaRPr lang="en-US" dirty="0"/>
          </a:p>
          <a:p>
            <a:r>
              <a:rPr lang="en-US" dirty="0"/>
              <a:t>Convention (but not a reserved address) </a:t>
            </a:r>
          </a:p>
          <a:p>
            <a:pPr lvl="1"/>
            <a:r>
              <a:rPr lang="en-US" dirty="0"/>
              <a:t>Default gateway has host number set to ‘1’, e.g., e.g., 192.0.1.1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4E2B2-5B90-32B1-F25D-183DAA6B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4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B47F01-B700-4975-B2D2-E866C9E4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CIDR Notation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F0587A-5074-44A3-BA71-488FE17B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dirty="0"/>
              <a:t>Classless </a:t>
            </a:r>
          </a:p>
          <a:p>
            <a:pPr marL="0" indent="0">
              <a:buNone/>
            </a:pPr>
            <a:r>
              <a:rPr lang="en-IE" sz="3200" dirty="0"/>
              <a:t>Interdomain </a:t>
            </a:r>
          </a:p>
          <a:p>
            <a:pPr marL="0" indent="0">
              <a:buNone/>
            </a:pPr>
            <a:r>
              <a:rPr lang="en-IE" sz="3200" dirty="0"/>
              <a:t>Routing </a:t>
            </a:r>
            <a:endParaRPr lang="en-IE" sz="40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4D1ED18F-4102-4F9B-B21C-106F75114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18D47823-1559-40FD-8143-D9C2558C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980B7-63BB-5D3F-925D-EB94ECAE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5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A8CD-6934-4051-A704-8B21DF8E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CIDR Notation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4D3D-3833-4370-B57D-C755B3CD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5608"/>
            <a:ext cx="10686393" cy="47707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CIDR notation of an IP address: </a:t>
            </a:r>
          </a:p>
          <a:p>
            <a:pPr marL="914400" lvl="2" indent="0">
              <a:buNone/>
            </a:pPr>
            <a:r>
              <a:rPr lang="en-US" b="1" dirty="0"/>
              <a:t>192.0.2.0</a:t>
            </a:r>
            <a:r>
              <a:rPr lang="en-US" b="1" u="sng" dirty="0"/>
              <a:t>/</a:t>
            </a:r>
            <a:r>
              <a:rPr lang="en-US" b="1" u="sng" dirty="0">
                <a:solidFill>
                  <a:schemeClr val="accent2"/>
                </a:solidFill>
              </a:rPr>
              <a:t>18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accent2"/>
                </a:solidFill>
              </a:rPr>
              <a:t>18</a:t>
            </a:r>
            <a:r>
              <a:rPr lang="en-US" dirty="0"/>
              <a:t>" is the network prefix length. It states that the first 18 bits are the network prefix of the address (and 14 (32 - 18) bits are available for specific host addresses)</a:t>
            </a:r>
          </a:p>
          <a:p>
            <a:pPr lvl="1"/>
            <a:endParaRPr lang="en-US" dirty="0"/>
          </a:p>
          <a:p>
            <a:r>
              <a:rPr lang="en-US" dirty="0"/>
              <a:t>CIDR notation can replace the use of subnetmasks (but is more general)</a:t>
            </a:r>
          </a:p>
          <a:p>
            <a:pPr lvl="1"/>
            <a:r>
              <a:rPr lang="en-US" dirty="0"/>
              <a:t>IP address 128.143.137.144 and subnetmask 255.255.255.0 becomes 128.143.137.144/24</a:t>
            </a:r>
          </a:p>
          <a:p>
            <a:pPr lvl="1"/>
            <a:endParaRPr lang="en-US" dirty="0"/>
          </a:p>
          <a:p>
            <a:r>
              <a:rPr lang="en-US" dirty="0"/>
              <a:t>CIDR notation allows to drop trailing zeros of network addresses: 192.0.2</a:t>
            </a:r>
            <a:r>
              <a:rPr lang="en-US" b="1" dirty="0">
                <a:solidFill>
                  <a:srgbClr val="FFC000"/>
                </a:solidFill>
              </a:rPr>
              <a:t>.0</a:t>
            </a:r>
            <a:r>
              <a:rPr lang="en-US" dirty="0"/>
              <a:t>/18 can be written as 192.0.2/18 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C0EB-D300-A318-E54C-AF805E57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7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79FB-DF80-49FA-ADCE-2EB33FCF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CIDR Address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6429-3E37-432C-B037-CE3D49A4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8339" cy="4351338"/>
          </a:xfrm>
        </p:spPr>
        <p:txBody>
          <a:bodyPr/>
          <a:lstStyle/>
          <a:p>
            <a:r>
              <a:rPr lang="en-US" dirty="0"/>
              <a:t>CIDR notation can nicely express blocks of addresses</a:t>
            </a:r>
          </a:p>
          <a:p>
            <a:endParaRPr lang="en-US" dirty="0"/>
          </a:p>
          <a:p>
            <a:r>
              <a:rPr lang="en-US" dirty="0"/>
              <a:t>Blocks are used when allocating IP addresses for a company and for routing tables (route aggregation)</a:t>
            </a:r>
          </a:p>
          <a:p>
            <a:endParaRPr lang="en-US" dirty="0"/>
          </a:p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A9345-6E1F-45F1-8086-5FD4C3A983B4}"/>
              </a:ext>
            </a:extLst>
          </p:cNvPr>
          <p:cNvSpPr txBox="1"/>
          <p:nvPr/>
        </p:nvSpPr>
        <p:spPr>
          <a:xfrm>
            <a:off x="6516303" y="1690688"/>
            <a:ext cx="45262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CIDR Block Prefix #      -      of Host Addresses</a:t>
            </a:r>
          </a:p>
          <a:p>
            <a:pPr algn="ctr"/>
            <a:r>
              <a:rPr lang="en-US" dirty="0"/>
              <a:t>       /27 	      		32 - (2^5)</a:t>
            </a:r>
          </a:p>
          <a:p>
            <a:pPr algn="ctr"/>
            <a:r>
              <a:rPr lang="en-US" dirty="0"/>
              <a:t> /26			 64</a:t>
            </a:r>
          </a:p>
          <a:p>
            <a:pPr algn="ctr"/>
            <a:r>
              <a:rPr lang="en-US" dirty="0"/>
              <a:t>  /25			 128</a:t>
            </a:r>
          </a:p>
          <a:p>
            <a:pPr algn="ctr"/>
            <a:r>
              <a:rPr lang="en-US" dirty="0"/>
              <a:t>  /24			 256</a:t>
            </a:r>
          </a:p>
          <a:p>
            <a:pPr algn="ctr"/>
            <a:r>
              <a:rPr lang="en-US" dirty="0"/>
              <a:t>  /23			 512</a:t>
            </a:r>
          </a:p>
          <a:p>
            <a:pPr algn="ctr"/>
            <a:r>
              <a:rPr lang="en-US" dirty="0"/>
              <a:t>   /22 			1,024</a:t>
            </a:r>
          </a:p>
          <a:p>
            <a:pPr algn="ctr"/>
            <a:r>
              <a:rPr lang="en-US" dirty="0"/>
              <a:t>   /21			 2,048</a:t>
            </a:r>
          </a:p>
          <a:p>
            <a:pPr algn="ctr"/>
            <a:r>
              <a:rPr lang="en-US" dirty="0"/>
              <a:t>   /20			 4,096</a:t>
            </a:r>
          </a:p>
          <a:p>
            <a:pPr algn="ctr"/>
            <a:r>
              <a:rPr lang="en-US" dirty="0"/>
              <a:t>   /19			 8,192</a:t>
            </a:r>
          </a:p>
          <a:p>
            <a:pPr algn="ctr"/>
            <a:r>
              <a:rPr lang="en-US" dirty="0"/>
              <a:t>    /18			 16,384</a:t>
            </a:r>
          </a:p>
          <a:p>
            <a:pPr algn="ctr"/>
            <a:r>
              <a:rPr lang="en-US" dirty="0"/>
              <a:t>    /17			 32,768</a:t>
            </a:r>
          </a:p>
          <a:p>
            <a:pPr algn="ctr"/>
            <a:r>
              <a:rPr lang="en-US" dirty="0"/>
              <a:t>    /16			 65,536</a:t>
            </a:r>
          </a:p>
          <a:p>
            <a:pPr algn="ctr"/>
            <a:r>
              <a:rPr lang="en-US" dirty="0"/>
              <a:t>     /15			 131,072</a:t>
            </a:r>
          </a:p>
          <a:p>
            <a:pPr algn="ctr"/>
            <a:r>
              <a:rPr lang="en-US" dirty="0"/>
              <a:t>    /14			 262,144</a:t>
            </a:r>
          </a:p>
          <a:p>
            <a:pPr algn="ctr"/>
            <a:r>
              <a:rPr lang="en-US" dirty="0"/>
              <a:t>           /13		    	524,288 - (2^19)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4AE5-7835-FF59-678E-2920484D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94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B47F01-B700-4975-B2D2-E866C9E4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rgbClr val="7030A0"/>
                </a:solidFill>
              </a:rPr>
              <a:t>Subnetting</a:t>
            </a:r>
          </a:p>
        </p:txBody>
      </p:sp>
      <p:sp>
        <p:nvSpPr>
          <p:cNvPr id="21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4D1ED18F-4102-4F9B-B21C-106F75114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18D47823-1559-40FD-8143-D9C2558C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D45E8-8B80-1936-C6D4-D6FC9446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0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AE56-4726-46C6-8D48-69C795A5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AC84-0BFA-4D13-9C7B-7E15131E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Organizations have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networks</a:t>
            </a:r>
            <a:r>
              <a:rPr lang="en-US" dirty="0"/>
              <a:t> which are independently managed </a:t>
            </a:r>
          </a:p>
          <a:p>
            <a:endParaRPr lang="en-US" dirty="0"/>
          </a:p>
          <a:p>
            <a:pPr lvl="1"/>
            <a:r>
              <a:rPr lang="en-US" dirty="0"/>
              <a:t>Solution 1: Allocate a separate network address for each network</a:t>
            </a:r>
          </a:p>
          <a:p>
            <a:pPr lvl="2"/>
            <a:r>
              <a:rPr lang="en-US" dirty="0"/>
              <a:t>Difficult to manage</a:t>
            </a:r>
          </a:p>
          <a:p>
            <a:pPr lvl="2"/>
            <a:r>
              <a:rPr lang="en-US" dirty="0"/>
              <a:t>From the outside of the organization, each network must be addressable.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Solution 2: Add another level of hierarchy to the IP addressing structure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 Subnetting</a:t>
            </a:r>
          </a:p>
          <a:p>
            <a:pPr lvl="2"/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6B319-D4FC-EE71-162F-3B5C81F3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4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8DA2-3665-4B0F-9DAE-768C662E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Subnetting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8751032-B151-4834-9CB2-DB8D262954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86674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182D52B0-0675-494D-B3C2-B98B10173787}"/>
              </a:ext>
            </a:extLst>
          </p:cNvPr>
          <p:cNvGrpSpPr/>
          <p:nvPr/>
        </p:nvGrpSpPr>
        <p:grpSpPr>
          <a:xfrm>
            <a:off x="6007099" y="794821"/>
            <a:ext cx="3640667" cy="2954867"/>
            <a:chOff x="7514166" y="635529"/>
            <a:chExt cx="3640667" cy="295486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9BDABB-117D-4F0D-9DFF-DA26A3C64E6B}"/>
                </a:ext>
              </a:extLst>
            </p:cNvPr>
            <p:cNvSpPr/>
            <p:nvPr/>
          </p:nvSpPr>
          <p:spPr>
            <a:xfrm>
              <a:off x="7514166" y="635529"/>
              <a:ext cx="3640667" cy="29548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E"/>
                <a:t>University Network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B3D1B8-5700-4C78-A419-7BC193BC1682}"/>
                </a:ext>
              </a:extLst>
            </p:cNvPr>
            <p:cNvSpPr/>
            <p:nvPr/>
          </p:nvSpPr>
          <p:spPr>
            <a:xfrm>
              <a:off x="7903635" y="1515004"/>
              <a:ext cx="1396999" cy="889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/>
                <a:t>Computing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F4FC37-4799-40DA-B6C1-434521AC3E95}"/>
                </a:ext>
              </a:extLst>
            </p:cNvPr>
            <p:cNvSpPr/>
            <p:nvPr/>
          </p:nvSpPr>
          <p:spPr>
            <a:xfrm>
              <a:off x="8707967" y="2651125"/>
              <a:ext cx="1396999" cy="889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/>
                <a:t>Library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3C6E6F-D4AB-4EA6-A90D-258BF3784F82}"/>
                </a:ext>
              </a:extLst>
            </p:cNvPr>
            <p:cNvSpPr/>
            <p:nvPr/>
          </p:nvSpPr>
          <p:spPr>
            <a:xfrm>
              <a:off x="9427635" y="1577446"/>
              <a:ext cx="1396999" cy="889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/>
                <a:t>Business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9F4A17-A9BA-42AA-8D29-07B48AE3CEB7}"/>
              </a:ext>
            </a:extLst>
          </p:cNvPr>
          <p:cNvGrpSpPr/>
          <p:nvPr/>
        </p:nvGrpSpPr>
        <p:grpSpPr>
          <a:xfrm>
            <a:off x="6234115" y="3815292"/>
            <a:ext cx="5861576" cy="2954867"/>
            <a:chOff x="6234115" y="3815292"/>
            <a:chExt cx="5861576" cy="29548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F07204-8F3F-458F-97EF-DD7E357E83FB}"/>
                </a:ext>
              </a:extLst>
            </p:cNvPr>
            <p:cNvGrpSpPr/>
            <p:nvPr/>
          </p:nvGrpSpPr>
          <p:grpSpPr>
            <a:xfrm>
              <a:off x="7514166" y="3815292"/>
              <a:ext cx="3640667" cy="2954867"/>
              <a:chOff x="7514166" y="3815292"/>
              <a:chExt cx="3640667" cy="295486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FD62EE5-9707-4433-BEE9-6E669C0ADECB}"/>
                  </a:ext>
                </a:extLst>
              </p:cNvPr>
              <p:cNvSpPr/>
              <p:nvPr/>
            </p:nvSpPr>
            <p:spPr>
              <a:xfrm>
                <a:off x="7514166" y="3815292"/>
                <a:ext cx="3640667" cy="29548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IE"/>
                  <a:t>University Network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6446493-D16B-4FC9-BDF4-3CE9EB533284}"/>
                  </a:ext>
                </a:extLst>
              </p:cNvPr>
              <p:cNvSpPr/>
              <p:nvPr/>
            </p:nvSpPr>
            <p:spPr>
              <a:xfrm>
                <a:off x="7903635" y="4694767"/>
                <a:ext cx="1396999" cy="889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400"/>
                  <a:t>Computing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3C421AA-62D7-4601-B8AF-4316FCE55AD6}"/>
                  </a:ext>
                </a:extLst>
              </p:cNvPr>
              <p:cNvSpPr/>
              <p:nvPr/>
            </p:nvSpPr>
            <p:spPr>
              <a:xfrm>
                <a:off x="8707967" y="5830888"/>
                <a:ext cx="1396999" cy="889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/>
                  <a:t>Library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BAAC25-7F27-42A0-9499-3C7DCCB4B724}"/>
                  </a:ext>
                </a:extLst>
              </p:cNvPr>
              <p:cNvSpPr/>
              <p:nvPr/>
            </p:nvSpPr>
            <p:spPr>
              <a:xfrm>
                <a:off x="9427635" y="4757209"/>
                <a:ext cx="1396999" cy="889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/>
                  <a:t>Business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EE50FC-3DDF-481C-B0AF-386A8684BFAF}"/>
                </a:ext>
              </a:extLst>
            </p:cNvPr>
            <p:cNvSpPr txBox="1"/>
            <p:nvPr/>
          </p:nvSpPr>
          <p:spPr>
            <a:xfrm>
              <a:off x="8438092" y="3916905"/>
              <a:ext cx="1725083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IE">
                  <a:solidFill>
                    <a:schemeClr val="bg1"/>
                  </a:solidFill>
                </a:rPr>
                <a:t>128.143.0.0/16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0F36A5-2006-4E78-8789-9A9723F9F45C}"/>
                </a:ext>
              </a:extLst>
            </p:cNvPr>
            <p:cNvSpPr txBox="1"/>
            <p:nvPr/>
          </p:nvSpPr>
          <p:spPr>
            <a:xfrm>
              <a:off x="10370608" y="4572543"/>
              <a:ext cx="1725083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IE">
                  <a:solidFill>
                    <a:schemeClr val="bg1"/>
                  </a:solidFill>
                </a:rPr>
                <a:t>128.143.56.0/24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6AA18-D540-45A0-AAF3-B9BE79595465}"/>
                </a:ext>
              </a:extLst>
            </p:cNvPr>
            <p:cNvSpPr txBox="1"/>
            <p:nvPr/>
          </p:nvSpPr>
          <p:spPr>
            <a:xfrm>
              <a:off x="9828742" y="5967982"/>
              <a:ext cx="1855258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IE">
                  <a:solidFill>
                    <a:schemeClr val="bg1"/>
                  </a:solidFill>
                </a:rPr>
                <a:t>128.143.121.0/24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50F8D4-0A88-4288-A4EF-F95F80B356AD}"/>
                </a:ext>
              </a:extLst>
            </p:cNvPr>
            <p:cNvSpPr txBox="1"/>
            <p:nvPr/>
          </p:nvSpPr>
          <p:spPr>
            <a:xfrm>
              <a:off x="6234115" y="4646394"/>
              <a:ext cx="1855258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IE">
                  <a:solidFill>
                    <a:schemeClr val="bg1"/>
                  </a:solidFill>
                </a:rPr>
                <a:t>128.143.71.0/24</a:t>
              </a:r>
            </a:p>
            <a:p>
              <a:r>
                <a:rPr lang="en-IE">
                  <a:solidFill>
                    <a:schemeClr val="bg1"/>
                  </a:solidFill>
                </a:rPr>
                <a:t>128.143.136.0/24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14741-9D13-AE80-4F2B-096A2665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46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EC5D-9713-4220-8171-1E25679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 – IP Addressing and Subnetting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67873D-1A9E-446A-B10A-50A8EBC9B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222152"/>
              </p:ext>
            </p:extLst>
          </p:nvPr>
        </p:nvGraphicFramePr>
        <p:xfrm>
          <a:off x="838200" y="2424113"/>
          <a:ext cx="10515600" cy="375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E111F-6CD2-1C8E-9FD5-0BB8556A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1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643E-5C59-4D35-8E02-4F7DCE2A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Subnetting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27C6-FE74-49E5-8651-DF998AB6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Split the host number portion of an IP address into a </a:t>
            </a:r>
            <a:r>
              <a:rPr lang="en-US" b="1" u="sng" dirty="0">
                <a:solidFill>
                  <a:schemeClr val="accent4"/>
                </a:solidFill>
              </a:rPr>
              <a:t>subnet number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and a (smaller) </a:t>
            </a:r>
            <a:r>
              <a:rPr lang="en-US" b="1" u="sng" dirty="0">
                <a:solidFill>
                  <a:srgbClr val="92D050"/>
                </a:solidFill>
              </a:rPr>
              <a:t>host number</a:t>
            </a:r>
            <a:r>
              <a:rPr lang="en-US" dirty="0"/>
              <a:t>.</a:t>
            </a:r>
          </a:p>
          <a:p>
            <a:r>
              <a:rPr lang="en-US" dirty="0"/>
              <a:t>Result is a 3-layer hierarchy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828800" lvl="4" indent="0">
              <a:buNone/>
            </a:pPr>
            <a:r>
              <a:rPr lang="en-US" dirty="0"/>
              <a:t>Extended network prefix (subnet mask)</a:t>
            </a:r>
          </a:p>
          <a:p>
            <a:r>
              <a:rPr lang="en-US" dirty="0"/>
              <a:t>Subnets can then be freely assigned within the organization</a:t>
            </a:r>
          </a:p>
          <a:p>
            <a:r>
              <a:rPr lang="en-US" dirty="0"/>
              <a:t>Internally, subnets are treated as separate networks</a:t>
            </a:r>
          </a:p>
          <a:p>
            <a:r>
              <a:rPr lang="en-US" dirty="0"/>
              <a:t>Subnet structure is not visible outside the organization</a:t>
            </a:r>
            <a:endParaRPr lang="en-I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9FEAE1-B28D-41CB-8290-83DBBBA7F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260319"/>
              </p:ext>
            </p:extLst>
          </p:nvPr>
        </p:nvGraphicFramePr>
        <p:xfrm>
          <a:off x="1371599" y="2971800"/>
          <a:ext cx="9093201" cy="125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54925-CF4E-4017-8C9B-9CC2297B9612}"/>
              </a:ext>
            </a:extLst>
          </p:cNvPr>
          <p:cNvCxnSpPr/>
          <p:nvPr/>
        </p:nvCxnSpPr>
        <p:spPr>
          <a:xfrm flipH="1">
            <a:off x="6578600" y="3488267"/>
            <a:ext cx="905933" cy="169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403148-00BD-4C32-9C96-F808863AE633}"/>
              </a:ext>
            </a:extLst>
          </p:cNvPr>
          <p:cNvCxnSpPr>
            <a:cxnSpLocks/>
          </p:cNvCxnSpPr>
          <p:nvPr/>
        </p:nvCxnSpPr>
        <p:spPr>
          <a:xfrm>
            <a:off x="7484533" y="3488267"/>
            <a:ext cx="1066800" cy="169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121BA7-DC54-4072-8B51-3B5EF28F2973}"/>
              </a:ext>
            </a:extLst>
          </p:cNvPr>
          <p:cNvCxnSpPr/>
          <p:nvPr/>
        </p:nvCxnSpPr>
        <p:spPr>
          <a:xfrm>
            <a:off x="1430867" y="4359804"/>
            <a:ext cx="593513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4C51E-58BF-C098-4A93-30F4ADD6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C572-5C37-4F76-88B4-09C6258B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Example: 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5625-77F3-4BCF-A2B8-25F3825C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54862" cy="4530725"/>
          </a:xfrm>
        </p:spPr>
        <p:txBody>
          <a:bodyPr>
            <a:normAutofit/>
          </a:bodyPr>
          <a:lstStyle/>
          <a:p>
            <a:r>
              <a:rPr lang="en-US" dirty="0"/>
              <a:t>128.143.0.0/16 is the IP address of the network</a:t>
            </a:r>
          </a:p>
          <a:p>
            <a:r>
              <a:rPr lang="en-US" dirty="0"/>
              <a:t>128.143.137.0/24 is the IP address of the subnet</a:t>
            </a:r>
          </a:p>
          <a:p>
            <a:r>
              <a:rPr lang="en-US" dirty="0"/>
              <a:t>128.143.137.144 is the IP address of the host</a:t>
            </a:r>
          </a:p>
          <a:p>
            <a:r>
              <a:rPr lang="en-US" dirty="0"/>
              <a:t>255.255.255.0 is the subnet mask of the host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of </a:t>
            </a:r>
            <a:r>
              <a:rPr lang="en-US" b="1" dirty="0">
                <a:solidFill>
                  <a:schemeClr val="accent5"/>
                </a:solidFill>
              </a:rPr>
              <a:t>subnetting or length of the subnetmask </a:t>
            </a:r>
            <a:r>
              <a:rPr lang="en-US" dirty="0"/>
              <a:t>is decided by the network administrator</a:t>
            </a:r>
          </a:p>
          <a:p>
            <a:endParaRPr lang="en-US" dirty="0"/>
          </a:p>
          <a:p>
            <a:r>
              <a:rPr lang="en-US" dirty="0"/>
              <a:t>Consistency of subnetmasks is responsibility of administrator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47534-7685-3B0B-FF46-A5379B7A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19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BAA0-D0A5-41F9-A4E2-F3BFA1EB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No 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13B1-8FE8-4CCB-A531-71053AC6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hosts think that the other hosts are on the same network </a:t>
            </a:r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2B9B0-2C56-406A-84CA-7D3355BA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88" y="2234959"/>
            <a:ext cx="9563492" cy="3942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E5E09-F205-E820-784B-C9C959DB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16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C757-D48B-40D4-91A0-DE7F710C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With 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C6BE-6C74-4AB0-9534-129C14F8C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Hosts with same </a:t>
            </a:r>
            <a:r>
              <a:rPr lang="en-US" b="1" dirty="0">
                <a:solidFill>
                  <a:srgbClr val="C00000"/>
                </a:solidFill>
              </a:rPr>
              <a:t>extended network prefix </a:t>
            </a:r>
            <a:r>
              <a:rPr lang="en-US" dirty="0"/>
              <a:t>belong to the same network</a:t>
            </a:r>
          </a:p>
          <a:p>
            <a:endParaRPr lang="en-US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815BE-E3A2-4C2D-BA92-A0039385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83" y="2861235"/>
            <a:ext cx="9101637" cy="3712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17C03-58F4-FBC9-72AD-EA8B8B50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398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5F9A-B46E-49A2-AEE2-12D580AD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With further 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E457-5974-44A0-9542-91E20A48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subnet masks lead to </a:t>
            </a:r>
            <a:r>
              <a:rPr lang="en-US" b="1" dirty="0">
                <a:solidFill>
                  <a:schemeClr val="accent2"/>
                </a:solidFill>
              </a:rPr>
              <a:t>different views of the size </a:t>
            </a:r>
            <a:r>
              <a:rPr lang="en-US" dirty="0"/>
              <a:t>of the scope of the network 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19431-4AD2-48B0-AC2B-9D31D885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26" y="2749533"/>
            <a:ext cx="8805093" cy="37433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D2BD1-941D-5C60-F648-56118F0D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11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7AE6F-5A7D-4449-9BC3-A224A883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from last weeks 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97E25-A24F-4B80-ACAF-E00335D8C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946" y="2139351"/>
            <a:ext cx="7896106" cy="41651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D85D5-F391-211B-A844-70E426EA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5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7D7F2-D13D-49FF-93DA-17462F7E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Subnet mask table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EBC80A-593B-4DF7-9C18-326D53B55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526" y="568960"/>
            <a:ext cx="7935634" cy="569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567C7-01BB-E02B-5087-353C969D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2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FEA4-F501-4434-AE59-2B77B7F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Advantages of 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07F7-B819-41D0-8893-1E29A41F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717925" cy="5030787"/>
          </a:xfrm>
        </p:spPr>
        <p:txBody>
          <a:bodyPr>
            <a:normAutofit/>
          </a:bodyPr>
          <a:lstStyle/>
          <a:p>
            <a:r>
              <a:rPr lang="en-US" dirty="0"/>
              <a:t>With subnetting, IP addresses use a 3-layer hierarchy: </a:t>
            </a:r>
          </a:p>
          <a:p>
            <a:pPr lvl="1"/>
            <a:r>
              <a:rPr lang="en-US" dirty="0"/>
              <a:t>» Network </a:t>
            </a:r>
          </a:p>
          <a:p>
            <a:pPr lvl="1"/>
            <a:r>
              <a:rPr lang="en-US" dirty="0"/>
              <a:t>» Subnet </a:t>
            </a:r>
          </a:p>
          <a:p>
            <a:pPr lvl="1"/>
            <a:r>
              <a:rPr lang="en-US" dirty="0"/>
              <a:t>» Host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Reduces router complexity</a:t>
            </a:r>
            <a:r>
              <a:rPr lang="en-US" dirty="0"/>
              <a:t>. Since external routers do not know about subnetting, the complexity of routing tables at external routers is reduced.</a:t>
            </a:r>
          </a:p>
          <a:p>
            <a:endParaRPr lang="en-US" dirty="0"/>
          </a:p>
          <a:p>
            <a:r>
              <a:rPr lang="en-US" dirty="0"/>
              <a:t>Note: Length of the subnet mask </a:t>
            </a:r>
            <a:r>
              <a:rPr lang="en-US" b="1" dirty="0">
                <a:solidFill>
                  <a:srgbClr val="92D050"/>
                </a:solidFill>
              </a:rPr>
              <a:t>need not be identical </a:t>
            </a:r>
            <a:r>
              <a:rPr lang="en-US" dirty="0"/>
              <a:t>at all subnetworks. 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1EE7B-06B3-7457-669E-6A756823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41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F7CB-132A-4F4E-8B3B-28EE8E4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8979-F5A8-4D4F-AD2B-A549B69A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Given a Subnet of 192.168.0.0/16 – Define 4 subnets such that the below criteria is met.</a:t>
            </a:r>
          </a:p>
          <a:p>
            <a:endParaRPr lang="en-IE"/>
          </a:p>
          <a:p>
            <a:r>
              <a:rPr lang="en-IE"/>
              <a:t>Customer A requires 900 hosts</a:t>
            </a:r>
          </a:p>
          <a:p>
            <a:r>
              <a:rPr lang="en-IE"/>
              <a:t>Customer B requires 31,867 hosts</a:t>
            </a:r>
          </a:p>
          <a:p>
            <a:r>
              <a:rPr lang="en-IE"/>
              <a:t>Customer C requires 28 hosts</a:t>
            </a:r>
          </a:p>
          <a:p>
            <a:r>
              <a:rPr lang="en-IE"/>
              <a:t>Custer D requires 2376 hosts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2FF85-7C7D-DD21-F8C5-E7C5727E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28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7492-E97F-4C94-97C7-1CF271D9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DBC3D8-C2D3-4328-B8BE-37D2C71DA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860043"/>
              </p:ext>
            </p:extLst>
          </p:nvPr>
        </p:nvGraphicFramePr>
        <p:xfrm>
          <a:off x="838200" y="1929482"/>
          <a:ext cx="10515601" cy="4309386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907095">
                  <a:extLst>
                    <a:ext uri="{9D8B030D-6E8A-4147-A177-3AD203B41FA5}">
                      <a16:colId xmlns:a16="http://schemas.microsoft.com/office/drawing/2014/main" val="273437641"/>
                    </a:ext>
                  </a:extLst>
                </a:gridCol>
                <a:gridCol w="3190806">
                  <a:extLst>
                    <a:ext uri="{9D8B030D-6E8A-4147-A177-3AD203B41FA5}">
                      <a16:colId xmlns:a16="http://schemas.microsoft.com/office/drawing/2014/main" val="377242677"/>
                    </a:ext>
                  </a:extLst>
                </a:gridCol>
                <a:gridCol w="2065418">
                  <a:extLst>
                    <a:ext uri="{9D8B030D-6E8A-4147-A177-3AD203B41FA5}">
                      <a16:colId xmlns:a16="http://schemas.microsoft.com/office/drawing/2014/main" val="3265117639"/>
                    </a:ext>
                  </a:extLst>
                </a:gridCol>
                <a:gridCol w="2352282">
                  <a:extLst>
                    <a:ext uri="{9D8B030D-6E8A-4147-A177-3AD203B41FA5}">
                      <a16:colId xmlns:a16="http://schemas.microsoft.com/office/drawing/2014/main" val="207814910"/>
                    </a:ext>
                  </a:extLst>
                </a:gridCol>
              </a:tblGrid>
              <a:tr h="718231"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b="1" cap="none" spc="0">
                          <a:solidFill>
                            <a:schemeClr val="tx1"/>
                          </a:solidFill>
                          <a:effectLst/>
                        </a:rPr>
                        <a:t>Network Address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b="1" cap="none" spc="0">
                          <a:solidFill>
                            <a:schemeClr val="tx1"/>
                          </a:solidFill>
                          <a:effectLst/>
                        </a:rPr>
                        <a:t>Broadcast Address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b="1" cap="none" spc="0">
                          <a:solidFill>
                            <a:schemeClr val="tx1"/>
                          </a:solidFill>
                          <a:effectLst/>
                        </a:rPr>
                        <a:t>Direction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b="1" cap="none" spc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marL="100875" marR="100875" marT="181575" marB="100875"/>
                </a:tc>
                <a:extLst>
                  <a:ext uri="{0D108BD9-81ED-4DB2-BD59-A6C34878D82A}">
                    <a16:rowId xmlns:a16="http://schemas.microsoft.com/office/drawing/2014/main" val="548795790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192.168.0.0/16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192.168.255.255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User-Facing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Parent Subnet</a:t>
                      </a:r>
                    </a:p>
                  </a:txBody>
                  <a:tcPr marL="100875" marR="100875" marT="181575" marB="100875"/>
                </a:tc>
                <a:extLst>
                  <a:ext uri="{0D108BD9-81ED-4DB2-BD59-A6C34878D82A}">
                    <a16:rowId xmlns:a16="http://schemas.microsoft.com/office/drawing/2014/main" val="2801993852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192.168.0.0/17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192.168.127.255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User-Facing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Customer B</a:t>
                      </a:r>
                    </a:p>
                  </a:txBody>
                  <a:tcPr marL="100875" marR="100875" marT="181575" marB="100875"/>
                </a:tc>
                <a:extLst>
                  <a:ext uri="{0D108BD9-81ED-4DB2-BD59-A6C34878D82A}">
                    <a16:rowId xmlns:a16="http://schemas.microsoft.com/office/drawing/2014/main" val="2633980857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192.168.0.0/22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192.168.3.255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User-Facing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Customer A</a:t>
                      </a:r>
                    </a:p>
                  </a:txBody>
                  <a:tcPr marL="100875" marR="100875" marT="181575" marB="100875"/>
                </a:tc>
                <a:extLst>
                  <a:ext uri="{0D108BD9-81ED-4DB2-BD59-A6C34878D82A}">
                    <a16:rowId xmlns:a16="http://schemas.microsoft.com/office/drawing/2014/main" val="4127267060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192.168.128.0/20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192.168.143.255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User-Facing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Customer D</a:t>
                      </a:r>
                    </a:p>
                  </a:txBody>
                  <a:tcPr marL="100875" marR="100875" marT="181575" marB="100875"/>
                </a:tc>
                <a:extLst>
                  <a:ext uri="{0D108BD9-81ED-4DB2-BD59-A6C34878D82A}">
                    <a16:rowId xmlns:a16="http://schemas.microsoft.com/office/drawing/2014/main" val="1304265774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192.168.192.0/24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192.168.192.255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User-Facing</a:t>
                      </a:r>
                    </a:p>
                  </a:txBody>
                  <a:tcPr marL="100875" marR="100875" marT="181575" marB="1008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400" cap="none" spc="0">
                          <a:solidFill>
                            <a:schemeClr val="tx1"/>
                          </a:solidFill>
                          <a:effectLst/>
                        </a:rPr>
                        <a:t>Customer C</a:t>
                      </a:r>
                    </a:p>
                  </a:txBody>
                  <a:tcPr marL="100875" marR="100875" marT="181575" marB="100875"/>
                </a:tc>
                <a:extLst>
                  <a:ext uri="{0D108BD9-81ED-4DB2-BD59-A6C34878D82A}">
                    <a16:rowId xmlns:a16="http://schemas.microsoft.com/office/drawing/2014/main" val="6000350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F8D45-1175-3E1F-0E99-1EE28044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6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B47F01-B700-4975-B2D2-E866C9E4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Basics of IP Addressing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4D1ED18F-4102-4F9B-B21C-106F75114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18D47823-1559-40FD-8143-D9C2558C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FF080-5835-9795-2688-8E1FE48D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3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24-B387-43AB-AA95-7056490A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59D16-97B6-4B0C-BC7C-A85FB548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 address has no structure, so it tells a switch the identity (who) of the </a:t>
            </a:r>
            <a:r>
              <a:rPr lang="en-US" b="1" dirty="0">
                <a:solidFill>
                  <a:srgbClr val="FF0000"/>
                </a:solidFill>
              </a:rPr>
              <a:t>destination interface </a:t>
            </a:r>
            <a:r>
              <a:rPr lang="en-US" dirty="0"/>
              <a:t>but not its location (where). </a:t>
            </a:r>
          </a:p>
          <a:p>
            <a:endParaRPr lang="en-US" dirty="0"/>
          </a:p>
          <a:p>
            <a:r>
              <a:rPr lang="en-US" dirty="0"/>
              <a:t>With just MAC addresses, switches would have to resort to broadcast the first time they encounter a new address. </a:t>
            </a:r>
          </a:p>
          <a:p>
            <a:endParaRPr lang="en-US" dirty="0"/>
          </a:p>
          <a:p>
            <a:r>
              <a:rPr lang="en-US" dirty="0"/>
              <a:t>Switch forwarding table sizes would be of the order of the total number of MAC addresses. 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9C493-63A8-E6E4-0A4E-67D587F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2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AD4BB-58FD-49F7-A295-EA4724EE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E" sz="3600"/>
              <a:t>IP addresses in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7EA0-B98E-4561-A838-05E9268D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E" sz="2000"/>
              <a:t>Source and destination in Network Layer</a:t>
            </a:r>
          </a:p>
          <a:p>
            <a:endParaRPr lang="en-IE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BE1D8C9-C7CC-4131-B77D-E0301019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56" y="2072505"/>
            <a:ext cx="8250855" cy="47854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FD87C-9B9F-64E7-9901-D5467886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4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F8F6-5CD9-422A-AEC8-395C4A1F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What is an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F61A-35F1-4F95-8B7C-948F8877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 IP address is a unique global address for a </a:t>
            </a:r>
            <a:r>
              <a:rPr lang="en-IE" b="1" dirty="0">
                <a:solidFill>
                  <a:srgbClr val="92D050"/>
                </a:solidFill>
              </a:rPr>
              <a:t>network interface</a:t>
            </a:r>
          </a:p>
          <a:p>
            <a:endParaRPr lang="en-IE" dirty="0"/>
          </a:p>
          <a:p>
            <a:r>
              <a:rPr lang="en-IE" dirty="0"/>
              <a:t>Exceptions: </a:t>
            </a:r>
          </a:p>
          <a:p>
            <a:pPr lvl="1"/>
            <a:r>
              <a:rPr lang="en-IE" dirty="0"/>
              <a:t>Dynamically assigned IP addresses (DHCP) </a:t>
            </a:r>
          </a:p>
          <a:p>
            <a:pPr lvl="1"/>
            <a:r>
              <a:rPr lang="en-IE" dirty="0"/>
              <a:t>IP addresses in private networks (NAT) </a:t>
            </a:r>
          </a:p>
          <a:p>
            <a:pPr lvl="1"/>
            <a:endParaRPr lang="en-IE" dirty="0"/>
          </a:p>
          <a:p>
            <a:r>
              <a:rPr lang="en-IE" dirty="0"/>
              <a:t> An IP address: </a:t>
            </a:r>
          </a:p>
          <a:p>
            <a:pPr lvl="1"/>
            <a:r>
              <a:rPr lang="en-IE" dirty="0"/>
              <a:t>is a 32 bit long identifier</a:t>
            </a:r>
          </a:p>
          <a:p>
            <a:pPr lvl="1"/>
            <a:r>
              <a:rPr lang="en-IE" dirty="0"/>
              <a:t>encodes a network number (network prefix) and a host number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6E4AA-D601-7748-8089-7C031415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78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DA44-0FC0-40BA-A03B-9E027702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Network Prefix and Host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31FF-A1D7-4940-8065-B62E72DA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network prefix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identifies a network, and 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host number </a:t>
            </a:r>
            <a:r>
              <a:rPr lang="en-US" dirty="0"/>
              <a:t>identifies a specific host (actually, interface on the network).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know how long the network prefix is? </a:t>
            </a:r>
          </a:p>
          <a:p>
            <a:pPr lvl="1"/>
            <a:r>
              <a:rPr lang="en-US" dirty="0"/>
              <a:t>The network prefix is indicated by a netmask. 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accent2"/>
                </a:solidFill>
              </a:rPr>
              <a:t>255.255.255</a:t>
            </a:r>
            <a:r>
              <a:rPr lang="en-US" dirty="0"/>
              <a:t>.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pPr lvl="1"/>
            <a:endParaRPr lang="en-IE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CFD73E-2FA0-4C06-AB5C-6DBD5565F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246091"/>
              </p:ext>
            </p:extLst>
          </p:nvPr>
        </p:nvGraphicFramePr>
        <p:xfrm>
          <a:off x="905934" y="2985294"/>
          <a:ext cx="9093201" cy="10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D9B1-64F5-1BA5-99AA-A93EBDCB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97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3821C-5A57-718E-0218-F7D270FD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8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A050B3-2787-2EFC-2631-FC58096D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15" y="1311606"/>
            <a:ext cx="9881169" cy="42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5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2474-16C5-4B7A-B405-85E1B21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Network Prefix and Host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DD9F-C912-4FE3-A43C-D98A5FF1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www.rte.ie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Network address is: </a:t>
            </a:r>
            <a:r>
              <a:rPr lang="en-US" b="1" dirty="0">
                <a:solidFill>
                  <a:schemeClr val="accent2"/>
                </a:solidFill>
              </a:rPr>
              <a:t>104</a:t>
            </a:r>
            <a:r>
              <a:rPr lang="en-US" dirty="0"/>
              <a:t>.0.0.0 (or 104) </a:t>
            </a:r>
          </a:p>
          <a:p>
            <a:r>
              <a:rPr lang="en-US" dirty="0"/>
              <a:t>Host number is: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18.124.28</a:t>
            </a:r>
          </a:p>
          <a:p>
            <a:r>
              <a:rPr lang="en-US" dirty="0"/>
              <a:t>Netmask is: 255.0.0.0 </a:t>
            </a:r>
          </a:p>
          <a:p>
            <a:endParaRPr lang="en-US" dirty="0"/>
          </a:p>
          <a:p>
            <a:r>
              <a:rPr lang="en-US" dirty="0"/>
              <a:t>Prefix or CIDR notation: </a:t>
            </a:r>
            <a:r>
              <a:rPr lang="en-US" b="1" dirty="0">
                <a:solidFill>
                  <a:srgbClr val="92D050"/>
                </a:solidFill>
              </a:rPr>
              <a:t>104</a:t>
            </a:r>
            <a:r>
              <a:rPr lang="en-US" dirty="0"/>
              <a:t>.18.124.28</a:t>
            </a:r>
            <a:r>
              <a:rPr lang="en-US" b="1" dirty="0">
                <a:solidFill>
                  <a:srgbClr val="92D050"/>
                </a:solidFill>
              </a:rPr>
              <a:t>/8</a:t>
            </a:r>
          </a:p>
          <a:p>
            <a:pPr lvl="1"/>
            <a:r>
              <a:rPr lang="en-US" dirty="0"/>
              <a:t>» Network prefix is 8 bits long </a:t>
            </a:r>
            <a:endParaRPr lang="en-I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F44149-5E58-48CE-A51E-E08FB3D48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90711"/>
              </p:ext>
            </p:extLst>
          </p:nvPr>
        </p:nvGraphicFramePr>
        <p:xfrm>
          <a:off x="1337732" y="2497667"/>
          <a:ext cx="9093201" cy="10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90C50-2DF2-C604-21C3-4FAF4609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C695-2F0B-40F0-907C-C091858C1C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87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2614</TotalTime>
  <Words>1470</Words>
  <Application>Microsoft Office PowerPoint</Application>
  <PresentationFormat>Widescreen</PresentationFormat>
  <Paragraphs>277</Paragraphs>
  <Slides>29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Week 5 - Lecture</vt:lpstr>
      <vt:lpstr>Agenda – IP Addressing and Subnetting</vt:lpstr>
      <vt:lpstr>Basics of IP Addressing</vt:lpstr>
      <vt:lpstr>Why IP addresses</vt:lpstr>
      <vt:lpstr>IP addresses in packets</vt:lpstr>
      <vt:lpstr>What is an IP address</vt:lpstr>
      <vt:lpstr>Network Prefix and Host number</vt:lpstr>
      <vt:lpstr>PowerPoint Presentation</vt:lpstr>
      <vt:lpstr>Network Prefix and Host number</vt:lpstr>
      <vt:lpstr>PowerPoint Presentation</vt:lpstr>
      <vt:lpstr>PowerPoint Presentation</vt:lpstr>
      <vt:lpstr>Special IP addresses</vt:lpstr>
      <vt:lpstr>Special IP addresses</vt:lpstr>
      <vt:lpstr>CIDR Notation</vt:lpstr>
      <vt:lpstr>CIDR Notation</vt:lpstr>
      <vt:lpstr>CIDR Address blocks</vt:lpstr>
      <vt:lpstr>Subnetting</vt:lpstr>
      <vt:lpstr>Subnetting</vt:lpstr>
      <vt:lpstr>Subnetting</vt:lpstr>
      <vt:lpstr>Subnetting basics</vt:lpstr>
      <vt:lpstr>Example: Subnet mask</vt:lpstr>
      <vt:lpstr>No subnetting</vt:lpstr>
      <vt:lpstr>With Subnetting</vt:lpstr>
      <vt:lpstr>With further subnetting</vt:lpstr>
      <vt:lpstr>Example from last weeks lab</vt:lpstr>
      <vt:lpstr>Subnet mask table</vt:lpstr>
      <vt:lpstr>Advantages of Subnetting</vt:lpstr>
      <vt:lpstr>Exercise</vt:lpstr>
      <vt:lpstr>Sample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Lecture</dc:title>
  <dc:creator>SEAN BONNER</dc:creator>
  <cp:lastModifiedBy>Enda Stafford</cp:lastModifiedBy>
  <cp:revision>8</cp:revision>
  <dcterms:created xsi:type="dcterms:W3CDTF">2021-02-11T11:28:06Z</dcterms:created>
  <dcterms:modified xsi:type="dcterms:W3CDTF">2024-10-23T10:37:25Z</dcterms:modified>
</cp:coreProperties>
</file>