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82" r:id="rId2"/>
    <p:sldId id="383" r:id="rId3"/>
    <p:sldId id="1311" r:id="rId4"/>
    <p:sldId id="1322" r:id="rId5"/>
    <p:sldId id="1348" r:id="rId6"/>
    <p:sldId id="1349" r:id="rId7"/>
    <p:sldId id="1346" r:id="rId8"/>
    <p:sldId id="1345" r:id="rId9"/>
    <p:sldId id="1323" r:id="rId10"/>
    <p:sldId id="1350" r:id="rId11"/>
    <p:sldId id="1354" r:id="rId12"/>
    <p:sldId id="1351" r:id="rId13"/>
    <p:sldId id="1358" r:id="rId14"/>
    <p:sldId id="1352" r:id="rId15"/>
    <p:sldId id="1353" r:id="rId16"/>
    <p:sldId id="1324" r:id="rId17"/>
    <p:sldId id="1355" r:id="rId18"/>
    <p:sldId id="1357" r:id="rId19"/>
    <p:sldId id="1325" r:id="rId20"/>
    <p:sldId id="1326" r:id="rId21"/>
    <p:sldId id="1328" r:id="rId22"/>
    <p:sldId id="1331" r:id="rId23"/>
    <p:sldId id="1329" r:id="rId24"/>
    <p:sldId id="1337" r:id="rId25"/>
    <p:sldId id="1330" r:id="rId26"/>
    <p:sldId id="1332" r:id="rId27"/>
    <p:sldId id="1333" r:id="rId28"/>
    <p:sldId id="1334" r:id="rId29"/>
    <p:sldId id="1336" r:id="rId30"/>
    <p:sldId id="1254" r:id="rId31"/>
    <p:sldId id="1335" r:id="rId32"/>
    <p:sldId id="1338" r:id="rId33"/>
    <p:sldId id="1339" r:id="rId34"/>
    <p:sldId id="1340" r:id="rId35"/>
    <p:sldId id="1341" r:id="rId36"/>
    <p:sldId id="1342" r:id="rId37"/>
    <p:sldId id="1343" r:id="rId38"/>
    <p:sldId id="1344" r:id="rId39"/>
    <p:sldId id="127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Bonner" initials="SB" lastIdx="1" clrIdx="0">
    <p:extLst>
      <p:ext uri="{19B8F6BF-5375-455C-9EA6-DF929625EA0E}">
        <p15:presenceInfo xmlns:p15="http://schemas.microsoft.com/office/powerpoint/2012/main" userId="Sean Bon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0494BD-9CDE-428F-B1D0-D568623F9D62}" v="4" dt="2023-11-22T20:46:59.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9" autoAdjust="0"/>
    <p:restoredTop sz="86710" autoAdjust="0"/>
  </p:normalViewPr>
  <p:slideViewPr>
    <p:cSldViewPr snapToGrid="0">
      <p:cViewPr varScale="1">
        <p:scale>
          <a:sx n="72" d="100"/>
          <a:sy n="72" d="100"/>
        </p:scale>
        <p:origin x="1133" y="67"/>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Bonner" userId="5cbbbfe6-501d-4c56-bbbb-9c01a6aef2e5" providerId="ADAL" clId="{871F467B-A784-47C4-85F4-DD8447A5417C}"/>
    <pc:docChg chg="undo custSel addSld delSld modSld sldOrd">
      <pc:chgData name="Sean Bonner" userId="5cbbbfe6-501d-4c56-bbbb-9c01a6aef2e5" providerId="ADAL" clId="{871F467B-A784-47C4-85F4-DD8447A5417C}" dt="2021-12-07T20:02:47.292" v="12876" actId="47"/>
      <pc:docMkLst>
        <pc:docMk/>
      </pc:docMkLst>
      <pc:sldChg chg="modSp mod modNotesTx">
        <pc:chgData name="Sean Bonner" userId="5cbbbfe6-501d-4c56-bbbb-9c01a6aef2e5" providerId="ADAL" clId="{871F467B-A784-47C4-85F4-DD8447A5417C}" dt="2021-12-07T18:08:31.182" v="12874" actId="790"/>
        <pc:sldMkLst>
          <pc:docMk/>
          <pc:sldMk cId="3950197944" sldId="382"/>
        </pc:sldMkLst>
        <pc:spChg chg="mod">
          <ac:chgData name="Sean Bonner" userId="5cbbbfe6-501d-4c56-bbbb-9c01a6aef2e5" providerId="ADAL" clId="{871F467B-A784-47C4-85F4-DD8447A5417C}" dt="2021-12-07T18:08:21.591" v="12873" actId="20577"/>
          <ac:spMkLst>
            <pc:docMk/>
            <pc:sldMk cId="3950197944" sldId="382"/>
            <ac:spMk id="57" creationId="{E50CD8EE-3FAF-46E7-A8EA-019055D392BD}"/>
          </ac:spMkLst>
        </pc:spChg>
      </pc:sldChg>
      <pc:sldChg chg="modSp">
        <pc:chgData name="Sean Bonner" userId="5cbbbfe6-501d-4c56-bbbb-9c01a6aef2e5" providerId="ADAL" clId="{871F467B-A784-47C4-85F4-DD8447A5417C}" dt="2021-12-07T20:02:36.427" v="12875" actId="20577"/>
        <pc:sldMkLst>
          <pc:docMk/>
          <pc:sldMk cId="3952918430" sldId="383"/>
        </pc:sldMkLst>
        <pc:graphicFrameChg chg="mod">
          <ac:chgData name="Sean Bonner" userId="5cbbbfe6-501d-4c56-bbbb-9c01a6aef2e5" providerId="ADAL" clId="{871F467B-A784-47C4-85F4-DD8447A5417C}" dt="2021-12-07T20:02:36.427" v="12875" actId="20577"/>
          <ac:graphicFrameMkLst>
            <pc:docMk/>
            <pc:sldMk cId="3952918430" sldId="383"/>
            <ac:graphicFrameMk id="11" creationId="{26946A76-3DD2-4AF6-8F14-4D01E91E9C85}"/>
          </ac:graphicFrameMkLst>
        </pc:graphicFrameChg>
      </pc:sldChg>
      <pc:sldChg chg="addSp delSp modSp del mod ord">
        <pc:chgData name="Sean Bonner" userId="5cbbbfe6-501d-4c56-bbbb-9c01a6aef2e5" providerId="ADAL" clId="{871F467B-A784-47C4-85F4-DD8447A5417C}" dt="2021-12-07T20:02:47.292" v="12876" actId="47"/>
        <pc:sldMkLst>
          <pc:docMk/>
          <pc:sldMk cId="2761718935" sldId="1253"/>
        </pc:sldMkLst>
        <pc:spChg chg="mod">
          <ac:chgData name="Sean Bonner" userId="5cbbbfe6-501d-4c56-bbbb-9c01a6aef2e5" providerId="ADAL" clId="{871F467B-A784-47C4-85F4-DD8447A5417C}" dt="2021-12-06T14:56:02.086" v="271" actId="6549"/>
          <ac:spMkLst>
            <pc:docMk/>
            <pc:sldMk cId="2761718935" sldId="1253"/>
            <ac:spMk id="2" creationId="{09F1808A-D0F4-42E2-8133-1F94C4AB0D3B}"/>
          </ac:spMkLst>
        </pc:spChg>
        <pc:spChg chg="mod">
          <ac:chgData name="Sean Bonner" userId="5cbbbfe6-501d-4c56-bbbb-9c01a6aef2e5" providerId="ADAL" clId="{871F467B-A784-47C4-85F4-DD8447A5417C}" dt="2021-12-06T14:56:10.067" v="272" actId="26606"/>
          <ac:spMkLst>
            <pc:docMk/>
            <pc:sldMk cId="2761718935" sldId="1253"/>
            <ac:spMk id="6" creationId="{49B47F01-B700-4975-B2D2-E866C9E4F842}"/>
          </ac:spMkLst>
        </pc:spChg>
        <pc:spChg chg="del">
          <ac:chgData name="Sean Bonner" userId="5cbbbfe6-501d-4c56-bbbb-9c01a6aef2e5" providerId="ADAL" clId="{871F467B-A784-47C4-85F4-DD8447A5417C}" dt="2021-12-06T14:56:10.067" v="272" actId="26606"/>
          <ac:spMkLst>
            <pc:docMk/>
            <pc:sldMk cId="2761718935" sldId="1253"/>
            <ac:spMk id="37" creationId="{3E443FD7-A66B-4AA0-872D-B088B9BC5F17}"/>
          </ac:spMkLst>
        </pc:spChg>
        <pc:spChg chg="del">
          <ac:chgData name="Sean Bonner" userId="5cbbbfe6-501d-4c56-bbbb-9c01a6aef2e5" providerId="ADAL" clId="{871F467B-A784-47C4-85F4-DD8447A5417C}" dt="2021-12-06T14:56:10.067" v="272" actId="26606"/>
          <ac:spMkLst>
            <pc:docMk/>
            <pc:sldMk cId="2761718935" sldId="1253"/>
            <ac:spMk id="39" creationId="{C04BE0EF-3561-49B4-9A29-F283168A91C7}"/>
          </ac:spMkLst>
        </pc:spChg>
        <pc:spChg chg="add">
          <ac:chgData name="Sean Bonner" userId="5cbbbfe6-501d-4c56-bbbb-9c01a6aef2e5" providerId="ADAL" clId="{871F467B-A784-47C4-85F4-DD8447A5417C}" dt="2021-12-06T14:56:10.067" v="272" actId="26606"/>
          <ac:spMkLst>
            <pc:docMk/>
            <pc:sldMk cId="2761718935" sldId="1253"/>
            <ac:spMk id="44" creationId="{3E443FD7-A66B-4AA0-872D-B088B9BC5F17}"/>
          </ac:spMkLst>
        </pc:spChg>
        <pc:spChg chg="add">
          <ac:chgData name="Sean Bonner" userId="5cbbbfe6-501d-4c56-bbbb-9c01a6aef2e5" providerId="ADAL" clId="{871F467B-A784-47C4-85F4-DD8447A5417C}" dt="2021-12-06T14:56:10.067" v="272" actId="26606"/>
          <ac:spMkLst>
            <pc:docMk/>
            <pc:sldMk cId="2761718935" sldId="1253"/>
            <ac:spMk id="46" creationId="{C04BE0EF-3561-49B4-9A29-F283168A91C7}"/>
          </ac:spMkLst>
        </pc:spChg>
      </pc:sldChg>
      <pc:sldChg chg="modSp mod">
        <pc:chgData name="Sean Bonner" userId="5cbbbfe6-501d-4c56-bbbb-9c01a6aef2e5" providerId="ADAL" clId="{871F467B-A784-47C4-85F4-DD8447A5417C}" dt="2021-12-07T15:05:48.025" v="8153" actId="20577"/>
        <pc:sldMkLst>
          <pc:docMk/>
          <pc:sldMk cId="2633229361" sldId="1254"/>
        </pc:sldMkLst>
        <pc:spChg chg="mod">
          <ac:chgData name="Sean Bonner" userId="5cbbbfe6-501d-4c56-bbbb-9c01a6aef2e5" providerId="ADAL" clId="{871F467B-A784-47C4-85F4-DD8447A5417C}" dt="2021-12-07T15:05:48.025" v="8153" actId="20577"/>
          <ac:spMkLst>
            <pc:docMk/>
            <pc:sldMk cId="2633229361" sldId="1254"/>
            <ac:spMk id="2" creationId="{09F1808A-D0F4-42E2-8133-1F94C4AB0D3B}"/>
          </ac:spMkLst>
        </pc:spChg>
        <pc:spChg chg="mod">
          <ac:chgData name="Sean Bonner" userId="5cbbbfe6-501d-4c56-bbbb-9c01a6aef2e5" providerId="ADAL" clId="{871F467B-A784-47C4-85F4-DD8447A5417C}" dt="2021-12-06T14:56:26.781" v="275"/>
          <ac:spMkLst>
            <pc:docMk/>
            <pc:sldMk cId="2633229361" sldId="1254"/>
            <ac:spMk id="6" creationId="{49B47F01-B700-4975-B2D2-E866C9E4F842}"/>
          </ac:spMkLst>
        </pc:spChg>
      </pc:sldChg>
      <pc:sldChg chg="del">
        <pc:chgData name="Sean Bonner" userId="5cbbbfe6-501d-4c56-bbbb-9c01a6aef2e5" providerId="ADAL" clId="{871F467B-A784-47C4-85F4-DD8447A5417C}" dt="2021-12-06T14:27:12.863" v="85" actId="47"/>
        <pc:sldMkLst>
          <pc:docMk/>
          <pc:sldMk cId="540459426" sldId="1274"/>
        </pc:sldMkLst>
      </pc:sldChg>
      <pc:sldChg chg="del">
        <pc:chgData name="Sean Bonner" userId="5cbbbfe6-501d-4c56-bbbb-9c01a6aef2e5" providerId="ADAL" clId="{871F467B-A784-47C4-85F4-DD8447A5417C}" dt="2021-12-06T14:27:12.863" v="85" actId="47"/>
        <pc:sldMkLst>
          <pc:docMk/>
          <pc:sldMk cId="3811861701" sldId="1275"/>
        </pc:sldMkLst>
      </pc:sldChg>
      <pc:sldChg chg="del">
        <pc:chgData name="Sean Bonner" userId="5cbbbfe6-501d-4c56-bbbb-9c01a6aef2e5" providerId="ADAL" clId="{871F467B-A784-47C4-85F4-DD8447A5417C}" dt="2021-12-06T14:27:12.863" v="85" actId="47"/>
        <pc:sldMkLst>
          <pc:docMk/>
          <pc:sldMk cId="2413124931" sldId="1277"/>
        </pc:sldMkLst>
      </pc:sldChg>
      <pc:sldChg chg="del">
        <pc:chgData name="Sean Bonner" userId="5cbbbfe6-501d-4c56-bbbb-9c01a6aef2e5" providerId="ADAL" clId="{871F467B-A784-47C4-85F4-DD8447A5417C}" dt="2021-12-06T14:27:12.863" v="85" actId="47"/>
        <pc:sldMkLst>
          <pc:docMk/>
          <pc:sldMk cId="2224539579" sldId="1278"/>
        </pc:sldMkLst>
      </pc:sldChg>
      <pc:sldChg chg="del">
        <pc:chgData name="Sean Bonner" userId="5cbbbfe6-501d-4c56-bbbb-9c01a6aef2e5" providerId="ADAL" clId="{871F467B-A784-47C4-85F4-DD8447A5417C}" dt="2021-12-06T14:27:12.863" v="85" actId="47"/>
        <pc:sldMkLst>
          <pc:docMk/>
          <pc:sldMk cId="1407391611" sldId="1279"/>
        </pc:sldMkLst>
      </pc:sldChg>
      <pc:sldChg chg="del">
        <pc:chgData name="Sean Bonner" userId="5cbbbfe6-501d-4c56-bbbb-9c01a6aef2e5" providerId="ADAL" clId="{871F467B-A784-47C4-85F4-DD8447A5417C}" dt="2021-12-06T14:27:12.863" v="85" actId="47"/>
        <pc:sldMkLst>
          <pc:docMk/>
          <pc:sldMk cId="496863117" sldId="1280"/>
        </pc:sldMkLst>
      </pc:sldChg>
      <pc:sldChg chg="del">
        <pc:chgData name="Sean Bonner" userId="5cbbbfe6-501d-4c56-bbbb-9c01a6aef2e5" providerId="ADAL" clId="{871F467B-A784-47C4-85F4-DD8447A5417C}" dt="2021-12-06T14:27:18.347" v="86" actId="47"/>
        <pc:sldMkLst>
          <pc:docMk/>
          <pc:sldMk cId="2369744959" sldId="1281"/>
        </pc:sldMkLst>
      </pc:sldChg>
      <pc:sldChg chg="del">
        <pc:chgData name="Sean Bonner" userId="5cbbbfe6-501d-4c56-bbbb-9c01a6aef2e5" providerId="ADAL" clId="{871F467B-A784-47C4-85F4-DD8447A5417C}" dt="2021-12-06T14:27:18.347" v="86" actId="47"/>
        <pc:sldMkLst>
          <pc:docMk/>
          <pc:sldMk cId="629593201" sldId="1282"/>
        </pc:sldMkLst>
      </pc:sldChg>
      <pc:sldChg chg="del">
        <pc:chgData name="Sean Bonner" userId="5cbbbfe6-501d-4c56-bbbb-9c01a6aef2e5" providerId="ADAL" clId="{871F467B-A784-47C4-85F4-DD8447A5417C}" dt="2021-12-06T14:27:18.347" v="86" actId="47"/>
        <pc:sldMkLst>
          <pc:docMk/>
          <pc:sldMk cId="1948552796" sldId="1284"/>
        </pc:sldMkLst>
      </pc:sldChg>
      <pc:sldChg chg="del">
        <pc:chgData name="Sean Bonner" userId="5cbbbfe6-501d-4c56-bbbb-9c01a6aef2e5" providerId="ADAL" clId="{871F467B-A784-47C4-85F4-DD8447A5417C}" dt="2021-12-06T14:27:18.347" v="86" actId="47"/>
        <pc:sldMkLst>
          <pc:docMk/>
          <pc:sldMk cId="410112199" sldId="1285"/>
        </pc:sldMkLst>
      </pc:sldChg>
      <pc:sldChg chg="del">
        <pc:chgData name="Sean Bonner" userId="5cbbbfe6-501d-4c56-bbbb-9c01a6aef2e5" providerId="ADAL" clId="{871F467B-A784-47C4-85F4-DD8447A5417C}" dt="2021-12-06T14:27:23.376" v="87" actId="47"/>
        <pc:sldMkLst>
          <pc:docMk/>
          <pc:sldMk cId="2366788823" sldId="1288"/>
        </pc:sldMkLst>
      </pc:sldChg>
      <pc:sldChg chg="del">
        <pc:chgData name="Sean Bonner" userId="5cbbbfe6-501d-4c56-bbbb-9c01a6aef2e5" providerId="ADAL" clId="{871F467B-A784-47C4-85F4-DD8447A5417C}" dt="2021-12-06T14:27:23.376" v="87" actId="47"/>
        <pc:sldMkLst>
          <pc:docMk/>
          <pc:sldMk cId="460741241" sldId="1289"/>
        </pc:sldMkLst>
      </pc:sldChg>
      <pc:sldChg chg="del">
        <pc:chgData name="Sean Bonner" userId="5cbbbfe6-501d-4c56-bbbb-9c01a6aef2e5" providerId="ADAL" clId="{871F467B-A784-47C4-85F4-DD8447A5417C}" dt="2021-12-06T14:27:23.376" v="87" actId="47"/>
        <pc:sldMkLst>
          <pc:docMk/>
          <pc:sldMk cId="3680280326" sldId="1290"/>
        </pc:sldMkLst>
      </pc:sldChg>
      <pc:sldChg chg="del">
        <pc:chgData name="Sean Bonner" userId="5cbbbfe6-501d-4c56-bbbb-9c01a6aef2e5" providerId="ADAL" clId="{871F467B-A784-47C4-85F4-DD8447A5417C}" dt="2021-12-06T14:27:23.376" v="87" actId="47"/>
        <pc:sldMkLst>
          <pc:docMk/>
          <pc:sldMk cId="3827438444" sldId="1291"/>
        </pc:sldMkLst>
      </pc:sldChg>
      <pc:sldChg chg="del">
        <pc:chgData name="Sean Bonner" userId="5cbbbfe6-501d-4c56-bbbb-9c01a6aef2e5" providerId="ADAL" clId="{871F467B-A784-47C4-85F4-DD8447A5417C}" dt="2021-12-06T14:27:23.376" v="87" actId="47"/>
        <pc:sldMkLst>
          <pc:docMk/>
          <pc:sldMk cId="3313242473" sldId="1292"/>
        </pc:sldMkLst>
      </pc:sldChg>
      <pc:sldChg chg="del">
        <pc:chgData name="Sean Bonner" userId="5cbbbfe6-501d-4c56-bbbb-9c01a6aef2e5" providerId="ADAL" clId="{871F467B-A784-47C4-85F4-DD8447A5417C}" dt="2021-12-06T14:27:18.347" v="86" actId="47"/>
        <pc:sldMkLst>
          <pc:docMk/>
          <pc:sldMk cId="3165662398" sldId="1293"/>
        </pc:sldMkLst>
      </pc:sldChg>
      <pc:sldChg chg="del">
        <pc:chgData name="Sean Bonner" userId="5cbbbfe6-501d-4c56-bbbb-9c01a6aef2e5" providerId="ADAL" clId="{871F467B-A784-47C4-85F4-DD8447A5417C}" dt="2021-12-06T14:27:18.347" v="86" actId="47"/>
        <pc:sldMkLst>
          <pc:docMk/>
          <pc:sldMk cId="2081283141" sldId="1294"/>
        </pc:sldMkLst>
      </pc:sldChg>
      <pc:sldChg chg="del">
        <pc:chgData name="Sean Bonner" userId="5cbbbfe6-501d-4c56-bbbb-9c01a6aef2e5" providerId="ADAL" clId="{871F467B-A784-47C4-85F4-DD8447A5417C}" dt="2021-12-06T14:27:18.347" v="86" actId="47"/>
        <pc:sldMkLst>
          <pc:docMk/>
          <pc:sldMk cId="1197862921" sldId="1295"/>
        </pc:sldMkLst>
      </pc:sldChg>
      <pc:sldChg chg="del">
        <pc:chgData name="Sean Bonner" userId="5cbbbfe6-501d-4c56-bbbb-9c01a6aef2e5" providerId="ADAL" clId="{871F467B-A784-47C4-85F4-DD8447A5417C}" dt="2021-12-06T14:27:18.347" v="86" actId="47"/>
        <pc:sldMkLst>
          <pc:docMk/>
          <pc:sldMk cId="3853636588" sldId="1297"/>
        </pc:sldMkLst>
      </pc:sldChg>
      <pc:sldChg chg="del">
        <pc:chgData name="Sean Bonner" userId="5cbbbfe6-501d-4c56-bbbb-9c01a6aef2e5" providerId="ADAL" clId="{871F467B-A784-47C4-85F4-DD8447A5417C}" dt="2021-12-06T14:27:18.347" v="86" actId="47"/>
        <pc:sldMkLst>
          <pc:docMk/>
          <pc:sldMk cId="3537644328" sldId="1298"/>
        </pc:sldMkLst>
      </pc:sldChg>
      <pc:sldChg chg="del">
        <pc:chgData name="Sean Bonner" userId="5cbbbfe6-501d-4c56-bbbb-9c01a6aef2e5" providerId="ADAL" clId="{871F467B-A784-47C4-85F4-DD8447A5417C}" dt="2021-12-06T14:27:18.347" v="86" actId="47"/>
        <pc:sldMkLst>
          <pc:docMk/>
          <pc:sldMk cId="2457021526" sldId="1299"/>
        </pc:sldMkLst>
      </pc:sldChg>
      <pc:sldChg chg="del">
        <pc:chgData name="Sean Bonner" userId="5cbbbfe6-501d-4c56-bbbb-9c01a6aef2e5" providerId="ADAL" clId="{871F467B-A784-47C4-85F4-DD8447A5417C}" dt="2021-12-06T14:27:18.347" v="86" actId="47"/>
        <pc:sldMkLst>
          <pc:docMk/>
          <pc:sldMk cId="769284283" sldId="1300"/>
        </pc:sldMkLst>
      </pc:sldChg>
      <pc:sldChg chg="del">
        <pc:chgData name="Sean Bonner" userId="5cbbbfe6-501d-4c56-bbbb-9c01a6aef2e5" providerId="ADAL" clId="{871F467B-A784-47C4-85F4-DD8447A5417C}" dt="2021-12-06T14:27:18.347" v="86" actId="47"/>
        <pc:sldMkLst>
          <pc:docMk/>
          <pc:sldMk cId="1413930499" sldId="1301"/>
        </pc:sldMkLst>
      </pc:sldChg>
      <pc:sldChg chg="modSp del mod">
        <pc:chgData name="Sean Bonner" userId="5cbbbfe6-501d-4c56-bbbb-9c01a6aef2e5" providerId="ADAL" clId="{871F467B-A784-47C4-85F4-DD8447A5417C}" dt="2021-12-07T12:48:53.092" v="3997" actId="47"/>
        <pc:sldMkLst>
          <pc:docMk/>
          <pc:sldMk cId="2177657148" sldId="1302"/>
        </pc:sldMkLst>
        <pc:spChg chg="mod">
          <ac:chgData name="Sean Bonner" userId="5cbbbfe6-501d-4c56-bbbb-9c01a6aef2e5" providerId="ADAL" clId="{871F467B-A784-47C4-85F4-DD8447A5417C}" dt="2021-12-06T14:56:34.207" v="280" actId="20577"/>
          <ac:spMkLst>
            <pc:docMk/>
            <pc:sldMk cId="2177657148" sldId="1302"/>
            <ac:spMk id="6" creationId="{49B47F01-B700-4975-B2D2-E866C9E4F842}"/>
          </ac:spMkLst>
        </pc:spChg>
      </pc:sldChg>
      <pc:sldChg chg="modSp add del mod">
        <pc:chgData name="Sean Bonner" userId="5cbbbfe6-501d-4c56-bbbb-9c01a6aef2e5" providerId="ADAL" clId="{871F467B-A784-47C4-85F4-DD8447A5417C}" dt="2021-12-07T12:48:57.898" v="3998" actId="47"/>
        <pc:sldMkLst>
          <pc:docMk/>
          <pc:sldMk cId="2368831213" sldId="1303"/>
        </pc:sldMkLst>
        <pc:spChg chg="mod">
          <ac:chgData name="Sean Bonner" userId="5cbbbfe6-501d-4c56-bbbb-9c01a6aef2e5" providerId="ADAL" clId="{871F467B-A784-47C4-85F4-DD8447A5417C}" dt="2021-12-06T14:57:08.962" v="318" actId="21"/>
          <ac:spMkLst>
            <pc:docMk/>
            <pc:sldMk cId="2368831213" sldId="1303"/>
            <ac:spMk id="2" creationId="{09F1808A-D0F4-42E2-8133-1F94C4AB0D3B}"/>
          </ac:spMkLst>
        </pc:spChg>
      </pc:sldChg>
      <pc:sldChg chg="del">
        <pc:chgData name="Sean Bonner" userId="5cbbbfe6-501d-4c56-bbbb-9c01a6aef2e5" providerId="ADAL" clId="{871F467B-A784-47C4-85F4-DD8447A5417C}" dt="2021-12-06T14:27:23.376" v="87" actId="47"/>
        <pc:sldMkLst>
          <pc:docMk/>
          <pc:sldMk cId="3690822610" sldId="1303"/>
        </pc:sldMkLst>
      </pc:sldChg>
      <pc:sldChg chg="modSp new del mod">
        <pc:chgData name="Sean Bonner" userId="5cbbbfe6-501d-4c56-bbbb-9c01a6aef2e5" providerId="ADAL" clId="{871F467B-A784-47C4-85F4-DD8447A5417C}" dt="2021-12-07T20:02:47.292" v="12876" actId="47"/>
        <pc:sldMkLst>
          <pc:docMk/>
          <pc:sldMk cId="3851776890" sldId="1304"/>
        </pc:sldMkLst>
        <pc:spChg chg="mod">
          <ac:chgData name="Sean Bonner" userId="5cbbbfe6-501d-4c56-bbbb-9c01a6aef2e5" providerId="ADAL" clId="{871F467B-A784-47C4-85F4-DD8447A5417C}" dt="2021-12-06T14:59:23.910" v="501" actId="6549"/>
          <ac:spMkLst>
            <pc:docMk/>
            <pc:sldMk cId="3851776890" sldId="1304"/>
            <ac:spMk id="2" creationId="{2929DD4B-A4AD-4942-A5A0-0B0913F516AF}"/>
          </ac:spMkLst>
        </pc:spChg>
      </pc:sldChg>
      <pc:sldChg chg="modSp add del mod">
        <pc:chgData name="Sean Bonner" userId="5cbbbfe6-501d-4c56-bbbb-9c01a6aef2e5" providerId="ADAL" clId="{871F467B-A784-47C4-85F4-DD8447A5417C}" dt="2021-12-07T20:02:47.292" v="12876" actId="47"/>
        <pc:sldMkLst>
          <pc:docMk/>
          <pc:sldMk cId="3283619732" sldId="1305"/>
        </pc:sldMkLst>
        <pc:spChg chg="mod">
          <ac:chgData name="Sean Bonner" userId="5cbbbfe6-501d-4c56-bbbb-9c01a6aef2e5" providerId="ADAL" clId="{871F467B-A784-47C4-85F4-DD8447A5417C}" dt="2021-12-06T14:57:04.686" v="317" actId="6549"/>
          <ac:spMkLst>
            <pc:docMk/>
            <pc:sldMk cId="3283619732" sldId="1305"/>
            <ac:spMk id="2" creationId="{09F1808A-D0F4-42E2-8133-1F94C4AB0D3B}"/>
          </ac:spMkLst>
        </pc:spChg>
        <pc:spChg chg="mod">
          <ac:chgData name="Sean Bonner" userId="5cbbbfe6-501d-4c56-bbbb-9c01a6aef2e5" providerId="ADAL" clId="{871F467B-A784-47C4-85F4-DD8447A5417C}" dt="2021-12-06T14:57:01.626" v="316" actId="20577"/>
          <ac:spMkLst>
            <pc:docMk/>
            <pc:sldMk cId="3283619732" sldId="1305"/>
            <ac:spMk id="6" creationId="{49B47F01-B700-4975-B2D2-E866C9E4F842}"/>
          </ac:spMkLst>
        </pc:spChg>
      </pc:sldChg>
      <pc:sldChg chg="modSp add del mod">
        <pc:chgData name="Sean Bonner" userId="5cbbbfe6-501d-4c56-bbbb-9c01a6aef2e5" providerId="ADAL" clId="{871F467B-A784-47C4-85F4-DD8447A5417C}" dt="2021-12-07T15:05:51.389" v="8154" actId="47"/>
        <pc:sldMkLst>
          <pc:docMk/>
          <pc:sldMk cId="3210365562" sldId="1306"/>
        </pc:sldMkLst>
        <pc:spChg chg="mod">
          <ac:chgData name="Sean Bonner" userId="5cbbbfe6-501d-4c56-bbbb-9c01a6aef2e5" providerId="ADAL" clId="{871F467B-A784-47C4-85F4-DD8447A5417C}" dt="2021-12-06T14:57:14.715" v="321"/>
          <ac:spMkLst>
            <pc:docMk/>
            <pc:sldMk cId="3210365562" sldId="1306"/>
            <ac:spMk id="6" creationId="{49B47F01-B700-4975-B2D2-E866C9E4F842}"/>
          </ac:spMkLst>
        </pc:spChg>
      </pc:sldChg>
      <pc:sldChg chg="modSp new del mod ord">
        <pc:chgData name="Sean Bonner" userId="5cbbbfe6-501d-4c56-bbbb-9c01a6aef2e5" providerId="ADAL" clId="{871F467B-A784-47C4-85F4-DD8447A5417C}" dt="2021-12-07T20:02:47.292" v="12876" actId="47"/>
        <pc:sldMkLst>
          <pc:docMk/>
          <pc:sldMk cId="1088230107" sldId="1307"/>
        </pc:sldMkLst>
        <pc:spChg chg="mod">
          <ac:chgData name="Sean Bonner" userId="5cbbbfe6-501d-4c56-bbbb-9c01a6aef2e5" providerId="ADAL" clId="{871F467B-A784-47C4-85F4-DD8447A5417C}" dt="2021-12-06T15:16:17.933" v="1031" actId="20577"/>
          <ac:spMkLst>
            <pc:docMk/>
            <pc:sldMk cId="1088230107" sldId="1307"/>
            <ac:spMk id="2" creationId="{5E47D5B3-7547-4E5A-89E7-01D0FA1B1512}"/>
          </ac:spMkLst>
        </pc:spChg>
        <pc:spChg chg="mod">
          <ac:chgData name="Sean Bonner" userId="5cbbbfe6-501d-4c56-bbbb-9c01a6aef2e5" providerId="ADAL" clId="{871F467B-A784-47C4-85F4-DD8447A5417C}" dt="2021-12-06T15:05:09.040" v="1016" actId="20577"/>
          <ac:spMkLst>
            <pc:docMk/>
            <pc:sldMk cId="1088230107" sldId="1307"/>
            <ac:spMk id="3" creationId="{4777A257-6B8F-4A76-99B8-99D847F7D6BA}"/>
          </ac:spMkLst>
        </pc:spChg>
      </pc:sldChg>
      <pc:sldChg chg="modSp add del mod">
        <pc:chgData name="Sean Bonner" userId="5cbbbfe6-501d-4c56-bbbb-9c01a6aef2e5" providerId="ADAL" clId="{871F467B-A784-47C4-85F4-DD8447A5417C}" dt="2021-12-07T20:02:47.292" v="12876" actId="47"/>
        <pc:sldMkLst>
          <pc:docMk/>
          <pc:sldMk cId="1407791746" sldId="1308"/>
        </pc:sldMkLst>
        <pc:spChg chg="mod">
          <ac:chgData name="Sean Bonner" userId="5cbbbfe6-501d-4c56-bbbb-9c01a6aef2e5" providerId="ADAL" clId="{871F467B-A784-47C4-85F4-DD8447A5417C}" dt="2021-12-06T15:01:44.622" v="555" actId="790"/>
          <ac:spMkLst>
            <pc:docMk/>
            <pc:sldMk cId="1407791746" sldId="1308"/>
            <ac:spMk id="6" creationId="{49B47F01-B700-4975-B2D2-E866C9E4F842}"/>
          </ac:spMkLst>
        </pc:spChg>
      </pc:sldChg>
      <pc:sldChg chg="modSp new del mod">
        <pc:chgData name="Sean Bonner" userId="5cbbbfe6-501d-4c56-bbbb-9c01a6aef2e5" providerId="ADAL" clId="{871F467B-A784-47C4-85F4-DD8447A5417C}" dt="2021-12-07T20:02:47.292" v="12876" actId="47"/>
        <pc:sldMkLst>
          <pc:docMk/>
          <pc:sldMk cId="2191132285" sldId="1309"/>
        </pc:sldMkLst>
        <pc:spChg chg="mod">
          <ac:chgData name="Sean Bonner" userId="5cbbbfe6-501d-4c56-bbbb-9c01a6aef2e5" providerId="ADAL" clId="{871F467B-A784-47C4-85F4-DD8447A5417C}" dt="2021-12-06T14:58:27.784" v="415" actId="20577"/>
          <ac:spMkLst>
            <pc:docMk/>
            <pc:sldMk cId="2191132285" sldId="1309"/>
            <ac:spMk id="2" creationId="{30B9F1C3-CFAE-47E3-B05E-EA47ABF50E94}"/>
          </ac:spMkLst>
        </pc:spChg>
      </pc:sldChg>
      <pc:sldChg chg="modSp new del mod">
        <pc:chgData name="Sean Bonner" userId="5cbbbfe6-501d-4c56-bbbb-9c01a6aef2e5" providerId="ADAL" clId="{871F467B-A784-47C4-85F4-DD8447A5417C}" dt="2021-12-07T20:02:47.292" v="12876" actId="47"/>
        <pc:sldMkLst>
          <pc:docMk/>
          <pc:sldMk cId="540627108" sldId="1310"/>
        </pc:sldMkLst>
        <pc:spChg chg="mod">
          <ac:chgData name="Sean Bonner" userId="5cbbbfe6-501d-4c56-bbbb-9c01a6aef2e5" providerId="ADAL" clId="{871F467B-A784-47C4-85F4-DD8447A5417C}" dt="2021-12-06T14:59:06.154" v="465" actId="20577"/>
          <ac:spMkLst>
            <pc:docMk/>
            <pc:sldMk cId="540627108" sldId="1310"/>
            <ac:spMk id="2" creationId="{DA40D4F4-EBCD-4CF6-B8FA-53CFE12AF120}"/>
          </ac:spMkLst>
        </pc:spChg>
      </pc:sldChg>
      <pc:sldChg chg="modSp add mod ord">
        <pc:chgData name="Sean Bonner" userId="5cbbbfe6-501d-4c56-bbbb-9c01a6aef2e5" providerId="ADAL" clId="{871F467B-A784-47C4-85F4-DD8447A5417C}" dt="2021-12-06T15:02:16.873" v="590" actId="20577"/>
        <pc:sldMkLst>
          <pc:docMk/>
          <pc:sldMk cId="2912518740" sldId="1311"/>
        </pc:sldMkLst>
        <pc:spChg chg="mod">
          <ac:chgData name="Sean Bonner" userId="5cbbbfe6-501d-4c56-bbbb-9c01a6aef2e5" providerId="ADAL" clId="{871F467B-A784-47C4-85F4-DD8447A5417C}" dt="2021-12-06T15:02:16.873" v="590" actId="20577"/>
          <ac:spMkLst>
            <pc:docMk/>
            <pc:sldMk cId="2912518740" sldId="1311"/>
            <ac:spMk id="6" creationId="{49B47F01-B700-4975-B2D2-E866C9E4F842}"/>
          </ac:spMkLst>
        </pc:spChg>
      </pc:sldChg>
      <pc:sldChg chg="addSp delSp modSp new del mod ord setBg chgLayout modNotesTx">
        <pc:chgData name="Sean Bonner" userId="5cbbbfe6-501d-4c56-bbbb-9c01a6aef2e5" providerId="ADAL" clId="{871F467B-A784-47C4-85F4-DD8447A5417C}" dt="2021-12-07T20:02:47.292" v="12876" actId="47"/>
        <pc:sldMkLst>
          <pc:docMk/>
          <pc:sldMk cId="2244897028" sldId="1312"/>
        </pc:sldMkLst>
        <pc:spChg chg="mod ord">
          <ac:chgData name="Sean Bonner" userId="5cbbbfe6-501d-4c56-bbbb-9c01a6aef2e5" providerId="ADAL" clId="{871F467B-A784-47C4-85F4-DD8447A5417C}" dt="2021-12-07T15:30:58.778" v="9026" actId="26606"/>
          <ac:spMkLst>
            <pc:docMk/>
            <pc:sldMk cId="2244897028" sldId="1312"/>
            <ac:spMk id="2" creationId="{D16D72A0-B8D1-4C7A-AC8A-29ABAF9BEE38}"/>
          </ac:spMkLst>
        </pc:spChg>
        <pc:spChg chg="mod ord">
          <ac:chgData name="Sean Bonner" userId="5cbbbfe6-501d-4c56-bbbb-9c01a6aef2e5" providerId="ADAL" clId="{871F467B-A784-47C4-85F4-DD8447A5417C}" dt="2021-12-07T15:30:58.778" v="9026" actId="26606"/>
          <ac:spMkLst>
            <pc:docMk/>
            <pc:sldMk cId="2244897028" sldId="1312"/>
            <ac:spMk id="3" creationId="{30968C82-5E4D-4DD4-9E3C-D225FE92C0A0}"/>
          </ac:spMkLst>
        </pc:spChg>
        <pc:spChg chg="add del">
          <ac:chgData name="Sean Bonner" userId="5cbbbfe6-501d-4c56-bbbb-9c01a6aef2e5" providerId="ADAL" clId="{871F467B-A784-47C4-85F4-DD8447A5417C}" dt="2021-12-06T15:33:24.295" v="1545" actId="26606"/>
          <ac:spMkLst>
            <pc:docMk/>
            <pc:sldMk cId="2244897028" sldId="1312"/>
            <ac:spMk id="71" creationId="{5E39A796-BE83-48B1-B33F-35C4A32AAB57}"/>
          </ac:spMkLst>
        </pc:spChg>
        <pc:spChg chg="add del">
          <ac:chgData name="Sean Bonner" userId="5cbbbfe6-501d-4c56-bbbb-9c01a6aef2e5" providerId="ADAL" clId="{871F467B-A784-47C4-85F4-DD8447A5417C}" dt="2021-12-06T15:33:24.295" v="1545" actId="26606"/>
          <ac:spMkLst>
            <pc:docMk/>
            <pc:sldMk cId="2244897028" sldId="1312"/>
            <ac:spMk id="73" creationId="{72F84B47-E267-4194-8194-831DB7B5547F}"/>
          </ac:spMkLst>
        </pc:spChg>
        <pc:spChg chg="add">
          <ac:chgData name="Sean Bonner" userId="5cbbbfe6-501d-4c56-bbbb-9c01a6aef2e5" providerId="ADAL" clId="{871F467B-A784-47C4-85F4-DD8447A5417C}" dt="2021-12-07T15:30:58.778" v="9026" actId="26606"/>
          <ac:spMkLst>
            <pc:docMk/>
            <pc:sldMk cId="2244897028" sldId="1312"/>
            <ac:spMk id="75" creationId="{2B566528-1B12-4246-9431-5C2D7D081168}"/>
          </ac:spMkLst>
        </pc:spChg>
        <pc:spChg chg="add">
          <ac:chgData name="Sean Bonner" userId="5cbbbfe6-501d-4c56-bbbb-9c01a6aef2e5" providerId="ADAL" clId="{871F467B-A784-47C4-85F4-DD8447A5417C}" dt="2021-12-07T15:30:58.778" v="9026" actId="26606"/>
          <ac:spMkLst>
            <pc:docMk/>
            <pc:sldMk cId="2244897028" sldId="1312"/>
            <ac:spMk id="77" creationId="{D3F51FEB-38FB-4F6C-9F7B-2F2AFAB65463}"/>
          </ac:spMkLst>
        </pc:spChg>
        <pc:spChg chg="add">
          <ac:chgData name="Sean Bonner" userId="5cbbbfe6-501d-4c56-bbbb-9c01a6aef2e5" providerId="ADAL" clId="{871F467B-A784-47C4-85F4-DD8447A5417C}" dt="2021-12-07T15:30:58.778" v="9026" actId="26606"/>
          <ac:spMkLst>
            <pc:docMk/>
            <pc:sldMk cId="2244897028" sldId="1312"/>
            <ac:spMk id="79" creationId="{1E547BA6-BAE0-43BB-A7CA-60F69CE252F0}"/>
          </ac:spMkLst>
        </pc:spChg>
        <pc:grpChg chg="add">
          <ac:chgData name="Sean Bonner" userId="5cbbbfe6-501d-4c56-bbbb-9c01a6aef2e5" providerId="ADAL" clId="{871F467B-A784-47C4-85F4-DD8447A5417C}" dt="2021-12-07T15:30:58.778" v="9026" actId="26606"/>
          <ac:grpSpMkLst>
            <pc:docMk/>
            <pc:sldMk cId="2244897028" sldId="1312"/>
            <ac:grpSpMk id="81" creationId="{912209CB-3E4C-43AE-B507-08269FAE89F5}"/>
          </ac:grpSpMkLst>
        </pc:grpChg>
        <pc:picChg chg="add del mod ord">
          <ac:chgData name="Sean Bonner" userId="5cbbbfe6-501d-4c56-bbbb-9c01a6aef2e5" providerId="ADAL" clId="{871F467B-A784-47C4-85F4-DD8447A5417C}" dt="2021-12-06T15:40:17.862" v="1922" actId="478"/>
          <ac:picMkLst>
            <pc:docMk/>
            <pc:sldMk cId="2244897028" sldId="1312"/>
            <ac:picMk id="1026" creationId="{D2D22248-D153-41AA-B1F0-7566388EAD6A}"/>
          </ac:picMkLst>
        </pc:picChg>
        <pc:picChg chg="add mod">
          <ac:chgData name="Sean Bonner" userId="5cbbbfe6-501d-4c56-bbbb-9c01a6aef2e5" providerId="ADAL" clId="{871F467B-A784-47C4-85F4-DD8447A5417C}" dt="2021-12-07T15:30:58.778" v="9026" actId="26606"/>
          <ac:picMkLst>
            <pc:docMk/>
            <pc:sldMk cId="2244897028" sldId="1312"/>
            <ac:picMk id="1028" creationId="{500A5EBF-94E6-4263-BA92-AD3D8CE29C01}"/>
          </ac:picMkLst>
        </pc:picChg>
        <pc:cxnChg chg="add del">
          <ac:chgData name="Sean Bonner" userId="5cbbbfe6-501d-4c56-bbbb-9c01a6aef2e5" providerId="ADAL" clId="{871F467B-A784-47C4-85F4-DD8447A5417C}" dt="2021-12-07T15:30:58.778" v="9026" actId="26606"/>
          <ac:cxnSpMkLst>
            <pc:docMk/>
            <pc:sldMk cId="2244897028" sldId="1312"/>
            <ac:cxnSpMk id="1030" creationId="{A7F400EE-A8A5-48AF-B4D6-291B52C6F0B0}"/>
          </ac:cxnSpMkLst>
        </pc:cxnChg>
      </pc:sldChg>
      <pc:sldChg chg="modSp new del mod">
        <pc:chgData name="Sean Bonner" userId="5cbbbfe6-501d-4c56-bbbb-9c01a6aef2e5" providerId="ADAL" clId="{871F467B-A784-47C4-85F4-DD8447A5417C}" dt="2021-12-07T20:02:47.292" v="12876" actId="47"/>
        <pc:sldMkLst>
          <pc:docMk/>
          <pc:sldMk cId="1718247241" sldId="1313"/>
        </pc:sldMkLst>
        <pc:spChg chg="mod">
          <ac:chgData name="Sean Bonner" userId="5cbbbfe6-501d-4c56-bbbb-9c01a6aef2e5" providerId="ADAL" clId="{871F467B-A784-47C4-85F4-DD8447A5417C}" dt="2021-12-06T15:06:51.378" v="1025" actId="20577"/>
          <ac:spMkLst>
            <pc:docMk/>
            <pc:sldMk cId="1718247241" sldId="1313"/>
            <ac:spMk id="2" creationId="{848EFAF7-F17D-4D07-8195-14EF41DC17B2}"/>
          </ac:spMkLst>
        </pc:spChg>
      </pc:sldChg>
      <pc:sldChg chg="modSp new del mod">
        <pc:chgData name="Sean Bonner" userId="5cbbbfe6-501d-4c56-bbbb-9c01a6aef2e5" providerId="ADAL" clId="{871F467B-A784-47C4-85F4-DD8447A5417C}" dt="2021-12-07T20:02:47.292" v="12876" actId="47"/>
        <pc:sldMkLst>
          <pc:docMk/>
          <pc:sldMk cId="2879577346" sldId="1314"/>
        </pc:sldMkLst>
        <pc:spChg chg="mod">
          <ac:chgData name="Sean Bonner" userId="5cbbbfe6-501d-4c56-bbbb-9c01a6aef2e5" providerId="ADAL" clId="{871F467B-A784-47C4-85F4-DD8447A5417C}" dt="2021-12-06T15:27:24.877" v="1447" actId="20577"/>
          <ac:spMkLst>
            <pc:docMk/>
            <pc:sldMk cId="2879577346" sldId="1314"/>
            <ac:spMk id="2" creationId="{1DBDFF28-6470-4DFB-AAD8-6A06984CA81A}"/>
          </ac:spMkLst>
        </pc:spChg>
        <pc:spChg chg="mod">
          <ac:chgData name="Sean Bonner" userId="5cbbbfe6-501d-4c56-bbbb-9c01a6aef2e5" providerId="ADAL" clId="{871F467B-A784-47C4-85F4-DD8447A5417C}" dt="2021-12-06T15:28:04.612" v="1450" actId="20577"/>
          <ac:spMkLst>
            <pc:docMk/>
            <pc:sldMk cId="2879577346" sldId="1314"/>
            <ac:spMk id="3" creationId="{BCD59E5D-4F14-4681-AC03-2F7EAEEA8D99}"/>
          </ac:spMkLst>
        </pc:spChg>
      </pc:sldChg>
      <pc:sldChg chg="addSp delSp modSp new del mod modAnim">
        <pc:chgData name="Sean Bonner" userId="5cbbbfe6-501d-4c56-bbbb-9c01a6aef2e5" providerId="ADAL" clId="{871F467B-A784-47C4-85F4-DD8447A5417C}" dt="2021-12-07T20:02:47.292" v="12876" actId="47"/>
        <pc:sldMkLst>
          <pc:docMk/>
          <pc:sldMk cId="2803324314" sldId="1315"/>
        </pc:sldMkLst>
        <pc:spChg chg="mod">
          <ac:chgData name="Sean Bonner" userId="5cbbbfe6-501d-4c56-bbbb-9c01a6aef2e5" providerId="ADAL" clId="{871F467B-A784-47C4-85F4-DD8447A5417C}" dt="2021-12-06T15:18:13.560" v="1303" actId="313"/>
          <ac:spMkLst>
            <pc:docMk/>
            <pc:sldMk cId="2803324314" sldId="1315"/>
            <ac:spMk id="2" creationId="{E046ACF4-65F8-48F0-89CE-B9C269645B00}"/>
          </ac:spMkLst>
        </pc:spChg>
        <pc:spChg chg="del">
          <ac:chgData name="Sean Bonner" userId="5cbbbfe6-501d-4c56-bbbb-9c01a6aef2e5" providerId="ADAL" clId="{871F467B-A784-47C4-85F4-DD8447A5417C}" dt="2021-12-06T15:18:50.633" v="1304" actId="1032"/>
          <ac:spMkLst>
            <pc:docMk/>
            <pc:sldMk cId="2803324314" sldId="1315"/>
            <ac:spMk id="3" creationId="{D8A489E5-E8AD-4B71-B8FD-64E98B041E1D}"/>
          </ac:spMkLst>
        </pc:spChg>
        <pc:spChg chg="add mod ord topLvl">
          <ac:chgData name="Sean Bonner" userId="5cbbbfe6-501d-4c56-bbbb-9c01a6aef2e5" providerId="ADAL" clId="{871F467B-A784-47C4-85F4-DD8447A5417C}" dt="2021-12-06T15:26:10.729" v="1437" actId="113"/>
          <ac:spMkLst>
            <pc:docMk/>
            <pc:sldMk cId="2803324314" sldId="1315"/>
            <ac:spMk id="15" creationId="{344D1AF4-AA33-4593-8FFE-EEA484F09866}"/>
          </ac:spMkLst>
        </pc:spChg>
        <pc:spChg chg="add mod ord topLvl">
          <ac:chgData name="Sean Bonner" userId="5cbbbfe6-501d-4c56-bbbb-9c01a6aef2e5" providerId="ADAL" clId="{871F467B-A784-47C4-85F4-DD8447A5417C}" dt="2021-12-06T15:26:10.729" v="1437" actId="113"/>
          <ac:spMkLst>
            <pc:docMk/>
            <pc:sldMk cId="2803324314" sldId="1315"/>
            <ac:spMk id="16" creationId="{F5AF244F-A773-4B29-95CB-D01E632CB871}"/>
          </ac:spMkLst>
        </pc:spChg>
        <pc:spChg chg="add mod topLvl">
          <ac:chgData name="Sean Bonner" userId="5cbbbfe6-501d-4c56-bbbb-9c01a6aef2e5" providerId="ADAL" clId="{871F467B-A784-47C4-85F4-DD8447A5417C}" dt="2021-12-06T15:26:24.243" v="1440" actId="14100"/>
          <ac:spMkLst>
            <pc:docMk/>
            <pc:sldMk cId="2803324314" sldId="1315"/>
            <ac:spMk id="17" creationId="{24DDBB70-8B36-4050-8AC0-A82A01ACE7C9}"/>
          </ac:spMkLst>
        </pc:spChg>
        <pc:spChg chg="add mod topLvl">
          <ac:chgData name="Sean Bonner" userId="5cbbbfe6-501d-4c56-bbbb-9c01a6aef2e5" providerId="ADAL" clId="{871F467B-A784-47C4-85F4-DD8447A5417C}" dt="2021-12-06T15:26:17.534" v="1439" actId="207"/>
          <ac:spMkLst>
            <pc:docMk/>
            <pc:sldMk cId="2803324314" sldId="1315"/>
            <ac:spMk id="18" creationId="{2EFAA482-284F-4D91-B5AC-AB0C460C5455}"/>
          </ac:spMkLst>
        </pc:spChg>
        <pc:grpChg chg="add del mod">
          <ac:chgData name="Sean Bonner" userId="5cbbbfe6-501d-4c56-bbbb-9c01a6aef2e5" providerId="ADAL" clId="{871F467B-A784-47C4-85F4-DD8447A5417C}" dt="2021-12-06T15:25:37.600" v="1430" actId="165"/>
          <ac:grpSpMkLst>
            <pc:docMk/>
            <pc:sldMk cId="2803324314" sldId="1315"/>
            <ac:grpSpMk id="19" creationId="{D8D6DA34-44AE-4379-835B-DD28609C9D28}"/>
          </ac:grpSpMkLst>
        </pc:grpChg>
        <pc:grpChg chg="add mod">
          <ac:chgData name="Sean Bonner" userId="5cbbbfe6-501d-4c56-bbbb-9c01a6aef2e5" providerId="ADAL" clId="{871F467B-A784-47C4-85F4-DD8447A5417C}" dt="2021-12-06T15:26:10.729" v="1437" actId="113"/>
          <ac:grpSpMkLst>
            <pc:docMk/>
            <pc:sldMk cId="2803324314" sldId="1315"/>
            <ac:grpSpMk id="20" creationId="{2453C29D-11C3-4C2C-A4AD-41A43079C5C4}"/>
          </ac:grpSpMkLst>
        </pc:grpChg>
        <pc:graphicFrameChg chg="add mod ord modGraphic">
          <ac:chgData name="Sean Bonner" userId="5cbbbfe6-501d-4c56-bbbb-9c01a6aef2e5" providerId="ADAL" clId="{871F467B-A784-47C4-85F4-DD8447A5417C}" dt="2021-12-06T15:23:29.075" v="1408" actId="167"/>
          <ac:graphicFrameMkLst>
            <pc:docMk/>
            <pc:sldMk cId="2803324314" sldId="1315"/>
            <ac:graphicFrameMk id="4" creationId="{2427ECB8-86E3-46F7-B749-EF9169D33B0B}"/>
          </ac:graphicFrameMkLst>
        </pc:graphicFrameChg>
        <pc:cxnChg chg="add mod">
          <ac:chgData name="Sean Bonner" userId="5cbbbfe6-501d-4c56-bbbb-9c01a6aef2e5" providerId="ADAL" clId="{871F467B-A784-47C4-85F4-DD8447A5417C}" dt="2021-12-06T15:20:14.984" v="1368" actId="13822"/>
          <ac:cxnSpMkLst>
            <pc:docMk/>
            <pc:sldMk cId="2803324314" sldId="1315"/>
            <ac:cxnSpMk id="6" creationId="{63FEC12A-5DEC-4844-A470-B0101ED4B985}"/>
          </ac:cxnSpMkLst>
        </pc:cxnChg>
        <pc:cxnChg chg="add mod">
          <ac:chgData name="Sean Bonner" userId="5cbbbfe6-501d-4c56-bbbb-9c01a6aef2e5" providerId="ADAL" clId="{871F467B-A784-47C4-85F4-DD8447A5417C}" dt="2021-12-06T15:20:23.307" v="1371" actId="14100"/>
          <ac:cxnSpMkLst>
            <pc:docMk/>
            <pc:sldMk cId="2803324314" sldId="1315"/>
            <ac:cxnSpMk id="7" creationId="{499F0717-8F7A-4724-BB46-239288AABAA9}"/>
          </ac:cxnSpMkLst>
        </pc:cxnChg>
        <pc:cxnChg chg="add mod">
          <ac:chgData name="Sean Bonner" userId="5cbbbfe6-501d-4c56-bbbb-9c01a6aef2e5" providerId="ADAL" clId="{871F467B-A784-47C4-85F4-DD8447A5417C}" dt="2021-12-06T15:26:10.729" v="1437" actId="113"/>
          <ac:cxnSpMkLst>
            <pc:docMk/>
            <pc:sldMk cId="2803324314" sldId="1315"/>
            <ac:cxnSpMk id="11" creationId="{7E973A42-08D9-4D69-9FAE-84B168C118B5}"/>
          </ac:cxnSpMkLst>
        </pc:cxnChg>
        <pc:cxnChg chg="add mod">
          <ac:chgData name="Sean Bonner" userId="5cbbbfe6-501d-4c56-bbbb-9c01a6aef2e5" providerId="ADAL" clId="{871F467B-A784-47C4-85F4-DD8447A5417C}" dt="2021-12-06T15:26:10.729" v="1437" actId="113"/>
          <ac:cxnSpMkLst>
            <pc:docMk/>
            <pc:sldMk cId="2803324314" sldId="1315"/>
            <ac:cxnSpMk id="12" creationId="{440358F8-A591-4B7A-9F0F-24CD8C7FEAB6}"/>
          </ac:cxnSpMkLst>
        </pc:cxnChg>
      </pc:sldChg>
      <pc:sldChg chg="addSp modSp new del mod setBg modNotesTx">
        <pc:chgData name="Sean Bonner" userId="5cbbbfe6-501d-4c56-bbbb-9c01a6aef2e5" providerId="ADAL" clId="{871F467B-A784-47C4-85F4-DD8447A5417C}" dt="2021-12-07T20:02:47.292" v="12876" actId="47"/>
        <pc:sldMkLst>
          <pc:docMk/>
          <pc:sldMk cId="838173606" sldId="1316"/>
        </pc:sldMkLst>
        <pc:spChg chg="mod">
          <ac:chgData name="Sean Bonner" userId="5cbbbfe6-501d-4c56-bbbb-9c01a6aef2e5" providerId="ADAL" clId="{871F467B-A784-47C4-85F4-DD8447A5417C}" dt="2021-12-07T12:33:08.037" v="3564" actId="26606"/>
          <ac:spMkLst>
            <pc:docMk/>
            <pc:sldMk cId="838173606" sldId="1316"/>
            <ac:spMk id="2" creationId="{F931B908-DEAD-4140-8271-4068050925C9}"/>
          </ac:spMkLst>
        </pc:spChg>
        <pc:spChg chg="mod">
          <ac:chgData name="Sean Bonner" userId="5cbbbfe6-501d-4c56-bbbb-9c01a6aef2e5" providerId="ADAL" clId="{871F467B-A784-47C4-85F4-DD8447A5417C}" dt="2021-12-07T12:35:37.359" v="3587" actId="20577"/>
          <ac:spMkLst>
            <pc:docMk/>
            <pc:sldMk cId="838173606" sldId="1316"/>
            <ac:spMk id="3" creationId="{B0268334-42E5-4F56-9B34-A35CB55FC1AC}"/>
          </ac:spMkLst>
        </pc:spChg>
        <pc:spChg chg="add">
          <ac:chgData name="Sean Bonner" userId="5cbbbfe6-501d-4c56-bbbb-9c01a6aef2e5" providerId="ADAL" clId="{871F467B-A784-47C4-85F4-DD8447A5417C}" dt="2021-12-07T12:33:08.037" v="3564" actId="26606"/>
          <ac:spMkLst>
            <pc:docMk/>
            <pc:sldMk cId="838173606" sldId="1316"/>
            <ac:spMk id="71" creationId="{2B566528-1B12-4246-9431-5C2D7D081168}"/>
          </ac:spMkLst>
        </pc:spChg>
        <pc:spChg chg="add">
          <ac:chgData name="Sean Bonner" userId="5cbbbfe6-501d-4c56-bbbb-9c01a6aef2e5" providerId="ADAL" clId="{871F467B-A784-47C4-85F4-DD8447A5417C}" dt="2021-12-07T12:33:08.037" v="3564" actId="26606"/>
          <ac:spMkLst>
            <pc:docMk/>
            <pc:sldMk cId="838173606" sldId="1316"/>
            <ac:spMk id="73" creationId="{D3F51FEB-38FB-4F6C-9F7B-2F2AFAB65463}"/>
          </ac:spMkLst>
        </pc:spChg>
        <pc:spChg chg="add">
          <ac:chgData name="Sean Bonner" userId="5cbbbfe6-501d-4c56-bbbb-9c01a6aef2e5" providerId="ADAL" clId="{871F467B-A784-47C4-85F4-DD8447A5417C}" dt="2021-12-07T12:33:08.037" v="3564" actId="26606"/>
          <ac:spMkLst>
            <pc:docMk/>
            <pc:sldMk cId="838173606" sldId="1316"/>
            <ac:spMk id="75" creationId="{1E547BA6-BAE0-43BB-A7CA-60F69CE252F0}"/>
          </ac:spMkLst>
        </pc:spChg>
        <pc:grpChg chg="add">
          <ac:chgData name="Sean Bonner" userId="5cbbbfe6-501d-4c56-bbbb-9c01a6aef2e5" providerId="ADAL" clId="{871F467B-A784-47C4-85F4-DD8447A5417C}" dt="2021-12-07T12:33:08.037" v="3564" actId="26606"/>
          <ac:grpSpMkLst>
            <pc:docMk/>
            <pc:sldMk cId="838173606" sldId="1316"/>
            <ac:grpSpMk id="77" creationId="{15CBE6EC-46EF-45D9-8E16-DCDC5917CA31}"/>
          </ac:grpSpMkLst>
        </pc:grpChg>
        <pc:picChg chg="add mod">
          <ac:chgData name="Sean Bonner" userId="5cbbbfe6-501d-4c56-bbbb-9c01a6aef2e5" providerId="ADAL" clId="{871F467B-A784-47C4-85F4-DD8447A5417C}" dt="2021-12-07T12:33:08.037" v="3564" actId="26606"/>
          <ac:picMkLst>
            <pc:docMk/>
            <pc:sldMk cId="838173606" sldId="1316"/>
            <ac:picMk id="3074" creationId="{A5D7D0D3-805F-4F5A-B313-D511CE1E9FFC}"/>
          </ac:picMkLst>
        </pc:picChg>
      </pc:sldChg>
      <pc:sldChg chg="modSp new del mod modNotesTx">
        <pc:chgData name="Sean Bonner" userId="5cbbbfe6-501d-4c56-bbbb-9c01a6aef2e5" providerId="ADAL" clId="{871F467B-A784-47C4-85F4-DD8447A5417C}" dt="2021-12-07T20:02:47.292" v="12876" actId="47"/>
        <pc:sldMkLst>
          <pc:docMk/>
          <pc:sldMk cId="4171815232" sldId="1317"/>
        </pc:sldMkLst>
        <pc:spChg chg="mod">
          <ac:chgData name="Sean Bonner" userId="5cbbbfe6-501d-4c56-bbbb-9c01a6aef2e5" providerId="ADAL" clId="{871F467B-A784-47C4-85F4-DD8447A5417C}" dt="2021-12-06T16:10:17.086" v="2383" actId="20577"/>
          <ac:spMkLst>
            <pc:docMk/>
            <pc:sldMk cId="4171815232" sldId="1317"/>
            <ac:spMk id="2" creationId="{5304F30C-B9D4-48A9-8672-0AE40E3A78F1}"/>
          </ac:spMkLst>
        </pc:spChg>
        <pc:spChg chg="mod">
          <ac:chgData name="Sean Bonner" userId="5cbbbfe6-501d-4c56-bbbb-9c01a6aef2e5" providerId="ADAL" clId="{871F467B-A784-47C4-85F4-DD8447A5417C}" dt="2021-12-06T16:16:35.582" v="2829" actId="20577"/>
          <ac:spMkLst>
            <pc:docMk/>
            <pc:sldMk cId="4171815232" sldId="1317"/>
            <ac:spMk id="3" creationId="{2C9C8951-CB78-4EC7-858D-590305550C28}"/>
          </ac:spMkLst>
        </pc:spChg>
      </pc:sldChg>
      <pc:sldChg chg="addSp delSp modSp new del mod setBg modNotesTx">
        <pc:chgData name="Sean Bonner" userId="5cbbbfe6-501d-4c56-bbbb-9c01a6aef2e5" providerId="ADAL" clId="{871F467B-A784-47C4-85F4-DD8447A5417C}" dt="2021-12-07T20:02:47.292" v="12876" actId="47"/>
        <pc:sldMkLst>
          <pc:docMk/>
          <pc:sldMk cId="438845378" sldId="1318"/>
        </pc:sldMkLst>
        <pc:spChg chg="mod">
          <ac:chgData name="Sean Bonner" userId="5cbbbfe6-501d-4c56-bbbb-9c01a6aef2e5" providerId="ADAL" clId="{871F467B-A784-47C4-85F4-DD8447A5417C}" dt="2021-12-07T12:32:44.231" v="3562" actId="26606"/>
          <ac:spMkLst>
            <pc:docMk/>
            <pc:sldMk cId="438845378" sldId="1318"/>
            <ac:spMk id="2" creationId="{27BE05B7-2F66-4A65-AFB7-5AE95741E0AC}"/>
          </ac:spMkLst>
        </pc:spChg>
        <pc:spChg chg="mod">
          <ac:chgData name="Sean Bonner" userId="5cbbbfe6-501d-4c56-bbbb-9c01a6aef2e5" providerId="ADAL" clId="{871F467B-A784-47C4-85F4-DD8447A5417C}" dt="2021-12-07T12:32:44.231" v="3562" actId="26606"/>
          <ac:spMkLst>
            <pc:docMk/>
            <pc:sldMk cId="438845378" sldId="1318"/>
            <ac:spMk id="3" creationId="{87B26B09-11D4-4DC7-AE36-3ED047336D67}"/>
          </ac:spMkLst>
        </pc:spChg>
        <pc:spChg chg="add del">
          <ac:chgData name="Sean Bonner" userId="5cbbbfe6-501d-4c56-bbbb-9c01a6aef2e5" providerId="ADAL" clId="{871F467B-A784-47C4-85F4-DD8447A5417C}" dt="2021-12-07T12:32:41.899" v="3557" actId="26606"/>
          <ac:spMkLst>
            <pc:docMk/>
            <pc:sldMk cId="438845378" sldId="1318"/>
            <ac:spMk id="71" creationId="{2B566528-1B12-4246-9431-5C2D7D081168}"/>
          </ac:spMkLst>
        </pc:spChg>
        <pc:spChg chg="add del">
          <ac:chgData name="Sean Bonner" userId="5cbbbfe6-501d-4c56-bbbb-9c01a6aef2e5" providerId="ADAL" clId="{871F467B-A784-47C4-85F4-DD8447A5417C}" dt="2021-12-07T12:32:41.899" v="3557" actId="26606"/>
          <ac:spMkLst>
            <pc:docMk/>
            <pc:sldMk cId="438845378" sldId="1318"/>
            <ac:spMk id="73" creationId="{D3F51FEB-38FB-4F6C-9F7B-2F2AFAB65463}"/>
          </ac:spMkLst>
        </pc:spChg>
        <pc:spChg chg="add del">
          <ac:chgData name="Sean Bonner" userId="5cbbbfe6-501d-4c56-bbbb-9c01a6aef2e5" providerId="ADAL" clId="{871F467B-A784-47C4-85F4-DD8447A5417C}" dt="2021-12-07T12:32:41.899" v="3557" actId="26606"/>
          <ac:spMkLst>
            <pc:docMk/>
            <pc:sldMk cId="438845378" sldId="1318"/>
            <ac:spMk id="75" creationId="{1E547BA6-BAE0-43BB-A7CA-60F69CE252F0}"/>
          </ac:spMkLst>
        </pc:spChg>
        <pc:spChg chg="add del">
          <ac:chgData name="Sean Bonner" userId="5cbbbfe6-501d-4c56-bbbb-9c01a6aef2e5" providerId="ADAL" clId="{871F467B-A784-47C4-85F4-DD8447A5417C}" dt="2021-12-07T12:32:42.548" v="3559" actId="26606"/>
          <ac:spMkLst>
            <pc:docMk/>
            <pc:sldMk cId="438845378" sldId="1318"/>
            <ac:spMk id="2052" creationId="{2B566528-1B12-4246-9431-5C2D7D081168}"/>
          </ac:spMkLst>
        </pc:spChg>
        <pc:spChg chg="add del">
          <ac:chgData name="Sean Bonner" userId="5cbbbfe6-501d-4c56-bbbb-9c01a6aef2e5" providerId="ADAL" clId="{871F467B-A784-47C4-85F4-DD8447A5417C}" dt="2021-12-07T12:32:44.222" v="3561" actId="26606"/>
          <ac:spMkLst>
            <pc:docMk/>
            <pc:sldMk cId="438845378" sldId="1318"/>
            <ac:spMk id="2059" creationId="{2B566528-1B12-4246-9431-5C2D7D081168}"/>
          </ac:spMkLst>
        </pc:spChg>
        <pc:spChg chg="add del">
          <ac:chgData name="Sean Bonner" userId="5cbbbfe6-501d-4c56-bbbb-9c01a6aef2e5" providerId="ADAL" clId="{871F467B-A784-47C4-85F4-DD8447A5417C}" dt="2021-12-07T12:32:44.222" v="3561" actId="26606"/>
          <ac:spMkLst>
            <pc:docMk/>
            <pc:sldMk cId="438845378" sldId="1318"/>
            <ac:spMk id="2060" creationId="{D3F51FEB-38FB-4F6C-9F7B-2F2AFAB65463}"/>
          </ac:spMkLst>
        </pc:spChg>
        <pc:spChg chg="add del">
          <ac:chgData name="Sean Bonner" userId="5cbbbfe6-501d-4c56-bbbb-9c01a6aef2e5" providerId="ADAL" clId="{871F467B-A784-47C4-85F4-DD8447A5417C}" dt="2021-12-07T12:32:44.222" v="3561" actId="26606"/>
          <ac:spMkLst>
            <pc:docMk/>
            <pc:sldMk cId="438845378" sldId="1318"/>
            <ac:spMk id="2061" creationId="{1E547BA6-BAE0-43BB-A7CA-60F69CE252F0}"/>
          </ac:spMkLst>
        </pc:spChg>
        <pc:spChg chg="add">
          <ac:chgData name="Sean Bonner" userId="5cbbbfe6-501d-4c56-bbbb-9c01a6aef2e5" providerId="ADAL" clId="{871F467B-A784-47C4-85F4-DD8447A5417C}" dt="2021-12-07T12:32:44.231" v="3562" actId="26606"/>
          <ac:spMkLst>
            <pc:docMk/>
            <pc:sldMk cId="438845378" sldId="1318"/>
            <ac:spMk id="2064" creationId="{2B566528-1B12-4246-9431-5C2D7D081168}"/>
          </ac:spMkLst>
        </pc:spChg>
        <pc:grpChg chg="add del">
          <ac:chgData name="Sean Bonner" userId="5cbbbfe6-501d-4c56-bbbb-9c01a6aef2e5" providerId="ADAL" clId="{871F467B-A784-47C4-85F4-DD8447A5417C}" dt="2021-12-07T12:32:41.899" v="3557" actId="26606"/>
          <ac:grpSpMkLst>
            <pc:docMk/>
            <pc:sldMk cId="438845378" sldId="1318"/>
            <ac:grpSpMk id="77" creationId="{15CBE6EC-46EF-45D9-8E16-DCDC5917CA31}"/>
          </ac:grpSpMkLst>
        </pc:grpChg>
        <pc:grpChg chg="add del">
          <ac:chgData name="Sean Bonner" userId="5cbbbfe6-501d-4c56-bbbb-9c01a6aef2e5" providerId="ADAL" clId="{871F467B-A784-47C4-85F4-DD8447A5417C}" dt="2021-12-07T12:32:42.548" v="3559" actId="26606"/>
          <ac:grpSpMkLst>
            <pc:docMk/>
            <pc:sldMk cId="438845378" sldId="1318"/>
            <ac:grpSpMk id="2053" creationId="{828A5161-06F1-46CF-8AD7-844680A59E13}"/>
          </ac:grpSpMkLst>
        </pc:grpChg>
        <pc:grpChg chg="add del">
          <ac:chgData name="Sean Bonner" userId="5cbbbfe6-501d-4c56-bbbb-9c01a6aef2e5" providerId="ADAL" clId="{871F467B-A784-47C4-85F4-DD8447A5417C}" dt="2021-12-07T12:32:42.548" v="3559" actId="26606"/>
          <ac:grpSpMkLst>
            <pc:docMk/>
            <pc:sldMk cId="438845378" sldId="1318"/>
            <ac:grpSpMk id="2055" creationId="{5995D10D-E9C9-47DB-AE7E-801FEF38F5C9}"/>
          </ac:grpSpMkLst>
        </pc:grpChg>
        <pc:grpChg chg="add del">
          <ac:chgData name="Sean Bonner" userId="5cbbbfe6-501d-4c56-bbbb-9c01a6aef2e5" providerId="ADAL" clId="{871F467B-A784-47C4-85F4-DD8447A5417C}" dt="2021-12-07T12:32:44.222" v="3561" actId="26606"/>
          <ac:grpSpMkLst>
            <pc:docMk/>
            <pc:sldMk cId="438845378" sldId="1318"/>
            <ac:grpSpMk id="2062" creationId="{15CBE6EC-46EF-45D9-8E16-DCDC5917CA31}"/>
          </ac:grpSpMkLst>
        </pc:grpChg>
        <pc:grpChg chg="add">
          <ac:chgData name="Sean Bonner" userId="5cbbbfe6-501d-4c56-bbbb-9c01a6aef2e5" providerId="ADAL" clId="{871F467B-A784-47C4-85F4-DD8447A5417C}" dt="2021-12-07T12:32:44.231" v="3562" actId="26606"/>
          <ac:grpSpMkLst>
            <pc:docMk/>
            <pc:sldMk cId="438845378" sldId="1318"/>
            <ac:grpSpMk id="2065" creationId="{828A5161-06F1-46CF-8AD7-844680A59E13}"/>
          </ac:grpSpMkLst>
        </pc:grpChg>
        <pc:grpChg chg="add">
          <ac:chgData name="Sean Bonner" userId="5cbbbfe6-501d-4c56-bbbb-9c01a6aef2e5" providerId="ADAL" clId="{871F467B-A784-47C4-85F4-DD8447A5417C}" dt="2021-12-07T12:32:44.231" v="3562" actId="26606"/>
          <ac:grpSpMkLst>
            <pc:docMk/>
            <pc:sldMk cId="438845378" sldId="1318"/>
            <ac:grpSpMk id="2067" creationId="{5995D10D-E9C9-47DB-AE7E-801FEF38F5C9}"/>
          </ac:grpSpMkLst>
        </pc:grpChg>
        <pc:picChg chg="add mod">
          <ac:chgData name="Sean Bonner" userId="5cbbbfe6-501d-4c56-bbbb-9c01a6aef2e5" providerId="ADAL" clId="{871F467B-A784-47C4-85F4-DD8447A5417C}" dt="2021-12-07T12:32:44.231" v="3562" actId="26606"/>
          <ac:picMkLst>
            <pc:docMk/>
            <pc:sldMk cId="438845378" sldId="1318"/>
            <ac:picMk id="2050" creationId="{7E1BD0D5-B550-447A-A6E0-397048E02148}"/>
          </ac:picMkLst>
        </pc:picChg>
      </pc:sldChg>
      <pc:sldChg chg="addSp delSp modSp new del mod setBg">
        <pc:chgData name="Sean Bonner" userId="5cbbbfe6-501d-4c56-bbbb-9c01a6aef2e5" providerId="ADAL" clId="{871F467B-A784-47C4-85F4-DD8447A5417C}" dt="2021-12-07T20:02:47.292" v="12876" actId="47"/>
        <pc:sldMkLst>
          <pc:docMk/>
          <pc:sldMk cId="2576547984" sldId="1319"/>
        </pc:sldMkLst>
        <pc:spChg chg="mod">
          <ac:chgData name="Sean Bonner" userId="5cbbbfe6-501d-4c56-bbbb-9c01a6aef2e5" providerId="ADAL" clId="{871F467B-A784-47C4-85F4-DD8447A5417C}" dt="2021-12-06T16:33:00.500" v="3349" actId="26606"/>
          <ac:spMkLst>
            <pc:docMk/>
            <pc:sldMk cId="2576547984" sldId="1319"/>
            <ac:spMk id="2" creationId="{C1213F70-2F58-4A70-9ED0-11936E90D943}"/>
          </ac:spMkLst>
        </pc:spChg>
        <pc:spChg chg="add del mod">
          <ac:chgData name="Sean Bonner" userId="5cbbbfe6-501d-4c56-bbbb-9c01a6aef2e5" providerId="ADAL" clId="{871F467B-A784-47C4-85F4-DD8447A5417C}" dt="2021-12-06T16:33:00.500" v="3349" actId="26606"/>
          <ac:spMkLst>
            <pc:docMk/>
            <pc:sldMk cId="2576547984" sldId="1319"/>
            <ac:spMk id="3" creationId="{C7EF55CB-4D02-4F41-8889-D6B1D3DA9B2C}"/>
          </ac:spMkLst>
        </pc:spChg>
        <pc:spChg chg="add">
          <ac:chgData name="Sean Bonner" userId="5cbbbfe6-501d-4c56-bbbb-9c01a6aef2e5" providerId="ADAL" clId="{871F467B-A784-47C4-85F4-DD8447A5417C}" dt="2021-12-06T16:33:00.500" v="3349" actId="26606"/>
          <ac:spMkLst>
            <pc:docMk/>
            <pc:sldMk cId="2576547984" sldId="1319"/>
            <ac:spMk id="73" creationId="{5E39A796-BE83-48B1-B33F-35C4A32AAB57}"/>
          </ac:spMkLst>
        </pc:spChg>
        <pc:spChg chg="add">
          <ac:chgData name="Sean Bonner" userId="5cbbbfe6-501d-4c56-bbbb-9c01a6aef2e5" providerId="ADAL" clId="{871F467B-A784-47C4-85F4-DD8447A5417C}" dt="2021-12-06T16:33:00.500" v="3349" actId="26606"/>
          <ac:spMkLst>
            <pc:docMk/>
            <pc:sldMk cId="2576547984" sldId="1319"/>
            <ac:spMk id="75" creationId="{72F84B47-E267-4194-8194-831DB7B5547F}"/>
          </ac:spMkLst>
        </pc:spChg>
        <pc:picChg chg="add del mod">
          <ac:chgData name="Sean Bonner" userId="5cbbbfe6-501d-4c56-bbbb-9c01a6aef2e5" providerId="ADAL" clId="{871F467B-A784-47C4-85F4-DD8447A5417C}" dt="2021-12-06T16:31:08.348" v="3266"/>
          <ac:picMkLst>
            <pc:docMk/>
            <pc:sldMk cId="2576547984" sldId="1319"/>
            <ac:picMk id="2050" creationId="{21A7C835-9B16-4478-87F4-E0846F31ABE5}"/>
          </ac:picMkLst>
        </pc:picChg>
        <pc:picChg chg="add mod">
          <ac:chgData name="Sean Bonner" userId="5cbbbfe6-501d-4c56-bbbb-9c01a6aef2e5" providerId="ADAL" clId="{871F467B-A784-47C4-85F4-DD8447A5417C}" dt="2021-12-06T16:33:03.071" v="3350" actId="27614"/>
          <ac:picMkLst>
            <pc:docMk/>
            <pc:sldMk cId="2576547984" sldId="1319"/>
            <ac:picMk id="2052" creationId="{014A9319-7FE9-4AC5-AB54-9E73BA086B08}"/>
          </ac:picMkLst>
        </pc:picChg>
      </pc:sldChg>
      <pc:sldChg chg="addSp modSp new del mod setBg modNotesTx">
        <pc:chgData name="Sean Bonner" userId="5cbbbfe6-501d-4c56-bbbb-9c01a6aef2e5" providerId="ADAL" clId="{871F467B-A784-47C4-85F4-DD8447A5417C}" dt="2021-12-07T20:02:47.292" v="12876" actId="47"/>
        <pc:sldMkLst>
          <pc:docMk/>
          <pc:sldMk cId="3160640314" sldId="1320"/>
        </pc:sldMkLst>
        <pc:spChg chg="mod">
          <ac:chgData name="Sean Bonner" userId="5cbbbfe6-501d-4c56-bbbb-9c01a6aef2e5" providerId="ADAL" clId="{871F467B-A784-47C4-85F4-DD8447A5417C}" dt="2021-12-07T12:32:27.531" v="3554" actId="26606"/>
          <ac:spMkLst>
            <pc:docMk/>
            <pc:sldMk cId="3160640314" sldId="1320"/>
            <ac:spMk id="2" creationId="{008C4C6B-A272-4BC8-A40E-643AFDCF471F}"/>
          </ac:spMkLst>
        </pc:spChg>
        <pc:spChg chg="mod">
          <ac:chgData name="Sean Bonner" userId="5cbbbfe6-501d-4c56-bbbb-9c01a6aef2e5" providerId="ADAL" clId="{871F467B-A784-47C4-85F4-DD8447A5417C}" dt="2021-12-07T12:38:38.136" v="3707" actId="20577"/>
          <ac:spMkLst>
            <pc:docMk/>
            <pc:sldMk cId="3160640314" sldId="1320"/>
            <ac:spMk id="3" creationId="{6FD39101-7834-461D-BFB5-AE62652F5474}"/>
          </ac:spMkLst>
        </pc:spChg>
        <pc:spChg chg="add">
          <ac:chgData name="Sean Bonner" userId="5cbbbfe6-501d-4c56-bbbb-9c01a6aef2e5" providerId="ADAL" clId="{871F467B-A784-47C4-85F4-DD8447A5417C}" dt="2021-12-07T12:32:27.531" v="3554" actId="26606"/>
          <ac:spMkLst>
            <pc:docMk/>
            <pc:sldMk cId="3160640314" sldId="1320"/>
            <ac:spMk id="71" creationId="{2B566528-1B12-4246-9431-5C2D7D081168}"/>
          </ac:spMkLst>
        </pc:spChg>
        <pc:grpChg chg="add">
          <ac:chgData name="Sean Bonner" userId="5cbbbfe6-501d-4c56-bbbb-9c01a6aef2e5" providerId="ADAL" clId="{871F467B-A784-47C4-85F4-DD8447A5417C}" dt="2021-12-07T12:32:27.531" v="3554" actId="26606"/>
          <ac:grpSpMkLst>
            <pc:docMk/>
            <pc:sldMk cId="3160640314" sldId="1320"/>
            <ac:grpSpMk id="73" creationId="{828A5161-06F1-46CF-8AD7-844680A59E13}"/>
          </ac:grpSpMkLst>
        </pc:grpChg>
        <pc:grpChg chg="add">
          <ac:chgData name="Sean Bonner" userId="5cbbbfe6-501d-4c56-bbbb-9c01a6aef2e5" providerId="ADAL" clId="{871F467B-A784-47C4-85F4-DD8447A5417C}" dt="2021-12-07T12:32:27.531" v="3554" actId="26606"/>
          <ac:grpSpMkLst>
            <pc:docMk/>
            <pc:sldMk cId="3160640314" sldId="1320"/>
            <ac:grpSpMk id="77" creationId="{5995D10D-E9C9-47DB-AE7E-801FEF38F5C9}"/>
          </ac:grpSpMkLst>
        </pc:grpChg>
        <pc:picChg chg="add mod">
          <ac:chgData name="Sean Bonner" userId="5cbbbfe6-501d-4c56-bbbb-9c01a6aef2e5" providerId="ADAL" clId="{871F467B-A784-47C4-85F4-DD8447A5417C}" dt="2021-12-07T12:32:27.531" v="3554" actId="26606"/>
          <ac:picMkLst>
            <pc:docMk/>
            <pc:sldMk cId="3160640314" sldId="1320"/>
            <ac:picMk id="1026" creationId="{CB229862-A413-4229-9283-1B58A43E4CE9}"/>
          </ac:picMkLst>
        </pc:picChg>
      </pc:sldChg>
      <pc:sldChg chg="modSp new del mod">
        <pc:chgData name="Sean Bonner" userId="5cbbbfe6-501d-4c56-bbbb-9c01a6aef2e5" providerId="ADAL" clId="{871F467B-A784-47C4-85F4-DD8447A5417C}" dt="2021-12-07T20:02:47.292" v="12876" actId="47"/>
        <pc:sldMkLst>
          <pc:docMk/>
          <pc:sldMk cId="2253952609" sldId="1321"/>
        </pc:sldMkLst>
        <pc:spChg chg="mod">
          <ac:chgData name="Sean Bonner" userId="5cbbbfe6-501d-4c56-bbbb-9c01a6aef2e5" providerId="ADAL" clId="{871F467B-A784-47C4-85F4-DD8447A5417C}" dt="2021-12-07T12:43:12.199" v="3716" actId="20577"/>
          <ac:spMkLst>
            <pc:docMk/>
            <pc:sldMk cId="2253952609" sldId="1321"/>
            <ac:spMk id="2" creationId="{910605BF-13F9-4E52-8B58-CD93763F6C82}"/>
          </ac:spMkLst>
        </pc:spChg>
        <pc:spChg chg="mod">
          <ac:chgData name="Sean Bonner" userId="5cbbbfe6-501d-4c56-bbbb-9c01a6aef2e5" providerId="ADAL" clId="{871F467B-A784-47C4-85F4-DD8447A5417C}" dt="2021-12-07T12:44:39.940" v="3996" actId="20577"/>
          <ac:spMkLst>
            <pc:docMk/>
            <pc:sldMk cId="2253952609" sldId="1321"/>
            <ac:spMk id="3" creationId="{DC7935F1-7FEF-4BB4-8768-9783D9676450}"/>
          </ac:spMkLst>
        </pc:spChg>
      </pc:sldChg>
      <pc:sldChg chg="modSp new mod">
        <pc:chgData name="Sean Bonner" userId="5cbbbfe6-501d-4c56-bbbb-9c01a6aef2e5" providerId="ADAL" clId="{871F467B-A784-47C4-85F4-DD8447A5417C}" dt="2021-12-07T13:22:56.809" v="5770" actId="20577"/>
        <pc:sldMkLst>
          <pc:docMk/>
          <pc:sldMk cId="3824057753" sldId="1322"/>
        </pc:sldMkLst>
        <pc:spChg chg="mod">
          <ac:chgData name="Sean Bonner" userId="5cbbbfe6-501d-4c56-bbbb-9c01a6aef2e5" providerId="ADAL" clId="{871F467B-A784-47C4-85F4-DD8447A5417C}" dt="2021-12-07T12:50:52.189" v="4034" actId="20577"/>
          <ac:spMkLst>
            <pc:docMk/>
            <pc:sldMk cId="3824057753" sldId="1322"/>
            <ac:spMk id="2" creationId="{4B3BDF51-5C01-45D3-A311-178ABE09C1D8}"/>
          </ac:spMkLst>
        </pc:spChg>
        <pc:spChg chg="mod">
          <ac:chgData name="Sean Bonner" userId="5cbbbfe6-501d-4c56-bbbb-9c01a6aef2e5" providerId="ADAL" clId="{871F467B-A784-47C4-85F4-DD8447A5417C}" dt="2021-12-07T13:22:56.809" v="5770" actId="20577"/>
          <ac:spMkLst>
            <pc:docMk/>
            <pc:sldMk cId="3824057753" sldId="1322"/>
            <ac:spMk id="3" creationId="{6254B1BF-86E1-4A0E-ACD5-DF08550DDEF8}"/>
          </ac:spMkLst>
        </pc:spChg>
      </pc:sldChg>
      <pc:sldChg chg="addSp modSp new mod setBg modNotesTx">
        <pc:chgData name="Sean Bonner" userId="5cbbbfe6-501d-4c56-bbbb-9c01a6aef2e5" providerId="ADAL" clId="{871F467B-A784-47C4-85F4-DD8447A5417C}" dt="2021-12-07T13:02:01.293" v="4425" actId="26606"/>
        <pc:sldMkLst>
          <pc:docMk/>
          <pc:sldMk cId="1096697257" sldId="1323"/>
        </pc:sldMkLst>
        <pc:spChg chg="mod">
          <ac:chgData name="Sean Bonner" userId="5cbbbfe6-501d-4c56-bbbb-9c01a6aef2e5" providerId="ADAL" clId="{871F467B-A784-47C4-85F4-DD8447A5417C}" dt="2021-12-07T13:02:01.293" v="4425" actId="26606"/>
          <ac:spMkLst>
            <pc:docMk/>
            <pc:sldMk cId="1096697257" sldId="1323"/>
            <ac:spMk id="2" creationId="{33790257-918B-4F48-8129-A3B493DDD6D4}"/>
          </ac:spMkLst>
        </pc:spChg>
        <pc:spChg chg="mod">
          <ac:chgData name="Sean Bonner" userId="5cbbbfe6-501d-4c56-bbbb-9c01a6aef2e5" providerId="ADAL" clId="{871F467B-A784-47C4-85F4-DD8447A5417C}" dt="2021-12-07T13:02:01.293" v="4425" actId="26606"/>
          <ac:spMkLst>
            <pc:docMk/>
            <pc:sldMk cId="1096697257" sldId="1323"/>
            <ac:spMk id="3" creationId="{D435D34E-A594-4A8A-B53D-6D0D985CAEE6}"/>
          </ac:spMkLst>
        </pc:spChg>
        <pc:spChg chg="add">
          <ac:chgData name="Sean Bonner" userId="5cbbbfe6-501d-4c56-bbbb-9c01a6aef2e5" providerId="ADAL" clId="{871F467B-A784-47C4-85F4-DD8447A5417C}" dt="2021-12-07T13:02:01.293" v="4425" actId="26606"/>
          <ac:spMkLst>
            <pc:docMk/>
            <pc:sldMk cId="1096697257" sldId="1323"/>
            <ac:spMk id="73" creationId="{2B566528-1B12-4246-9431-5C2D7D081168}"/>
          </ac:spMkLst>
        </pc:spChg>
        <pc:spChg chg="add">
          <ac:chgData name="Sean Bonner" userId="5cbbbfe6-501d-4c56-bbbb-9c01a6aef2e5" providerId="ADAL" clId="{871F467B-A784-47C4-85F4-DD8447A5417C}" dt="2021-12-07T13:02:01.293" v="4425" actId="26606"/>
          <ac:spMkLst>
            <pc:docMk/>
            <pc:sldMk cId="1096697257" sldId="1323"/>
            <ac:spMk id="79" creationId="{D3F51FEB-38FB-4F6C-9F7B-2F2AFAB65463}"/>
          </ac:spMkLst>
        </pc:spChg>
        <pc:spChg chg="add">
          <ac:chgData name="Sean Bonner" userId="5cbbbfe6-501d-4c56-bbbb-9c01a6aef2e5" providerId="ADAL" clId="{871F467B-A784-47C4-85F4-DD8447A5417C}" dt="2021-12-07T13:02:01.293" v="4425" actId="26606"/>
          <ac:spMkLst>
            <pc:docMk/>
            <pc:sldMk cId="1096697257" sldId="1323"/>
            <ac:spMk id="81" creationId="{1E547BA6-BAE0-43BB-A7CA-60F69CE252F0}"/>
          </ac:spMkLst>
        </pc:spChg>
        <pc:grpChg chg="add">
          <ac:chgData name="Sean Bonner" userId="5cbbbfe6-501d-4c56-bbbb-9c01a6aef2e5" providerId="ADAL" clId="{871F467B-A784-47C4-85F4-DD8447A5417C}" dt="2021-12-07T13:02:01.293" v="4425" actId="26606"/>
          <ac:grpSpMkLst>
            <pc:docMk/>
            <pc:sldMk cId="1096697257" sldId="1323"/>
            <ac:grpSpMk id="75" creationId="{912209CB-3E4C-43AE-B507-08269FAE89F5}"/>
          </ac:grpSpMkLst>
        </pc:grpChg>
        <pc:picChg chg="add mod">
          <ac:chgData name="Sean Bonner" userId="5cbbbfe6-501d-4c56-bbbb-9c01a6aef2e5" providerId="ADAL" clId="{871F467B-A784-47C4-85F4-DD8447A5417C}" dt="2021-12-07T13:02:01.293" v="4425" actId="26606"/>
          <ac:picMkLst>
            <pc:docMk/>
            <pc:sldMk cId="1096697257" sldId="1323"/>
            <ac:picMk id="4098" creationId="{D7087429-E628-4B5D-A821-CFC790895F0F}"/>
          </ac:picMkLst>
        </pc:picChg>
        <pc:picChg chg="add mod">
          <ac:chgData name="Sean Bonner" userId="5cbbbfe6-501d-4c56-bbbb-9c01a6aef2e5" providerId="ADAL" clId="{871F467B-A784-47C4-85F4-DD8447A5417C}" dt="2021-12-07T13:02:01.293" v="4425" actId="26606"/>
          <ac:picMkLst>
            <pc:docMk/>
            <pc:sldMk cId="1096697257" sldId="1323"/>
            <ac:picMk id="4100" creationId="{3B3CC369-C4CE-4823-B9F7-8775F04897A5}"/>
          </ac:picMkLst>
        </pc:picChg>
      </pc:sldChg>
      <pc:sldChg chg="modSp new mod modNotesTx">
        <pc:chgData name="Sean Bonner" userId="5cbbbfe6-501d-4c56-bbbb-9c01a6aef2e5" providerId="ADAL" clId="{871F467B-A784-47C4-85F4-DD8447A5417C}" dt="2021-12-07T13:03:50.163" v="4536" actId="313"/>
        <pc:sldMkLst>
          <pc:docMk/>
          <pc:sldMk cId="3982312151" sldId="1324"/>
        </pc:sldMkLst>
        <pc:spChg chg="mod">
          <ac:chgData name="Sean Bonner" userId="5cbbbfe6-501d-4c56-bbbb-9c01a6aef2e5" providerId="ADAL" clId="{871F467B-A784-47C4-85F4-DD8447A5417C}" dt="2021-12-07T13:02:17.212" v="4464" actId="20577"/>
          <ac:spMkLst>
            <pc:docMk/>
            <pc:sldMk cId="3982312151" sldId="1324"/>
            <ac:spMk id="2" creationId="{91F7E807-0270-47E7-A532-08FE54A976A0}"/>
          </ac:spMkLst>
        </pc:spChg>
        <pc:spChg chg="mod">
          <ac:chgData name="Sean Bonner" userId="5cbbbfe6-501d-4c56-bbbb-9c01a6aef2e5" providerId="ADAL" clId="{871F467B-A784-47C4-85F4-DD8447A5417C}" dt="2021-12-07T13:02:38.597" v="4533" actId="20577"/>
          <ac:spMkLst>
            <pc:docMk/>
            <pc:sldMk cId="3982312151" sldId="1324"/>
            <ac:spMk id="3" creationId="{D34F4BAA-7D74-4F91-9169-7C660AC3475C}"/>
          </ac:spMkLst>
        </pc:spChg>
      </pc:sldChg>
      <pc:sldChg chg="modSp new add del mod">
        <pc:chgData name="Sean Bonner" userId="5cbbbfe6-501d-4c56-bbbb-9c01a6aef2e5" providerId="ADAL" clId="{871F467B-A784-47C4-85F4-DD8447A5417C}" dt="2021-12-07T13:09:02.762" v="4925" actId="47"/>
        <pc:sldMkLst>
          <pc:docMk/>
          <pc:sldMk cId="184917945" sldId="1325"/>
        </pc:sldMkLst>
        <pc:spChg chg="mod">
          <ac:chgData name="Sean Bonner" userId="5cbbbfe6-501d-4c56-bbbb-9c01a6aef2e5" providerId="ADAL" clId="{871F467B-A784-47C4-85F4-DD8447A5417C}" dt="2021-12-07T13:04:03.597" v="4575" actId="20577"/>
          <ac:spMkLst>
            <pc:docMk/>
            <pc:sldMk cId="184917945" sldId="1325"/>
            <ac:spMk id="2" creationId="{63557581-884D-46BE-A7A6-036DD181FEF4}"/>
          </ac:spMkLst>
        </pc:spChg>
        <pc:spChg chg="mod">
          <ac:chgData name="Sean Bonner" userId="5cbbbfe6-501d-4c56-bbbb-9c01a6aef2e5" providerId="ADAL" clId="{871F467B-A784-47C4-85F4-DD8447A5417C}" dt="2021-12-07T13:08:59.536" v="4923" actId="5793"/>
          <ac:spMkLst>
            <pc:docMk/>
            <pc:sldMk cId="184917945" sldId="1325"/>
            <ac:spMk id="3" creationId="{753C1293-362A-4A51-91C7-E348EE1F3EFE}"/>
          </ac:spMkLst>
        </pc:spChg>
      </pc:sldChg>
      <pc:sldChg chg="modSp new mod ord">
        <pc:chgData name="Sean Bonner" userId="5cbbbfe6-501d-4c56-bbbb-9c01a6aef2e5" providerId="ADAL" clId="{871F467B-A784-47C4-85F4-DD8447A5417C}" dt="2021-12-07T13:19:09.309" v="5604" actId="20577"/>
        <pc:sldMkLst>
          <pc:docMk/>
          <pc:sldMk cId="1876891298" sldId="1326"/>
        </pc:sldMkLst>
        <pc:spChg chg="mod">
          <ac:chgData name="Sean Bonner" userId="5cbbbfe6-501d-4c56-bbbb-9c01a6aef2e5" providerId="ADAL" clId="{871F467B-A784-47C4-85F4-DD8447A5417C}" dt="2021-12-07T13:09:10.693" v="4958" actId="20577"/>
          <ac:spMkLst>
            <pc:docMk/>
            <pc:sldMk cId="1876891298" sldId="1326"/>
            <ac:spMk id="2" creationId="{371CE556-BFDE-4C08-9F89-73A829A1371A}"/>
          </ac:spMkLst>
        </pc:spChg>
        <pc:spChg chg="mod">
          <ac:chgData name="Sean Bonner" userId="5cbbbfe6-501d-4c56-bbbb-9c01a6aef2e5" providerId="ADAL" clId="{871F467B-A784-47C4-85F4-DD8447A5417C}" dt="2021-12-07T13:19:09.309" v="5604" actId="20577"/>
          <ac:spMkLst>
            <pc:docMk/>
            <pc:sldMk cId="1876891298" sldId="1326"/>
            <ac:spMk id="3" creationId="{9B3AE36D-A975-4946-8D86-F8542100B9DB}"/>
          </ac:spMkLst>
        </pc:spChg>
      </pc:sldChg>
      <pc:sldChg chg="addSp delSp modSp new del mod modClrScheme chgLayout">
        <pc:chgData name="Sean Bonner" userId="5cbbbfe6-501d-4c56-bbbb-9c01a6aef2e5" providerId="ADAL" clId="{871F467B-A784-47C4-85F4-DD8447A5417C}" dt="2021-12-07T13:19:56.825" v="5624" actId="47"/>
        <pc:sldMkLst>
          <pc:docMk/>
          <pc:sldMk cId="4146579170" sldId="1327"/>
        </pc:sldMkLst>
        <pc:spChg chg="del mod ord">
          <ac:chgData name="Sean Bonner" userId="5cbbbfe6-501d-4c56-bbbb-9c01a6aef2e5" providerId="ADAL" clId="{871F467B-A784-47C4-85F4-DD8447A5417C}" dt="2021-12-07T13:19:46.332" v="5620" actId="700"/>
          <ac:spMkLst>
            <pc:docMk/>
            <pc:sldMk cId="4146579170" sldId="1327"/>
            <ac:spMk id="2" creationId="{84A5A74D-9FED-4E02-95AC-5523C4A88BD2}"/>
          </ac:spMkLst>
        </pc:spChg>
        <pc:spChg chg="del mod ord">
          <ac:chgData name="Sean Bonner" userId="5cbbbfe6-501d-4c56-bbbb-9c01a6aef2e5" providerId="ADAL" clId="{871F467B-A784-47C4-85F4-DD8447A5417C}" dt="2021-12-07T13:19:46.332" v="5620" actId="700"/>
          <ac:spMkLst>
            <pc:docMk/>
            <pc:sldMk cId="4146579170" sldId="1327"/>
            <ac:spMk id="3" creationId="{66CC8850-5AA8-4AEB-9F6F-275E34D3398D}"/>
          </ac:spMkLst>
        </pc:spChg>
        <pc:spChg chg="add mod ord">
          <ac:chgData name="Sean Bonner" userId="5cbbbfe6-501d-4c56-bbbb-9c01a6aef2e5" providerId="ADAL" clId="{871F467B-A784-47C4-85F4-DD8447A5417C}" dt="2021-12-07T13:19:46.332" v="5620" actId="700"/>
          <ac:spMkLst>
            <pc:docMk/>
            <pc:sldMk cId="4146579170" sldId="1327"/>
            <ac:spMk id="4" creationId="{9A77F56A-177A-4C05-A85C-3E77011C8816}"/>
          </ac:spMkLst>
        </pc:spChg>
        <pc:spChg chg="add mod ord">
          <ac:chgData name="Sean Bonner" userId="5cbbbfe6-501d-4c56-bbbb-9c01a6aef2e5" providerId="ADAL" clId="{871F467B-A784-47C4-85F4-DD8447A5417C}" dt="2021-12-07T13:19:46.332" v="5620" actId="700"/>
          <ac:spMkLst>
            <pc:docMk/>
            <pc:sldMk cId="4146579170" sldId="1327"/>
            <ac:spMk id="5" creationId="{977800FA-86B5-49BC-BA0D-9FF5F9C6722B}"/>
          </ac:spMkLst>
        </pc:spChg>
      </pc:sldChg>
      <pc:sldChg chg="modSp add mod ord">
        <pc:chgData name="Sean Bonner" userId="5cbbbfe6-501d-4c56-bbbb-9c01a6aef2e5" providerId="ADAL" clId="{871F467B-A784-47C4-85F4-DD8447A5417C}" dt="2021-12-07T13:20:13.942" v="5656" actId="6549"/>
        <pc:sldMkLst>
          <pc:docMk/>
          <pc:sldMk cId="3643355900" sldId="1328"/>
        </pc:sldMkLst>
        <pc:spChg chg="mod">
          <ac:chgData name="Sean Bonner" userId="5cbbbfe6-501d-4c56-bbbb-9c01a6aef2e5" providerId="ADAL" clId="{871F467B-A784-47C4-85F4-DD8447A5417C}" dt="2021-12-07T13:20:13.942" v="5656" actId="6549"/>
          <ac:spMkLst>
            <pc:docMk/>
            <pc:sldMk cId="3643355900" sldId="1328"/>
            <ac:spMk id="2" creationId="{09F1808A-D0F4-42E2-8133-1F94C4AB0D3B}"/>
          </ac:spMkLst>
        </pc:spChg>
        <pc:spChg chg="mod">
          <ac:chgData name="Sean Bonner" userId="5cbbbfe6-501d-4c56-bbbb-9c01a6aef2e5" providerId="ADAL" clId="{871F467B-A784-47C4-85F4-DD8447A5417C}" dt="2021-12-07T13:20:11.317" v="5655" actId="20577"/>
          <ac:spMkLst>
            <pc:docMk/>
            <pc:sldMk cId="3643355900" sldId="1328"/>
            <ac:spMk id="6" creationId="{49B47F01-B700-4975-B2D2-E866C9E4F842}"/>
          </ac:spMkLst>
        </pc:spChg>
      </pc:sldChg>
      <pc:sldChg chg="modSp new mod">
        <pc:chgData name="Sean Bonner" userId="5cbbbfe6-501d-4c56-bbbb-9c01a6aef2e5" providerId="ADAL" clId="{871F467B-A784-47C4-85F4-DD8447A5417C}" dt="2021-12-07T13:28:40.421" v="5925" actId="313"/>
        <pc:sldMkLst>
          <pc:docMk/>
          <pc:sldMk cId="2601736884" sldId="1329"/>
        </pc:sldMkLst>
        <pc:spChg chg="mod">
          <ac:chgData name="Sean Bonner" userId="5cbbbfe6-501d-4c56-bbbb-9c01a6aef2e5" providerId="ADAL" clId="{871F467B-A784-47C4-85F4-DD8447A5417C}" dt="2021-12-07T13:23:34.105" v="5794" actId="20577"/>
          <ac:spMkLst>
            <pc:docMk/>
            <pc:sldMk cId="2601736884" sldId="1329"/>
            <ac:spMk id="2" creationId="{A3AAC7F2-FC2B-4C68-8760-B77A0982D301}"/>
          </ac:spMkLst>
        </pc:spChg>
        <pc:spChg chg="mod">
          <ac:chgData name="Sean Bonner" userId="5cbbbfe6-501d-4c56-bbbb-9c01a6aef2e5" providerId="ADAL" clId="{871F467B-A784-47C4-85F4-DD8447A5417C}" dt="2021-12-07T13:28:40.421" v="5925" actId="313"/>
          <ac:spMkLst>
            <pc:docMk/>
            <pc:sldMk cId="2601736884" sldId="1329"/>
            <ac:spMk id="3" creationId="{931F2617-1799-4B7C-845F-19B6DB2B3CDF}"/>
          </ac:spMkLst>
        </pc:spChg>
      </pc:sldChg>
      <pc:sldChg chg="addSp delSp modSp new mod setBg">
        <pc:chgData name="Sean Bonner" userId="5cbbbfe6-501d-4c56-bbbb-9c01a6aef2e5" providerId="ADAL" clId="{871F467B-A784-47C4-85F4-DD8447A5417C}" dt="2021-12-07T14:36:00.896" v="6808" actId="26606"/>
        <pc:sldMkLst>
          <pc:docMk/>
          <pc:sldMk cId="3230471615" sldId="1330"/>
        </pc:sldMkLst>
        <pc:spChg chg="mod">
          <ac:chgData name="Sean Bonner" userId="5cbbbfe6-501d-4c56-bbbb-9c01a6aef2e5" providerId="ADAL" clId="{871F467B-A784-47C4-85F4-DD8447A5417C}" dt="2021-12-07T14:36:00.896" v="6808" actId="26606"/>
          <ac:spMkLst>
            <pc:docMk/>
            <pc:sldMk cId="3230471615" sldId="1330"/>
            <ac:spMk id="2" creationId="{7611F8BB-014D-4502-9C51-71DCA1478DE4}"/>
          </ac:spMkLst>
        </pc:spChg>
        <pc:spChg chg="mod">
          <ac:chgData name="Sean Bonner" userId="5cbbbfe6-501d-4c56-bbbb-9c01a6aef2e5" providerId="ADAL" clId="{871F467B-A784-47C4-85F4-DD8447A5417C}" dt="2021-12-07T14:36:00.896" v="6808" actId="26606"/>
          <ac:spMkLst>
            <pc:docMk/>
            <pc:sldMk cId="3230471615" sldId="1330"/>
            <ac:spMk id="3" creationId="{7BBD8124-3A9B-467E-8C80-477D82FAC70D}"/>
          </ac:spMkLst>
        </pc:spChg>
        <pc:spChg chg="add del">
          <ac:chgData name="Sean Bonner" userId="5cbbbfe6-501d-4c56-bbbb-9c01a6aef2e5" providerId="ADAL" clId="{871F467B-A784-47C4-85F4-DD8447A5417C}" dt="2021-12-07T14:35:58.687" v="6805" actId="26606"/>
          <ac:spMkLst>
            <pc:docMk/>
            <pc:sldMk cId="3230471615" sldId="1330"/>
            <ac:spMk id="10" creationId="{7FF47CB7-972F-479F-A36D-9E72D26EC8DA}"/>
          </ac:spMkLst>
        </pc:spChg>
        <pc:spChg chg="add del">
          <ac:chgData name="Sean Bonner" userId="5cbbbfe6-501d-4c56-bbbb-9c01a6aef2e5" providerId="ADAL" clId="{871F467B-A784-47C4-85F4-DD8447A5417C}" dt="2021-12-07T14:35:58.687" v="6805" actId="26606"/>
          <ac:spMkLst>
            <pc:docMk/>
            <pc:sldMk cId="3230471615" sldId="1330"/>
            <ac:spMk id="12" creationId="{0D153B68-5844-490D-8E67-F616D6D721CA}"/>
          </ac:spMkLst>
        </pc:spChg>
        <pc:spChg chg="add del">
          <ac:chgData name="Sean Bonner" userId="5cbbbfe6-501d-4c56-bbbb-9c01a6aef2e5" providerId="ADAL" clId="{871F467B-A784-47C4-85F4-DD8447A5417C}" dt="2021-12-07T14:35:58.687" v="6805" actId="26606"/>
          <ac:spMkLst>
            <pc:docMk/>
            <pc:sldMk cId="3230471615" sldId="1330"/>
            <ac:spMk id="14" creationId="{9A0D773F-7A7D-4DBB-9DEA-86BB8B8F4BC8}"/>
          </ac:spMkLst>
        </pc:spChg>
        <pc:spChg chg="add del">
          <ac:chgData name="Sean Bonner" userId="5cbbbfe6-501d-4c56-bbbb-9c01a6aef2e5" providerId="ADAL" clId="{871F467B-A784-47C4-85F4-DD8447A5417C}" dt="2021-12-07T14:36:00.887" v="6807" actId="26606"/>
          <ac:spMkLst>
            <pc:docMk/>
            <pc:sldMk cId="3230471615" sldId="1330"/>
            <ac:spMk id="19" creationId="{2B566528-1B12-4246-9431-5C2D7D081168}"/>
          </ac:spMkLst>
        </pc:spChg>
        <pc:spChg chg="add">
          <ac:chgData name="Sean Bonner" userId="5cbbbfe6-501d-4c56-bbbb-9c01a6aef2e5" providerId="ADAL" clId="{871F467B-A784-47C4-85F4-DD8447A5417C}" dt="2021-12-07T14:36:00.896" v="6808" actId="26606"/>
          <ac:spMkLst>
            <pc:docMk/>
            <pc:sldMk cId="3230471615" sldId="1330"/>
            <ac:spMk id="23" creationId="{2B566528-1B12-4246-9431-5C2D7D081168}"/>
          </ac:spMkLst>
        </pc:spChg>
        <pc:spChg chg="add">
          <ac:chgData name="Sean Bonner" userId="5cbbbfe6-501d-4c56-bbbb-9c01a6aef2e5" providerId="ADAL" clId="{871F467B-A784-47C4-85F4-DD8447A5417C}" dt="2021-12-07T14:36:00.896" v="6808" actId="26606"/>
          <ac:spMkLst>
            <pc:docMk/>
            <pc:sldMk cId="3230471615" sldId="1330"/>
            <ac:spMk id="24" creationId="{D3F51FEB-38FB-4F6C-9F7B-2F2AFAB65463}"/>
          </ac:spMkLst>
        </pc:spChg>
        <pc:spChg chg="add">
          <ac:chgData name="Sean Bonner" userId="5cbbbfe6-501d-4c56-bbbb-9c01a6aef2e5" providerId="ADAL" clId="{871F467B-A784-47C4-85F4-DD8447A5417C}" dt="2021-12-07T14:36:00.896" v="6808" actId="26606"/>
          <ac:spMkLst>
            <pc:docMk/>
            <pc:sldMk cId="3230471615" sldId="1330"/>
            <ac:spMk id="25" creationId="{1E547BA6-BAE0-43BB-A7CA-60F69CE252F0}"/>
          </ac:spMkLst>
        </pc:spChg>
        <pc:grpChg chg="add del">
          <ac:chgData name="Sean Bonner" userId="5cbbbfe6-501d-4c56-bbbb-9c01a6aef2e5" providerId="ADAL" clId="{871F467B-A784-47C4-85F4-DD8447A5417C}" dt="2021-12-07T14:36:00.887" v="6807" actId="26606"/>
          <ac:grpSpMkLst>
            <pc:docMk/>
            <pc:sldMk cId="3230471615" sldId="1330"/>
            <ac:grpSpMk id="16" creationId="{5995D10D-E9C9-47DB-AE7E-801FEF38F5C9}"/>
          </ac:grpSpMkLst>
        </pc:grpChg>
        <pc:grpChg chg="add del">
          <ac:chgData name="Sean Bonner" userId="5cbbbfe6-501d-4c56-bbbb-9c01a6aef2e5" providerId="ADAL" clId="{871F467B-A784-47C4-85F4-DD8447A5417C}" dt="2021-12-07T14:36:00.887" v="6807" actId="26606"/>
          <ac:grpSpMkLst>
            <pc:docMk/>
            <pc:sldMk cId="3230471615" sldId="1330"/>
            <ac:grpSpMk id="20" creationId="{828A5161-06F1-46CF-8AD7-844680A59E13}"/>
          </ac:grpSpMkLst>
        </pc:grpChg>
        <pc:grpChg chg="add">
          <ac:chgData name="Sean Bonner" userId="5cbbbfe6-501d-4c56-bbbb-9c01a6aef2e5" providerId="ADAL" clId="{871F467B-A784-47C4-85F4-DD8447A5417C}" dt="2021-12-07T14:36:00.896" v="6808" actId="26606"/>
          <ac:grpSpMkLst>
            <pc:docMk/>
            <pc:sldMk cId="3230471615" sldId="1330"/>
            <ac:grpSpMk id="26" creationId="{15CBE6EC-46EF-45D9-8E16-DCDC5917CA31}"/>
          </ac:grpSpMkLst>
        </pc:grpChg>
        <pc:picChg chg="add mod">
          <ac:chgData name="Sean Bonner" userId="5cbbbfe6-501d-4c56-bbbb-9c01a6aef2e5" providerId="ADAL" clId="{871F467B-A784-47C4-85F4-DD8447A5417C}" dt="2021-12-07T14:36:00.896" v="6808" actId="26606"/>
          <ac:picMkLst>
            <pc:docMk/>
            <pc:sldMk cId="3230471615" sldId="1330"/>
            <ac:picMk id="5" creationId="{1125CF9E-97ED-461F-82D6-ABA44E394384}"/>
          </ac:picMkLst>
        </pc:picChg>
      </pc:sldChg>
      <pc:sldChg chg="addSp delSp modSp new mod ord setBg">
        <pc:chgData name="Sean Bonner" userId="5cbbbfe6-501d-4c56-bbbb-9c01a6aef2e5" providerId="ADAL" clId="{871F467B-A784-47C4-85F4-DD8447A5417C}" dt="2021-12-07T14:36:29.596" v="6810"/>
        <pc:sldMkLst>
          <pc:docMk/>
          <pc:sldMk cId="1286410039" sldId="1331"/>
        </pc:sldMkLst>
        <pc:spChg chg="mod">
          <ac:chgData name="Sean Bonner" userId="5cbbbfe6-501d-4c56-bbbb-9c01a6aef2e5" providerId="ADAL" clId="{871F467B-A784-47C4-85F4-DD8447A5417C}" dt="2021-12-07T14:30:40.236" v="6802" actId="26606"/>
          <ac:spMkLst>
            <pc:docMk/>
            <pc:sldMk cId="1286410039" sldId="1331"/>
            <ac:spMk id="2" creationId="{EB2F2494-8ED3-4921-81D9-262775D90C57}"/>
          </ac:spMkLst>
        </pc:spChg>
        <pc:spChg chg="mod">
          <ac:chgData name="Sean Bonner" userId="5cbbbfe6-501d-4c56-bbbb-9c01a6aef2e5" providerId="ADAL" clId="{871F467B-A784-47C4-85F4-DD8447A5417C}" dt="2021-12-07T14:30:40.236" v="6802" actId="26606"/>
          <ac:spMkLst>
            <pc:docMk/>
            <pc:sldMk cId="1286410039" sldId="1331"/>
            <ac:spMk id="3" creationId="{0027F07F-F8F1-4E7A-B08B-AC81F82C99CB}"/>
          </ac:spMkLst>
        </pc:spChg>
        <pc:spChg chg="add del">
          <ac:chgData name="Sean Bonner" userId="5cbbbfe6-501d-4c56-bbbb-9c01a6aef2e5" providerId="ADAL" clId="{871F467B-A784-47C4-85F4-DD8447A5417C}" dt="2021-12-07T14:30:36.465" v="6799" actId="26606"/>
          <ac:spMkLst>
            <pc:docMk/>
            <pc:sldMk cId="1286410039" sldId="1331"/>
            <ac:spMk id="71" creationId="{2B566528-1B12-4246-9431-5C2D7D081168}"/>
          </ac:spMkLst>
        </pc:spChg>
        <pc:spChg chg="add del">
          <ac:chgData name="Sean Bonner" userId="5cbbbfe6-501d-4c56-bbbb-9c01a6aef2e5" providerId="ADAL" clId="{871F467B-A784-47C4-85F4-DD8447A5417C}" dt="2021-12-07T14:30:40.226" v="6801" actId="26606"/>
          <ac:spMkLst>
            <pc:docMk/>
            <pc:sldMk cId="1286410039" sldId="1331"/>
            <ac:spMk id="5124" creationId="{2B566528-1B12-4246-9431-5C2D7D081168}"/>
          </ac:spMkLst>
        </pc:spChg>
        <pc:spChg chg="add del">
          <ac:chgData name="Sean Bonner" userId="5cbbbfe6-501d-4c56-bbbb-9c01a6aef2e5" providerId="ADAL" clId="{871F467B-A784-47C4-85F4-DD8447A5417C}" dt="2021-12-07T14:30:40.226" v="6801" actId="26606"/>
          <ac:spMkLst>
            <pc:docMk/>
            <pc:sldMk cId="1286410039" sldId="1331"/>
            <ac:spMk id="5125" creationId="{D3F51FEB-38FB-4F6C-9F7B-2F2AFAB65463}"/>
          </ac:spMkLst>
        </pc:spChg>
        <pc:spChg chg="add del">
          <ac:chgData name="Sean Bonner" userId="5cbbbfe6-501d-4c56-bbbb-9c01a6aef2e5" providerId="ADAL" clId="{871F467B-A784-47C4-85F4-DD8447A5417C}" dt="2021-12-07T14:30:40.226" v="6801" actId="26606"/>
          <ac:spMkLst>
            <pc:docMk/>
            <pc:sldMk cId="1286410039" sldId="1331"/>
            <ac:spMk id="5126" creationId="{1E547BA6-BAE0-43BB-A7CA-60F69CE252F0}"/>
          </ac:spMkLst>
        </pc:spChg>
        <pc:spChg chg="add">
          <ac:chgData name="Sean Bonner" userId="5cbbbfe6-501d-4c56-bbbb-9c01a6aef2e5" providerId="ADAL" clId="{871F467B-A784-47C4-85F4-DD8447A5417C}" dt="2021-12-07T14:30:40.236" v="6802" actId="26606"/>
          <ac:spMkLst>
            <pc:docMk/>
            <pc:sldMk cId="1286410039" sldId="1331"/>
            <ac:spMk id="5131" creationId="{2B566528-1B12-4246-9431-5C2D7D081168}"/>
          </ac:spMkLst>
        </pc:spChg>
        <pc:grpChg chg="add del">
          <ac:chgData name="Sean Bonner" userId="5cbbbfe6-501d-4c56-bbbb-9c01a6aef2e5" providerId="ADAL" clId="{871F467B-A784-47C4-85F4-DD8447A5417C}" dt="2021-12-07T14:30:36.465" v="6799" actId="26606"/>
          <ac:grpSpMkLst>
            <pc:docMk/>
            <pc:sldMk cId="1286410039" sldId="1331"/>
            <ac:grpSpMk id="73" creationId="{828A5161-06F1-46CF-8AD7-844680A59E13}"/>
          </ac:grpSpMkLst>
        </pc:grpChg>
        <pc:grpChg chg="add del">
          <ac:chgData name="Sean Bonner" userId="5cbbbfe6-501d-4c56-bbbb-9c01a6aef2e5" providerId="ADAL" clId="{871F467B-A784-47C4-85F4-DD8447A5417C}" dt="2021-12-07T14:30:36.465" v="6799" actId="26606"/>
          <ac:grpSpMkLst>
            <pc:docMk/>
            <pc:sldMk cId="1286410039" sldId="1331"/>
            <ac:grpSpMk id="77" creationId="{5995D10D-E9C9-47DB-AE7E-801FEF38F5C9}"/>
          </ac:grpSpMkLst>
        </pc:grpChg>
        <pc:grpChg chg="add del">
          <ac:chgData name="Sean Bonner" userId="5cbbbfe6-501d-4c56-bbbb-9c01a6aef2e5" providerId="ADAL" clId="{871F467B-A784-47C4-85F4-DD8447A5417C}" dt="2021-12-07T14:30:40.226" v="6801" actId="26606"/>
          <ac:grpSpMkLst>
            <pc:docMk/>
            <pc:sldMk cId="1286410039" sldId="1331"/>
            <ac:grpSpMk id="5127" creationId="{15CBE6EC-46EF-45D9-8E16-DCDC5917CA31}"/>
          </ac:grpSpMkLst>
        </pc:grpChg>
        <pc:grpChg chg="add">
          <ac:chgData name="Sean Bonner" userId="5cbbbfe6-501d-4c56-bbbb-9c01a6aef2e5" providerId="ADAL" clId="{871F467B-A784-47C4-85F4-DD8447A5417C}" dt="2021-12-07T14:30:40.236" v="6802" actId="26606"/>
          <ac:grpSpMkLst>
            <pc:docMk/>
            <pc:sldMk cId="1286410039" sldId="1331"/>
            <ac:grpSpMk id="5132" creationId="{FA366754-A2F4-475B-8217-AB06F5F15F36}"/>
          </ac:grpSpMkLst>
        </pc:grpChg>
        <pc:grpChg chg="add">
          <ac:chgData name="Sean Bonner" userId="5cbbbfe6-501d-4c56-bbbb-9c01a6aef2e5" providerId="ADAL" clId="{871F467B-A784-47C4-85F4-DD8447A5417C}" dt="2021-12-07T14:30:40.236" v="6802" actId="26606"/>
          <ac:grpSpMkLst>
            <pc:docMk/>
            <pc:sldMk cId="1286410039" sldId="1331"/>
            <ac:grpSpMk id="5133" creationId="{828A5161-06F1-46CF-8AD7-844680A59E13}"/>
          </ac:grpSpMkLst>
        </pc:grpChg>
        <pc:picChg chg="add mod">
          <ac:chgData name="Sean Bonner" userId="5cbbbfe6-501d-4c56-bbbb-9c01a6aef2e5" providerId="ADAL" clId="{871F467B-A784-47C4-85F4-DD8447A5417C}" dt="2021-12-07T14:30:40.236" v="6802" actId="26606"/>
          <ac:picMkLst>
            <pc:docMk/>
            <pc:sldMk cId="1286410039" sldId="1331"/>
            <ac:picMk id="5122" creationId="{CDC9F41E-57FC-4777-915B-FC2A75AC7262}"/>
          </ac:picMkLst>
        </pc:picChg>
      </pc:sldChg>
      <pc:sldChg chg="addSp delSp modSp new mod setBg">
        <pc:chgData name="Sean Bonner" userId="5cbbbfe6-501d-4c56-bbbb-9c01a6aef2e5" providerId="ADAL" clId="{871F467B-A784-47C4-85F4-DD8447A5417C}" dt="2021-12-07T14:48:54.829" v="7242" actId="26606"/>
        <pc:sldMkLst>
          <pc:docMk/>
          <pc:sldMk cId="1390934548" sldId="1332"/>
        </pc:sldMkLst>
        <pc:spChg chg="mod">
          <ac:chgData name="Sean Bonner" userId="5cbbbfe6-501d-4c56-bbbb-9c01a6aef2e5" providerId="ADAL" clId="{871F467B-A784-47C4-85F4-DD8447A5417C}" dt="2021-12-07T14:48:54.829" v="7242" actId="26606"/>
          <ac:spMkLst>
            <pc:docMk/>
            <pc:sldMk cId="1390934548" sldId="1332"/>
            <ac:spMk id="2" creationId="{52AEB7AB-4DE1-4E21-B2A4-A8D01B16EFD9}"/>
          </ac:spMkLst>
        </pc:spChg>
        <pc:spChg chg="mod">
          <ac:chgData name="Sean Bonner" userId="5cbbbfe6-501d-4c56-bbbb-9c01a6aef2e5" providerId="ADAL" clId="{871F467B-A784-47C4-85F4-DD8447A5417C}" dt="2021-12-07T14:48:54.829" v="7242" actId="26606"/>
          <ac:spMkLst>
            <pc:docMk/>
            <pc:sldMk cId="1390934548" sldId="1332"/>
            <ac:spMk id="3" creationId="{17AE653F-ABC9-4D89-8A82-3A5088F920A4}"/>
          </ac:spMkLst>
        </pc:spChg>
        <pc:spChg chg="add del">
          <ac:chgData name="Sean Bonner" userId="5cbbbfe6-501d-4c56-bbbb-9c01a6aef2e5" providerId="ADAL" clId="{871F467B-A784-47C4-85F4-DD8447A5417C}" dt="2021-12-07T14:48:54.829" v="7242" actId="26606"/>
          <ac:spMkLst>
            <pc:docMk/>
            <pc:sldMk cId="1390934548" sldId="1332"/>
            <ac:spMk id="71" creationId="{2B566528-1B12-4246-9431-5C2D7D081168}"/>
          </ac:spMkLst>
        </pc:spChg>
        <pc:spChg chg="add">
          <ac:chgData name="Sean Bonner" userId="5cbbbfe6-501d-4c56-bbbb-9c01a6aef2e5" providerId="ADAL" clId="{871F467B-A784-47C4-85F4-DD8447A5417C}" dt="2021-12-07T14:48:54.829" v="7242" actId="26606"/>
          <ac:spMkLst>
            <pc:docMk/>
            <pc:sldMk cId="1390934548" sldId="1332"/>
            <ac:spMk id="84" creationId="{2B566528-1B12-4246-9431-5C2D7D081168}"/>
          </ac:spMkLst>
        </pc:spChg>
        <pc:spChg chg="add">
          <ac:chgData name="Sean Bonner" userId="5cbbbfe6-501d-4c56-bbbb-9c01a6aef2e5" providerId="ADAL" clId="{871F467B-A784-47C4-85F4-DD8447A5417C}" dt="2021-12-07T14:48:54.829" v="7242" actId="26606"/>
          <ac:spMkLst>
            <pc:docMk/>
            <pc:sldMk cId="1390934548" sldId="1332"/>
            <ac:spMk id="86" creationId="{D3F51FEB-38FB-4F6C-9F7B-2F2AFAB65463}"/>
          </ac:spMkLst>
        </pc:spChg>
        <pc:spChg chg="add">
          <ac:chgData name="Sean Bonner" userId="5cbbbfe6-501d-4c56-bbbb-9c01a6aef2e5" providerId="ADAL" clId="{871F467B-A784-47C4-85F4-DD8447A5417C}" dt="2021-12-07T14:48:54.829" v="7242" actId="26606"/>
          <ac:spMkLst>
            <pc:docMk/>
            <pc:sldMk cId="1390934548" sldId="1332"/>
            <ac:spMk id="88" creationId="{1E547BA6-BAE0-43BB-A7CA-60F69CE252F0}"/>
          </ac:spMkLst>
        </pc:spChg>
        <pc:grpChg chg="add del">
          <ac:chgData name="Sean Bonner" userId="5cbbbfe6-501d-4c56-bbbb-9c01a6aef2e5" providerId="ADAL" clId="{871F467B-A784-47C4-85F4-DD8447A5417C}" dt="2021-12-07T14:48:54.829" v="7242" actId="26606"/>
          <ac:grpSpMkLst>
            <pc:docMk/>
            <pc:sldMk cId="1390934548" sldId="1332"/>
            <ac:grpSpMk id="73" creationId="{828A5161-06F1-46CF-8AD7-844680A59E13}"/>
          </ac:grpSpMkLst>
        </pc:grpChg>
        <pc:grpChg chg="add del">
          <ac:chgData name="Sean Bonner" userId="5cbbbfe6-501d-4c56-bbbb-9c01a6aef2e5" providerId="ADAL" clId="{871F467B-A784-47C4-85F4-DD8447A5417C}" dt="2021-12-07T14:48:54.829" v="7242" actId="26606"/>
          <ac:grpSpMkLst>
            <pc:docMk/>
            <pc:sldMk cId="1390934548" sldId="1332"/>
            <ac:grpSpMk id="77" creationId="{5995D10D-E9C9-47DB-AE7E-801FEF38F5C9}"/>
          </ac:grpSpMkLst>
        </pc:grpChg>
        <pc:grpChg chg="add">
          <ac:chgData name="Sean Bonner" userId="5cbbbfe6-501d-4c56-bbbb-9c01a6aef2e5" providerId="ADAL" clId="{871F467B-A784-47C4-85F4-DD8447A5417C}" dt="2021-12-07T14:48:54.829" v="7242" actId="26606"/>
          <ac:grpSpMkLst>
            <pc:docMk/>
            <pc:sldMk cId="1390934548" sldId="1332"/>
            <ac:grpSpMk id="90" creationId="{15CBE6EC-46EF-45D9-8E16-DCDC5917CA31}"/>
          </ac:grpSpMkLst>
        </pc:grpChg>
        <pc:picChg chg="add mod">
          <ac:chgData name="Sean Bonner" userId="5cbbbfe6-501d-4c56-bbbb-9c01a6aef2e5" providerId="ADAL" clId="{871F467B-A784-47C4-85F4-DD8447A5417C}" dt="2021-12-07T14:48:54.829" v="7242" actId="26606"/>
          <ac:picMkLst>
            <pc:docMk/>
            <pc:sldMk cId="1390934548" sldId="1332"/>
            <ac:picMk id="5" creationId="{526FB55E-9591-4536-9E59-E2E34CB264D2}"/>
          </ac:picMkLst>
        </pc:picChg>
        <pc:picChg chg="add del mod">
          <ac:chgData name="Sean Bonner" userId="5cbbbfe6-501d-4c56-bbbb-9c01a6aef2e5" providerId="ADAL" clId="{871F467B-A784-47C4-85F4-DD8447A5417C}" dt="2021-12-07T14:48:51.174" v="7240" actId="478"/>
          <ac:picMkLst>
            <pc:docMk/>
            <pc:sldMk cId="1390934548" sldId="1332"/>
            <ac:picMk id="6146" creationId="{BB293975-1825-4262-A7DA-E8157BDE1FAF}"/>
          </ac:picMkLst>
        </pc:picChg>
      </pc:sldChg>
      <pc:sldChg chg="addSp modSp new mod setBg modNotesTx">
        <pc:chgData name="Sean Bonner" userId="5cbbbfe6-501d-4c56-bbbb-9c01a6aef2e5" providerId="ADAL" clId="{871F467B-A784-47C4-85F4-DD8447A5417C}" dt="2021-12-07T14:57:28.056" v="7665" actId="20577"/>
        <pc:sldMkLst>
          <pc:docMk/>
          <pc:sldMk cId="4017746998" sldId="1333"/>
        </pc:sldMkLst>
        <pc:spChg chg="mod">
          <ac:chgData name="Sean Bonner" userId="5cbbbfe6-501d-4c56-bbbb-9c01a6aef2e5" providerId="ADAL" clId="{871F467B-A784-47C4-85F4-DD8447A5417C}" dt="2021-12-07T14:56:18.625" v="7591" actId="26606"/>
          <ac:spMkLst>
            <pc:docMk/>
            <pc:sldMk cId="4017746998" sldId="1333"/>
            <ac:spMk id="2" creationId="{C5F1D901-97F8-41A2-8111-1EBAD53A3096}"/>
          </ac:spMkLst>
        </pc:spChg>
        <pc:spChg chg="mod">
          <ac:chgData name="Sean Bonner" userId="5cbbbfe6-501d-4c56-bbbb-9c01a6aef2e5" providerId="ADAL" clId="{871F467B-A784-47C4-85F4-DD8447A5417C}" dt="2021-12-07T14:57:28.056" v="7665" actId="20577"/>
          <ac:spMkLst>
            <pc:docMk/>
            <pc:sldMk cId="4017746998" sldId="1333"/>
            <ac:spMk id="3" creationId="{D4109646-54E2-45E4-98CA-0F1939FD7972}"/>
          </ac:spMkLst>
        </pc:spChg>
        <pc:spChg chg="add">
          <ac:chgData name="Sean Bonner" userId="5cbbbfe6-501d-4c56-bbbb-9c01a6aef2e5" providerId="ADAL" clId="{871F467B-A784-47C4-85F4-DD8447A5417C}" dt="2021-12-07T14:56:18.625" v="7591" actId="26606"/>
          <ac:spMkLst>
            <pc:docMk/>
            <pc:sldMk cId="4017746998" sldId="1333"/>
            <ac:spMk id="71" creationId="{2B566528-1B12-4246-9431-5C2D7D081168}"/>
          </ac:spMkLst>
        </pc:spChg>
        <pc:grpChg chg="add">
          <ac:chgData name="Sean Bonner" userId="5cbbbfe6-501d-4c56-bbbb-9c01a6aef2e5" providerId="ADAL" clId="{871F467B-A784-47C4-85F4-DD8447A5417C}" dt="2021-12-07T14:56:18.625" v="7591" actId="26606"/>
          <ac:grpSpMkLst>
            <pc:docMk/>
            <pc:sldMk cId="4017746998" sldId="1333"/>
            <ac:grpSpMk id="73" creationId="{FA366754-A2F4-475B-8217-AB06F5F15F36}"/>
          </ac:grpSpMkLst>
        </pc:grpChg>
        <pc:grpChg chg="add">
          <ac:chgData name="Sean Bonner" userId="5cbbbfe6-501d-4c56-bbbb-9c01a6aef2e5" providerId="ADAL" clId="{871F467B-A784-47C4-85F4-DD8447A5417C}" dt="2021-12-07T14:56:18.625" v="7591" actId="26606"/>
          <ac:grpSpMkLst>
            <pc:docMk/>
            <pc:sldMk cId="4017746998" sldId="1333"/>
            <ac:grpSpMk id="77" creationId="{828A5161-06F1-46CF-8AD7-844680A59E13}"/>
          </ac:grpSpMkLst>
        </pc:grpChg>
        <pc:picChg chg="add mod">
          <ac:chgData name="Sean Bonner" userId="5cbbbfe6-501d-4c56-bbbb-9c01a6aef2e5" providerId="ADAL" clId="{871F467B-A784-47C4-85F4-DD8447A5417C}" dt="2021-12-07T14:56:18.625" v="7591" actId="26606"/>
          <ac:picMkLst>
            <pc:docMk/>
            <pc:sldMk cId="4017746998" sldId="1333"/>
            <ac:picMk id="7170" creationId="{CED95B86-CAF2-4DA4-BA17-478030036271}"/>
          </ac:picMkLst>
        </pc:picChg>
      </pc:sldChg>
      <pc:sldChg chg="addSp modSp new mod setBg modNotesTx">
        <pc:chgData name="Sean Bonner" userId="5cbbbfe6-501d-4c56-bbbb-9c01a6aef2e5" providerId="ADAL" clId="{871F467B-A784-47C4-85F4-DD8447A5417C}" dt="2021-12-07T15:08:56.874" v="8158"/>
        <pc:sldMkLst>
          <pc:docMk/>
          <pc:sldMk cId="2610727908" sldId="1334"/>
        </pc:sldMkLst>
        <pc:spChg chg="mod">
          <ac:chgData name="Sean Bonner" userId="5cbbbfe6-501d-4c56-bbbb-9c01a6aef2e5" providerId="ADAL" clId="{871F467B-A784-47C4-85F4-DD8447A5417C}" dt="2021-12-07T14:59:43.245" v="7815" actId="26606"/>
          <ac:spMkLst>
            <pc:docMk/>
            <pc:sldMk cId="2610727908" sldId="1334"/>
            <ac:spMk id="2" creationId="{38580E0C-AA02-4862-BE76-A57CCF215E65}"/>
          </ac:spMkLst>
        </pc:spChg>
        <pc:spChg chg="mod">
          <ac:chgData name="Sean Bonner" userId="5cbbbfe6-501d-4c56-bbbb-9c01a6aef2e5" providerId="ADAL" clId="{871F467B-A784-47C4-85F4-DD8447A5417C}" dt="2021-12-07T15:02:30.634" v="8128" actId="20577"/>
          <ac:spMkLst>
            <pc:docMk/>
            <pc:sldMk cId="2610727908" sldId="1334"/>
            <ac:spMk id="3" creationId="{1C59AF65-28C5-4740-A4E8-6D7F25DE65FE}"/>
          </ac:spMkLst>
        </pc:spChg>
        <pc:spChg chg="add">
          <ac:chgData name="Sean Bonner" userId="5cbbbfe6-501d-4c56-bbbb-9c01a6aef2e5" providerId="ADAL" clId="{871F467B-A784-47C4-85F4-DD8447A5417C}" dt="2021-12-07T14:59:43.245" v="7815" actId="26606"/>
          <ac:spMkLst>
            <pc:docMk/>
            <pc:sldMk cId="2610727908" sldId="1334"/>
            <ac:spMk id="10" creationId="{2B566528-1B12-4246-9431-5C2D7D081168}"/>
          </ac:spMkLst>
        </pc:spChg>
        <pc:spChg chg="add">
          <ac:chgData name="Sean Bonner" userId="5cbbbfe6-501d-4c56-bbbb-9c01a6aef2e5" providerId="ADAL" clId="{871F467B-A784-47C4-85F4-DD8447A5417C}" dt="2021-12-07T14:59:43.245" v="7815" actId="26606"/>
          <ac:spMkLst>
            <pc:docMk/>
            <pc:sldMk cId="2610727908" sldId="1334"/>
            <ac:spMk id="12" creationId="{D3F51FEB-38FB-4F6C-9F7B-2F2AFAB65463}"/>
          </ac:spMkLst>
        </pc:spChg>
        <pc:spChg chg="add">
          <ac:chgData name="Sean Bonner" userId="5cbbbfe6-501d-4c56-bbbb-9c01a6aef2e5" providerId="ADAL" clId="{871F467B-A784-47C4-85F4-DD8447A5417C}" dt="2021-12-07T14:59:43.245" v="7815" actId="26606"/>
          <ac:spMkLst>
            <pc:docMk/>
            <pc:sldMk cId="2610727908" sldId="1334"/>
            <ac:spMk id="14" creationId="{1E547BA6-BAE0-43BB-A7CA-60F69CE252F0}"/>
          </ac:spMkLst>
        </pc:spChg>
        <pc:grpChg chg="add">
          <ac:chgData name="Sean Bonner" userId="5cbbbfe6-501d-4c56-bbbb-9c01a6aef2e5" providerId="ADAL" clId="{871F467B-A784-47C4-85F4-DD8447A5417C}" dt="2021-12-07T14:59:43.245" v="7815" actId="26606"/>
          <ac:grpSpMkLst>
            <pc:docMk/>
            <pc:sldMk cId="2610727908" sldId="1334"/>
            <ac:grpSpMk id="16" creationId="{15CBE6EC-46EF-45D9-8E16-DCDC5917CA31}"/>
          </ac:grpSpMkLst>
        </pc:grpChg>
        <pc:picChg chg="add mod">
          <ac:chgData name="Sean Bonner" userId="5cbbbfe6-501d-4c56-bbbb-9c01a6aef2e5" providerId="ADAL" clId="{871F467B-A784-47C4-85F4-DD8447A5417C}" dt="2021-12-07T14:59:45.466" v="7816" actId="1440"/>
          <ac:picMkLst>
            <pc:docMk/>
            <pc:sldMk cId="2610727908" sldId="1334"/>
            <ac:picMk id="5" creationId="{56076E65-BCA6-4D9B-A0B8-F3B1578FD601}"/>
          </ac:picMkLst>
        </pc:picChg>
      </pc:sldChg>
      <pc:sldChg chg="new del">
        <pc:chgData name="Sean Bonner" userId="5cbbbfe6-501d-4c56-bbbb-9c01a6aef2e5" providerId="ADAL" clId="{871F467B-A784-47C4-85F4-DD8447A5417C}" dt="2021-12-07T15:13:23.704" v="8159" actId="47"/>
        <pc:sldMkLst>
          <pc:docMk/>
          <pc:sldMk cId="256820599" sldId="1335"/>
        </pc:sldMkLst>
      </pc:sldChg>
      <pc:sldChg chg="addSp modSp new mod setBg modNotesTx">
        <pc:chgData name="Sean Bonner" userId="5cbbbfe6-501d-4c56-bbbb-9c01a6aef2e5" providerId="ADAL" clId="{871F467B-A784-47C4-85F4-DD8447A5417C}" dt="2021-12-07T15:37:51.639" v="9365" actId="26606"/>
        <pc:sldMkLst>
          <pc:docMk/>
          <pc:sldMk cId="1167019603" sldId="1335"/>
        </pc:sldMkLst>
        <pc:spChg chg="mod">
          <ac:chgData name="Sean Bonner" userId="5cbbbfe6-501d-4c56-bbbb-9c01a6aef2e5" providerId="ADAL" clId="{871F467B-A784-47C4-85F4-DD8447A5417C}" dt="2021-12-07T15:37:51.639" v="9365" actId="26606"/>
          <ac:spMkLst>
            <pc:docMk/>
            <pc:sldMk cId="1167019603" sldId="1335"/>
            <ac:spMk id="2" creationId="{C00E5C8A-6D8F-4215-8775-7C003E89D041}"/>
          </ac:spMkLst>
        </pc:spChg>
        <pc:spChg chg="mod">
          <ac:chgData name="Sean Bonner" userId="5cbbbfe6-501d-4c56-bbbb-9c01a6aef2e5" providerId="ADAL" clId="{871F467B-A784-47C4-85F4-DD8447A5417C}" dt="2021-12-07T15:37:51.639" v="9365" actId="26606"/>
          <ac:spMkLst>
            <pc:docMk/>
            <pc:sldMk cId="1167019603" sldId="1335"/>
            <ac:spMk id="3" creationId="{47E056C9-F880-477D-A01C-B726B7FA85BB}"/>
          </ac:spMkLst>
        </pc:spChg>
        <pc:spChg chg="add">
          <ac:chgData name="Sean Bonner" userId="5cbbbfe6-501d-4c56-bbbb-9c01a6aef2e5" providerId="ADAL" clId="{871F467B-A784-47C4-85F4-DD8447A5417C}" dt="2021-12-07T15:37:51.639" v="9365" actId="26606"/>
          <ac:spMkLst>
            <pc:docMk/>
            <pc:sldMk cId="1167019603" sldId="1335"/>
            <ac:spMk id="71" creationId="{2B566528-1B12-4246-9431-5C2D7D081168}"/>
          </ac:spMkLst>
        </pc:spChg>
        <pc:spChg chg="add">
          <ac:chgData name="Sean Bonner" userId="5cbbbfe6-501d-4c56-bbbb-9c01a6aef2e5" providerId="ADAL" clId="{871F467B-A784-47C4-85F4-DD8447A5417C}" dt="2021-12-07T15:37:51.639" v="9365" actId="26606"/>
          <ac:spMkLst>
            <pc:docMk/>
            <pc:sldMk cId="1167019603" sldId="1335"/>
            <ac:spMk id="73" creationId="{D3F51FEB-38FB-4F6C-9F7B-2F2AFAB65463}"/>
          </ac:spMkLst>
        </pc:spChg>
        <pc:spChg chg="add">
          <ac:chgData name="Sean Bonner" userId="5cbbbfe6-501d-4c56-bbbb-9c01a6aef2e5" providerId="ADAL" clId="{871F467B-A784-47C4-85F4-DD8447A5417C}" dt="2021-12-07T15:37:51.639" v="9365" actId="26606"/>
          <ac:spMkLst>
            <pc:docMk/>
            <pc:sldMk cId="1167019603" sldId="1335"/>
            <ac:spMk id="75" creationId="{1E547BA6-BAE0-43BB-A7CA-60F69CE252F0}"/>
          </ac:spMkLst>
        </pc:spChg>
        <pc:grpChg chg="add">
          <ac:chgData name="Sean Bonner" userId="5cbbbfe6-501d-4c56-bbbb-9c01a6aef2e5" providerId="ADAL" clId="{871F467B-A784-47C4-85F4-DD8447A5417C}" dt="2021-12-07T15:37:51.639" v="9365" actId="26606"/>
          <ac:grpSpMkLst>
            <pc:docMk/>
            <pc:sldMk cId="1167019603" sldId="1335"/>
            <ac:grpSpMk id="77" creationId="{15CBE6EC-46EF-45D9-8E16-DCDC5917CA31}"/>
          </ac:grpSpMkLst>
        </pc:grpChg>
        <pc:picChg chg="add mod">
          <ac:chgData name="Sean Bonner" userId="5cbbbfe6-501d-4c56-bbbb-9c01a6aef2e5" providerId="ADAL" clId="{871F467B-A784-47C4-85F4-DD8447A5417C}" dt="2021-12-07T15:37:51.639" v="9365" actId="26606"/>
          <ac:picMkLst>
            <pc:docMk/>
            <pc:sldMk cId="1167019603" sldId="1335"/>
            <ac:picMk id="10242" creationId="{35E9CD7D-7368-4EEE-A696-DC56EA6501EA}"/>
          </ac:picMkLst>
        </pc:picChg>
      </pc:sldChg>
      <pc:sldChg chg="new del">
        <pc:chgData name="Sean Bonner" userId="5cbbbfe6-501d-4c56-bbbb-9c01a6aef2e5" providerId="ADAL" clId="{871F467B-A784-47C4-85F4-DD8447A5417C}" dt="2021-12-07T15:14:27.346" v="8165" actId="47"/>
        <pc:sldMkLst>
          <pc:docMk/>
          <pc:sldMk cId="2442440588" sldId="1336"/>
        </pc:sldMkLst>
      </pc:sldChg>
      <pc:sldChg chg="addSp modSp new mod setBg modAnim">
        <pc:chgData name="Sean Bonner" userId="5cbbbfe6-501d-4c56-bbbb-9c01a6aef2e5" providerId="ADAL" clId="{871F467B-A784-47C4-85F4-DD8447A5417C}" dt="2021-12-07T15:29:10.081" v="8968" actId="15"/>
        <pc:sldMkLst>
          <pc:docMk/>
          <pc:sldMk cId="2801579982" sldId="1336"/>
        </pc:sldMkLst>
        <pc:spChg chg="mod">
          <ac:chgData name="Sean Bonner" userId="5cbbbfe6-501d-4c56-bbbb-9c01a6aef2e5" providerId="ADAL" clId="{871F467B-A784-47C4-85F4-DD8447A5417C}" dt="2021-12-07T15:28:16.658" v="8950" actId="26606"/>
          <ac:spMkLst>
            <pc:docMk/>
            <pc:sldMk cId="2801579982" sldId="1336"/>
            <ac:spMk id="2" creationId="{E55B4810-3113-474A-B7DE-BE3E00C87E73}"/>
          </ac:spMkLst>
        </pc:spChg>
        <pc:spChg chg="mod">
          <ac:chgData name="Sean Bonner" userId="5cbbbfe6-501d-4c56-bbbb-9c01a6aef2e5" providerId="ADAL" clId="{871F467B-A784-47C4-85F4-DD8447A5417C}" dt="2021-12-07T15:29:10.081" v="8968" actId="15"/>
          <ac:spMkLst>
            <pc:docMk/>
            <pc:sldMk cId="2801579982" sldId="1336"/>
            <ac:spMk id="3" creationId="{B46D442D-0C4C-4311-9D12-DCCFC8C642CE}"/>
          </ac:spMkLst>
        </pc:spChg>
        <pc:spChg chg="add">
          <ac:chgData name="Sean Bonner" userId="5cbbbfe6-501d-4c56-bbbb-9c01a6aef2e5" providerId="ADAL" clId="{871F467B-A784-47C4-85F4-DD8447A5417C}" dt="2021-12-07T15:28:16.658" v="8950" actId="26606"/>
          <ac:spMkLst>
            <pc:docMk/>
            <pc:sldMk cId="2801579982" sldId="1336"/>
            <ac:spMk id="71" creationId="{2B566528-1B12-4246-9431-5C2D7D081168}"/>
          </ac:spMkLst>
        </pc:spChg>
        <pc:spChg chg="add">
          <ac:chgData name="Sean Bonner" userId="5cbbbfe6-501d-4c56-bbbb-9c01a6aef2e5" providerId="ADAL" clId="{871F467B-A784-47C4-85F4-DD8447A5417C}" dt="2021-12-07T15:28:16.658" v="8950" actId="26606"/>
          <ac:spMkLst>
            <pc:docMk/>
            <pc:sldMk cId="2801579982" sldId="1336"/>
            <ac:spMk id="73" creationId="{D3F51FEB-38FB-4F6C-9F7B-2F2AFAB65463}"/>
          </ac:spMkLst>
        </pc:spChg>
        <pc:spChg chg="add">
          <ac:chgData name="Sean Bonner" userId="5cbbbfe6-501d-4c56-bbbb-9c01a6aef2e5" providerId="ADAL" clId="{871F467B-A784-47C4-85F4-DD8447A5417C}" dt="2021-12-07T15:28:16.658" v="8950" actId="26606"/>
          <ac:spMkLst>
            <pc:docMk/>
            <pc:sldMk cId="2801579982" sldId="1336"/>
            <ac:spMk id="75" creationId="{1E547BA6-BAE0-43BB-A7CA-60F69CE252F0}"/>
          </ac:spMkLst>
        </pc:spChg>
        <pc:grpChg chg="add">
          <ac:chgData name="Sean Bonner" userId="5cbbbfe6-501d-4c56-bbbb-9c01a6aef2e5" providerId="ADAL" clId="{871F467B-A784-47C4-85F4-DD8447A5417C}" dt="2021-12-07T15:28:16.658" v="8950" actId="26606"/>
          <ac:grpSpMkLst>
            <pc:docMk/>
            <pc:sldMk cId="2801579982" sldId="1336"/>
            <ac:grpSpMk id="77" creationId="{15CBE6EC-46EF-45D9-8E16-DCDC5917CA31}"/>
          </ac:grpSpMkLst>
        </pc:grpChg>
        <pc:picChg chg="add mod">
          <ac:chgData name="Sean Bonner" userId="5cbbbfe6-501d-4c56-bbbb-9c01a6aef2e5" providerId="ADAL" clId="{871F467B-A784-47C4-85F4-DD8447A5417C}" dt="2021-12-07T15:28:24.083" v="8952" actId="27614"/>
          <ac:picMkLst>
            <pc:docMk/>
            <pc:sldMk cId="2801579982" sldId="1336"/>
            <ac:picMk id="9218" creationId="{C2178CD1-D802-4176-999E-8B73621B0864}"/>
          </ac:picMkLst>
        </pc:picChg>
      </pc:sldChg>
      <pc:sldChg chg="addSp delSp modSp new del mod modClrScheme chgLayout">
        <pc:chgData name="Sean Bonner" userId="5cbbbfe6-501d-4c56-bbbb-9c01a6aef2e5" providerId="ADAL" clId="{871F467B-A784-47C4-85F4-DD8447A5417C}" dt="2021-12-07T15:14:26.914" v="8164" actId="47"/>
        <pc:sldMkLst>
          <pc:docMk/>
          <pc:sldMk cId="2067589916" sldId="1337"/>
        </pc:sldMkLst>
        <pc:spChg chg="del mod ord">
          <ac:chgData name="Sean Bonner" userId="5cbbbfe6-501d-4c56-bbbb-9c01a6aef2e5" providerId="ADAL" clId="{871F467B-A784-47C4-85F4-DD8447A5417C}" dt="2021-12-07T15:14:21.118" v="8163" actId="700"/>
          <ac:spMkLst>
            <pc:docMk/>
            <pc:sldMk cId="2067589916" sldId="1337"/>
            <ac:spMk id="2" creationId="{C2F5F6C7-2D30-480A-AC99-C9A251DDEF66}"/>
          </ac:spMkLst>
        </pc:spChg>
        <pc:spChg chg="del mod ord">
          <ac:chgData name="Sean Bonner" userId="5cbbbfe6-501d-4c56-bbbb-9c01a6aef2e5" providerId="ADAL" clId="{871F467B-A784-47C4-85F4-DD8447A5417C}" dt="2021-12-07T15:14:21.118" v="8163" actId="700"/>
          <ac:spMkLst>
            <pc:docMk/>
            <pc:sldMk cId="2067589916" sldId="1337"/>
            <ac:spMk id="3" creationId="{8076B96D-14C7-4593-8FD1-8BF77A2CB417}"/>
          </ac:spMkLst>
        </pc:spChg>
        <pc:spChg chg="add mod ord">
          <ac:chgData name="Sean Bonner" userId="5cbbbfe6-501d-4c56-bbbb-9c01a6aef2e5" providerId="ADAL" clId="{871F467B-A784-47C4-85F4-DD8447A5417C}" dt="2021-12-07T15:14:21.118" v="8163" actId="700"/>
          <ac:spMkLst>
            <pc:docMk/>
            <pc:sldMk cId="2067589916" sldId="1337"/>
            <ac:spMk id="4" creationId="{98678C0D-9326-4253-B932-E4642C5E0EF9}"/>
          </ac:spMkLst>
        </pc:spChg>
        <pc:spChg chg="add mod ord">
          <ac:chgData name="Sean Bonner" userId="5cbbbfe6-501d-4c56-bbbb-9c01a6aef2e5" providerId="ADAL" clId="{871F467B-A784-47C4-85F4-DD8447A5417C}" dt="2021-12-07T15:14:21.118" v="8163" actId="700"/>
          <ac:spMkLst>
            <pc:docMk/>
            <pc:sldMk cId="2067589916" sldId="1337"/>
            <ac:spMk id="5" creationId="{29AD3CB1-3051-4513-9C72-FF29F26894DA}"/>
          </ac:spMkLst>
        </pc:spChg>
      </pc:sldChg>
      <pc:sldChg chg="addSp delSp modSp new mod setBg modNotesTx">
        <pc:chgData name="Sean Bonner" userId="5cbbbfe6-501d-4c56-bbbb-9c01a6aef2e5" providerId="ADAL" clId="{871F467B-A784-47C4-85F4-DD8447A5417C}" dt="2021-12-07T15:23:34.090" v="8797"/>
        <pc:sldMkLst>
          <pc:docMk/>
          <pc:sldMk cId="3455364491" sldId="1337"/>
        </pc:sldMkLst>
        <pc:spChg chg="mod">
          <ac:chgData name="Sean Bonner" userId="5cbbbfe6-501d-4c56-bbbb-9c01a6aef2e5" providerId="ADAL" clId="{871F467B-A784-47C4-85F4-DD8447A5417C}" dt="2021-12-07T15:21:54.378" v="8790" actId="26606"/>
          <ac:spMkLst>
            <pc:docMk/>
            <pc:sldMk cId="3455364491" sldId="1337"/>
            <ac:spMk id="2" creationId="{112537B1-413E-44A2-8BD0-ACAF6E09C01D}"/>
          </ac:spMkLst>
        </pc:spChg>
        <pc:spChg chg="mod">
          <ac:chgData name="Sean Bonner" userId="5cbbbfe6-501d-4c56-bbbb-9c01a6aef2e5" providerId="ADAL" clId="{871F467B-A784-47C4-85F4-DD8447A5417C}" dt="2021-12-07T15:21:54.378" v="8790" actId="26606"/>
          <ac:spMkLst>
            <pc:docMk/>
            <pc:sldMk cId="3455364491" sldId="1337"/>
            <ac:spMk id="3" creationId="{97025240-0AAC-4478-A8AB-D5F719775A0C}"/>
          </ac:spMkLst>
        </pc:spChg>
        <pc:spChg chg="add del">
          <ac:chgData name="Sean Bonner" userId="5cbbbfe6-501d-4c56-bbbb-9c01a6aef2e5" providerId="ADAL" clId="{871F467B-A784-47C4-85F4-DD8447A5417C}" dt="2021-12-07T15:21:54.369" v="8789" actId="26606"/>
          <ac:spMkLst>
            <pc:docMk/>
            <pc:sldMk cId="3455364491" sldId="1337"/>
            <ac:spMk id="71" creationId="{2B566528-1B12-4246-9431-5C2D7D081168}"/>
          </ac:spMkLst>
        </pc:spChg>
        <pc:spChg chg="add del">
          <ac:chgData name="Sean Bonner" userId="5cbbbfe6-501d-4c56-bbbb-9c01a6aef2e5" providerId="ADAL" clId="{871F467B-A784-47C4-85F4-DD8447A5417C}" dt="2021-12-07T15:21:54.369" v="8789" actId="26606"/>
          <ac:spMkLst>
            <pc:docMk/>
            <pc:sldMk cId="3455364491" sldId="1337"/>
            <ac:spMk id="73" creationId="{D3F51FEB-38FB-4F6C-9F7B-2F2AFAB65463}"/>
          </ac:spMkLst>
        </pc:spChg>
        <pc:spChg chg="add del">
          <ac:chgData name="Sean Bonner" userId="5cbbbfe6-501d-4c56-bbbb-9c01a6aef2e5" providerId="ADAL" clId="{871F467B-A784-47C4-85F4-DD8447A5417C}" dt="2021-12-07T15:21:54.369" v="8789" actId="26606"/>
          <ac:spMkLst>
            <pc:docMk/>
            <pc:sldMk cId="3455364491" sldId="1337"/>
            <ac:spMk id="75" creationId="{1E547BA6-BAE0-43BB-A7CA-60F69CE252F0}"/>
          </ac:spMkLst>
        </pc:spChg>
        <pc:spChg chg="add">
          <ac:chgData name="Sean Bonner" userId="5cbbbfe6-501d-4c56-bbbb-9c01a6aef2e5" providerId="ADAL" clId="{871F467B-A784-47C4-85F4-DD8447A5417C}" dt="2021-12-07T15:21:54.378" v="8790" actId="26606"/>
          <ac:spMkLst>
            <pc:docMk/>
            <pc:sldMk cId="3455364491" sldId="1337"/>
            <ac:spMk id="8196" creationId="{2B566528-1B12-4246-9431-5C2D7D081168}"/>
          </ac:spMkLst>
        </pc:spChg>
        <pc:grpChg chg="add del">
          <ac:chgData name="Sean Bonner" userId="5cbbbfe6-501d-4c56-bbbb-9c01a6aef2e5" providerId="ADAL" clId="{871F467B-A784-47C4-85F4-DD8447A5417C}" dt="2021-12-07T15:21:54.369" v="8789" actId="26606"/>
          <ac:grpSpMkLst>
            <pc:docMk/>
            <pc:sldMk cId="3455364491" sldId="1337"/>
            <ac:grpSpMk id="77" creationId="{15CBE6EC-46EF-45D9-8E16-DCDC5917CA31}"/>
          </ac:grpSpMkLst>
        </pc:grpChg>
        <pc:grpChg chg="add">
          <ac:chgData name="Sean Bonner" userId="5cbbbfe6-501d-4c56-bbbb-9c01a6aef2e5" providerId="ADAL" clId="{871F467B-A784-47C4-85F4-DD8447A5417C}" dt="2021-12-07T15:21:54.378" v="8790" actId="26606"/>
          <ac:grpSpMkLst>
            <pc:docMk/>
            <pc:sldMk cId="3455364491" sldId="1337"/>
            <ac:grpSpMk id="8197" creationId="{828A5161-06F1-46CF-8AD7-844680A59E13}"/>
          </ac:grpSpMkLst>
        </pc:grpChg>
        <pc:grpChg chg="add">
          <ac:chgData name="Sean Bonner" userId="5cbbbfe6-501d-4c56-bbbb-9c01a6aef2e5" providerId="ADAL" clId="{871F467B-A784-47C4-85F4-DD8447A5417C}" dt="2021-12-07T15:21:54.378" v="8790" actId="26606"/>
          <ac:grpSpMkLst>
            <pc:docMk/>
            <pc:sldMk cId="3455364491" sldId="1337"/>
            <ac:grpSpMk id="8199" creationId="{5995D10D-E9C9-47DB-AE7E-801FEF38F5C9}"/>
          </ac:grpSpMkLst>
        </pc:grpChg>
        <pc:picChg chg="add mod">
          <ac:chgData name="Sean Bonner" userId="5cbbbfe6-501d-4c56-bbbb-9c01a6aef2e5" providerId="ADAL" clId="{871F467B-A784-47C4-85F4-DD8447A5417C}" dt="2021-12-07T15:22:51.153" v="8792" actId="27614"/>
          <ac:picMkLst>
            <pc:docMk/>
            <pc:sldMk cId="3455364491" sldId="1337"/>
            <ac:picMk id="8194" creationId="{E1266453-87D9-4D36-B121-E842C3E90F25}"/>
          </ac:picMkLst>
        </pc:picChg>
      </pc:sldChg>
      <pc:sldChg chg="modSp new del mod">
        <pc:chgData name="Sean Bonner" userId="5cbbbfe6-501d-4c56-bbbb-9c01a6aef2e5" providerId="ADAL" clId="{871F467B-A784-47C4-85F4-DD8447A5417C}" dt="2021-12-07T15:30:24.052" v="8988" actId="47"/>
        <pc:sldMkLst>
          <pc:docMk/>
          <pc:sldMk cId="1573666605" sldId="1338"/>
        </pc:sldMkLst>
        <pc:spChg chg="mod">
          <ac:chgData name="Sean Bonner" userId="5cbbbfe6-501d-4c56-bbbb-9c01a6aef2e5" providerId="ADAL" clId="{871F467B-A784-47C4-85F4-DD8447A5417C}" dt="2021-12-07T15:30:20.829" v="8987" actId="20577"/>
          <ac:spMkLst>
            <pc:docMk/>
            <pc:sldMk cId="1573666605" sldId="1338"/>
            <ac:spMk id="2" creationId="{02AC5682-C1BB-49FF-AA26-2521835E0882}"/>
          </ac:spMkLst>
        </pc:spChg>
      </pc:sldChg>
      <pc:sldChg chg="addSp delSp modSp new mod setBg">
        <pc:chgData name="Sean Bonner" userId="5cbbbfe6-501d-4c56-bbbb-9c01a6aef2e5" providerId="ADAL" clId="{871F467B-A784-47C4-85F4-DD8447A5417C}" dt="2021-12-07T15:44:46.374" v="9785" actId="1076"/>
        <pc:sldMkLst>
          <pc:docMk/>
          <pc:sldMk cId="3320444588" sldId="1338"/>
        </pc:sldMkLst>
        <pc:spChg chg="mod">
          <ac:chgData name="Sean Bonner" userId="5cbbbfe6-501d-4c56-bbbb-9c01a6aef2e5" providerId="ADAL" clId="{871F467B-A784-47C4-85F4-DD8447A5417C}" dt="2021-12-07T15:44:41.559" v="9783" actId="26606"/>
          <ac:spMkLst>
            <pc:docMk/>
            <pc:sldMk cId="3320444588" sldId="1338"/>
            <ac:spMk id="2" creationId="{0C620936-D74F-4EFD-AB50-9908005FB1C2}"/>
          </ac:spMkLst>
        </pc:spChg>
        <pc:spChg chg="mod">
          <ac:chgData name="Sean Bonner" userId="5cbbbfe6-501d-4c56-bbbb-9c01a6aef2e5" providerId="ADAL" clId="{871F467B-A784-47C4-85F4-DD8447A5417C}" dt="2021-12-07T15:44:41.559" v="9783" actId="26606"/>
          <ac:spMkLst>
            <pc:docMk/>
            <pc:sldMk cId="3320444588" sldId="1338"/>
            <ac:spMk id="3" creationId="{66DD72FB-B6AC-44D2-A330-D8A11FFBAF9A}"/>
          </ac:spMkLst>
        </pc:spChg>
        <pc:spChg chg="add del">
          <ac:chgData name="Sean Bonner" userId="5cbbbfe6-501d-4c56-bbbb-9c01a6aef2e5" providerId="ADAL" clId="{871F467B-A784-47C4-85F4-DD8447A5417C}" dt="2021-12-07T15:44:38.187" v="9780" actId="26606"/>
          <ac:spMkLst>
            <pc:docMk/>
            <pc:sldMk cId="3320444588" sldId="1338"/>
            <ac:spMk id="71" creationId="{2B566528-1B12-4246-9431-5C2D7D081168}"/>
          </ac:spMkLst>
        </pc:spChg>
        <pc:spChg chg="add del">
          <ac:chgData name="Sean Bonner" userId="5cbbbfe6-501d-4c56-bbbb-9c01a6aef2e5" providerId="ADAL" clId="{871F467B-A784-47C4-85F4-DD8447A5417C}" dt="2021-12-07T15:44:41.550" v="9782" actId="26606"/>
          <ac:spMkLst>
            <pc:docMk/>
            <pc:sldMk cId="3320444588" sldId="1338"/>
            <ac:spMk id="11268" creationId="{5E39A796-BE83-48B1-B33F-35C4A32AAB57}"/>
          </ac:spMkLst>
        </pc:spChg>
        <pc:spChg chg="add del">
          <ac:chgData name="Sean Bonner" userId="5cbbbfe6-501d-4c56-bbbb-9c01a6aef2e5" providerId="ADAL" clId="{871F467B-A784-47C4-85F4-DD8447A5417C}" dt="2021-12-07T15:44:41.550" v="9782" actId="26606"/>
          <ac:spMkLst>
            <pc:docMk/>
            <pc:sldMk cId="3320444588" sldId="1338"/>
            <ac:spMk id="11269" creationId="{72F84B47-E267-4194-8194-831DB7B5547F}"/>
          </ac:spMkLst>
        </pc:spChg>
        <pc:spChg chg="add">
          <ac:chgData name="Sean Bonner" userId="5cbbbfe6-501d-4c56-bbbb-9c01a6aef2e5" providerId="ADAL" clId="{871F467B-A784-47C4-85F4-DD8447A5417C}" dt="2021-12-07T15:44:41.559" v="9783" actId="26606"/>
          <ac:spMkLst>
            <pc:docMk/>
            <pc:sldMk cId="3320444588" sldId="1338"/>
            <ac:spMk id="11271" creationId="{2B566528-1B12-4246-9431-5C2D7D081168}"/>
          </ac:spMkLst>
        </pc:spChg>
        <pc:grpChg chg="add del">
          <ac:chgData name="Sean Bonner" userId="5cbbbfe6-501d-4c56-bbbb-9c01a6aef2e5" providerId="ADAL" clId="{871F467B-A784-47C4-85F4-DD8447A5417C}" dt="2021-12-07T15:44:38.187" v="9780" actId="26606"/>
          <ac:grpSpMkLst>
            <pc:docMk/>
            <pc:sldMk cId="3320444588" sldId="1338"/>
            <ac:grpSpMk id="73" creationId="{FA366754-A2F4-475B-8217-AB06F5F15F36}"/>
          </ac:grpSpMkLst>
        </pc:grpChg>
        <pc:grpChg chg="add del">
          <ac:chgData name="Sean Bonner" userId="5cbbbfe6-501d-4c56-bbbb-9c01a6aef2e5" providerId="ADAL" clId="{871F467B-A784-47C4-85F4-DD8447A5417C}" dt="2021-12-07T15:44:38.187" v="9780" actId="26606"/>
          <ac:grpSpMkLst>
            <pc:docMk/>
            <pc:sldMk cId="3320444588" sldId="1338"/>
            <ac:grpSpMk id="77" creationId="{828A5161-06F1-46CF-8AD7-844680A59E13}"/>
          </ac:grpSpMkLst>
        </pc:grpChg>
        <pc:grpChg chg="add">
          <ac:chgData name="Sean Bonner" userId="5cbbbfe6-501d-4c56-bbbb-9c01a6aef2e5" providerId="ADAL" clId="{871F467B-A784-47C4-85F4-DD8447A5417C}" dt="2021-12-07T15:44:41.559" v="9783" actId="26606"/>
          <ac:grpSpMkLst>
            <pc:docMk/>
            <pc:sldMk cId="3320444588" sldId="1338"/>
            <ac:grpSpMk id="11272" creationId="{FA366754-A2F4-475B-8217-AB06F5F15F36}"/>
          </ac:grpSpMkLst>
        </pc:grpChg>
        <pc:grpChg chg="add">
          <ac:chgData name="Sean Bonner" userId="5cbbbfe6-501d-4c56-bbbb-9c01a6aef2e5" providerId="ADAL" clId="{871F467B-A784-47C4-85F4-DD8447A5417C}" dt="2021-12-07T15:44:41.559" v="9783" actId="26606"/>
          <ac:grpSpMkLst>
            <pc:docMk/>
            <pc:sldMk cId="3320444588" sldId="1338"/>
            <ac:grpSpMk id="11273" creationId="{828A5161-06F1-46CF-8AD7-844680A59E13}"/>
          </ac:grpSpMkLst>
        </pc:grpChg>
        <pc:picChg chg="add mod">
          <ac:chgData name="Sean Bonner" userId="5cbbbfe6-501d-4c56-bbbb-9c01a6aef2e5" providerId="ADAL" clId="{871F467B-A784-47C4-85F4-DD8447A5417C}" dt="2021-12-07T15:44:46.374" v="9785" actId="1076"/>
          <ac:picMkLst>
            <pc:docMk/>
            <pc:sldMk cId="3320444588" sldId="1338"/>
            <ac:picMk id="11266" creationId="{1BEED233-933C-47AF-A230-5E18200BD928}"/>
          </ac:picMkLst>
        </pc:picChg>
      </pc:sldChg>
      <pc:sldChg chg="addSp delSp modSp new mod setBg modNotesTx">
        <pc:chgData name="Sean Bonner" userId="5cbbbfe6-501d-4c56-bbbb-9c01a6aef2e5" providerId="ADAL" clId="{871F467B-A784-47C4-85F4-DD8447A5417C}" dt="2021-12-07T15:56:03.639" v="10123" actId="26606"/>
        <pc:sldMkLst>
          <pc:docMk/>
          <pc:sldMk cId="3298937812" sldId="1339"/>
        </pc:sldMkLst>
        <pc:spChg chg="mod">
          <ac:chgData name="Sean Bonner" userId="5cbbbfe6-501d-4c56-bbbb-9c01a6aef2e5" providerId="ADAL" clId="{871F467B-A784-47C4-85F4-DD8447A5417C}" dt="2021-12-07T15:56:03.639" v="10123" actId="26606"/>
          <ac:spMkLst>
            <pc:docMk/>
            <pc:sldMk cId="3298937812" sldId="1339"/>
            <ac:spMk id="2" creationId="{A48074C7-44C5-4B4A-A444-6DBEA06726EA}"/>
          </ac:spMkLst>
        </pc:spChg>
        <pc:spChg chg="mod">
          <ac:chgData name="Sean Bonner" userId="5cbbbfe6-501d-4c56-bbbb-9c01a6aef2e5" providerId="ADAL" clId="{871F467B-A784-47C4-85F4-DD8447A5417C}" dt="2021-12-07T15:56:03.639" v="10123" actId="26606"/>
          <ac:spMkLst>
            <pc:docMk/>
            <pc:sldMk cId="3298937812" sldId="1339"/>
            <ac:spMk id="3" creationId="{049767EC-22F7-4191-840F-906351E80023}"/>
          </ac:spMkLst>
        </pc:spChg>
        <pc:spChg chg="add del">
          <ac:chgData name="Sean Bonner" userId="5cbbbfe6-501d-4c56-bbbb-9c01a6aef2e5" providerId="ADAL" clId="{871F467B-A784-47C4-85F4-DD8447A5417C}" dt="2021-12-07T15:55:54.781" v="10112" actId="26606"/>
          <ac:spMkLst>
            <pc:docMk/>
            <pc:sldMk cId="3298937812" sldId="1339"/>
            <ac:spMk id="73" creationId="{2B566528-1B12-4246-9431-5C2D7D081168}"/>
          </ac:spMkLst>
        </pc:spChg>
        <pc:spChg chg="add del">
          <ac:chgData name="Sean Bonner" userId="5cbbbfe6-501d-4c56-bbbb-9c01a6aef2e5" providerId="ADAL" clId="{871F467B-A784-47C4-85F4-DD8447A5417C}" dt="2021-12-07T15:55:54.781" v="10112" actId="26606"/>
          <ac:spMkLst>
            <pc:docMk/>
            <pc:sldMk cId="3298937812" sldId="1339"/>
            <ac:spMk id="75" creationId="{D3F51FEB-38FB-4F6C-9F7B-2F2AFAB65463}"/>
          </ac:spMkLst>
        </pc:spChg>
        <pc:spChg chg="add del">
          <ac:chgData name="Sean Bonner" userId="5cbbbfe6-501d-4c56-bbbb-9c01a6aef2e5" providerId="ADAL" clId="{871F467B-A784-47C4-85F4-DD8447A5417C}" dt="2021-12-07T15:55:54.781" v="10112" actId="26606"/>
          <ac:spMkLst>
            <pc:docMk/>
            <pc:sldMk cId="3298937812" sldId="1339"/>
            <ac:spMk id="77" creationId="{1E547BA6-BAE0-43BB-A7CA-60F69CE252F0}"/>
          </ac:spMkLst>
        </pc:spChg>
        <pc:spChg chg="add del">
          <ac:chgData name="Sean Bonner" userId="5cbbbfe6-501d-4c56-bbbb-9c01a6aef2e5" providerId="ADAL" clId="{871F467B-A784-47C4-85F4-DD8447A5417C}" dt="2021-12-07T15:56:00.196" v="10114" actId="26606"/>
          <ac:spMkLst>
            <pc:docMk/>
            <pc:sldMk cId="3298937812" sldId="1339"/>
            <ac:spMk id="12294" creationId="{5E39A796-BE83-48B1-B33F-35C4A32AAB57}"/>
          </ac:spMkLst>
        </pc:spChg>
        <pc:spChg chg="add del">
          <ac:chgData name="Sean Bonner" userId="5cbbbfe6-501d-4c56-bbbb-9c01a6aef2e5" providerId="ADAL" clId="{871F467B-A784-47C4-85F4-DD8447A5417C}" dt="2021-12-07T15:56:00.196" v="10114" actId="26606"/>
          <ac:spMkLst>
            <pc:docMk/>
            <pc:sldMk cId="3298937812" sldId="1339"/>
            <ac:spMk id="12295" creationId="{72F84B47-E267-4194-8194-831DB7B5547F}"/>
          </ac:spMkLst>
        </pc:spChg>
        <pc:spChg chg="add del">
          <ac:chgData name="Sean Bonner" userId="5cbbbfe6-501d-4c56-bbbb-9c01a6aef2e5" providerId="ADAL" clId="{871F467B-A784-47C4-85F4-DD8447A5417C}" dt="2021-12-07T15:56:01.845" v="10116" actId="26606"/>
          <ac:spMkLst>
            <pc:docMk/>
            <pc:sldMk cId="3298937812" sldId="1339"/>
            <ac:spMk id="12297" creationId="{2B566528-1B12-4246-9431-5C2D7D081168}"/>
          </ac:spMkLst>
        </pc:spChg>
        <pc:spChg chg="add del">
          <ac:chgData name="Sean Bonner" userId="5cbbbfe6-501d-4c56-bbbb-9c01a6aef2e5" providerId="ADAL" clId="{871F467B-A784-47C4-85F4-DD8447A5417C}" dt="2021-12-07T15:56:01.845" v="10116" actId="26606"/>
          <ac:spMkLst>
            <pc:docMk/>
            <pc:sldMk cId="3298937812" sldId="1339"/>
            <ac:spMk id="12298" creationId="{D3F51FEB-38FB-4F6C-9F7B-2F2AFAB65463}"/>
          </ac:spMkLst>
        </pc:spChg>
        <pc:spChg chg="add del">
          <ac:chgData name="Sean Bonner" userId="5cbbbfe6-501d-4c56-bbbb-9c01a6aef2e5" providerId="ADAL" clId="{871F467B-A784-47C4-85F4-DD8447A5417C}" dt="2021-12-07T15:56:01.845" v="10116" actId="26606"/>
          <ac:spMkLst>
            <pc:docMk/>
            <pc:sldMk cId="3298937812" sldId="1339"/>
            <ac:spMk id="12299" creationId="{1E547BA6-BAE0-43BB-A7CA-60F69CE252F0}"/>
          </ac:spMkLst>
        </pc:spChg>
        <pc:spChg chg="add del">
          <ac:chgData name="Sean Bonner" userId="5cbbbfe6-501d-4c56-bbbb-9c01a6aef2e5" providerId="ADAL" clId="{871F467B-A784-47C4-85F4-DD8447A5417C}" dt="2021-12-07T15:56:02.480" v="10118" actId="26606"/>
          <ac:spMkLst>
            <pc:docMk/>
            <pc:sldMk cId="3298937812" sldId="1339"/>
            <ac:spMk id="12302" creationId="{2B566528-1B12-4246-9431-5C2D7D081168}"/>
          </ac:spMkLst>
        </pc:spChg>
        <pc:spChg chg="add del">
          <ac:chgData name="Sean Bonner" userId="5cbbbfe6-501d-4c56-bbbb-9c01a6aef2e5" providerId="ADAL" clId="{871F467B-A784-47C4-85F4-DD8447A5417C}" dt="2021-12-07T15:56:03.068" v="10120" actId="26606"/>
          <ac:spMkLst>
            <pc:docMk/>
            <pc:sldMk cId="3298937812" sldId="1339"/>
            <ac:spMk id="12309" creationId="{2B566528-1B12-4246-9431-5C2D7D081168}"/>
          </ac:spMkLst>
        </pc:spChg>
        <pc:spChg chg="add del">
          <ac:chgData name="Sean Bonner" userId="5cbbbfe6-501d-4c56-bbbb-9c01a6aef2e5" providerId="ADAL" clId="{871F467B-A784-47C4-85F4-DD8447A5417C}" dt="2021-12-07T15:56:03.068" v="10120" actId="26606"/>
          <ac:spMkLst>
            <pc:docMk/>
            <pc:sldMk cId="3298937812" sldId="1339"/>
            <ac:spMk id="12310" creationId="{D3F51FEB-38FB-4F6C-9F7B-2F2AFAB65463}"/>
          </ac:spMkLst>
        </pc:spChg>
        <pc:spChg chg="add del">
          <ac:chgData name="Sean Bonner" userId="5cbbbfe6-501d-4c56-bbbb-9c01a6aef2e5" providerId="ADAL" clId="{871F467B-A784-47C4-85F4-DD8447A5417C}" dt="2021-12-07T15:56:03.068" v="10120" actId="26606"/>
          <ac:spMkLst>
            <pc:docMk/>
            <pc:sldMk cId="3298937812" sldId="1339"/>
            <ac:spMk id="12311" creationId="{1E547BA6-BAE0-43BB-A7CA-60F69CE252F0}"/>
          </ac:spMkLst>
        </pc:spChg>
        <pc:spChg chg="add del">
          <ac:chgData name="Sean Bonner" userId="5cbbbfe6-501d-4c56-bbbb-9c01a6aef2e5" providerId="ADAL" clId="{871F467B-A784-47C4-85F4-DD8447A5417C}" dt="2021-12-07T15:56:03.631" v="10122" actId="26606"/>
          <ac:spMkLst>
            <pc:docMk/>
            <pc:sldMk cId="3298937812" sldId="1339"/>
            <ac:spMk id="12314" creationId="{2B566528-1B12-4246-9431-5C2D7D081168}"/>
          </ac:spMkLst>
        </pc:spChg>
        <pc:spChg chg="add">
          <ac:chgData name="Sean Bonner" userId="5cbbbfe6-501d-4c56-bbbb-9c01a6aef2e5" providerId="ADAL" clId="{871F467B-A784-47C4-85F4-DD8447A5417C}" dt="2021-12-07T15:56:03.639" v="10123" actId="26606"/>
          <ac:spMkLst>
            <pc:docMk/>
            <pc:sldMk cId="3298937812" sldId="1339"/>
            <ac:spMk id="12322" creationId="{5E39A796-BE83-48B1-B33F-35C4A32AAB57}"/>
          </ac:spMkLst>
        </pc:spChg>
        <pc:spChg chg="add">
          <ac:chgData name="Sean Bonner" userId="5cbbbfe6-501d-4c56-bbbb-9c01a6aef2e5" providerId="ADAL" clId="{871F467B-A784-47C4-85F4-DD8447A5417C}" dt="2021-12-07T15:56:03.639" v="10123" actId="26606"/>
          <ac:spMkLst>
            <pc:docMk/>
            <pc:sldMk cId="3298937812" sldId="1339"/>
            <ac:spMk id="12323" creationId="{72F84B47-E267-4194-8194-831DB7B5547F}"/>
          </ac:spMkLst>
        </pc:spChg>
        <pc:grpChg chg="add del">
          <ac:chgData name="Sean Bonner" userId="5cbbbfe6-501d-4c56-bbbb-9c01a6aef2e5" providerId="ADAL" clId="{871F467B-A784-47C4-85F4-DD8447A5417C}" dt="2021-12-07T15:55:54.781" v="10112" actId="26606"/>
          <ac:grpSpMkLst>
            <pc:docMk/>
            <pc:sldMk cId="3298937812" sldId="1339"/>
            <ac:grpSpMk id="79" creationId="{15CBE6EC-46EF-45D9-8E16-DCDC5917CA31}"/>
          </ac:grpSpMkLst>
        </pc:grpChg>
        <pc:grpChg chg="add del">
          <ac:chgData name="Sean Bonner" userId="5cbbbfe6-501d-4c56-bbbb-9c01a6aef2e5" providerId="ADAL" clId="{871F467B-A784-47C4-85F4-DD8447A5417C}" dt="2021-12-07T15:56:01.845" v="10116" actId="26606"/>
          <ac:grpSpMkLst>
            <pc:docMk/>
            <pc:sldMk cId="3298937812" sldId="1339"/>
            <ac:grpSpMk id="12300" creationId="{912209CB-3E4C-43AE-B507-08269FAE89F5}"/>
          </ac:grpSpMkLst>
        </pc:grpChg>
        <pc:grpChg chg="add del">
          <ac:chgData name="Sean Bonner" userId="5cbbbfe6-501d-4c56-bbbb-9c01a6aef2e5" providerId="ADAL" clId="{871F467B-A784-47C4-85F4-DD8447A5417C}" dt="2021-12-07T15:56:02.480" v="10118" actId="26606"/>
          <ac:grpSpMkLst>
            <pc:docMk/>
            <pc:sldMk cId="3298937812" sldId="1339"/>
            <ac:grpSpMk id="12303" creationId="{FA366754-A2F4-475B-8217-AB06F5F15F36}"/>
          </ac:grpSpMkLst>
        </pc:grpChg>
        <pc:grpChg chg="add del">
          <ac:chgData name="Sean Bonner" userId="5cbbbfe6-501d-4c56-bbbb-9c01a6aef2e5" providerId="ADAL" clId="{871F467B-A784-47C4-85F4-DD8447A5417C}" dt="2021-12-07T15:56:02.480" v="10118" actId="26606"/>
          <ac:grpSpMkLst>
            <pc:docMk/>
            <pc:sldMk cId="3298937812" sldId="1339"/>
            <ac:grpSpMk id="12305" creationId="{828A5161-06F1-46CF-8AD7-844680A59E13}"/>
          </ac:grpSpMkLst>
        </pc:grpChg>
        <pc:grpChg chg="add del">
          <ac:chgData name="Sean Bonner" userId="5cbbbfe6-501d-4c56-bbbb-9c01a6aef2e5" providerId="ADAL" clId="{871F467B-A784-47C4-85F4-DD8447A5417C}" dt="2021-12-07T15:56:03.068" v="10120" actId="26606"/>
          <ac:grpSpMkLst>
            <pc:docMk/>
            <pc:sldMk cId="3298937812" sldId="1339"/>
            <ac:grpSpMk id="12312" creationId="{15CBE6EC-46EF-45D9-8E16-DCDC5917CA31}"/>
          </ac:grpSpMkLst>
        </pc:grpChg>
        <pc:grpChg chg="add del">
          <ac:chgData name="Sean Bonner" userId="5cbbbfe6-501d-4c56-bbbb-9c01a6aef2e5" providerId="ADAL" clId="{871F467B-A784-47C4-85F4-DD8447A5417C}" dt="2021-12-07T15:56:03.631" v="10122" actId="26606"/>
          <ac:grpSpMkLst>
            <pc:docMk/>
            <pc:sldMk cId="3298937812" sldId="1339"/>
            <ac:grpSpMk id="12315" creationId="{828A5161-06F1-46CF-8AD7-844680A59E13}"/>
          </ac:grpSpMkLst>
        </pc:grpChg>
        <pc:grpChg chg="add del">
          <ac:chgData name="Sean Bonner" userId="5cbbbfe6-501d-4c56-bbbb-9c01a6aef2e5" providerId="ADAL" clId="{871F467B-A784-47C4-85F4-DD8447A5417C}" dt="2021-12-07T15:56:03.631" v="10122" actId="26606"/>
          <ac:grpSpMkLst>
            <pc:docMk/>
            <pc:sldMk cId="3298937812" sldId="1339"/>
            <ac:grpSpMk id="12318" creationId="{5995D10D-E9C9-47DB-AE7E-801FEF38F5C9}"/>
          </ac:grpSpMkLst>
        </pc:grpChg>
        <pc:picChg chg="add del">
          <ac:chgData name="Sean Bonner" userId="5cbbbfe6-501d-4c56-bbbb-9c01a6aef2e5" providerId="ADAL" clId="{871F467B-A784-47C4-85F4-DD8447A5417C}" dt="2021-12-07T15:47:32.708" v="9813" actId="478"/>
          <ac:picMkLst>
            <pc:docMk/>
            <pc:sldMk cId="3298937812" sldId="1339"/>
            <ac:picMk id="12290" creationId="{6C36809A-F8EE-484C-9CFF-097EB08ADB11}"/>
          </ac:picMkLst>
        </pc:picChg>
        <pc:picChg chg="add mod">
          <ac:chgData name="Sean Bonner" userId="5cbbbfe6-501d-4c56-bbbb-9c01a6aef2e5" providerId="ADAL" clId="{871F467B-A784-47C4-85F4-DD8447A5417C}" dt="2021-12-07T15:56:03.639" v="10123" actId="26606"/>
          <ac:picMkLst>
            <pc:docMk/>
            <pc:sldMk cId="3298937812" sldId="1339"/>
            <ac:picMk id="12292" creationId="{DD0C2965-AE9C-4EE1-BD6C-3DDC2421A9DC}"/>
          </ac:picMkLst>
        </pc:picChg>
      </pc:sldChg>
      <pc:sldChg chg="addSp delSp modSp new mod setBg modNotesTx">
        <pc:chgData name="Sean Bonner" userId="5cbbbfe6-501d-4c56-bbbb-9c01a6aef2e5" providerId="ADAL" clId="{871F467B-A784-47C4-85F4-DD8447A5417C}" dt="2021-12-07T16:23:34.060" v="10714" actId="20577"/>
        <pc:sldMkLst>
          <pc:docMk/>
          <pc:sldMk cId="2926624033" sldId="1340"/>
        </pc:sldMkLst>
        <pc:spChg chg="mod">
          <ac:chgData name="Sean Bonner" userId="5cbbbfe6-501d-4c56-bbbb-9c01a6aef2e5" providerId="ADAL" clId="{871F467B-A784-47C4-85F4-DD8447A5417C}" dt="2021-12-07T16:18:50.247" v="10466" actId="26606"/>
          <ac:spMkLst>
            <pc:docMk/>
            <pc:sldMk cId="2926624033" sldId="1340"/>
            <ac:spMk id="2" creationId="{C73F4CFC-F664-4E49-BFCD-4F3B1EE7D1C9}"/>
          </ac:spMkLst>
        </pc:spChg>
        <pc:spChg chg="mod">
          <ac:chgData name="Sean Bonner" userId="5cbbbfe6-501d-4c56-bbbb-9c01a6aef2e5" providerId="ADAL" clId="{871F467B-A784-47C4-85F4-DD8447A5417C}" dt="2021-12-07T16:23:34.060" v="10714" actId="20577"/>
          <ac:spMkLst>
            <pc:docMk/>
            <pc:sldMk cId="2926624033" sldId="1340"/>
            <ac:spMk id="3" creationId="{65E0A51B-6F89-4178-AF35-6821BAB95CBC}"/>
          </ac:spMkLst>
        </pc:spChg>
        <pc:spChg chg="add del">
          <ac:chgData name="Sean Bonner" userId="5cbbbfe6-501d-4c56-bbbb-9c01a6aef2e5" providerId="ADAL" clId="{871F467B-A784-47C4-85F4-DD8447A5417C}" dt="2021-12-07T16:18:50.256" v="10467" actId="26606"/>
          <ac:spMkLst>
            <pc:docMk/>
            <pc:sldMk cId="2926624033" sldId="1340"/>
            <ac:spMk id="71" creationId="{2B566528-1B12-4246-9431-5C2D7D081168}"/>
          </ac:spMkLst>
        </pc:spChg>
        <pc:spChg chg="add del">
          <ac:chgData name="Sean Bonner" userId="5cbbbfe6-501d-4c56-bbbb-9c01a6aef2e5" providerId="ADAL" clId="{871F467B-A784-47C4-85F4-DD8447A5417C}" dt="2021-12-07T16:18:48.946" v="10464" actId="26606"/>
          <ac:spMkLst>
            <pc:docMk/>
            <pc:sldMk cId="2926624033" sldId="1340"/>
            <ac:spMk id="137" creationId="{2B566528-1B12-4246-9431-5C2D7D081168}"/>
          </ac:spMkLst>
        </pc:spChg>
        <pc:spChg chg="add">
          <ac:chgData name="Sean Bonner" userId="5cbbbfe6-501d-4c56-bbbb-9c01a6aef2e5" providerId="ADAL" clId="{871F467B-A784-47C4-85F4-DD8447A5417C}" dt="2021-12-07T16:20:53.224" v="10480" actId="26606"/>
          <ac:spMkLst>
            <pc:docMk/>
            <pc:sldMk cId="2926624033" sldId="1340"/>
            <ac:spMk id="192" creationId="{2B566528-1B12-4246-9431-5C2D7D081168}"/>
          </ac:spMkLst>
        </pc:spChg>
        <pc:spChg chg="add del">
          <ac:chgData name="Sean Bonner" userId="5cbbbfe6-501d-4c56-bbbb-9c01a6aef2e5" providerId="ADAL" clId="{871F467B-A784-47C4-85F4-DD8447A5417C}" dt="2021-12-07T16:18:50.247" v="10466" actId="26606"/>
          <ac:spMkLst>
            <pc:docMk/>
            <pc:sldMk cId="2926624033" sldId="1340"/>
            <ac:spMk id="13318" creationId="{2B566528-1B12-4246-9431-5C2D7D081168}"/>
          </ac:spMkLst>
        </pc:spChg>
        <pc:spChg chg="add del">
          <ac:chgData name="Sean Bonner" userId="5cbbbfe6-501d-4c56-bbbb-9c01a6aef2e5" providerId="ADAL" clId="{871F467B-A784-47C4-85F4-DD8447A5417C}" dt="2021-12-07T16:18:50.247" v="10466" actId="26606"/>
          <ac:spMkLst>
            <pc:docMk/>
            <pc:sldMk cId="2926624033" sldId="1340"/>
            <ac:spMk id="13322" creationId="{D3F51FEB-38FB-4F6C-9F7B-2F2AFAB65463}"/>
          </ac:spMkLst>
        </pc:spChg>
        <pc:spChg chg="add del">
          <ac:chgData name="Sean Bonner" userId="5cbbbfe6-501d-4c56-bbbb-9c01a6aef2e5" providerId="ADAL" clId="{871F467B-A784-47C4-85F4-DD8447A5417C}" dt="2021-12-07T16:18:50.247" v="10466" actId="26606"/>
          <ac:spMkLst>
            <pc:docMk/>
            <pc:sldMk cId="2926624033" sldId="1340"/>
            <ac:spMk id="13323" creationId="{1E547BA6-BAE0-43BB-A7CA-60F69CE252F0}"/>
          </ac:spMkLst>
        </pc:spChg>
        <pc:spChg chg="add del">
          <ac:chgData name="Sean Bonner" userId="5cbbbfe6-501d-4c56-bbbb-9c01a6aef2e5" providerId="ADAL" clId="{871F467B-A784-47C4-85F4-DD8447A5417C}" dt="2021-12-07T16:20:53.224" v="10480" actId="26606"/>
          <ac:spMkLst>
            <pc:docMk/>
            <pc:sldMk cId="2926624033" sldId="1340"/>
            <ac:spMk id="13325" creationId="{2B566528-1B12-4246-9431-5C2D7D081168}"/>
          </ac:spMkLst>
        </pc:spChg>
        <pc:grpChg chg="add del">
          <ac:chgData name="Sean Bonner" userId="5cbbbfe6-501d-4c56-bbbb-9c01a6aef2e5" providerId="ADAL" clId="{871F467B-A784-47C4-85F4-DD8447A5417C}" dt="2021-12-07T16:18:50.256" v="10467" actId="26606"/>
          <ac:grpSpMkLst>
            <pc:docMk/>
            <pc:sldMk cId="2926624033" sldId="1340"/>
            <ac:grpSpMk id="73" creationId="{828A5161-06F1-46CF-8AD7-844680A59E13}"/>
          </ac:grpSpMkLst>
        </pc:grpChg>
        <pc:grpChg chg="add del">
          <ac:chgData name="Sean Bonner" userId="5cbbbfe6-501d-4c56-bbbb-9c01a6aef2e5" providerId="ADAL" clId="{871F467B-A784-47C4-85F4-DD8447A5417C}" dt="2021-12-07T16:18:50.256" v="10467" actId="26606"/>
          <ac:grpSpMkLst>
            <pc:docMk/>
            <pc:sldMk cId="2926624033" sldId="1340"/>
            <ac:grpSpMk id="77" creationId="{5995D10D-E9C9-47DB-AE7E-801FEF38F5C9}"/>
          </ac:grpSpMkLst>
        </pc:grpChg>
        <pc:grpChg chg="add del">
          <ac:chgData name="Sean Bonner" userId="5cbbbfe6-501d-4c56-bbbb-9c01a6aef2e5" providerId="ADAL" clId="{871F467B-A784-47C4-85F4-DD8447A5417C}" dt="2021-12-07T16:18:48.946" v="10464" actId="26606"/>
          <ac:grpSpMkLst>
            <pc:docMk/>
            <pc:sldMk cId="2926624033" sldId="1340"/>
            <ac:grpSpMk id="139" creationId="{5995D10D-E9C9-47DB-AE7E-801FEF38F5C9}"/>
          </ac:grpSpMkLst>
        </pc:grpChg>
        <pc:grpChg chg="add del">
          <ac:chgData name="Sean Bonner" userId="5cbbbfe6-501d-4c56-bbbb-9c01a6aef2e5" providerId="ADAL" clId="{871F467B-A784-47C4-85F4-DD8447A5417C}" dt="2021-12-07T16:18:48.946" v="10464" actId="26606"/>
          <ac:grpSpMkLst>
            <pc:docMk/>
            <pc:sldMk cId="2926624033" sldId="1340"/>
            <ac:grpSpMk id="143" creationId="{828A5161-06F1-46CF-8AD7-844680A59E13}"/>
          </ac:grpSpMkLst>
        </pc:grpChg>
        <pc:grpChg chg="add">
          <ac:chgData name="Sean Bonner" userId="5cbbbfe6-501d-4c56-bbbb-9c01a6aef2e5" providerId="ADAL" clId="{871F467B-A784-47C4-85F4-DD8447A5417C}" dt="2021-12-07T16:20:53.224" v="10480" actId="26606"/>
          <ac:grpSpMkLst>
            <pc:docMk/>
            <pc:sldMk cId="2926624033" sldId="1340"/>
            <ac:grpSpMk id="193" creationId="{828A5161-06F1-46CF-8AD7-844680A59E13}"/>
          </ac:grpSpMkLst>
        </pc:grpChg>
        <pc:grpChg chg="add">
          <ac:chgData name="Sean Bonner" userId="5cbbbfe6-501d-4c56-bbbb-9c01a6aef2e5" providerId="ADAL" clId="{871F467B-A784-47C4-85F4-DD8447A5417C}" dt="2021-12-07T16:20:53.224" v="10480" actId="26606"/>
          <ac:grpSpMkLst>
            <pc:docMk/>
            <pc:sldMk cId="2926624033" sldId="1340"/>
            <ac:grpSpMk id="196" creationId="{5995D10D-E9C9-47DB-AE7E-801FEF38F5C9}"/>
          </ac:grpSpMkLst>
        </pc:grpChg>
        <pc:grpChg chg="add del">
          <ac:chgData name="Sean Bonner" userId="5cbbbfe6-501d-4c56-bbbb-9c01a6aef2e5" providerId="ADAL" clId="{871F467B-A784-47C4-85F4-DD8447A5417C}" dt="2021-12-07T16:18:50.247" v="10466" actId="26606"/>
          <ac:grpSpMkLst>
            <pc:docMk/>
            <pc:sldMk cId="2926624033" sldId="1340"/>
            <ac:grpSpMk id="13319" creationId="{15CBE6EC-46EF-45D9-8E16-DCDC5917CA31}"/>
          </ac:grpSpMkLst>
        </pc:grpChg>
        <pc:grpChg chg="add del">
          <ac:chgData name="Sean Bonner" userId="5cbbbfe6-501d-4c56-bbbb-9c01a6aef2e5" providerId="ADAL" clId="{871F467B-A784-47C4-85F4-DD8447A5417C}" dt="2021-12-07T16:20:53.224" v="10480" actId="26606"/>
          <ac:grpSpMkLst>
            <pc:docMk/>
            <pc:sldMk cId="2926624033" sldId="1340"/>
            <ac:grpSpMk id="13326" creationId="{5995D10D-E9C9-47DB-AE7E-801FEF38F5C9}"/>
          </ac:grpSpMkLst>
        </pc:grpChg>
        <pc:grpChg chg="add del">
          <ac:chgData name="Sean Bonner" userId="5cbbbfe6-501d-4c56-bbbb-9c01a6aef2e5" providerId="ADAL" clId="{871F467B-A784-47C4-85F4-DD8447A5417C}" dt="2021-12-07T16:20:53.224" v="10480" actId="26606"/>
          <ac:grpSpMkLst>
            <pc:docMk/>
            <pc:sldMk cId="2926624033" sldId="1340"/>
            <ac:grpSpMk id="13327" creationId="{828A5161-06F1-46CF-8AD7-844680A59E13}"/>
          </ac:grpSpMkLst>
        </pc:grpChg>
        <pc:picChg chg="add mod">
          <ac:chgData name="Sean Bonner" userId="5cbbbfe6-501d-4c56-bbbb-9c01a6aef2e5" providerId="ADAL" clId="{871F467B-A784-47C4-85F4-DD8447A5417C}" dt="2021-12-07T16:20:57.547" v="10481" actId="27614"/>
          <ac:picMkLst>
            <pc:docMk/>
            <pc:sldMk cId="2926624033" sldId="1340"/>
            <ac:picMk id="4" creationId="{2C5CBBE3-EB53-4E37-BBD5-2ABB72A84993}"/>
          </ac:picMkLst>
        </pc:picChg>
        <pc:picChg chg="add del mod">
          <ac:chgData name="Sean Bonner" userId="5cbbbfe6-501d-4c56-bbbb-9c01a6aef2e5" providerId="ADAL" clId="{871F467B-A784-47C4-85F4-DD8447A5417C}" dt="2021-12-07T16:20:51.510" v="10479" actId="478"/>
          <ac:picMkLst>
            <pc:docMk/>
            <pc:sldMk cId="2926624033" sldId="1340"/>
            <ac:picMk id="13314" creationId="{51E62291-2BB0-4C52-855C-C5D8F714DA44}"/>
          </ac:picMkLst>
        </pc:picChg>
        <pc:picChg chg="add del mod">
          <ac:chgData name="Sean Bonner" userId="5cbbbfe6-501d-4c56-bbbb-9c01a6aef2e5" providerId="ADAL" clId="{871F467B-A784-47C4-85F4-DD8447A5417C}" dt="2021-12-07T16:20:41.647" v="10475" actId="478"/>
          <ac:picMkLst>
            <pc:docMk/>
            <pc:sldMk cId="2926624033" sldId="1340"/>
            <ac:picMk id="13316" creationId="{3CB559D9-797C-4B0C-AFD3-F80FF9854D5E}"/>
          </ac:picMkLst>
        </pc:picChg>
      </pc:sldChg>
      <pc:sldChg chg="addSp delSp modSp new mod setBg modNotesTx">
        <pc:chgData name="Sean Bonner" userId="5cbbbfe6-501d-4c56-bbbb-9c01a6aef2e5" providerId="ADAL" clId="{871F467B-A784-47C4-85F4-DD8447A5417C}" dt="2021-12-07T16:30:48.269" v="10872" actId="20577"/>
        <pc:sldMkLst>
          <pc:docMk/>
          <pc:sldMk cId="3502189242" sldId="1341"/>
        </pc:sldMkLst>
        <pc:spChg chg="mod">
          <ac:chgData name="Sean Bonner" userId="5cbbbfe6-501d-4c56-bbbb-9c01a6aef2e5" providerId="ADAL" clId="{871F467B-A784-47C4-85F4-DD8447A5417C}" dt="2021-12-07T16:30:48.269" v="10872" actId="20577"/>
          <ac:spMkLst>
            <pc:docMk/>
            <pc:sldMk cId="3502189242" sldId="1341"/>
            <ac:spMk id="2" creationId="{EAE42E87-DFB4-44AA-9492-77D592FBC3AA}"/>
          </ac:spMkLst>
        </pc:spChg>
        <pc:spChg chg="mod">
          <ac:chgData name="Sean Bonner" userId="5cbbbfe6-501d-4c56-bbbb-9c01a6aef2e5" providerId="ADAL" clId="{871F467B-A784-47C4-85F4-DD8447A5417C}" dt="2021-12-07T16:30:31.213" v="10863" actId="20577"/>
          <ac:spMkLst>
            <pc:docMk/>
            <pc:sldMk cId="3502189242" sldId="1341"/>
            <ac:spMk id="3" creationId="{70481596-6DD7-4EDF-AA21-F2E292DC6D90}"/>
          </ac:spMkLst>
        </pc:spChg>
        <pc:spChg chg="add del">
          <ac:chgData name="Sean Bonner" userId="5cbbbfe6-501d-4c56-bbbb-9c01a6aef2e5" providerId="ADAL" clId="{871F467B-A784-47C4-85F4-DD8447A5417C}" dt="2021-12-07T16:29:42.957" v="10829" actId="26606"/>
          <ac:spMkLst>
            <pc:docMk/>
            <pc:sldMk cId="3502189242" sldId="1341"/>
            <ac:spMk id="71" creationId="{2B566528-1B12-4246-9431-5C2D7D081168}"/>
          </ac:spMkLst>
        </pc:spChg>
        <pc:spChg chg="add del">
          <ac:chgData name="Sean Bonner" userId="5cbbbfe6-501d-4c56-bbbb-9c01a6aef2e5" providerId="ADAL" clId="{871F467B-A784-47C4-85F4-DD8447A5417C}" dt="2021-12-07T16:29:42.957" v="10829" actId="26606"/>
          <ac:spMkLst>
            <pc:docMk/>
            <pc:sldMk cId="3502189242" sldId="1341"/>
            <ac:spMk id="73" creationId="{D3F51FEB-38FB-4F6C-9F7B-2F2AFAB65463}"/>
          </ac:spMkLst>
        </pc:spChg>
        <pc:spChg chg="add del">
          <ac:chgData name="Sean Bonner" userId="5cbbbfe6-501d-4c56-bbbb-9c01a6aef2e5" providerId="ADAL" clId="{871F467B-A784-47C4-85F4-DD8447A5417C}" dt="2021-12-07T16:29:42.957" v="10829" actId="26606"/>
          <ac:spMkLst>
            <pc:docMk/>
            <pc:sldMk cId="3502189242" sldId="1341"/>
            <ac:spMk id="75" creationId="{1E547BA6-BAE0-43BB-A7CA-60F69CE252F0}"/>
          </ac:spMkLst>
        </pc:spChg>
        <pc:spChg chg="add">
          <ac:chgData name="Sean Bonner" userId="5cbbbfe6-501d-4c56-bbbb-9c01a6aef2e5" providerId="ADAL" clId="{871F467B-A784-47C4-85F4-DD8447A5417C}" dt="2021-12-07T16:29:42.957" v="10829" actId="26606"/>
          <ac:spMkLst>
            <pc:docMk/>
            <pc:sldMk cId="3502189242" sldId="1341"/>
            <ac:spMk id="80" creationId="{2B566528-1B12-4246-9431-5C2D7D081168}"/>
          </ac:spMkLst>
        </pc:spChg>
        <pc:grpChg chg="add del">
          <ac:chgData name="Sean Bonner" userId="5cbbbfe6-501d-4c56-bbbb-9c01a6aef2e5" providerId="ADAL" clId="{871F467B-A784-47C4-85F4-DD8447A5417C}" dt="2021-12-07T16:29:42.957" v="10829" actId="26606"/>
          <ac:grpSpMkLst>
            <pc:docMk/>
            <pc:sldMk cId="3502189242" sldId="1341"/>
            <ac:grpSpMk id="77" creationId="{15CBE6EC-46EF-45D9-8E16-DCDC5917CA31}"/>
          </ac:grpSpMkLst>
        </pc:grpChg>
        <pc:grpChg chg="add">
          <ac:chgData name="Sean Bonner" userId="5cbbbfe6-501d-4c56-bbbb-9c01a6aef2e5" providerId="ADAL" clId="{871F467B-A784-47C4-85F4-DD8447A5417C}" dt="2021-12-07T16:29:42.957" v="10829" actId="26606"/>
          <ac:grpSpMkLst>
            <pc:docMk/>
            <pc:sldMk cId="3502189242" sldId="1341"/>
            <ac:grpSpMk id="81" creationId="{828A5161-06F1-46CF-8AD7-844680A59E13}"/>
          </ac:grpSpMkLst>
        </pc:grpChg>
        <pc:grpChg chg="add">
          <ac:chgData name="Sean Bonner" userId="5cbbbfe6-501d-4c56-bbbb-9c01a6aef2e5" providerId="ADAL" clId="{871F467B-A784-47C4-85F4-DD8447A5417C}" dt="2021-12-07T16:29:42.957" v="10829" actId="26606"/>
          <ac:grpSpMkLst>
            <pc:docMk/>
            <pc:sldMk cId="3502189242" sldId="1341"/>
            <ac:grpSpMk id="84" creationId="{5995D10D-E9C9-47DB-AE7E-801FEF38F5C9}"/>
          </ac:grpSpMkLst>
        </pc:grpChg>
        <pc:picChg chg="add mod">
          <ac:chgData name="Sean Bonner" userId="5cbbbfe6-501d-4c56-bbbb-9c01a6aef2e5" providerId="ADAL" clId="{871F467B-A784-47C4-85F4-DD8447A5417C}" dt="2021-12-07T16:29:42.957" v="10829" actId="26606"/>
          <ac:picMkLst>
            <pc:docMk/>
            <pc:sldMk cId="3502189242" sldId="1341"/>
            <ac:picMk id="14338" creationId="{C3D79F53-3385-4AE0-B8BE-3DD1E8CDC285}"/>
          </ac:picMkLst>
        </pc:picChg>
      </pc:sldChg>
      <pc:sldChg chg="addSp delSp modSp new mod setBg modNotesTx">
        <pc:chgData name="Sean Bonner" userId="5cbbbfe6-501d-4c56-bbbb-9c01a6aef2e5" providerId="ADAL" clId="{871F467B-A784-47C4-85F4-DD8447A5417C}" dt="2021-12-07T16:39:46.044" v="11298" actId="26606"/>
        <pc:sldMkLst>
          <pc:docMk/>
          <pc:sldMk cId="1676298062" sldId="1342"/>
        </pc:sldMkLst>
        <pc:spChg chg="mod">
          <ac:chgData name="Sean Bonner" userId="5cbbbfe6-501d-4c56-bbbb-9c01a6aef2e5" providerId="ADAL" clId="{871F467B-A784-47C4-85F4-DD8447A5417C}" dt="2021-12-07T16:39:46.036" v="11297" actId="26606"/>
          <ac:spMkLst>
            <pc:docMk/>
            <pc:sldMk cId="1676298062" sldId="1342"/>
            <ac:spMk id="2" creationId="{D71B299C-5BE7-46BE-8341-A2319162D5E9}"/>
          </ac:spMkLst>
        </pc:spChg>
        <pc:spChg chg="mod">
          <ac:chgData name="Sean Bonner" userId="5cbbbfe6-501d-4c56-bbbb-9c01a6aef2e5" providerId="ADAL" clId="{871F467B-A784-47C4-85F4-DD8447A5417C}" dt="2021-12-07T16:39:46.036" v="11297" actId="26606"/>
          <ac:spMkLst>
            <pc:docMk/>
            <pc:sldMk cId="1676298062" sldId="1342"/>
            <ac:spMk id="3" creationId="{7FC8ADBC-7311-49FC-BCB4-8D375F6AF75D}"/>
          </ac:spMkLst>
        </pc:spChg>
        <pc:spChg chg="add del">
          <ac:chgData name="Sean Bonner" userId="5cbbbfe6-501d-4c56-bbbb-9c01a6aef2e5" providerId="ADAL" clId="{871F467B-A784-47C4-85F4-DD8447A5417C}" dt="2021-12-07T16:39:46.044" v="11298" actId="26606"/>
          <ac:spMkLst>
            <pc:docMk/>
            <pc:sldMk cId="1676298062" sldId="1342"/>
            <ac:spMk id="71" creationId="{2B566528-1B12-4246-9431-5C2D7D081168}"/>
          </ac:spMkLst>
        </pc:spChg>
        <pc:spChg chg="add del">
          <ac:chgData name="Sean Bonner" userId="5cbbbfe6-501d-4c56-bbbb-9c01a6aef2e5" providerId="ADAL" clId="{871F467B-A784-47C4-85F4-DD8447A5417C}" dt="2021-12-07T16:39:46.044" v="11298" actId="26606"/>
          <ac:spMkLst>
            <pc:docMk/>
            <pc:sldMk cId="1676298062" sldId="1342"/>
            <ac:spMk id="73" creationId="{D3F51FEB-38FB-4F6C-9F7B-2F2AFAB65463}"/>
          </ac:spMkLst>
        </pc:spChg>
        <pc:spChg chg="add del">
          <ac:chgData name="Sean Bonner" userId="5cbbbfe6-501d-4c56-bbbb-9c01a6aef2e5" providerId="ADAL" clId="{871F467B-A784-47C4-85F4-DD8447A5417C}" dt="2021-12-07T16:39:46.044" v="11298" actId="26606"/>
          <ac:spMkLst>
            <pc:docMk/>
            <pc:sldMk cId="1676298062" sldId="1342"/>
            <ac:spMk id="75" creationId="{1E547BA6-BAE0-43BB-A7CA-60F69CE252F0}"/>
          </ac:spMkLst>
        </pc:spChg>
        <pc:spChg chg="add del">
          <ac:chgData name="Sean Bonner" userId="5cbbbfe6-501d-4c56-bbbb-9c01a6aef2e5" providerId="ADAL" clId="{871F467B-A784-47C4-85F4-DD8447A5417C}" dt="2021-12-07T16:39:43.287" v="11295" actId="26606"/>
          <ac:spMkLst>
            <pc:docMk/>
            <pc:sldMk cId="1676298062" sldId="1342"/>
            <ac:spMk id="135" creationId="{2B566528-1B12-4246-9431-5C2D7D081168}"/>
          </ac:spMkLst>
        </pc:spChg>
        <pc:spChg chg="add del">
          <ac:chgData name="Sean Bonner" userId="5cbbbfe6-501d-4c56-bbbb-9c01a6aef2e5" providerId="ADAL" clId="{871F467B-A784-47C4-85F4-DD8447A5417C}" dt="2021-12-07T16:39:43.287" v="11295" actId="26606"/>
          <ac:spMkLst>
            <pc:docMk/>
            <pc:sldMk cId="1676298062" sldId="1342"/>
            <ac:spMk id="137" creationId="{D3F51FEB-38FB-4F6C-9F7B-2F2AFAB65463}"/>
          </ac:spMkLst>
        </pc:spChg>
        <pc:spChg chg="add del">
          <ac:chgData name="Sean Bonner" userId="5cbbbfe6-501d-4c56-bbbb-9c01a6aef2e5" providerId="ADAL" clId="{871F467B-A784-47C4-85F4-DD8447A5417C}" dt="2021-12-07T16:39:43.287" v="11295" actId="26606"/>
          <ac:spMkLst>
            <pc:docMk/>
            <pc:sldMk cId="1676298062" sldId="1342"/>
            <ac:spMk id="139" creationId="{1E547BA6-BAE0-43BB-A7CA-60F69CE252F0}"/>
          </ac:spMkLst>
        </pc:spChg>
        <pc:spChg chg="add del">
          <ac:chgData name="Sean Bonner" userId="5cbbbfe6-501d-4c56-bbbb-9c01a6aef2e5" providerId="ADAL" clId="{871F467B-A784-47C4-85F4-DD8447A5417C}" dt="2021-12-07T16:39:46.036" v="11297" actId="26606"/>
          <ac:spMkLst>
            <pc:docMk/>
            <pc:sldMk cId="1676298062" sldId="1342"/>
            <ac:spMk id="16388" creationId="{2B566528-1B12-4246-9431-5C2D7D081168}"/>
          </ac:spMkLst>
        </pc:spChg>
        <pc:spChg chg="add">
          <ac:chgData name="Sean Bonner" userId="5cbbbfe6-501d-4c56-bbbb-9c01a6aef2e5" providerId="ADAL" clId="{871F467B-A784-47C4-85F4-DD8447A5417C}" dt="2021-12-07T16:39:46.044" v="11298" actId="26606"/>
          <ac:spMkLst>
            <pc:docMk/>
            <pc:sldMk cId="1676298062" sldId="1342"/>
            <ac:spMk id="16395" creationId="{2B566528-1B12-4246-9431-5C2D7D081168}"/>
          </ac:spMkLst>
        </pc:spChg>
        <pc:spChg chg="add">
          <ac:chgData name="Sean Bonner" userId="5cbbbfe6-501d-4c56-bbbb-9c01a6aef2e5" providerId="ADAL" clId="{871F467B-A784-47C4-85F4-DD8447A5417C}" dt="2021-12-07T16:39:46.044" v="11298" actId="26606"/>
          <ac:spMkLst>
            <pc:docMk/>
            <pc:sldMk cId="1676298062" sldId="1342"/>
            <ac:spMk id="16396" creationId="{D3F51FEB-38FB-4F6C-9F7B-2F2AFAB65463}"/>
          </ac:spMkLst>
        </pc:spChg>
        <pc:spChg chg="add">
          <ac:chgData name="Sean Bonner" userId="5cbbbfe6-501d-4c56-bbbb-9c01a6aef2e5" providerId="ADAL" clId="{871F467B-A784-47C4-85F4-DD8447A5417C}" dt="2021-12-07T16:39:46.044" v="11298" actId="26606"/>
          <ac:spMkLst>
            <pc:docMk/>
            <pc:sldMk cId="1676298062" sldId="1342"/>
            <ac:spMk id="16397" creationId="{1E547BA6-BAE0-43BB-A7CA-60F69CE252F0}"/>
          </ac:spMkLst>
        </pc:spChg>
        <pc:grpChg chg="add del">
          <ac:chgData name="Sean Bonner" userId="5cbbbfe6-501d-4c56-bbbb-9c01a6aef2e5" providerId="ADAL" clId="{871F467B-A784-47C4-85F4-DD8447A5417C}" dt="2021-12-07T16:39:46.044" v="11298" actId="26606"/>
          <ac:grpSpMkLst>
            <pc:docMk/>
            <pc:sldMk cId="1676298062" sldId="1342"/>
            <ac:grpSpMk id="77" creationId="{15CBE6EC-46EF-45D9-8E16-DCDC5917CA31}"/>
          </ac:grpSpMkLst>
        </pc:grpChg>
        <pc:grpChg chg="add del">
          <ac:chgData name="Sean Bonner" userId="5cbbbfe6-501d-4c56-bbbb-9c01a6aef2e5" providerId="ADAL" clId="{871F467B-A784-47C4-85F4-DD8447A5417C}" dt="2021-12-07T16:39:43.287" v="11295" actId="26606"/>
          <ac:grpSpMkLst>
            <pc:docMk/>
            <pc:sldMk cId="1676298062" sldId="1342"/>
            <ac:grpSpMk id="141" creationId="{15CBE6EC-46EF-45D9-8E16-DCDC5917CA31}"/>
          </ac:grpSpMkLst>
        </pc:grpChg>
        <pc:grpChg chg="add del">
          <ac:chgData name="Sean Bonner" userId="5cbbbfe6-501d-4c56-bbbb-9c01a6aef2e5" providerId="ADAL" clId="{871F467B-A784-47C4-85F4-DD8447A5417C}" dt="2021-12-07T16:39:46.036" v="11297" actId="26606"/>
          <ac:grpSpMkLst>
            <pc:docMk/>
            <pc:sldMk cId="1676298062" sldId="1342"/>
            <ac:grpSpMk id="16389" creationId="{FA366754-A2F4-475B-8217-AB06F5F15F36}"/>
          </ac:grpSpMkLst>
        </pc:grpChg>
        <pc:grpChg chg="add del">
          <ac:chgData name="Sean Bonner" userId="5cbbbfe6-501d-4c56-bbbb-9c01a6aef2e5" providerId="ADAL" clId="{871F467B-A784-47C4-85F4-DD8447A5417C}" dt="2021-12-07T16:39:46.036" v="11297" actId="26606"/>
          <ac:grpSpMkLst>
            <pc:docMk/>
            <pc:sldMk cId="1676298062" sldId="1342"/>
            <ac:grpSpMk id="16391" creationId="{828A5161-06F1-46CF-8AD7-844680A59E13}"/>
          </ac:grpSpMkLst>
        </pc:grpChg>
        <pc:grpChg chg="add">
          <ac:chgData name="Sean Bonner" userId="5cbbbfe6-501d-4c56-bbbb-9c01a6aef2e5" providerId="ADAL" clId="{871F467B-A784-47C4-85F4-DD8447A5417C}" dt="2021-12-07T16:39:46.044" v="11298" actId="26606"/>
          <ac:grpSpMkLst>
            <pc:docMk/>
            <pc:sldMk cId="1676298062" sldId="1342"/>
            <ac:grpSpMk id="16398" creationId="{15CBE6EC-46EF-45D9-8E16-DCDC5917CA31}"/>
          </ac:grpSpMkLst>
        </pc:grpChg>
        <pc:picChg chg="add mod">
          <ac:chgData name="Sean Bonner" userId="5cbbbfe6-501d-4c56-bbbb-9c01a6aef2e5" providerId="ADAL" clId="{871F467B-A784-47C4-85F4-DD8447A5417C}" dt="2021-12-07T16:39:46.044" v="11298" actId="26606"/>
          <ac:picMkLst>
            <pc:docMk/>
            <pc:sldMk cId="1676298062" sldId="1342"/>
            <ac:picMk id="16386" creationId="{2735E32F-D0DF-4F0F-90A0-F9F13368191F}"/>
          </ac:picMkLst>
        </pc:picChg>
      </pc:sldChg>
      <pc:sldChg chg="addSp delSp modSp new mod setBg modNotesTx">
        <pc:chgData name="Sean Bonner" userId="5cbbbfe6-501d-4c56-bbbb-9c01a6aef2e5" providerId="ADAL" clId="{871F467B-A784-47C4-85F4-DD8447A5417C}" dt="2021-12-07T16:57:20.223" v="11751" actId="20577"/>
        <pc:sldMkLst>
          <pc:docMk/>
          <pc:sldMk cId="3104487943" sldId="1343"/>
        </pc:sldMkLst>
        <pc:spChg chg="mod">
          <ac:chgData name="Sean Bonner" userId="5cbbbfe6-501d-4c56-bbbb-9c01a6aef2e5" providerId="ADAL" clId="{871F467B-A784-47C4-85F4-DD8447A5417C}" dt="2021-12-07T16:46:36.286" v="11468" actId="26606"/>
          <ac:spMkLst>
            <pc:docMk/>
            <pc:sldMk cId="3104487943" sldId="1343"/>
            <ac:spMk id="2" creationId="{AE192CDB-0D8E-48B4-A585-5A5E32F86E66}"/>
          </ac:spMkLst>
        </pc:spChg>
        <pc:spChg chg="mod">
          <ac:chgData name="Sean Bonner" userId="5cbbbfe6-501d-4c56-bbbb-9c01a6aef2e5" providerId="ADAL" clId="{871F467B-A784-47C4-85F4-DD8447A5417C}" dt="2021-12-07T16:57:20.223" v="11751" actId="20577"/>
          <ac:spMkLst>
            <pc:docMk/>
            <pc:sldMk cId="3104487943" sldId="1343"/>
            <ac:spMk id="3" creationId="{08B56CCE-7A10-41B1-ABCD-16149EDCD951}"/>
          </ac:spMkLst>
        </pc:spChg>
        <pc:spChg chg="add mod">
          <ac:chgData name="Sean Bonner" userId="5cbbbfe6-501d-4c56-bbbb-9c01a6aef2e5" providerId="ADAL" clId="{871F467B-A784-47C4-85F4-DD8447A5417C}" dt="2021-12-07T16:48:27.229" v="11571" actId="207"/>
          <ac:spMkLst>
            <pc:docMk/>
            <pc:sldMk cId="3104487943" sldId="1343"/>
            <ac:spMk id="4" creationId="{723500CD-F9AC-4955-8581-F2DFB4D5474F}"/>
          </ac:spMkLst>
        </pc:spChg>
        <pc:spChg chg="add del">
          <ac:chgData name="Sean Bonner" userId="5cbbbfe6-501d-4c56-bbbb-9c01a6aef2e5" providerId="ADAL" clId="{871F467B-A784-47C4-85F4-DD8447A5417C}" dt="2021-12-07T16:46:36.286" v="11468" actId="26606"/>
          <ac:spMkLst>
            <pc:docMk/>
            <pc:sldMk cId="3104487943" sldId="1343"/>
            <ac:spMk id="71" creationId="{2B566528-1B12-4246-9431-5C2D7D081168}"/>
          </ac:spMkLst>
        </pc:spChg>
        <pc:spChg chg="add del">
          <ac:chgData name="Sean Bonner" userId="5cbbbfe6-501d-4c56-bbbb-9c01a6aef2e5" providerId="ADAL" clId="{871F467B-A784-47C4-85F4-DD8447A5417C}" dt="2021-12-07T16:46:36.286" v="11468" actId="26606"/>
          <ac:spMkLst>
            <pc:docMk/>
            <pc:sldMk cId="3104487943" sldId="1343"/>
            <ac:spMk id="73" creationId="{D3F51FEB-38FB-4F6C-9F7B-2F2AFAB65463}"/>
          </ac:spMkLst>
        </pc:spChg>
        <pc:spChg chg="add del">
          <ac:chgData name="Sean Bonner" userId="5cbbbfe6-501d-4c56-bbbb-9c01a6aef2e5" providerId="ADAL" clId="{871F467B-A784-47C4-85F4-DD8447A5417C}" dt="2021-12-07T16:46:36.286" v="11468" actId="26606"/>
          <ac:spMkLst>
            <pc:docMk/>
            <pc:sldMk cId="3104487943" sldId="1343"/>
            <ac:spMk id="75" creationId="{1E547BA6-BAE0-43BB-A7CA-60F69CE252F0}"/>
          </ac:spMkLst>
        </pc:spChg>
        <pc:spChg chg="add del">
          <ac:chgData name="Sean Bonner" userId="5cbbbfe6-501d-4c56-bbbb-9c01a6aef2e5" providerId="ADAL" clId="{871F467B-A784-47C4-85F4-DD8447A5417C}" dt="2021-12-07T16:46:36.279" v="11467" actId="26606"/>
          <ac:spMkLst>
            <pc:docMk/>
            <pc:sldMk cId="3104487943" sldId="1343"/>
            <ac:spMk id="135" creationId="{5E39A796-BE83-48B1-B33F-35C4A32AAB57}"/>
          </ac:spMkLst>
        </pc:spChg>
        <pc:spChg chg="add del">
          <ac:chgData name="Sean Bonner" userId="5cbbbfe6-501d-4c56-bbbb-9c01a6aef2e5" providerId="ADAL" clId="{871F467B-A784-47C4-85F4-DD8447A5417C}" dt="2021-12-07T16:46:36.279" v="11467" actId="26606"/>
          <ac:spMkLst>
            <pc:docMk/>
            <pc:sldMk cId="3104487943" sldId="1343"/>
            <ac:spMk id="137" creationId="{72F84B47-E267-4194-8194-831DB7B5547F}"/>
          </ac:spMkLst>
        </pc:spChg>
        <pc:spChg chg="add">
          <ac:chgData name="Sean Bonner" userId="5cbbbfe6-501d-4c56-bbbb-9c01a6aef2e5" providerId="ADAL" clId="{871F467B-A784-47C4-85F4-DD8447A5417C}" dt="2021-12-07T16:46:36.286" v="11468" actId="26606"/>
          <ac:spMkLst>
            <pc:docMk/>
            <pc:sldMk cId="3104487943" sldId="1343"/>
            <ac:spMk id="15364" creationId="{2B566528-1B12-4246-9431-5C2D7D081168}"/>
          </ac:spMkLst>
        </pc:spChg>
        <pc:grpChg chg="add del">
          <ac:chgData name="Sean Bonner" userId="5cbbbfe6-501d-4c56-bbbb-9c01a6aef2e5" providerId="ADAL" clId="{871F467B-A784-47C4-85F4-DD8447A5417C}" dt="2021-12-07T16:46:36.286" v="11468" actId="26606"/>
          <ac:grpSpMkLst>
            <pc:docMk/>
            <pc:sldMk cId="3104487943" sldId="1343"/>
            <ac:grpSpMk id="77" creationId="{15CBE6EC-46EF-45D9-8E16-DCDC5917CA31}"/>
          </ac:grpSpMkLst>
        </pc:grpChg>
        <pc:grpChg chg="add">
          <ac:chgData name="Sean Bonner" userId="5cbbbfe6-501d-4c56-bbbb-9c01a6aef2e5" providerId="ADAL" clId="{871F467B-A784-47C4-85F4-DD8447A5417C}" dt="2021-12-07T16:46:36.286" v="11468" actId="26606"/>
          <ac:grpSpMkLst>
            <pc:docMk/>
            <pc:sldMk cId="3104487943" sldId="1343"/>
            <ac:grpSpMk id="141" creationId="{5995D10D-E9C9-47DB-AE7E-801FEF38F5C9}"/>
          </ac:grpSpMkLst>
        </pc:grpChg>
        <pc:grpChg chg="add">
          <ac:chgData name="Sean Bonner" userId="5cbbbfe6-501d-4c56-bbbb-9c01a6aef2e5" providerId="ADAL" clId="{871F467B-A784-47C4-85F4-DD8447A5417C}" dt="2021-12-07T16:46:36.286" v="11468" actId="26606"/>
          <ac:grpSpMkLst>
            <pc:docMk/>
            <pc:sldMk cId="3104487943" sldId="1343"/>
            <ac:grpSpMk id="15365" creationId="{828A5161-06F1-46CF-8AD7-844680A59E13}"/>
          </ac:grpSpMkLst>
        </pc:grpChg>
        <pc:picChg chg="add mod">
          <ac:chgData name="Sean Bonner" userId="5cbbbfe6-501d-4c56-bbbb-9c01a6aef2e5" providerId="ADAL" clId="{871F467B-A784-47C4-85F4-DD8447A5417C}" dt="2021-12-07T16:47:49.707" v="11475" actId="14100"/>
          <ac:picMkLst>
            <pc:docMk/>
            <pc:sldMk cId="3104487943" sldId="1343"/>
            <ac:picMk id="15362" creationId="{412FB0B0-23B3-44B3-8862-306BD1EDB40A}"/>
          </ac:picMkLst>
        </pc:picChg>
      </pc:sldChg>
      <pc:sldChg chg="addSp delSp modSp new mod setBg">
        <pc:chgData name="Sean Bonner" userId="5cbbbfe6-501d-4c56-bbbb-9c01a6aef2e5" providerId="ADAL" clId="{871F467B-A784-47C4-85F4-DD8447A5417C}" dt="2021-12-07T18:06:51.649" v="12861" actId="26606"/>
        <pc:sldMkLst>
          <pc:docMk/>
          <pc:sldMk cId="1812284833" sldId="1344"/>
        </pc:sldMkLst>
        <pc:spChg chg="mod">
          <ac:chgData name="Sean Bonner" userId="5cbbbfe6-501d-4c56-bbbb-9c01a6aef2e5" providerId="ADAL" clId="{871F467B-A784-47C4-85F4-DD8447A5417C}" dt="2021-12-07T18:06:51.649" v="12861" actId="26606"/>
          <ac:spMkLst>
            <pc:docMk/>
            <pc:sldMk cId="1812284833" sldId="1344"/>
            <ac:spMk id="2" creationId="{64F85ECD-1CA7-453E-9EE4-3768278DB1A7}"/>
          </ac:spMkLst>
        </pc:spChg>
        <pc:spChg chg="mod">
          <ac:chgData name="Sean Bonner" userId="5cbbbfe6-501d-4c56-bbbb-9c01a6aef2e5" providerId="ADAL" clId="{871F467B-A784-47C4-85F4-DD8447A5417C}" dt="2021-12-07T18:06:51.649" v="12861" actId="26606"/>
          <ac:spMkLst>
            <pc:docMk/>
            <pc:sldMk cId="1812284833" sldId="1344"/>
            <ac:spMk id="3" creationId="{9C22CFE0-473B-4062-8097-E793E812AFCC}"/>
          </ac:spMkLst>
        </pc:spChg>
        <pc:spChg chg="add del">
          <ac:chgData name="Sean Bonner" userId="5cbbbfe6-501d-4c56-bbbb-9c01a6aef2e5" providerId="ADAL" clId="{871F467B-A784-47C4-85F4-DD8447A5417C}" dt="2021-12-07T18:06:51.643" v="12860" actId="26606"/>
          <ac:spMkLst>
            <pc:docMk/>
            <pc:sldMk cId="1812284833" sldId="1344"/>
            <ac:spMk id="71" creationId="{2B566528-1B12-4246-9431-5C2D7D081168}"/>
          </ac:spMkLst>
        </pc:spChg>
        <pc:spChg chg="add del">
          <ac:chgData name="Sean Bonner" userId="5cbbbfe6-501d-4c56-bbbb-9c01a6aef2e5" providerId="ADAL" clId="{871F467B-A784-47C4-85F4-DD8447A5417C}" dt="2021-12-07T18:06:51.643" v="12860" actId="26606"/>
          <ac:spMkLst>
            <pc:docMk/>
            <pc:sldMk cId="1812284833" sldId="1344"/>
            <ac:spMk id="73" creationId="{D3F51FEB-38FB-4F6C-9F7B-2F2AFAB65463}"/>
          </ac:spMkLst>
        </pc:spChg>
        <pc:spChg chg="add del">
          <ac:chgData name="Sean Bonner" userId="5cbbbfe6-501d-4c56-bbbb-9c01a6aef2e5" providerId="ADAL" clId="{871F467B-A784-47C4-85F4-DD8447A5417C}" dt="2021-12-07T18:06:51.643" v="12860" actId="26606"/>
          <ac:spMkLst>
            <pc:docMk/>
            <pc:sldMk cId="1812284833" sldId="1344"/>
            <ac:spMk id="75" creationId="{1E547BA6-BAE0-43BB-A7CA-60F69CE252F0}"/>
          </ac:spMkLst>
        </pc:spChg>
        <pc:spChg chg="add">
          <ac:chgData name="Sean Bonner" userId="5cbbbfe6-501d-4c56-bbbb-9c01a6aef2e5" providerId="ADAL" clId="{871F467B-A784-47C4-85F4-DD8447A5417C}" dt="2021-12-07T18:06:51.649" v="12861" actId="26606"/>
          <ac:spMkLst>
            <pc:docMk/>
            <pc:sldMk cId="1812284833" sldId="1344"/>
            <ac:spMk id="17412" creationId="{73DE2CFE-42F2-48F0-8706-5264E012B10C}"/>
          </ac:spMkLst>
        </pc:spChg>
        <pc:grpChg chg="add del">
          <ac:chgData name="Sean Bonner" userId="5cbbbfe6-501d-4c56-bbbb-9c01a6aef2e5" providerId="ADAL" clId="{871F467B-A784-47C4-85F4-DD8447A5417C}" dt="2021-12-07T18:06:51.643" v="12860" actId="26606"/>
          <ac:grpSpMkLst>
            <pc:docMk/>
            <pc:sldMk cId="1812284833" sldId="1344"/>
            <ac:grpSpMk id="77" creationId="{15CBE6EC-46EF-45D9-8E16-DCDC5917CA31}"/>
          </ac:grpSpMkLst>
        </pc:grpChg>
        <pc:picChg chg="add mod">
          <ac:chgData name="Sean Bonner" userId="5cbbbfe6-501d-4c56-bbbb-9c01a6aef2e5" providerId="ADAL" clId="{871F467B-A784-47C4-85F4-DD8447A5417C}" dt="2021-12-07T18:06:51.649" v="12861" actId="26606"/>
          <ac:picMkLst>
            <pc:docMk/>
            <pc:sldMk cId="1812284833" sldId="1344"/>
            <ac:picMk id="17410" creationId="{F29C34A5-4EB2-4822-948F-05EEF37F4C92}"/>
          </ac:picMkLst>
        </pc:picChg>
      </pc:sldChg>
      <pc:sldChg chg="addSp modSp new del mod setBg modNotesTx">
        <pc:chgData name="Sean Bonner" userId="5cbbbfe6-501d-4c56-bbbb-9c01a6aef2e5" providerId="ADAL" clId="{871F467B-A784-47C4-85F4-DD8447A5417C}" dt="2021-12-07T20:02:47.292" v="12876" actId="47"/>
        <pc:sldMkLst>
          <pc:docMk/>
          <pc:sldMk cId="4228043833" sldId="1345"/>
        </pc:sldMkLst>
        <pc:spChg chg="mod">
          <ac:chgData name="Sean Bonner" userId="5cbbbfe6-501d-4c56-bbbb-9c01a6aef2e5" providerId="ADAL" clId="{871F467B-A784-47C4-85F4-DD8447A5417C}" dt="2021-12-07T17:15:07.299" v="12483" actId="26606"/>
          <ac:spMkLst>
            <pc:docMk/>
            <pc:sldMk cId="4228043833" sldId="1345"/>
            <ac:spMk id="2" creationId="{5147AC75-399F-44F9-B801-BF3CDA68D4D8}"/>
          </ac:spMkLst>
        </pc:spChg>
        <pc:spChg chg="mod">
          <ac:chgData name="Sean Bonner" userId="5cbbbfe6-501d-4c56-bbbb-9c01a6aef2e5" providerId="ADAL" clId="{871F467B-A784-47C4-85F4-DD8447A5417C}" dt="2021-12-07T17:15:07.299" v="12483" actId="26606"/>
          <ac:spMkLst>
            <pc:docMk/>
            <pc:sldMk cId="4228043833" sldId="1345"/>
            <ac:spMk id="3" creationId="{973CEA76-EA79-461D-B4E2-2DB3E34A8934}"/>
          </ac:spMkLst>
        </pc:spChg>
        <pc:spChg chg="add">
          <ac:chgData name="Sean Bonner" userId="5cbbbfe6-501d-4c56-bbbb-9c01a6aef2e5" providerId="ADAL" clId="{871F467B-A784-47C4-85F4-DD8447A5417C}" dt="2021-12-07T17:15:07.299" v="12483" actId="26606"/>
          <ac:spMkLst>
            <pc:docMk/>
            <pc:sldMk cId="4228043833" sldId="1345"/>
            <ac:spMk id="71" creationId="{2B566528-1B12-4246-9431-5C2D7D081168}"/>
          </ac:spMkLst>
        </pc:spChg>
        <pc:spChg chg="add">
          <ac:chgData name="Sean Bonner" userId="5cbbbfe6-501d-4c56-bbbb-9c01a6aef2e5" providerId="ADAL" clId="{871F467B-A784-47C4-85F4-DD8447A5417C}" dt="2021-12-07T17:15:07.299" v="12483" actId="26606"/>
          <ac:spMkLst>
            <pc:docMk/>
            <pc:sldMk cId="4228043833" sldId="1345"/>
            <ac:spMk id="73" creationId="{D3F51FEB-38FB-4F6C-9F7B-2F2AFAB65463}"/>
          </ac:spMkLst>
        </pc:spChg>
        <pc:spChg chg="add">
          <ac:chgData name="Sean Bonner" userId="5cbbbfe6-501d-4c56-bbbb-9c01a6aef2e5" providerId="ADAL" clId="{871F467B-A784-47C4-85F4-DD8447A5417C}" dt="2021-12-07T17:15:07.299" v="12483" actId="26606"/>
          <ac:spMkLst>
            <pc:docMk/>
            <pc:sldMk cId="4228043833" sldId="1345"/>
            <ac:spMk id="75" creationId="{1E547BA6-BAE0-43BB-A7CA-60F69CE252F0}"/>
          </ac:spMkLst>
        </pc:spChg>
        <pc:grpChg chg="add">
          <ac:chgData name="Sean Bonner" userId="5cbbbfe6-501d-4c56-bbbb-9c01a6aef2e5" providerId="ADAL" clId="{871F467B-A784-47C4-85F4-DD8447A5417C}" dt="2021-12-07T17:15:07.299" v="12483" actId="26606"/>
          <ac:grpSpMkLst>
            <pc:docMk/>
            <pc:sldMk cId="4228043833" sldId="1345"/>
            <ac:grpSpMk id="77" creationId="{15CBE6EC-46EF-45D9-8E16-DCDC5917CA31}"/>
          </ac:grpSpMkLst>
        </pc:grpChg>
        <pc:picChg chg="add mod">
          <ac:chgData name="Sean Bonner" userId="5cbbbfe6-501d-4c56-bbbb-9c01a6aef2e5" providerId="ADAL" clId="{871F467B-A784-47C4-85F4-DD8447A5417C}" dt="2021-12-07T17:15:07.299" v="12483" actId="26606"/>
          <ac:picMkLst>
            <pc:docMk/>
            <pc:sldMk cId="4228043833" sldId="1345"/>
            <ac:picMk id="19458" creationId="{A4667257-D968-4D49-B68B-B6E67971CD58}"/>
          </ac:picMkLst>
        </pc:picChg>
      </pc:sldChg>
      <pc:sldChg chg="addSp modSp new del mod setBg modNotesTx">
        <pc:chgData name="Sean Bonner" userId="5cbbbfe6-501d-4c56-bbbb-9c01a6aef2e5" providerId="ADAL" clId="{871F467B-A784-47C4-85F4-DD8447A5417C}" dt="2021-12-07T20:02:47.292" v="12876" actId="47"/>
        <pc:sldMkLst>
          <pc:docMk/>
          <pc:sldMk cId="776221920" sldId="1346"/>
        </pc:sldMkLst>
        <pc:spChg chg="mod">
          <ac:chgData name="Sean Bonner" userId="5cbbbfe6-501d-4c56-bbbb-9c01a6aef2e5" providerId="ADAL" clId="{871F467B-A784-47C4-85F4-DD8447A5417C}" dt="2021-12-07T17:02:45.366" v="11975" actId="26606"/>
          <ac:spMkLst>
            <pc:docMk/>
            <pc:sldMk cId="776221920" sldId="1346"/>
            <ac:spMk id="2" creationId="{819280FD-9ADC-4268-9431-B346D2037E3A}"/>
          </ac:spMkLst>
        </pc:spChg>
        <pc:spChg chg="mod">
          <ac:chgData name="Sean Bonner" userId="5cbbbfe6-501d-4c56-bbbb-9c01a6aef2e5" providerId="ADAL" clId="{871F467B-A784-47C4-85F4-DD8447A5417C}" dt="2021-12-07T17:06:49.857" v="12126" actId="20577"/>
          <ac:spMkLst>
            <pc:docMk/>
            <pc:sldMk cId="776221920" sldId="1346"/>
            <ac:spMk id="3" creationId="{853048B6-1F58-4A64-A16C-FB12AA0CB6D3}"/>
          </ac:spMkLst>
        </pc:spChg>
        <pc:spChg chg="add">
          <ac:chgData name="Sean Bonner" userId="5cbbbfe6-501d-4c56-bbbb-9c01a6aef2e5" providerId="ADAL" clId="{871F467B-A784-47C4-85F4-DD8447A5417C}" dt="2021-12-07T17:02:45.366" v="11975" actId="26606"/>
          <ac:spMkLst>
            <pc:docMk/>
            <pc:sldMk cId="776221920" sldId="1346"/>
            <ac:spMk id="73" creationId="{2B566528-1B12-4246-9431-5C2D7D081168}"/>
          </ac:spMkLst>
        </pc:spChg>
        <pc:spChg chg="add">
          <ac:chgData name="Sean Bonner" userId="5cbbbfe6-501d-4c56-bbbb-9c01a6aef2e5" providerId="ADAL" clId="{871F467B-A784-47C4-85F4-DD8447A5417C}" dt="2021-12-07T17:02:45.366" v="11975" actId="26606"/>
          <ac:spMkLst>
            <pc:docMk/>
            <pc:sldMk cId="776221920" sldId="1346"/>
            <ac:spMk id="79" creationId="{D3F51FEB-38FB-4F6C-9F7B-2F2AFAB65463}"/>
          </ac:spMkLst>
        </pc:spChg>
        <pc:spChg chg="add">
          <ac:chgData name="Sean Bonner" userId="5cbbbfe6-501d-4c56-bbbb-9c01a6aef2e5" providerId="ADAL" clId="{871F467B-A784-47C4-85F4-DD8447A5417C}" dt="2021-12-07T17:02:45.366" v="11975" actId="26606"/>
          <ac:spMkLst>
            <pc:docMk/>
            <pc:sldMk cId="776221920" sldId="1346"/>
            <ac:spMk id="81" creationId="{1E547BA6-BAE0-43BB-A7CA-60F69CE252F0}"/>
          </ac:spMkLst>
        </pc:spChg>
        <pc:grpChg chg="add">
          <ac:chgData name="Sean Bonner" userId="5cbbbfe6-501d-4c56-bbbb-9c01a6aef2e5" providerId="ADAL" clId="{871F467B-A784-47C4-85F4-DD8447A5417C}" dt="2021-12-07T17:02:45.366" v="11975" actId="26606"/>
          <ac:grpSpMkLst>
            <pc:docMk/>
            <pc:sldMk cId="776221920" sldId="1346"/>
            <ac:grpSpMk id="75" creationId="{912209CB-3E4C-43AE-B507-08269FAE89F5}"/>
          </ac:grpSpMkLst>
        </pc:grpChg>
        <pc:picChg chg="add mod">
          <ac:chgData name="Sean Bonner" userId="5cbbbfe6-501d-4c56-bbbb-9c01a6aef2e5" providerId="ADAL" clId="{871F467B-A784-47C4-85F4-DD8447A5417C}" dt="2021-12-07T17:02:45.366" v="11975" actId="26606"/>
          <ac:picMkLst>
            <pc:docMk/>
            <pc:sldMk cId="776221920" sldId="1346"/>
            <ac:picMk id="18434" creationId="{7F87978D-454C-4E1B-8A7D-80A7556D2D0A}"/>
          </ac:picMkLst>
        </pc:picChg>
        <pc:picChg chg="add mod">
          <ac:chgData name="Sean Bonner" userId="5cbbbfe6-501d-4c56-bbbb-9c01a6aef2e5" providerId="ADAL" clId="{871F467B-A784-47C4-85F4-DD8447A5417C}" dt="2021-12-07T17:02:45.366" v="11975" actId="26606"/>
          <ac:picMkLst>
            <pc:docMk/>
            <pc:sldMk cId="776221920" sldId="1346"/>
            <ac:picMk id="18436" creationId="{14589BD9-4363-4730-A50F-19273C3ACA70}"/>
          </ac:picMkLst>
        </pc:picChg>
      </pc:sldChg>
      <pc:sldChg chg="addSp modSp new del mod setBg modNotesTx">
        <pc:chgData name="Sean Bonner" userId="5cbbbfe6-501d-4c56-bbbb-9c01a6aef2e5" providerId="ADAL" clId="{871F467B-A784-47C4-85F4-DD8447A5417C}" dt="2021-12-07T20:02:47.292" v="12876" actId="47"/>
        <pc:sldMkLst>
          <pc:docMk/>
          <pc:sldMk cId="1434571650" sldId="1347"/>
        </pc:sldMkLst>
        <pc:spChg chg="mod">
          <ac:chgData name="Sean Bonner" userId="5cbbbfe6-501d-4c56-bbbb-9c01a6aef2e5" providerId="ADAL" clId="{871F467B-A784-47C4-85F4-DD8447A5417C}" dt="2021-12-07T17:16:39.290" v="12509" actId="26606"/>
          <ac:spMkLst>
            <pc:docMk/>
            <pc:sldMk cId="1434571650" sldId="1347"/>
            <ac:spMk id="2" creationId="{3C62171D-C378-4D9A-B192-D549D3BC48BA}"/>
          </ac:spMkLst>
        </pc:spChg>
        <pc:spChg chg="mod">
          <ac:chgData name="Sean Bonner" userId="5cbbbfe6-501d-4c56-bbbb-9c01a6aef2e5" providerId="ADAL" clId="{871F467B-A784-47C4-85F4-DD8447A5417C}" dt="2021-12-07T17:19:04.488" v="12788" actId="20577"/>
          <ac:spMkLst>
            <pc:docMk/>
            <pc:sldMk cId="1434571650" sldId="1347"/>
            <ac:spMk id="3" creationId="{FE422736-08D9-4DAF-AA2F-E77E055A3DD4}"/>
          </ac:spMkLst>
        </pc:spChg>
        <pc:spChg chg="add">
          <ac:chgData name="Sean Bonner" userId="5cbbbfe6-501d-4c56-bbbb-9c01a6aef2e5" providerId="ADAL" clId="{871F467B-A784-47C4-85F4-DD8447A5417C}" dt="2021-12-07T17:16:39.290" v="12509" actId="26606"/>
          <ac:spMkLst>
            <pc:docMk/>
            <pc:sldMk cId="1434571650" sldId="1347"/>
            <ac:spMk id="71" creationId="{2B566528-1B12-4246-9431-5C2D7D081168}"/>
          </ac:spMkLst>
        </pc:spChg>
        <pc:grpChg chg="add">
          <ac:chgData name="Sean Bonner" userId="5cbbbfe6-501d-4c56-bbbb-9c01a6aef2e5" providerId="ADAL" clId="{871F467B-A784-47C4-85F4-DD8447A5417C}" dt="2021-12-07T17:16:39.290" v="12509" actId="26606"/>
          <ac:grpSpMkLst>
            <pc:docMk/>
            <pc:sldMk cId="1434571650" sldId="1347"/>
            <ac:grpSpMk id="73" creationId="{828A5161-06F1-46CF-8AD7-844680A59E13}"/>
          </ac:grpSpMkLst>
        </pc:grpChg>
        <pc:grpChg chg="add">
          <ac:chgData name="Sean Bonner" userId="5cbbbfe6-501d-4c56-bbbb-9c01a6aef2e5" providerId="ADAL" clId="{871F467B-A784-47C4-85F4-DD8447A5417C}" dt="2021-12-07T17:16:39.290" v="12509" actId="26606"/>
          <ac:grpSpMkLst>
            <pc:docMk/>
            <pc:sldMk cId="1434571650" sldId="1347"/>
            <ac:grpSpMk id="77" creationId="{5995D10D-E9C9-47DB-AE7E-801FEF38F5C9}"/>
          </ac:grpSpMkLst>
        </pc:grpChg>
        <pc:picChg chg="add mod">
          <ac:chgData name="Sean Bonner" userId="5cbbbfe6-501d-4c56-bbbb-9c01a6aef2e5" providerId="ADAL" clId="{871F467B-A784-47C4-85F4-DD8447A5417C}" dt="2021-12-07T17:16:39.290" v="12509" actId="26606"/>
          <ac:picMkLst>
            <pc:docMk/>
            <pc:sldMk cId="1434571650" sldId="1347"/>
            <ac:picMk id="20482" creationId="{5BEB1E92-8A31-4402-BEC9-CA9B8A16F317}"/>
          </ac:picMkLst>
        </pc:picChg>
      </pc:sldChg>
      <pc:sldChg chg="modSp new del mod">
        <pc:chgData name="Sean Bonner" userId="5cbbbfe6-501d-4c56-bbbb-9c01a6aef2e5" providerId="ADAL" clId="{871F467B-A784-47C4-85F4-DD8447A5417C}" dt="2021-12-07T20:02:47.292" v="12876" actId="47"/>
        <pc:sldMkLst>
          <pc:docMk/>
          <pc:sldMk cId="2370761540" sldId="1348"/>
        </pc:sldMkLst>
        <pc:spChg chg="mod">
          <ac:chgData name="Sean Bonner" userId="5cbbbfe6-501d-4c56-bbbb-9c01a6aef2e5" providerId="ADAL" clId="{871F467B-A784-47C4-85F4-DD8447A5417C}" dt="2021-12-07T17:20:17.372" v="12807" actId="20577"/>
          <ac:spMkLst>
            <pc:docMk/>
            <pc:sldMk cId="2370761540" sldId="1348"/>
            <ac:spMk id="2" creationId="{E3CE3E87-4F47-4726-9005-8289BD2160EF}"/>
          </ac:spMkLst>
        </pc:spChg>
        <pc:spChg chg="mod">
          <ac:chgData name="Sean Bonner" userId="5cbbbfe6-501d-4c56-bbbb-9c01a6aef2e5" providerId="ADAL" clId="{871F467B-A784-47C4-85F4-DD8447A5417C}" dt="2021-12-07T17:20:46.489" v="12858" actId="20577"/>
          <ac:spMkLst>
            <pc:docMk/>
            <pc:sldMk cId="2370761540" sldId="1348"/>
            <ac:spMk id="3" creationId="{39D971B1-251E-49D3-A3EE-8DA8F7438026}"/>
          </ac:spMkLst>
        </pc:spChg>
      </pc:sldChg>
    </pc:docChg>
  </pc:docChgLst>
  <pc:docChgLst>
    <pc:chgData name="eugene mclaughlin" userId="e96ef161acc78cd5" providerId="LiveId" clId="{9A0494BD-9CDE-428F-B1D0-D568623F9D62}"/>
    <pc:docChg chg="undo custSel addSld delSld modSld">
      <pc:chgData name="eugene mclaughlin" userId="e96ef161acc78cd5" providerId="LiveId" clId="{9A0494BD-9CDE-428F-B1D0-D568623F9D62}" dt="2023-11-22T20:48:58.744" v="211" actId="1076"/>
      <pc:docMkLst>
        <pc:docMk/>
      </pc:docMkLst>
      <pc:sldChg chg="modSp mod">
        <pc:chgData name="eugene mclaughlin" userId="e96ef161acc78cd5" providerId="LiveId" clId="{9A0494BD-9CDE-428F-B1D0-D568623F9D62}" dt="2023-11-22T20:19:02.963" v="30" actId="6549"/>
        <pc:sldMkLst>
          <pc:docMk/>
          <pc:sldMk cId="3950197944" sldId="382"/>
        </pc:sldMkLst>
        <pc:spChg chg="mod">
          <ac:chgData name="eugene mclaughlin" userId="e96ef161acc78cd5" providerId="LiveId" clId="{9A0494BD-9CDE-428F-B1D0-D568623F9D62}" dt="2023-11-22T20:19:02.963" v="30" actId="6549"/>
          <ac:spMkLst>
            <pc:docMk/>
            <pc:sldMk cId="3950197944" sldId="382"/>
            <ac:spMk id="57" creationId="{E50CD8EE-3FAF-46E7-A8EA-019055D392BD}"/>
          </ac:spMkLst>
        </pc:spChg>
      </pc:sldChg>
      <pc:sldChg chg="modSp mod">
        <pc:chgData name="eugene mclaughlin" userId="e96ef161acc78cd5" providerId="LiveId" clId="{9A0494BD-9CDE-428F-B1D0-D568623F9D62}" dt="2023-11-22T20:33:00.761" v="128" actId="27636"/>
        <pc:sldMkLst>
          <pc:docMk/>
          <pc:sldMk cId="3824057753" sldId="1322"/>
        </pc:sldMkLst>
        <pc:spChg chg="mod">
          <ac:chgData name="eugene mclaughlin" userId="e96ef161acc78cd5" providerId="LiveId" clId="{9A0494BD-9CDE-428F-B1D0-D568623F9D62}" dt="2023-11-22T20:25:37.390" v="44" actId="1076"/>
          <ac:spMkLst>
            <pc:docMk/>
            <pc:sldMk cId="3824057753" sldId="1322"/>
            <ac:spMk id="2" creationId="{4B3BDF51-5C01-45D3-A311-178ABE09C1D8}"/>
          </ac:spMkLst>
        </pc:spChg>
        <pc:spChg chg="mod">
          <ac:chgData name="eugene mclaughlin" userId="e96ef161acc78cd5" providerId="LiveId" clId="{9A0494BD-9CDE-428F-B1D0-D568623F9D62}" dt="2023-11-22T20:33:00.761" v="128" actId="27636"/>
          <ac:spMkLst>
            <pc:docMk/>
            <pc:sldMk cId="3824057753" sldId="1322"/>
            <ac:spMk id="3" creationId="{6254B1BF-86E1-4A0E-ACD5-DF08550DDEF8}"/>
          </ac:spMkLst>
        </pc:spChg>
      </pc:sldChg>
      <pc:sldChg chg="addSp delSp modSp add mod setBg">
        <pc:chgData name="eugene mclaughlin" userId="e96ef161acc78cd5" providerId="LiveId" clId="{9A0494BD-9CDE-428F-B1D0-D568623F9D62}" dt="2023-11-22T20:36:33.495" v="141" actId="14100"/>
        <pc:sldMkLst>
          <pc:docMk/>
          <pc:sldMk cId="1252790020" sldId="1345"/>
        </pc:sldMkLst>
        <pc:spChg chg="del">
          <ac:chgData name="eugene mclaughlin" userId="e96ef161acc78cd5" providerId="LiveId" clId="{9A0494BD-9CDE-428F-B1D0-D568623F9D62}" dt="2023-11-22T20:36:07.009" v="132" actId="478"/>
          <ac:spMkLst>
            <pc:docMk/>
            <pc:sldMk cId="1252790020" sldId="1345"/>
            <ac:spMk id="2" creationId="{4B3BDF51-5C01-45D3-A311-178ABE09C1D8}"/>
          </ac:spMkLst>
        </pc:spChg>
        <pc:spChg chg="del">
          <ac:chgData name="eugene mclaughlin" userId="e96ef161acc78cd5" providerId="LiveId" clId="{9A0494BD-9CDE-428F-B1D0-D568623F9D62}" dt="2023-11-22T20:36:04.542" v="131" actId="478"/>
          <ac:spMkLst>
            <pc:docMk/>
            <pc:sldMk cId="1252790020" sldId="1345"/>
            <ac:spMk id="3" creationId="{6254B1BF-86E1-4A0E-ACD5-DF08550DDEF8}"/>
          </ac:spMkLst>
        </pc:spChg>
        <pc:spChg chg="add del mod">
          <ac:chgData name="eugene mclaughlin" userId="e96ef161acc78cd5" providerId="LiveId" clId="{9A0494BD-9CDE-428F-B1D0-D568623F9D62}" dt="2023-11-22T20:36:11.431" v="134" actId="478"/>
          <ac:spMkLst>
            <pc:docMk/>
            <pc:sldMk cId="1252790020" sldId="1345"/>
            <ac:spMk id="5" creationId="{D401C72F-2A1C-F180-28A5-9954CACDFCBA}"/>
          </ac:spMkLst>
        </pc:spChg>
        <pc:spChg chg="add del mod">
          <ac:chgData name="eugene mclaughlin" userId="e96ef161acc78cd5" providerId="LiveId" clId="{9A0494BD-9CDE-428F-B1D0-D568623F9D62}" dt="2023-11-22T20:36:10.033" v="133" actId="478"/>
          <ac:spMkLst>
            <pc:docMk/>
            <pc:sldMk cId="1252790020" sldId="1345"/>
            <ac:spMk id="7" creationId="{E9A7B9C2-07BE-B03A-0DC2-EC7022A75A7C}"/>
          </ac:spMkLst>
        </pc:spChg>
        <pc:spChg chg="add mod">
          <ac:chgData name="eugene mclaughlin" userId="e96ef161acc78cd5" providerId="LiveId" clId="{9A0494BD-9CDE-428F-B1D0-D568623F9D62}" dt="2023-11-22T20:36:33.495" v="141" actId="14100"/>
          <ac:spMkLst>
            <pc:docMk/>
            <pc:sldMk cId="1252790020" sldId="1345"/>
            <ac:spMk id="11" creationId="{6BF69B26-7146-3995-D794-E72AF711238E}"/>
          </ac:spMkLst>
        </pc:spChg>
        <pc:picChg chg="add mod">
          <ac:chgData name="eugene mclaughlin" userId="e96ef161acc78cd5" providerId="LiveId" clId="{9A0494BD-9CDE-428F-B1D0-D568623F9D62}" dt="2023-11-22T20:36:28.890" v="138" actId="27614"/>
          <ac:picMkLst>
            <pc:docMk/>
            <pc:sldMk cId="1252790020" sldId="1345"/>
            <ac:picMk id="9" creationId="{CD7C708A-E8A8-9CC0-6362-3027F3D05437}"/>
          </ac:picMkLst>
        </pc:picChg>
      </pc:sldChg>
      <pc:sldChg chg="addSp modSp new mod">
        <pc:chgData name="eugene mclaughlin" userId="e96ef161acc78cd5" providerId="LiveId" clId="{9A0494BD-9CDE-428F-B1D0-D568623F9D62}" dt="2023-11-22T20:33:12.902" v="130" actId="1076"/>
        <pc:sldMkLst>
          <pc:docMk/>
          <pc:sldMk cId="242528271" sldId="1346"/>
        </pc:sldMkLst>
        <pc:spChg chg="add mod">
          <ac:chgData name="eugene mclaughlin" userId="e96ef161acc78cd5" providerId="LiveId" clId="{9A0494BD-9CDE-428F-B1D0-D568623F9D62}" dt="2023-11-22T20:22:51.721" v="39" actId="20577"/>
          <ac:spMkLst>
            <pc:docMk/>
            <pc:sldMk cId="242528271" sldId="1346"/>
            <ac:spMk id="5" creationId="{836C027B-95DC-C669-32EA-320579D612E5}"/>
          </ac:spMkLst>
        </pc:spChg>
        <pc:picChg chg="add mod">
          <ac:chgData name="eugene mclaughlin" userId="e96ef161acc78cd5" providerId="LiveId" clId="{9A0494BD-9CDE-428F-B1D0-D568623F9D62}" dt="2023-11-22T20:33:12.902" v="130" actId="1076"/>
          <ac:picMkLst>
            <pc:docMk/>
            <pc:sldMk cId="242528271" sldId="1346"/>
            <ac:picMk id="3" creationId="{EF3E3274-77B4-E506-8522-991C254863CC}"/>
          </ac:picMkLst>
        </pc:picChg>
      </pc:sldChg>
      <pc:sldChg chg="add del">
        <pc:chgData name="eugene mclaughlin" userId="e96ef161acc78cd5" providerId="LiveId" clId="{9A0494BD-9CDE-428F-B1D0-D568623F9D62}" dt="2023-11-22T20:32:29.715" v="126" actId="2696"/>
        <pc:sldMkLst>
          <pc:docMk/>
          <pc:sldMk cId="3219938539" sldId="1347"/>
        </pc:sldMkLst>
      </pc:sldChg>
      <pc:sldChg chg="addSp delSp modSp add mod">
        <pc:chgData name="eugene mclaughlin" userId="e96ef161acc78cd5" providerId="LiveId" clId="{9A0494BD-9CDE-428F-B1D0-D568623F9D62}" dt="2023-11-22T20:31:18.978" v="112" actId="1076"/>
        <pc:sldMkLst>
          <pc:docMk/>
          <pc:sldMk cId="516121576" sldId="1348"/>
        </pc:sldMkLst>
        <pc:spChg chg="del">
          <ac:chgData name="eugene mclaughlin" userId="e96ef161acc78cd5" providerId="LiveId" clId="{9A0494BD-9CDE-428F-B1D0-D568623F9D62}" dt="2023-11-22T20:30:55.554" v="105" actId="478"/>
          <ac:spMkLst>
            <pc:docMk/>
            <pc:sldMk cId="516121576" sldId="1348"/>
            <ac:spMk id="2" creationId="{4B3BDF51-5C01-45D3-A311-178ABE09C1D8}"/>
          </ac:spMkLst>
        </pc:spChg>
        <pc:spChg chg="mod">
          <ac:chgData name="eugene mclaughlin" userId="e96ef161acc78cd5" providerId="LiveId" clId="{9A0494BD-9CDE-428F-B1D0-D568623F9D62}" dt="2023-11-22T20:31:18.978" v="112" actId="1076"/>
          <ac:spMkLst>
            <pc:docMk/>
            <pc:sldMk cId="516121576" sldId="1348"/>
            <ac:spMk id="3" creationId="{6254B1BF-86E1-4A0E-ACD5-DF08550DDEF8}"/>
          </ac:spMkLst>
        </pc:spChg>
        <pc:spChg chg="add del mod">
          <ac:chgData name="eugene mclaughlin" userId="e96ef161acc78cd5" providerId="LiveId" clId="{9A0494BD-9CDE-428F-B1D0-D568623F9D62}" dt="2023-11-22T20:30:57.607" v="106" actId="478"/>
          <ac:spMkLst>
            <pc:docMk/>
            <pc:sldMk cId="516121576" sldId="1348"/>
            <ac:spMk id="5" creationId="{6B70F636-6707-1387-3FF9-5813CE655542}"/>
          </ac:spMkLst>
        </pc:spChg>
      </pc:sldChg>
      <pc:sldChg chg="addSp delSp modSp add mod">
        <pc:chgData name="eugene mclaughlin" userId="e96ef161acc78cd5" providerId="LiveId" clId="{9A0494BD-9CDE-428F-B1D0-D568623F9D62}" dt="2023-11-22T20:32:12.595" v="125" actId="1076"/>
        <pc:sldMkLst>
          <pc:docMk/>
          <pc:sldMk cId="2034646513" sldId="1349"/>
        </pc:sldMkLst>
        <pc:spChg chg="del">
          <ac:chgData name="eugene mclaughlin" userId="e96ef161acc78cd5" providerId="LiveId" clId="{9A0494BD-9CDE-428F-B1D0-D568623F9D62}" dt="2023-11-22T20:31:29.713" v="115" actId="478"/>
          <ac:spMkLst>
            <pc:docMk/>
            <pc:sldMk cId="2034646513" sldId="1349"/>
            <ac:spMk id="2" creationId="{4B3BDF51-5C01-45D3-A311-178ABE09C1D8}"/>
          </ac:spMkLst>
        </pc:spChg>
        <pc:spChg chg="mod">
          <ac:chgData name="eugene mclaughlin" userId="e96ef161acc78cd5" providerId="LiveId" clId="{9A0494BD-9CDE-428F-B1D0-D568623F9D62}" dt="2023-11-22T20:32:12.595" v="125" actId="1076"/>
          <ac:spMkLst>
            <pc:docMk/>
            <pc:sldMk cId="2034646513" sldId="1349"/>
            <ac:spMk id="3" creationId="{6254B1BF-86E1-4A0E-ACD5-DF08550DDEF8}"/>
          </ac:spMkLst>
        </pc:spChg>
        <pc:spChg chg="add del mod">
          <ac:chgData name="eugene mclaughlin" userId="e96ef161acc78cd5" providerId="LiveId" clId="{9A0494BD-9CDE-428F-B1D0-D568623F9D62}" dt="2023-11-22T20:31:30.864" v="116" actId="478"/>
          <ac:spMkLst>
            <pc:docMk/>
            <pc:sldMk cId="2034646513" sldId="1349"/>
            <ac:spMk id="5" creationId="{A355433D-073D-3286-2E9D-D53DF556C317}"/>
          </ac:spMkLst>
        </pc:spChg>
      </pc:sldChg>
      <pc:sldChg chg="addSp delSp modSp add mod">
        <pc:chgData name="eugene mclaughlin" userId="e96ef161acc78cd5" providerId="LiveId" clId="{9A0494BD-9CDE-428F-B1D0-D568623F9D62}" dt="2023-11-22T20:45:29.520" v="170" actId="255"/>
        <pc:sldMkLst>
          <pc:docMk/>
          <pc:sldMk cId="3045150842" sldId="1350"/>
        </pc:sldMkLst>
        <pc:spChg chg="mod">
          <ac:chgData name="eugene mclaughlin" userId="e96ef161acc78cd5" providerId="LiveId" clId="{9A0494BD-9CDE-428F-B1D0-D568623F9D62}" dt="2023-11-22T20:38:39.785" v="149" actId="14100"/>
          <ac:spMkLst>
            <pc:docMk/>
            <pc:sldMk cId="3045150842" sldId="1350"/>
            <ac:spMk id="2" creationId="{33790257-918B-4F48-8129-A3B493DDD6D4}"/>
          </ac:spMkLst>
        </pc:spChg>
        <pc:spChg chg="del mod">
          <ac:chgData name="eugene mclaughlin" userId="e96ef161acc78cd5" providerId="LiveId" clId="{9A0494BD-9CDE-428F-B1D0-D568623F9D62}" dt="2023-11-22T20:38:20.188" v="144" actId="478"/>
          <ac:spMkLst>
            <pc:docMk/>
            <pc:sldMk cId="3045150842" sldId="1350"/>
            <ac:spMk id="3" creationId="{D435D34E-A594-4A8A-B53D-6D0D985CAEE6}"/>
          </ac:spMkLst>
        </pc:spChg>
        <pc:spChg chg="add del mod">
          <ac:chgData name="eugene mclaughlin" userId="e96ef161acc78cd5" providerId="LiveId" clId="{9A0494BD-9CDE-428F-B1D0-D568623F9D62}" dt="2023-11-22T20:38:23.016" v="145" actId="478"/>
          <ac:spMkLst>
            <pc:docMk/>
            <pc:sldMk cId="3045150842" sldId="1350"/>
            <ac:spMk id="5" creationId="{C19C72BB-B95D-3F58-B302-928282F934D8}"/>
          </ac:spMkLst>
        </pc:spChg>
        <pc:spChg chg="add mod">
          <ac:chgData name="eugene mclaughlin" userId="e96ef161acc78cd5" providerId="LiveId" clId="{9A0494BD-9CDE-428F-B1D0-D568623F9D62}" dt="2023-11-22T20:45:29.520" v="170" actId="255"/>
          <ac:spMkLst>
            <pc:docMk/>
            <pc:sldMk cId="3045150842" sldId="1350"/>
            <ac:spMk id="7" creationId="{2CB2587E-3B27-3BF4-5283-3010A83796E8}"/>
          </ac:spMkLst>
        </pc:spChg>
      </pc:sldChg>
      <pc:sldChg chg="modSp add mod modNotesTx">
        <pc:chgData name="eugene mclaughlin" userId="e96ef161acc78cd5" providerId="LiveId" clId="{9A0494BD-9CDE-428F-B1D0-D568623F9D62}" dt="2023-11-22T20:43:32.265" v="158" actId="20577"/>
        <pc:sldMkLst>
          <pc:docMk/>
          <pc:sldMk cId="2923034060" sldId="1351"/>
        </pc:sldMkLst>
        <pc:spChg chg="mod">
          <ac:chgData name="eugene mclaughlin" userId="e96ef161acc78cd5" providerId="LiveId" clId="{9A0494BD-9CDE-428F-B1D0-D568623F9D62}" dt="2023-11-22T20:43:32.265" v="158" actId="20577"/>
          <ac:spMkLst>
            <pc:docMk/>
            <pc:sldMk cId="2923034060" sldId="1351"/>
            <ac:spMk id="7" creationId="{2CB2587E-3B27-3BF4-5283-3010A83796E8}"/>
          </ac:spMkLst>
        </pc:spChg>
      </pc:sldChg>
      <pc:sldChg chg="modSp add mod">
        <pc:chgData name="eugene mclaughlin" userId="e96ef161acc78cd5" providerId="LiveId" clId="{9A0494BD-9CDE-428F-B1D0-D568623F9D62}" dt="2023-11-22T20:46:17.798" v="175" actId="255"/>
        <pc:sldMkLst>
          <pc:docMk/>
          <pc:sldMk cId="2804542445" sldId="1352"/>
        </pc:sldMkLst>
        <pc:spChg chg="mod">
          <ac:chgData name="eugene mclaughlin" userId="e96ef161acc78cd5" providerId="LiveId" clId="{9A0494BD-9CDE-428F-B1D0-D568623F9D62}" dt="2023-11-22T20:46:17.798" v="175" actId="255"/>
          <ac:spMkLst>
            <pc:docMk/>
            <pc:sldMk cId="2804542445" sldId="1352"/>
            <ac:spMk id="7" creationId="{2CB2587E-3B27-3BF4-5283-3010A83796E8}"/>
          </ac:spMkLst>
        </pc:spChg>
      </pc:sldChg>
      <pc:sldChg chg="modSp add mod">
        <pc:chgData name="eugene mclaughlin" userId="e96ef161acc78cd5" providerId="LiveId" clId="{9A0494BD-9CDE-428F-B1D0-D568623F9D62}" dt="2023-11-22T20:46:35.267" v="178" actId="14100"/>
        <pc:sldMkLst>
          <pc:docMk/>
          <pc:sldMk cId="3707764560" sldId="1353"/>
        </pc:sldMkLst>
        <pc:spChg chg="mod">
          <ac:chgData name="eugene mclaughlin" userId="e96ef161acc78cd5" providerId="LiveId" clId="{9A0494BD-9CDE-428F-B1D0-D568623F9D62}" dt="2023-11-22T20:46:35.267" v="178" actId="14100"/>
          <ac:spMkLst>
            <pc:docMk/>
            <pc:sldMk cId="3707764560" sldId="1353"/>
            <ac:spMk id="7" creationId="{2CB2587E-3B27-3BF4-5283-3010A83796E8}"/>
          </ac:spMkLst>
        </pc:spChg>
      </pc:sldChg>
      <pc:sldChg chg="modSp add mod">
        <pc:chgData name="eugene mclaughlin" userId="e96ef161acc78cd5" providerId="LiveId" clId="{9A0494BD-9CDE-428F-B1D0-D568623F9D62}" dt="2023-11-22T20:45:42.285" v="173" actId="14100"/>
        <pc:sldMkLst>
          <pc:docMk/>
          <pc:sldMk cId="2186207057" sldId="1354"/>
        </pc:sldMkLst>
        <pc:spChg chg="mod">
          <ac:chgData name="eugene mclaughlin" userId="e96ef161acc78cd5" providerId="LiveId" clId="{9A0494BD-9CDE-428F-B1D0-D568623F9D62}" dt="2023-11-22T20:45:42.285" v="173" actId="14100"/>
          <ac:spMkLst>
            <pc:docMk/>
            <pc:sldMk cId="2186207057" sldId="1354"/>
            <ac:spMk id="7" creationId="{2CB2587E-3B27-3BF4-5283-3010A83796E8}"/>
          </ac:spMkLst>
        </pc:spChg>
      </pc:sldChg>
      <pc:sldChg chg="modSp add mod">
        <pc:chgData name="eugene mclaughlin" userId="e96ef161acc78cd5" providerId="LiveId" clId="{9A0494BD-9CDE-428F-B1D0-D568623F9D62}" dt="2023-11-22T20:47:52.446" v="202" actId="20577"/>
        <pc:sldMkLst>
          <pc:docMk/>
          <pc:sldMk cId="815038828" sldId="1355"/>
        </pc:sldMkLst>
        <pc:spChg chg="mod">
          <ac:chgData name="eugene mclaughlin" userId="e96ef161acc78cd5" providerId="LiveId" clId="{9A0494BD-9CDE-428F-B1D0-D568623F9D62}" dt="2023-11-22T20:47:52.446" v="202" actId="20577"/>
          <ac:spMkLst>
            <pc:docMk/>
            <pc:sldMk cId="815038828" sldId="1355"/>
            <ac:spMk id="3" creationId="{D34F4BAA-7D74-4F91-9169-7C660AC3475C}"/>
          </ac:spMkLst>
        </pc:spChg>
      </pc:sldChg>
      <pc:sldChg chg="add">
        <pc:chgData name="eugene mclaughlin" userId="e96ef161acc78cd5" providerId="LiveId" clId="{9A0494BD-9CDE-428F-B1D0-D568623F9D62}" dt="2023-11-22T20:47:57.507" v="203" actId="2890"/>
        <pc:sldMkLst>
          <pc:docMk/>
          <pc:sldMk cId="562530515" sldId="1356"/>
        </pc:sldMkLst>
      </pc:sldChg>
      <pc:sldChg chg="addSp delSp modSp add mod">
        <pc:chgData name="eugene mclaughlin" userId="e96ef161acc78cd5" providerId="LiveId" clId="{9A0494BD-9CDE-428F-B1D0-D568623F9D62}" dt="2023-11-22T20:48:58.744" v="211" actId="1076"/>
        <pc:sldMkLst>
          <pc:docMk/>
          <pc:sldMk cId="3921470092" sldId="1357"/>
        </pc:sldMkLst>
        <pc:spChg chg="del">
          <ac:chgData name="eugene mclaughlin" userId="e96ef161acc78cd5" providerId="LiveId" clId="{9A0494BD-9CDE-428F-B1D0-D568623F9D62}" dt="2023-11-22T20:48:45.816" v="208" actId="478"/>
          <ac:spMkLst>
            <pc:docMk/>
            <pc:sldMk cId="3921470092" sldId="1357"/>
            <ac:spMk id="2" creationId="{91F7E807-0270-47E7-A532-08FE54A976A0}"/>
          </ac:spMkLst>
        </pc:spChg>
        <pc:spChg chg="mod">
          <ac:chgData name="eugene mclaughlin" userId="e96ef161acc78cd5" providerId="LiveId" clId="{9A0494BD-9CDE-428F-B1D0-D568623F9D62}" dt="2023-11-22T20:48:58.744" v="211" actId="1076"/>
          <ac:spMkLst>
            <pc:docMk/>
            <pc:sldMk cId="3921470092" sldId="1357"/>
            <ac:spMk id="3" creationId="{D34F4BAA-7D74-4F91-9169-7C660AC3475C}"/>
          </ac:spMkLst>
        </pc:spChg>
        <pc:spChg chg="add del mod">
          <ac:chgData name="eugene mclaughlin" userId="e96ef161acc78cd5" providerId="LiveId" clId="{9A0494BD-9CDE-428F-B1D0-D568623F9D62}" dt="2023-11-22T20:48:47.670" v="209" actId="478"/>
          <ac:spMkLst>
            <pc:docMk/>
            <pc:sldMk cId="3921470092" sldId="1357"/>
            <ac:spMk id="5" creationId="{7634F41F-10D9-7B08-8D87-4977EAE28E9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7E46AB-98AD-4971-A547-70DEF8457B4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90CEEF6-1EE2-4B4A-B450-72380700348F}">
      <dgm:prSet/>
      <dgm:spPr/>
      <dgm:t>
        <a:bodyPr/>
        <a:lstStyle/>
        <a:p>
          <a:r>
            <a:rPr lang="en-IE" noProof="0" dirty="0"/>
            <a:t>Mobile Communication systems</a:t>
          </a:r>
        </a:p>
      </dgm:t>
    </dgm:pt>
    <dgm:pt modelId="{DE50C7B4-B5DB-4D9B-8678-6D2B8055DB5A}" type="parTrans" cxnId="{3A9463BC-1336-4176-A91D-951224B936AE}">
      <dgm:prSet/>
      <dgm:spPr/>
      <dgm:t>
        <a:bodyPr/>
        <a:lstStyle/>
        <a:p>
          <a:endParaRPr lang="en-IE"/>
        </a:p>
      </dgm:t>
    </dgm:pt>
    <dgm:pt modelId="{0F0C7C9E-EE63-4204-B557-FE85EFA8137B}" type="sibTrans" cxnId="{3A9463BC-1336-4176-A91D-951224B936AE}">
      <dgm:prSet/>
      <dgm:spPr/>
      <dgm:t>
        <a:bodyPr/>
        <a:lstStyle/>
        <a:p>
          <a:endParaRPr lang="en-IE"/>
        </a:p>
      </dgm:t>
    </dgm:pt>
    <dgm:pt modelId="{72240145-D1B7-4A6A-BC76-038E36055884}">
      <dgm:prSet/>
      <dgm:spPr/>
      <dgm:t>
        <a:bodyPr/>
        <a:lstStyle/>
        <a:p>
          <a:r>
            <a:rPr lang="en-IE" noProof="0" dirty="0"/>
            <a:t>Current Mobile Network Generations</a:t>
          </a:r>
        </a:p>
      </dgm:t>
    </dgm:pt>
    <dgm:pt modelId="{5E7E99DC-9E73-4555-873A-78F76A21170A}" type="parTrans" cxnId="{5C950E11-F2A9-42C5-A02D-B0EF43C61CA2}">
      <dgm:prSet/>
      <dgm:spPr/>
      <dgm:t>
        <a:bodyPr/>
        <a:lstStyle/>
        <a:p>
          <a:endParaRPr lang="en-IE"/>
        </a:p>
      </dgm:t>
    </dgm:pt>
    <dgm:pt modelId="{9DA5F9A1-C8A3-4755-8D00-CA8F7499883F}" type="sibTrans" cxnId="{5C950E11-F2A9-42C5-A02D-B0EF43C61CA2}">
      <dgm:prSet/>
      <dgm:spPr/>
      <dgm:t>
        <a:bodyPr/>
        <a:lstStyle/>
        <a:p>
          <a:endParaRPr lang="en-IE"/>
        </a:p>
      </dgm:t>
    </dgm:pt>
    <dgm:pt modelId="{63562870-641D-4370-8ECD-2E57B55CC362}" type="pres">
      <dgm:prSet presAssocID="{5A7E46AB-98AD-4971-A547-70DEF8457B4B}" presName="linear" presStyleCnt="0">
        <dgm:presLayoutVars>
          <dgm:dir/>
          <dgm:animLvl val="lvl"/>
          <dgm:resizeHandles val="exact"/>
        </dgm:presLayoutVars>
      </dgm:prSet>
      <dgm:spPr/>
    </dgm:pt>
    <dgm:pt modelId="{C3E1DF46-5B12-4AF8-8E88-F0070D914A48}" type="pres">
      <dgm:prSet presAssocID="{490CEEF6-1EE2-4B4A-B450-72380700348F}" presName="parentLin" presStyleCnt="0"/>
      <dgm:spPr/>
    </dgm:pt>
    <dgm:pt modelId="{88D1B9E2-4679-4C9A-8F64-96222515AD53}" type="pres">
      <dgm:prSet presAssocID="{490CEEF6-1EE2-4B4A-B450-72380700348F}" presName="parentLeftMargin" presStyleLbl="node1" presStyleIdx="0" presStyleCnt="2"/>
      <dgm:spPr/>
    </dgm:pt>
    <dgm:pt modelId="{096915D0-714A-4FF8-91FD-A4E82416B73B}" type="pres">
      <dgm:prSet presAssocID="{490CEEF6-1EE2-4B4A-B450-72380700348F}" presName="parentText" presStyleLbl="node1" presStyleIdx="0" presStyleCnt="2">
        <dgm:presLayoutVars>
          <dgm:chMax val="0"/>
          <dgm:bulletEnabled val="1"/>
        </dgm:presLayoutVars>
      </dgm:prSet>
      <dgm:spPr/>
    </dgm:pt>
    <dgm:pt modelId="{8940DE2A-F0F7-4DEB-9DF6-EA75AA1E03DB}" type="pres">
      <dgm:prSet presAssocID="{490CEEF6-1EE2-4B4A-B450-72380700348F}" presName="negativeSpace" presStyleCnt="0"/>
      <dgm:spPr/>
    </dgm:pt>
    <dgm:pt modelId="{49B6E817-F3B5-496F-86DA-19AB257D18F8}" type="pres">
      <dgm:prSet presAssocID="{490CEEF6-1EE2-4B4A-B450-72380700348F}" presName="childText" presStyleLbl="conFgAcc1" presStyleIdx="0" presStyleCnt="2">
        <dgm:presLayoutVars>
          <dgm:bulletEnabled val="1"/>
        </dgm:presLayoutVars>
      </dgm:prSet>
      <dgm:spPr/>
    </dgm:pt>
    <dgm:pt modelId="{AF8E7B32-7584-4947-9B4E-6269026ED93E}" type="pres">
      <dgm:prSet presAssocID="{0F0C7C9E-EE63-4204-B557-FE85EFA8137B}" presName="spaceBetweenRectangles" presStyleCnt="0"/>
      <dgm:spPr/>
    </dgm:pt>
    <dgm:pt modelId="{FF1D4E67-477C-4A7C-8AFF-AC192F6C71BC}" type="pres">
      <dgm:prSet presAssocID="{72240145-D1B7-4A6A-BC76-038E36055884}" presName="parentLin" presStyleCnt="0"/>
      <dgm:spPr/>
    </dgm:pt>
    <dgm:pt modelId="{2410B833-78AB-4417-B164-F807C53BEF59}" type="pres">
      <dgm:prSet presAssocID="{72240145-D1B7-4A6A-BC76-038E36055884}" presName="parentLeftMargin" presStyleLbl="node1" presStyleIdx="0" presStyleCnt="2"/>
      <dgm:spPr/>
    </dgm:pt>
    <dgm:pt modelId="{3F3CFA88-86E4-4DD7-B75F-BDDB633460B2}" type="pres">
      <dgm:prSet presAssocID="{72240145-D1B7-4A6A-BC76-038E36055884}" presName="parentText" presStyleLbl="node1" presStyleIdx="1" presStyleCnt="2">
        <dgm:presLayoutVars>
          <dgm:chMax val="0"/>
          <dgm:bulletEnabled val="1"/>
        </dgm:presLayoutVars>
      </dgm:prSet>
      <dgm:spPr/>
    </dgm:pt>
    <dgm:pt modelId="{AEE4C8D2-5A3F-472F-B8F5-8EA1A7F6D4EF}" type="pres">
      <dgm:prSet presAssocID="{72240145-D1B7-4A6A-BC76-038E36055884}" presName="negativeSpace" presStyleCnt="0"/>
      <dgm:spPr/>
    </dgm:pt>
    <dgm:pt modelId="{B5CCEA30-FB9E-42C1-9B34-7F964AF9265E}" type="pres">
      <dgm:prSet presAssocID="{72240145-D1B7-4A6A-BC76-038E36055884}" presName="childText" presStyleLbl="conFgAcc1" presStyleIdx="1" presStyleCnt="2">
        <dgm:presLayoutVars>
          <dgm:bulletEnabled val="1"/>
        </dgm:presLayoutVars>
      </dgm:prSet>
      <dgm:spPr/>
    </dgm:pt>
  </dgm:ptLst>
  <dgm:cxnLst>
    <dgm:cxn modelId="{5C950E11-F2A9-42C5-A02D-B0EF43C61CA2}" srcId="{5A7E46AB-98AD-4971-A547-70DEF8457B4B}" destId="{72240145-D1B7-4A6A-BC76-038E36055884}" srcOrd="1" destOrd="0" parTransId="{5E7E99DC-9E73-4555-873A-78F76A21170A}" sibTransId="{9DA5F9A1-C8A3-4755-8D00-CA8F7499883F}"/>
    <dgm:cxn modelId="{94B90B3B-CAA9-48AE-B733-26E33A0E982F}" type="presOf" srcId="{490CEEF6-1EE2-4B4A-B450-72380700348F}" destId="{096915D0-714A-4FF8-91FD-A4E82416B73B}" srcOrd="1" destOrd="0" presId="urn:microsoft.com/office/officeart/2005/8/layout/list1"/>
    <dgm:cxn modelId="{214E9AA8-C044-4C3C-ABFD-000EBFD730D8}" type="presOf" srcId="{490CEEF6-1EE2-4B4A-B450-72380700348F}" destId="{88D1B9E2-4679-4C9A-8F64-96222515AD53}" srcOrd="0" destOrd="0" presId="urn:microsoft.com/office/officeart/2005/8/layout/list1"/>
    <dgm:cxn modelId="{1758F1B7-98B9-42D8-8461-ED0BB5E47C89}" type="presOf" srcId="{72240145-D1B7-4A6A-BC76-038E36055884}" destId="{3F3CFA88-86E4-4DD7-B75F-BDDB633460B2}" srcOrd="1" destOrd="0" presId="urn:microsoft.com/office/officeart/2005/8/layout/list1"/>
    <dgm:cxn modelId="{3A9463BC-1336-4176-A91D-951224B936AE}" srcId="{5A7E46AB-98AD-4971-A547-70DEF8457B4B}" destId="{490CEEF6-1EE2-4B4A-B450-72380700348F}" srcOrd="0" destOrd="0" parTransId="{DE50C7B4-B5DB-4D9B-8678-6D2B8055DB5A}" sibTransId="{0F0C7C9E-EE63-4204-B557-FE85EFA8137B}"/>
    <dgm:cxn modelId="{808C3EDE-D91C-47B6-AD8B-FC4DDE8D56A9}" type="presOf" srcId="{72240145-D1B7-4A6A-BC76-038E36055884}" destId="{2410B833-78AB-4417-B164-F807C53BEF59}" srcOrd="0" destOrd="0" presId="urn:microsoft.com/office/officeart/2005/8/layout/list1"/>
    <dgm:cxn modelId="{3367BDF3-7FAC-4C90-92B5-5AF080B2A618}" type="presOf" srcId="{5A7E46AB-98AD-4971-A547-70DEF8457B4B}" destId="{63562870-641D-4370-8ECD-2E57B55CC362}" srcOrd="0" destOrd="0" presId="urn:microsoft.com/office/officeart/2005/8/layout/list1"/>
    <dgm:cxn modelId="{77C08533-CE12-4E86-BEFE-EDAA89C0B3ED}" type="presParOf" srcId="{63562870-641D-4370-8ECD-2E57B55CC362}" destId="{C3E1DF46-5B12-4AF8-8E88-F0070D914A48}" srcOrd="0" destOrd="0" presId="urn:microsoft.com/office/officeart/2005/8/layout/list1"/>
    <dgm:cxn modelId="{6096A5F6-F33F-4BE1-A1AC-AE5A04D81E94}" type="presParOf" srcId="{C3E1DF46-5B12-4AF8-8E88-F0070D914A48}" destId="{88D1B9E2-4679-4C9A-8F64-96222515AD53}" srcOrd="0" destOrd="0" presId="urn:microsoft.com/office/officeart/2005/8/layout/list1"/>
    <dgm:cxn modelId="{BD75E1BF-4ADD-4560-BD15-B79A40EFDE39}" type="presParOf" srcId="{C3E1DF46-5B12-4AF8-8E88-F0070D914A48}" destId="{096915D0-714A-4FF8-91FD-A4E82416B73B}" srcOrd="1" destOrd="0" presId="urn:microsoft.com/office/officeart/2005/8/layout/list1"/>
    <dgm:cxn modelId="{0A300A90-74A6-487D-9B0D-3A4160F9B2CA}" type="presParOf" srcId="{63562870-641D-4370-8ECD-2E57B55CC362}" destId="{8940DE2A-F0F7-4DEB-9DF6-EA75AA1E03DB}" srcOrd="1" destOrd="0" presId="urn:microsoft.com/office/officeart/2005/8/layout/list1"/>
    <dgm:cxn modelId="{27F44A44-8422-4071-B18A-62948102FE04}" type="presParOf" srcId="{63562870-641D-4370-8ECD-2E57B55CC362}" destId="{49B6E817-F3B5-496F-86DA-19AB257D18F8}" srcOrd="2" destOrd="0" presId="urn:microsoft.com/office/officeart/2005/8/layout/list1"/>
    <dgm:cxn modelId="{67D7CF4E-8C57-4D2D-BC14-9EEB8B487A94}" type="presParOf" srcId="{63562870-641D-4370-8ECD-2E57B55CC362}" destId="{AF8E7B32-7584-4947-9B4E-6269026ED93E}" srcOrd="3" destOrd="0" presId="urn:microsoft.com/office/officeart/2005/8/layout/list1"/>
    <dgm:cxn modelId="{5B09C8B3-A298-47A8-B1C7-3564329C9EDC}" type="presParOf" srcId="{63562870-641D-4370-8ECD-2E57B55CC362}" destId="{FF1D4E67-477C-4A7C-8AFF-AC192F6C71BC}" srcOrd="4" destOrd="0" presId="urn:microsoft.com/office/officeart/2005/8/layout/list1"/>
    <dgm:cxn modelId="{A24BDA49-C306-4BC5-A03B-9407589DB9E5}" type="presParOf" srcId="{FF1D4E67-477C-4A7C-8AFF-AC192F6C71BC}" destId="{2410B833-78AB-4417-B164-F807C53BEF59}" srcOrd="0" destOrd="0" presId="urn:microsoft.com/office/officeart/2005/8/layout/list1"/>
    <dgm:cxn modelId="{9E1F1146-7CFA-4BC3-8392-E65C9361E4ED}" type="presParOf" srcId="{FF1D4E67-477C-4A7C-8AFF-AC192F6C71BC}" destId="{3F3CFA88-86E4-4DD7-B75F-BDDB633460B2}" srcOrd="1" destOrd="0" presId="urn:microsoft.com/office/officeart/2005/8/layout/list1"/>
    <dgm:cxn modelId="{207A9ADE-F0F0-4B4F-8550-FAAEB953F36E}" type="presParOf" srcId="{63562870-641D-4370-8ECD-2E57B55CC362}" destId="{AEE4C8D2-5A3F-472F-B8F5-8EA1A7F6D4EF}" srcOrd="5" destOrd="0" presId="urn:microsoft.com/office/officeart/2005/8/layout/list1"/>
    <dgm:cxn modelId="{689BB856-C5CC-47AE-A774-6FB050E2AB7C}" type="presParOf" srcId="{63562870-641D-4370-8ECD-2E57B55CC362}" destId="{B5CCEA30-FB9E-42C1-9B34-7F964AF9265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6E817-F3B5-496F-86DA-19AB257D18F8}">
      <dsp:nvSpPr>
        <dsp:cNvPr id="0" name=""/>
        <dsp:cNvSpPr/>
      </dsp:nvSpPr>
      <dsp:spPr>
        <a:xfrm>
          <a:off x="0" y="2194343"/>
          <a:ext cx="6263640" cy="50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915D0-714A-4FF8-91FD-A4E82416B73B}">
      <dsp:nvSpPr>
        <dsp:cNvPr id="0" name=""/>
        <dsp:cNvSpPr/>
      </dsp:nvSpPr>
      <dsp:spPr>
        <a:xfrm>
          <a:off x="313182" y="1899143"/>
          <a:ext cx="4384548"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89000">
            <a:lnSpc>
              <a:spcPct val="90000"/>
            </a:lnSpc>
            <a:spcBef>
              <a:spcPct val="0"/>
            </a:spcBef>
            <a:spcAft>
              <a:spcPct val="35000"/>
            </a:spcAft>
            <a:buNone/>
          </a:pPr>
          <a:r>
            <a:rPr lang="en-IE" sz="2000" kern="1200" noProof="0" dirty="0"/>
            <a:t>Mobile Communication systems</a:t>
          </a:r>
        </a:p>
      </dsp:txBody>
      <dsp:txXfrm>
        <a:off x="342003" y="1927964"/>
        <a:ext cx="4326906" cy="532758"/>
      </dsp:txXfrm>
    </dsp:sp>
    <dsp:sp modelId="{B5CCEA30-FB9E-42C1-9B34-7F964AF9265E}">
      <dsp:nvSpPr>
        <dsp:cNvPr id="0" name=""/>
        <dsp:cNvSpPr/>
      </dsp:nvSpPr>
      <dsp:spPr>
        <a:xfrm>
          <a:off x="0" y="3101544"/>
          <a:ext cx="6263640" cy="504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3CFA88-86E4-4DD7-B75F-BDDB633460B2}">
      <dsp:nvSpPr>
        <dsp:cNvPr id="0" name=""/>
        <dsp:cNvSpPr/>
      </dsp:nvSpPr>
      <dsp:spPr>
        <a:xfrm>
          <a:off x="313182" y="2806343"/>
          <a:ext cx="4384548" cy="590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89000">
            <a:lnSpc>
              <a:spcPct val="90000"/>
            </a:lnSpc>
            <a:spcBef>
              <a:spcPct val="0"/>
            </a:spcBef>
            <a:spcAft>
              <a:spcPct val="35000"/>
            </a:spcAft>
            <a:buNone/>
          </a:pPr>
          <a:r>
            <a:rPr lang="en-IE" sz="2000" kern="1200" noProof="0" dirty="0"/>
            <a:t>Current Mobile Network Generations</a:t>
          </a:r>
        </a:p>
      </dsp:txBody>
      <dsp:txXfrm>
        <a:off x="342003" y="2835164"/>
        <a:ext cx="4326906"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E8C95-DA98-425A-865B-8DB9F2B4AF9A}" type="datetimeFigureOut">
              <a:rPr lang="en-GB" smtClean="0"/>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1ADA9-6F01-4C7C-AD7E-72AD49C9B2B8}" type="slidenum">
              <a:rPr lang="en-GB" smtClean="0"/>
              <a:t>‹#›</a:t>
            </a:fld>
            <a:endParaRPr lang="en-GB"/>
          </a:p>
        </p:txBody>
      </p:sp>
    </p:spTree>
    <p:extLst>
      <p:ext uri="{BB962C8B-B14F-4D97-AF65-F5344CB8AC3E}">
        <p14:creationId xmlns:p14="http://schemas.microsoft.com/office/powerpoint/2010/main" val="82094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whatis.techtarget.com/definition/baseband-unit-BBU" TargetMode="External"/><Relationship Id="rId3" Type="http://schemas.openxmlformats.org/officeDocument/2006/relationships/hyperlink" Target="https://www.techtarget.com/searchnetworking/definition/5G" TargetMode="External"/><Relationship Id="rId7" Type="http://schemas.openxmlformats.org/officeDocument/2006/relationships/hyperlink" Target="https://whatis.techtarget.com/definition/base-station"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ww.techtarget.com/searchunifiedcommunications/definition/Internet-Protocol" TargetMode="External"/><Relationship Id="rId5" Type="http://schemas.openxmlformats.org/officeDocument/2006/relationships/hyperlink" Target="https://searchmobilecomputing.techtarget.com/definition/Long-Term-Evolution-LTE" TargetMode="External"/><Relationship Id="rId10" Type="http://schemas.openxmlformats.org/officeDocument/2006/relationships/hyperlink" Target="https://www.techtarget.com/searchnetworking/definition/network-functions-virtualization-NFV" TargetMode="External"/><Relationship Id="rId4" Type="http://schemas.openxmlformats.org/officeDocument/2006/relationships/hyperlink" Target="https://www.techtarget.com/searchnetworking/definition/3rd-Generation-Partnership-Project-3GPP" TargetMode="External"/><Relationship Id="rId9" Type="http://schemas.openxmlformats.org/officeDocument/2006/relationships/hyperlink" Target="https://www.techtarget.com/searchnetworking/definition/software-defined-networking-SDN"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ommsbrief.com/what-is-a-mobile-core-network/"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commsbrief.com/umts-what-is-a-3g-umts-network/" TargetMode="External"/><Relationship Id="rId5" Type="http://schemas.openxmlformats.org/officeDocument/2006/relationships/hyperlink" Target="https://commsbrief.com/what-is-high-speed-downlink-packet-access-hsdpa/" TargetMode="External"/><Relationship Id="rId4" Type="http://schemas.openxmlformats.org/officeDocument/2006/relationships/hyperlink" Target="https://commsbrief.com/what-is-the-difference-between-ggsn-and-sgsn/"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commsbrief.com/what-is-the-meaning-of-lte/" TargetMode="External"/><Relationship Id="rId3" Type="http://schemas.openxmlformats.org/officeDocument/2006/relationships/hyperlink" Target="https://commsbrief.com/what-is-a-gsm-network-and-how-does-it-work/" TargetMode="External"/><Relationship Id="rId7" Type="http://schemas.openxmlformats.org/officeDocument/2006/relationships/hyperlink" Target="https://commsbrief.com/what-is-the-difference-between-gsm-and-cdma/"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commsbrief.com/what-is-high-speed-downlink-packet-access-hsdpa/" TargetMode="External"/><Relationship Id="rId5" Type="http://schemas.openxmlformats.org/officeDocument/2006/relationships/hyperlink" Target="https://commsbrief.com/what-is-high-speed-packet-access-hspa/" TargetMode="External"/><Relationship Id="rId4" Type="http://schemas.openxmlformats.org/officeDocument/2006/relationships/hyperlink" Target="https://commsbrief.com/what-does-the-e-symbol-mean-on-my-phone/" TargetMode="External"/><Relationship Id="rId9" Type="http://schemas.openxmlformats.org/officeDocument/2006/relationships/hyperlink" Target="https://commsbrief.com/what-is-the-difference-between-4g-lte-and-lte-advanced/"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echtarget.com/searchnetworking/definition/frequency-division-multiplexing"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whatis.techtarget.com/definition/frequency" TargetMode="External"/><Relationship Id="rId5" Type="http://schemas.openxmlformats.org/officeDocument/2006/relationships/hyperlink" Target="https://www.techtarget.com/searchnetworking/definition/5G" TargetMode="External"/><Relationship Id="rId4" Type="http://schemas.openxmlformats.org/officeDocument/2006/relationships/hyperlink" Target="https://searchmobilecomputing.techtarget.com/definition/4G"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Original Slides : Sean Bonner</a:t>
            </a:r>
          </a:p>
          <a:p>
            <a:endParaRPr lang="en-IE" noProof="0" dirty="0"/>
          </a:p>
        </p:txBody>
      </p:sp>
      <p:sp>
        <p:nvSpPr>
          <p:cNvPr id="4" name="Slide Number Placeholder 3"/>
          <p:cNvSpPr>
            <a:spLocks noGrp="1"/>
          </p:cNvSpPr>
          <p:nvPr>
            <p:ph type="sldNum" sz="quarter" idx="5"/>
          </p:nvPr>
        </p:nvSpPr>
        <p:spPr/>
        <p:txBody>
          <a:bodyPr/>
          <a:lstStyle/>
          <a:p>
            <a:fld id="{1FD1ADA9-6F01-4C7C-AD7E-72AD49C9B2B8}" type="slidenum">
              <a:rPr lang="en-GB" smtClean="0"/>
              <a:t>1</a:t>
            </a:fld>
            <a:endParaRPr lang="en-GB"/>
          </a:p>
        </p:txBody>
      </p:sp>
    </p:spTree>
    <p:extLst>
      <p:ext uri="{BB962C8B-B14F-4D97-AF65-F5344CB8AC3E}">
        <p14:creationId xmlns:p14="http://schemas.microsoft.com/office/powerpoint/2010/main" val="2200128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00000"/>
                </a:solidFill>
                <a:effectLst/>
                <a:latin typeface="inter-bold"/>
              </a:rPr>
              <a:t>Roaming:</a:t>
            </a:r>
            <a:r>
              <a:rPr lang="en-US" b="0" i="0" dirty="0">
                <a:solidFill>
                  <a:srgbClr val="000000"/>
                </a:solidFill>
                <a:effectLst/>
                <a:latin typeface="inter-regular"/>
              </a:rPr>
              <a:t> You don't need to worry about dropped connections, slower speeds or any disruption in service as you move throughout your office or even from building to building wireless needs to be mobile first.</a:t>
            </a:r>
            <a:br>
              <a:rPr lang="en-US" b="0" i="0" dirty="0">
                <a:solidFill>
                  <a:srgbClr val="000000"/>
                </a:solidFill>
                <a:effectLst/>
                <a:latin typeface="inter-regular"/>
              </a:rPr>
            </a:br>
            <a:r>
              <a:rPr lang="en-US" b="0" i="0" dirty="0">
                <a:solidFill>
                  <a:srgbClr val="000000"/>
                </a:solidFill>
                <a:effectLst/>
                <a:latin typeface="inter-regular"/>
              </a:rPr>
              <a:t>Roaming allows your end-users to successfully move from one access point to another without ever noticing a dip in a performance.</a:t>
            </a:r>
            <a:br>
              <a:rPr lang="en-US" b="0" i="0" dirty="0">
                <a:solidFill>
                  <a:srgbClr val="000000"/>
                </a:solidFill>
                <a:effectLst/>
                <a:latin typeface="inter-regular"/>
              </a:rPr>
            </a:br>
            <a:r>
              <a:rPr lang="en-US" b="0" i="0" dirty="0">
                <a:solidFill>
                  <a:srgbClr val="000000"/>
                </a:solidFill>
                <a:effectLst/>
                <a:latin typeface="inter-regular"/>
              </a:rPr>
              <a:t>For example, allowing a student to check their mail as they walk from one class to the next.</a:t>
            </a:r>
          </a:p>
          <a:p>
            <a:pPr algn="l">
              <a:buFont typeface="Arial" panose="020B0604020202020204" pitchFamily="34" charset="0"/>
              <a:buChar char="•"/>
            </a:pPr>
            <a:r>
              <a:rPr lang="en-US" b="1" i="0" dirty="0">
                <a:solidFill>
                  <a:srgbClr val="000000"/>
                </a:solidFill>
                <a:effectLst/>
                <a:latin typeface="inter-bold"/>
              </a:rPr>
              <a:t>Redundancy:</a:t>
            </a:r>
            <a:r>
              <a:rPr lang="en-US" b="0" i="0" dirty="0">
                <a:solidFill>
                  <a:srgbClr val="000000"/>
                </a:solidFill>
                <a:effectLst/>
                <a:latin typeface="inter-regular"/>
              </a:rPr>
              <a:t> The level or amount of redundancy your wireless system requires depends on your specific environment and needs.</a:t>
            </a:r>
          </a:p>
          <a:p>
            <a:pPr algn="l">
              <a:buFont typeface="Arial" panose="020B0604020202020204" pitchFamily="34" charset="0"/>
              <a:buChar char="•"/>
            </a:pPr>
            <a:r>
              <a:rPr lang="en-US" b="1" i="0" dirty="0">
                <a:solidFill>
                  <a:srgbClr val="000000"/>
                </a:solidFill>
                <a:effectLst/>
                <a:latin typeface="inter-bold"/>
              </a:rPr>
              <a:t>For example:</a:t>
            </a:r>
            <a:r>
              <a:rPr lang="en-US" b="0" i="0" dirty="0">
                <a:solidFill>
                  <a:srgbClr val="000000"/>
                </a:solidFill>
                <a:effectLst/>
                <a:latin typeface="inter-regular"/>
              </a:rPr>
              <a:t> A hospital environment will need a higher level of redundancy than a coffee shop. However, at the end of the day, they both need to have a backup plan in place.</a:t>
            </a:r>
          </a:p>
          <a:p>
            <a:pPr algn="l">
              <a:buFont typeface="Arial" panose="020B0604020202020204" pitchFamily="34" charset="0"/>
              <a:buChar char="•"/>
            </a:pPr>
            <a:r>
              <a:rPr lang="en-US" b="1" i="0" dirty="0">
                <a:solidFill>
                  <a:srgbClr val="000000"/>
                </a:solidFill>
                <a:effectLst/>
                <a:latin typeface="inter-bold"/>
              </a:rPr>
              <a:t>Proper Security means using the right firewall:</a:t>
            </a:r>
            <a:r>
              <a:rPr lang="en-US" b="0" i="0" dirty="0">
                <a:solidFill>
                  <a:srgbClr val="000000"/>
                </a:solidFill>
                <a:effectLst/>
                <a:latin typeface="inter-regular"/>
              </a:rPr>
              <a:t> The backbone of the system is your network firewall. With the right firewall in place you will be able to:</a:t>
            </a:r>
          </a:p>
          <a:p>
            <a:pPr marL="742950" lvl="1" indent="-285750" algn="l">
              <a:buFont typeface="Arial" panose="020B0604020202020204" pitchFamily="34" charset="0"/>
              <a:buChar char="•"/>
            </a:pPr>
            <a:r>
              <a:rPr lang="en-US" b="0" i="0" dirty="0">
                <a:solidFill>
                  <a:srgbClr val="000000"/>
                </a:solidFill>
                <a:effectLst/>
                <a:latin typeface="inter-regular"/>
              </a:rPr>
              <a:t>See and control both your applications and end users.</a:t>
            </a:r>
          </a:p>
          <a:p>
            <a:pPr marL="742950" lvl="1" indent="-285750" algn="l">
              <a:buFont typeface="Arial" panose="020B0604020202020204" pitchFamily="34" charset="0"/>
              <a:buChar char="•"/>
            </a:pPr>
            <a:r>
              <a:rPr lang="en-US" b="0" i="0" dirty="0">
                <a:solidFill>
                  <a:srgbClr val="000000"/>
                </a:solidFill>
                <a:effectLst/>
                <a:latin typeface="inter-regular"/>
              </a:rPr>
              <a:t>Create the right balance between security and performance.</a:t>
            </a:r>
          </a:p>
          <a:p>
            <a:pPr marL="742950" lvl="1" indent="-285750" algn="l">
              <a:buFont typeface="Arial" panose="020B0604020202020204" pitchFamily="34" charset="0"/>
              <a:buChar char="•"/>
            </a:pPr>
            <a:r>
              <a:rPr lang="en-US" b="0" i="0" dirty="0">
                <a:solidFill>
                  <a:srgbClr val="000000"/>
                </a:solidFill>
                <a:effectLst/>
                <a:latin typeface="inter-regular"/>
              </a:rPr>
              <a:t>Reduce the complexity with:</a:t>
            </a:r>
          </a:p>
          <a:p>
            <a:pPr marL="1143000" lvl="2" indent="-228600" algn="l">
              <a:buFont typeface="Arial" panose="020B0604020202020204" pitchFamily="34" charset="0"/>
              <a:buChar char="•"/>
            </a:pPr>
            <a:r>
              <a:rPr lang="en-US" b="0" i="0" dirty="0">
                <a:solidFill>
                  <a:srgbClr val="000000"/>
                </a:solidFill>
                <a:effectLst/>
                <a:latin typeface="inter-regular"/>
              </a:rPr>
              <a:t>Antivirus protection.</a:t>
            </a:r>
          </a:p>
          <a:p>
            <a:pPr marL="1143000" lvl="2" indent="-228600" algn="l">
              <a:buFont typeface="Arial" panose="020B0604020202020204" pitchFamily="34" charset="0"/>
              <a:buChar char="•"/>
            </a:pPr>
            <a:r>
              <a:rPr lang="en-US" b="0" i="0" dirty="0">
                <a:solidFill>
                  <a:srgbClr val="000000"/>
                </a:solidFill>
                <a:effectLst/>
                <a:latin typeface="inter-regular"/>
              </a:rPr>
              <a:t>Deep Packet Inspection (DPI)</a:t>
            </a:r>
          </a:p>
          <a:p>
            <a:pPr marL="1143000" lvl="2" indent="-228600" algn="l">
              <a:buFont typeface="Arial" panose="020B0604020202020204" pitchFamily="34" charset="0"/>
              <a:buChar char="•"/>
            </a:pPr>
            <a:r>
              <a:rPr lang="en-US" b="0" i="0" dirty="0">
                <a:solidFill>
                  <a:srgbClr val="000000"/>
                </a:solidFill>
                <a:effectLst/>
                <a:latin typeface="inter-regular"/>
              </a:rPr>
              <a:t>Application filtering</a:t>
            </a:r>
          </a:p>
          <a:p>
            <a:pPr marL="742950" lvl="1" indent="-285750" algn="l">
              <a:buFont typeface="Arial" panose="020B0604020202020204" pitchFamily="34" charset="0"/>
              <a:buChar char="•"/>
            </a:pPr>
            <a:r>
              <a:rPr lang="en-US" b="0" i="0" dirty="0">
                <a:solidFill>
                  <a:srgbClr val="000000"/>
                </a:solidFill>
                <a:effectLst/>
                <a:latin typeface="inter-regular"/>
              </a:rPr>
              <a:t>Protect your network and end users against known and unknown threads including:</a:t>
            </a:r>
          </a:p>
          <a:p>
            <a:pPr marL="1143000" lvl="2" indent="-228600" algn="l">
              <a:buFont typeface="Arial" panose="020B0604020202020204" pitchFamily="34" charset="0"/>
              <a:buChar char="•"/>
            </a:pPr>
            <a:r>
              <a:rPr lang="en-US" b="0" i="0" dirty="0">
                <a:solidFill>
                  <a:srgbClr val="000000"/>
                </a:solidFill>
                <a:effectLst/>
                <a:latin typeface="inter-regular"/>
              </a:rPr>
              <a:t>Zero- day.</a:t>
            </a:r>
          </a:p>
          <a:p>
            <a:pPr marL="1143000" lvl="2" indent="-228600" algn="l">
              <a:buFont typeface="Arial" panose="020B0604020202020204" pitchFamily="34" charset="0"/>
              <a:buChar char="•"/>
            </a:pPr>
            <a:r>
              <a:rPr lang="en-US" b="0" i="0" dirty="0">
                <a:solidFill>
                  <a:srgbClr val="000000"/>
                </a:solidFill>
                <a:effectLst/>
                <a:latin typeface="inter-regular"/>
              </a:rPr>
              <a:t>Encrypted malware.</a:t>
            </a:r>
          </a:p>
          <a:p>
            <a:pPr marL="1143000" lvl="2" indent="-228600" algn="l">
              <a:buFont typeface="Arial" panose="020B0604020202020204" pitchFamily="34" charset="0"/>
              <a:buChar char="•"/>
            </a:pPr>
            <a:r>
              <a:rPr lang="en-US" b="0" i="0" dirty="0">
                <a:solidFill>
                  <a:srgbClr val="000000"/>
                </a:solidFill>
                <a:effectLst/>
                <a:latin typeface="inter-regular"/>
              </a:rPr>
              <a:t>Ransomware.</a:t>
            </a:r>
          </a:p>
          <a:p>
            <a:pPr marL="1143000" lvl="2" indent="-228600" algn="l">
              <a:buFont typeface="Arial" panose="020B0604020202020204" pitchFamily="34" charset="0"/>
              <a:buChar char="•"/>
            </a:pPr>
            <a:r>
              <a:rPr lang="en-US" b="0" i="0" dirty="0">
                <a:solidFill>
                  <a:srgbClr val="000000"/>
                </a:solidFill>
                <a:effectLst/>
                <a:latin typeface="inter-regular"/>
              </a:rPr>
              <a:t>Malicious botnets.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15</a:t>
            </a:fld>
            <a:endParaRPr lang="en-GB"/>
          </a:p>
        </p:txBody>
      </p:sp>
    </p:spTree>
    <p:extLst>
      <p:ext uri="{BB962C8B-B14F-4D97-AF65-F5344CB8AC3E}">
        <p14:creationId xmlns:p14="http://schemas.microsoft.com/office/powerpoint/2010/main" val="1613114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inter-regular"/>
              </a:rPr>
              <a:t>here are following advantages of mobile communication:</a:t>
            </a:r>
          </a:p>
          <a:p>
            <a:pPr algn="l">
              <a:buFont typeface="Arial" panose="020B0604020202020204" pitchFamily="34" charset="0"/>
              <a:buChar char="•"/>
            </a:pPr>
            <a:r>
              <a:rPr lang="en-US" b="1" i="0" dirty="0">
                <a:solidFill>
                  <a:srgbClr val="000000"/>
                </a:solidFill>
                <a:effectLst/>
                <a:latin typeface="inter-bold"/>
              </a:rPr>
              <a:t>Flexibility:</a:t>
            </a:r>
            <a:r>
              <a:rPr lang="en-US" b="0" i="0" dirty="0">
                <a:solidFill>
                  <a:srgbClr val="000000"/>
                </a:solidFill>
                <a:effectLst/>
                <a:latin typeface="inter-regular"/>
              </a:rPr>
              <a:t> Wireless communication enables the people to communicate with each other regardless of location. There is no need to be in an office or some telephone booth in order to pass and receive messages.</a:t>
            </a:r>
          </a:p>
          <a:p>
            <a:pPr algn="l">
              <a:buFont typeface="Arial" panose="020B0604020202020204" pitchFamily="34" charset="0"/>
              <a:buChar char="•"/>
            </a:pPr>
            <a:r>
              <a:rPr lang="en-US" b="1" i="0" dirty="0">
                <a:solidFill>
                  <a:srgbClr val="000000"/>
                </a:solidFill>
                <a:effectLst/>
                <a:latin typeface="inter-bold"/>
              </a:rPr>
              <a:t>Cost effectiveness:</a:t>
            </a:r>
            <a:r>
              <a:rPr lang="en-US" b="0" i="0" dirty="0">
                <a:solidFill>
                  <a:srgbClr val="000000"/>
                </a:solidFill>
                <a:effectLst/>
                <a:latin typeface="inter-regular"/>
              </a:rPr>
              <a:t> In wireless communication, there is no need of any physical infrastructure (Wires or cables) or maintenance practice. Hence, the cost is reduced.</a:t>
            </a:r>
          </a:p>
          <a:p>
            <a:pPr algn="l">
              <a:buFont typeface="Arial" panose="020B0604020202020204" pitchFamily="34" charset="0"/>
              <a:buChar char="•"/>
            </a:pPr>
            <a:r>
              <a:rPr lang="en-US" b="1" i="0" dirty="0">
                <a:solidFill>
                  <a:srgbClr val="000000"/>
                </a:solidFill>
                <a:effectLst/>
                <a:latin typeface="inter-bold"/>
              </a:rPr>
              <a:t>Speed:</a:t>
            </a:r>
            <a:r>
              <a:rPr lang="en-US" b="0" i="0" dirty="0">
                <a:solidFill>
                  <a:srgbClr val="000000"/>
                </a:solidFill>
                <a:effectLst/>
                <a:latin typeface="inter-regular"/>
              </a:rPr>
              <a:t> Improvements can also be seen in speed. The network connectivity or the accessibility was much improved in accuracy and speed.</a:t>
            </a:r>
          </a:p>
          <a:p>
            <a:pPr algn="l">
              <a:buFont typeface="Arial" panose="020B0604020202020204" pitchFamily="34" charset="0"/>
              <a:buChar char="•"/>
            </a:pPr>
            <a:r>
              <a:rPr lang="en-US" b="1" i="0" dirty="0">
                <a:solidFill>
                  <a:srgbClr val="000000"/>
                </a:solidFill>
                <a:effectLst/>
                <a:latin typeface="inter-bold"/>
              </a:rPr>
              <a:t>Accessibility:</a:t>
            </a:r>
            <a:r>
              <a:rPr lang="en-US" b="0" i="0" dirty="0">
                <a:solidFill>
                  <a:srgbClr val="000000"/>
                </a:solidFill>
                <a:effectLst/>
                <a:latin typeface="inter-regular"/>
              </a:rPr>
              <a:t> With the help of wireless technology easy accessibility to the remote areas is possible. For example, in rural areas, online education is now possible. Educators or students no longer need to travel to far-flung areas to teach their lessons.</a:t>
            </a:r>
          </a:p>
          <a:p>
            <a:pPr algn="l">
              <a:buFont typeface="Arial" panose="020B0604020202020204" pitchFamily="34" charset="0"/>
              <a:buChar char="•"/>
            </a:pPr>
            <a:r>
              <a:rPr lang="en-US" b="1" i="0" dirty="0">
                <a:solidFill>
                  <a:srgbClr val="000000"/>
                </a:solidFill>
                <a:effectLst/>
                <a:latin typeface="inter-bold"/>
              </a:rPr>
              <a:t>Constant connectivity:</a:t>
            </a:r>
            <a:r>
              <a:rPr lang="en-US" b="0" i="0" dirty="0">
                <a:solidFill>
                  <a:srgbClr val="000000"/>
                </a:solidFill>
                <a:effectLst/>
                <a:latin typeface="inter-regular"/>
              </a:rPr>
              <a:t> Constant connectivity ensures that people can respond to emergencies relatively quickly. For example, a wireless device like mobile can ensure you a constant connectivity though you move from place to place or while you travel, whereas a wired landline can’t.</a:t>
            </a:r>
          </a:p>
          <a:p>
            <a:pPr algn="l"/>
            <a:endParaRPr lang="en-IE" dirty="0"/>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16</a:t>
            </a:fld>
            <a:endParaRPr lang="en-GB"/>
          </a:p>
        </p:txBody>
      </p:sp>
    </p:spTree>
    <p:extLst>
      <p:ext uri="{BB962C8B-B14F-4D97-AF65-F5344CB8AC3E}">
        <p14:creationId xmlns:p14="http://schemas.microsoft.com/office/powerpoint/2010/main" val="362610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inter-regular"/>
              </a:rPr>
              <a:t>here are following advantages of mobile communication:</a:t>
            </a:r>
          </a:p>
          <a:p>
            <a:pPr algn="l">
              <a:buFont typeface="Arial" panose="020B0604020202020204" pitchFamily="34" charset="0"/>
              <a:buChar char="•"/>
            </a:pPr>
            <a:r>
              <a:rPr lang="en-US" b="1" i="0" dirty="0">
                <a:solidFill>
                  <a:srgbClr val="000000"/>
                </a:solidFill>
                <a:effectLst/>
                <a:latin typeface="inter-bold"/>
              </a:rPr>
              <a:t>Flexibility:</a:t>
            </a:r>
            <a:r>
              <a:rPr lang="en-US" b="0" i="0" dirty="0">
                <a:solidFill>
                  <a:srgbClr val="000000"/>
                </a:solidFill>
                <a:effectLst/>
                <a:latin typeface="inter-regular"/>
              </a:rPr>
              <a:t> Wireless communication enables the people to communicate with each other regardless of location. There is no need to be in an office or some telephone booth in order to pass and receive messages.</a:t>
            </a:r>
          </a:p>
          <a:p>
            <a:pPr algn="l">
              <a:buFont typeface="Arial" panose="020B0604020202020204" pitchFamily="34" charset="0"/>
              <a:buChar char="•"/>
            </a:pPr>
            <a:r>
              <a:rPr lang="en-US" b="1" i="0" dirty="0">
                <a:solidFill>
                  <a:srgbClr val="000000"/>
                </a:solidFill>
                <a:effectLst/>
                <a:latin typeface="inter-bold"/>
              </a:rPr>
              <a:t>Cost effectiveness:</a:t>
            </a:r>
            <a:r>
              <a:rPr lang="en-US" b="0" i="0" dirty="0">
                <a:solidFill>
                  <a:srgbClr val="000000"/>
                </a:solidFill>
                <a:effectLst/>
                <a:latin typeface="inter-regular"/>
              </a:rPr>
              <a:t> In wireless communication, there is no need of any physical infrastructure (Wires or cables) or maintenance practice. Hence, the cost is reduced.</a:t>
            </a:r>
          </a:p>
          <a:p>
            <a:pPr algn="l">
              <a:buFont typeface="Arial" panose="020B0604020202020204" pitchFamily="34" charset="0"/>
              <a:buChar char="•"/>
            </a:pPr>
            <a:r>
              <a:rPr lang="en-US" b="1" i="0" dirty="0">
                <a:solidFill>
                  <a:srgbClr val="000000"/>
                </a:solidFill>
                <a:effectLst/>
                <a:latin typeface="inter-bold"/>
              </a:rPr>
              <a:t>Speed:</a:t>
            </a:r>
            <a:r>
              <a:rPr lang="en-US" b="0" i="0" dirty="0">
                <a:solidFill>
                  <a:srgbClr val="000000"/>
                </a:solidFill>
                <a:effectLst/>
                <a:latin typeface="inter-regular"/>
              </a:rPr>
              <a:t> Improvements can also be seen in speed. The network connectivity or the accessibility was much improved in accuracy and speed.</a:t>
            </a:r>
          </a:p>
          <a:p>
            <a:pPr algn="l">
              <a:buFont typeface="Arial" panose="020B0604020202020204" pitchFamily="34" charset="0"/>
              <a:buChar char="•"/>
            </a:pPr>
            <a:r>
              <a:rPr lang="en-US" b="1" i="0" dirty="0">
                <a:solidFill>
                  <a:srgbClr val="000000"/>
                </a:solidFill>
                <a:effectLst/>
                <a:latin typeface="inter-bold"/>
              </a:rPr>
              <a:t>Accessibility:</a:t>
            </a:r>
            <a:r>
              <a:rPr lang="en-US" b="0" i="0" dirty="0">
                <a:solidFill>
                  <a:srgbClr val="000000"/>
                </a:solidFill>
                <a:effectLst/>
                <a:latin typeface="inter-regular"/>
              </a:rPr>
              <a:t> With the help of wireless technology easy accessibility to the remote areas is possible. For example, in rural areas, online education is now possible. Educators or students no longer need to travel to far-flung areas to teach their lessons.</a:t>
            </a:r>
          </a:p>
          <a:p>
            <a:pPr algn="l">
              <a:buFont typeface="Arial" panose="020B0604020202020204" pitchFamily="34" charset="0"/>
              <a:buChar char="•"/>
            </a:pPr>
            <a:r>
              <a:rPr lang="en-US" b="1" i="0" dirty="0">
                <a:solidFill>
                  <a:srgbClr val="000000"/>
                </a:solidFill>
                <a:effectLst/>
                <a:latin typeface="inter-bold"/>
              </a:rPr>
              <a:t>Constant connectivity:</a:t>
            </a:r>
            <a:r>
              <a:rPr lang="en-US" b="0" i="0" dirty="0">
                <a:solidFill>
                  <a:srgbClr val="000000"/>
                </a:solidFill>
                <a:effectLst/>
                <a:latin typeface="inter-regular"/>
              </a:rPr>
              <a:t> Constant connectivity ensures that people can respond to emergencies relatively quickly. For example, a wireless device like mobile can ensure you a constant connectivity though you move from place to place or while you travel, whereas a wired landline can’t.</a:t>
            </a:r>
          </a:p>
          <a:p>
            <a:pPr algn="l"/>
            <a:endParaRPr lang="en-IE" dirty="0"/>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17</a:t>
            </a:fld>
            <a:endParaRPr lang="en-GB"/>
          </a:p>
        </p:txBody>
      </p:sp>
    </p:spTree>
    <p:extLst>
      <p:ext uri="{BB962C8B-B14F-4D97-AF65-F5344CB8AC3E}">
        <p14:creationId xmlns:p14="http://schemas.microsoft.com/office/powerpoint/2010/main" val="566771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inter-regular"/>
              </a:rPr>
              <a:t>here are following advantages of mobile communication:</a:t>
            </a:r>
          </a:p>
          <a:p>
            <a:pPr algn="just">
              <a:buFont typeface="Arial" panose="020B0604020202020204" pitchFamily="34" charset="0"/>
              <a:buChar char="•"/>
            </a:pPr>
            <a:r>
              <a:rPr lang="en-US" b="1" i="0" dirty="0">
                <a:solidFill>
                  <a:srgbClr val="000000"/>
                </a:solidFill>
                <a:effectLst/>
                <a:latin typeface="inter-bold"/>
              </a:rPr>
              <a:t>Flexibility:</a:t>
            </a:r>
            <a:r>
              <a:rPr lang="en-US" b="0" i="0" dirty="0">
                <a:solidFill>
                  <a:srgbClr val="000000"/>
                </a:solidFill>
                <a:effectLst/>
                <a:latin typeface="inter-regular"/>
              </a:rPr>
              <a:t> Wireless communication enables the people to communicate with each other regardless of location. There is no need to be in an office or some telephone booth in order to pass and receive messages.</a:t>
            </a:r>
          </a:p>
          <a:p>
            <a:pPr algn="just">
              <a:buFont typeface="Arial" panose="020B0604020202020204" pitchFamily="34" charset="0"/>
              <a:buChar char="•"/>
            </a:pPr>
            <a:r>
              <a:rPr lang="en-US" b="1" i="0" dirty="0">
                <a:solidFill>
                  <a:srgbClr val="000000"/>
                </a:solidFill>
                <a:effectLst/>
                <a:latin typeface="inter-bold"/>
              </a:rPr>
              <a:t>Cost effectiveness:</a:t>
            </a:r>
            <a:r>
              <a:rPr lang="en-US" b="0" i="0" dirty="0">
                <a:solidFill>
                  <a:srgbClr val="000000"/>
                </a:solidFill>
                <a:effectLst/>
                <a:latin typeface="inter-regular"/>
              </a:rPr>
              <a:t> In wireless communication, there is no need of any physical infrastructure (Wires or cables) or maintenance practice. Hence, the cost is reduced.</a:t>
            </a:r>
          </a:p>
          <a:p>
            <a:pPr algn="just">
              <a:buFont typeface="Arial" panose="020B0604020202020204" pitchFamily="34" charset="0"/>
              <a:buChar char="•"/>
            </a:pPr>
            <a:r>
              <a:rPr lang="en-US" b="1" i="0" dirty="0">
                <a:solidFill>
                  <a:srgbClr val="000000"/>
                </a:solidFill>
                <a:effectLst/>
                <a:latin typeface="inter-bold"/>
              </a:rPr>
              <a:t>Speed:</a:t>
            </a:r>
            <a:r>
              <a:rPr lang="en-US" b="0" i="0" dirty="0">
                <a:solidFill>
                  <a:srgbClr val="000000"/>
                </a:solidFill>
                <a:effectLst/>
                <a:latin typeface="inter-regular"/>
              </a:rPr>
              <a:t> Improvements can also be seen in speed. The network connectivity or the accessibility was much improved in accuracy and speed.</a:t>
            </a:r>
          </a:p>
          <a:p>
            <a:pPr algn="just">
              <a:buFont typeface="Arial" panose="020B0604020202020204" pitchFamily="34" charset="0"/>
              <a:buChar char="•"/>
            </a:pPr>
            <a:r>
              <a:rPr lang="en-US" b="1" i="0" dirty="0">
                <a:solidFill>
                  <a:srgbClr val="000000"/>
                </a:solidFill>
                <a:effectLst/>
                <a:latin typeface="inter-bold"/>
              </a:rPr>
              <a:t>Accessibility:</a:t>
            </a:r>
            <a:r>
              <a:rPr lang="en-US" b="0" i="0" dirty="0">
                <a:solidFill>
                  <a:srgbClr val="000000"/>
                </a:solidFill>
                <a:effectLst/>
                <a:latin typeface="inter-regular"/>
              </a:rPr>
              <a:t> With the help of wireless technology easy accessibility to the remote areas is possible. For example, in rural areas, online education is now possible. Educators or students no longer need to travel to far-flung areas to teach their lessons.</a:t>
            </a:r>
          </a:p>
          <a:p>
            <a:pPr algn="just">
              <a:buFont typeface="Arial" panose="020B0604020202020204" pitchFamily="34" charset="0"/>
              <a:buChar char="•"/>
            </a:pPr>
            <a:r>
              <a:rPr lang="en-US" b="1" i="0" dirty="0">
                <a:solidFill>
                  <a:srgbClr val="000000"/>
                </a:solidFill>
                <a:effectLst/>
                <a:latin typeface="inter-bold"/>
              </a:rPr>
              <a:t>Constant connectivity:</a:t>
            </a:r>
            <a:r>
              <a:rPr lang="en-US" b="0" i="0" dirty="0">
                <a:solidFill>
                  <a:srgbClr val="000000"/>
                </a:solidFill>
                <a:effectLst/>
                <a:latin typeface="inter-regular"/>
              </a:rPr>
              <a:t> Constant connectivity ensures that people can respond to emergencies relatively quickly. For example, a wireless device like mobile can ensure you a constant connectivity though you move from place to place or while you travel, whereas a wired landline can’t.</a:t>
            </a:r>
          </a:p>
          <a:p>
            <a:endParaRPr lang="en-IE" dirty="0"/>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18</a:t>
            </a:fld>
            <a:endParaRPr lang="en-GB"/>
          </a:p>
        </p:txBody>
      </p:sp>
    </p:spTree>
    <p:extLst>
      <p:ext uri="{BB962C8B-B14F-4D97-AF65-F5344CB8AC3E}">
        <p14:creationId xmlns:p14="http://schemas.microsoft.com/office/powerpoint/2010/main" val="339757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21</a:t>
            </a:fld>
            <a:endParaRPr lang="en-GB"/>
          </a:p>
        </p:txBody>
      </p:sp>
    </p:spTree>
    <p:extLst>
      <p:ext uri="{BB962C8B-B14F-4D97-AF65-F5344CB8AC3E}">
        <p14:creationId xmlns:p14="http://schemas.microsoft.com/office/powerpoint/2010/main" val="2282616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D1ADA9-6F01-4C7C-AD7E-72AD49C9B2B8}" type="slidenum">
              <a:rPr lang="en-GB" smtClean="0"/>
              <a:t>22</a:t>
            </a:fld>
            <a:endParaRPr lang="en-GB"/>
          </a:p>
        </p:txBody>
      </p:sp>
    </p:spTree>
    <p:extLst>
      <p:ext uri="{BB962C8B-B14F-4D97-AF65-F5344CB8AC3E}">
        <p14:creationId xmlns:p14="http://schemas.microsoft.com/office/powerpoint/2010/main" val="1564375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C6C6C"/>
                </a:solidFill>
                <a:effectLst/>
                <a:latin typeface="Arial" panose="020B0604020202020204" pitchFamily="34" charset="0"/>
              </a:rPr>
              <a:t>ANs have evolved from the first generation (1G) to the fifth generation (</a:t>
            </a:r>
            <a:r>
              <a:rPr lang="en-US" b="0" i="0" u="sng" dirty="0">
                <a:solidFill>
                  <a:srgbClr val="00B3AC"/>
                </a:solidFill>
                <a:effectLst/>
                <a:latin typeface="Arial" panose="020B0604020202020204" pitchFamily="34" charset="0"/>
                <a:hlinkClick r:id="rId3"/>
              </a:rPr>
              <a:t>5G</a:t>
            </a:r>
            <a:r>
              <a:rPr lang="en-US" b="0" i="0" dirty="0">
                <a:solidFill>
                  <a:srgbClr val="6C6C6C"/>
                </a:solidFill>
                <a:effectLst/>
                <a:latin typeface="Arial" panose="020B0604020202020204" pitchFamily="34" charset="0"/>
              </a:rPr>
              <a:t>) of cellular networking. With the development of fourth generation (4G) technology in the 2000s, the </a:t>
            </a:r>
            <a:r>
              <a:rPr lang="en-US" b="0" i="0" u="sng" dirty="0">
                <a:solidFill>
                  <a:srgbClr val="00B3AC"/>
                </a:solidFill>
                <a:effectLst/>
                <a:latin typeface="Arial" panose="020B0604020202020204" pitchFamily="34" charset="0"/>
                <a:hlinkClick r:id="rId4"/>
              </a:rPr>
              <a:t>3rd Generation Partnership Project</a:t>
            </a:r>
            <a:r>
              <a:rPr lang="en-US" b="0" i="0" dirty="0">
                <a:solidFill>
                  <a:srgbClr val="6C6C6C"/>
                </a:solidFill>
                <a:effectLst/>
                <a:latin typeface="Arial" panose="020B0604020202020204" pitchFamily="34" charset="0"/>
              </a:rPr>
              <a:t> introduced Long-Term Evolution (</a:t>
            </a:r>
            <a:r>
              <a:rPr lang="en-US" b="0" i="0" u="sng" dirty="0">
                <a:solidFill>
                  <a:srgbClr val="00B3AC"/>
                </a:solidFill>
                <a:effectLst/>
                <a:latin typeface="Arial" panose="020B0604020202020204" pitchFamily="34" charset="0"/>
                <a:hlinkClick r:id="rId5"/>
              </a:rPr>
              <a:t>LTE</a:t>
            </a:r>
            <a:r>
              <a:rPr lang="en-US" b="0" i="0" dirty="0">
                <a:solidFill>
                  <a:srgbClr val="6C6C6C"/>
                </a:solidFill>
                <a:effectLst/>
                <a:latin typeface="Arial" panose="020B0604020202020204" pitchFamily="34" charset="0"/>
              </a:rPr>
              <a:t>) RAN, and the radio access network and the core network changed significantly. With 4G, system connectivity for the first time was based on the Internet Protocol (</a:t>
            </a:r>
            <a:r>
              <a:rPr lang="en-US" b="0" i="0" u="sng" dirty="0">
                <a:solidFill>
                  <a:srgbClr val="00B3AC"/>
                </a:solidFill>
                <a:effectLst/>
                <a:latin typeface="Arial" panose="020B0604020202020204" pitchFamily="34" charset="0"/>
                <a:hlinkClick r:id="rId6"/>
              </a:rPr>
              <a:t>IP</a:t>
            </a:r>
            <a:r>
              <a:rPr lang="en-US" b="0" i="0" dirty="0">
                <a:solidFill>
                  <a:srgbClr val="6C6C6C"/>
                </a:solidFill>
                <a:effectLst/>
                <a:latin typeface="Arial" panose="020B0604020202020204" pitchFamily="34" charset="0"/>
              </a:rPr>
              <a:t>), replacing the previous circuit-based networks.</a:t>
            </a:r>
          </a:p>
          <a:p>
            <a:endParaRPr lang="en-US" b="0" i="0" dirty="0">
              <a:solidFill>
                <a:srgbClr val="6C6C6C"/>
              </a:solidFill>
              <a:effectLst/>
              <a:latin typeface="Arial" panose="020B0604020202020204" pitchFamily="34" charset="0"/>
            </a:endParaRPr>
          </a:p>
          <a:p>
            <a:pPr algn="l"/>
            <a:r>
              <a:rPr lang="en-US" b="1" i="0" dirty="0">
                <a:solidFill>
                  <a:srgbClr val="323232"/>
                </a:solidFill>
                <a:effectLst/>
                <a:latin typeface="Arial" panose="020B0604020202020204" pitchFamily="34" charset="0"/>
              </a:rPr>
              <a:t>What components make up a RAN?</a:t>
            </a:r>
          </a:p>
          <a:p>
            <a:pPr algn="l"/>
            <a:r>
              <a:rPr lang="en-US" b="0" i="0" dirty="0">
                <a:solidFill>
                  <a:srgbClr val="6C6C6C"/>
                </a:solidFill>
                <a:effectLst/>
                <a:latin typeface="Arial" panose="020B0604020202020204" pitchFamily="34" charset="0"/>
              </a:rPr>
              <a:t>RAN components include </a:t>
            </a:r>
            <a:r>
              <a:rPr lang="en-US" b="0" i="0" u="sng" dirty="0">
                <a:solidFill>
                  <a:srgbClr val="00B3AC"/>
                </a:solidFill>
                <a:effectLst/>
                <a:latin typeface="Arial" panose="020B0604020202020204" pitchFamily="34" charset="0"/>
                <a:hlinkClick r:id="rId7"/>
              </a:rPr>
              <a:t>base stations</a:t>
            </a:r>
            <a:r>
              <a:rPr lang="en-US" b="0" i="0" dirty="0">
                <a:solidFill>
                  <a:srgbClr val="6C6C6C"/>
                </a:solidFill>
                <a:effectLst/>
                <a:latin typeface="Arial" panose="020B0604020202020204" pitchFamily="34" charset="0"/>
              </a:rPr>
              <a:t> and antennas that cover a specific region, depending on their capacity. Silicon chips in both the core network and the user equipment provide RAN functionality.</a:t>
            </a:r>
          </a:p>
          <a:p>
            <a:pPr algn="l"/>
            <a:r>
              <a:rPr lang="en-US" b="0" i="0" dirty="0">
                <a:solidFill>
                  <a:srgbClr val="6C6C6C"/>
                </a:solidFill>
                <a:effectLst/>
                <a:latin typeface="Arial" panose="020B0604020202020204" pitchFamily="34" charset="0"/>
              </a:rPr>
              <a:t>A RAN is made up of three essential elements:</a:t>
            </a:r>
          </a:p>
          <a:p>
            <a:pPr algn="l">
              <a:buFont typeface="+mj-lt"/>
              <a:buAutoNum type="arabicPeriod"/>
            </a:pPr>
            <a:r>
              <a:rPr lang="en-US" b="1" i="0" dirty="0">
                <a:solidFill>
                  <a:srgbClr val="666666"/>
                </a:solidFill>
                <a:effectLst/>
                <a:latin typeface="Arial" panose="020B0604020202020204" pitchFamily="34" charset="0"/>
              </a:rPr>
              <a:t>Antennas</a:t>
            </a:r>
            <a:r>
              <a:rPr lang="en-US" b="0" i="0" dirty="0">
                <a:solidFill>
                  <a:srgbClr val="666666"/>
                </a:solidFill>
                <a:effectLst/>
                <a:latin typeface="Arial" panose="020B0604020202020204" pitchFamily="34" charset="0"/>
              </a:rPr>
              <a:t> convert electrical signals into radio waves.</a:t>
            </a:r>
          </a:p>
          <a:p>
            <a:pPr algn="l">
              <a:buFont typeface="+mj-lt"/>
              <a:buAutoNum type="arabicPeriod"/>
            </a:pPr>
            <a:r>
              <a:rPr lang="en-US" b="1" i="0" dirty="0">
                <a:solidFill>
                  <a:srgbClr val="666666"/>
                </a:solidFill>
                <a:effectLst/>
                <a:latin typeface="Arial" panose="020B0604020202020204" pitchFamily="34" charset="0"/>
              </a:rPr>
              <a:t>Radios</a:t>
            </a:r>
            <a:r>
              <a:rPr lang="en-US" b="0" i="0" dirty="0">
                <a:solidFill>
                  <a:srgbClr val="666666"/>
                </a:solidFill>
                <a:effectLst/>
                <a:latin typeface="Arial" panose="020B0604020202020204" pitchFamily="34" charset="0"/>
              </a:rPr>
              <a:t> transform digital information into signals that can be sent wirelessly and ensure that transmissions are in the correct frequency bands with the right power levels.</a:t>
            </a:r>
          </a:p>
          <a:p>
            <a:pPr algn="l">
              <a:buFont typeface="+mj-lt"/>
              <a:buAutoNum type="arabicPeriod"/>
            </a:pPr>
            <a:r>
              <a:rPr lang="en-US" b="1" i="0" dirty="0">
                <a:solidFill>
                  <a:srgbClr val="666666"/>
                </a:solidFill>
                <a:effectLst/>
                <a:latin typeface="Arial" panose="020B0604020202020204" pitchFamily="34" charset="0"/>
              </a:rPr>
              <a:t>Baseband units (</a:t>
            </a:r>
            <a:r>
              <a:rPr lang="en-US" b="1" i="0" u="sng" dirty="0">
                <a:solidFill>
                  <a:srgbClr val="00B3AC"/>
                </a:solidFill>
                <a:effectLst/>
                <a:latin typeface="Arial" panose="020B0604020202020204" pitchFamily="34" charset="0"/>
                <a:hlinkClick r:id="rId8"/>
              </a:rPr>
              <a:t>BBUs</a:t>
            </a:r>
            <a:r>
              <a:rPr lang="en-US" b="1" i="0" dirty="0">
                <a:solidFill>
                  <a:srgbClr val="666666"/>
                </a:solidFill>
                <a:effectLst/>
                <a:latin typeface="Arial" panose="020B0604020202020204" pitchFamily="34" charset="0"/>
              </a:rPr>
              <a:t>)</a:t>
            </a:r>
            <a:r>
              <a:rPr lang="en-US" b="0" i="0" dirty="0">
                <a:solidFill>
                  <a:srgbClr val="666666"/>
                </a:solidFill>
                <a:effectLst/>
                <a:latin typeface="Arial" panose="020B0604020202020204" pitchFamily="34" charset="0"/>
              </a:rPr>
              <a:t> provide a set of signal processing functions that make wireless communication possible. Traditional baseband uses custom electronics combined with multiple lines of code to enable wireless communication, typically using the licensed radio spectrum. BBU processing detects errors, secures the wireless signal and ensures that wireless resources are used effectively.</a:t>
            </a:r>
          </a:p>
          <a:p>
            <a:endParaRPr lang="en-US" b="0" i="0" dirty="0">
              <a:solidFill>
                <a:srgbClr val="6C6C6C"/>
              </a:solidFill>
              <a:effectLst/>
              <a:latin typeface="Arial" panose="020B0604020202020204" pitchFamily="34" charset="0"/>
            </a:endParaRPr>
          </a:p>
          <a:p>
            <a:pPr algn="l"/>
            <a:r>
              <a:rPr lang="en-US" b="1" i="0" dirty="0">
                <a:solidFill>
                  <a:srgbClr val="323232"/>
                </a:solidFill>
                <a:effectLst/>
                <a:latin typeface="Arial" panose="020B0604020202020204" pitchFamily="34" charset="0"/>
              </a:rPr>
              <a:t>How does a RAN work?</a:t>
            </a:r>
          </a:p>
          <a:p>
            <a:pPr algn="l"/>
            <a:r>
              <a:rPr lang="en-US" b="0" i="0" dirty="0">
                <a:solidFill>
                  <a:srgbClr val="6C6C6C"/>
                </a:solidFill>
                <a:effectLst/>
                <a:latin typeface="Arial" panose="020B0604020202020204" pitchFamily="34" charset="0"/>
              </a:rPr>
              <a:t>A RAN provides access to and coordinates the management of resources across the radio sites. A handset or other device is wirelessly connected to the backbone, or core network, and the RAN sends its signal to various wireless endpoints so it can travel with traffic from other networks. A single handset or phone could be connected at the same time to multiple RANs, sometimes called </a:t>
            </a:r>
            <a:r>
              <a:rPr lang="en-US" b="0" i="1" dirty="0">
                <a:solidFill>
                  <a:srgbClr val="6C6C6C"/>
                </a:solidFill>
                <a:effectLst/>
                <a:latin typeface="Arial" panose="020B0604020202020204" pitchFamily="34" charset="0"/>
              </a:rPr>
              <a:t>dual-mode handsets</a:t>
            </a:r>
            <a:r>
              <a:rPr lang="en-US" b="0" i="0" dirty="0">
                <a:solidFill>
                  <a:srgbClr val="6C6C6C"/>
                </a:solidFill>
                <a:effectLst/>
                <a:latin typeface="Arial" panose="020B0604020202020204" pitchFamily="34" charset="0"/>
              </a:rPr>
              <a:t>.</a:t>
            </a:r>
          </a:p>
          <a:p>
            <a:pPr algn="l"/>
            <a:r>
              <a:rPr lang="en-US" b="0" i="0" dirty="0">
                <a:solidFill>
                  <a:srgbClr val="6C6C6C"/>
                </a:solidFill>
                <a:effectLst/>
                <a:latin typeface="Arial" panose="020B0604020202020204" pitchFamily="34" charset="0"/>
              </a:rPr>
              <a:t>In second generation (2G) and third generation (3G) RAN architecture, the RAN controller manages the nodes connected to it. The RAN's network controller -- which manages radio resources, mobility and data encryption -- connects to the circuit-switched core network and the packet-switched core network, depending on the type of RAN.</a:t>
            </a:r>
          </a:p>
          <a:p>
            <a:pPr algn="l"/>
            <a:r>
              <a:rPr lang="en-US" b="0" i="0" dirty="0">
                <a:solidFill>
                  <a:srgbClr val="6C6C6C"/>
                </a:solidFill>
                <a:effectLst/>
                <a:latin typeface="Arial" panose="020B0604020202020204" pitchFamily="34" charset="0"/>
              </a:rPr>
              <a:t>With the advent of 4G LTE and an all-IP network, the layout of the radio access network has changed. In particular, the introduction of C-RAN has split the radios and antennas from the baseband controller to adapt better to the modern demands of mobile devices.</a:t>
            </a:r>
          </a:p>
          <a:p>
            <a:pPr algn="l"/>
            <a:r>
              <a:rPr lang="en-US" b="0" i="0" dirty="0">
                <a:solidFill>
                  <a:srgbClr val="6C6C6C"/>
                </a:solidFill>
                <a:effectLst/>
                <a:latin typeface="Arial" panose="020B0604020202020204" pitchFamily="34" charset="0"/>
              </a:rPr>
              <a:t>Today, RAN architecture divides the user plane and the control plane into separate elements. The RAN controller can exchange one set of user data messages through a </a:t>
            </a:r>
            <a:r>
              <a:rPr lang="en-US" b="0" i="0" u="sng" dirty="0">
                <a:solidFill>
                  <a:srgbClr val="00B3AC"/>
                </a:solidFill>
                <a:effectLst/>
                <a:latin typeface="Arial" panose="020B0604020202020204" pitchFamily="34" charset="0"/>
                <a:hlinkClick r:id="rId9"/>
              </a:rPr>
              <a:t>software-defined networking</a:t>
            </a:r>
            <a:r>
              <a:rPr lang="en-US" b="0" i="0" dirty="0">
                <a:solidFill>
                  <a:srgbClr val="6C6C6C"/>
                </a:solidFill>
                <a:effectLst/>
                <a:latin typeface="Arial" panose="020B0604020202020204" pitchFamily="34" charset="0"/>
              </a:rPr>
              <a:t> switch and a second set through a control-based interface. This separation enables the RAN to be more flexible, accommodating the </a:t>
            </a:r>
            <a:r>
              <a:rPr lang="en-US" b="0" i="0" u="sng" dirty="0">
                <a:solidFill>
                  <a:srgbClr val="00B3AC"/>
                </a:solidFill>
                <a:effectLst/>
                <a:latin typeface="Arial" panose="020B0604020202020204" pitchFamily="34" charset="0"/>
                <a:hlinkClick r:id="rId10"/>
              </a:rPr>
              <a:t>network functions virtualization</a:t>
            </a:r>
            <a:r>
              <a:rPr lang="en-US" b="0" i="0" dirty="0">
                <a:solidFill>
                  <a:srgbClr val="6C6C6C"/>
                </a:solidFill>
                <a:effectLst/>
                <a:latin typeface="Arial" panose="020B0604020202020204" pitchFamily="34" charset="0"/>
              </a:rPr>
              <a:t> techniques, such as network slicing and high MIMO, that are necessary for 5G.</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24</a:t>
            </a:fld>
            <a:endParaRPr lang="en-GB"/>
          </a:p>
        </p:txBody>
      </p:sp>
    </p:spTree>
    <p:extLst>
      <p:ext uri="{BB962C8B-B14F-4D97-AF65-F5344CB8AC3E}">
        <p14:creationId xmlns:p14="http://schemas.microsoft.com/office/powerpoint/2010/main" val="2604389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Cell splitting is the process of subdividing a congested cell into smaller cells, each with its own base station and a corresponding reduction in antenna height and transmitter power. Cell splitting increases the capacity of a cellular system since it increases the number of times that channels are reused. By defining new cells which have a smaller radius than the original cells and by installing these smaller cells (called microcells) between the existing cells, capacity increases due to the additional number of channels per unit area [8].</a:t>
            </a:r>
            <a:br>
              <a:rPr lang="en-US" dirty="0"/>
            </a:br>
            <a:r>
              <a:rPr lang="en-US" b="0" i="0" dirty="0">
                <a:solidFill>
                  <a:srgbClr val="000000"/>
                </a:solidFill>
                <a:effectLst/>
                <a:latin typeface="Times New Roman" panose="02020603050405020304" pitchFamily="18" charset="0"/>
              </a:rPr>
              <a:t>The consequence of the cell splitting is that the frequency assignment has to be done again, which affects the neighboring cells. It also increases the handoff rate because the cells are now smaller and a mobile is likely to cross cell boundaries more often compared with the case when the cells are big. Because of altered signaling conditions, this also affects the traffic in control channels [9].</a:t>
            </a:r>
            <a:br>
              <a:rPr lang="en-US" dirty="0"/>
            </a:br>
            <a:r>
              <a:rPr lang="en-US" b="0" i="0" dirty="0">
                <a:solidFill>
                  <a:srgbClr val="000000"/>
                </a:solidFill>
                <a:effectLst/>
                <a:latin typeface="Times New Roman" panose="02020603050405020304" pitchFamily="18" charset="0"/>
              </a:rPr>
              <a:t>A typical example of cell splitting is shown in</a:t>
            </a:r>
            <a:br>
              <a:rPr lang="en-US" dirty="0"/>
            </a:br>
            <a:r>
              <a:rPr lang="en-US" b="0" i="0" dirty="0">
                <a:solidFill>
                  <a:srgbClr val="000000"/>
                </a:solidFill>
                <a:effectLst/>
                <a:latin typeface="Times New Roman" panose="02020603050405020304" pitchFamily="18" charset="0"/>
              </a:rPr>
              <a:t>Figure 2. Here, it is assumed that the cell cluster is congested and as a result, the call blocking</a:t>
            </a:r>
            <a:br>
              <a:rPr lang="en-US" dirty="0"/>
            </a:br>
            <a:r>
              <a:rPr lang="en-US" b="0" i="0" dirty="0">
                <a:solidFill>
                  <a:srgbClr val="000000"/>
                </a:solidFill>
                <a:effectLst/>
                <a:latin typeface="Times New Roman" panose="02020603050405020304" pitchFamily="18" charset="0"/>
              </a:rPr>
              <a:t>Imagine if every cell in the cluster was reduced in such a way that the radius, R of every cell was cut in half, (R/2). In order to cover the entire service area with smaller cells, approximately four times as many cells would be required. The increased number of cells would increase the number of clusters over the coverage region, which in turn would increase the number of channels, and thus capacity, in the coverage area. In the example shown in Figure 2, the smaller cells were added in such a way as to preserve the frequency reuse plan of the system. In this case, the radius of each new microcell is half that of the original cell.</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27</a:t>
            </a:fld>
            <a:endParaRPr lang="en-GB"/>
          </a:p>
        </p:txBody>
      </p:sp>
    </p:spTree>
    <p:extLst>
      <p:ext uri="{BB962C8B-B14F-4D97-AF65-F5344CB8AC3E}">
        <p14:creationId xmlns:p14="http://schemas.microsoft.com/office/powerpoint/2010/main" val="236135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problem  is  created  when  a mobile  subscriber  travels  from  one  cell to  another  during  a  call. Since  adjacent  cells  do not use the  same channels  (frequencies)  a call must either be dropped  or transferred  from  one  channel to  another when  a user  crosses  the line  between  cells.  Since dropping  is unacceptable,  a handoff  process  was  created  whereby  the  mobile  telephone  network  automatically  transfers  the  call  from  one  channel  to  another  as  the  mobile crosses over into an adjacent  cell (Figure  10.5).  During  a call, two parties  are on one voice channel. When  the mobile unit moves out of the  coverage  area  of  a  given  cell  the  reception  becomes  weak  and  the  cell  site  in  use  requests  a  handoff.  The  system  switches  the  call  to  a  stronger  channel  on  a  new  site  without interrupting the call or alerting the user</a:t>
            </a:r>
          </a:p>
          <a:p>
            <a:endParaRPr lang="en-US" dirty="0"/>
          </a:p>
          <a:p>
            <a:r>
              <a:rPr lang="en-IE" dirty="0"/>
              <a:t>https://www.youtube.com/watch?v=lSwRfjgUYqQ</a:t>
            </a:r>
          </a:p>
        </p:txBody>
      </p:sp>
      <p:sp>
        <p:nvSpPr>
          <p:cNvPr id="4" name="Slide Number Placeholder 3"/>
          <p:cNvSpPr>
            <a:spLocks noGrp="1"/>
          </p:cNvSpPr>
          <p:nvPr>
            <p:ph type="sldNum" sz="quarter" idx="5"/>
          </p:nvPr>
        </p:nvSpPr>
        <p:spPr/>
        <p:txBody>
          <a:bodyPr/>
          <a:lstStyle/>
          <a:p>
            <a:fld id="{1FD1ADA9-6F01-4C7C-AD7E-72AD49C9B2B8}" type="slidenum">
              <a:rPr lang="en-GB" smtClean="0"/>
              <a:t>28</a:t>
            </a:fld>
            <a:endParaRPr lang="en-GB"/>
          </a:p>
        </p:txBody>
      </p:sp>
    </p:spTree>
    <p:extLst>
      <p:ext uri="{BB962C8B-B14F-4D97-AF65-F5344CB8AC3E}">
        <p14:creationId xmlns:p14="http://schemas.microsoft.com/office/powerpoint/2010/main" val="2084048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30</a:t>
            </a:fld>
            <a:endParaRPr lang="en-GB"/>
          </a:p>
        </p:txBody>
      </p:sp>
    </p:spTree>
    <p:extLst>
      <p:ext uri="{BB962C8B-B14F-4D97-AF65-F5344CB8AC3E}">
        <p14:creationId xmlns:p14="http://schemas.microsoft.com/office/powerpoint/2010/main" val="93908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3</a:t>
            </a:fld>
            <a:endParaRPr lang="en-GB"/>
          </a:p>
        </p:txBody>
      </p:sp>
    </p:spTree>
    <p:extLst>
      <p:ext uri="{BB962C8B-B14F-4D97-AF65-F5344CB8AC3E}">
        <p14:creationId xmlns:p14="http://schemas.microsoft.com/office/powerpoint/2010/main" val="3287132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effectLst/>
              <a:latin typeface="Arial" panose="020B0604020202020204" pitchFamily="34" charset="0"/>
            </a:endParaRPr>
          </a:p>
          <a:p>
            <a:pPr algn="l"/>
            <a:r>
              <a:rPr lang="en-US" b="1" i="0" dirty="0">
                <a:effectLst/>
                <a:latin typeface="Arial" panose="020B0604020202020204" pitchFamily="34" charset="0"/>
              </a:rPr>
              <a:t>The Base Transceiver Station (BTS)</a:t>
            </a:r>
          </a:p>
          <a:p>
            <a:pPr algn="just"/>
            <a:r>
              <a:rPr lang="en-US" b="0" i="0" dirty="0">
                <a:solidFill>
                  <a:srgbClr val="000000"/>
                </a:solidFill>
                <a:effectLst/>
                <a:latin typeface="Arial" panose="020B0604020202020204" pitchFamily="34" charset="0"/>
              </a:rPr>
              <a:t>The BTS houses the radio transceivers that define a cell and handles the radio link protocols with the MS. In a large urban area, a large number of BTSs may be deployed.</a:t>
            </a:r>
          </a:p>
          <a:p>
            <a:pPr algn="just"/>
            <a:r>
              <a:rPr lang="en-US" b="0" i="0" dirty="0">
                <a:solidFill>
                  <a:srgbClr val="000000"/>
                </a:solidFill>
                <a:effectLst/>
                <a:latin typeface="Arial" panose="020B0604020202020204" pitchFamily="34" charset="0"/>
              </a:rPr>
              <a:t>The BTS corresponds to the transceivers and antennas used in each cell of the network. A BTS is usually placed in the center of a cell. Its transmitting power defines the size of a cell. Each BTS has between 1 and 16 transceivers, depending on the density of users in the cell. Each BTS serves as a single cell. It also includes the following functions −</a:t>
            </a:r>
          </a:p>
          <a:p>
            <a:pPr algn="just">
              <a:buFont typeface="Arial" panose="020B0604020202020204" pitchFamily="34" charset="0"/>
              <a:buChar char="•"/>
            </a:pPr>
            <a:r>
              <a:rPr lang="en-US" b="0" i="0" dirty="0">
                <a:solidFill>
                  <a:srgbClr val="000000"/>
                </a:solidFill>
                <a:effectLst/>
                <a:latin typeface="Arial" panose="020B0604020202020204" pitchFamily="34" charset="0"/>
              </a:rPr>
              <a:t>Encoding, encrypting, multiplexing, modulating, and feeding the RF signals to the antenna</a:t>
            </a:r>
          </a:p>
          <a:p>
            <a:pPr algn="just">
              <a:buFont typeface="Arial" panose="020B0604020202020204" pitchFamily="34" charset="0"/>
              <a:buChar char="•"/>
            </a:pPr>
            <a:r>
              <a:rPr lang="en-US" b="0" i="0" dirty="0">
                <a:solidFill>
                  <a:srgbClr val="000000"/>
                </a:solidFill>
                <a:effectLst/>
                <a:latin typeface="Arial" panose="020B0604020202020204" pitchFamily="34" charset="0"/>
              </a:rPr>
              <a:t>Transcoding and rate adaptation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Time and frequency synchronizing</a:t>
            </a:r>
          </a:p>
          <a:p>
            <a:pPr algn="just">
              <a:buFont typeface="Arial" panose="020B0604020202020204" pitchFamily="34" charset="0"/>
              <a:buChar char="•"/>
            </a:pPr>
            <a:r>
              <a:rPr lang="en-US" b="0" i="0" dirty="0">
                <a:solidFill>
                  <a:srgbClr val="000000"/>
                </a:solidFill>
                <a:effectLst/>
                <a:latin typeface="Arial" panose="020B0604020202020204" pitchFamily="34" charset="0"/>
              </a:rPr>
              <a:t>Voice through full- or half-rate services</a:t>
            </a:r>
          </a:p>
          <a:p>
            <a:pPr algn="just">
              <a:buFont typeface="Arial" panose="020B0604020202020204" pitchFamily="34" charset="0"/>
              <a:buChar char="•"/>
            </a:pPr>
            <a:r>
              <a:rPr lang="en-US" b="0" i="0" dirty="0">
                <a:solidFill>
                  <a:srgbClr val="000000"/>
                </a:solidFill>
                <a:effectLst/>
                <a:latin typeface="Arial" panose="020B0604020202020204" pitchFamily="34" charset="0"/>
              </a:rPr>
              <a:t>Decoding, decrypting, and equalizing received signals</a:t>
            </a:r>
          </a:p>
          <a:p>
            <a:pPr algn="just">
              <a:buFont typeface="Arial" panose="020B0604020202020204" pitchFamily="34" charset="0"/>
              <a:buChar char="•"/>
            </a:pPr>
            <a:r>
              <a:rPr lang="en-US" b="0" i="0" dirty="0">
                <a:solidFill>
                  <a:srgbClr val="000000"/>
                </a:solidFill>
                <a:effectLst/>
                <a:latin typeface="Arial" panose="020B0604020202020204" pitchFamily="34" charset="0"/>
              </a:rPr>
              <a:t>Random access detection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Timing advances</a:t>
            </a:r>
          </a:p>
          <a:p>
            <a:pPr algn="just">
              <a:buFont typeface="Arial" panose="020B0604020202020204" pitchFamily="34" charset="0"/>
              <a:buChar char="•"/>
            </a:pPr>
            <a:r>
              <a:rPr lang="en-US" b="0" i="0" dirty="0">
                <a:solidFill>
                  <a:srgbClr val="000000"/>
                </a:solidFill>
                <a:effectLst/>
                <a:latin typeface="Arial" panose="020B0604020202020204" pitchFamily="34" charset="0"/>
              </a:rPr>
              <a:t>Uplink channel measurements</a:t>
            </a:r>
          </a:p>
          <a:p>
            <a:pPr algn="l"/>
            <a:endParaRPr lang="en-US" b="1" i="0" dirty="0">
              <a:effectLst/>
              <a:latin typeface="Arial" panose="020B0604020202020204" pitchFamily="34" charset="0"/>
            </a:endParaRPr>
          </a:p>
          <a:p>
            <a:pPr algn="l"/>
            <a:r>
              <a:rPr lang="en-US" b="1" i="0" dirty="0">
                <a:effectLst/>
                <a:latin typeface="Arial" panose="020B0604020202020204" pitchFamily="34" charset="0"/>
              </a:rPr>
              <a:t>The Base Station Controller (BSC)</a:t>
            </a:r>
          </a:p>
          <a:p>
            <a:pPr algn="just"/>
            <a:r>
              <a:rPr lang="en-US" b="0" i="0" dirty="0">
                <a:solidFill>
                  <a:srgbClr val="000000"/>
                </a:solidFill>
                <a:effectLst/>
                <a:latin typeface="Arial" panose="020B0604020202020204" pitchFamily="34" charset="0"/>
              </a:rPr>
              <a:t>The BSC manages the radio resources for one or more </a:t>
            </a:r>
            <a:r>
              <a:rPr lang="en-US" b="0" i="0" dirty="0" err="1">
                <a:solidFill>
                  <a:srgbClr val="000000"/>
                </a:solidFill>
                <a:effectLst/>
                <a:latin typeface="Arial" panose="020B0604020202020204" pitchFamily="34" charset="0"/>
              </a:rPr>
              <a:t>BTSs.</a:t>
            </a:r>
            <a:r>
              <a:rPr lang="en-US" b="0" i="0" dirty="0">
                <a:solidFill>
                  <a:srgbClr val="000000"/>
                </a:solidFill>
                <a:effectLst/>
                <a:latin typeface="Arial" panose="020B0604020202020204" pitchFamily="34" charset="0"/>
              </a:rPr>
              <a:t> It handles radio channel setup, frequency hopping, and handovers. The BSC is the connection between the mobile and the MSC. The BSC also translates the 13 Kbps voice channel used over the radio link to the standard 64 Kbps channel used by the Public Switched Telephone Network (PSDN) or ISDN.</a:t>
            </a:r>
          </a:p>
          <a:p>
            <a:pPr algn="just"/>
            <a:r>
              <a:rPr lang="en-US" b="0" i="0" dirty="0">
                <a:solidFill>
                  <a:srgbClr val="000000"/>
                </a:solidFill>
                <a:effectLst/>
                <a:latin typeface="Arial" panose="020B0604020202020204" pitchFamily="34" charset="0"/>
              </a:rPr>
              <a:t>It assigns and releases frequencies and time slots for the MS. The BSC also handles intercell handover. It controls the power transmission of the BSS and MS in its area. The function of the BSC is to allocate the necessary time slots between the BTS and the MSC. It is a switching device that handles the radio resources.</a:t>
            </a:r>
          </a:p>
          <a:p>
            <a:pPr algn="just"/>
            <a:r>
              <a:rPr lang="en-US" b="0" i="0" dirty="0">
                <a:solidFill>
                  <a:srgbClr val="000000"/>
                </a:solidFill>
                <a:effectLst/>
                <a:latin typeface="Arial" panose="020B0604020202020204" pitchFamily="34" charset="0"/>
              </a:rPr>
              <a:t>The additional functions include−</a:t>
            </a:r>
          </a:p>
          <a:p>
            <a:pPr algn="just">
              <a:buFont typeface="Arial" panose="020B0604020202020204" pitchFamily="34" charset="0"/>
              <a:buChar char="•"/>
            </a:pPr>
            <a:r>
              <a:rPr lang="en-US" b="0" i="0" dirty="0">
                <a:solidFill>
                  <a:srgbClr val="000000"/>
                </a:solidFill>
                <a:effectLst/>
                <a:latin typeface="Arial" panose="020B0604020202020204" pitchFamily="34" charset="0"/>
              </a:rPr>
              <a:t>Control of frequency hopping</a:t>
            </a:r>
          </a:p>
          <a:p>
            <a:pPr algn="just">
              <a:buFont typeface="Arial" panose="020B0604020202020204" pitchFamily="34" charset="0"/>
              <a:buChar char="•"/>
            </a:pPr>
            <a:r>
              <a:rPr lang="en-US" b="0" i="0" dirty="0">
                <a:solidFill>
                  <a:srgbClr val="000000"/>
                </a:solidFill>
                <a:effectLst/>
                <a:latin typeface="Arial" panose="020B0604020202020204" pitchFamily="34" charset="0"/>
              </a:rPr>
              <a:t>Performing traffic concentration to reduce the number of lines from the MSC</a:t>
            </a:r>
          </a:p>
          <a:p>
            <a:pPr algn="just">
              <a:buFont typeface="Arial" panose="020B0604020202020204" pitchFamily="34" charset="0"/>
              <a:buChar char="•"/>
            </a:pPr>
            <a:r>
              <a:rPr lang="en-US" b="0" i="0" dirty="0">
                <a:solidFill>
                  <a:srgbClr val="000000"/>
                </a:solidFill>
                <a:effectLst/>
                <a:latin typeface="Arial" panose="020B0604020202020204" pitchFamily="34" charset="0"/>
              </a:rPr>
              <a:t>Providing an interface to the Operations and Maintenance Center for the BSS</a:t>
            </a:r>
          </a:p>
          <a:p>
            <a:pPr algn="just">
              <a:buFont typeface="Arial" panose="020B0604020202020204" pitchFamily="34" charset="0"/>
              <a:buChar char="•"/>
            </a:pPr>
            <a:r>
              <a:rPr lang="en-US" b="0" i="0" dirty="0">
                <a:solidFill>
                  <a:srgbClr val="000000"/>
                </a:solidFill>
                <a:effectLst/>
                <a:latin typeface="Arial" panose="020B0604020202020204" pitchFamily="34" charset="0"/>
              </a:rPr>
              <a:t>Reallocation of frequencies among BTSs</a:t>
            </a:r>
          </a:p>
          <a:p>
            <a:pPr algn="just">
              <a:buFont typeface="Arial" panose="020B0604020202020204" pitchFamily="34" charset="0"/>
              <a:buChar char="•"/>
            </a:pPr>
            <a:r>
              <a:rPr lang="en-US" b="0" i="0" dirty="0">
                <a:solidFill>
                  <a:srgbClr val="000000"/>
                </a:solidFill>
                <a:effectLst/>
                <a:latin typeface="Arial" panose="020B0604020202020204" pitchFamily="34" charset="0"/>
              </a:rPr>
              <a:t>Time and frequency synchronization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Power management</a:t>
            </a:r>
          </a:p>
          <a:p>
            <a:pPr algn="just">
              <a:buFont typeface="Arial" panose="020B0604020202020204" pitchFamily="34" charset="0"/>
              <a:buChar char="•"/>
            </a:pPr>
            <a:r>
              <a:rPr lang="en-US" b="0" i="0" dirty="0">
                <a:solidFill>
                  <a:srgbClr val="000000"/>
                </a:solidFill>
                <a:effectLst/>
                <a:latin typeface="Arial" panose="020B0604020202020204" pitchFamily="34" charset="0"/>
              </a:rPr>
              <a:t>Time-delay measurements of received signals from the MS</a:t>
            </a:r>
          </a:p>
          <a:p>
            <a:pPr algn="l"/>
            <a:endParaRPr lang="en-US" b="0" i="0" dirty="0">
              <a:effectLst/>
              <a:latin typeface="Arial" panose="020B0604020202020204" pitchFamily="34" charset="0"/>
            </a:endParaRPr>
          </a:p>
          <a:p>
            <a:pPr algn="l"/>
            <a:endParaRPr lang="en-US" b="1" i="0" dirty="0">
              <a:effectLst/>
              <a:latin typeface="Arial" panose="020B0604020202020204" pitchFamily="34" charset="0"/>
            </a:endParaRPr>
          </a:p>
          <a:p>
            <a:pPr algn="l"/>
            <a:r>
              <a:rPr lang="en-US" b="1" i="0" dirty="0">
                <a:effectLst/>
                <a:latin typeface="Arial" panose="020B0604020202020204" pitchFamily="34" charset="0"/>
              </a:rPr>
              <a:t>Home Location Register (HLR)</a:t>
            </a:r>
          </a:p>
          <a:p>
            <a:pPr algn="just"/>
            <a:r>
              <a:rPr lang="en-US" b="0" i="0" dirty="0">
                <a:solidFill>
                  <a:srgbClr val="000000"/>
                </a:solidFill>
                <a:effectLst/>
                <a:latin typeface="Arial" panose="020B0604020202020204" pitchFamily="34" charset="0"/>
              </a:rPr>
              <a:t>The HLR is a database used for storage and management of subscriptions. The HLR is considered the most important database, as it stores permanent data about subscribers, including a subscriber's service profile, location information, and activity status. When an individual buys a subscription in the form of SIM, then all the information about this subscription is registered in the HLR of that operator.</a:t>
            </a:r>
          </a:p>
          <a:p>
            <a:pPr algn="l"/>
            <a:r>
              <a:rPr lang="en-US" b="1" i="0" dirty="0">
                <a:effectLst/>
                <a:latin typeface="Arial" panose="020B0604020202020204" pitchFamily="34" charset="0"/>
              </a:rPr>
              <a:t>Mobile Services Switching Center (MSC)</a:t>
            </a:r>
          </a:p>
          <a:p>
            <a:pPr algn="just"/>
            <a:r>
              <a:rPr lang="en-US" b="0" i="0" dirty="0">
                <a:solidFill>
                  <a:srgbClr val="000000"/>
                </a:solidFill>
                <a:effectLst/>
                <a:latin typeface="Arial" panose="020B0604020202020204" pitchFamily="34" charset="0"/>
              </a:rPr>
              <a:t>The central component of the Network Subsystem is the MSC. The MSC performs the switching of calls between the mobile and other fixed or mobile network users, as well as the management of mobile services such as registration, authentication, location updating, handovers, and call routing to a roaming subscriber. It also performs such functions as toll ticketing, network interfacing, common channel signaling, and others. Every MSC is identified by a unique ID.</a:t>
            </a:r>
          </a:p>
          <a:p>
            <a:pPr algn="l"/>
            <a:r>
              <a:rPr lang="en-US" b="1" i="0" dirty="0">
                <a:effectLst/>
                <a:latin typeface="Arial" panose="020B0604020202020204" pitchFamily="34" charset="0"/>
              </a:rPr>
              <a:t>Visitor Location Register (VLR)</a:t>
            </a:r>
          </a:p>
          <a:p>
            <a:pPr algn="just"/>
            <a:r>
              <a:rPr lang="en-US" b="0" i="0" dirty="0">
                <a:solidFill>
                  <a:srgbClr val="000000"/>
                </a:solidFill>
                <a:effectLst/>
                <a:latin typeface="Arial" panose="020B0604020202020204" pitchFamily="34" charset="0"/>
              </a:rPr>
              <a:t>The VLR is a database that contains temporary information about subscribers that is needed by the MSC in order to service visiting subscribers. The VLR is always integrated with the MSC. When a mobile station roams into a new MSC area, the VLR connected to that MSC will request data about the mobile station from the HLR. Later, if the mobile station makes a call, the VLR will have the information needed for call setup without having to interrogate the HLR each time.</a:t>
            </a:r>
          </a:p>
          <a:p>
            <a:pPr algn="l"/>
            <a:r>
              <a:rPr lang="en-US" b="1" i="0" dirty="0">
                <a:effectLst/>
                <a:latin typeface="Arial" panose="020B0604020202020204" pitchFamily="34" charset="0"/>
              </a:rPr>
              <a:t>Authentication Center (AUC)</a:t>
            </a:r>
          </a:p>
          <a:p>
            <a:pPr algn="just"/>
            <a:r>
              <a:rPr lang="en-US" b="0" i="0" dirty="0">
                <a:solidFill>
                  <a:srgbClr val="000000"/>
                </a:solidFill>
                <a:effectLst/>
                <a:latin typeface="Arial" panose="020B0604020202020204" pitchFamily="34" charset="0"/>
              </a:rPr>
              <a:t>The Authentication Center is a protected database that stores a copy of the secret key stored in each subscriber's SIM card, which is used for authentication and ciphering of the radio channel. The AUC protects network operators from different types of fraud found in today's cellular world.</a:t>
            </a:r>
          </a:p>
          <a:p>
            <a:pPr algn="l"/>
            <a:r>
              <a:rPr lang="en-US" b="1" i="0" dirty="0">
                <a:effectLst/>
                <a:latin typeface="Arial" panose="020B0604020202020204" pitchFamily="34" charset="0"/>
              </a:rPr>
              <a:t>Equipment Identity Register (EIR)</a:t>
            </a:r>
          </a:p>
          <a:p>
            <a:pPr algn="just"/>
            <a:r>
              <a:rPr lang="en-US" b="0" i="0" dirty="0">
                <a:solidFill>
                  <a:srgbClr val="000000"/>
                </a:solidFill>
                <a:effectLst/>
                <a:latin typeface="Arial" panose="020B0604020202020204" pitchFamily="34" charset="0"/>
              </a:rPr>
              <a:t>The Equipment Identity Register (EIR) is a database that contains a list of all valid mobile equipment on the network, where its International Mobile Equipment Identity (IMEI) identifies each MS. An IMEI is marked as invalid if it has been reported stolen or is not type approved.</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31</a:t>
            </a:fld>
            <a:endParaRPr lang="en-GB"/>
          </a:p>
        </p:txBody>
      </p:sp>
    </p:spTree>
    <p:extLst>
      <p:ext uri="{BB962C8B-B14F-4D97-AF65-F5344CB8AC3E}">
        <p14:creationId xmlns:p14="http://schemas.microsoft.com/office/powerpoint/2010/main" val="2148615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32</a:t>
            </a:fld>
            <a:endParaRPr lang="en-GB"/>
          </a:p>
        </p:txBody>
      </p:sp>
    </p:spTree>
    <p:extLst>
      <p:ext uri="{BB962C8B-B14F-4D97-AF65-F5344CB8AC3E}">
        <p14:creationId xmlns:p14="http://schemas.microsoft.com/office/powerpoint/2010/main" val="1543837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1A1A1A"/>
                </a:solidFill>
                <a:effectLst/>
                <a:latin typeface="Fira Sans" panose="020B0503050000020004" pitchFamily="34" charset="0"/>
              </a:rPr>
              <a:t>A call originating from a mobile device (MS) in the GSM network is routed through the core network to the destination party. To connect to the GSM network, an MS first connects to a radio network, which is in charge of handling messaging between devices and the core network. An MS is constantly communicating with the Base Station Subsystem of the radio network to send and receive signals. The steps to establishing a GSM voice call are illustrated below.</a:t>
            </a:r>
            <a:endParaRPr lang="en-US" b="0" i="0" dirty="0">
              <a:solidFill>
                <a:srgbClr val="1A1A1A"/>
              </a:solidFill>
              <a:effectLst/>
              <a:latin typeface="Fira Sans" panose="020B0604020202020204" pitchFamily="34" charset="0"/>
            </a:endParaRPr>
          </a:p>
          <a:p>
            <a:pPr algn="l">
              <a:buFont typeface="+mj-lt"/>
              <a:buAutoNum type="arabicPeriod"/>
            </a:pPr>
            <a:endParaRPr lang="en-US" b="0" i="0" dirty="0">
              <a:solidFill>
                <a:srgbClr val="1A1A1A"/>
              </a:solidFill>
              <a:effectLst/>
              <a:latin typeface="Fira Sans" panose="020B0604020202020204" pitchFamily="34" charset="0"/>
            </a:endParaRPr>
          </a:p>
          <a:p>
            <a:pPr algn="l">
              <a:buFont typeface="+mj-lt"/>
              <a:buAutoNum type="arabicPeriod"/>
            </a:pPr>
            <a:r>
              <a:rPr lang="en-US" b="0" i="0" dirty="0">
                <a:solidFill>
                  <a:srgbClr val="1A1A1A"/>
                </a:solidFill>
                <a:effectLst/>
                <a:latin typeface="Fira Sans" panose="020B0604020202020204" pitchFamily="34" charset="0"/>
              </a:rPr>
              <a:t>o initiate a call, the MS sends a request for radio resource allocation to the BSS, which mediates further connection to the Mobile Switching Center (MSC). The BSS assigns the MS a channel with a given frequency and time slot, which constitutes the communication route between the MS and the BSS.</a:t>
            </a:r>
          </a:p>
          <a:p>
            <a:pPr algn="l">
              <a:buFont typeface="+mj-lt"/>
              <a:buAutoNum type="arabicPeriod"/>
            </a:pPr>
            <a:r>
              <a:rPr lang="en-US" b="0" i="0" dirty="0">
                <a:solidFill>
                  <a:srgbClr val="1A1A1A"/>
                </a:solidFill>
                <a:effectLst/>
                <a:latin typeface="Fira Sans" panose="020B0604020202020204" pitchFamily="34" charset="0"/>
              </a:rPr>
              <a:t>once the MS confirms the established channel, the BSS can initiate the connection to the MSC.</a:t>
            </a:r>
          </a:p>
          <a:p>
            <a:pPr algn="l">
              <a:buFont typeface="+mj-lt"/>
              <a:buAutoNum type="arabicPeriod"/>
            </a:pPr>
            <a:r>
              <a:rPr lang="en-US" b="0" i="0" dirty="0">
                <a:solidFill>
                  <a:srgbClr val="1A1A1A"/>
                </a:solidFill>
                <a:effectLst/>
                <a:latin typeface="Fira Sans" panose="020B0604020202020204" pitchFamily="34" charset="0"/>
              </a:rPr>
              <a:t>once the MS has connected to the network, the subscriber needs to be authenticated. This can be done using the IMSI number stored in the SIM card, which allows the Authentication Center in the core network to verify the subscriber’s identity. After this step, the MS and the MSC can start communicating.</a:t>
            </a:r>
          </a:p>
          <a:p>
            <a:pPr algn="l"/>
            <a:r>
              <a:rPr lang="en-US" b="0" i="0" dirty="0">
                <a:solidFill>
                  <a:srgbClr val="1A1A1A"/>
                </a:solidFill>
                <a:effectLst/>
                <a:latin typeface="Fira Sans" panose="020B0604020202020204" pitchFamily="34" charset="0"/>
              </a:rPr>
              <a:t>To make sure the data sent over the radio network between the BSS and MS/MSC is secure, the MSC initiates a ciphering procedure which is transmitted to the BTS, which in turn forwards the message to the MS. The MS enables ciphering towards the BTS; as the BTS starts receiving ciphered data, it will start the ciphered transmission of information, finalizing the encryption procedure.</a:t>
            </a:r>
          </a:p>
          <a:p>
            <a:pPr algn="l"/>
            <a:r>
              <a:rPr lang="en-US" b="0" i="0" dirty="0">
                <a:solidFill>
                  <a:srgbClr val="1A1A1A"/>
                </a:solidFill>
                <a:effectLst/>
                <a:latin typeface="Fira Sans" panose="020B0604020202020204" pitchFamily="34" charset="0"/>
              </a:rPr>
              <a:t>4. in order to initiate the call setup, the MSC verifies that the requested service is allowed for the subscriber. This information is available in the Virtual Location Register, which maintains temporary subscriber data (location, preferences, allowed services). Once the VLR confirms the service requested by the originating MS, the MSC starts the call setup.</a:t>
            </a:r>
          </a:p>
          <a:p>
            <a:pPr algn="l"/>
            <a:r>
              <a:rPr lang="en-US" b="0" i="0" dirty="0">
                <a:solidFill>
                  <a:srgbClr val="1A1A1A"/>
                </a:solidFill>
                <a:effectLst/>
                <a:latin typeface="Fira Sans" panose="020B0604020202020204" pitchFamily="34" charset="0"/>
              </a:rPr>
              <a:t>5. for the call to take place, the MSC allocates a voice channel between the MSC and the BSS. The BSS notifies the MS about the change to voice mode, and the MS returns a confirmation message. The MSC routes the call to the </a:t>
            </a:r>
            <a:r>
              <a:rPr lang="en-US" b="0" i="0" dirty="0" err="1">
                <a:solidFill>
                  <a:srgbClr val="1A1A1A"/>
                </a:solidFill>
                <a:effectLst/>
                <a:latin typeface="Fira Sans" panose="020B0604020202020204" pitchFamily="34" charset="0"/>
              </a:rPr>
              <a:t>dialled</a:t>
            </a:r>
            <a:r>
              <a:rPr lang="en-US" b="0" i="0" dirty="0">
                <a:solidFill>
                  <a:srgbClr val="1A1A1A"/>
                </a:solidFill>
                <a:effectLst/>
                <a:latin typeface="Fira Sans" panose="020B0604020202020204" pitchFamily="34" charset="0"/>
              </a:rPr>
              <a:t> number. When the call is received in the PSTN, the MSC is notified that the called subscriber is being alerted, at which point the originating MS receives a ring notification.</a:t>
            </a:r>
          </a:p>
          <a:p>
            <a:pPr algn="l"/>
            <a:r>
              <a:rPr lang="en-US" b="0" i="0" dirty="0">
                <a:solidFill>
                  <a:srgbClr val="1A1A1A"/>
                </a:solidFill>
                <a:effectLst/>
                <a:latin typeface="Fira Sans" panose="020B0604020202020204" pitchFamily="34" charset="0"/>
              </a:rPr>
              <a:t>To disconnect the call by either party, a disconnect message is sent to the MSC, which releases the communication channels created with the PSTN and the BSS.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33</a:t>
            </a:fld>
            <a:endParaRPr lang="en-GB"/>
          </a:p>
        </p:txBody>
      </p:sp>
    </p:spTree>
    <p:extLst>
      <p:ext uri="{BB962C8B-B14F-4D97-AF65-F5344CB8AC3E}">
        <p14:creationId xmlns:p14="http://schemas.microsoft.com/office/powerpoint/2010/main" val="1780730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urw-din"/>
              </a:rPr>
              <a:t>Task of SGSN :</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Packet Delivery</a:t>
            </a:r>
          </a:p>
          <a:p>
            <a:pPr algn="l" fontAlgn="base">
              <a:buFont typeface="+mj-lt"/>
              <a:buAutoNum type="arabicPeriod"/>
            </a:pPr>
            <a:r>
              <a:rPr lang="en-US" b="0" i="0" dirty="0">
                <a:solidFill>
                  <a:srgbClr val="273239"/>
                </a:solidFill>
                <a:effectLst/>
                <a:latin typeface="urw-din"/>
              </a:rPr>
              <a:t>Mobility management</a:t>
            </a:r>
          </a:p>
          <a:p>
            <a:pPr marL="742950" lvl="1" indent="-285750" algn="l" fontAlgn="base">
              <a:buFont typeface="+mj-lt"/>
              <a:buAutoNum type="arabicPeriod"/>
            </a:pPr>
            <a:r>
              <a:rPr lang="en-US" b="0" i="0" dirty="0">
                <a:solidFill>
                  <a:srgbClr val="273239"/>
                </a:solidFill>
                <a:effectLst/>
                <a:latin typeface="urw-din"/>
              </a:rPr>
              <a:t>apply/ sign off of terminals</a:t>
            </a:r>
          </a:p>
          <a:p>
            <a:pPr marL="742950" lvl="1" indent="-285750" algn="l" fontAlgn="base">
              <a:buFont typeface="+mj-lt"/>
              <a:buAutoNum type="arabicPeriod"/>
            </a:pPr>
            <a:r>
              <a:rPr lang="en-US" b="0" i="0" dirty="0">
                <a:solidFill>
                  <a:srgbClr val="273239"/>
                </a:solidFill>
                <a:effectLst/>
                <a:latin typeface="urw-din"/>
              </a:rPr>
              <a:t>localization</a:t>
            </a:r>
          </a:p>
          <a:p>
            <a:pPr algn="l" fontAlgn="base">
              <a:buFont typeface="+mj-lt"/>
              <a:buAutoNum type="arabicPeriod"/>
            </a:pPr>
            <a:r>
              <a:rPr lang="en-US" b="0" i="0" dirty="0">
                <a:solidFill>
                  <a:srgbClr val="273239"/>
                </a:solidFill>
                <a:effectLst/>
                <a:latin typeface="urw-din"/>
              </a:rPr>
              <a:t>LLC (Logical Link Control) management</a:t>
            </a:r>
          </a:p>
          <a:p>
            <a:pPr algn="l" fontAlgn="base">
              <a:buFont typeface="+mj-lt"/>
              <a:buAutoNum type="arabicPeriod"/>
            </a:pPr>
            <a:r>
              <a:rPr lang="en-US" b="0" i="0" dirty="0">
                <a:solidFill>
                  <a:srgbClr val="273239"/>
                </a:solidFill>
                <a:effectLst/>
                <a:latin typeface="urw-din"/>
              </a:rPr>
              <a:t>Authentication</a:t>
            </a:r>
          </a:p>
          <a:p>
            <a:pPr algn="l" fontAlgn="base">
              <a:buFont typeface="+mj-lt"/>
              <a:buAutoNum type="arabicPeriod"/>
            </a:pPr>
            <a:r>
              <a:rPr lang="en-US" b="0" i="0" dirty="0">
                <a:solidFill>
                  <a:srgbClr val="273239"/>
                </a:solidFill>
                <a:effectLst/>
                <a:latin typeface="urw-din"/>
              </a:rPr>
              <a:t>Billing</a:t>
            </a:r>
          </a:p>
          <a:p>
            <a:pPr algn="l" fontAlgn="base"/>
            <a:r>
              <a:rPr lang="en-US" b="1" i="0" dirty="0">
                <a:solidFill>
                  <a:srgbClr val="273239"/>
                </a:solidFill>
                <a:effectLst/>
                <a:latin typeface="urw-din"/>
              </a:rPr>
              <a:t>Task of GGSN : </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Mediator between GPRS between backbone and external data networks.</a:t>
            </a:r>
          </a:p>
          <a:p>
            <a:pPr algn="l" fontAlgn="base">
              <a:buFont typeface="+mj-lt"/>
              <a:buAutoNum type="arabicPeriod"/>
            </a:pPr>
            <a:r>
              <a:rPr lang="en-US" b="0" i="0" dirty="0">
                <a:solidFill>
                  <a:srgbClr val="273239"/>
                </a:solidFill>
                <a:effectLst/>
                <a:latin typeface="urw-din"/>
              </a:rPr>
              <a:t>Saves current data for the SGSN address of the participant as well as their profile and data for authentication and invoice.</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34</a:t>
            </a:fld>
            <a:endParaRPr lang="en-GB"/>
          </a:p>
        </p:txBody>
      </p:sp>
    </p:spTree>
    <p:extLst>
      <p:ext uri="{BB962C8B-B14F-4D97-AF65-F5344CB8AC3E}">
        <p14:creationId xmlns:p14="http://schemas.microsoft.com/office/powerpoint/2010/main" val="1087668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https://commsbrief.com/difference-between-gsm-umts-lte/</a:t>
            </a:r>
          </a:p>
          <a:p>
            <a:endParaRPr lang="en-IE" dirty="0"/>
          </a:p>
          <a:p>
            <a:r>
              <a:rPr lang="en-US" b="0" i="0" dirty="0">
                <a:solidFill>
                  <a:srgbClr val="4B4F58"/>
                </a:solidFill>
                <a:effectLst/>
                <a:latin typeface="Merriweather" panose="020B0604020202020204" pitchFamily="2" charset="0"/>
              </a:rPr>
              <a:t>UMTS was the 3G migration path for GSM networks. The air interface for UMTS is based on Wideband Code Division Multiple Access (WCDMA) which is different from FDMA and TDMA that GSM employed. 3G UMTS migration required major upgrades to the radio network as new base stations were needed. The UMTS </a:t>
            </a:r>
            <a:r>
              <a:rPr lang="en-US" b="0" i="0" u="none" strike="noStrike" dirty="0">
                <a:effectLst/>
                <a:latin typeface="Merriweather" panose="020B0604020202020204" pitchFamily="2" charset="0"/>
                <a:hlinkClick r:id="rId3"/>
              </a:rPr>
              <a:t>mobile core network</a:t>
            </a:r>
            <a:r>
              <a:rPr lang="en-US" b="0" i="0" dirty="0">
                <a:solidFill>
                  <a:srgbClr val="4B4F58"/>
                </a:solidFill>
                <a:effectLst/>
                <a:latin typeface="Merriweather" panose="020B0604020202020204" pitchFamily="2" charset="0"/>
              </a:rPr>
              <a:t> used the same packet-switched network nodes, </a:t>
            </a:r>
            <a:r>
              <a:rPr lang="en-US" b="0" i="0" u="none" strike="noStrike" dirty="0">
                <a:effectLst/>
                <a:latin typeface="Merriweather" panose="020B0604020202020204" pitchFamily="2" charset="0"/>
                <a:hlinkClick r:id="rId4"/>
              </a:rPr>
              <a:t>SGSN and GGSN</a:t>
            </a:r>
            <a:r>
              <a:rPr lang="en-US" b="0" i="0" dirty="0">
                <a:solidFill>
                  <a:srgbClr val="4B4F58"/>
                </a:solidFill>
                <a:effectLst/>
                <a:latin typeface="Merriweather" panose="020B0604020202020204" pitchFamily="2" charset="0"/>
              </a:rPr>
              <a:t> that were introduced as part of the GPRS upgrade. The customers required new mobile phones in order to be able to access the new UMTS technology. Since UMTS networks were designed to co-exist with the GSM networks, they were well-integrated to ensure that inter-technology handovers (IRAT – Inter Radio Access Technology) could occur seamlessly. UMTS networks can enable theoretical peak speeds of up to 2 Mbps and real-life speeds of around 384 kbps. These speeds were further improved by later enhancements </a:t>
            </a:r>
            <a:r>
              <a:rPr lang="en-US" b="0" i="0" u="none" strike="noStrike" dirty="0">
                <a:effectLst/>
                <a:latin typeface="Merriweather" panose="020B0604020202020204" pitchFamily="2" charset="0"/>
                <a:hlinkClick r:id="rId5"/>
              </a:rPr>
              <a:t>High-Speed Downlink Packet Access (HSDPA)</a:t>
            </a:r>
            <a:r>
              <a:rPr lang="en-US" b="0" i="0" dirty="0">
                <a:solidFill>
                  <a:srgbClr val="4B4F58"/>
                </a:solidFill>
                <a:effectLst/>
                <a:latin typeface="Merriweather" panose="020B0604020202020204" pitchFamily="2" charset="0"/>
              </a:rPr>
              <a:t> and High-Speed Uplink Packet Access (HSUPA). HSDPA and HSUPA are collectively called HSPA (High-Speed Packet Access) which can enable peak downlink and uplink speeds of up to 14.4 Mbps and 5.76 Mbps, respectively. HSPA was followed by HSPA+ or Evolved High-speed Packet Access, which improves peak speeds to 42 Mbps in the downlink and 11.5 Mbps in the uplink. You can check out our dedicated post on </a:t>
            </a:r>
            <a:r>
              <a:rPr lang="en-US" b="0" i="0" u="none" strike="noStrike" dirty="0">
                <a:effectLst/>
                <a:latin typeface="Merriweather" panose="020B0604020202020204" pitchFamily="2" charset="0"/>
                <a:hlinkClick r:id="rId6"/>
              </a:rPr>
              <a:t>3G UMTS networks</a:t>
            </a:r>
            <a:r>
              <a:rPr lang="en-US" b="0" i="0" dirty="0">
                <a:solidFill>
                  <a:srgbClr val="4B4F58"/>
                </a:solidFill>
                <a:effectLst/>
                <a:latin typeface="Merriweather" panose="020B0604020202020204" pitchFamily="2" charset="0"/>
              </a:rPr>
              <a:t> for a detailed view, including UMTS frequencies, channel bandwidth and more.</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35</a:t>
            </a:fld>
            <a:endParaRPr lang="en-GB"/>
          </a:p>
        </p:txBody>
      </p:sp>
    </p:spTree>
    <p:extLst>
      <p:ext uri="{BB962C8B-B14F-4D97-AF65-F5344CB8AC3E}">
        <p14:creationId xmlns:p14="http://schemas.microsoft.com/office/powerpoint/2010/main" val="3450833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effectLst/>
                <a:latin typeface="Georgia" panose="02040502050405020303" pitchFamily="18" charset="0"/>
              </a:rPr>
              <a:t>What Does UMTS Mean For An Average Phone User?</a:t>
            </a:r>
          </a:p>
          <a:p>
            <a:pPr algn="l" fontAlgn="base"/>
            <a:r>
              <a:rPr lang="en-US" b="0" i="0" dirty="0">
                <a:solidFill>
                  <a:srgbClr val="4B4F58"/>
                </a:solidFill>
                <a:effectLst/>
                <a:latin typeface="Merriweather" panose="00000500000000000000" pitchFamily="2" charset="0"/>
              </a:rPr>
              <a:t>The 3G UMTS networks allowed mobile phone users to enjoy bit rates of up to 384 kbps, which was higher than the data rates </a:t>
            </a:r>
            <a:r>
              <a:rPr lang="en-US" b="0" i="0" u="none" strike="noStrike" dirty="0">
                <a:solidFill>
                  <a:srgbClr val="4B4F58"/>
                </a:solidFill>
                <a:effectLst/>
                <a:latin typeface="Merriweather" panose="00000500000000000000" pitchFamily="2" charset="0"/>
                <a:hlinkClick r:id="rId3"/>
              </a:rPr>
              <a:t>2G GSM networks</a:t>
            </a:r>
            <a:r>
              <a:rPr lang="en-US" b="0" i="0" dirty="0">
                <a:solidFill>
                  <a:srgbClr val="4B4F58"/>
                </a:solidFill>
                <a:effectLst/>
                <a:latin typeface="Merriweather" panose="00000500000000000000" pitchFamily="2" charset="0"/>
              </a:rPr>
              <a:t> could enable. UMTS networks can enable maximum theoretical bit rates of up to 2 Mbps. Before the launch of UMTS, the GSM EDGE enhancement (shown on the mobile phone as the </a:t>
            </a:r>
            <a:r>
              <a:rPr lang="en-US" b="0" i="0" u="none" strike="noStrike" dirty="0">
                <a:solidFill>
                  <a:srgbClr val="4B4F58"/>
                </a:solidFill>
                <a:effectLst/>
                <a:latin typeface="Merriweather" panose="00000500000000000000" pitchFamily="2" charset="0"/>
                <a:hlinkClick r:id="rId4"/>
              </a:rPr>
              <a:t>E symbol</a:t>
            </a:r>
            <a:r>
              <a:rPr lang="en-US" b="0" i="0" dirty="0">
                <a:solidFill>
                  <a:srgbClr val="4B4F58"/>
                </a:solidFill>
                <a:effectLst/>
                <a:latin typeface="Merriweather" panose="00000500000000000000" pitchFamily="2" charset="0"/>
              </a:rPr>
              <a:t>) offered theoretical download speeds of up to 384 kbps, but the real-life average was between 130-200 kbps. For GSM customers, UMTS meant buying a new phone that could work with the new WCDMA standard. UMTS is the technology that led to the introduction of </a:t>
            </a:r>
            <a:r>
              <a:rPr lang="en-US" b="0" i="0" u="none" strike="noStrike" dirty="0">
                <a:solidFill>
                  <a:srgbClr val="4B4F58"/>
                </a:solidFill>
                <a:effectLst/>
                <a:latin typeface="Merriweather" panose="00000500000000000000" pitchFamily="2" charset="0"/>
                <a:hlinkClick r:id="rId5"/>
              </a:rPr>
              <a:t>High-Speed Packet Access (HSPA)</a:t>
            </a:r>
            <a:r>
              <a:rPr lang="en-US" b="0" i="0" dirty="0">
                <a:solidFill>
                  <a:srgbClr val="4B4F58"/>
                </a:solidFill>
                <a:effectLst/>
                <a:latin typeface="Merriweather" panose="00000500000000000000" pitchFamily="2" charset="0"/>
              </a:rPr>
              <a:t> which we normally see on mobile phones as the H or H+ symbol like the picture below.</a:t>
            </a:r>
          </a:p>
          <a:p>
            <a:pPr algn="l" fontAlgn="base"/>
            <a:endParaRPr lang="en-US" b="0" i="0" dirty="0">
              <a:effectLst/>
              <a:latin typeface="Georgia" panose="02040502050405020303" pitchFamily="18" charset="0"/>
            </a:endParaRPr>
          </a:p>
          <a:p>
            <a:pPr algn="l" fontAlgn="base"/>
            <a:r>
              <a:rPr lang="en-US" b="1" i="0" dirty="0">
                <a:effectLst/>
                <a:latin typeface="Georgia" panose="02040502050405020303" pitchFamily="18" charset="0"/>
              </a:rPr>
              <a:t>What Is The Difference Between UMTS And HSPA?</a:t>
            </a:r>
          </a:p>
          <a:p>
            <a:pPr algn="l" fontAlgn="base"/>
            <a:r>
              <a:rPr lang="en-US" b="0" i="0" dirty="0">
                <a:solidFill>
                  <a:srgbClr val="4B4F58"/>
                </a:solidFill>
                <a:effectLst/>
                <a:latin typeface="Merriweather" panose="00000500000000000000" pitchFamily="2" charset="0"/>
              </a:rPr>
              <a:t>UMTS networks provided the 3G technology as part of 3GPP Release 1999 that saw the introduction of HSPA in later 3GPP releases. UMTS is the main underlying technology supporting voice, text and data, but HSPA enhances data by enabling high-speed download and upload speeds. HSPA is a combination of </a:t>
            </a:r>
            <a:r>
              <a:rPr lang="en-US" b="0" i="0" u="none" strike="noStrike" dirty="0">
                <a:solidFill>
                  <a:srgbClr val="4B4F58"/>
                </a:solidFill>
                <a:effectLst/>
                <a:latin typeface="Merriweather" panose="00000500000000000000" pitchFamily="2" charset="0"/>
                <a:hlinkClick r:id="rId6"/>
              </a:rPr>
              <a:t>HSDPA (High-Speed Downlink Packet Access)</a:t>
            </a:r>
            <a:r>
              <a:rPr lang="en-US" b="0" i="0" dirty="0">
                <a:solidFill>
                  <a:srgbClr val="4B4F58"/>
                </a:solidFill>
                <a:effectLst/>
                <a:latin typeface="Merriweather" panose="00000500000000000000" pitchFamily="2" charset="0"/>
              </a:rPr>
              <a:t> and HSUPA (High-Speed Uplink Packet Access). It can offer peak download speeds of up to 14.4 Mbps and peak uploads of up to 5.76 Mbps. With Evolved HSPA (HSPA+), the peak data rates improved to 42 Mbps for downloads and 11.5 Mbps for uploads. Check out our dedicated post on </a:t>
            </a:r>
            <a:r>
              <a:rPr lang="en-US" b="0" i="0" u="none" strike="noStrike" dirty="0">
                <a:solidFill>
                  <a:srgbClr val="4B4F58"/>
                </a:solidFill>
                <a:effectLst/>
                <a:latin typeface="Merriweather" panose="00000500000000000000" pitchFamily="2" charset="0"/>
                <a:hlinkClick r:id="rId5"/>
              </a:rPr>
              <a:t>HSPA </a:t>
            </a:r>
            <a:r>
              <a:rPr lang="en-US" b="0" i="0" dirty="0">
                <a:solidFill>
                  <a:srgbClr val="4B4F58"/>
                </a:solidFill>
                <a:effectLst/>
                <a:latin typeface="Merriweather" panose="00000500000000000000" pitchFamily="2" charset="0"/>
              </a:rPr>
              <a:t>for more information.</a:t>
            </a:r>
          </a:p>
          <a:p>
            <a:pPr algn="l" fontAlgn="base"/>
            <a:endParaRPr lang="en-US" b="0" i="0" dirty="0">
              <a:effectLst/>
              <a:latin typeface="Georgia" panose="02040502050405020303" pitchFamily="18" charset="0"/>
            </a:endParaRPr>
          </a:p>
          <a:p>
            <a:pPr algn="l" fontAlgn="base"/>
            <a:r>
              <a:rPr lang="en-US" b="1" i="0" dirty="0">
                <a:effectLst/>
                <a:latin typeface="Georgia" panose="02040502050405020303" pitchFamily="18" charset="0"/>
              </a:rPr>
              <a:t>What Is The Difference Between UMTS And LTE?</a:t>
            </a:r>
          </a:p>
          <a:p>
            <a:pPr algn="l" fontAlgn="base"/>
            <a:r>
              <a:rPr lang="en-US" b="0" i="0" dirty="0">
                <a:solidFill>
                  <a:srgbClr val="4B4F58"/>
                </a:solidFill>
                <a:effectLst/>
                <a:latin typeface="Merriweather" panose="00000500000000000000" pitchFamily="2" charset="0"/>
              </a:rPr>
              <a:t>LTE or Long Term Evolution of mobile networks is a fourth-generation technology that provides a 4G migration path to third-generation </a:t>
            </a:r>
            <a:r>
              <a:rPr lang="en-US" b="0" i="0" u="none" strike="noStrike" dirty="0">
                <a:solidFill>
                  <a:srgbClr val="4B4F58"/>
                </a:solidFill>
                <a:effectLst/>
                <a:latin typeface="Merriweather" panose="00000500000000000000" pitchFamily="2" charset="0"/>
                <a:hlinkClick r:id="rId7"/>
              </a:rPr>
              <a:t>UMTS and CDMA2000 networks</a:t>
            </a:r>
            <a:r>
              <a:rPr lang="en-US" b="0" i="0" dirty="0">
                <a:solidFill>
                  <a:srgbClr val="4B4F58"/>
                </a:solidFill>
                <a:effectLst/>
                <a:latin typeface="Merriweather" panose="00000500000000000000" pitchFamily="2" charset="0"/>
              </a:rPr>
              <a:t>. To be clear, 4G LTE networks did not replace 3G UMTS but rather co-existed so that when a phone user is in an area where LTE coverage is not available, they can still access the mobile network through 3G UMTS. The most noticeable difference for an average phone user is the speed; the original </a:t>
            </a:r>
            <a:r>
              <a:rPr lang="en-US" b="0" i="0" u="none" strike="noStrike" dirty="0">
                <a:solidFill>
                  <a:srgbClr val="4B4F58"/>
                </a:solidFill>
                <a:effectLst/>
                <a:latin typeface="Merriweather" panose="00000500000000000000" pitchFamily="2" charset="0"/>
                <a:hlinkClick r:id="rId8"/>
              </a:rPr>
              <a:t>LTE networks</a:t>
            </a:r>
            <a:r>
              <a:rPr lang="en-US" b="0" i="0" dirty="0">
                <a:solidFill>
                  <a:srgbClr val="4B4F58"/>
                </a:solidFill>
                <a:effectLst/>
                <a:latin typeface="Merriweather" panose="00000500000000000000" pitchFamily="2" charset="0"/>
              </a:rPr>
              <a:t> can provide average download speeds of between 15-20 Mbps (in the UK). The advanced LTE networks can provide average speeds of around 15-80 Mbps (UK). The peak speeds with LTE networks are much higher than 3G networks, which you can learn more about in our dedicated post on </a:t>
            </a:r>
            <a:r>
              <a:rPr lang="en-US" b="0" i="0" u="none" strike="noStrike" dirty="0">
                <a:solidFill>
                  <a:srgbClr val="4B4F58"/>
                </a:solidFill>
                <a:effectLst/>
                <a:latin typeface="Merriweather" panose="00000500000000000000" pitchFamily="2" charset="0"/>
                <a:hlinkClick r:id="rId9"/>
              </a:rPr>
              <a:t>LTE and LTE-Advanced</a:t>
            </a:r>
            <a:r>
              <a:rPr lang="en-US" b="0" i="0" dirty="0">
                <a:solidFill>
                  <a:srgbClr val="4B4F58"/>
                </a:solidFill>
                <a:effectLst/>
                <a:latin typeface="Merriweather" panose="00000500000000000000" pitchFamily="2" charset="0"/>
              </a:rPr>
              <a:t>.</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36</a:t>
            </a:fld>
            <a:endParaRPr lang="en-GB"/>
          </a:p>
        </p:txBody>
      </p:sp>
    </p:spTree>
    <p:extLst>
      <p:ext uri="{BB962C8B-B14F-4D97-AF65-F5344CB8AC3E}">
        <p14:creationId xmlns:p14="http://schemas.microsoft.com/office/powerpoint/2010/main" val="835678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C6C6C"/>
                </a:solidFill>
                <a:effectLst/>
                <a:latin typeface="Arial" panose="020B0604020202020204" pitchFamily="34" charset="0"/>
              </a:rPr>
              <a:t>OFDMA is an updated version of frequency-division multiplexing (</a:t>
            </a:r>
            <a:r>
              <a:rPr lang="en-US" b="0" i="0" u="sng" dirty="0">
                <a:solidFill>
                  <a:srgbClr val="00B3AC"/>
                </a:solidFill>
                <a:effectLst/>
                <a:latin typeface="Arial" panose="020B0604020202020204" pitchFamily="34" charset="0"/>
                <a:hlinkClick r:id="rId3"/>
              </a:rPr>
              <a:t>FDM</a:t>
            </a:r>
            <a:r>
              <a:rPr lang="en-US" b="0" i="0" dirty="0">
                <a:solidFill>
                  <a:srgbClr val="6C6C6C"/>
                </a:solidFill>
                <a:effectLst/>
                <a:latin typeface="Arial" panose="020B0604020202020204" pitchFamily="34" charset="0"/>
              </a:rPr>
              <a:t>) technology used to divide packets of information into separate bands that are carried by separate signals. This form of communication is an upgrade that parallels the switch of internet carriers to Wi-Fi 6 wireless, as well as the upgrade of phone carriers to </a:t>
            </a:r>
            <a:r>
              <a:rPr lang="en-US" b="0" i="0" u="sng" dirty="0">
                <a:solidFill>
                  <a:srgbClr val="00B3AC"/>
                </a:solidFill>
                <a:effectLst/>
                <a:latin typeface="Arial" panose="020B0604020202020204" pitchFamily="34" charset="0"/>
                <a:hlinkClick r:id="rId4"/>
              </a:rPr>
              <a:t>4G</a:t>
            </a:r>
            <a:r>
              <a:rPr lang="en-US" b="0" i="0" dirty="0">
                <a:solidFill>
                  <a:srgbClr val="6C6C6C"/>
                </a:solidFill>
                <a:effectLst/>
                <a:latin typeface="Arial" panose="020B0604020202020204" pitchFamily="34" charset="0"/>
              </a:rPr>
              <a:t> and </a:t>
            </a:r>
            <a:r>
              <a:rPr lang="en-US" b="0" i="0" u="sng" dirty="0">
                <a:solidFill>
                  <a:srgbClr val="00B3AC"/>
                </a:solidFill>
                <a:effectLst/>
                <a:latin typeface="Arial" panose="020B0604020202020204" pitchFamily="34" charset="0"/>
                <a:hlinkClick r:id="rId5"/>
              </a:rPr>
              <a:t>5G</a:t>
            </a:r>
            <a:r>
              <a:rPr lang="en-US" b="0" i="0" dirty="0">
                <a:solidFill>
                  <a:srgbClr val="6C6C6C"/>
                </a:solidFill>
                <a:effectLst/>
                <a:latin typeface="Arial" panose="020B0604020202020204" pitchFamily="34" charset="0"/>
              </a:rPr>
              <a:t> LTE. Instead of the traditional analog modulation used in multiplexing, OFDMA uses carrier signal waves, called subcarriers, to move small bits of information in a more streamlined fashion.</a:t>
            </a:r>
          </a:p>
          <a:p>
            <a:r>
              <a:rPr lang="en-US" b="1" i="0" dirty="0">
                <a:effectLst/>
                <a:latin typeface="Arial" panose="020B0604020202020204" pitchFamily="34" charset="0"/>
              </a:rPr>
              <a:t>Advantages and disadvantages of OFDMA</a:t>
            </a:r>
          </a:p>
          <a:p>
            <a:r>
              <a:rPr lang="en-US" dirty="0">
                <a:solidFill>
                  <a:srgbClr val="6C6C6C"/>
                </a:solidFill>
                <a:effectLst/>
              </a:rPr>
              <a:t>Implementing OFDMA can provide the following advantages: </a:t>
            </a:r>
          </a:p>
          <a:p>
            <a:pPr>
              <a:buFont typeface="Arial" panose="020B0604020202020204" pitchFamily="34" charset="0"/>
              <a:buChar char="•"/>
            </a:pPr>
            <a:r>
              <a:rPr lang="en-US" dirty="0">
                <a:solidFill>
                  <a:srgbClr val="666666"/>
                </a:solidFill>
                <a:effectLst/>
              </a:rPr>
              <a:t>Higher diversity and efficiency of </a:t>
            </a:r>
            <a:r>
              <a:rPr lang="en-US" u="sng" dirty="0">
                <a:solidFill>
                  <a:srgbClr val="00B3AC"/>
                </a:solidFill>
                <a:effectLst/>
                <a:hlinkClick r:id="rId6"/>
              </a:rPr>
              <a:t>frequency</a:t>
            </a:r>
            <a:endParaRPr lang="en-US" dirty="0">
              <a:solidFill>
                <a:srgbClr val="666666"/>
              </a:solidFill>
              <a:effectLst/>
            </a:endParaRPr>
          </a:p>
          <a:p>
            <a:pPr>
              <a:buFont typeface="Arial" panose="020B0604020202020204" pitchFamily="34" charset="0"/>
              <a:buChar char="•"/>
            </a:pPr>
            <a:r>
              <a:rPr lang="en-US" dirty="0">
                <a:solidFill>
                  <a:srgbClr val="666666"/>
                </a:solidFill>
                <a:effectLst/>
              </a:rPr>
              <a:t>Provides lower interference between cells.</a:t>
            </a:r>
          </a:p>
          <a:p>
            <a:pPr>
              <a:buFont typeface="Arial" panose="020B0604020202020204" pitchFamily="34" charset="0"/>
              <a:buChar char="•"/>
            </a:pPr>
            <a:r>
              <a:rPr lang="en-US" dirty="0">
                <a:solidFill>
                  <a:srgbClr val="666666"/>
                </a:solidFill>
                <a:effectLst/>
              </a:rPr>
              <a:t>More flexibility as channels and sub-channels can be toggled on and off.</a:t>
            </a:r>
          </a:p>
          <a:p>
            <a:pPr>
              <a:buFont typeface="Arial" panose="020B0604020202020204" pitchFamily="34" charset="0"/>
              <a:buChar char="•"/>
            </a:pPr>
            <a:r>
              <a:rPr lang="en-US" dirty="0">
                <a:solidFill>
                  <a:srgbClr val="666666"/>
                </a:solidFill>
                <a:effectLst/>
              </a:rPr>
              <a:t>Better coverage over networks.</a:t>
            </a:r>
          </a:p>
          <a:p>
            <a:r>
              <a:rPr lang="en-US" dirty="0">
                <a:solidFill>
                  <a:srgbClr val="6C6C6C"/>
                </a:solidFill>
                <a:effectLst/>
              </a:rPr>
              <a:t>However, potential disadvantages include:</a:t>
            </a:r>
          </a:p>
          <a:p>
            <a:pPr>
              <a:buFont typeface="Arial" panose="020B0604020202020204" pitchFamily="34" charset="0"/>
              <a:buChar char="•"/>
            </a:pPr>
            <a:r>
              <a:rPr lang="en-US" dirty="0">
                <a:solidFill>
                  <a:srgbClr val="666666"/>
                </a:solidFill>
                <a:effectLst/>
              </a:rPr>
              <a:t>The diversity of frequencies is conditional on how subcarriers are assigned to users, and can thus become very complex.</a:t>
            </a:r>
          </a:p>
          <a:p>
            <a:pPr>
              <a:buFont typeface="Arial" panose="020B0604020202020204" pitchFamily="34" charset="0"/>
              <a:buChar char="•"/>
            </a:pPr>
            <a:r>
              <a:rPr lang="en-US" dirty="0">
                <a:solidFill>
                  <a:srgbClr val="666666"/>
                </a:solidFill>
                <a:effectLst/>
              </a:rPr>
              <a:t>Requires extra power because it is always on and ready to send a transmission.</a:t>
            </a:r>
          </a:p>
          <a:p>
            <a:pPr>
              <a:buFont typeface="Arial" panose="020B0604020202020204" pitchFamily="34" charset="0"/>
              <a:buChar char="•"/>
            </a:pPr>
            <a:r>
              <a:rPr lang="en-US" dirty="0">
                <a:solidFill>
                  <a:srgbClr val="666666"/>
                </a:solidFill>
                <a:effectLst/>
              </a:rPr>
              <a:t>Has a higher sensitivity than other channel types.</a:t>
            </a:r>
          </a:p>
          <a:p>
            <a:endParaRPr lang="en-US" b="1" dirty="0"/>
          </a:p>
          <a:p>
            <a:endParaRPr lang="en-US" b="1" dirty="0"/>
          </a:p>
          <a:p>
            <a:endParaRPr lang="en-US" b="1" dirty="0"/>
          </a:p>
          <a:p>
            <a:r>
              <a:rPr lang="en-US" b="1" dirty="0"/>
              <a:t>https://sites.google.com/site/lteencyclopedia/lte-network-infrastructure-and-elements</a:t>
            </a:r>
          </a:p>
          <a:p>
            <a:endParaRPr lang="en-US" b="1" dirty="0"/>
          </a:p>
          <a:p>
            <a:r>
              <a:rPr lang="en-US" b="1" dirty="0"/>
              <a:t>.2 </a:t>
            </a:r>
            <a:r>
              <a:rPr lang="en-US" b="1" dirty="0" err="1"/>
              <a:t>eNode</a:t>
            </a:r>
            <a:r>
              <a:rPr lang="en-US" b="1" dirty="0"/>
              <a:t> Bs: The Single E-UTRAN Node</a:t>
            </a:r>
          </a:p>
          <a:p>
            <a:r>
              <a:rPr lang="en-US" dirty="0"/>
              <a:t>Compared with UTRAN, the E-UTRAN OFDM-based structure is quite simple. It is only composed of one network element: the </a:t>
            </a:r>
            <a:r>
              <a:rPr lang="en-US" dirty="0" err="1"/>
              <a:t>eNodeB</a:t>
            </a:r>
            <a:r>
              <a:rPr lang="en-US" dirty="0"/>
              <a:t> (for evolved Node B.). The 3G RNC (Radio Network Controller) inherited from the 2G BSC (Base Station Controller) has disappeared from E-UTRAN and the </a:t>
            </a:r>
            <a:r>
              <a:rPr lang="en-US" dirty="0" err="1"/>
              <a:t>eNodeB</a:t>
            </a:r>
            <a:r>
              <a:rPr lang="en-US" dirty="0"/>
              <a:t> is directly connected to the Core Network using the S1 interface. As a consequence, the features supported by the RNC have been distributed between the </a:t>
            </a:r>
            <a:r>
              <a:rPr lang="en-US" dirty="0" err="1"/>
              <a:t>eNodeB</a:t>
            </a:r>
            <a:r>
              <a:rPr lang="en-US" dirty="0"/>
              <a:t> or the Core Network MME or Serving Gateway entities.</a:t>
            </a:r>
          </a:p>
          <a:p>
            <a:endParaRPr lang="en-US" dirty="0"/>
          </a:p>
          <a:p>
            <a:pPr algn="just">
              <a:spcAft>
                <a:spcPts val="0"/>
              </a:spcAft>
            </a:pPr>
            <a:r>
              <a:rPr lang="en-US" sz="1800" b="0" i="0" dirty="0">
                <a:solidFill>
                  <a:srgbClr val="444444"/>
                </a:solidFill>
                <a:effectLst/>
                <a:latin typeface="arial, sans-serif"/>
              </a:rPr>
              <a:t>The EPC (Evolved Packet Core) is composed of several functional entities:</a:t>
            </a:r>
            <a:endParaRPr lang="en-US" sz="1800" b="0" i="0" dirty="0">
              <a:solidFill>
                <a:srgbClr val="444444"/>
              </a:solidFill>
              <a:effectLst/>
              <a:latin typeface="arial" panose="020B0604020202020204" pitchFamily="34" charset="0"/>
            </a:endParaRPr>
          </a:p>
          <a:p>
            <a:pPr algn="just">
              <a:spcAft>
                <a:spcPts val="0"/>
              </a:spcAft>
            </a:pPr>
            <a:r>
              <a:rPr lang="en-US" sz="1800" b="0" i="0" dirty="0">
                <a:solidFill>
                  <a:srgbClr val="444444"/>
                </a:solidFill>
                <a:effectLst/>
                <a:latin typeface="arial, sans-serif"/>
              </a:rPr>
              <a:t>              </a:t>
            </a: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panose="020B0604020202020204" pitchFamily="34" charset="0"/>
              </a:rPr>
              <a:t>The MME (Mobility Management Entity)</a:t>
            </a:r>
          </a:p>
          <a:p>
            <a:pPr algn="just">
              <a:spcAft>
                <a:spcPts val="0"/>
              </a:spcAft>
            </a:pPr>
            <a:r>
              <a:rPr lang="en-US" sz="1800" b="0" i="0" dirty="0">
                <a:solidFill>
                  <a:srgbClr val="444444"/>
                </a:solidFill>
                <a:effectLst/>
                <a:latin typeface="Symbol" panose="05050102010706020507" pitchFamily="18" charset="2"/>
              </a:rPr>
              <a:t>              · </a:t>
            </a:r>
            <a:r>
              <a:rPr lang="en-US" sz="1800" b="0" i="0" dirty="0">
                <a:solidFill>
                  <a:srgbClr val="444444"/>
                </a:solidFill>
                <a:effectLst/>
                <a:latin typeface="arial" panose="020B0604020202020204" pitchFamily="34" charset="0"/>
              </a:rPr>
              <a:t>The HSS (Home Subscriber Server)</a:t>
            </a:r>
          </a:p>
          <a:p>
            <a:pPr algn="just">
              <a:spcAft>
                <a:spcPts val="0"/>
              </a:spcAft>
            </a:pPr>
            <a:r>
              <a:rPr lang="en-US" sz="1800" b="0" i="0" dirty="0">
                <a:solidFill>
                  <a:srgbClr val="444444"/>
                </a:solidFill>
                <a:effectLst/>
                <a:latin typeface="arial, sans-serif"/>
              </a:rPr>
              <a:t>              </a:t>
            </a: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panose="020B0604020202020204" pitchFamily="34" charset="0"/>
              </a:rPr>
              <a:t>The Serving Gateway.</a:t>
            </a:r>
          </a:p>
          <a:p>
            <a:pPr algn="just">
              <a:spcAft>
                <a:spcPts val="0"/>
              </a:spcAft>
            </a:pPr>
            <a:r>
              <a:rPr lang="en-US" sz="1800" b="0" i="0" dirty="0">
                <a:solidFill>
                  <a:srgbClr val="444444"/>
                </a:solidFill>
                <a:effectLst/>
                <a:latin typeface="arial, sans-serif"/>
              </a:rPr>
              <a:t>              </a:t>
            </a: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panose="020B0604020202020204" pitchFamily="34" charset="0"/>
              </a:rPr>
              <a:t>The PDN Gateway (Packet Data Network).</a:t>
            </a:r>
          </a:p>
          <a:p>
            <a:pPr algn="just">
              <a:spcAft>
                <a:spcPts val="0"/>
              </a:spcAft>
            </a:pPr>
            <a:r>
              <a:rPr lang="en-US" sz="1800" b="0" i="0" dirty="0">
                <a:solidFill>
                  <a:srgbClr val="444444"/>
                </a:solidFill>
                <a:effectLst/>
                <a:latin typeface="arial, sans-serif"/>
              </a:rPr>
              <a:t>              </a:t>
            </a: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panose="020B0604020202020204" pitchFamily="34" charset="0"/>
              </a:rPr>
              <a:t>The PCRF (Policy and Charging Rules Function) Server.</a:t>
            </a:r>
          </a:p>
          <a:p>
            <a:pPr algn="just">
              <a:spcAft>
                <a:spcPts val="0"/>
              </a:spcAft>
            </a:pPr>
            <a:endParaRPr lang="en-US" sz="1800" b="0" i="0" dirty="0">
              <a:solidFill>
                <a:srgbClr val="444444"/>
              </a:solidFill>
              <a:effectLst/>
              <a:latin typeface="arial" panose="020B0604020202020204" pitchFamily="34" charset="0"/>
            </a:endParaRPr>
          </a:p>
          <a:p>
            <a:pPr algn="just">
              <a:spcAft>
                <a:spcPts val="0"/>
              </a:spcAft>
            </a:pPr>
            <a:endParaRPr lang="en-US" sz="1800" b="0" i="0" dirty="0">
              <a:solidFill>
                <a:srgbClr val="444444"/>
              </a:solidFill>
              <a:effectLst/>
              <a:latin typeface="arial, sans-serif"/>
            </a:endParaRPr>
          </a:p>
          <a:p>
            <a:pPr algn="l"/>
            <a:r>
              <a:rPr lang="en-US" b="1" i="0" dirty="0">
                <a:solidFill>
                  <a:srgbClr val="444444"/>
                </a:solidFill>
                <a:effectLst/>
                <a:latin typeface="arial" panose="020B0604020202020204" pitchFamily="34" charset="0"/>
              </a:rPr>
              <a:t>3.1 MME (Mobility Management Entity)</a:t>
            </a:r>
            <a:endParaRPr lang="en-US" b="0" i="0" dirty="0">
              <a:solidFill>
                <a:srgbClr val="444444"/>
              </a:solidFill>
              <a:effectLst/>
              <a:latin typeface="arial" panose="020B0604020202020204" pitchFamily="34" charset="0"/>
            </a:endParaRPr>
          </a:p>
          <a:p>
            <a:pPr algn="just">
              <a:spcAft>
                <a:spcPts val="0"/>
              </a:spcAft>
            </a:pPr>
            <a:r>
              <a:rPr lang="en-US" sz="1800" b="0" i="0" dirty="0">
                <a:solidFill>
                  <a:srgbClr val="444444"/>
                </a:solidFill>
                <a:effectLst/>
                <a:latin typeface="arial, sans-serif"/>
              </a:rPr>
              <a:t>The MME is in charge of all the Control plane functions related to subscriber and session management. From that perspective, the MME supports the following:</a:t>
            </a:r>
            <a:endParaRPr lang="en-US" sz="1800" b="0" i="0" dirty="0">
              <a:solidFill>
                <a:srgbClr val="444444"/>
              </a:solidFill>
              <a:effectLst/>
              <a:latin typeface="arial" panose="020B0604020202020204" pitchFamily="34" charset="0"/>
            </a:endParaRPr>
          </a:p>
          <a:p>
            <a:pPr marL="457200" algn="just">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Security procedures – this relates to end-user authentication as well as initiation and negotiation of ciphering and integrity protection algorithms.</a:t>
            </a:r>
            <a:endParaRPr lang="en-US" sz="1800" b="0" i="0" dirty="0">
              <a:solidFill>
                <a:srgbClr val="444444"/>
              </a:solidFill>
              <a:effectLst/>
              <a:latin typeface="arial" panose="020B0604020202020204" pitchFamily="34" charset="0"/>
            </a:endParaRPr>
          </a:p>
          <a:p>
            <a:pPr marL="457200" algn="just">
              <a:spcAft>
                <a:spcPts val="0"/>
              </a:spcAft>
            </a:pPr>
            <a:br>
              <a:rPr lang="en-US" sz="1800" b="0" i="0" dirty="0">
                <a:solidFill>
                  <a:srgbClr val="444444"/>
                </a:solidFill>
                <a:effectLst/>
                <a:latin typeface="arial, sans-serif"/>
              </a:rPr>
            </a:br>
            <a:endParaRPr lang="en-US" sz="1800" b="0" i="0" dirty="0">
              <a:solidFill>
                <a:srgbClr val="444444"/>
              </a:solidFill>
              <a:effectLst/>
              <a:latin typeface="arial" panose="020B0604020202020204" pitchFamily="34" charset="0"/>
            </a:endParaRPr>
          </a:p>
          <a:p>
            <a:pPr marL="457200" algn="just">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Terminal-to-network session handling – this relates to all the </a:t>
            </a:r>
            <a:r>
              <a:rPr lang="en-US" sz="1800" b="0" i="0" dirty="0" err="1">
                <a:solidFill>
                  <a:srgbClr val="444444"/>
                </a:solidFill>
                <a:effectLst/>
                <a:latin typeface="arial, sans-serif"/>
              </a:rPr>
              <a:t>signalling</a:t>
            </a:r>
            <a:r>
              <a:rPr lang="en-US" sz="1800" b="0" i="0" dirty="0">
                <a:solidFill>
                  <a:srgbClr val="444444"/>
                </a:solidFill>
                <a:effectLst/>
                <a:latin typeface="arial, sans-serif"/>
              </a:rPr>
              <a:t> procedures used to set up Packet Data context and negotiate associated parameters like the Quality of Service.</a:t>
            </a:r>
            <a:endParaRPr lang="en-US" sz="1800" b="0" i="0" dirty="0">
              <a:solidFill>
                <a:srgbClr val="444444"/>
              </a:solidFill>
              <a:effectLst/>
              <a:latin typeface="arial" panose="020B0604020202020204" pitchFamily="34" charset="0"/>
            </a:endParaRPr>
          </a:p>
          <a:p>
            <a:pPr marL="457200" algn="just">
              <a:spcAft>
                <a:spcPts val="0"/>
              </a:spcAft>
            </a:pPr>
            <a:br>
              <a:rPr lang="en-US" sz="1800" b="0" i="0" dirty="0">
                <a:solidFill>
                  <a:srgbClr val="444444"/>
                </a:solidFill>
                <a:effectLst/>
                <a:latin typeface="arial, sans-serif"/>
              </a:rPr>
            </a:br>
            <a:endParaRPr lang="en-US" sz="1800" b="0" i="0" dirty="0">
              <a:solidFill>
                <a:srgbClr val="444444"/>
              </a:solidFill>
              <a:effectLst/>
              <a:latin typeface="arial" panose="020B0604020202020204" pitchFamily="34" charset="0"/>
            </a:endParaRPr>
          </a:p>
          <a:p>
            <a:pPr marL="457200" algn="just">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Idle terminal location management – this relates to the tracking area update process used in order for the network to be able to join terminals in case of incoming sessions.</a:t>
            </a:r>
            <a:endParaRPr lang="en-US" sz="1800" b="0" i="0" dirty="0">
              <a:solidFill>
                <a:srgbClr val="444444"/>
              </a:solidFill>
              <a:effectLst/>
              <a:latin typeface="arial" panose="020B0604020202020204" pitchFamily="34" charset="0"/>
            </a:endParaRPr>
          </a:p>
          <a:p>
            <a:pPr algn="just">
              <a:spcAft>
                <a:spcPts val="0"/>
              </a:spcAft>
            </a:pPr>
            <a:r>
              <a:rPr lang="en-US" sz="1800" b="0" i="0" dirty="0">
                <a:solidFill>
                  <a:srgbClr val="444444"/>
                </a:solidFill>
                <a:effectLst/>
                <a:latin typeface="arial, sans-serif"/>
              </a:rPr>
              <a:t>The MME is linked through the S6 interface to the HSS which supports the database containing all the user subscription information.</a:t>
            </a:r>
            <a:endParaRPr lang="en-US" sz="1800" b="0" i="0" dirty="0">
              <a:solidFill>
                <a:srgbClr val="444444"/>
              </a:solidFill>
              <a:effectLst/>
              <a:latin typeface="arial" panose="020B0604020202020204" pitchFamily="34" charset="0"/>
            </a:endParaRPr>
          </a:p>
          <a:p>
            <a:pPr algn="l"/>
            <a:r>
              <a:rPr lang="en-US" b="1" i="0" dirty="0">
                <a:solidFill>
                  <a:srgbClr val="444444"/>
                </a:solidFill>
                <a:effectLst/>
                <a:latin typeface="arial" panose="020B0604020202020204" pitchFamily="34" charset="0"/>
              </a:rPr>
              <a:t>3.2 HSS (Home Subscriber Server)</a:t>
            </a:r>
            <a:endParaRPr lang="en-US" b="0" i="0" dirty="0">
              <a:solidFill>
                <a:srgbClr val="444444"/>
              </a:solidFill>
              <a:effectLst/>
              <a:latin typeface="arial" panose="020B0604020202020204" pitchFamily="34" charset="0"/>
            </a:endParaRPr>
          </a:p>
          <a:p>
            <a:pPr algn="l">
              <a:spcAft>
                <a:spcPts val="0"/>
              </a:spcAft>
            </a:pPr>
            <a:r>
              <a:rPr lang="en-US" sz="1800" b="0" i="0" dirty="0">
                <a:solidFill>
                  <a:srgbClr val="444444"/>
                </a:solidFill>
                <a:effectLst/>
                <a:latin typeface="arial, sans-serif"/>
              </a:rPr>
              <a:t>The HSS (Home Subscriber Server) is the concatenation of the HLR (Home Location Register) and the </a:t>
            </a:r>
            <a:r>
              <a:rPr lang="en-US" sz="1800" b="0" i="0" dirty="0" err="1">
                <a:solidFill>
                  <a:srgbClr val="444444"/>
                </a:solidFill>
                <a:effectLst/>
                <a:latin typeface="arial, sans-serif"/>
              </a:rPr>
              <a:t>AuC</a:t>
            </a:r>
            <a:r>
              <a:rPr lang="en-US" sz="1800" b="0" i="0" dirty="0">
                <a:solidFill>
                  <a:srgbClr val="444444"/>
                </a:solidFill>
                <a:effectLst/>
                <a:latin typeface="arial, sans-serif"/>
              </a:rPr>
              <a:t> (Authentication Center) – two functions being already present in pre-IMS 2G/GSM and 3G/UMTS networks. The HLR part of the HSS is in charge of storing and updating when necessary the database containing all the user subscription information, including (list is non exhaustive):</a:t>
            </a:r>
            <a:endParaRPr lang="en-US" b="0" i="0" dirty="0">
              <a:solidFill>
                <a:srgbClr val="444444"/>
              </a:solidFill>
              <a:effectLst/>
              <a:latin typeface="arial" panose="020B0604020202020204" pitchFamily="34" charset="0"/>
            </a:endParaRPr>
          </a:p>
          <a:p>
            <a:pPr marL="457200" algn="l">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User identification and addressing – this corresponds to the IMSI (International Mobile Subscriber Identity) and MSISDN (Mobile Subscriber ISDN Number) or mobile telephone number</a:t>
            </a:r>
            <a:endParaRPr lang="en-US" b="0" i="0" dirty="0">
              <a:solidFill>
                <a:srgbClr val="444444"/>
              </a:solidFill>
              <a:effectLst/>
              <a:latin typeface="arial" panose="020B0604020202020204" pitchFamily="34" charset="0"/>
            </a:endParaRPr>
          </a:p>
          <a:p>
            <a:pPr marL="457200" algn="l">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User profile information – this includes service subscription states and user-subscribed Quality of Service information (such as maximum allowed bit rate or allowed traffic class).</a:t>
            </a:r>
            <a:endParaRPr lang="en-US" b="0" i="0" dirty="0">
              <a:solidFill>
                <a:srgbClr val="444444"/>
              </a:solidFill>
              <a:effectLst/>
              <a:latin typeface="arial" panose="020B0604020202020204" pitchFamily="34" charset="0"/>
            </a:endParaRPr>
          </a:p>
          <a:p>
            <a:pPr algn="l">
              <a:spcAft>
                <a:spcPts val="0"/>
              </a:spcAft>
            </a:pPr>
            <a:r>
              <a:rPr lang="en-US" sz="1800" b="0" i="0" dirty="0">
                <a:solidFill>
                  <a:srgbClr val="444444"/>
                </a:solidFill>
                <a:effectLst/>
                <a:latin typeface="arial, sans-serif"/>
              </a:rPr>
              <a:t>The </a:t>
            </a:r>
            <a:r>
              <a:rPr lang="en-US" sz="1800" b="0" i="0" dirty="0" err="1">
                <a:solidFill>
                  <a:srgbClr val="444444"/>
                </a:solidFill>
                <a:effectLst/>
                <a:latin typeface="arial, sans-serif"/>
              </a:rPr>
              <a:t>AuC</a:t>
            </a:r>
            <a:r>
              <a:rPr lang="en-US" sz="1800" b="0" i="0" dirty="0">
                <a:solidFill>
                  <a:srgbClr val="444444"/>
                </a:solidFill>
                <a:effectLst/>
                <a:latin typeface="arial, sans-serif"/>
              </a:rPr>
              <a:t> part of the HSS is in charge of generating security information from user identity keys. This security information is provided to the HLR and further communicated to other entities in the network. Security information is mainly used for:</a:t>
            </a:r>
            <a:endParaRPr lang="en-US" b="0" i="0" dirty="0">
              <a:solidFill>
                <a:srgbClr val="444444"/>
              </a:solidFill>
              <a:effectLst/>
              <a:latin typeface="arial" panose="020B0604020202020204" pitchFamily="34" charset="0"/>
            </a:endParaRPr>
          </a:p>
          <a:p>
            <a:pPr indent="457200" algn="l">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Mutual network-terminal authentication.</a:t>
            </a:r>
            <a:endParaRPr lang="en-US" b="0" i="0" dirty="0">
              <a:solidFill>
                <a:srgbClr val="444444"/>
              </a:solidFill>
              <a:effectLst/>
              <a:latin typeface="arial" panose="020B0604020202020204" pitchFamily="34" charset="0"/>
            </a:endParaRPr>
          </a:p>
          <a:p>
            <a:pPr marL="457200" algn="l">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Radio path ciphering and integrity protection, to ensure data and </a:t>
            </a:r>
            <a:r>
              <a:rPr lang="en-US" sz="1800" b="0" i="0" dirty="0" err="1">
                <a:solidFill>
                  <a:srgbClr val="444444"/>
                </a:solidFill>
                <a:effectLst/>
                <a:latin typeface="arial, sans-serif"/>
              </a:rPr>
              <a:t>signalling</a:t>
            </a:r>
            <a:r>
              <a:rPr lang="en-US" sz="1800" b="0" i="0" dirty="0">
                <a:solidFill>
                  <a:srgbClr val="444444"/>
                </a:solidFill>
                <a:effectLst/>
                <a:latin typeface="arial, sans-serif"/>
              </a:rPr>
              <a:t> transmitted between the network and the terminal is neither eavesdropped nor altered.</a:t>
            </a:r>
            <a:endParaRPr lang="en-US" b="0" i="0" dirty="0">
              <a:solidFill>
                <a:srgbClr val="444444"/>
              </a:solidFill>
              <a:effectLst/>
              <a:latin typeface="arial" panose="020B0604020202020204" pitchFamily="34" charset="0"/>
            </a:endParaRPr>
          </a:p>
          <a:p>
            <a:pPr algn="l"/>
            <a:r>
              <a:rPr lang="en-US" b="1" i="0" dirty="0">
                <a:solidFill>
                  <a:srgbClr val="444444"/>
                </a:solidFill>
                <a:effectLst/>
                <a:latin typeface="arial" panose="020B0604020202020204" pitchFamily="34" charset="0"/>
              </a:rPr>
              <a:t>3.3 The Serving GW (Serving Gateway)</a:t>
            </a:r>
            <a:endParaRPr lang="en-US" b="0" i="0" dirty="0">
              <a:solidFill>
                <a:srgbClr val="444444"/>
              </a:solidFill>
              <a:effectLst/>
              <a:latin typeface="arial" panose="020B0604020202020204" pitchFamily="34" charset="0"/>
            </a:endParaRPr>
          </a:p>
          <a:p>
            <a:pPr algn="just">
              <a:spcAft>
                <a:spcPts val="0"/>
              </a:spcAft>
            </a:pPr>
            <a:r>
              <a:rPr lang="en-US" sz="1800" b="0" i="0" dirty="0">
                <a:solidFill>
                  <a:srgbClr val="444444"/>
                </a:solidFill>
                <a:effectLst/>
                <a:latin typeface="arial, sans-serif"/>
              </a:rPr>
              <a:t>From a functional perspective, the Serving GW is the termination point of the packet data interface towards E-UTRAN. When terminals move across </a:t>
            </a:r>
            <a:r>
              <a:rPr lang="en-US" sz="1800" b="0" i="0" dirty="0" err="1">
                <a:solidFill>
                  <a:srgbClr val="444444"/>
                </a:solidFill>
                <a:effectLst/>
                <a:latin typeface="arial, sans-serif"/>
              </a:rPr>
              <a:t>eNodeB</a:t>
            </a:r>
            <a:r>
              <a:rPr lang="en-US" sz="1800" b="0" i="0" dirty="0">
                <a:solidFill>
                  <a:srgbClr val="444444"/>
                </a:solidFill>
                <a:effectLst/>
                <a:latin typeface="arial, sans-serif"/>
              </a:rPr>
              <a:t> in E-UTRAN, the Serving GW serves as a local mobility anchor, meaning that packets are routed through this point for intra E-UTRAN mobility and mobility with other 3GPP technologies, such as 2G/GSM and 3G/UMTS.</a:t>
            </a:r>
            <a:endParaRPr lang="en-US" b="0" i="0" dirty="0">
              <a:solidFill>
                <a:srgbClr val="444444"/>
              </a:solidFill>
              <a:effectLst/>
              <a:latin typeface="arial" panose="020B0604020202020204" pitchFamily="34" charset="0"/>
            </a:endParaRPr>
          </a:p>
          <a:p>
            <a:pPr algn="l"/>
            <a:r>
              <a:rPr lang="en-US" b="1" i="0" dirty="0">
                <a:solidFill>
                  <a:srgbClr val="444444"/>
                </a:solidFill>
                <a:effectLst/>
                <a:latin typeface="arial" panose="020B0604020202020204" pitchFamily="34" charset="0"/>
              </a:rPr>
              <a:t>3.4 The PDN GW (Packet Data Network Gateway)</a:t>
            </a:r>
            <a:endParaRPr lang="en-US" b="0" i="0" dirty="0">
              <a:solidFill>
                <a:srgbClr val="444444"/>
              </a:solidFill>
              <a:effectLst/>
              <a:latin typeface="arial" panose="020B0604020202020204" pitchFamily="34" charset="0"/>
            </a:endParaRPr>
          </a:p>
          <a:p>
            <a:pPr algn="l"/>
            <a:r>
              <a:rPr lang="en-US" b="0" i="0" dirty="0">
                <a:solidFill>
                  <a:srgbClr val="444444"/>
                </a:solidFill>
                <a:effectLst/>
                <a:latin typeface="arial" panose="020B0604020202020204" pitchFamily="34" charset="0"/>
              </a:rPr>
              <a:t>Similarly to the Serving GW, the PDN gateway is the termination point of the packet data interface towards the Packet Data Network. As an anchor point for sessions towards the external Packet Data Networks, the PDN GW also supports Policy Enforcement features (which apply operator-defined rules for resource allocation and usage) as well as packet filtering (like deep packet inspection for virus signature detection) and evolved charging support (like per URL charging).</a:t>
            </a:r>
          </a:p>
          <a:p>
            <a:pPr algn="l"/>
            <a:r>
              <a:rPr lang="en-US" b="1" i="0" dirty="0">
                <a:solidFill>
                  <a:srgbClr val="444444"/>
                </a:solidFill>
                <a:effectLst/>
                <a:latin typeface="arial" panose="020B0604020202020204" pitchFamily="34" charset="0"/>
              </a:rPr>
              <a:t>3.5 The PCRF (Policy and Charging Rules Function) Server</a:t>
            </a:r>
            <a:endParaRPr lang="en-US" b="0" i="0" dirty="0">
              <a:solidFill>
                <a:srgbClr val="444444"/>
              </a:solidFill>
              <a:effectLst/>
              <a:latin typeface="arial" panose="020B0604020202020204" pitchFamily="34" charset="0"/>
            </a:endParaRPr>
          </a:p>
          <a:p>
            <a:pPr algn="just">
              <a:spcAft>
                <a:spcPts val="0"/>
              </a:spcAft>
            </a:pPr>
            <a:r>
              <a:rPr lang="en-US" sz="1800" b="0" i="0" dirty="0">
                <a:solidFill>
                  <a:srgbClr val="444444"/>
                </a:solidFill>
                <a:effectLst/>
                <a:latin typeface="AdvTIR"/>
              </a:rPr>
              <a:t> </a:t>
            </a:r>
            <a:r>
              <a:rPr lang="en-US" b="0" i="0" dirty="0">
                <a:solidFill>
                  <a:srgbClr val="444444"/>
                </a:solidFill>
                <a:effectLst/>
                <a:latin typeface="arial, sans-serif"/>
              </a:rPr>
              <a:t>The PCRF server manages the service policy and sends QoS setting information for each user session and accounting rule information. The PCRF Server combines functionalities for the following two UMTS nodes:</a:t>
            </a:r>
            <a:endParaRPr lang="en-US" b="0" i="0" dirty="0">
              <a:solidFill>
                <a:srgbClr val="444444"/>
              </a:solidFill>
              <a:effectLst/>
              <a:latin typeface="arial" panose="020B0604020202020204" pitchFamily="34" charset="0"/>
            </a:endParaRPr>
          </a:p>
          <a:p>
            <a:pPr indent="457200" algn="just">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The Policy Decision Function (PDF)</a:t>
            </a:r>
            <a:endParaRPr lang="en-US" b="0" i="0" dirty="0">
              <a:solidFill>
                <a:srgbClr val="444444"/>
              </a:solidFill>
              <a:effectLst/>
              <a:latin typeface="arial" panose="020B0604020202020204" pitchFamily="34" charset="0"/>
            </a:endParaRPr>
          </a:p>
          <a:p>
            <a:pPr indent="457200" algn="just">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The Charging Rules Function (CRF)</a:t>
            </a:r>
            <a:endParaRPr lang="en-US" b="0" i="0" dirty="0">
              <a:solidFill>
                <a:srgbClr val="444444"/>
              </a:solidFill>
              <a:effectLst/>
              <a:latin typeface="arial" panose="020B0604020202020204" pitchFamily="34" charset="0"/>
            </a:endParaRPr>
          </a:p>
          <a:p>
            <a:pPr algn="l">
              <a:spcAft>
                <a:spcPts val="0"/>
              </a:spcAft>
            </a:pPr>
            <a:r>
              <a:rPr lang="en-US" sz="1800" b="0" i="0" dirty="0">
                <a:solidFill>
                  <a:srgbClr val="444444"/>
                </a:solidFill>
                <a:effectLst/>
                <a:latin typeface="arial, sans-serif"/>
              </a:rPr>
              <a:t>The PDF is the network entity where the policy decisions are made. As the IMS session is being set up, SIP </a:t>
            </a:r>
            <a:r>
              <a:rPr lang="en-US" sz="1800" b="0" i="0" dirty="0" err="1">
                <a:solidFill>
                  <a:srgbClr val="444444"/>
                </a:solidFill>
                <a:effectLst/>
                <a:latin typeface="arial, sans-serif"/>
              </a:rPr>
              <a:t>signalling</a:t>
            </a:r>
            <a:r>
              <a:rPr lang="en-US" sz="1800" b="0" i="0" dirty="0">
                <a:solidFill>
                  <a:srgbClr val="444444"/>
                </a:solidFill>
                <a:effectLst/>
                <a:latin typeface="arial, sans-serif"/>
              </a:rPr>
              <a:t> containing media requirements are exchanged between the terminal and the P-CSCF. At some time in the session establishment process, the PDF receives those requirements from the P-CSCF and makes decisions based on network operator rules, such as:</a:t>
            </a:r>
            <a:endParaRPr lang="en-US" b="0" i="0" dirty="0">
              <a:solidFill>
                <a:srgbClr val="444444"/>
              </a:solidFill>
              <a:effectLst/>
              <a:latin typeface="arial" panose="020B0604020202020204" pitchFamily="34" charset="0"/>
            </a:endParaRPr>
          </a:p>
          <a:p>
            <a:pPr indent="457200" algn="l">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Allowing or rejecting the media request.</a:t>
            </a:r>
            <a:endParaRPr lang="en-US" b="0" i="0" dirty="0">
              <a:solidFill>
                <a:srgbClr val="444444"/>
              </a:solidFill>
              <a:effectLst/>
              <a:latin typeface="arial" panose="020B0604020202020204" pitchFamily="34" charset="0"/>
            </a:endParaRPr>
          </a:p>
          <a:p>
            <a:pPr indent="457200" algn="l">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Using new or existing PDP context for an incoming media request.</a:t>
            </a:r>
            <a:endParaRPr lang="en-US" b="0" i="0" dirty="0">
              <a:solidFill>
                <a:srgbClr val="444444"/>
              </a:solidFill>
              <a:effectLst/>
              <a:latin typeface="arial" panose="020B0604020202020204" pitchFamily="34" charset="0"/>
            </a:endParaRPr>
          </a:p>
          <a:p>
            <a:pPr indent="457200" algn="just">
              <a:spcAft>
                <a:spcPts val="0"/>
              </a:spcAft>
            </a:pPr>
            <a:r>
              <a:rPr lang="en-US" sz="1800" b="0" i="0" dirty="0">
                <a:solidFill>
                  <a:srgbClr val="444444"/>
                </a:solidFill>
                <a:effectLst/>
                <a:latin typeface="Symbol" panose="05050102010706020507" pitchFamily="18" charset="2"/>
              </a:rPr>
              <a:t>· </a:t>
            </a:r>
            <a:r>
              <a:rPr lang="en-US" sz="1800" b="0" i="0" dirty="0">
                <a:solidFill>
                  <a:srgbClr val="444444"/>
                </a:solidFill>
                <a:effectLst/>
                <a:latin typeface="arial, sans-serif"/>
              </a:rPr>
              <a:t>Checking the allocation of new resources against the maximum authorized</a:t>
            </a:r>
            <a:endParaRPr lang="en-US" b="0" i="0" dirty="0">
              <a:solidFill>
                <a:srgbClr val="444444"/>
              </a:solidFill>
              <a:effectLst/>
              <a:latin typeface="arial" panose="020B0604020202020204" pitchFamily="34" charset="0"/>
            </a:endParaRPr>
          </a:p>
          <a:p>
            <a:pPr algn="just">
              <a:spcAft>
                <a:spcPts val="0"/>
              </a:spcAft>
            </a:pPr>
            <a:r>
              <a:rPr lang="en-US" sz="1800" b="0" i="0" dirty="0">
                <a:solidFill>
                  <a:srgbClr val="444444"/>
                </a:solidFill>
                <a:effectLst/>
                <a:latin typeface="arial, sans-serif"/>
              </a:rPr>
              <a:t>The CRFs role is to provide operator-defined charging rules applicable to each service data flow. The CRF selects the relevant charging rules based on information provided by the P-CSCF, such as Application Identifier, Type of Stream (audio, video, etc.), Application Data Rate, etc.</a:t>
            </a:r>
            <a:endParaRPr lang="en-US" b="0" i="0" dirty="0">
              <a:solidFill>
                <a:srgbClr val="444444"/>
              </a:solidFill>
              <a:effectLst/>
              <a:latin typeface="arial" panose="020B0604020202020204" pitchFamily="34" charset="0"/>
            </a:endParaRP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37</a:t>
            </a:fld>
            <a:endParaRPr lang="en-GB"/>
          </a:p>
        </p:txBody>
      </p:sp>
    </p:spTree>
    <p:extLst>
      <p:ext uri="{BB962C8B-B14F-4D97-AF65-F5344CB8AC3E}">
        <p14:creationId xmlns:p14="http://schemas.microsoft.com/office/powerpoint/2010/main" val="9496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44444"/>
                </a:solidFill>
                <a:effectLst/>
                <a:latin typeface="arial" panose="020B0604020202020204" pitchFamily="34" charset="0"/>
              </a:rPr>
              <a:t>MME (Mobility Management Entity)</a:t>
            </a:r>
            <a:endParaRPr lang="en-US" b="0" i="0" dirty="0">
              <a:solidFill>
                <a:srgbClr val="444444"/>
              </a:solidFill>
              <a:effectLst/>
              <a:latin typeface="arial" panose="020B0604020202020204" pitchFamily="34" charset="0"/>
            </a:endParaRPr>
          </a:p>
          <a:p>
            <a:pPr algn="just">
              <a:spcAft>
                <a:spcPts val="0"/>
              </a:spcAft>
            </a:pPr>
            <a:r>
              <a:rPr lang="en-US" sz="1200" b="0" i="0" dirty="0">
                <a:solidFill>
                  <a:srgbClr val="444444"/>
                </a:solidFill>
                <a:effectLst/>
                <a:latin typeface="arial, sans-serif"/>
              </a:rPr>
              <a:t>The MME is in charge of all the Control plane functions related to subscriber and session management</a:t>
            </a:r>
            <a:endParaRPr lang="en-GB" dirty="0"/>
          </a:p>
        </p:txBody>
      </p:sp>
      <p:sp>
        <p:nvSpPr>
          <p:cNvPr id="4" name="Slide Number Placeholder 3"/>
          <p:cNvSpPr>
            <a:spLocks noGrp="1"/>
          </p:cNvSpPr>
          <p:nvPr>
            <p:ph type="sldNum" sz="quarter" idx="5"/>
          </p:nvPr>
        </p:nvSpPr>
        <p:spPr/>
        <p:txBody>
          <a:bodyPr/>
          <a:lstStyle/>
          <a:p>
            <a:fld id="{1FD1ADA9-6F01-4C7C-AD7E-72AD49C9B2B8}" type="slidenum">
              <a:rPr lang="en-GB" smtClean="0"/>
              <a:t>38</a:t>
            </a:fld>
            <a:endParaRPr lang="en-GB"/>
          </a:p>
        </p:txBody>
      </p:sp>
    </p:spTree>
    <p:extLst>
      <p:ext uri="{BB962C8B-B14F-4D97-AF65-F5344CB8AC3E}">
        <p14:creationId xmlns:p14="http://schemas.microsoft.com/office/powerpoint/2010/main" val="112437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D1ADA9-6F01-4C7C-AD7E-72AD49C9B2B8}" type="slidenum">
              <a:rPr lang="en-GB" smtClean="0"/>
              <a:t>6</a:t>
            </a:fld>
            <a:endParaRPr lang="en-GB"/>
          </a:p>
        </p:txBody>
      </p:sp>
    </p:spTree>
    <p:extLst>
      <p:ext uri="{BB962C8B-B14F-4D97-AF65-F5344CB8AC3E}">
        <p14:creationId xmlns:p14="http://schemas.microsoft.com/office/powerpoint/2010/main" val="403996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inter-regular"/>
              </a:rPr>
              <a:t>The following are the features of mobile communication:</a:t>
            </a:r>
          </a:p>
          <a:p>
            <a:pPr algn="l">
              <a:buFont typeface="Arial" panose="020B0604020202020204" pitchFamily="34" charset="0"/>
              <a:buChar char="•"/>
            </a:pPr>
            <a:r>
              <a:rPr lang="en-US" b="1" i="0" dirty="0">
                <a:solidFill>
                  <a:srgbClr val="000000"/>
                </a:solidFill>
                <a:effectLst/>
                <a:latin typeface="inter-bold"/>
              </a:rPr>
              <a:t>High capacity load balancing:</a:t>
            </a:r>
            <a:r>
              <a:rPr lang="en-US" b="0" i="0" dirty="0">
                <a:solidFill>
                  <a:srgbClr val="000000"/>
                </a:solidFill>
                <a:effectLst/>
                <a:latin typeface="inter-regular"/>
              </a:rPr>
              <a:t> Each wired or wireless infrastructure must incorporate high capacity load balancing.</a:t>
            </a:r>
            <a:br>
              <a:rPr lang="en-US" b="0" i="0" dirty="0">
                <a:solidFill>
                  <a:srgbClr val="000000"/>
                </a:solidFill>
                <a:effectLst/>
                <a:latin typeface="inter-regular"/>
              </a:rPr>
            </a:br>
            <a:r>
              <a:rPr lang="en-US" b="0" i="0" dirty="0">
                <a:solidFill>
                  <a:srgbClr val="000000"/>
                </a:solidFill>
                <a:effectLst/>
                <a:latin typeface="inter-regular"/>
              </a:rPr>
              <a:t>High capacity load balancing means, when one access point is overloaded, the system will actively shift users from one access point to another depending on the capacity which is available.</a:t>
            </a:r>
          </a:p>
          <a:p>
            <a:pPr algn="l">
              <a:buFont typeface="Arial" panose="020B0604020202020204" pitchFamily="34" charset="0"/>
              <a:buChar char="•"/>
            </a:pPr>
            <a:r>
              <a:rPr lang="en-US" b="1" i="0" dirty="0">
                <a:solidFill>
                  <a:srgbClr val="000000"/>
                </a:solidFill>
                <a:effectLst/>
                <a:latin typeface="inter-bold"/>
              </a:rPr>
              <a:t>Scalability:</a:t>
            </a:r>
            <a:r>
              <a:rPr lang="en-US" b="0" i="0" dirty="0">
                <a:solidFill>
                  <a:srgbClr val="000000"/>
                </a:solidFill>
                <a:effectLst/>
                <a:latin typeface="inter-regular"/>
              </a:rPr>
              <a:t> The growth in popularity of new wireless devices continuously increasing day by day. The wireless networks have the ability to start small if necessary, but expand in terms of coverage and capacity as needed - without having to overhaul or build an entirely new network.</a:t>
            </a:r>
          </a:p>
          <a:p>
            <a:pPr algn="l">
              <a:buFont typeface="Arial" panose="020B0604020202020204" pitchFamily="34" charset="0"/>
              <a:buChar char="•"/>
            </a:pPr>
            <a:r>
              <a:rPr lang="en-US" b="1" i="0" dirty="0">
                <a:solidFill>
                  <a:srgbClr val="000000"/>
                </a:solidFill>
                <a:effectLst/>
                <a:latin typeface="inter-bold"/>
              </a:rPr>
              <a:t>Network management system:</a:t>
            </a:r>
            <a:r>
              <a:rPr lang="en-US" b="0" i="0" dirty="0">
                <a:solidFill>
                  <a:srgbClr val="000000"/>
                </a:solidFill>
                <a:effectLst/>
                <a:latin typeface="inter-regular"/>
              </a:rPr>
              <a:t> Now a day, wireless networks are much more complex and may consist of hundreds or even thousands of access points, firewalls, switches, managed power and various other components.</a:t>
            </a:r>
            <a:br>
              <a:rPr lang="en-US" b="0" i="0" dirty="0">
                <a:solidFill>
                  <a:srgbClr val="000000"/>
                </a:solidFill>
                <a:effectLst/>
                <a:latin typeface="inter-regular"/>
              </a:rPr>
            </a:br>
            <a:r>
              <a:rPr lang="en-US" b="0" i="0" dirty="0">
                <a:solidFill>
                  <a:srgbClr val="000000"/>
                </a:solidFill>
                <a:effectLst/>
                <a:latin typeface="inter-regular"/>
              </a:rPr>
              <a:t>The wireless networks have a smarter way of managing the entire network from a centralized point.</a:t>
            </a:r>
          </a:p>
          <a:p>
            <a:pPr algn="l">
              <a:buFont typeface="Arial" panose="020B0604020202020204" pitchFamily="34" charset="0"/>
              <a:buChar char="•"/>
            </a:pPr>
            <a:r>
              <a:rPr lang="en-US" b="1" dirty="0">
                <a:effectLst/>
                <a:latin typeface="inter-bold"/>
              </a:rPr>
              <a:t>Role based access control:</a:t>
            </a:r>
            <a:r>
              <a:rPr lang="en-US" dirty="0"/>
              <a:t> Role based access control (RBAC) allows you to assign roles based on what, who, where, when and how a user or device is trying to access your network.</a:t>
            </a:r>
            <a:br>
              <a:rPr lang="en-US" dirty="0"/>
            </a:br>
            <a:r>
              <a:rPr lang="en-US" dirty="0"/>
              <a:t>Once the end user or role of the devices is defined, access control policies or rules can be </a:t>
            </a:r>
            <a:r>
              <a:rPr lang="en-US" dirty="0" err="1"/>
              <a:t>enforced.</a:t>
            </a:r>
            <a:r>
              <a:rPr lang="en-US" b="1" i="0" dirty="0" err="1">
                <a:solidFill>
                  <a:srgbClr val="000000"/>
                </a:solidFill>
                <a:effectLst/>
                <a:latin typeface="inter-bold"/>
              </a:rPr>
              <a:t>Indoor</a:t>
            </a:r>
            <a:r>
              <a:rPr lang="en-US" b="1" i="0" dirty="0">
                <a:solidFill>
                  <a:srgbClr val="000000"/>
                </a:solidFill>
                <a:effectLst/>
                <a:latin typeface="inter-bold"/>
              </a:rPr>
              <a:t> as well as outdoor coverage options:</a:t>
            </a:r>
            <a:r>
              <a:rPr lang="en-US" b="0" i="0" dirty="0">
                <a:solidFill>
                  <a:srgbClr val="000000"/>
                </a:solidFill>
                <a:effectLst/>
                <a:latin typeface="inter-regular"/>
              </a:rPr>
              <a:t> It is important that your wireless system has the capability of adding indoor coverage as well as outdoor coverage.</a:t>
            </a:r>
          </a:p>
          <a:p>
            <a:pPr algn="l">
              <a:buFont typeface="Arial" panose="020B0604020202020204" pitchFamily="34" charset="0"/>
              <a:buChar char="•"/>
            </a:pPr>
            <a:r>
              <a:rPr lang="en-US" b="1" i="0" dirty="0">
                <a:solidFill>
                  <a:srgbClr val="000000"/>
                </a:solidFill>
                <a:effectLst/>
                <a:latin typeface="inter-bold"/>
              </a:rPr>
              <a:t>Network access control:</a:t>
            </a:r>
            <a:r>
              <a:rPr lang="en-US" b="0" i="0" dirty="0">
                <a:solidFill>
                  <a:srgbClr val="000000"/>
                </a:solidFill>
                <a:effectLst/>
                <a:latin typeface="inter-regular"/>
              </a:rPr>
              <a:t> Network access control can also be called as mobile device registration. It is essential to have a secure registration.</a:t>
            </a:r>
            <a:br>
              <a:rPr lang="en-US" b="0" i="0" dirty="0">
                <a:solidFill>
                  <a:srgbClr val="000000"/>
                </a:solidFill>
                <a:effectLst/>
                <a:latin typeface="inter-regular"/>
              </a:rPr>
            </a:br>
            <a:r>
              <a:rPr lang="en-US" b="0" i="0" dirty="0">
                <a:solidFill>
                  <a:srgbClr val="000000"/>
                </a:solidFill>
                <a:effectLst/>
                <a:latin typeface="inter-regular"/>
              </a:rPr>
              <a:t>Network access control (NAC) controls the role of the user and enforces policies. NAC can allow your users to register themselves to the network. It is a helpful feature that enhances the user experience.</a:t>
            </a:r>
          </a:p>
          <a:p>
            <a:pPr algn="l">
              <a:buFont typeface="Arial" panose="020B0604020202020204" pitchFamily="34" charset="0"/>
              <a:buChar char="•"/>
            </a:pPr>
            <a:r>
              <a:rPr lang="en-US" b="1" i="0" dirty="0">
                <a:solidFill>
                  <a:srgbClr val="000000"/>
                </a:solidFill>
                <a:effectLst/>
                <a:latin typeface="inter-bold"/>
              </a:rPr>
              <a:t>Mobile device management:</a:t>
            </a:r>
            <a:r>
              <a:rPr lang="en-US" b="0" i="0" dirty="0">
                <a:solidFill>
                  <a:srgbClr val="000000"/>
                </a:solidFill>
                <a:effectLst/>
                <a:latin typeface="inter-regular"/>
              </a:rPr>
              <a:t> Suppose, many mobile devices are accessing your wireless network; now think about the thousands of applications are running on those mobile devices.</a:t>
            </a:r>
            <a:br>
              <a:rPr lang="en-US" b="0" i="0" dirty="0">
                <a:solidFill>
                  <a:srgbClr val="000000"/>
                </a:solidFill>
                <a:effectLst/>
                <a:latin typeface="inter-regular"/>
              </a:rPr>
            </a:br>
            <a:r>
              <a:rPr lang="en-US" b="0" i="0" dirty="0">
                <a:solidFill>
                  <a:srgbClr val="000000"/>
                </a:solidFill>
                <a:effectLst/>
                <a:latin typeface="inter-regular"/>
              </a:rPr>
              <a:t>How do you plan on managing all of these devices and their applications, especially as devices come and go from your business?</a:t>
            </a:r>
            <a:br>
              <a:rPr lang="en-US" b="0" i="0" dirty="0">
                <a:solidFill>
                  <a:srgbClr val="000000"/>
                </a:solidFill>
                <a:effectLst/>
                <a:latin typeface="inter-regular"/>
              </a:rPr>
            </a:br>
            <a:r>
              <a:rPr lang="en-US" b="0" i="0" dirty="0">
                <a:solidFill>
                  <a:srgbClr val="000000"/>
                </a:solidFill>
                <a:effectLst/>
                <a:latin typeface="inter-regular"/>
              </a:rPr>
              <a:t>Mobile device management can provide control of how you will manage access to programs and applications. Even you can remotely wipe the device if it is lost or stolen.</a:t>
            </a:r>
          </a:p>
          <a:p>
            <a:pPr algn="l">
              <a:buFont typeface="Arial" panose="020B0604020202020204" pitchFamily="34" charset="0"/>
              <a:buChar char="•"/>
            </a:pPr>
            <a:r>
              <a:rPr lang="en-US" b="1" i="0" dirty="0">
                <a:solidFill>
                  <a:srgbClr val="000000"/>
                </a:solidFill>
                <a:effectLst/>
                <a:latin typeface="inter-bold"/>
              </a:rPr>
              <a:t>Roaming:</a:t>
            </a:r>
            <a:r>
              <a:rPr lang="en-US" b="0" i="0" dirty="0">
                <a:solidFill>
                  <a:srgbClr val="000000"/>
                </a:solidFill>
                <a:effectLst/>
                <a:latin typeface="inter-regular"/>
              </a:rPr>
              <a:t> You don't need to worry about dropped connections, slower speeds or any disruption in service as you move throughout your office or even from building to building wireless needs to be mobile first.</a:t>
            </a:r>
            <a:br>
              <a:rPr lang="en-US" b="0" i="0" dirty="0">
                <a:solidFill>
                  <a:srgbClr val="000000"/>
                </a:solidFill>
                <a:effectLst/>
                <a:latin typeface="inter-regular"/>
              </a:rPr>
            </a:br>
            <a:r>
              <a:rPr lang="en-US" b="0" i="0" dirty="0">
                <a:solidFill>
                  <a:srgbClr val="000000"/>
                </a:solidFill>
                <a:effectLst/>
                <a:latin typeface="inter-regular"/>
              </a:rPr>
              <a:t>Roaming allows your end-users to successfully move from one access point to another without ever noticing a dip in a performance.</a:t>
            </a:r>
            <a:br>
              <a:rPr lang="en-US" b="0" i="0" dirty="0">
                <a:solidFill>
                  <a:srgbClr val="000000"/>
                </a:solidFill>
                <a:effectLst/>
                <a:latin typeface="inter-regular"/>
              </a:rPr>
            </a:br>
            <a:r>
              <a:rPr lang="en-US" b="0" i="0" dirty="0">
                <a:solidFill>
                  <a:srgbClr val="000000"/>
                </a:solidFill>
                <a:effectLst/>
                <a:latin typeface="inter-regular"/>
              </a:rPr>
              <a:t>For example, allowing a student to check their mail as they walk from one class to the next.</a:t>
            </a:r>
          </a:p>
          <a:p>
            <a:pPr algn="l">
              <a:buFont typeface="Arial" panose="020B0604020202020204" pitchFamily="34" charset="0"/>
              <a:buChar char="•"/>
            </a:pPr>
            <a:r>
              <a:rPr lang="en-US" b="1" i="0" dirty="0">
                <a:solidFill>
                  <a:srgbClr val="000000"/>
                </a:solidFill>
                <a:effectLst/>
                <a:latin typeface="inter-bold"/>
              </a:rPr>
              <a:t>Redundancy:</a:t>
            </a:r>
            <a:r>
              <a:rPr lang="en-US" b="0" i="0" dirty="0">
                <a:solidFill>
                  <a:srgbClr val="000000"/>
                </a:solidFill>
                <a:effectLst/>
                <a:latin typeface="inter-regular"/>
              </a:rPr>
              <a:t> The level or amount of redundancy your wireless system requires depends on your specific environment and needs.</a:t>
            </a:r>
          </a:p>
          <a:p>
            <a:pPr algn="l">
              <a:buFont typeface="Arial" panose="020B0604020202020204" pitchFamily="34" charset="0"/>
              <a:buChar char="•"/>
            </a:pPr>
            <a:r>
              <a:rPr lang="en-US" b="1" i="0" dirty="0">
                <a:solidFill>
                  <a:srgbClr val="000000"/>
                </a:solidFill>
                <a:effectLst/>
                <a:latin typeface="inter-bold"/>
              </a:rPr>
              <a:t>For example:</a:t>
            </a:r>
            <a:r>
              <a:rPr lang="en-US" b="0" i="0" dirty="0">
                <a:solidFill>
                  <a:srgbClr val="000000"/>
                </a:solidFill>
                <a:effectLst/>
                <a:latin typeface="inter-regular"/>
              </a:rPr>
              <a:t> A hospital environment will need a higher level of redundancy than a coffee shop. However, at the end of the day, they both need to have a backup plan in place.</a:t>
            </a:r>
          </a:p>
          <a:p>
            <a:pPr algn="l">
              <a:buFont typeface="Arial" panose="020B0604020202020204" pitchFamily="34" charset="0"/>
              <a:buChar char="•"/>
            </a:pPr>
            <a:r>
              <a:rPr lang="en-US" b="1" i="0" dirty="0">
                <a:solidFill>
                  <a:srgbClr val="000000"/>
                </a:solidFill>
                <a:effectLst/>
                <a:latin typeface="inter-bold"/>
              </a:rPr>
              <a:t>Proper Security means using the right firewall:</a:t>
            </a:r>
            <a:r>
              <a:rPr lang="en-US" b="0" i="0" dirty="0">
                <a:solidFill>
                  <a:srgbClr val="000000"/>
                </a:solidFill>
                <a:effectLst/>
                <a:latin typeface="inter-regular"/>
              </a:rPr>
              <a:t> The backbone of the system is your network firewall. With the right firewall in place you will be able to:</a:t>
            </a:r>
          </a:p>
          <a:p>
            <a:pPr marL="742950" lvl="1" indent="-285750" algn="l">
              <a:buFont typeface="Arial" panose="020B0604020202020204" pitchFamily="34" charset="0"/>
              <a:buChar char="•"/>
            </a:pPr>
            <a:r>
              <a:rPr lang="en-US" b="0" i="0" dirty="0">
                <a:solidFill>
                  <a:srgbClr val="000000"/>
                </a:solidFill>
                <a:effectLst/>
                <a:latin typeface="inter-regular"/>
              </a:rPr>
              <a:t>See and control both your applications and end users.</a:t>
            </a:r>
          </a:p>
          <a:p>
            <a:pPr marL="742950" lvl="1" indent="-285750" algn="l">
              <a:buFont typeface="Arial" panose="020B0604020202020204" pitchFamily="34" charset="0"/>
              <a:buChar char="•"/>
            </a:pPr>
            <a:r>
              <a:rPr lang="en-US" b="0" i="0" dirty="0">
                <a:solidFill>
                  <a:srgbClr val="000000"/>
                </a:solidFill>
                <a:effectLst/>
                <a:latin typeface="inter-regular"/>
              </a:rPr>
              <a:t>Create the right balance between security and performance.</a:t>
            </a:r>
          </a:p>
          <a:p>
            <a:pPr marL="742950" lvl="1" indent="-285750" algn="l">
              <a:buFont typeface="Arial" panose="020B0604020202020204" pitchFamily="34" charset="0"/>
              <a:buChar char="•"/>
            </a:pPr>
            <a:r>
              <a:rPr lang="en-US" b="0" i="0" dirty="0">
                <a:solidFill>
                  <a:srgbClr val="000000"/>
                </a:solidFill>
                <a:effectLst/>
                <a:latin typeface="inter-regular"/>
              </a:rPr>
              <a:t>Reduce the complexity with:</a:t>
            </a:r>
          </a:p>
          <a:p>
            <a:pPr marL="1143000" lvl="2" indent="-228600" algn="l">
              <a:buFont typeface="Arial" panose="020B0604020202020204" pitchFamily="34" charset="0"/>
              <a:buChar char="•"/>
            </a:pPr>
            <a:r>
              <a:rPr lang="en-US" b="0" i="0" dirty="0">
                <a:solidFill>
                  <a:srgbClr val="000000"/>
                </a:solidFill>
                <a:effectLst/>
                <a:latin typeface="inter-regular"/>
              </a:rPr>
              <a:t>Antivirus protection.</a:t>
            </a:r>
          </a:p>
          <a:p>
            <a:pPr marL="1143000" lvl="2" indent="-228600" algn="l">
              <a:buFont typeface="Arial" panose="020B0604020202020204" pitchFamily="34" charset="0"/>
              <a:buChar char="•"/>
            </a:pPr>
            <a:r>
              <a:rPr lang="en-US" b="0" i="0" dirty="0">
                <a:solidFill>
                  <a:srgbClr val="000000"/>
                </a:solidFill>
                <a:effectLst/>
                <a:latin typeface="inter-regular"/>
              </a:rPr>
              <a:t>Deep Packet Inspection (DPI)</a:t>
            </a:r>
          </a:p>
          <a:p>
            <a:pPr marL="1143000" lvl="2" indent="-228600" algn="l">
              <a:buFont typeface="Arial" panose="020B0604020202020204" pitchFamily="34" charset="0"/>
              <a:buChar char="•"/>
            </a:pPr>
            <a:r>
              <a:rPr lang="en-US" b="0" i="0" dirty="0">
                <a:solidFill>
                  <a:srgbClr val="000000"/>
                </a:solidFill>
                <a:effectLst/>
                <a:latin typeface="inter-regular"/>
              </a:rPr>
              <a:t>Application filtering</a:t>
            </a:r>
          </a:p>
          <a:p>
            <a:pPr marL="742950" lvl="1" indent="-285750" algn="l">
              <a:buFont typeface="Arial" panose="020B0604020202020204" pitchFamily="34" charset="0"/>
              <a:buChar char="•"/>
            </a:pPr>
            <a:r>
              <a:rPr lang="en-US" b="0" i="0" dirty="0">
                <a:solidFill>
                  <a:srgbClr val="000000"/>
                </a:solidFill>
                <a:effectLst/>
                <a:latin typeface="inter-regular"/>
              </a:rPr>
              <a:t>Protect your network and end users against known and unknown threads including:</a:t>
            </a:r>
          </a:p>
          <a:p>
            <a:pPr marL="1143000" lvl="2" indent="-228600" algn="l">
              <a:buFont typeface="Arial" panose="020B0604020202020204" pitchFamily="34" charset="0"/>
              <a:buChar char="•"/>
            </a:pPr>
            <a:r>
              <a:rPr lang="en-US" b="0" i="0" dirty="0">
                <a:solidFill>
                  <a:srgbClr val="000000"/>
                </a:solidFill>
                <a:effectLst/>
                <a:latin typeface="inter-regular"/>
              </a:rPr>
              <a:t>Zero- day.</a:t>
            </a:r>
          </a:p>
          <a:p>
            <a:pPr marL="1143000" lvl="2" indent="-228600" algn="l">
              <a:buFont typeface="Arial" panose="020B0604020202020204" pitchFamily="34" charset="0"/>
              <a:buChar char="•"/>
            </a:pPr>
            <a:r>
              <a:rPr lang="en-US" b="0" i="0" dirty="0">
                <a:solidFill>
                  <a:srgbClr val="000000"/>
                </a:solidFill>
                <a:effectLst/>
                <a:latin typeface="inter-regular"/>
              </a:rPr>
              <a:t>Encrypted malware.</a:t>
            </a:r>
          </a:p>
          <a:p>
            <a:pPr marL="1143000" lvl="2" indent="-228600" algn="l">
              <a:buFont typeface="Arial" panose="020B0604020202020204" pitchFamily="34" charset="0"/>
              <a:buChar char="•"/>
            </a:pPr>
            <a:r>
              <a:rPr lang="en-US" b="0" i="0" dirty="0">
                <a:solidFill>
                  <a:srgbClr val="000000"/>
                </a:solidFill>
                <a:effectLst/>
                <a:latin typeface="inter-regular"/>
              </a:rPr>
              <a:t>Ransomware.</a:t>
            </a:r>
          </a:p>
          <a:p>
            <a:pPr marL="1143000" lvl="2" indent="-228600" algn="l">
              <a:buFont typeface="Arial" panose="020B0604020202020204" pitchFamily="34" charset="0"/>
              <a:buChar char="•"/>
            </a:pPr>
            <a:r>
              <a:rPr lang="en-US" b="0" i="0" dirty="0">
                <a:solidFill>
                  <a:srgbClr val="000000"/>
                </a:solidFill>
                <a:effectLst/>
                <a:latin typeface="inter-regular"/>
              </a:rPr>
              <a:t>Malicious botnets.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9</a:t>
            </a:fld>
            <a:endParaRPr lang="en-GB"/>
          </a:p>
        </p:txBody>
      </p:sp>
    </p:spTree>
    <p:extLst>
      <p:ext uri="{BB962C8B-B14F-4D97-AF65-F5344CB8AC3E}">
        <p14:creationId xmlns:p14="http://schemas.microsoft.com/office/powerpoint/2010/main" val="106078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inter-regular"/>
              </a:rPr>
              <a:t>The following are the features of mobile communication:</a:t>
            </a:r>
          </a:p>
          <a:p>
            <a:pPr algn="l">
              <a:buFont typeface="Arial" panose="020B0604020202020204" pitchFamily="34" charset="0"/>
              <a:buChar char="•"/>
            </a:pPr>
            <a:r>
              <a:rPr lang="en-US" b="1" i="0" dirty="0">
                <a:solidFill>
                  <a:srgbClr val="000000"/>
                </a:solidFill>
                <a:effectLst/>
                <a:latin typeface="inter-bold"/>
              </a:rPr>
              <a:t>High capacity load balancing:</a:t>
            </a:r>
            <a:r>
              <a:rPr lang="en-US" b="0" i="0" dirty="0">
                <a:solidFill>
                  <a:srgbClr val="000000"/>
                </a:solidFill>
                <a:effectLst/>
                <a:latin typeface="inter-regular"/>
              </a:rPr>
              <a:t> Each wired or wireless infrastructure must incorporate high capacity load balancing.</a:t>
            </a:r>
            <a:br>
              <a:rPr lang="en-US" b="0" i="0" dirty="0">
                <a:solidFill>
                  <a:srgbClr val="000000"/>
                </a:solidFill>
                <a:effectLst/>
                <a:latin typeface="inter-regular"/>
              </a:rPr>
            </a:br>
            <a:r>
              <a:rPr lang="en-US" b="0" i="0" dirty="0">
                <a:solidFill>
                  <a:srgbClr val="000000"/>
                </a:solidFill>
                <a:effectLst/>
                <a:latin typeface="inter-regular"/>
              </a:rPr>
              <a:t>High capacity load balancing means, when one access point is overloaded, the system will actively shift users from one access point to another depending on the capacity which is available.</a:t>
            </a:r>
          </a:p>
          <a:p>
            <a:pPr algn="l">
              <a:buFont typeface="Arial" panose="020B0604020202020204" pitchFamily="34" charset="0"/>
              <a:buChar char="•"/>
            </a:pPr>
            <a:r>
              <a:rPr lang="en-US" b="1" i="0" dirty="0">
                <a:solidFill>
                  <a:srgbClr val="000000"/>
                </a:solidFill>
                <a:effectLst/>
                <a:latin typeface="inter-bold"/>
              </a:rPr>
              <a:t>Scalability:</a:t>
            </a:r>
            <a:r>
              <a:rPr lang="en-US" b="0" i="0" dirty="0">
                <a:solidFill>
                  <a:srgbClr val="000000"/>
                </a:solidFill>
                <a:effectLst/>
                <a:latin typeface="inter-regular"/>
              </a:rPr>
              <a:t> The growth in popularity of new wireless devices continuously increasing day by day. The wireless networks have the ability to start small if necessary, but expand in terms of coverage and capacity as needed - without having to overhaul or build an entirely new network.</a:t>
            </a:r>
          </a:p>
          <a:p>
            <a:pPr algn="l">
              <a:buFont typeface="Arial" panose="020B0604020202020204" pitchFamily="34" charset="0"/>
              <a:buChar char="•"/>
            </a:pPr>
            <a:r>
              <a:rPr lang="en-US" b="1" i="0" dirty="0">
                <a:solidFill>
                  <a:srgbClr val="000000"/>
                </a:solidFill>
                <a:effectLst/>
                <a:latin typeface="inter-bold"/>
              </a:rPr>
              <a:t>Network management system:</a:t>
            </a:r>
            <a:r>
              <a:rPr lang="en-US" b="0" i="0" dirty="0">
                <a:solidFill>
                  <a:srgbClr val="000000"/>
                </a:solidFill>
                <a:effectLst/>
                <a:latin typeface="inter-regular"/>
              </a:rPr>
              <a:t> Now a day, wireless networks are much more complex and may consist of hundreds or even thousands of access points, firewalls, switches, managed power and various other components.</a:t>
            </a:r>
            <a:br>
              <a:rPr lang="en-US" b="0" i="0" dirty="0">
                <a:solidFill>
                  <a:srgbClr val="000000"/>
                </a:solidFill>
                <a:effectLst/>
                <a:latin typeface="inter-regular"/>
              </a:rPr>
            </a:br>
            <a:r>
              <a:rPr lang="en-US" b="0" i="0" dirty="0">
                <a:solidFill>
                  <a:srgbClr val="000000"/>
                </a:solidFill>
                <a:effectLst/>
                <a:latin typeface="inter-regular"/>
              </a:rPr>
              <a:t>The wireless networks have a smarter way of managing the entire network from a centralized point.</a:t>
            </a:r>
          </a:p>
          <a:p>
            <a:pPr algn="l">
              <a:buFont typeface="Arial" panose="020B0604020202020204" pitchFamily="34" charset="0"/>
              <a:buChar char="•"/>
            </a:pPr>
            <a:r>
              <a:rPr lang="en-US" b="1" dirty="0">
                <a:effectLst/>
                <a:latin typeface="inter-bold"/>
              </a:rPr>
              <a:t>Role based access control:</a:t>
            </a:r>
            <a:r>
              <a:rPr lang="en-US" dirty="0"/>
              <a:t> Role based access control (RBAC) allows you to assign roles based on what, who, where, when and how a user or device is trying to access your network.</a:t>
            </a:r>
            <a:br>
              <a:rPr lang="en-US" dirty="0"/>
            </a:br>
            <a:r>
              <a:rPr lang="en-US" dirty="0"/>
              <a:t>Once the end user or role of the devices is defined, access control policies or rules can be </a:t>
            </a:r>
            <a:r>
              <a:rPr lang="en-US" dirty="0" err="1"/>
              <a:t>enforced.</a:t>
            </a:r>
            <a:r>
              <a:rPr lang="en-US" b="1" i="0" dirty="0" err="1">
                <a:solidFill>
                  <a:srgbClr val="000000"/>
                </a:solidFill>
                <a:effectLst/>
                <a:latin typeface="inter-bold"/>
              </a:rPr>
              <a:t>Indoor</a:t>
            </a:r>
            <a:r>
              <a:rPr lang="en-US" b="1" i="0" dirty="0">
                <a:solidFill>
                  <a:srgbClr val="000000"/>
                </a:solidFill>
                <a:effectLst/>
                <a:latin typeface="inter-bold"/>
              </a:rPr>
              <a:t> as well as outdoor coverage options:</a:t>
            </a:r>
            <a:r>
              <a:rPr lang="en-US" b="0" i="0" dirty="0">
                <a:solidFill>
                  <a:srgbClr val="000000"/>
                </a:solidFill>
                <a:effectLst/>
                <a:latin typeface="inter-regular"/>
              </a:rPr>
              <a:t> It is important that your wireless system has the capability of adding indoor coverage as well as outdoor coverage.</a:t>
            </a:r>
          </a:p>
          <a:p>
            <a:pPr algn="l">
              <a:buFont typeface="Arial" panose="020B0604020202020204" pitchFamily="34" charset="0"/>
              <a:buChar char="•"/>
            </a:pPr>
            <a:r>
              <a:rPr lang="en-US" b="1" i="0" dirty="0">
                <a:solidFill>
                  <a:srgbClr val="000000"/>
                </a:solidFill>
                <a:effectLst/>
                <a:latin typeface="inter-bold"/>
              </a:rPr>
              <a:t>Network access control:</a:t>
            </a:r>
            <a:r>
              <a:rPr lang="en-US" b="0" i="0" dirty="0">
                <a:solidFill>
                  <a:srgbClr val="000000"/>
                </a:solidFill>
                <a:effectLst/>
                <a:latin typeface="inter-regular"/>
              </a:rPr>
              <a:t> Network access control can also be called as mobile device registration. It is essential to have a secure registration.</a:t>
            </a:r>
            <a:br>
              <a:rPr lang="en-US" b="0" i="0" dirty="0">
                <a:solidFill>
                  <a:srgbClr val="000000"/>
                </a:solidFill>
                <a:effectLst/>
                <a:latin typeface="inter-regular"/>
              </a:rPr>
            </a:br>
            <a:r>
              <a:rPr lang="en-US" b="0" i="0" dirty="0">
                <a:solidFill>
                  <a:srgbClr val="000000"/>
                </a:solidFill>
                <a:effectLst/>
                <a:latin typeface="inter-regular"/>
              </a:rPr>
              <a:t>Network access control (NAC) controls the role of the user and enforces policies. NAC can allow your users to register themselves to the network. It is a helpful feature that enhances the user experience.</a:t>
            </a:r>
          </a:p>
          <a:p>
            <a:pPr algn="l">
              <a:buFont typeface="Arial" panose="020B0604020202020204" pitchFamily="34" charset="0"/>
              <a:buChar char="•"/>
            </a:pPr>
            <a:r>
              <a:rPr lang="en-US" b="1" i="0" dirty="0">
                <a:solidFill>
                  <a:srgbClr val="000000"/>
                </a:solidFill>
                <a:effectLst/>
                <a:latin typeface="inter-bold"/>
              </a:rPr>
              <a:t>Mobile device management:</a:t>
            </a:r>
            <a:r>
              <a:rPr lang="en-US" b="0" i="0" dirty="0">
                <a:solidFill>
                  <a:srgbClr val="000000"/>
                </a:solidFill>
                <a:effectLst/>
                <a:latin typeface="inter-regular"/>
              </a:rPr>
              <a:t> Suppose, many mobile devices are accessing your wireless network; now think about the thousands of applications are running on those mobile devices.</a:t>
            </a:r>
            <a:br>
              <a:rPr lang="en-US" b="0" i="0" dirty="0">
                <a:solidFill>
                  <a:srgbClr val="000000"/>
                </a:solidFill>
                <a:effectLst/>
                <a:latin typeface="inter-regular"/>
              </a:rPr>
            </a:br>
            <a:r>
              <a:rPr lang="en-US" b="0" i="0" dirty="0">
                <a:solidFill>
                  <a:srgbClr val="000000"/>
                </a:solidFill>
                <a:effectLst/>
                <a:latin typeface="inter-regular"/>
              </a:rPr>
              <a:t>How do you plan on managing all of these devices and their applications, especially as devices come and go from your business?</a:t>
            </a:r>
            <a:br>
              <a:rPr lang="en-US" b="0" i="0" dirty="0">
                <a:solidFill>
                  <a:srgbClr val="000000"/>
                </a:solidFill>
                <a:effectLst/>
                <a:latin typeface="inter-regular"/>
              </a:rPr>
            </a:br>
            <a:r>
              <a:rPr lang="en-US" b="0" i="0" dirty="0">
                <a:solidFill>
                  <a:srgbClr val="000000"/>
                </a:solidFill>
                <a:effectLst/>
                <a:latin typeface="inter-regular"/>
              </a:rPr>
              <a:t>Mobile device management can provide control of how you will manage access to programs and applications. Even you can remotely wipe the device if it is lost or stolen.</a:t>
            </a:r>
          </a:p>
          <a:p>
            <a:pPr algn="l">
              <a:buFont typeface="Arial" panose="020B0604020202020204" pitchFamily="34" charset="0"/>
              <a:buChar char="•"/>
            </a:pPr>
            <a:r>
              <a:rPr lang="en-US" b="1" i="0" dirty="0">
                <a:solidFill>
                  <a:srgbClr val="000000"/>
                </a:solidFill>
                <a:effectLst/>
                <a:latin typeface="inter-bold"/>
              </a:rPr>
              <a:t>Roaming:</a:t>
            </a:r>
            <a:r>
              <a:rPr lang="en-US" b="0" i="0" dirty="0">
                <a:solidFill>
                  <a:srgbClr val="000000"/>
                </a:solidFill>
                <a:effectLst/>
                <a:latin typeface="inter-regular"/>
              </a:rPr>
              <a:t> You don't need to worry about dropped connections, slower speeds or any disruption in service as you move throughout your office or even from building to building wireless needs to be mobile first.</a:t>
            </a:r>
            <a:br>
              <a:rPr lang="en-US" b="0" i="0" dirty="0">
                <a:solidFill>
                  <a:srgbClr val="000000"/>
                </a:solidFill>
                <a:effectLst/>
                <a:latin typeface="inter-regular"/>
              </a:rPr>
            </a:br>
            <a:r>
              <a:rPr lang="en-US" b="0" i="0" dirty="0">
                <a:solidFill>
                  <a:srgbClr val="000000"/>
                </a:solidFill>
                <a:effectLst/>
                <a:latin typeface="inter-regular"/>
              </a:rPr>
              <a:t>Roaming allows your end-users to successfully move from one access point to another without ever noticing a dip in a performance.</a:t>
            </a:r>
            <a:br>
              <a:rPr lang="en-US" b="0" i="0" dirty="0">
                <a:solidFill>
                  <a:srgbClr val="000000"/>
                </a:solidFill>
                <a:effectLst/>
                <a:latin typeface="inter-regular"/>
              </a:rPr>
            </a:br>
            <a:r>
              <a:rPr lang="en-US" b="0" i="0" dirty="0">
                <a:solidFill>
                  <a:srgbClr val="000000"/>
                </a:solidFill>
                <a:effectLst/>
                <a:latin typeface="inter-regular"/>
              </a:rPr>
              <a:t>For example, allowing a student to check their mail as they walk from one class to the next.</a:t>
            </a:r>
          </a:p>
          <a:p>
            <a:pPr algn="l">
              <a:buFont typeface="Arial" panose="020B0604020202020204" pitchFamily="34" charset="0"/>
              <a:buChar char="•"/>
            </a:pPr>
            <a:r>
              <a:rPr lang="en-US" b="1" i="0" dirty="0">
                <a:solidFill>
                  <a:srgbClr val="000000"/>
                </a:solidFill>
                <a:effectLst/>
                <a:latin typeface="inter-bold"/>
              </a:rPr>
              <a:t>Redundancy:</a:t>
            </a:r>
            <a:r>
              <a:rPr lang="en-US" b="0" i="0" dirty="0">
                <a:solidFill>
                  <a:srgbClr val="000000"/>
                </a:solidFill>
                <a:effectLst/>
                <a:latin typeface="inter-regular"/>
              </a:rPr>
              <a:t> The level or amount of redundancy your wireless system requires depends on your specific environment and needs.</a:t>
            </a:r>
          </a:p>
          <a:p>
            <a:pPr algn="l">
              <a:buFont typeface="Arial" panose="020B0604020202020204" pitchFamily="34" charset="0"/>
              <a:buChar char="•"/>
            </a:pPr>
            <a:r>
              <a:rPr lang="en-US" b="1" i="0" dirty="0">
                <a:solidFill>
                  <a:srgbClr val="000000"/>
                </a:solidFill>
                <a:effectLst/>
                <a:latin typeface="inter-bold"/>
              </a:rPr>
              <a:t>For example:</a:t>
            </a:r>
            <a:r>
              <a:rPr lang="en-US" b="0" i="0" dirty="0">
                <a:solidFill>
                  <a:srgbClr val="000000"/>
                </a:solidFill>
                <a:effectLst/>
                <a:latin typeface="inter-regular"/>
              </a:rPr>
              <a:t> A hospital environment will need a higher level of redundancy than a coffee shop. However, at the end of the day, they both need to have a backup plan in place.</a:t>
            </a:r>
          </a:p>
          <a:p>
            <a:pPr algn="l">
              <a:buFont typeface="Arial" panose="020B0604020202020204" pitchFamily="34" charset="0"/>
              <a:buChar char="•"/>
            </a:pPr>
            <a:r>
              <a:rPr lang="en-US" b="1" i="0" dirty="0">
                <a:solidFill>
                  <a:srgbClr val="000000"/>
                </a:solidFill>
                <a:effectLst/>
                <a:latin typeface="inter-bold"/>
              </a:rPr>
              <a:t>Proper Security means using the right firewall:</a:t>
            </a:r>
            <a:r>
              <a:rPr lang="en-US" b="0" i="0" dirty="0">
                <a:solidFill>
                  <a:srgbClr val="000000"/>
                </a:solidFill>
                <a:effectLst/>
                <a:latin typeface="inter-regular"/>
              </a:rPr>
              <a:t> The backbone of the system is your network firewall. With the right firewall in place you will be able to:</a:t>
            </a:r>
          </a:p>
          <a:p>
            <a:pPr marL="742950" lvl="1" indent="-285750" algn="l">
              <a:buFont typeface="Arial" panose="020B0604020202020204" pitchFamily="34" charset="0"/>
              <a:buChar char="•"/>
            </a:pPr>
            <a:r>
              <a:rPr lang="en-US" b="0" i="0" dirty="0">
                <a:solidFill>
                  <a:srgbClr val="000000"/>
                </a:solidFill>
                <a:effectLst/>
                <a:latin typeface="inter-regular"/>
              </a:rPr>
              <a:t>See and control both your applications and end users.</a:t>
            </a:r>
          </a:p>
          <a:p>
            <a:pPr marL="742950" lvl="1" indent="-285750" algn="l">
              <a:buFont typeface="Arial" panose="020B0604020202020204" pitchFamily="34" charset="0"/>
              <a:buChar char="•"/>
            </a:pPr>
            <a:r>
              <a:rPr lang="en-US" b="0" i="0" dirty="0">
                <a:solidFill>
                  <a:srgbClr val="000000"/>
                </a:solidFill>
                <a:effectLst/>
                <a:latin typeface="inter-regular"/>
              </a:rPr>
              <a:t>Create the right balance between security and performance.</a:t>
            </a:r>
          </a:p>
          <a:p>
            <a:pPr marL="742950" lvl="1" indent="-285750" algn="l">
              <a:buFont typeface="Arial" panose="020B0604020202020204" pitchFamily="34" charset="0"/>
              <a:buChar char="•"/>
            </a:pPr>
            <a:r>
              <a:rPr lang="en-US" b="0" i="0" dirty="0">
                <a:solidFill>
                  <a:srgbClr val="000000"/>
                </a:solidFill>
                <a:effectLst/>
                <a:latin typeface="inter-regular"/>
              </a:rPr>
              <a:t>Reduce the complexity with:</a:t>
            </a:r>
          </a:p>
          <a:p>
            <a:pPr marL="1143000" lvl="2" indent="-228600" algn="l">
              <a:buFont typeface="Arial" panose="020B0604020202020204" pitchFamily="34" charset="0"/>
              <a:buChar char="•"/>
            </a:pPr>
            <a:r>
              <a:rPr lang="en-US" b="0" i="0" dirty="0">
                <a:solidFill>
                  <a:srgbClr val="000000"/>
                </a:solidFill>
                <a:effectLst/>
                <a:latin typeface="inter-regular"/>
              </a:rPr>
              <a:t>Antivirus protection.</a:t>
            </a:r>
          </a:p>
          <a:p>
            <a:pPr marL="1143000" lvl="2" indent="-228600" algn="l">
              <a:buFont typeface="Arial" panose="020B0604020202020204" pitchFamily="34" charset="0"/>
              <a:buChar char="•"/>
            </a:pPr>
            <a:r>
              <a:rPr lang="en-US" b="0" i="0" dirty="0">
                <a:solidFill>
                  <a:srgbClr val="000000"/>
                </a:solidFill>
                <a:effectLst/>
                <a:latin typeface="inter-regular"/>
              </a:rPr>
              <a:t>Deep Packet Inspection (DPI)</a:t>
            </a:r>
          </a:p>
          <a:p>
            <a:pPr marL="1143000" lvl="2" indent="-228600" algn="l">
              <a:buFont typeface="Arial" panose="020B0604020202020204" pitchFamily="34" charset="0"/>
              <a:buChar char="•"/>
            </a:pPr>
            <a:r>
              <a:rPr lang="en-US" b="0" i="0" dirty="0">
                <a:solidFill>
                  <a:srgbClr val="000000"/>
                </a:solidFill>
                <a:effectLst/>
                <a:latin typeface="inter-regular"/>
              </a:rPr>
              <a:t>Application filtering</a:t>
            </a:r>
          </a:p>
          <a:p>
            <a:pPr marL="742950" lvl="1" indent="-285750" algn="l">
              <a:buFont typeface="Arial" panose="020B0604020202020204" pitchFamily="34" charset="0"/>
              <a:buChar char="•"/>
            </a:pPr>
            <a:r>
              <a:rPr lang="en-US" b="0" i="0" dirty="0">
                <a:solidFill>
                  <a:srgbClr val="000000"/>
                </a:solidFill>
                <a:effectLst/>
                <a:latin typeface="inter-regular"/>
              </a:rPr>
              <a:t>Protect your network and end users against known and unknown threads including:</a:t>
            </a:r>
          </a:p>
          <a:p>
            <a:pPr marL="1143000" lvl="2" indent="-228600" algn="l">
              <a:buFont typeface="Arial" panose="020B0604020202020204" pitchFamily="34" charset="0"/>
              <a:buChar char="•"/>
            </a:pPr>
            <a:r>
              <a:rPr lang="en-US" b="0" i="0" dirty="0">
                <a:solidFill>
                  <a:srgbClr val="000000"/>
                </a:solidFill>
                <a:effectLst/>
                <a:latin typeface="inter-regular"/>
              </a:rPr>
              <a:t>Zero- day.</a:t>
            </a:r>
          </a:p>
          <a:p>
            <a:pPr marL="1143000" lvl="2" indent="-228600" algn="l">
              <a:buFont typeface="Arial" panose="020B0604020202020204" pitchFamily="34" charset="0"/>
              <a:buChar char="•"/>
            </a:pPr>
            <a:r>
              <a:rPr lang="en-US" b="0" i="0" dirty="0">
                <a:solidFill>
                  <a:srgbClr val="000000"/>
                </a:solidFill>
                <a:effectLst/>
                <a:latin typeface="inter-regular"/>
              </a:rPr>
              <a:t>Encrypted malware.</a:t>
            </a:r>
          </a:p>
          <a:p>
            <a:pPr marL="1143000" lvl="2" indent="-228600" algn="l">
              <a:buFont typeface="Arial" panose="020B0604020202020204" pitchFamily="34" charset="0"/>
              <a:buChar char="•"/>
            </a:pPr>
            <a:r>
              <a:rPr lang="en-US" b="0" i="0" dirty="0">
                <a:solidFill>
                  <a:srgbClr val="000000"/>
                </a:solidFill>
                <a:effectLst/>
                <a:latin typeface="inter-regular"/>
              </a:rPr>
              <a:t>Ransomware.</a:t>
            </a:r>
          </a:p>
          <a:p>
            <a:pPr marL="1143000" lvl="2" indent="-228600" algn="l">
              <a:buFont typeface="Arial" panose="020B0604020202020204" pitchFamily="34" charset="0"/>
              <a:buChar char="•"/>
            </a:pPr>
            <a:r>
              <a:rPr lang="en-US" b="0" i="0" dirty="0">
                <a:solidFill>
                  <a:srgbClr val="000000"/>
                </a:solidFill>
                <a:effectLst/>
                <a:latin typeface="inter-regular"/>
              </a:rPr>
              <a:t>Malicious botnets.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10</a:t>
            </a:fld>
            <a:endParaRPr lang="en-GB"/>
          </a:p>
        </p:txBody>
      </p:sp>
    </p:spTree>
    <p:extLst>
      <p:ext uri="{BB962C8B-B14F-4D97-AF65-F5344CB8AC3E}">
        <p14:creationId xmlns:p14="http://schemas.microsoft.com/office/powerpoint/2010/main" val="173303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inter-regular"/>
              </a:rPr>
              <a:t>The following are the features of mobile communication:</a:t>
            </a:r>
          </a:p>
          <a:p>
            <a:pPr algn="l">
              <a:buFont typeface="Arial" panose="020B0604020202020204" pitchFamily="34" charset="0"/>
              <a:buChar char="•"/>
            </a:pPr>
            <a:r>
              <a:rPr lang="en-US" b="1" i="0" dirty="0">
                <a:solidFill>
                  <a:srgbClr val="000000"/>
                </a:solidFill>
                <a:effectLst/>
                <a:latin typeface="inter-bold"/>
              </a:rPr>
              <a:t>High capacity load balancing:</a:t>
            </a:r>
            <a:r>
              <a:rPr lang="en-US" b="0" i="0" dirty="0">
                <a:solidFill>
                  <a:srgbClr val="000000"/>
                </a:solidFill>
                <a:effectLst/>
                <a:latin typeface="inter-regular"/>
              </a:rPr>
              <a:t> Each wired or wireless infrastructure must incorporate high capacity load balancing.</a:t>
            </a:r>
            <a:br>
              <a:rPr lang="en-US" b="0" i="0" dirty="0">
                <a:solidFill>
                  <a:srgbClr val="000000"/>
                </a:solidFill>
                <a:effectLst/>
                <a:latin typeface="inter-regular"/>
              </a:rPr>
            </a:br>
            <a:r>
              <a:rPr lang="en-US" b="0" i="0" dirty="0">
                <a:solidFill>
                  <a:srgbClr val="000000"/>
                </a:solidFill>
                <a:effectLst/>
                <a:latin typeface="inter-regular"/>
              </a:rPr>
              <a:t>High capacity load balancing means, when one access point is overloaded, the system will actively shift users from one access point to another depending on the capacity which is available.</a:t>
            </a:r>
          </a:p>
          <a:p>
            <a:pPr algn="l">
              <a:buFont typeface="Arial" panose="020B0604020202020204" pitchFamily="34" charset="0"/>
              <a:buChar char="•"/>
            </a:pPr>
            <a:r>
              <a:rPr lang="en-US" b="1" i="0" dirty="0">
                <a:solidFill>
                  <a:srgbClr val="000000"/>
                </a:solidFill>
                <a:effectLst/>
                <a:latin typeface="inter-bold"/>
              </a:rPr>
              <a:t>Scalability:</a:t>
            </a:r>
            <a:r>
              <a:rPr lang="en-US" b="0" i="0" dirty="0">
                <a:solidFill>
                  <a:srgbClr val="000000"/>
                </a:solidFill>
                <a:effectLst/>
                <a:latin typeface="inter-regular"/>
              </a:rPr>
              <a:t> The growth in popularity of new wireless devices continuously increasing day by day. The wireless networks have the ability to start small if necessary, but expand in terms of coverage and capacity as needed - without having to overhaul or build an entirely new network.</a:t>
            </a:r>
          </a:p>
          <a:p>
            <a:pPr algn="l">
              <a:buFont typeface="Arial" panose="020B0604020202020204" pitchFamily="34" charset="0"/>
              <a:buChar char="•"/>
            </a:pPr>
            <a:r>
              <a:rPr lang="en-US" b="1" i="0" dirty="0">
                <a:solidFill>
                  <a:srgbClr val="000000"/>
                </a:solidFill>
                <a:effectLst/>
                <a:latin typeface="inter-bold"/>
              </a:rPr>
              <a:t>Network management system:</a:t>
            </a:r>
            <a:r>
              <a:rPr lang="en-US" b="0" i="0" dirty="0">
                <a:solidFill>
                  <a:srgbClr val="000000"/>
                </a:solidFill>
                <a:effectLst/>
                <a:latin typeface="inter-regular"/>
              </a:rPr>
              <a:t> Now a day, wireless networks are much more complex and may consist of hundreds or even thousands of access points, firewalls, switches, managed power and various other components.</a:t>
            </a:r>
            <a:br>
              <a:rPr lang="en-US" b="0" i="0" dirty="0">
                <a:solidFill>
                  <a:srgbClr val="000000"/>
                </a:solidFill>
                <a:effectLst/>
                <a:latin typeface="inter-regular"/>
              </a:rPr>
            </a:br>
            <a:r>
              <a:rPr lang="en-US" b="0" i="0" dirty="0">
                <a:solidFill>
                  <a:srgbClr val="000000"/>
                </a:solidFill>
                <a:effectLst/>
                <a:latin typeface="inter-regular"/>
              </a:rPr>
              <a:t>The wireless networks have a smarter way of managing the entire network from a centralized point.</a:t>
            </a:r>
          </a:p>
          <a:p>
            <a:pPr algn="l">
              <a:buFont typeface="Arial" panose="020B0604020202020204" pitchFamily="34" charset="0"/>
              <a:buChar char="•"/>
            </a:pPr>
            <a:r>
              <a:rPr lang="en-US" b="1" dirty="0">
                <a:effectLst/>
                <a:latin typeface="inter-bold"/>
              </a:rPr>
              <a:t>Role based access control:</a:t>
            </a:r>
            <a:r>
              <a:rPr lang="en-US" dirty="0"/>
              <a:t> Role based access control (RBAC) allows you to assign roles based on what, who, where, when and how a user or device is trying to access your network.</a:t>
            </a:r>
            <a:br>
              <a:rPr lang="en-US" dirty="0"/>
            </a:br>
            <a:r>
              <a:rPr lang="en-US" dirty="0"/>
              <a:t>Once the end user or role of the devices is defined, access control policies or rules can be </a:t>
            </a:r>
            <a:r>
              <a:rPr lang="en-US" dirty="0" err="1"/>
              <a:t>enforced.</a:t>
            </a:r>
            <a:r>
              <a:rPr lang="en-US" b="1" i="0" dirty="0" err="1">
                <a:solidFill>
                  <a:srgbClr val="000000"/>
                </a:solidFill>
                <a:effectLst/>
                <a:latin typeface="inter-bold"/>
              </a:rPr>
              <a:t>Indoor</a:t>
            </a:r>
            <a:r>
              <a:rPr lang="en-US" b="1" i="0" dirty="0">
                <a:solidFill>
                  <a:srgbClr val="000000"/>
                </a:solidFill>
                <a:effectLst/>
                <a:latin typeface="inter-bold"/>
              </a:rPr>
              <a:t> as well as outdoor coverage options:</a:t>
            </a:r>
            <a:r>
              <a:rPr lang="en-US" b="0" i="0" dirty="0">
                <a:solidFill>
                  <a:srgbClr val="000000"/>
                </a:solidFill>
                <a:effectLst/>
                <a:latin typeface="inter-regular"/>
              </a:rPr>
              <a:t> It is important that your wireless system has the capability of adding indoor coverage as well as outdoor coverage.</a:t>
            </a:r>
          </a:p>
          <a:p>
            <a:pPr algn="l">
              <a:buFont typeface="Arial" panose="020B0604020202020204" pitchFamily="34" charset="0"/>
              <a:buChar char="•"/>
            </a:pPr>
            <a:r>
              <a:rPr lang="en-US" b="1" i="0" dirty="0">
                <a:solidFill>
                  <a:srgbClr val="000000"/>
                </a:solidFill>
                <a:effectLst/>
                <a:latin typeface="inter-bold"/>
              </a:rPr>
              <a:t>Network access control:</a:t>
            </a:r>
            <a:r>
              <a:rPr lang="en-US" b="0" i="0" dirty="0">
                <a:solidFill>
                  <a:srgbClr val="000000"/>
                </a:solidFill>
                <a:effectLst/>
                <a:latin typeface="inter-regular"/>
              </a:rPr>
              <a:t> Network access control can also be called as mobile device registration. It is essential to have a secure registration.</a:t>
            </a:r>
            <a:br>
              <a:rPr lang="en-US" b="0" i="0" dirty="0">
                <a:solidFill>
                  <a:srgbClr val="000000"/>
                </a:solidFill>
                <a:effectLst/>
                <a:latin typeface="inter-regular"/>
              </a:rPr>
            </a:br>
            <a:r>
              <a:rPr lang="en-US" b="0" i="0" dirty="0">
                <a:solidFill>
                  <a:srgbClr val="000000"/>
                </a:solidFill>
                <a:effectLst/>
                <a:latin typeface="inter-regular"/>
              </a:rPr>
              <a:t>Network access control (NAC) controls the role of the user and enforces policies. NAC can allow your users to register themselves to the network. It is a helpful feature that enhances the user experience.</a:t>
            </a:r>
          </a:p>
          <a:p>
            <a:pPr algn="l">
              <a:buFont typeface="Arial" panose="020B0604020202020204" pitchFamily="34" charset="0"/>
              <a:buChar char="•"/>
            </a:pPr>
            <a:r>
              <a:rPr lang="en-US" b="1" i="0" dirty="0">
                <a:solidFill>
                  <a:srgbClr val="000000"/>
                </a:solidFill>
                <a:effectLst/>
                <a:latin typeface="inter-bold"/>
              </a:rPr>
              <a:t>Mobile device management:</a:t>
            </a:r>
            <a:r>
              <a:rPr lang="en-US" b="0" i="0" dirty="0">
                <a:solidFill>
                  <a:srgbClr val="000000"/>
                </a:solidFill>
                <a:effectLst/>
                <a:latin typeface="inter-regular"/>
              </a:rPr>
              <a:t> Suppose, many mobile devices are accessing your wireless network; now think about the thousands of applications are running on those mobile devices.</a:t>
            </a:r>
            <a:br>
              <a:rPr lang="en-US" b="0" i="0" dirty="0">
                <a:solidFill>
                  <a:srgbClr val="000000"/>
                </a:solidFill>
                <a:effectLst/>
                <a:latin typeface="inter-regular"/>
              </a:rPr>
            </a:br>
            <a:r>
              <a:rPr lang="en-US" b="0" i="0" dirty="0">
                <a:solidFill>
                  <a:srgbClr val="000000"/>
                </a:solidFill>
                <a:effectLst/>
                <a:latin typeface="inter-regular"/>
              </a:rPr>
              <a:t>How do you plan on managing all of these devices and their applications, especially as devices come and go from your business?</a:t>
            </a:r>
            <a:br>
              <a:rPr lang="en-US" b="0" i="0" dirty="0">
                <a:solidFill>
                  <a:srgbClr val="000000"/>
                </a:solidFill>
                <a:effectLst/>
                <a:latin typeface="inter-regular"/>
              </a:rPr>
            </a:br>
            <a:r>
              <a:rPr lang="en-US" b="0" i="0" dirty="0">
                <a:solidFill>
                  <a:srgbClr val="000000"/>
                </a:solidFill>
                <a:effectLst/>
                <a:latin typeface="inter-regular"/>
              </a:rPr>
              <a:t>Mobile device management can provide control of how you will manage access to programs and applications. Even you can remotely wipe the device if it is lost or stolen.</a:t>
            </a:r>
          </a:p>
          <a:p>
            <a:pPr algn="l">
              <a:buFont typeface="Arial" panose="020B0604020202020204" pitchFamily="34" charset="0"/>
              <a:buChar char="•"/>
            </a:pPr>
            <a:r>
              <a:rPr lang="en-US" b="1" i="0" dirty="0">
                <a:solidFill>
                  <a:srgbClr val="000000"/>
                </a:solidFill>
                <a:effectLst/>
                <a:latin typeface="inter-bold"/>
              </a:rPr>
              <a:t>Roaming:</a:t>
            </a:r>
            <a:r>
              <a:rPr lang="en-US" b="0" i="0" dirty="0">
                <a:solidFill>
                  <a:srgbClr val="000000"/>
                </a:solidFill>
                <a:effectLst/>
                <a:latin typeface="inter-regular"/>
              </a:rPr>
              <a:t> You don't need to worry about dropped connections, slower speeds or any disruption in service as you move throughout your office or even from building to building wireless needs to be mobile first.</a:t>
            </a:r>
            <a:br>
              <a:rPr lang="en-US" b="0" i="0" dirty="0">
                <a:solidFill>
                  <a:srgbClr val="000000"/>
                </a:solidFill>
                <a:effectLst/>
                <a:latin typeface="inter-regular"/>
              </a:rPr>
            </a:br>
            <a:r>
              <a:rPr lang="en-US" b="0" i="0" dirty="0">
                <a:solidFill>
                  <a:srgbClr val="000000"/>
                </a:solidFill>
                <a:effectLst/>
                <a:latin typeface="inter-regular"/>
              </a:rPr>
              <a:t>Roaming allows your end-users to successfully move from one access point to another without ever noticing a dip in a performance.</a:t>
            </a:r>
            <a:br>
              <a:rPr lang="en-US" b="0" i="0" dirty="0">
                <a:solidFill>
                  <a:srgbClr val="000000"/>
                </a:solidFill>
                <a:effectLst/>
                <a:latin typeface="inter-regular"/>
              </a:rPr>
            </a:br>
            <a:r>
              <a:rPr lang="en-US" b="0" i="0" dirty="0">
                <a:solidFill>
                  <a:srgbClr val="000000"/>
                </a:solidFill>
                <a:effectLst/>
                <a:latin typeface="inter-regular"/>
              </a:rPr>
              <a:t>For example, allowing a student to check their mail as they walk from one class to the next.</a:t>
            </a:r>
          </a:p>
          <a:p>
            <a:pPr algn="l">
              <a:buFont typeface="Arial" panose="020B0604020202020204" pitchFamily="34" charset="0"/>
              <a:buChar char="•"/>
            </a:pPr>
            <a:r>
              <a:rPr lang="en-US" b="1" i="0" dirty="0">
                <a:solidFill>
                  <a:srgbClr val="000000"/>
                </a:solidFill>
                <a:effectLst/>
                <a:latin typeface="inter-bold"/>
              </a:rPr>
              <a:t>Redundancy:</a:t>
            </a:r>
            <a:r>
              <a:rPr lang="en-US" b="0" i="0" dirty="0">
                <a:solidFill>
                  <a:srgbClr val="000000"/>
                </a:solidFill>
                <a:effectLst/>
                <a:latin typeface="inter-regular"/>
              </a:rPr>
              <a:t> The level or amount of redundancy your wireless system requires depends on your specific environment and needs.</a:t>
            </a:r>
          </a:p>
          <a:p>
            <a:pPr algn="l">
              <a:buFont typeface="Arial" panose="020B0604020202020204" pitchFamily="34" charset="0"/>
              <a:buChar char="•"/>
            </a:pPr>
            <a:r>
              <a:rPr lang="en-US" b="1" i="0" dirty="0">
                <a:solidFill>
                  <a:srgbClr val="000000"/>
                </a:solidFill>
                <a:effectLst/>
                <a:latin typeface="inter-bold"/>
              </a:rPr>
              <a:t>For example:</a:t>
            </a:r>
            <a:r>
              <a:rPr lang="en-US" b="0" i="0" dirty="0">
                <a:solidFill>
                  <a:srgbClr val="000000"/>
                </a:solidFill>
                <a:effectLst/>
                <a:latin typeface="inter-regular"/>
              </a:rPr>
              <a:t> A hospital environment will need a higher level of redundancy than a coffee shop. However, at the end of the day, they both need to have a backup plan in place.</a:t>
            </a:r>
          </a:p>
          <a:p>
            <a:pPr algn="l">
              <a:buFont typeface="Arial" panose="020B0604020202020204" pitchFamily="34" charset="0"/>
              <a:buChar char="•"/>
            </a:pPr>
            <a:r>
              <a:rPr lang="en-US" b="1" i="0" dirty="0">
                <a:solidFill>
                  <a:srgbClr val="000000"/>
                </a:solidFill>
                <a:effectLst/>
                <a:latin typeface="inter-bold"/>
              </a:rPr>
              <a:t>Proper Security means using the right firewall:</a:t>
            </a:r>
            <a:r>
              <a:rPr lang="en-US" b="0" i="0" dirty="0">
                <a:solidFill>
                  <a:srgbClr val="000000"/>
                </a:solidFill>
                <a:effectLst/>
                <a:latin typeface="inter-regular"/>
              </a:rPr>
              <a:t> The backbone of the system is your network firewall. With the right firewall in place you will be able to:</a:t>
            </a:r>
          </a:p>
          <a:p>
            <a:pPr marL="742950" lvl="1" indent="-285750" algn="l">
              <a:buFont typeface="Arial" panose="020B0604020202020204" pitchFamily="34" charset="0"/>
              <a:buChar char="•"/>
            </a:pPr>
            <a:r>
              <a:rPr lang="en-US" b="0" i="0" dirty="0">
                <a:solidFill>
                  <a:srgbClr val="000000"/>
                </a:solidFill>
                <a:effectLst/>
                <a:latin typeface="inter-regular"/>
              </a:rPr>
              <a:t>See and control both your applications and end users.</a:t>
            </a:r>
          </a:p>
          <a:p>
            <a:pPr marL="742950" lvl="1" indent="-285750" algn="l">
              <a:buFont typeface="Arial" panose="020B0604020202020204" pitchFamily="34" charset="0"/>
              <a:buChar char="•"/>
            </a:pPr>
            <a:r>
              <a:rPr lang="en-US" b="0" i="0" dirty="0">
                <a:solidFill>
                  <a:srgbClr val="000000"/>
                </a:solidFill>
                <a:effectLst/>
                <a:latin typeface="inter-regular"/>
              </a:rPr>
              <a:t>Create the right balance between security and performance.</a:t>
            </a:r>
          </a:p>
          <a:p>
            <a:pPr marL="742950" lvl="1" indent="-285750" algn="l">
              <a:buFont typeface="Arial" panose="020B0604020202020204" pitchFamily="34" charset="0"/>
              <a:buChar char="•"/>
            </a:pPr>
            <a:r>
              <a:rPr lang="en-US" b="0" i="0" dirty="0">
                <a:solidFill>
                  <a:srgbClr val="000000"/>
                </a:solidFill>
                <a:effectLst/>
                <a:latin typeface="inter-regular"/>
              </a:rPr>
              <a:t>Reduce the complexity with:</a:t>
            </a:r>
          </a:p>
          <a:p>
            <a:pPr marL="1143000" lvl="2" indent="-228600" algn="l">
              <a:buFont typeface="Arial" panose="020B0604020202020204" pitchFamily="34" charset="0"/>
              <a:buChar char="•"/>
            </a:pPr>
            <a:r>
              <a:rPr lang="en-US" b="0" i="0" dirty="0">
                <a:solidFill>
                  <a:srgbClr val="000000"/>
                </a:solidFill>
                <a:effectLst/>
                <a:latin typeface="inter-regular"/>
              </a:rPr>
              <a:t>Antivirus protection.</a:t>
            </a:r>
          </a:p>
          <a:p>
            <a:pPr marL="1143000" lvl="2" indent="-228600" algn="l">
              <a:buFont typeface="Arial" panose="020B0604020202020204" pitchFamily="34" charset="0"/>
              <a:buChar char="•"/>
            </a:pPr>
            <a:r>
              <a:rPr lang="en-US" b="0" i="0" dirty="0">
                <a:solidFill>
                  <a:srgbClr val="000000"/>
                </a:solidFill>
                <a:effectLst/>
                <a:latin typeface="inter-regular"/>
              </a:rPr>
              <a:t>Deep Packet Inspection (DPI)</a:t>
            </a:r>
          </a:p>
          <a:p>
            <a:pPr marL="1143000" lvl="2" indent="-228600" algn="l">
              <a:buFont typeface="Arial" panose="020B0604020202020204" pitchFamily="34" charset="0"/>
              <a:buChar char="•"/>
            </a:pPr>
            <a:r>
              <a:rPr lang="en-US" b="0" i="0" dirty="0">
                <a:solidFill>
                  <a:srgbClr val="000000"/>
                </a:solidFill>
                <a:effectLst/>
                <a:latin typeface="inter-regular"/>
              </a:rPr>
              <a:t>Application filtering</a:t>
            </a:r>
          </a:p>
          <a:p>
            <a:pPr marL="742950" lvl="1" indent="-285750" algn="l">
              <a:buFont typeface="Arial" panose="020B0604020202020204" pitchFamily="34" charset="0"/>
              <a:buChar char="•"/>
            </a:pPr>
            <a:r>
              <a:rPr lang="en-US" b="0" i="0" dirty="0">
                <a:solidFill>
                  <a:srgbClr val="000000"/>
                </a:solidFill>
                <a:effectLst/>
                <a:latin typeface="inter-regular"/>
              </a:rPr>
              <a:t>Protect your network and end users against known and unknown threads including:</a:t>
            </a:r>
          </a:p>
          <a:p>
            <a:pPr marL="1143000" lvl="2" indent="-228600" algn="l">
              <a:buFont typeface="Arial" panose="020B0604020202020204" pitchFamily="34" charset="0"/>
              <a:buChar char="•"/>
            </a:pPr>
            <a:r>
              <a:rPr lang="en-US" b="0" i="0" dirty="0">
                <a:solidFill>
                  <a:srgbClr val="000000"/>
                </a:solidFill>
                <a:effectLst/>
                <a:latin typeface="inter-regular"/>
              </a:rPr>
              <a:t>Zero- day.</a:t>
            </a:r>
          </a:p>
          <a:p>
            <a:pPr marL="1143000" lvl="2" indent="-228600" algn="l">
              <a:buFont typeface="Arial" panose="020B0604020202020204" pitchFamily="34" charset="0"/>
              <a:buChar char="•"/>
            </a:pPr>
            <a:r>
              <a:rPr lang="en-US" b="0" i="0" dirty="0">
                <a:solidFill>
                  <a:srgbClr val="000000"/>
                </a:solidFill>
                <a:effectLst/>
                <a:latin typeface="inter-regular"/>
              </a:rPr>
              <a:t>Encrypted malware.</a:t>
            </a:r>
          </a:p>
          <a:p>
            <a:pPr marL="1143000" lvl="2" indent="-228600" algn="l">
              <a:buFont typeface="Arial" panose="020B0604020202020204" pitchFamily="34" charset="0"/>
              <a:buChar char="•"/>
            </a:pPr>
            <a:r>
              <a:rPr lang="en-US" b="0" i="0" dirty="0">
                <a:solidFill>
                  <a:srgbClr val="000000"/>
                </a:solidFill>
                <a:effectLst/>
                <a:latin typeface="inter-regular"/>
              </a:rPr>
              <a:t>Ransomware.</a:t>
            </a:r>
          </a:p>
          <a:p>
            <a:pPr marL="1143000" lvl="2" indent="-228600" algn="l">
              <a:buFont typeface="Arial" panose="020B0604020202020204" pitchFamily="34" charset="0"/>
              <a:buChar char="•"/>
            </a:pPr>
            <a:r>
              <a:rPr lang="en-US" b="0" i="0" dirty="0">
                <a:solidFill>
                  <a:srgbClr val="000000"/>
                </a:solidFill>
                <a:effectLst/>
                <a:latin typeface="inter-regular"/>
              </a:rPr>
              <a:t>Malicious botnets.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11</a:t>
            </a:fld>
            <a:endParaRPr lang="en-GB"/>
          </a:p>
        </p:txBody>
      </p:sp>
    </p:spTree>
    <p:extLst>
      <p:ext uri="{BB962C8B-B14F-4D97-AF65-F5344CB8AC3E}">
        <p14:creationId xmlns:p14="http://schemas.microsoft.com/office/powerpoint/2010/main" val="749751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dirty="0">
                <a:effectLst/>
                <a:latin typeface="inter-bold"/>
              </a:rPr>
              <a:t>Role based access control:</a:t>
            </a:r>
            <a:r>
              <a:rPr lang="en-US" dirty="0"/>
              <a:t> Role based access control (RBAC) allows you to assign roles based on what, who, where, when and how a user or device is trying to access your network.</a:t>
            </a:r>
            <a:br>
              <a:rPr lang="en-US" dirty="0"/>
            </a:br>
            <a:r>
              <a:rPr lang="en-US" dirty="0"/>
              <a:t>Once the end user or role of the devices is defined, access control policies or rules can be </a:t>
            </a:r>
            <a:r>
              <a:rPr lang="en-US" dirty="0" err="1"/>
              <a:t>enforced.</a:t>
            </a:r>
            <a:r>
              <a:rPr lang="en-US" b="1" i="0" dirty="0" err="1">
                <a:solidFill>
                  <a:srgbClr val="000000"/>
                </a:solidFill>
                <a:effectLst/>
                <a:latin typeface="inter-bold"/>
              </a:rPr>
              <a:t>Indoor</a:t>
            </a:r>
            <a:r>
              <a:rPr lang="en-US" b="1" i="0" dirty="0">
                <a:solidFill>
                  <a:srgbClr val="000000"/>
                </a:solidFill>
                <a:effectLst/>
                <a:latin typeface="inter-bold"/>
              </a:rPr>
              <a:t> as well as outdoor coverage options:</a:t>
            </a:r>
            <a:r>
              <a:rPr lang="en-US" b="0" i="0" dirty="0">
                <a:solidFill>
                  <a:srgbClr val="000000"/>
                </a:solidFill>
                <a:effectLst/>
                <a:latin typeface="inter-regular"/>
              </a:rPr>
              <a:t> It is important that your wireless system has the capability of adding indoor coverage as well as outdoor coverage.</a:t>
            </a:r>
          </a:p>
          <a:p>
            <a:pPr algn="l">
              <a:buFont typeface="Arial" panose="020B0604020202020204" pitchFamily="34" charset="0"/>
              <a:buChar char="•"/>
            </a:pPr>
            <a:r>
              <a:rPr lang="en-US" b="1" i="0" dirty="0">
                <a:solidFill>
                  <a:srgbClr val="000000"/>
                </a:solidFill>
                <a:effectLst/>
                <a:latin typeface="inter-bold"/>
              </a:rPr>
              <a:t>Network access control:</a:t>
            </a:r>
            <a:r>
              <a:rPr lang="en-US" b="0" i="0" dirty="0">
                <a:solidFill>
                  <a:srgbClr val="000000"/>
                </a:solidFill>
                <a:effectLst/>
                <a:latin typeface="inter-regular"/>
              </a:rPr>
              <a:t> Network access control can also be called as mobile device registration. It is essential to have a secure registration.</a:t>
            </a:r>
            <a:br>
              <a:rPr lang="en-US" b="0" i="0" dirty="0">
                <a:solidFill>
                  <a:srgbClr val="000000"/>
                </a:solidFill>
                <a:effectLst/>
                <a:latin typeface="inter-regular"/>
              </a:rPr>
            </a:br>
            <a:r>
              <a:rPr lang="en-US" b="0" i="0" dirty="0">
                <a:solidFill>
                  <a:srgbClr val="000000"/>
                </a:solidFill>
                <a:effectLst/>
                <a:latin typeface="inter-regular"/>
              </a:rPr>
              <a:t>Network access control (NAC) controls the role of the user and enforces policies. NAC can allow your users to register themselves to the network. It is a helpful feature that enhances the user experience.</a:t>
            </a:r>
          </a:p>
          <a:p>
            <a:pPr algn="l">
              <a:buFont typeface="Arial" panose="020B0604020202020204" pitchFamily="34" charset="0"/>
              <a:buChar char="•"/>
            </a:pPr>
            <a:r>
              <a:rPr lang="en-US" b="1" i="0" dirty="0">
                <a:solidFill>
                  <a:srgbClr val="000000"/>
                </a:solidFill>
                <a:effectLst/>
                <a:latin typeface="inter-bold"/>
              </a:rPr>
              <a:t>Mobile device management:</a:t>
            </a:r>
            <a:r>
              <a:rPr lang="en-US" b="0" i="0" dirty="0">
                <a:solidFill>
                  <a:srgbClr val="000000"/>
                </a:solidFill>
                <a:effectLst/>
                <a:latin typeface="inter-regular"/>
              </a:rPr>
              <a:t> Suppose, many mobile devices are accessing your wireless network; now think about the thousands of applications are running on those mobile devices.</a:t>
            </a:r>
            <a:br>
              <a:rPr lang="en-US" b="0" i="0" dirty="0">
                <a:solidFill>
                  <a:srgbClr val="000000"/>
                </a:solidFill>
                <a:effectLst/>
                <a:latin typeface="inter-regular"/>
              </a:rPr>
            </a:br>
            <a:r>
              <a:rPr lang="en-US" b="0" i="0" dirty="0">
                <a:solidFill>
                  <a:srgbClr val="000000"/>
                </a:solidFill>
                <a:effectLst/>
                <a:latin typeface="inter-regular"/>
              </a:rPr>
              <a:t>How do you plan on managing all of these devices and their applications, especially as devices come and go from your business?</a:t>
            </a:r>
            <a:br>
              <a:rPr lang="en-US" b="0" i="0" dirty="0">
                <a:solidFill>
                  <a:srgbClr val="000000"/>
                </a:solidFill>
                <a:effectLst/>
                <a:latin typeface="inter-regular"/>
              </a:rPr>
            </a:br>
            <a:r>
              <a:rPr lang="en-US" b="0" i="0" dirty="0">
                <a:solidFill>
                  <a:srgbClr val="000000"/>
                </a:solidFill>
                <a:effectLst/>
                <a:latin typeface="inter-regular"/>
              </a:rPr>
              <a:t>Mobile device management can provide control of how you will manage access to programs and applications. Even you can remotely wipe the device if it is lost or stolen.</a:t>
            </a:r>
          </a:p>
          <a:p>
            <a:pPr algn="l">
              <a:buFont typeface="Arial" panose="020B0604020202020204" pitchFamily="34" charset="0"/>
              <a:buChar char="•"/>
            </a:pPr>
            <a:r>
              <a:rPr lang="en-US" b="1" i="0" dirty="0">
                <a:solidFill>
                  <a:srgbClr val="000000"/>
                </a:solidFill>
                <a:effectLst/>
                <a:latin typeface="inter-bold"/>
              </a:rPr>
              <a:t>Roaming:</a:t>
            </a:r>
            <a:r>
              <a:rPr lang="en-US" b="0" i="0" dirty="0">
                <a:solidFill>
                  <a:srgbClr val="000000"/>
                </a:solidFill>
                <a:effectLst/>
                <a:latin typeface="inter-regular"/>
              </a:rPr>
              <a:t> You don't need to worry about dropped connections, slower speeds or any disruption in service as you move throughout your office or even from building to building wireless needs to be mobile first.</a:t>
            </a:r>
            <a:br>
              <a:rPr lang="en-US" b="0" i="0" dirty="0">
                <a:solidFill>
                  <a:srgbClr val="000000"/>
                </a:solidFill>
                <a:effectLst/>
                <a:latin typeface="inter-regular"/>
              </a:rPr>
            </a:br>
            <a:r>
              <a:rPr lang="en-US" b="0" i="0" dirty="0">
                <a:solidFill>
                  <a:srgbClr val="000000"/>
                </a:solidFill>
                <a:effectLst/>
                <a:latin typeface="inter-regular"/>
              </a:rPr>
              <a:t>Roaming allows your end-users to successfully move from one access point to another without ever noticing a dip in a performance.</a:t>
            </a:r>
            <a:br>
              <a:rPr lang="en-US" b="0" i="0" dirty="0">
                <a:solidFill>
                  <a:srgbClr val="000000"/>
                </a:solidFill>
                <a:effectLst/>
                <a:latin typeface="inter-regular"/>
              </a:rPr>
            </a:br>
            <a:r>
              <a:rPr lang="en-US" b="0" i="0" dirty="0">
                <a:solidFill>
                  <a:srgbClr val="000000"/>
                </a:solidFill>
                <a:effectLst/>
                <a:latin typeface="inter-regular"/>
              </a:rPr>
              <a:t>For example, allowing a student to check their mail as they walk from one class to the next.</a:t>
            </a:r>
          </a:p>
          <a:p>
            <a:pPr algn="l">
              <a:buFont typeface="Arial" panose="020B0604020202020204" pitchFamily="34" charset="0"/>
              <a:buChar char="•"/>
            </a:pPr>
            <a:r>
              <a:rPr lang="en-US" b="1" i="0" dirty="0">
                <a:solidFill>
                  <a:srgbClr val="000000"/>
                </a:solidFill>
                <a:effectLst/>
                <a:latin typeface="inter-bold"/>
              </a:rPr>
              <a:t>Redundancy:</a:t>
            </a:r>
            <a:r>
              <a:rPr lang="en-US" b="0" i="0" dirty="0">
                <a:solidFill>
                  <a:srgbClr val="000000"/>
                </a:solidFill>
                <a:effectLst/>
                <a:latin typeface="inter-regular"/>
              </a:rPr>
              <a:t> The level or amount of redundancy your wireless system requires depends on your specific environment and needs.</a:t>
            </a:r>
          </a:p>
          <a:p>
            <a:pPr algn="l">
              <a:buFont typeface="Arial" panose="020B0604020202020204" pitchFamily="34" charset="0"/>
              <a:buChar char="•"/>
            </a:pPr>
            <a:r>
              <a:rPr lang="en-US" b="1" i="0" dirty="0">
                <a:solidFill>
                  <a:srgbClr val="000000"/>
                </a:solidFill>
                <a:effectLst/>
                <a:latin typeface="inter-bold"/>
              </a:rPr>
              <a:t>For example:</a:t>
            </a:r>
            <a:r>
              <a:rPr lang="en-US" b="0" i="0" dirty="0">
                <a:solidFill>
                  <a:srgbClr val="000000"/>
                </a:solidFill>
                <a:effectLst/>
                <a:latin typeface="inter-regular"/>
              </a:rPr>
              <a:t> A hospital environment will need a higher level of redundancy than a coffee shop. However, at the end of the day, they both need to have a backup plan in place.</a:t>
            </a:r>
          </a:p>
          <a:p>
            <a:pPr algn="l">
              <a:buFont typeface="Arial" panose="020B0604020202020204" pitchFamily="34" charset="0"/>
              <a:buChar char="•"/>
            </a:pPr>
            <a:r>
              <a:rPr lang="en-US" b="1" i="0" dirty="0">
                <a:solidFill>
                  <a:srgbClr val="000000"/>
                </a:solidFill>
                <a:effectLst/>
                <a:latin typeface="inter-bold"/>
              </a:rPr>
              <a:t>Proper Security means using the right firewall:</a:t>
            </a:r>
            <a:r>
              <a:rPr lang="en-US" b="0" i="0" dirty="0">
                <a:solidFill>
                  <a:srgbClr val="000000"/>
                </a:solidFill>
                <a:effectLst/>
                <a:latin typeface="inter-regular"/>
              </a:rPr>
              <a:t> The backbone of the system is your network firewall. With the right firewall in place you will be able to:</a:t>
            </a:r>
          </a:p>
          <a:p>
            <a:pPr marL="742950" lvl="1" indent="-285750" algn="l">
              <a:buFont typeface="Arial" panose="020B0604020202020204" pitchFamily="34" charset="0"/>
              <a:buChar char="•"/>
            </a:pPr>
            <a:r>
              <a:rPr lang="en-US" b="0" i="0" dirty="0">
                <a:solidFill>
                  <a:srgbClr val="000000"/>
                </a:solidFill>
                <a:effectLst/>
                <a:latin typeface="inter-regular"/>
              </a:rPr>
              <a:t>See and control both your applications and end users.</a:t>
            </a:r>
          </a:p>
          <a:p>
            <a:pPr marL="742950" lvl="1" indent="-285750" algn="l">
              <a:buFont typeface="Arial" panose="020B0604020202020204" pitchFamily="34" charset="0"/>
              <a:buChar char="•"/>
            </a:pPr>
            <a:r>
              <a:rPr lang="en-US" b="0" i="0" dirty="0">
                <a:solidFill>
                  <a:srgbClr val="000000"/>
                </a:solidFill>
                <a:effectLst/>
                <a:latin typeface="inter-regular"/>
              </a:rPr>
              <a:t>Create the right balance between security and performance.</a:t>
            </a:r>
          </a:p>
          <a:p>
            <a:pPr marL="742950" lvl="1" indent="-285750" algn="l">
              <a:buFont typeface="Arial" panose="020B0604020202020204" pitchFamily="34" charset="0"/>
              <a:buChar char="•"/>
            </a:pPr>
            <a:r>
              <a:rPr lang="en-US" b="0" i="0" dirty="0">
                <a:solidFill>
                  <a:srgbClr val="000000"/>
                </a:solidFill>
                <a:effectLst/>
                <a:latin typeface="inter-regular"/>
              </a:rPr>
              <a:t>Reduce the complexity with:</a:t>
            </a:r>
          </a:p>
          <a:p>
            <a:pPr marL="1143000" lvl="2" indent="-228600" algn="l">
              <a:buFont typeface="Arial" panose="020B0604020202020204" pitchFamily="34" charset="0"/>
              <a:buChar char="•"/>
            </a:pPr>
            <a:r>
              <a:rPr lang="en-US" b="0" i="0" dirty="0">
                <a:solidFill>
                  <a:srgbClr val="000000"/>
                </a:solidFill>
                <a:effectLst/>
                <a:latin typeface="inter-regular"/>
              </a:rPr>
              <a:t>Antivirus protection.</a:t>
            </a:r>
          </a:p>
          <a:p>
            <a:pPr marL="1143000" lvl="2" indent="-228600" algn="l">
              <a:buFont typeface="Arial" panose="020B0604020202020204" pitchFamily="34" charset="0"/>
              <a:buChar char="•"/>
            </a:pPr>
            <a:r>
              <a:rPr lang="en-US" b="0" i="0" dirty="0">
                <a:solidFill>
                  <a:srgbClr val="000000"/>
                </a:solidFill>
                <a:effectLst/>
                <a:latin typeface="inter-regular"/>
              </a:rPr>
              <a:t>Deep Packet Inspection (DPI)</a:t>
            </a:r>
          </a:p>
          <a:p>
            <a:pPr marL="1143000" lvl="2" indent="-228600" algn="l">
              <a:buFont typeface="Arial" panose="020B0604020202020204" pitchFamily="34" charset="0"/>
              <a:buChar char="•"/>
            </a:pPr>
            <a:r>
              <a:rPr lang="en-US" b="0" i="0" dirty="0">
                <a:solidFill>
                  <a:srgbClr val="000000"/>
                </a:solidFill>
                <a:effectLst/>
                <a:latin typeface="inter-regular"/>
              </a:rPr>
              <a:t>Application filtering</a:t>
            </a:r>
          </a:p>
          <a:p>
            <a:pPr marL="742950" lvl="1" indent="-285750" algn="l">
              <a:buFont typeface="Arial" panose="020B0604020202020204" pitchFamily="34" charset="0"/>
              <a:buChar char="•"/>
            </a:pPr>
            <a:r>
              <a:rPr lang="en-US" b="0" i="0" dirty="0">
                <a:solidFill>
                  <a:srgbClr val="000000"/>
                </a:solidFill>
                <a:effectLst/>
                <a:latin typeface="inter-regular"/>
              </a:rPr>
              <a:t>Protect your network and end users against known and unknown threads including:</a:t>
            </a:r>
          </a:p>
          <a:p>
            <a:pPr marL="1143000" lvl="2" indent="-228600" algn="l">
              <a:buFont typeface="Arial" panose="020B0604020202020204" pitchFamily="34" charset="0"/>
              <a:buChar char="•"/>
            </a:pPr>
            <a:r>
              <a:rPr lang="en-US" b="0" i="0" dirty="0">
                <a:solidFill>
                  <a:srgbClr val="000000"/>
                </a:solidFill>
                <a:effectLst/>
                <a:latin typeface="inter-regular"/>
              </a:rPr>
              <a:t>Zero- day.</a:t>
            </a:r>
          </a:p>
          <a:p>
            <a:pPr marL="1143000" lvl="2" indent="-228600" algn="l">
              <a:buFont typeface="Arial" panose="020B0604020202020204" pitchFamily="34" charset="0"/>
              <a:buChar char="•"/>
            </a:pPr>
            <a:r>
              <a:rPr lang="en-US" b="0" i="0" dirty="0">
                <a:solidFill>
                  <a:srgbClr val="000000"/>
                </a:solidFill>
                <a:effectLst/>
                <a:latin typeface="inter-regular"/>
              </a:rPr>
              <a:t>Encrypted malware.</a:t>
            </a:r>
          </a:p>
          <a:p>
            <a:pPr marL="1143000" lvl="2" indent="-228600" algn="l">
              <a:buFont typeface="Arial" panose="020B0604020202020204" pitchFamily="34" charset="0"/>
              <a:buChar char="•"/>
            </a:pPr>
            <a:r>
              <a:rPr lang="en-US" b="0" i="0" dirty="0">
                <a:solidFill>
                  <a:srgbClr val="000000"/>
                </a:solidFill>
                <a:effectLst/>
                <a:latin typeface="inter-regular"/>
              </a:rPr>
              <a:t>Ransomware.</a:t>
            </a:r>
          </a:p>
          <a:p>
            <a:pPr marL="1143000" lvl="2" indent="-228600" algn="l">
              <a:buFont typeface="Arial" panose="020B0604020202020204" pitchFamily="34" charset="0"/>
              <a:buChar char="•"/>
            </a:pPr>
            <a:r>
              <a:rPr lang="en-US" b="0" i="0" dirty="0">
                <a:solidFill>
                  <a:srgbClr val="000000"/>
                </a:solidFill>
                <a:effectLst/>
                <a:latin typeface="inter-regular"/>
              </a:rPr>
              <a:t>Malicious botnets.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12</a:t>
            </a:fld>
            <a:endParaRPr lang="en-GB"/>
          </a:p>
        </p:txBody>
      </p:sp>
    </p:spTree>
    <p:extLst>
      <p:ext uri="{BB962C8B-B14F-4D97-AF65-F5344CB8AC3E}">
        <p14:creationId xmlns:p14="http://schemas.microsoft.com/office/powerpoint/2010/main" val="1119771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19398-184B-4A3F-96E3-45320715DA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0189EC-6293-DD04-5B83-B0D64B6EA1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94E5D-8CC3-57AD-0A2B-25376A457603}"/>
              </a:ext>
            </a:extLst>
          </p:cNvPr>
          <p:cNvSpPr>
            <a:spLocks noGrp="1"/>
          </p:cNvSpPr>
          <p:nvPr>
            <p:ph type="body" idx="1"/>
          </p:nvPr>
        </p:nvSpPr>
        <p:spPr/>
        <p:txBody>
          <a:bodyPr/>
          <a:lstStyle/>
          <a:p>
            <a:pPr algn="l">
              <a:buFont typeface="Arial" panose="020B0604020202020204" pitchFamily="34" charset="0"/>
              <a:buChar char="•"/>
            </a:pPr>
            <a:r>
              <a:rPr lang="en-US" b="1" dirty="0">
                <a:effectLst/>
                <a:latin typeface="inter-bold"/>
              </a:rPr>
              <a:t>Role based access control:</a:t>
            </a:r>
            <a:r>
              <a:rPr lang="en-US" dirty="0"/>
              <a:t> Role based access control (RBAC) allows you to assign roles based on what, who, where, when and how a user or device is trying to access your network.</a:t>
            </a:r>
            <a:br>
              <a:rPr lang="en-US" dirty="0"/>
            </a:br>
            <a:r>
              <a:rPr lang="en-US" dirty="0"/>
              <a:t>Once the end user or role of the devices is defined, access control policies or rules can be </a:t>
            </a:r>
            <a:r>
              <a:rPr lang="en-US" dirty="0" err="1"/>
              <a:t>enforced.</a:t>
            </a:r>
            <a:r>
              <a:rPr lang="en-US" b="1" i="0" dirty="0" err="1">
                <a:solidFill>
                  <a:srgbClr val="000000"/>
                </a:solidFill>
                <a:effectLst/>
                <a:latin typeface="inter-bold"/>
              </a:rPr>
              <a:t>Indoor</a:t>
            </a:r>
            <a:r>
              <a:rPr lang="en-US" b="1" i="0" dirty="0">
                <a:solidFill>
                  <a:srgbClr val="000000"/>
                </a:solidFill>
                <a:effectLst/>
                <a:latin typeface="inter-bold"/>
              </a:rPr>
              <a:t> as well as outdoor coverage options:</a:t>
            </a:r>
            <a:r>
              <a:rPr lang="en-US" b="0" i="0" dirty="0">
                <a:solidFill>
                  <a:srgbClr val="000000"/>
                </a:solidFill>
                <a:effectLst/>
                <a:latin typeface="inter-regular"/>
              </a:rPr>
              <a:t> It is important that your wireless system has the capability of adding indoor coverage as well as outdoor coverage.</a:t>
            </a:r>
          </a:p>
          <a:p>
            <a:pPr algn="l">
              <a:buFont typeface="Arial" panose="020B0604020202020204" pitchFamily="34" charset="0"/>
              <a:buChar char="•"/>
            </a:pPr>
            <a:r>
              <a:rPr lang="en-US" b="1" i="0" dirty="0">
                <a:solidFill>
                  <a:srgbClr val="000000"/>
                </a:solidFill>
                <a:effectLst/>
                <a:latin typeface="inter-bold"/>
              </a:rPr>
              <a:t>Network access control:</a:t>
            </a:r>
            <a:r>
              <a:rPr lang="en-US" b="0" i="0" dirty="0">
                <a:solidFill>
                  <a:srgbClr val="000000"/>
                </a:solidFill>
                <a:effectLst/>
                <a:latin typeface="inter-regular"/>
              </a:rPr>
              <a:t> Network access control can also be called as mobile device registration. It is essential to have a secure registration.</a:t>
            </a:r>
            <a:br>
              <a:rPr lang="en-US" b="0" i="0" dirty="0">
                <a:solidFill>
                  <a:srgbClr val="000000"/>
                </a:solidFill>
                <a:effectLst/>
                <a:latin typeface="inter-regular"/>
              </a:rPr>
            </a:br>
            <a:r>
              <a:rPr lang="en-US" b="0" i="0" dirty="0">
                <a:solidFill>
                  <a:srgbClr val="000000"/>
                </a:solidFill>
                <a:effectLst/>
                <a:latin typeface="inter-regular"/>
              </a:rPr>
              <a:t>Network access control (NAC) controls the role of the user and enforces policies. NAC can allow your users to register themselves to the network. It is a helpful feature that enhances the user experience.</a:t>
            </a:r>
          </a:p>
          <a:p>
            <a:pPr algn="l">
              <a:buFont typeface="Arial" panose="020B0604020202020204" pitchFamily="34" charset="0"/>
              <a:buChar char="•"/>
            </a:pPr>
            <a:r>
              <a:rPr lang="en-US" b="1" i="0" dirty="0">
                <a:solidFill>
                  <a:srgbClr val="000000"/>
                </a:solidFill>
                <a:effectLst/>
                <a:latin typeface="inter-bold"/>
              </a:rPr>
              <a:t>Mobile device management:</a:t>
            </a:r>
            <a:r>
              <a:rPr lang="en-US" b="0" i="0" dirty="0">
                <a:solidFill>
                  <a:srgbClr val="000000"/>
                </a:solidFill>
                <a:effectLst/>
                <a:latin typeface="inter-regular"/>
              </a:rPr>
              <a:t> Suppose, many mobile devices are accessing your wireless network; now think about the thousands of applications are running on those mobile devices.</a:t>
            </a:r>
            <a:br>
              <a:rPr lang="en-US" b="0" i="0" dirty="0">
                <a:solidFill>
                  <a:srgbClr val="000000"/>
                </a:solidFill>
                <a:effectLst/>
                <a:latin typeface="inter-regular"/>
              </a:rPr>
            </a:br>
            <a:r>
              <a:rPr lang="en-US" b="0" i="0" dirty="0">
                <a:solidFill>
                  <a:srgbClr val="000000"/>
                </a:solidFill>
                <a:effectLst/>
                <a:latin typeface="inter-regular"/>
              </a:rPr>
              <a:t>How do you plan on managing all of these devices and their applications, especially as devices come and go from your business?</a:t>
            </a:r>
            <a:br>
              <a:rPr lang="en-US" b="0" i="0" dirty="0">
                <a:solidFill>
                  <a:srgbClr val="000000"/>
                </a:solidFill>
                <a:effectLst/>
                <a:latin typeface="inter-regular"/>
              </a:rPr>
            </a:br>
            <a:r>
              <a:rPr lang="en-US" b="0" i="0" dirty="0">
                <a:solidFill>
                  <a:srgbClr val="000000"/>
                </a:solidFill>
                <a:effectLst/>
                <a:latin typeface="inter-regular"/>
              </a:rPr>
              <a:t>Mobile device management can provide control of how you will manage access to programs and applications. Even you can remotely wipe the device if it is lost or stolen.</a:t>
            </a:r>
          </a:p>
          <a:p>
            <a:pPr algn="l">
              <a:buFont typeface="Arial" panose="020B0604020202020204" pitchFamily="34" charset="0"/>
              <a:buChar char="•"/>
            </a:pPr>
            <a:r>
              <a:rPr lang="en-US" b="1" i="0" dirty="0">
                <a:solidFill>
                  <a:srgbClr val="000000"/>
                </a:solidFill>
                <a:effectLst/>
                <a:latin typeface="inter-bold"/>
              </a:rPr>
              <a:t>Roaming:</a:t>
            </a:r>
            <a:r>
              <a:rPr lang="en-US" b="0" i="0" dirty="0">
                <a:solidFill>
                  <a:srgbClr val="000000"/>
                </a:solidFill>
                <a:effectLst/>
                <a:latin typeface="inter-regular"/>
              </a:rPr>
              <a:t> You don't need to worry about dropped connections, slower speeds or any disruption in service as you move throughout your office or even from building to building wireless needs to be mobile first.</a:t>
            </a:r>
            <a:br>
              <a:rPr lang="en-US" b="0" i="0" dirty="0">
                <a:solidFill>
                  <a:srgbClr val="000000"/>
                </a:solidFill>
                <a:effectLst/>
                <a:latin typeface="inter-regular"/>
              </a:rPr>
            </a:br>
            <a:r>
              <a:rPr lang="en-US" b="0" i="0" dirty="0">
                <a:solidFill>
                  <a:srgbClr val="000000"/>
                </a:solidFill>
                <a:effectLst/>
                <a:latin typeface="inter-regular"/>
              </a:rPr>
              <a:t>Roaming allows your end-users to successfully move from one access point to another without ever noticing a dip in a performance.</a:t>
            </a:r>
            <a:br>
              <a:rPr lang="en-US" b="0" i="0" dirty="0">
                <a:solidFill>
                  <a:srgbClr val="000000"/>
                </a:solidFill>
                <a:effectLst/>
                <a:latin typeface="inter-regular"/>
              </a:rPr>
            </a:br>
            <a:r>
              <a:rPr lang="en-US" b="0" i="0" dirty="0">
                <a:solidFill>
                  <a:srgbClr val="000000"/>
                </a:solidFill>
                <a:effectLst/>
                <a:latin typeface="inter-regular"/>
              </a:rPr>
              <a:t>For example, allowing a student to check their mail as they walk from one class to the next.</a:t>
            </a:r>
          </a:p>
          <a:p>
            <a:pPr algn="l">
              <a:buFont typeface="Arial" panose="020B0604020202020204" pitchFamily="34" charset="0"/>
              <a:buChar char="•"/>
            </a:pPr>
            <a:r>
              <a:rPr lang="en-US" b="1" i="0" dirty="0">
                <a:solidFill>
                  <a:srgbClr val="000000"/>
                </a:solidFill>
                <a:effectLst/>
                <a:latin typeface="inter-bold"/>
              </a:rPr>
              <a:t>Redundancy:</a:t>
            </a:r>
            <a:r>
              <a:rPr lang="en-US" b="0" i="0" dirty="0">
                <a:solidFill>
                  <a:srgbClr val="000000"/>
                </a:solidFill>
                <a:effectLst/>
                <a:latin typeface="inter-regular"/>
              </a:rPr>
              <a:t> The level or amount of redundancy your wireless system requires depends on your specific environment and needs.</a:t>
            </a:r>
          </a:p>
          <a:p>
            <a:pPr algn="l">
              <a:buFont typeface="Arial" panose="020B0604020202020204" pitchFamily="34" charset="0"/>
              <a:buChar char="•"/>
            </a:pPr>
            <a:r>
              <a:rPr lang="en-US" b="1" i="0" dirty="0">
                <a:solidFill>
                  <a:srgbClr val="000000"/>
                </a:solidFill>
                <a:effectLst/>
                <a:latin typeface="inter-bold"/>
              </a:rPr>
              <a:t>For example:</a:t>
            </a:r>
            <a:r>
              <a:rPr lang="en-US" b="0" i="0" dirty="0">
                <a:solidFill>
                  <a:srgbClr val="000000"/>
                </a:solidFill>
                <a:effectLst/>
                <a:latin typeface="inter-regular"/>
              </a:rPr>
              <a:t> A hospital environment will need a higher level of redundancy than a coffee shop. However, at the end of the day, they both need to have a backup plan in place.</a:t>
            </a:r>
          </a:p>
          <a:p>
            <a:pPr algn="l">
              <a:buFont typeface="Arial" panose="020B0604020202020204" pitchFamily="34" charset="0"/>
              <a:buChar char="•"/>
            </a:pPr>
            <a:r>
              <a:rPr lang="en-US" b="1" i="0" dirty="0">
                <a:solidFill>
                  <a:srgbClr val="000000"/>
                </a:solidFill>
                <a:effectLst/>
                <a:latin typeface="inter-bold"/>
              </a:rPr>
              <a:t>Proper Security means using the right firewall:</a:t>
            </a:r>
            <a:r>
              <a:rPr lang="en-US" b="0" i="0" dirty="0">
                <a:solidFill>
                  <a:srgbClr val="000000"/>
                </a:solidFill>
                <a:effectLst/>
                <a:latin typeface="inter-regular"/>
              </a:rPr>
              <a:t> The backbone of the system is your network firewall. With the right firewall in place you will be able to:</a:t>
            </a:r>
          </a:p>
          <a:p>
            <a:pPr marL="742950" lvl="1" indent="-285750" algn="l">
              <a:buFont typeface="Arial" panose="020B0604020202020204" pitchFamily="34" charset="0"/>
              <a:buChar char="•"/>
            </a:pPr>
            <a:r>
              <a:rPr lang="en-US" b="0" i="0" dirty="0">
                <a:solidFill>
                  <a:srgbClr val="000000"/>
                </a:solidFill>
                <a:effectLst/>
                <a:latin typeface="inter-regular"/>
              </a:rPr>
              <a:t>See and control both your applications and end users.</a:t>
            </a:r>
          </a:p>
          <a:p>
            <a:pPr marL="742950" lvl="1" indent="-285750" algn="l">
              <a:buFont typeface="Arial" panose="020B0604020202020204" pitchFamily="34" charset="0"/>
              <a:buChar char="•"/>
            </a:pPr>
            <a:r>
              <a:rPr lang="en-US" b="0" i="0" dirty="0">
                <a:solidFill>
                  <a:srgbClr val="000000"/>
                </a:solidFill>
                <a:effectLst/>
                <a:latin typeface="inter-regular"/>
              </a:rPr>
              <a:t>Create the right balance between security and performance.</a:t>
            </a:r>
          </a:p>
          <a:p>
            <a:pPr marL="742950" lvl="1" indent="-285750" algn="l">
              <a:buFont typeface="Arial" panose="020B0604020202020204" pitchFamily="34" charset="0"/>
              <a:buChar char="•"/>
            </a:pPr>
            <a:r>
              <a:rPr lang="en-US" b="0" i="0" dirty="0">
                <a:solidFill>
                  <a:srgbClr val="000000"/>
                </a:solidFill>
                <a:effectLst/>
                <a:latin typeface="inter-regular"/>
              </a:rPr>
              <a:t>Reduce the complexity with:</a:t>
            </a:r>
          </a:p>
          <a:p>
            <a:pPr marL="1143000" lvl="2" indent="-228600" algn="l">
              <a:buFont typeface="Arial" panose="020B0604020202020204" pitchFamily="34" charset="0"/>
              <a:buChar char="•"/>
            </a:pPr>
            <a:r>
              <a:rPr lang="en-US" b="0" i="0" dirty="0">
                <a:solidFill>
                  <a:srgbClr val="000000"/>
                </a:solidFill>
                <a:effectLst/>
                <a:latin typeface="inter-regular"/>
              </a:rPr>
              <a:t>Antivirus protection.</a:t>
            </a:r>
          </a:p>
          <a:p>
            <a:pPr marL="1143000" lvl="2" indent="-228600" algn="l">
              <a:buFont typeface="Arial" panose="020B0604020202020204" pitchFamily="34" charset="0"/>
              <a:buChar char="•"/>
            </a:pPr>
            <a:r>
              <a:rPr lang="en-US" b="0" i="0" dirty="0">
                <a:solidFill>
                  <a:srgbClr val="000000"/>
                </a:solidFill>
                <a:effectLst/>
                <a:latin typeface="inter-regular"/>
              </a:rPr>
              <a:t>Deep Packet Inspection (DPI)</a:t>
            </a:r>
          </a:p>
          <a:p>
            <a:pPr marL="1143000" lvl="2" indent="-228600" algn="l">
              <a:buFont typeface="Arial" panose="020B0604020202020204" pitchFamily="34" charset="0"/>
              <a:buChar char="•"/>
            </a:pPr>
            <a:r>
              <a:rPr lang="en-US" b="0" i="0" dirty="0">
                <a:solidFill>
                  <a:srgbClr val="000000"/>
                </a:solidFill>
                <a:effectLst/>
                <a:latin typeface="inter-regular"/>
              </a:rPr>
              <a:t>Application filtering</a:t>
            </a:r>
          </a:p>
          <a:p>
            <a:pPr marL="742950" lvl="1" indent="-285750" algn="l">
              <a:buFont typeface="Arial" panose="020B0604020202020204" pitchFamily="34" charset="0"/>
              <a:buChar char="•"/>
            </a:pPr>
            <a:r>
              <a:rPr lang="en-US" b="0" i="0" dirty="0">
                <a:solidFill>
                  <a:srgbClr val="000000"/>
                </a:solidFill>
                <a:effectLst/>
                <a:latin typeface="inter-regular"/>
              </a:rPr>
              <a:t>Protect your network and end users against known and unknown threads including:</a:t>
            </a:r>
          </a:p>
          <a:p>
            <a:pPr marL="1143000" lvl="2" indent="-228600" algn="l">
              <a:buFont typeface="Arial" panose="020B0604020202020204" pitchFamily="34" charset="0"/>
              <a:buChar char="•"/>
            </a:pPr>
            <a:r>
              <a:rPr lang="en-US" b="0" i="0" dirty="0">
                <a:solidFill>
                  <a:srgbClr val="000000"/>
                </a:solidFill>
                <a:effectLst/>
                <a:latin typeface="inter-regular"/>
              </a:rPr>
              <a:t>Zero- day.</a:t>
            </a:r>
          </a:p>
          <a:p>
            <a:pPr marL="1143000" lvl="2" indent="-228600" algn="l">
              <a:buFont typeface="Arial" panose="020B0604020202020204" pitchFamily="34" charset="0"/>
              <a:buChar char="•"/>
            </a:pPr>
            <a:r>
              <a:rPr lang="en-US" b="0" i="0" dirty="0">
                <a:solidFill>
                  <a:srgbClr val="000000"/>
                </a:solidFill>
                <a:effectLst/>
                <a:latin typeface="inter-regular"/>
              </a:rPr>
              <a:t>Encrypted malware.</a:t>
            </a:r>
          </a:p>
          <a:p>
            <a:pPr marL="1143000" lvl="2" indent="-228600" algn="l">
              <a:buFont typeface="Arial" panose="020B0604020202020204" pitchFamily="34" charset="0"/>
              <a:buChar char="•"/>
            </a:pPr>
            <a:r>
              <a:rPr lang="en-US" b="0" i="0" dirty="0">
                <a:solidFill>
                  <a:srgbClr val="000000"/>
                </a:solidFill>
                <a:effectLst/>
                <a:latin typeface="inter-regular"/>
              </a:rPr>
              <a:t>Ransomware.</a:t>
            </a:r>
          </a:p>
          <a:p>
            <a:pPr marL="1143000" lvl="2" indent="-228600" algn="l">
              <a:buFont typeface="Arial" panose="020B0604020202020204" pitchFamily="34" charset="0"/>
              <a:buChar char="•"/>
            </a:pPr>
            <a:r>
              <a:rPr lang="en-US" b="0" i="0" dirty="0">
                <a:solidFill>
                  <a:srgbClr val="000000"/>
                </a:solidFill>
                <a:effectLst/>
                <a:latin typeface="inter-regular"/>
              </a:rPr>
              <a:t>Malicious botnets.</a:t>
            </a:r>
          </a:p>
          <a:p>
            <a:endParaRPr lang="en-IE" dirty="0"/>
          </a:p>
        </p:txBody>
      </p:sp>
      <p:sp>
        <p:nvSpPr>
          <p:cNvPr id="4" name="Slide Number Placeholder 3">
            <a:extLst>
              <a:ext uri="{FF2B5EF4-FFF2-40B4-BE49-F238E27FC236}">
                <a16:creationId xmlns:a16="http://schemas.microsoft.com/office/drawing/2014/main" id="{FBADF678-549A-0E7B-A2B1-FD15DC3E4E3D}"/>
              </a:ext>
            </a:extLst>
          </p:cNvPr>
          <p:cNvSpPr>
            <a:spLocks noGrp="1"/>
          </p:cNvSpPr>
          <p:nvPr>
            <p:ph type="sldNum" sz="quarter" idx="5"/>
          </p:nvPr>
        </p:nvSpPr>
        <p:spPr/>
        <p:txBody>
          <a:bodyPr/>
          <a:lstStyle/>
          <a:p>
            <a:fld id="{1FD1ADA9-6F01-4C7C-AD7E-72AD49C9B2B8}" type="slidenum">
              <a:rPr lang="en-GB" smtClean="0"/>
              <a:t>13</a:t>
            </a:fld>
            <a:endParaRPr lang="en-GB"/>
          </a:p>
        </p:txBody>
      </p:sp>
    </p:spTree>
    <p:extLst>
      <p:ext uri="{BB962C8B-B14F-4D97-AF65-F5344CB8AC3E}">
        <p14:creationId xmlns:p14="http://schemas.microsoft.com/office/powerpoint/2010/main" val="47489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inter-regular"/>
              </a:rPr>
              <a:t>The following are the features of mobile communication:</a:t>
            </a:r>
          </a:p>
          <a:p>
            <a:pPr algn="l">
              <a:buFont typeface="Arial" panose="020B0604020202020204" pitchFamily="34" charset="0"/>
              <a:buChar char="•"/>
            </a:pPr>
            <a:r>
              <a:rPr lang="en-US" b="1" i="0" dirty="0">
                <a:solidFill>
                  <a:srgbClr val="000000"/>
                </a:solidFill>
                <a:effectLst/>
                <a:latin typeface="inter-bold"/>
              </a:rPr>
              <a:t>High capacity load balancing:</a:t>
            </a:r>
            <a:r>
              <a:rPr lang="en-US" b="0" i="0" dirty="0">
                <a:solidFill>
                  <a:srgbClr val="000000"/>
                </a:solidFill>
                <a:effectLst/>
                <a:latin typeface="inter-regular"/>
              </a:rPr>
              <a:t> Each wired or wireless infrastructure must incorporate high capacity load balancing.</a:t>
            </a:r>
            <a:br>
              <a:rPr lang="en-US" b="0" i="0" dirty="0">
                <a:solidFill>
                  <a:srgbClr val="000000"/>
                </a:solidFill>
                <a:effectLst/>
                <a:latin typeface="inter-regular"/>
              </a:rPr>
            </a:br>
            <a:r>
              <a:rPr lang="en-US" b="0" i="0" dirty="0">
                <a:solidFill>
                  <a:srgbClr val="000000"/>
                </a:solidFill>
                <a:effectLst/>
                <a:latin typeface="inter-regular"/>
              </a:rPr>
              <a:t>High capacity load balancing means, when one access point is overloaded, the system will actively shift users from one access point to another depending on the capacity which is available.</a:t>
            </a:r>
          </a:p>
          <a:p>
            <a:pPr algn="l">
              <a:buFont typeface="Arial" panose="020B0604020202020204" pitchFamily="34" charset="0"/>
              <a:buChar char="•"/>
            </a:pPr>
            <a:r>
              <a:rPr lang="en-US" b="1" i="0" dirty="0">
                <a:solidFill>
                  <a:srgbClr val="000000"/>
                </a:solidFill>
                <a:effectLst/>
                <a:latin typeface="inter-bold"/>
              </a:rPr>
              <a:t>Scalability:</a:t>
            </a:r>
            <a:r>
              <a:rPr lang="en-US" b="0" i="0" dirty="0">
                <a:solidFill>
                  <a:srgbClr val="000000"/>
                </a:solidFill>
                <a:effectLst/>
                <a:latin typeface="inter-regular"/>
              </a:rPr>
              <a:t> The growth in popularity of new wireless devices continuously increasing day by day. The wireless networks have the ability to start small if necessary, but expand in terms of coverage and capacity as needed - without having to overhaul or build an entirely new network.</a:t>
            </a:r>
          </a:p>
          <a:p>
            <a:pPr algn="l">
              <a:buFont typeface="Arial" panose="020B0604020202020204" pitchFamily="34" charset="0"/>
              <a:buChar char="•"/>
            </a:pPr>
            <a:r>
              <a:rPr lang="en-US" b="1" i="0" dirty="0">
                <a:solidFill>
                  <a:srgbClr val="000000"/>
                </a:solidFill>
                <a:effectLst/>
                <a:latin typeface="inter-bold"/>
              </a:rPr>
              <a:t>Network management system:</a:t>
            </a:r>
            <a:r>
              <a:rPr lang="en-US" b="0" i="0" dirty="0">
                <a:solidFill>
                  <a:srgbClr val="000000"/>
                </a:solidFill>
                <a:effectLst/>
                <a:latin typeface="inter-regular"/>
              </a:rPr>
              <a:t> Now a day, wireless networks are much more complex and may consist of hundreds or even thousands of access points, firewalls, switches, managed power and various other components.</a:t>
            </a:r>
            <a:br>
              <a:rPr lang="en-US" b="0" i="0" dirty="0">
                <a:solidFill>
                  <a:srgbClr val="000000"/>
                </a:solidFill>
                <a:effectLst/>
                <a:latin typeface="inter-regular"/>
              </a:rPr>
            </a:br>
            <a:r>
              <a:rPr lang="en-US" b="0" i="0" dirty="0">
                <a:solidFill>
                  <a:srgbClr val="000000"/>
                </a:solidFill>
                <a:effectLst/>
                <a:latin typeface="inter-regular"/>
              </a:rPr>
              <a:t>The wireless networks have a smarter way of managing the entire network from a centralized point.</a:t>
            </a:r>
          </a:p>
          <a:p>
            <a:pPr algn="l">
              <a:buFont typeface="Arial" panose="020B0604020202020204" pitchFamily="34" charset="0"/>
              <a:buChar char="•"/>
            </a:pPr>
            <a:r>
              <a:rPr lang="en-US" b="1" dirty="0">
                <a:effectLst/>
                <a:latin typeface="inter-bold"/>
              </a:rPr>
              <a:t>Role based access control:</a:t>
            </a:r>
            <a:r>
              <a:rPr lang="en-US" dirty="0"/>
              <a:t> Role based access control (RBAC) allows you to assign roles based on what, who, where, when and how a user or device is trying to access your network.</a:t>
            </a:r>
            <a:br>
              <a:rPr lang="en-US" dirty="0"/>
            </a:br>
            <a:r>
              <a:rPr lang="en-US" dirty="0"/>
              <a:t>Once the end user or role of the devices is defined, access control policies or rules can be </a:t>
            </a:r>
            <a:r>
              <a:rPr lang="en-US" dirty="0" err="1"/>
              <a:t>enforced.</a:t>
            </a:r>
            <a:r>
              <a:rPr lang="en-US" b="1" i="0" dirty="0" err="1">
                <a:solidFill>
                  <a:srgbClr val="000000"/>
                </a:solidFill>
                <a:effectLst/>
                <a:latin typeface="inter-bold"/>
              </a:rPr>
              <a:t>Indoor</a:t>
            </a:r>
            <a:r>
              <a:rPr lang="en-US" b="1" i="0" dirty="0">
                <a:solidFill>
                  <a:srgbClr val="000000"/>
                </a:solidFill>
                <a:effectLst/>
                <a:latin typeface="inter-bold"/>
              </a:rPr>
              <a:t> as well as outdoor coverage options:</a:t>
            </a:r>
            <a:r>
              <a:rPr lang="en-US" b="0" i="0" dirty="0">
                <a:solidFill>
                  <a:srgbClr val="000000"/>
                </a:solidFill>
                <a:effectLst/>
                <a:latin typeface="inter-regular"/>
              </a:rPr>
              <a:t> It is important that your wireless system has the capability of adding indoor coverage as well as outdoor coverage.</a:t>
            </a:r>
          </a:p>
          <a:p>
            <a:pPr algn="l">
              <a:buFont typeface="Arial" panose="020B0604020202020204" pitchFamily="34" charset="0"/>
              <a:buChar char="•"/>
            </a:pPr>
            <a:r>
              <a:rPr lang="en-US" b="1" i="0" dirty="0">
                <a:solidFill>
                  <a:srgbClr val="000000"/>
                </a:solidFill>
                <a:effectLst/>
                <a:latin typeface="inter-bold"/>
              </a:rPr>
              <a:t>Network access control:</a:t>
            </a:r>
            <a:r>
              <a:rPr lang="en-US" b="0" i="0" dirty="0">
                <a:solidFill>
                  <a:srgbClr val="000000"/>
                </a:solidFill>
                <a:effectLst/>
                <a:latin typeface="inter-regular"/>
              </a:rPr>
              <a:t> Network access control can also be called as mobile device registration. It is essential to have a secure registration.</a:t>
            </a:r>
            <a:br>
              <a:rPr lang="en-US" b="0" i="0" dirty="0">
                <a:solidFill>
                  <a:srgbClr val="000000"/>
                </a:solidFill>
                <a:effectLst/>
                <a:latin typeface="inter-regular"/>
              </a:rPr>
            </a:br>
            <a:r>
              <a:rPr lang="en-US" b="0" i="0" dirty="0">
                <a:solidFill>
                  <a:srgbClr val="000000"/>
                </a:solidFill>
                <a:effectLst/>
                <a:latin typeface="inter-regular"/>
              </a:rPr>
              <a:t>Network access control (NAC) controls the role of the user and enforces policies. NAC can allow your users to register themselves to the network. It is a helpful feature that enhances the user experience.</a:t>
            </a:r>
          </a:p>
          <a:p>
            <a:pPr algn="l">
              <a:buFont typeface="Arial" panose="020B0604020202020204" pitchFamily="34" charset="0"/>
              <a:buChar char="•"/>
            </a:pPr>
            <a:r>
              <a:rPr lang="en-US" b="1" i="0" dirty="0">
                <a:solidFill>
                  <a:srgbClr val="000000"/>
                </a:solidFill>
                <a:effectLst/>
                <a:latin typeface="inter-bold"/>
              </a:rPr>
              <a:t>Mobile device management:</a:t>
            </a:r>
            <a:r>
              <a:rPr lang="en-US" b="0" i="0" dirty="0">
                <a:solidFill>
                  <a:srgbClr val="000000"/>
                </a:solidFill>
                <a:effectLst/>
                <a:latin typeface="inter-regular"/>
              </a:rPr>
              <a:t> Suppose, many mobile devices are accessing your wireless network; now think about the thousands of applications are running on those mobile devices.</a:t>
            </a:r>
            <a:br>
              <a:rPr lang="en-US" b="0" i="0" dirty="0">
                <a:solidFill>
                  <a:srgbClr val="000000"/>
                </a:solidFill>
                <a:effectLst/>
                <a:latin typeface="inter-regular"/>
              </a:rPr>
            </a:br>
            <a:r>
              <a:rPr lang="en-US" b="0" i="0" dirty="0">
                <a:solidFill>
                  <a:srgbClr val="000000"/>
                </a:solidFill>
                <a:effectLst/>
                <a:latin typeface="inter-regular"/>
              </a:rPr>
              <a:t>How do you plan on managing all of these devices and their applications, especially as devices come and go from your business?</a:t>
            </a:r>
            <a:br>
              <a:rPr lang="en-US" b="0" i="0" dirty="0">
                <a:solidFill>
                  <a:srgbClr val="000000"/>
                </a:solidFill>
                <a:effectLst/>
                <a:latin typeface="inter-regular"/>
              </a:rPr>
            </a:br>
            <a:r>
              <a:rPr lang="en-US" b="0" i="0" dirty="0">
                <a:solidFill>
                  <a:srgbClr val="000000"/>
                </a:solidFill>
                <a:effectLst/>
                <a:latin typeface="inter-regular"/>
              </a:rPr>
              <a:t>Mobile device management can provide control of how you will manage access to programs and applications. Even you can remotely wipe the device if it is lost or stolen.</a:t>
            </a:r>
          </a:p>
          <a:p>
            <a:pPr algn="l">
              <a:buFont typeface="Arial" panose="020B0604020202020204" pitchFamily="34" charset="0"/>
              <a:buChar char="•"/>
            </a:pPr>
            <a:r>
              <a:rPr lang="en-US" b="1" i="0" dirty="0">
                <a:solidFill>
                  <a:srgbClr val="000000"/>
                </a:solidFill>
                <a:effectLst/>
                <a:latin typeface="inter-bold"/>
              </a:rPr>
              <a:t>Roaming:</a:t>
            </a:r>
            <a:r>
              <a:rPr lang="en-US" b="0" i="0" dirty="0">
                <a:solidFill>
                  <a:srgbClr val="000000"/>
                </a:solidFill>
                <a:effectLst/>
                <a:latin typeface="inter-regular"/>
              </a:rPr>
              <a:t> You don't need to worry about dropped connections, slower speeds or any disruption in service as you move throughout your office or even from building to building wireless needs to be mobile first.</a:t>
            </a:r>
            <a:br>
              <a:rPr lang="en-US" b="0" i="0" dirty="0">
                <a:solidFill>
                  <a:srgbClr val="000000"/>
                </a:solidFill>
                <a:effectLst/>
                <a:latin typeface="inter-regular"/>
              </a:rPr>
            </a:br>
            <a:r>
              <a:rPr lang="en-US" b="0" i="0" dirty="0">
                <a:solidFill>
                  <a:srgbClr val="000000"/>
                </a:solidFill>
                <a:effectLst/>
                <a:latin typeface="inter-regular"/>
              </a:rPr>
              <a:t>Roaming allows your end-users to successfully move from one access point to another without ever noticing a dip in a performance.</a:t>
            </a:r>
            <a:br>
              <a:rPr lang="en-US" b="0" i="0" dirty="0">
                <a:solidFill>
                  <a:srgbClr val="000000"/>
                </a:solidFill>
                <a:effectLst/>
                <a:latin typeface="inter-regular"/>
              </a:rPr>
            </a:br>
            <a:r>
              <a:rPr lang="en-US" b="0" i="0" dirty="0">
                <a:solidFill>
                  <a:srgbClr val="000000"/>
                </a:solidFill>
                <a:effectLst/>
                <a:latin typeface="inter-regular"/>
              </a:rPr>
              <a:t>For example, allowing a student to check their mail as they walk from one class to the next.</a:t>
            </a:r>
          </a:p>
          <a:p>
            <a:pPr algn="l">
              <a:buFont typeface="Arial" panose="020B0604020202020204" pitchFamily="34" charset="0"/>
              <a:buChar char="•"/>
            </a:pPr>
            <a:r>
              <a:rPr lang="en-US" b="1" i="0" dirty="0">
                <a:solidFill>
                  <a:srgbClr val="000000"/>
                </a:solidFill>
                <a:effectLst/>
                <a:latin typeface="inter-bold"/>
              </a:rPr>
              <a:t>Redundancy:</a:t>
            </a:r>
            <a:r>
              <a:rPr lang="en-US" b="0" i="0" dirty="0">
                <a:solidFill>
                  <a:srgbClr val="000000"/>
                </a:solidFill>
                <a:effectLst/>
                <a:latin typeface="inter-regular"/>
              </a:rPr>
              <a:t> The level or amount of redundancy your wireless system requires depends on your specific environment and needs.</a:t>
            </a:r>
          </a:p>
          <a:p>
            <a:pPr algn="l">
              <a:buFont typeface="Arial" panose="020B0604020202020204" pitchFamily="34" charset="0"/>
              <a:buChar char="•"/>
            </a:pPr>
            <a:r>
              <a:rPr lang="en-US" b="1" i="0" dirty="0">
                <a:solidFill>
                  <a:srgbClr val="000000"/>
                </a:solidFill>
                <a:effectLst/>
                <a:latin typeface="inter-bold"/>
              </a:rPr>
              <a:t>For example:</a:t>
            </a:r>
            <a:r>
              <a:rPr lang="en-US" b="0" i="0" dirty="0">
                <a:solidFill>
                  <a:srgbClr val="000000"/>
                </a:solidFill>
                <a:effectLst/>
                <a:latin typeface="inter-regular"/>
              </a:rPr>
              <a:t> A hospital environment will need a higher level of redundancy than a coffee shop. However, at the end of the day, they both need to have a backup plan in place.</a:t>
            </a:r>
          </a:p>
          <a:p>
            <a:pPr algn="l">
              <a:buFont typeface="Arial" panose="020B0604020202020204" pitchFamily="34" charset="0"/>
              <a:buChar char="•"/>
            </a:pPr>
            <a:r>
              <a:rPr lang="en-US" b="1" i="0" dirty="0">
                <a:solidFill>
                  <a:srgbClr val="000000"/>
                </a:solidFill>
                <a:effectLst/>
                <a:latin typeface="inter-bold"/>
              </a:rPr>
              <a:t>Proper Security means using the right firewall:</a:t>
            </a:r>
            <a:r>
              <a:rPr lang="en-US" b="0" i="0" dirty="0">
                <a:solidFill>
                  <a:srgbClr val="000000"/>
                </a:solidFill>
                <a:effectLst/>
                <a:latin typeface="inter-regular"/>
              </a:rPr>
              <a:t> The backbone of the system is your network firewall. With the right firewall in place you will be able to:</a:t>
            </a:r>
          </a:p>
          <a:p>
            <a:pPr marL="742950" lvl="1" indent="-285750" algn="l">
              <a:buFont typeface="Arial" panose="020B0604020202020204" pitchFamily="34" charset="0"/>
              <a:buChar char="•"/>
            </a:pPr>
            <a:r>
              <a:rPr lang="en-US" b="0" i="0" dirty="0">
                <a:solidFill>
                  <a:srgbClr val="000000"/>
                </a:solidFill>
                <a:effectLst/>
                <a:latin typeface="inter-regular"/>
              </a:rPr>
              <a:t>See and control both your applications and end users.</a:t>
            </a:r>
          </a:p>
          <a:p>
            <a:pPr marL="742950" lvl="1" indent="-285750" algn="l">
              <a:buFont typeface="Arial" panose="020B0604020202020204" pitchFamily="34" charset="0"/>
              <a:buChar char="•"/>
            </a:pPr>
            <a:r>
              <a:rPr lang="en-US" b="0" i="0" dirty="0">
                <a:solidFill>
                  <a:srgbClr val="000000"/>
                </a:solidFill>
                <a:effectLst/>
                <a:latin typeface="inter-regular"/>
              </a:rPr>
              <a:t>Create the right balance between security and performance.</a:t>
            </a:r>
          </a:p>
          <a:p>
            <a:pPr marL="742950" lvl="1" indent="-285750" algn="l">
              <a:buFont typeface="Arial" panose="020B0604020202020204" pitchFamily="34" charset="0"/>
              <a:buChar char="•"/>
            </a:pPr>
            <a:r>
              <a:rPr lang="en-US" b="0" i="0" dirty="0">
                <a:solidFill>
                  <a:srgbClr val="000000"/>
                </a:solidFill>
                <a:effectLst/>
                <a:latin typeface="inter-regular"/>
              </a:rPr>
              <a:t>Reduce the complexity with:</a:t>
            </a:r>
          </a:p>
          <a:p>
            <a:pPr marL="1143000" lvl="2" indent="-228600" algn="l">
              <a:buFont typeface="Arial" panose="020B0604020202020204" pitchFamily="34" charset="0"/>
              <a:buChar char="•"/>
            </a:pPr>
            <a:r>
              <a:rPr lang="en-US" b="0" i="0" dirty="0">
                <a:solidFill>
                  <a:srgbClr val="000000"/>
                </a:solidFill>
                <a:effectLst/>
                <a:latin typeface="inter-regular"/>
              </a:rPr>
              <a:t>Antivirus protection.</a:t>
            </a:r>
          </a:p>
          <a:p>
            <a:pPr marL="1143000" lvl="2" indent="-228600" algn="l">
              <a:buFont typeface="Arial" panose="020B0604020202020204" pitchFamily="34" charset="0"/>
              <a:buChar char="•"/>
            </a:pPr>
            <a:r>
              <a:rPr lang="en-US" b="0" i="0" dirty="0">
                <a:solidFill>
                  <a:srgbClr val="000000"/>
                </a:solidFill>
                <a:effectLst/>
                <a:latin typeface="inter-regular"/>
              </a:rPr>
              <a:t>Deep Packet Inspection (DPI)</a:t>
            </a:r>
          </a:p>
          <a:p>
            <a:pPr marL="1143000" lvl="2" indent="-228600" algn="l">
              <a:buFont typeface="Arial" panose="020B0604020202020204" pitchFamily="34" charset="0"/>
              <a:buChar char="•"/>
            </a:pPr>
            <a:r>
              <a:rPr lang="en-US" b="0" i="0" dirty="0">
                <a:solidFill>
                  <a:srgbClr val="000000"/>
                </a:solidFill>
                <a:effectLst/>
                <a:latin typeface="inter-regular"/>
              </a:rPr>
              <a:t>Application filtering</a:t>
            </a:r>
          </a:p>
          <a:p>
            <a:pPr marL="742950" lvl="1" indent="-285750" algn="l">
              <a:buFont typeface="Arial" panose="020B0604020202020204" pitchFamily="34" charset="0"/>
              <a:buChar char="•"/>
            </a:pPr>
            <a:r>
              <a:rPr lang="en-US" b="0" i="0" dirty="0">
                <a:solidFill>
                  <a:srgbClr val="000000"/>
                </a:solidFill>
                <a:effectLst/>
                <a:latin typeface="inter-regular"/>
              </a:rPr>
              <a:t>Protect your network and end users against known and unknown threads including:</a:t>
            </a:r>
          </a:p>
          <a:p>
            <a:pPr marL="1143000" lvl="2" indent="-228600" algn="l">
              <a:buFont typeface="Arial" panose="020B0604020202020204" pitchFamily="34" charset="0"/>
              <a:buChar char="•"/>
            </a:pPr>
            <a:r>
              <a:rPr lang="en-US" b="0" i="0" dirty="0">
                <a:solidFill>
                  <a:srgbClr val="000000"/>
                </a:solidFill>
                <a:effectLst/>
                <a:latin typeface="inter-regular"/>
              </a:rPr>
              <a:t>Zero- day.</a:t>
            </a:r>
          </a:p>
          <a:p>
            <a:pPr marL="1143000" lvl="2" indent="-228600" algn="l">
              <a:buFont typeface="Arial" panose="020B0604020202020204" pitchFamily="34" charset="0"/>
              <a:buChar char="•"/>
            </a:pPr>
            <a:r>
              <a:rPr lang="en-US" b="0" i="0" dirty="0">
                <a:solidFill>
                  <a:srgbClr val="000000"/>
                </a:solidFill>
                <a:effectLst/>
                <a:latin typeface="inter-regular"/>
              </a:rPr>
              <a:t>Encrypted malware.</a:t>
            </a:r>
          </a:p>
          <a:p>
            <a:pPr marL="1143000" lvl="2" indent="-228600" algn="l">
              <a:buFont typeface="Arial" panose="020B0604020202020204" pitchFamily="34" charset="0"/>
              <a:buChar char="•"/>
            </a:pPr>
            <a:r>
              <a:rPr lang="en-US" b="0" i="0" dirty="0">
                <a:solidFill>
                  <a:srgbClr val="000000"/>
                </a:solidFill>
                <a:effectLst/>
                <a:latin typeface="inter-regular"/>
              </a:rPr>
              <a:t>Ransomware.</a:t>
            </a:r>
          </a:p>
          <a:p>
            <a:pPr marL="1143000" lvl="2" indent="-228600" algn="l">
              <a:buFont typeface="Arial" panose="020B0604020202020204" pitchFamily="34" charset="0"/>
              <a:buChar char="•"/>
            </a:pPr>
            <a:r>
              <a:rPr lang="en-US" b="0" i="0" dirty="0">
                <a:solidFill>
                  <a:srgbClr val="000000"/>
                </a:solidFill>
                <a:effectLst/>
                <a:latin typeface="inter-regular"/>
              </a:rPr>
              <a:t>Malicious botnets.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14</a:t>
            </a:fld>
            <a:endParaRPr lang="en-GB"/>
          </a:p>
        </p:txBody>
      </p:sp>
    </p:spTree>
    <p:extLst>
      <p:ext uri="{BB962C8B-B14F-4D97-AF65-F5344CB8AC3E}">
        <p14:creationId xmlns:p14="http://schemas.microsoft.com/office/powerpoint/2010/main" val="17526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B734-343A-401A-BBC5-86E53A2A7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72AE6B-825E-4EFD-86C3-AA3B2CCA8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DFA2B3-E1C4-4789-98BD-316EBB06E1B1}"/>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5" name="Footer Placeholder 4">
            <a:extLst>
              <a:ext uri="{FF2B5EF4-FFF2-40B4-BE49-F238E27FC236}">
                <a16:creationId xmlns:a16="http://schemas.microsoft.com/office/drawing/2014/main" id="{E174A021-847E-4E7B-91E6-8CB10A2235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78272F-BCED-47C5-9FFA-970083CF8D4B}"/>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124162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ECFD-5D59-4613-A81F-11BDF1F6E4F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DFC1A6-01AB-47F6-B071-F418D4A28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F0E53E-EC13-447A-9A12-654C6864A748}"/>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5" name="Footer Placeholder 4">
            <a:extLst>
              <a:ext uri="{FF2B5EF4-FFF2-40B4-BE49-F238E27FC236}">
                <a16:creationId xmlns:a16="http://schemas.microsoft.com/office/drawing/2014/main" id="{1DF60BC6-4456-4D77-BA0A-356C9861B1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3D8ED6-6BEC-453C-AEE5-C24038FA19B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33908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08A76-D627-4794-92DF-CB4EAE286B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923F99-79AF-47DC-AC8D-A83116E91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0A3C0E-D290-4EE8-85FD-AC02B0744234}"/>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5" name="Footer Placeholder 4">
            <a:extLst>
              <a:ext uri="{FF2B5EF4-FFF2-40B4-BE49-F238E27FC236}">
                <a16:creationId xmlns:a16="http://schemas.microsoft.com/office/drawing/2014/main" id="{8C796414-CE10-464B-B2A3-497953743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77F5BA-336B-4E61-958F-706AC6F713C4}"/>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40694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E35-DD92-4FA6-94D9-972EFA9B57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E48B09-F0DF-47BA-AF5C-581CCB88C652}"/>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BA206DFE-E619-4F54-AA5D-EE248D3D4211}"/>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5" name="Footer Placeholder 4">
            <a:extLst>
              <a:ext uri="{FF2B5EF4-FFF2-40B4-BE49-F238E27FC236}">
                <a16:creationId xmlns:a16="http://schemas.microsoft.com/office/drawing/2014/main" id="{B082DBEB-9C39-4AE7-AF4A-BC59E39AC4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946EC2-9606-4AF4-AC4E-27A2E7CD0495}"/>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57489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2938-E099-4DBF-AFCA-4417939EF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1A37CD-DA88-4646-9E6F-0C107D0BF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EB7114-0934-4F69-9BA3-7BAD1B2723F4}"/>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5" name="Footer Placeholder 4">
            <a:extLst>
              <a:ext uri="{FF2B5EF4-FFF2-40B4-BE49-F238E27FC236}">
                <a16:creationId xmlns:a16="http://schemas.microsoft.com/office/drawing/2014/main" id="{D4FF4DD4-B784-4FBA-B819-75CBB83811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3B40C1-FFAE-4E20-B44A-F4D49E72B41A}"/>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94978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D5EA-F3E0-4BEC-9EDC-40B254A96E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59C9B5-6FE0-4A0F-998C-6F55527675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6C23E8-2D07-4266-B891-6ACA85D14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70D9684-01A0-4CF9-B8B1-9C91D4E37E19}"/>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6" name="Footer Placeholder 5">
            <a:extLst>
              <a:ext uri="{FF2B5EF4-FFF2-40B4-BE49-F238E27FC236}">
                <a16:creationId xmlns:a16="http://schemas.microsoft.com/office/drawing/2014/main" id="{77CD4BE5-ACDB-4E9D-B8D0-31C468C0B4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B7647-5786-480D-8CBE-E0A8D60AF841}"/>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406762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F33B-7565-42CB-8E96-596FBD4309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A2D2E7-3494-497B-A8B0-AB38540A9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AD255-1029-428A-B5D8-C1D67E916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70BAC42-ACA7-4585-9797-221B1628B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833764-2F6D-457B-A266-4EDF674034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5BB382-6C0C-472A-8023-2BCE32BD5D37}"/>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8" name="Footer Placeholder 7">
            <a:extLst>
              <a:ext uri="{FF2B5EF4-FFF2-40B4-BE49-F238E27FC236}">
                <a16:creationId xmlns:a16="http://schemas.microsoft.com/office/drawing/2014/main" id="{46004FC1-A21B-4A9A-A1BA-091D5D15D2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2109F1-16E6-42C9-BE09-528A27C5785D}"/>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88499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AC03-104E-4CB2-A7FA-85DCE117A1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ECC06E9-01BA-495D-A676-6D393C790CBA}"/>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4" name="Footer Placeholder 3">
            <a:extLst>
              <a:ext uri="{FF2B5EF4-FFF2-40B4-BE49-F238E27FC236}">
                <a16:creationId xmlns:a16="http://schemas.microsoft.com/office/drawing/2014/main" id="{615D0630-4F70-4788-90E4-3154F6E056D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F1DC97-E5B0-4BB6-9A2E-09623AE25EA8}"/>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64610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47971-20C0-4FE3-A94E-4AECC4597582}"/>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3" name="Footer Placeholder 2">
            <a:extLst>
              <a:ext uri="{FF2B5EF4-FFF2-40B4-BE49-F238E27FC236}">
                <a16:creationId xmlns:a16="http://schemas.microsoft.com/office/drawing/2014/main" id="{24BE0FF2-3221-4956-B870-0D5BBC174DB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3D1A2A-FF4A-456E-94FB-827788848DCE}"/>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12027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E9DC-0B77-4744-A5E9-E1D1162F2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1FC80CE-D744-47C3-92B7-A5CAA5884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533E02E-A512-4CCF-B45E-24986CFC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8EC80-E057-4F5C-A92E-B4031CDB2E7B}"/>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6" name="Footer Placeholder 5">
            <a:extLst>
              <a:ext uri="{FF2B5EF4-FFF2-40B4-BE49-F238E27FC236}">
                <a16:creationId xmlns:a16="http://schemas.microsoft.com/office/drawing/2014/main" id="{373A78DE-3817-4E1B-B94F-213DD741E8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B9E680-DAF7-48F9-9D1E-82BF20E0DD6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415862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E232-FFC2-4D19-A7AE-2DE052BD4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A600A8-FC18-4600-92A3-BCEE40266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6A4C2BF-59E4-4390-8FE4-4C4FF00FC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6B357-8833-4F04-A88F-69D2D84F8F48}"/>
              </a:ext>
            </a:extLst>
          </p:cNvPr>
          <p:cNvSpPr>
            <a:spLocks noGrp="1"/>
          </p:cNvSpPr>
          <p:nvPr>
            <p:ph type="dt" sz="half" idx="10"/>
          </p:nvPr>
        </p:nvSpPr>
        <p:spPr/>
        <p:txBody>
          <a:bodyPr/>
          <a:lstStyle/>
          <a:p>
            <a:fld id="{C4D0E4D9-D763-43EE-B811-D76EC3139DBF}" type="datetimeFigureOut">
              <a:rPr lang="en-GB" smtClean="0"/>
              <a:t>26/11/2024</a:t>
            </a:fld>
            <a:endParaRPr lang="en-GB"/>
          </a:p>
        </p:txBody>
      </p:sp>
      <p:sp>
        <p:nvSpPr>
          <p:cNvPr id="6" name="Footer Placeholder 5">
            <a:extLst>
              <a:ext uri="{FF2B5EF4-FFF2-40B4-BE49-F238E27FC236}">
                <a16:creationId xmlns:a16="http://schemas.microsoft.com/office/drawing/2014/main" id="{604BF661-5AF7-48C0-B8F5-F21E592017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F7763C-44CB-45D3-9168-24FA203014D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80144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87DCAF-1C76-4DEC-B475-8CA1E823A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9">
            <a:extLst>
              <a:ext uri="{FF2B5EF4-FFF2-40B4-BE49-F238E27FC236}">
                <a16:creationId xmlns:a16="http://schemas.microsoft.com/office/drawing/2014/main" id="{3F37E967-F463-4381-8D86-DF0B402A4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Isosceles Triangle 11">
            <a:extLst>
              <a:ext uri="{FF2B5EF4-FFF2-40B4-BE49-F238E27FC236}">
                <a16:creationId xmlns:a16="http://schemas.microsoft.com/office/drawing/2014/main" id="{F4302D17-CDFA-4D70-9D76-617B857C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Isosceles Triangle 13">
            <a:extLst>
              <a:ext uri="{FF2B5EF4-FFF2-40B4-BE49-F238E27FC236}">
                <a16:creationId xmlns:a16="http://schemas.microsoft.com/office/drawing/2014/main" id="{DA2966FF-5015-4181-AFEB-05C65B6BC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 name="Rectangle 15">
            <a:extLst>
              <a:ext uri="{FF2B5EF4-FFF2-40B4-BE49-F238E27FC236}">
                <a16:creationId xmlns:a16="http://schemas.microsoft.com/office/drawing/2014/main" id="{F868113A-2798-41FB-8003-1FC64246F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Placeholder 1">
            <a:extLst>
              <a:ext uri="{FF2B5EF4-FFF2-40B4-BE49-F238E27FC236}">
                <a16:creationId xmlns:a16="http://schemas.microsoft.com/office/drawing/2014/main" id="{D4A161B7-C4D2-4468-9806-D1D31E6E8B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805B47-A7E2-40DB-AB46-7A9B1FA5B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0211D261-AF39-425E-9149-C67C4BCFF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0E4D9-D763-43EE-B811-D76EC3139DBF}" type="datetimeFigureOut">
              <a:rPr lang="en-GB" smtClean="0"/>
              <a:t>26/11/2024</a:t>
            </a:fld>
            <a:endParaRPr lang="en-GB"/>
          </a:p>
        </p:txBody>
      </p:sp>
      <p:sp>
        <p:nvSpPr>
          <p:cNvPr id="5" name="Footer Placeholder 4">
            <a:extLst>
              <a:ext uri="{FF2B5EF4-FFF2-40B4-BE49-F238E27FC236}">
                <a16:creationId xmlns:a16="http://schemas.microsoft.com/office/drawing/2014/main" id="{C051EBA5-A495-4E89-80F3-16FD9457C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7DB344-630B-432B-B069-BCFF3D22A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5C695-2F0B-40F0-907C-C091858C1C48}" type="slidenum">
              <a:rPr lang="en-GB" smtClean="0"/>
              <a:t>‹#›</a:t>
            </a:fld>
            <a:endParaRPr lang="en-GB"/>
          </a:p>
        </p:txBody>
      </p:sp>
    </p:spTree>
    <p:extLst>
      <p:ext uri="{BB962C8B-B14F-4D97-AF65-F5344CB8AC3E}">
        <p14:creationId xmlns:p14="http://schemas.microsoft.com/office/powerpoint/2010/main" val="332921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ED1255-2625-4E18-837D-148E14388DBC}"/>
              </a:ext>
            </a:extLst>
          </p:cNvPr>
          <p:cNvSpPr>
            <a:spLocks noGrp="1"/>
          </p:cNvSpPr>
          <p:nvPr>
            <p:ph type="title"/>
          </p:nvPr>
        </p:nvSpPr>
        <p:spPr>
          <a:xfrm>
            <a:off x="730155" y="730155"/>
            <a:ext cx="6090743" cy="1422871"/>
          </a:xfrm>
        </p:spPr>
        <p:txBody>
          <a:bodyPr>
            <a:normAutofit/>
          </a:bodyPr>
          <a:lstStyle/>
          <a:p>
            <a:r>
              <a:rPr lang="en-US" dirty="0">
                <a:solidFill>
                  <a:srgbClr val="FFFFFF"/>
                </a:solidFill>
              </a:rPr>
              <a:t>Week 10 - Lecture</a:t>
            </a:r>
            <a:endParaRPr lang="en-IE" dirty="0">
              <a:solidFill>
                <a:srgbClr val="FFFFFF"/>
              </a:solidFill>
            </a:endParaRPr>
          </a:p>
        </p:txBody>
      </p:sp>
      <p:sp>
        <p:nvSpPr>
          <p:cNvPr id="64" name="Rectangle 6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rgbClr val="50493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FD3B0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57" name="Content Placeholder 2">
            <a:extLst>
              <a:ext uri="{FF2B5EF4-FFF2-40B4-BE49-F238E27FC236}">
                <a16:creationId xmlns:a16="http://schemas.microsoft.com/office/drawing/2014/main" id="{E50CD8EE-3FAF-46E7-A8EA-019055D392BD}"/>
              </a:ext>
            </a:extLst>
          </p:cNvPr>
          <p:cNvSpPr>
            <a:spLocks noGrp="1"/>
          </p:cNvSpPr>
          <p:nvPr>
            <p:ph idx="1"/>
          </p:nvPr>
        </p:nvSpPr>
        <p:spPr>
          <a:xfrm>
            <a:off x="786384" y="2717021"/>
            <a:ext cx="6034514" cy="3410824"/>
          </a:xfrm>
        </p:spPr>
        <p:txBody>
          <a:bodyPr anchor="ctr">
            <a:normAutofit/>
          </a:bodyPr>
          <a:lstStyle/>
          <a:p>
            <a:pPr marL="0" indent="0">
              <a:buNone/>
            </a:pPr>
            <a:r>
              <a:rPr lang="en-US" sz="2000" dirty="0"/>
              <a:t>ACN –Mobile Communication Systems and</a:t>
            </a:r>
          </a:p>
          <a:p>
            <a:pPr marL="0" indent="0">
              <a:buNone/>
            </a:pPr>
            <a:r>
              <a:rPr lang="en-US" sz="2000" dirty="0"/>
              <a:t>Self Organising Networks </a:t>
            </a:r>
          </a:p>
          <a:p>
            <a:pPr marL="0" indent="0">
              <a:buNone/>
            </a:pPr>
            <a:r>
              <a:rPr lang="en-IE" sz="2000" dirty="0"/>
              <a:t>Enda Stafford</a:t>
            </a:r>
          </a:p>
        </p:txBody>
      </p:sp>
      <p:sp>
        <p:nvSpPr>
          <p:cNvPr id="70" name="Rectangle 69">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FD3B06">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1" name="Picture 40">
            <a:extLst>
              <a:ext uri="{FF2B5EF4-FFF2-40B4-BE49-F238E27FC236}">
                <a16:creationId xmlns:a16="http://schemas.microsoft.com/office/drawing/2014/main" id="{A80530A0-091A-47DB-BE75-2F17D2B4A8EA}"/>
              </a:ext>
            </a:extLst>
          </p:cNvPr>
          <p:cNvPicPr>
            <a:picLocks noChangeAspect="1"/>
          </p:cNvPicPr>
          <p:nvPr/>
        </p:nvPicPr>
        <p:blipFill rotWithShape="1">
          <a:blip r:embed="rId3">
            <a:extLst>
              <a:ext uri="{28A0092B-C50C-407E-A947-70E740481C1C}">
                <a14:useLocalDpi xmlns:a14="http://schemas.microsoft.com/office/drawing/2010/main" val="0"/>
              </a:ext>
            </a:extLst>
          </a:blip>
          <a:srcRect l="11931" r="15207" b="-1"/>
          <a:stretch/>
        </p:blipFill>
        <p:spPr>
          <a:xfrm>
            <a:off x="7517695" y="3079153"/>
            <a:ext cx="3977640" cy="2729597"/>
          </a:xfrm>
          <a:prstGeom prst="rect">
            <a:avLst/>
          </a:prstGeom>
        </p:spPr>
      </p:pic>
    </p:spTree>
    <p:extLst>
      <p:ext uri="{BB962C8B-B14F-4D97-AF65-F5344CB8AC3E}">
        <p14:creationId xmlns:p14="http://schemas.microsoft.com/office/powerpoint/2010/main" val="3950197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790257-918B-4F48-8129-A3B493DDD6D4}"/>
              </a:ext>
            </a:extLst>
          </p:cNvPr>
          <p:cNvSpPr>
            <a:spLocks noGrp="1"/>
          </p:cNvSpPr>
          <p:nvPr>
            <p:ph type="title"/>
          </p:nvPr>
        </p:nvSpPr>
        <p:spPr>
          <a:xfrm>
            <a:off x="643467" y="321735"/>
            <a:ext cx="6901193" cy="606186"/>
          </a:xfrm>
        </p:spPr>
        <p:txBody>
          <a:bodyPr>
            <a:normAutofit/>
          </a:bodyPr>
          <a:lstStyle/>
          <a:p>
            <a:r>
              <a:rPr lang="en-IE" sz="3600" dirty="0"/>
              <a:t>Features</a:t>
            </a:r>
          </a:p>
        </p:txBody>
      </p:sp>
      <p:grpSp>
        <p:nvGrpSpPr>
          <p:cNvPr id="75" name="Group 7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Introduction to Mobile Communication">
            <a:extLst>
              <a:ext uri="{FF2B5EF4-FFF2-40B4-BE49-F238E27FC236}">
                <a16:creationId xmlns:a16="http://schemas.microsoft.com/office/drawing/2014/main" id="{D7087429-E628-4B5D-A821-CFC790895F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9870" y="713127"/>
            <a:ext cx="2786366" cy="2635439"/>
          </a:xfrm>
          <a:prstGeom prst="rect">
            <a:avLst/>
          </a:prstGeom>
          <a:noFill/>
          <a:extLst>
            <a:ext uri="{909E8E84-426E-40DD-AFC4-6F175D3DCCD1}">
              <a14:hiddenFill xmlns:a14="http://schemas.microsoft.com/office/drawing/2010/main">
                <a:solidFill>
                  <a:srgbClr val="FFFFFF"/>
                </a:solidFill>
              </a14:hiddenFill>
            </a:ext>
          </a:extLst>
        </p:spPr>
      </p:pic>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ntroduction to Mobile Communication">
            <a:extLst>
              <a:ext uri="{FF2B5EF4-FFF2-40B4-BE49-F238E27FC236}">
                <a16:creationId xmlns:a16="http://schemas.microsoft.com/office/drawing/2014/main" id="{3B3CC369-C4CE-4823-B9F7-8775F04897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19870" y="3509433"/>
            <a:ext cx="3181520" cy="2635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B2587E-3B27-3BF4-5283-3010A83796E8}"/>
              </a:ext>
            </a:extLst>
          </p:cNvPr>
          <p:cNvSpPr txBox="1"/>
          <p:nvPr/>
        </p:nvSpPr>
        <p:spPr>
          <a:xfrm>
            <a:off x="464213" y="1131365"/>
            <a:ext cx="7313442" cy="5170646"/>
          </a:xfrm>
          <a:prstGeom prst="rect">
            <a:avLst/>
          </a:prstGeom>
          <a:noFill/>
        </p:spPr>
        <p:txBody>
          <a:bodyPr wrap="square">
            <a:spAutoFit/>
          </a:bodyPr>
          <a:lstStyle/>
          <a:p>
            <a:r>
              <a:rPr lang="en-IE" sz="2400" b="1" u="sng" dirty="0">
                <a:solidFill>
                  <a:schemeClr val="accent2">
                    <a:lumMod val="60000"/>
                    <a:lumOff val="40000"/>
                  </a:schemeClr>
                </a:solidFill>
              </a:rPr>
              <a:t>High capacity load balancing</a:t>
            </a:r>
            <a:r>
              <a:rPr lang="en-IE" sz="2400" dirty="0"/>
              <a:t>: Each wired or wireless infrastructure must incorporate high capacity load balancing. High capacity load balancing means, when one </a:t>
            </a:r>
            <a:r>
              <a:rPr lang="en-IE" sz="2400" dirty="0">
                <a:solidFill>
                  <a:schemeClr val="accent2"/>
                </a:solidFill>
              </a:rPr>
              <a:t>access point is overloaded</a:t>
            </a:r>
            <a:r>
              <a:rPr lang="en-IE" sz="2400" dirty="0"/>
              <a:t>, the system will actively shift users from one access point to another depending on the capacity which is available.</a:t>
            </a:r>
          </a:p>
          <a:p>
            <a:endParaRPr lang="en-IE" sz="2400" dirty="0"/>
          </a:p>
          <a:p>
            <a:r>
              <a:rPr lang="en-IE" sz="2400" b="1" u="sng" dirty="0">
                <a:solidFill>
                  <a:srgbClr val="FF0000"/>
                </a:solidFill>
              </a:rPr>
              <a:t>Scalability</a:t>
            </a:r>
            <a:r>
              <a:rPr lang="en-IE" sz="2400" dirty="0"/>
              <a:t>: The growth in popularity of new wireless devices continuously increasing day by day. The wireless networks have the ability to start small if necessary, </a:t>
            </a:r>
            <a:r>
              <a:rPr lang="en-IE" sz="2400" dirty="0">
                <a:solidFill>
                  <a:srgbClr val="FFC000"/>
                </a:solidFill>
              </a:rPr>
              <a:t>but expand in terms of coverage and capacity as needed </a:t>
            </a:r>
            <a:r>
              <a:rPr lang="en-IE" sz="2400" dirty="0"/>
              <a:t>- without having to overhaul or build an entirely new network.</a:t>
            </a:r>
          </a:p>
          <a:p>
            <a:endParaRPr lang="en-IE" dirty="0"/>
          </a:p>
        </p:txBody>
      </p:sp>
    </p:spTree>
    <p:extLst>
      <p:ext uri="{BB962C8B-B14F-4D97-AF65-F5344CB8AC3E}">
        <p14:creationId xmlns:p14="http://schemas.microsoft.com/office/powerpoint/2010/main" val="304515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790257-918B-4F48-8129-A3B493DDD6D4}"/>
              </a:ext>
            </a:extLst>
          </p:cNvPr>
          <p:cNvSpPr>
            <a:spLocks noGrp="1"/>
          </p:cNvSpPr>
          <p:nvPr>
            <p:ph type="title"/>
          </p:nvPr>
        </p:nvSpPr>
        <p:spPr>
          <a:xfrm>
            <a:off x="643467" y="321735"/>
            <a:ext cx="6901193" cy="606186"/>
          </a:xfrm>
        </p:spPr>
        <p:txBody>
          <a:bodyPr>
            <a:normAutofit/>
          </a:bodyPr>
          <a:lstStyle/>
          <a:p>
            <a:r>
              <a:rPr lang="en-IE" sz="3600" dirty="0"/>
              <a:t>Features</a:t>
            </a:r>
          </a:p>
        </p:txBody>
      </p:sp>
      <p:grpSp>
        <p:nvGrpSpPr>
          <p:cNvPr id="75" name="Group 7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Introduction to Mobile Communication">
            <a:extLst>
              <a:ext uri="{FF2B5EF4-FFF2-40B4-BE49-F238E27FC236}">
                <a16:creationId xmlns:a16="http://schemas.microsoft.com/office/drawing/2014/main" id="{D7087429-E628-4B5D-A821-CFC790895F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9870" y="713127"/>
            <a:ext cx="2786366" cy="2635439"/>
          </a:xfrm>
          <a:prstGeom prst="rect">
            <a:avLst/>
          </a:prstGeom>
          <a:noFill/>
          <a:extLst>
            <a:ext uri="{909E8E84-426E-40DD-AFC4-6F175D3DCCD1}">
              <a14:hiddenFill xmlns:a14="http://schemas.microsoft.com/office/drawing/2010/main">
                <a:solidFill>
                  <a:srgbClr val="FFFFFF"/>
                </a:solidFill>
              </a14:hiddenFill>
            </a:ext>
          </a:extLst>
        </p:spPr>
      </p:pic>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ntroduction to Mobile Communication">
            <a:extLst>
              <a:ext uri="{FF2B5EF4-FFF2-40B4-BE49-F238E27FC236}">
                <a16:creationId xmlns:a16="http://schemas.microsoft.com/office/drawing/2014/main" id="{3B3CC369-C4CE-4823-B9F7-8775F04897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19870" y="3509433"/>
            <a:ext cx="3181520" cy="2635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B2587E-3B27-3BF4-5283-3010A83796E8}"/>
              </a:ext>
            </a:extLst>
          </p:cNvPr>
          <p:cNvSpPr txBox="1"/>
          <p:nvPr/>
        </p:nvSpPr>
        <p:spPr>
          <a:xfrm>
            <a:off x="496111" y="1166842"/>
            <a:ext cx="6901193" cy="4401205"/>
          </a:xfrm>
          <a:prstGeom prst="rect">
            <a:avLst/>
          </a:prstGeom>
          <a:noFill/>
        </p:spPr>
        <p:txBody>
          <a:bodyPr wrap="square">
            <a:spAutoFit/>
          </a:bodyPr>
          <a:lstStyle/>
          <a:p>
            <a:r>
              <a:rPr lang="en-IE" sz="2800" b="1" u="sng" dirty="0">
                <a:solidFill>
                  <a:schemeClr val="accent2">
                    <a:lumMod val="75000"/>
                  </a:schemeClr>
                </a:solidFill>
              </a:rPr>
              <a:t>Network management system</a:t>
            </a:r>
            <a:r>
              <a:rPr lang="en-IE" sz="2800" dirty="0"/>
              <a:t>: Now a days, wireless networks are much more complex and may consist of hundreds or even thousands of access points, firewalls, switches, managed power and various other components. </a:t>
            </a:r>
          </a:p>
          <a:p>
            <a:endParaRPr lang="en-IE" sz="2800" dirty="0"/>
          </a:p>
          <a:p>
            <a:r>
              <a:rPr lang="en-IE" sz="2800" dirty="0"/>
              <a:t>The wireless networks have a smarter way of managing the entire network from a centralized point.</a:t>
            </a:r>
          </a:p>
        </p:txBody>
      </p:sp>
    </p:spTree>
    <p:extLst>
      <p:ext uri="{BB962C8B-B14F-4D97-AF65-F5344CB8AC3E}">
        <p14:creationId xmlns:p14="http://schemas.microsoft.com/office/powerpoint/2010/main" val="2186207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790257-918B-4F48-8129-A3B493DDD6D4}"/>
              </a:ext>
            </a:extLst>
          </p:cNvPr>
          <p:cNvSpPr>
            <a:spLocks noGrp="1"/>
          </p:cNvSpPr>
          <p:nvPr>
            <p:ph type="title"/>
          </p:nvPr>
        </p:nvSpPr>
        <p:spPr>
          <a:xfrm>
            <a:off x="643467" y="321735"/>
            <a:ext cx="6901193" cy="606186"/>
          </a:xfrm>
        </p:spPr>
        <p:txBody>
          <a:bodyPr>
            <a:normAutofit/>
          </a:bodyPr>
          <a:lstStyle/>
          <a:p>
            <a:r>
              <a:rPr lang="en-IE" sz="3600" dirty="0"/>
              <a:t>Features</a:t>
            </a:r>
          </a:p>
        </p:txBody>
      </p:sp>
      <p:grpSp>
        <p:nvGrpSpPr>
          <p:cNvPr id="75" name="Group 7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Introduction to Mobile Communication">
            <a:extLst>
              <a:ext uri="{FF2B5EF4-FFF2-40B4-BE49-F238E27FC236}">
                <a16:creationId xmlns:a16="http://schemas.microsoft.com/office/drawing/2014/main" id="{D7087429-E628-4B5D-A821-CFC790895F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9870" y="713127"/>
            <a:ext cx="2786366" cy="2635439"/>
          </a:xfrm>
          <a:prstGeom prst="rect">
            <a:avLst/>
          </a:prstGeom>
          <a:noFill/>
          <a:extLst>
            <a:ext uri="{909E8E84-426E-40DD-AFC4-6F175D3DCCD1}">
              <a14:hiddenFill xmlns:a14="http://schemas.microsoft.com/office/drawing/2010/main">
                <a:solidFill>
                  <a:srgbClr val="FFFFFF"/>
                </a:solidFill>
              </a14:hiddenFill>
            </a:ext>
          </a:extLst>
        </p:spPr>
      </p:pic>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ntroduction to Mobile Communication">
            <a:extLst>
              <a:ext uri="{FF2B5EF4-FFF2-40B4-BE49-F238E27FC236}">
                <a16:creationId xmlns:a16="http://schemas.microsoft.com/office/drawing/2014/main" id="{3B3CC369-C4CE-4823-B9F7-8775F04897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19870" y="3509433"/>
            <a:ext cx="3181520" cy="2635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B2587E-3B27-3BF4-5283-3010A83796E8}"/>
              </a:ext>
            </a:extLst>
          </p:cNvPr>
          <p:cNvSpPr txBox="1"/>
          <p:nvPr/>
        </p:nvSpPr>
        <p:spPr>
          <a:xfrm>
            <a:off x="496111" y="1166843"/>
            <a:ext cx="7435275" cy="5262979"/>
          </a:xfrm>
          <a:prstGeom prst="rect">
            <a:avLst/>
          </a:prstGeom>
          <a:noFill/>
        </p:spPr>
        <p:txBody>
          <a:bodyPr wrap="square">
            <a:spAutoFit/>
          </a:bodyPr>
          <a:lstStyle/>
          <a:p>
            <a:r>
              <a:rPr lang="en-GB" sz="2800" b="1" u="sng" dirty="0">
                <a:solidFill>
                  <a:schemeClr val="accent6"/>
                </a:solidFill>
              </a:rPr>
              <a:t>Role based access control</a:t>
            </a:r>
            <a:r>
              <a:rPr lang="en-GB" sz="2800" dirty="0"/>
              <a:t>: Role based access control (RBAC) allows you to assign roles based on </a:t>
            </a:r>
            <a:r>
              <a:rPr lang="en-GB" sz="2800" dirty="0">
                <a:solidFill>
                  <a:schemeClr val="accent4"/>
                </a:solidFill>
              </a:rPr>
              <a:t>what, who, where, when and how a user </a:t>
            </a:r>
            <a:r>
              <a:rPr lang="en-GB" sz="2800" dirty="0"/>
              <a:t>or device is trying to access your network. </a:t>
            </a:r>
          </a:p>
          <a:p>
            <a:endParaRPr lang="en-GB" sz="1400" dirty="0"/>
          </a:p>
          <a:p>
            <a:r>
              <a:rPr lang="en-GB" sz="2800" dirty="0"/>
              <a:t>Once the end user or role of the devices is defined, </a:t>
            </a:r>
            <a:r>
              <a:rPr lang="en-GB" sz="2800" dirty="0">
                <a:solidFill>
                  <a:schemeClr val="accent1">
                    <a:lumMod val="60000"/>
                    <a:lumOff val="40000"/>
                  </a:schemeClr>
                </a:solidFill>
              </a:rPr>
              <a:t>access control policies or rules </a:t>
            </a:r>
            <a:r>
              <a:rPr lang="en-GB" sz="2800" dirty="0"/>
              <a:t>can be enforced. </a:t>
            </a:r>
          </a:p>
          <a:p>
            <a:endParaRPr lang="en-GB" sz="1400" dirty="0"/>
          </a:p>
          <a:p>
            <a:r>
              <a:rPr lang="en-GB" sz="2800" dirty="0">
                <a:solidFill>
                  <a:schemeClr val="accent2">
                    <a:lumMod val="60000"/>
                    <a:lumOff val="40000"/>
                  </a:schemeClr>
                </a:solidFill>
              </a:rPr>
              <a:t>Indoor as well as outdoor coverage options</a:t>
            </a:r>
            <a:r>
              <a:rPr lang="en-GB" sz="2800" dirty="0"/>
              <a:t>: It is important that your wireless system has the capability of adding indoor coverage as well as outdoor coverage.</a:t>
            </a:r>
          </a:p>
        </p:txBody>
      </p:sp>
    </p:spTree>
    <p:extLst>
      <p:ext uri="{BB962C8B-B14F-4D97-AF65-F5344CB8AC3E}">
        <p14:creationId xmlns:p14="http://schemas.microsoft.com/office/powerpoint/2010/main" val="292303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E4A198-B422-D2AF-6851-5BBC1359ACCA}"/>
            </a:ext>
          </a:extLst>
        </p:cNvPr>
        <p:cNvGrpSpPr/>
        <p:nvPr/>
      </p:nvGrpSpPr>
      <p:grpSpPr>
        <a:xfrm>
          <a:off x="0" y="0"/>
          <a:ext cx="0" cy="0"/>
          <a:chOff x="0" y="0"/>
          <a:chExt cx="0" cy="0"/>
        </a:xfrm>
      </p:grpSpPr>
      <p:sp>
        <p:nvSpPr>
          <p:cNvPr id="73" name="Rectangle 72">
            <a:extLst>
              <a:ext uri="{FF2B5EF4-FFF2-40B4-BE49-F238E27FC236}">
                <a16:creationId xmlns:a16="http://schemas.microsoft.com/office/drawing/2014/main" id="{4DD1E636-22EA-CDAB-9AD8-7FD39E644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1B8FF1-BE81-89C0-DE9F-BEACCB0B7B11}"/>
              </a:ext>
            </a:extLst>
          </p:cNvPr>
          <p:cNvSpPr>
            <a:spLocks noGrp="1"/>
          </p:cNvSpPr>
          <p:nvPr>
            <p:ph type="title"/>
          </p:nvPr>
        </p:nvSpPr>
        <p:spPr>
          <a:xfrm>
            <a:off x="643467" y="321735"/>
            <a:ext cx="6901193" cy="606186"/>
          </a:xfrm>
        </p:spPr>
        <p:txBody>
          <a:bodyPr>
            <a:normAutofit/>
          </a:bodyPr>
          <a:lstStyle/>
          <a:p>
            <a:r>
              <a:rPr lang="en-IE" sz="3600" dirty="0"/>
              <a:t>Features</a:t>
            </a:r>
          </a:p>
        </p:txBody>
      </p:sp>
      <p:grpSp>
        <p:nvGrpSpPr>
          <p:cNvPr id="75" name="Group 74">
            <a:extLst>
              <a:ext uri="{FF2B5EF4-FFF2-40B4-BE49-F238E27FC236}">
                <a16:creationId xmlns:a16="http://schemas.microsoft.com/office/drawing/2014/main" id="{F0F9563A-DD6A-9F7A-1981-8E897E98F1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6" name="Isosceles Triangle 75">
              <a:extLst>
                <a:ext uri="{FF2B5EF4-FFF2-40B4-BE49-F238E27FC236}">
                  <a16:creationId xmlns:a16="http://schemas.microsoft.com/office/drawing/2014/main" id="{3AEFD6A3-4DAB-E06E-C0DD-73F7D92EE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F2886F62-8714-F425-FC45-ADAA6F443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Introduction to Mobile Communication">
            <a:extLst>
              <a:ext uri="{FF2B5EF4-FFF2-40B4-BE49-F238E27FC236}">
                <a16:creationId xmlns:a16="http://schemas.microsoft.com/office/drawing/2014/main" id="{B1BE63E4-A3C5-7F7B-5D0F-AA73B8D8E2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9870" y="713127"/>
            <a:ext cx="2786366" cy="2635439"/>
          </a:xfrm>
          <a:prstGeom prst="rect">
            <a:avLst/>
          </a:prstGeom>
          <a:noFill/>
          <a:extLst>
            <a:ext uri="{909E8E84-426E-40DD-AFC4-6F175D3DCCD1}">
              <a14:hiddenFill xmlns:a14="http://schemas.microsoft.com/office/drawing/2010/main">
                <a:solidFill>
                  <a:srgbClr val="FFFFFF"/>
                </a:solidFill>
              </a14:hiddenFill>
            </a:ext>
          </a:extLst>
        </p:spPr>
      </p:pic>
      <p:sp>
        <p:nvSpPr>
          <p:cNvPr id="79" name="Isosceles Triangle 78">
            <a:extLst>
              <a:ext uri="{FF2B5EF4-FFF2-40B4-BE49-F238E27FC236}">
                <a16:creationId xmlns:a16="http://schemas.microsoft.com/office/drawing/2014/main" id="{FECA3BF6-7443-377C-7A93-EAB6F091F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B9B83F6-329A-E506-0C43-9FFF0B037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ntroduction to Mobile Communication">
            <a:extLst>
              <a:ext uri="{FF2B5EF4-FFF2-40B4-BE49-F238E27FC236}">
                <a16:creationId xmlns:a16="http://schemas.microsoft.com/office/drawing/2014/main" id="{44EF6518-A7B1-D968-A4D8-A9A1BEE27E2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19870" y="3509433"/>
            <a:ext cx="3181520" cy="2635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C0EC6B-13F1-CD2F-6312-7263E7D9941D}"/>
              </a:ext>
            </a:extLst>
          </p:cNvPr>
          <p:cNvSpPr txBox="1"/>
          <p:nvPr/>
        </p:nvSpPr>
        <p:spPr>
          <a:xfrm>
            <a:off x="496111" y="1166843"/>
            <a:ext cx="7435275" cy="3970318"/>
          </a:xfrm>
          <a:prstGeom prst="rect">
            <a:avLst/>
          </a:prstGeom>
          <a:noFill/>
        </p:spPr>
        <p:txBody>
          <a:bodyPr wrap="square">
            <a:spAutoFit/>
          </a:bodyPr>
          <a:lstStyle/>
          <a:p>
            <a:r>
              <a:rPr lang="en-GB" sz="2800" b="1" u="sng" dirty="0">
                <a:solidFill>
                  <a:schemeClr val="accent4"/>
                </a:solidFill>
              </a:rPr>
              <a:t>Network access control:</a:t>
            </a:r>
            <a:r>
              <a:rPr lang="en-GB" sz="2800" dirty="0"/>
              <a:t> Network access control can also be known as </a:t>
            </a:r>
            <a:r>
              <a:rPr lang="en-GB" sz="2800" dirty="0">
                <a:solidFill>
                  <a:srgbClr val="92D050"/>
                </a:solidFill>
              </a:rPr>
              <a:t>mobile device registration</a:t>
            </a:r>
            <a:r>
              <a:rPr lang="en-GB" sz="2800" dirty="0"/>
              <a:t>. It is essential to have a </a:t>
            </a:r>
            <a:r>
              <a:rPr lang="en-GB" sz="2800" u="sng" dirty="0"/>
              <a:t>secure</a:t>
            </a:r>
            <a:r>
              <a:rPr lang="en-GB" sz="2800" dirty="0"/>
              <a:t> registration. </a:t>
            </a:r>
          </a:p>
          <a:p>
            <a:endParaRPr lang="en-GB" sz="2800" dirty="0"/>
          </a:p>
          <a:p>
            <a:r>
              <a:rPr lang="en-GB" sz="2800" dirty="0"/>
              <a:t>Network access control (NAC) controls the role of the user and enforces policies. NAC can allow your users to register themselves to the network. It is a helpful feature that enhances the user experience.</a:t>
            </a:r>
            <a:endParaRPr lang="en-IE" sz="2800" dirty="0"/>
          </a:p>
        </p:txBody>
      </p:sp>
    </p:spTree>
    <p:extLst>
      <p:ext uri="{BB962C8B-B14F-4D97-AF65-F5344CB8AC3E}">
        <p14:creationId xmlns:p14="http://schemas.microsoft.com/office/powerpoint/2010/main" val="3539712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790257-918B-4F48-8129-A3B493DDD6D4}"/>
              </a:ext>
            </a:extLst>
          </p:cNvPr>
          <p:cNvSpPr>
            <a:spLocks noGrp="1"/>
          </p:cNvSpPr>
          <p:nvPr>
            <p:ph type="title"/>
          </p:nvPr>
        </p:nvSpPr>
        <p:spPr>
          <a:xfrm>
            <a:off x="643467" y="321735"/>
            <a:ext cx="6901193" cy="606186"/>
          </a:xfrm>
        </p:spPr>
        <p:txBody>
          <a:bodyPr>
            <a:normAutofit/>
          </a:bodyPr>
          <a:lstStyle/>
          <a:p>
            <a:r>
              <a:rPr lang="en-IE" sz="3600" dirty="0"/>
              <a:t>Features</a:t>
            </a:r>
          </a:p>
        </p:txBody>
      </p:sp>
      <p:grpSp>
        <p:nvGrpSpPr>
          <p:cNvPr id="75" name="Group 7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Introduction to Mobile Communication">
            <a:extLst>
              <a:ext uri="{FF2B5EF4-FFF2-40B4-BE49-F238E27FC236}">
                <a16:creationId xmlns:a16="http://schemas.microsoft.com/office/drawing/2014/main" id="{D7087429-E628-4B5D-A821-CFC790895F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9870" y="713127"/>
            <a:ext cx="2786366" cy="2635439"/>
          </a:xfrm>
          <a:prstGeom prst="rect">
            <a:avLst/>
          </a:prstGeom>
          <a:noFill/>
          <a:extLst>
            <a:ext uri="{909E8E84-426E-40DD-AFC4-6F175D3DCCD1}">
              <a14:hiddenFill xmlns:a14="http://schemas.microsoft.com/office/drawing/2010/main">
                <a:solidFill>
                  <a:srgbClr val="FFFFFF"/>
                </a:solidFill>
              </a14:hiddenFill>
            </a:ext>
          </a:extLst>
        </p:spPr>
      </p:pic>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ntroduction to Mobile Communication">
            <a:extLst>
              <a:ext uri="{FF2B5EF4-FFF2-40B4-BE49-F238E27FC236}">
                <a16:creationId xmlns:a16="http://schemas.microsoft.com/office/drawing/2014/main" id="{3B3CC369-C4CE-4823-B9F7-8775F04897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19870" y="3509433"/>
            <a:ext cx="3181520" cy="2635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B2587E-3B27-3BF4-5283-3010A83796E8}"/>
              </a:ext>
            </a:extLst>
          </p:cNvPr>
          <p:cNvSpPr txBox="1"/>
          <p:nvPr/>
        </p:nvSpPr>
        <p:spPr>
          <a:xfrm>
            <a:off x="496111" y="1166843"/>
            <a:ext cx="7435275" cy="5262979"/>
          </a:xfrm>
          <a:prstGeom prst="rect">
            <a:avLst/>
          </a:prstGeom>
          <a:noFill/>
        </p:spPr>
        <p:txBody>
          <a:bodyPr wrap="square">
            <a:spAutoFit/>
          </a:bodyPr>
          <a:lstStyle/>
          <a:p>
            <a:r>
              <a:rPr lang="en-GB" sz="2800" b="1" u="sng" dirty="0">
                <a:solidFill>
                  <a:schemeClr val="accent2">
                    <a:lumMod val="60000"/>
                    <a:lumOff val="40000"/>
                  </a:schemeClr>
                </a:solidFill>
              </a:rPr>
              <a:t>Mobile device management</a:t>
            </a:r>
            <a:r>
              <a:rPr lang="en-GB" sz="2800" dirty="0"/>
              <a:t>: Suppose, many mobile devices are accessing your wireless network; now think about the thousands of applications are running on those mobile devices. How do you plan on managing all of these devices and their applications, especially as devices come and go from your business? </a:t>
            </a:r>
          </a:p>
          <a:p>
            <a:endParaRPr lang="en-GB" sz="2800" dirty="0"/>
          </a:p>
          <a:p>
            <a:r>
              <a:rPr lang="en-GB" sz="2800" dirty="0"/>
              <a:t>Mobile device management can provide control of how you will manage access to programs and applications. You can even remotely wipe the device if it is lost or stolen.</a:t>
            </a:r>
          </a:p>
        </p:txBody>
      </p:sp>
    </p:spTree>
    <p:extLst>
      <p:ext uri="{BB962C8B-B14F-4D97-AF65-F5344CB8AC3E}">
        <p14:creationId xmlns:p14="http://schemas.microsoft.com/office/powerpoint/2010/main" val="280454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790257-918B-4F48-8129-A3B493DDD6D4}"/>
              </a:ext>
            </a:extLst>
          </p:cNvPr>
          <p:cNvSpPr>
            <a:spLocks noGrp="1"/>
          </p:cNvSpPr>
          <p:nvPr>
            <p:ph type="title"/>
          </p:nvPr>
        </p:nvSpPr>
        <p:spPr>
          <a:xfrm>
            <a:off x="643467" y="321735"/>
            <a:ext cx="6901193" cy="606186"/>
          </a:xfrm>
        </p:spPr>
        <p:txBody>
          <a:bodyPr>
            <a:normAutofit/>
          </a:bodyPr>
          <a:lstStyle/>
          <a:p>
            <a:r>
              <a:rPr lang="en-IE" sz="3600" dirty="0"/>
              <a:t>Features</a:t>
            </a:r>
          </a:p>
        </p:txBody>
      </p:sp>
      <p:grpSp>
        <p:nvGrpSpPr>
          <p:cNvPr id="75" name="Group 7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Introduction to Mobile Communication">
            <a:extLst>
              <a:ext uri="{FF2B5EF4-FFF2-40B4-BE49-F238E27FC236}">
                <a16:creationId xmlns:a16="http://schemas.microsoft.com/office/drawing/2014/main" id="{D7087429-E628-4B5D-A821-CFC790895F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9870" y="713127"/>
            <a:ext cx="2786366" cy="2635439"/>
          </a:xfrm>
          <a:prstGeom prst="rect">
            <a:avLst/>
          </a:prstGeom>
          <a:noFill/>
          <a:extLst>
            <a:ext uri="{909E8E84-426E-40DD-AFC4-6F175D3DCCD1}">
              <a14:hiddenFill xmlns:a14="http://schemas.microsoft.com/office/drawing/2010/main">
                <a:solidFill>
                  <a:srgbClr val="FFFFFF"/>
                </a:solidFill>
              </a14:hiddenFill>
            </a:ext>
          </a:extLst>
        </p:spPr>
      </p:pic>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ntroduction to Mobile Communication">
            <a:extLst>
              <a:ext uri="{FF2B5EF4-FFF2-40B4-BE49-F238E27FC236}">
                <a16:creationId xmlns:a16="http://schemas.microsoft.com/office/drawing/2014/main" id="{3B3CC369-C4CE-4823-B9F7-8775F04897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19870" y="3509433"/>
            <a:ext cx="3181520" cy="2635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B2587E-3B27-3BF4-5283-3010A83796E8}"/>
              </a:ext>
            </a:extLst>
          </p:cNvPr>
          <p:cNvSpPr txBox="1"/>
          <p:nvPr/>
        </p:nvSpPr>
        <p:spPr>
          <a:xfrm>
            <a:off x="496111" y="1166843"/>
            <a:ext cx="7850447" cy="4431983"/>
          </a:xfrm>
          <a:prstGeom prst="rect">
            <a:avLst/>
          </a:prstGeom>
          <a:noFill/>
        </p:spPr>
        <p:txBody>
          <a:bodyPr wrap="square">
            <a:spAutoFit/>
          </a:bodyPr>
          <a:lstStyle/>
          <a:p>
            <a:r>
              <a:rPr lang="en-GB" sz="2800" b="1" u="sng" dirty="0">
                <a:solidFill>
                  <a:srgbClr val="7030A0"/>
                </a:solidFill>
              </a:rPr>
              <a:t>Roaming</a:t>
            </a:r>
            <a:r>
              <a:rPr lang="en-GB" sz="2800" dirty="0"/>
              <a:t>: </a:t>
            </a:r>
            <a:r>
              <a:rPr lang="en-GB" sz="2400" dirty="0"/>
              <a:t>You don't need to worry about dropped connections, slower speeds or any disruption in service as you move throughout your office or even from building to building wireless needs to be mobile first. Roaming allows your end-users to successfully move from one access point to another without ever noticing a dip in a performance. For example, allowing a student to check their mail as they walk from one class to the next.</a:t>
            </a:r>
          </a:p>
          <a:p>
            <a:endParaRPr lang="en-GB" sz="1000" dirty="0"/>
          </a:p>
          <a:p>
            <a:r>
              <a:rPr lang="en-GB" sz="2800" b="1" u="sng" dirty="0">
                <a:solidFill>
                  <a:schemeClr val="accent6"/>
                </a:solidFill>
              </a:rPr>
              <a:t>Redundancy</a:t>
            </a:r>
            <a:r>
              <a:rPr lang="en-GB" sz="2800" dirty="0"/>
              <a:t>: </a:t>
            </a:r>
            <a:r>
              <a:rPr lang="en-GB" sz="2400" dirty="0"/>
              <a:t>The level or amount of redundancy your wireless system requires depends on your specific environment and needs.</a:t>
            </a:r>
          </a:p>
        </p:txBody>
      </p:sp>
    </p:spTree>
    <p:extLst>
      <p:ext uri="{BB962C8B-B14F-4D97-AF65-F5344CB8AC3E}">
        <p14:creationId xmlns:p14="http://schemas.microsoft.com/office/powerpoint/2010/main" val="370776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E807-0270-47E7-A532-08FE54A976A0}"/>
              </a:ext>
            </a:extLst>
          </p:cNvPr>
          <p:cNvSpPr>
            <a:spLocks noGrp="1"/>
          </p:cNvSpPr>
          <p:nvPr>
            <p:ph type="title"/>
          </p:nvPr>
        </p:nvSpPr>
        <p:spPr/>
        <p:txBody>
          <a:bodyPr/>
          <a:lstStyle/>
          <a:p>
            <a:r>
              <a:rPr lang="en-IE" dirty="0"/>
              <a:t>Advantages of Mobile Communication</a:t>
            </a:r>
          </a:p>
        </p:txBody>
      </p:sp>
      <p:sp>
        <p:nvSpPr>
          <p:cNvPr id="3" name="Content Placeholder 2">
            <a:extLst>
              <a:ext uri="{FF2B5EF4-FFF2-40B4-BE49-F238E27FC236}">
                <a16:creationId xmlns:a16="http://schemas.microsoft.com/office/drawing/2014/main" id="{D34F4BAA-7D74-4F91-9169-7C660AC3475C}"/>
              </a:ext>
            </a:extLst>
          </p:cNvPr>
          <p:cNvSpPr>
            <a:spLocks noGrp="1"/>
          </p:cNvSpPr>
          <p:nvPr>
            <p:ph idx="1"/>
          </p:nvPr>
        </p:nvSpPr>
        <p:spPr/>
        <p:txBody>
          <a:bodyPr>
            <a:normAutofit/>
          </a:bodyPr>
          <a:lstStyle/>
          <a:p>
            <a:r>
              <a:rPr lang="en-IE" dirty="0"/>
              <a:t>Flexibility</a:t>
            </a:r>
          </a:p>
          <a:p>
            <a:endParaRPr lang="en-IE" sz="1200" dirty="0"/>
          </a:p>
          <a:p>
            <a:r>
              <a:rPr lang="en-IE" dirty="0"/>
              <a:t>Cost Effective</a:t>
            </a:r>
          </a:p>
          <a:p>
            <a:endParaRPr lang="en-IE" sz="1200" dirty="0"/>
          </a:p>
          <a:p>
            <a:r>
              <a:rPr lang="en-IE" dirty="0"/>
              <a:t>Speed</a:t>
            </a:r>
          </a:p>
          <a:p>
            <a:endParaRPr lang="en-IE" sz="1200" dirty="0"/>
          </a:p>
          <a:p>
            <a:r>
              <a:rPr lang="en-IE" dirty="0"/>
              <a:t>Accessibility</a:t>
            </a:r>
          </a:p>
          <a:p>
            <a:endParaRPr lang="en-IE" sz="1200" dirty="0"/>
          </a:p>
          <a:p>
            <a:r>
              <a:rPr lang="en-IE" dirty="0"/>
              <a:t>Constant Connectivity</a:t>
            </a:r>
          </a:p>
        </p:txBody>
      </p:sp>
    </p:spTree>
    <p:extLst>
      <p:ext uri="{BB962C8B-B14F-4D97-AF65-F5344CB8AC3E}">
        <p14:creationId xmlns:p14="http://schemas.microsoft.com/office/powerpoint/2010/main" val="398231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E807-0270-47E7-A532-08FE54A976A0}"/>
              </a:ext>
            </a:extLst>
          </p:cNvPr>
          <p:cNvSpPr>
            <a:spLocks noGrp="1"/>
          </p:cNvSpPr>
          <p:nvPr>
            <p:ph type="title"/>
          </p:nvPr>
        </p:nvSpPr>
        <p:spPr/>
        <p:txBody>
          <a:bodyPr/>
          <a:lstStyle/>
          <a:p>
            <a:r>
              <a:rPr lang="en-IE" dirty="0"/>
              <a:t>Advantages of Mobile Communication</a:t>
            </a:r>
          </a:p>
        </p:txBody>
      </p:sp>
      <p:sp>
        <p:nvSpPr>
          <p:cNvPr id="3" name="Content Placeholder 2">
            <a:extLst>
              <a:ext uri="{FF2B5EF4-FFF2-40B4-BE49-F238E27FC236}">
                <a16:creationId xmlns:a16="http://schemas.microsoft.com/office/drawing/2014/main" id="{D34F4BAA-7D74-4F91-9169-7C660AC3475C}"/>
              </a:ext>
            </a:extLst>
          </p:cNvPr>
          <p:cNvSpPr>
            <a:spLocks noGrp="1"/>
          </p:cNvSpPr>
          <p:nvPr>
            <p:ph idx="1"/>
          </p:nvPr>
        </p:nvSpPr>
        <p:spPr/>
        <p:txBody>
          <a:bodyPr/>
          <a:lstStyle/>
          <a:p>
            <a:pPr algn="just">
              <a:buFont typeface="Arial" panose="020B0604020202020204" pitchFamily="34" charset="0"/>
              <a:buChar char="•"/>
            </a:pPr>
            <a:r>
              <a:rPr lang="en-US" b="1" i="0" u="sng" dirty="0">
                <a:solidFill>
                  <a:schemeClr val="accent6"/>
                </a:solidFill>
                <a:effectLst/>
                <a:latin typeface="inter-bold"/>
              </a:rPr>
              <a:t>Flexibility</a:t>
            </a:r>
            <a:r>
              <a:rPr lang="en-US" b="1" i="0" dirty="0">
                <a:solidFill>
                  <a:srgbClr val="000000"/>
                </a:solidFill>
                <a:effectLst/>
                <a:latin typeface="inter-bold"/>
              </a:rPr>
              <a:t>:</a:t>
            </a:r>
            <a:r>
              <a:rPr lang="en-US" b="0" i="0" dirty="0">
                <a:solidFill>
                  <a:srgbClr val="000000"/>
                </a:solidFill>
                <a:effectLst/>
                <a:latin typeface="inter-regular"/>
              </a:rPr>
              <a:t> Wireless communication enables the people to communicate with each other regardless of location. There is no need to be in an office or some telephone booth in order to pass and receive messages.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u="sng" dirty="0">
                <a:solidFill>
                  <a:srgbClr val="C00000"/>
                </a:solidFill>
                <a:effectLst/>
                <a:latin typeface="inter-bold"/>
              </a:rPr>
              <a:t>Cost effectiveness</a:t>
            </a:r>
            <a:r>
              <a:rPr lang="en-US" b="1" i="0" dirty="0">
                <a:solidFill>
                  <a:srgbClr val="000000"/>
                </a:solidFill>
                <a:effectLst/>
                <a:latin typeface="inter-bold"/>
              </a:rPr>
              <a:t>:</a:t>
            </a:r>
            <a:r>
              <a:rPr lang="en-US" b="0" i="0" dirty="0">
                <a:solidFill>
                  <a:srgbClr val="000000"/>
                </a:solidFill>
                <a:effectLst/>
                <a:latin typeface="inter-regular"/>
              </a:rPr>
              <a:t> In wireless communication, there is no need of any physical infrastructure (Wires or cables) or maintenance practice. Hence, the cost is reduced.</a:t>
            </a:r>
          </a:p>
        </p:txBody>
      </p:sp>
    </p:spTree>
    <p:extLst>
      <p:ext uri="{BB962C8B-B14F-4D97-AF65-F5344CB8AC3E}">
        <p14:creationId xmlns:p14="http://schemas.microsoft.com/office/powerpoint/2010/main" val="815038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4F4BAA-7D74-4F91-9169-7C660AC3475C}"/>
              </a:ext>
            </a:extLst>
          </p:cNvPr>
          <p:cNvSpPr>
            <a:spLocks noGrp="1"/>
          </p:cNvSpPr>
          <p:nvPr>
            <p:ph idx="1"/>
          </p:nvPr>
        </p:nvSpPr>
        <p:spPr>
          <a:xfrm>
            <a:off x="838200" y="1447252"/>
            <a:ext cx="10515600" cy="4351338"/>
          </a:xfrm>
        </p:spPr>
        <p:txBody>
          <a:bodyPr>
            <a:noAutofit/>
          </a:bodyPr>
          <a:lstStyle/>
          <a:p>
            <a:pPr algn="just">
              <a:buFont typeface="Arial" panose="020B0604020202020204" pitchFamily="34" charset="0"/>
              <a:buChar char="•"/>
            </a:pPr>
            <a:r>
              <a:rPr lang="en-GB" b="1" i="0" u="sng" dirty="0">
                <a:solidFill>
                  <a:schemeClr val="accent2"/>
                </a:solidFill>
                <a:effectLst/>
                <a:latin typeface="inter-bold"/>
              </a:rPr>
              <a:t>Speed</a:t>
            </a:r>
            <a:r>
              <a:rPr lang="en-GB" i="0" dirty="0">
                <a:solidFill>
                  <a:srgbClr val="000000"/>
                </a:solidFill>
                <a:effectLst/>
                <a:latin typeface="inter-bold"/>
              </a:rPr>
              <a:t>: Improvements can also be seen in speed. The network connectivity or the accessibility was much improved in accuracy and speed.</a:t>
            </a:r>
          </a:p>
          <a:p>
            <a:pPr algn="just">
              <a:buFont typeface="Arial" panose="020B0604020202020204" pitchFamily="34" charset="0"/>
              <a:buChar char="•"/>
            </a:pPr>
            <a:endParaRPr lang="en-GB" sz="1000" i="0" dirty="0">
              <a:solidFill>
                <a:srgbClr val="000000"/>
              </a:solidFill>
              <a:effectLst/>
              <a:latin typeface="inter-bold"/>
            </a:endParaRPr>
          </a:p>
          <a:p>
            <a:pPr algn="just">
              <a:buFont typeface="Arial" panose="020B0604020202020204" pitchFamily="34" charset="0"/>
              <a:buChar char="•"/>
            </a:pPr>
            <a:r>
              <a:rPr lang="en-GB" b="1" i="0" u="sng" dirty="0">
                <a:solidFill>
                  <a:schemeClr val="accent6">
                    <a:lumMod val="60000"/>
                    <a:lumOff val="40000"/>
                  </a:schemeClr>
                </a:solidFill>
                <a:effectLst/>
                <a:latin typeface="inter-bold"/>
              </a:rPr>
              <a:t>Accessibility</a:t>
            </a:r>
            <a:r>
              <a:rPr lang="en-GB" i="0" dirty="0">
                <a:solidFill>
                  <a:srgbClr val="000000"/>
                </a:solidFill>
                <a:effectLst/>
                <a:latin typeface="inter-bold"/>
              </a:rPr>
              <a:t>: With the help of wireless technology easy accessibility to the remote areas is possible. For example, in rural areas, online education is now possible. Educators or students no longer need to travel to far-flung areas to teach their lessons.</a:t>
            </a:r>
          </a:p>
          <a:p>
            <a:pPr algn="just">
              <a:buFont typeface="Arial" panose="020B0604020202020204" pitchFamily="34" charset="0"/>
              <a:buChar char="•"/>
            </a:pPr>
            <a:endParaRPr lang="en-GB" sz="1000" i="0" dirty="0">
              <a:solidFill>
                <a:srgbClr val="000000"/>
              </a:solidFill>
              <a:effectLst/>
              <a:latin typeface="inter-bold"/>
            </a:endParaRPr>
          </a:p>
          <a:p>
            <a:pPr algn="just">
              <a:buFont typeface="Arial" panose="020B0604020202020204" pitchFamily="34" charset="0"/>
              <a:buChar char="•"/>
            </a:pPr>
            <a:r>
              <a:rPr lang="en-GB" b="1" i="0" u="sng" dirty="0">
                <a:solidFill>
                  <a:srgbClr val="7030A0"/>
                </a:solidFill>
                <a:effectLst/>
                <a:latin typeface="inter-bold"/>
              </a:rPr>
              <a:t>Constant connectivity</a:t>
            </a:r>
            <a:r>
              <a:rPr lang="en-GB" i="0" dirty="0">
                <a:solidFill>
                  <a:srgbClr val="000000"/>
                </a:solidFill>
                <a:effectLst/>
                <a:latin typeface="inter-bold"/>
              </a:rPr>
              <a:t>: Constant connectivity ensures that people can respond to emergencies relatively quickly. For example, a wireless device can ensure you have constant connectivity though you move from place to place.</a:t>
            </a:r>
            <a:endParaRPr lang="en-US" i="0" dirty="0">
              <a:solidFill>
                <a:srgbClr val="000000"/>
              </a:solidFill>
              <a:effectLst/>
              <a:latin typeface="inter-regular"/>
            </a:endParaRPr>
          </a:p>
        </p:txBody>
      </p:sp>
      <p:sp>
        <p:nvSpPr>
          <p:cNvPr id="2" name="Title 1">
            <a:extLst>
              <a:ext uri="{FF2B5EF4-FFF2-40B4-BE49-F238E27FC236}">
                <a16:creationId xmlns:a16="http://schemas.microsoft.com/office/drawing/2014/main" id="{40C6CB5D-07AD-7A7D-79DE-2B9C7714A00C}"/>
              </a:ext>
            </a:extLst>
          </p:cNvPr>
          <p:cNvSpPr>
            <a:spLocks noGrp="1"/>
          </p:cNvSpPr>
          <p:nvPr>
            <p:ph type="title"/>
          </p:nvPr>
        </p:nvSpPr>
        <p:spPr>
          <a:xfrm>
            <a:off x="838200" y="365125"/>
            <a:ext cx="10515600" cy="1325563"/>
          </a:xfrm>
        </p:spPr>
        <p:txBody>
          <a:bodyPr/>
          <a:lstStyle/>
          <a:p>
            <a:r>
              <a:rPr lang="en-IE" dirty="0"/>
              <a:t>Advantages of Mobile Communication</a:t>
            </a:r>
          </a:p>
        </p:txBody>
      </p:sp>
    </p:spTree>
    <p:extLst>
      <p:ext uri="{BB962C8B-B14F-4D97-AF65-F5344CB8AC3E}">
        <p14:creationId xmlns:p14="http://schemas.microsoft.com/office/powerpoint/2010/main" val="392147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7581-884D-46BE-A7A6-036DD181FEF4}"/>
              </a:ext>
            </a:extLst>
          </p:cNvPr>
          <p:cNvSpPr>
            <a:spLocks noGrp="1"/>
          </p:cNvSpPr>
          <p:nvPr>
            <p:ph type="title"/>
          </p:nvPr>
        </p:nvSpPr>
        <p:spPr/>
        <p:txBody>
          <a:bodyPr/>
          <a:lstStyle/>
          <a:p>
            <a:r>
              <a:rPr lang="en-IE" dirty="0"/>
              <a:t>Applications of Mobile communication</a:t>
            </a:r>
          </a:p>
        </p:txBody>
      </p:sp>
      <p:sp>
        <p:nvSpPr>
          <p:cNvPr id="3" name="Content Placeholder 2">
            <a:extLst>
              <a:ext uri="{FF2B5EF4-FFF2-40B4-BE49-F238E27FC236}">
                <a16:creationId xmlns:a16="http://schemas.microsoft.com/office/drawing/2014/main" id="{753C1293-362A-4A51-91C7-E348EE1F3EFE}"/>
              </a:ext>
            </a:extLst>
          </p:cNvPr>
          <p:cNvSpPr>
            <a:spLocks noGrp="1"/>
          </p:cNvSpPr>
          <p:nvPr>
            <p:ph idx="1"/>
          </p:nvPr>
        </p:nvSpPr>
        <p:spPr>
          <a:xfrm>
            <a:off x="838200" y="1331638"/>
            <a:ext cx="10515600" cy="5161237"/>
          </a:xfrm>
        </p:spPr>
        <p:txBody>
          <a:bodyPr>
            <a:normAutofit fontScale="85000" lnSpcReduction="20000"/>
          </a:bodyPr>
          <a:lstStyle/>
          <a:p>
            <a:r>
              <a:rPr lang="en-IE" b="1" dirty="0">
                <a:solidFill>
                  <a:srgbClr val="7030A0"/>
                </a:solidFill>
              </a:rPr>
              <a:t>Vehicles</a:t>
            </a:r>
          </a:p>
          <a:p>
            <a:pPr lvl="1"/>
            <a:r>
              <a:rPr lang="en-IE" dirty="0"/>
              <a:t>GPS systems (Satellite)</a:t>
            </a:r>
          </a:p>
          <a:p>
            <a:pPr lvl="1"/>
            <a:r>
              <a:rPr lang="en-IE" dirty="0"/>
              <a:t>Maintenance data from public transport</a:t>
            </a:r>
          </a:p>
          <a:p>
            <a:pPr lvl="1"/>
            <a:r>
              <a:rPr lang="en-IE" dirty="0"/>
              <a:t>Personal communication</a:t>
            </a:r>
          </a:p>
          <a:p>
            <a:pPr lvl="1"/>
            <a:endParaRPr lang="en-IE" sz="1300" dirty="0"/>
          </a:p>
          <a:p>
            <a:r>
              <a:rPr lang="en-IE" b="1" dirty="0">
                <a:solidFill>
                  <a:schemeClr val="accent2"/>
                </a:solidFill>
              </a:rPr>
              <a:t>Emergency</a:t>
            </a:r>
          </a:p>
          <a:p>
            <a:pPr lvl="1"/>
            <a:r>
              <a:rPr lang="en-IE" dirty="0"/>
              <a:t>Audio/Voice communications</a:t>
            </a:r>
          </a:p>
          <a:p>
            <a:pPr lvl="1"/>
            <a:r>
              <a:rPr lang="en-IE" dirty="0"/>
              <a:t>Real time text messaging (warning alerts)</a:t>
            </a:r>
          </a:p>
          <a:p>
            <a:pPr lvl="1"/>
            <a:endParaRPr lang="en-IE" sz="1300" dirty="0"/>
          </a:p>
          <a:p>
            <a:r>
              <a:rPr lang="en-IE" b="1" dirty="0">
                <a:solidFill>
                  <a:schemeClr val="accent4"/>
                </a:solidFill>
              </a:rPr>
              <a:t>Business</a:t>
            </a:r>
          </a:p>
          <a:p>
            <a:pPr lvl="1"/>
            <a:r>
              <a:rPr lang="en-IE" dirty="0"/>
              <a:t>Mobile workforce</a:t>
            </a:r>
          </a:p>
          <a:p>
            <a:pPr lvl="1"/>
            <a:r>
              <a:rPr lang="en-IE" dirty="0"/>
              <a:t>Cheaper Wi-Fi maintenance and installation</a:t>
            </a:r>
          </a:p>
          <a:p>
            <a:pPr lvl="1"/>
            <a:endParaRPr lang="en-IE" sz="1500" dirty="0"/>
          </a:p>
          <a:p>
            <a:r>
              <a:rPr lang="en-IE" b="1" dirty="0">
                <a:solidFill>
                  <a:schemeClr val="accent2">
                    <a:lumMod val="75000"/>
                  </a:schemeClr>
                </a:solidFill>
              </a:rPr>
              <a:t>Mobile devices</a:t>
            </a:r>
          </a:p>
          <a:p>
            <a:pPr lvl="1"/>
            <a:r>
              <a:rPr lang="en-IE" dirty="0"/>
              <a:t>Smartphone</a:t>
            </a:r>
          </a:p>
          <a:p>
            <a:pPr lvl="1"/>
            <a:r>
              <a:rPr lang="en-IE" dirty="0"/>
              <a:t>Sensors (IoT)</a:t>
            </a:r>
          </a:p>
          <a:p>
            <a:pPr lvl="1"/>
            <a:endParaRPr lang="en-IE" sz="1500" dirty="0"/>
          </a:p>
          <a:p>
            <a:r>
              <a:rPr lang="en-IE" dirty="0"/>
              <a:t>Many more….</a:t>
            </a:r>
          </a:p>
          <a:p>
            <a:pPr marL="0" indent="0">
              <a:buNone/>
            </a:pPr>
            <a:endParaRPr lang="en-IE" dirty="0"/>
          </a:p>
          <a:p>
            <a:pPr lvl="1"/>
            <a:endParaRPr lang="en-IE" dirty="0"/>
          </a:p>
        </p:txBody>
      </p:sp>
    </p:spTree>
    <p:extLst>
      <p:ext uri="{BB962C8B-B14F-4D97-AF65-F5344CB8AC3E}">
        <p14:creationId xmlns:p14="http://schemas.microsoft.com/office/powerpoint/2010/main" val="18491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EC5D-9713-4220-8171-1E25679AF1E6}"/>
              </a:ext>
            </a:extLst>
          </p:cNvPr>
          <p:cNvSpPr>
            <a:spLocks noGrp="1"/>
          </p:cNvSpPr>
          <p:nvPr>
            <p:ph type="title"/>
          </p:nvPr>
        </p:nvSpPr>
        <p:spPr>
          <a:xfrm>
            <a:off x="524741" y="620392"/>
            <a:ext cx="3808268" cy="5504688"/>
          </a:xfrm>
        </p:spPr>
        <p:txBody>
          <a:bodyPr>
            <a:normAutofit/>
          </a:bodyPr>
          <a:lstStyle/>
          <a:p>
            <a:r>
              <a:rPr lang="en-GB" sz="6000" dirty="0">
                <a:solidFill>
                  <a:schemeClr val="accent5"/>
                </a:solidFill>
              </a:rPr>
              <a:t>Agenda</a:t>
            </a:r>
          </a:p>
        </p:txBody>
      </p:sp>
      <p:graphicFrame>
        <p:nvGraphicFramePr>
          <p:cNvPr id="11" name="Content Placeholder 4">
            <a:extLst>
              <a:ext uri="{FF2B5EF4-FFF2-40B4-BE49-F238E27FC236}">
                <a16:creationId xmlns:a16="http://schemas.microsoft.com/office/drawing/2014/main" id="{26946A76-3DD2-4AF6-8F14-4D01E91E9C85}"/>
              </a:ext>
            </a:extLst>
          </p:cNvPr>
          <p:cNvGraphicFramePr>
            <a:graphicFrameLocks noGrp="1"/>
          </p:cNvGraphicFramePr>
          <p:nvPr>
            <p:ph idx="1"/>
            <p:extLst>
              <p:ext uri="{D42A27DB-BD31-4B8C-83A1-F6EECF244321}">
                <p14:modId xmlns:p14="http://schemas.microsoft.com/office/powerpoint/2010/main" val="62532624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91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CE556-BFDE-4C08-9F89-73A829A1371A}"/>
              </a:ext>
            </a:extLst>
          </p:cNvPr>
          <p:cNvSpPr>
            <a:spLocks noGrp="1"/>
          </p:cNvSpPr>
          <p:nvPr>
            <p:ph type="title"/>
          </p:nvPr>
        </p:nvSpPr>
        <p:spPr/>
        <p:txBody>
          <a:bodyPr/>
          <a:lstStyle/>
          <a:p>
            <a:r>
              <a:rPr lang="en-IE" dirty="0"/>
              <a:t>History of Mobile communications</a:t>
            </a:r>
          </a:p>
        </p:txBody>
      </p:sp>
      <p:sp>
        <p:nvSpPr>
          <p:cNvPr id="3" name="Content Placeholder 2">
            <a:extLst>
              <a:ext uri="{FF2B5EF4-FFF2-40B4-BE49-F238E27FC236}">
                <a16:creationId xmlns:a16="http://schemas.microsoft.com/office/drawing/2014/main" id="{9B3AE36D-A975-4946-8D86-F8542100B9DB}"/>
              </a:ext>
            </a:extLst>
          </p:cNvPr>
          <p:cNvSpPr>
            <a:spLocks noGrp="1"/>
          </p:cNvSpPr>
          <p:nvPr>
            <p:ph idx="1"/>
          </p:nvPr>
        </p:nvSpPr>
        <p:spPr/>
        <p:txBody>
          <a:bodyPr>
            <a:normAutofit lnSpcReduction="10000"/>
          </a:bodyPr>
          <a:lstStyle/>
          <a:p>
            <a:r>
              <a:rPr lang="en-IE" dirty="0"/>
              <a:t>1893 – Marconi – first long distance radio communication</a:t>
            </a:r>
          </a:p>
          <a:p>
            <a:r>
              <a:rPr lang="en-IE" dirty="0"/>
              <a:t>1940 – first walkie talkie used by US military</a:t>
            </a:r>
          </a:p>
          <a:p>
            <a:r>
              <a:rPr lang="en-IE" dirty="0"/>
              <a:t>1947 – Bell Labs – invention of transistor – amplify radio signals</a:t>
            </a:r>
          </a:p>
          <a:p>
            <a:r>
              <a:rPr lang="en-IE" dirty="0"/>
              <a:t>1979 – first commercial cell phone service – Nordic Mobile Telephone</a:t>
            </a:r>
          </a:p>
          <a:p>
            <a:r>
              <a:rPr lang="en-IE" dirty="0"/>
              <a:t>1980s – 1G was born</a:t>
            </a:r>
          </a:p>
          <a:p>
            <a:r>
              <a:rPr lang="en-IE" dirty="0"/>
              <a:t>1991 – 2G – Global System for Mobile communication (GSM)</a:t>
            </a:r>
          </a:p>
          <a:p>
            <a:r>
              <a:rPr lang="en-IE" dirty="0"/>
              <a:t>2001 – 3G – Launched by </a:t>
            </a:r>
            <a:r>
              <a:rPr lang="en-IE" dirty="0" err="1"/>
              <a:t>NTTDoCoMo</a:t>
            </a:r>
            <a:r>
              <a:rPr lang="en-IE" dirty="0"/>
              <a:t> in Japan</a:t>
            </a:r>
          </a:p>
          <a:p>
            <a:r>
              <a:rPr lang="en-IE" dirty="0"/>
              <a:t>2009 – 4G – Norway – first commercial 4G network</a:t>
            </a:r>
          </a:p>
          <a:p>
            <a:r>
              <a:rPr lang="en-IE" dirty="0"/>
              <a:t>2019 – 5G – South Korea – first country to introduce 5G</a:t>
            </a:r>
          </a:p>
        </p:txBody>
      </p:sp>
    </p:spTree>
    <p:extLst>
      <p:ext uri="{BB962C8B-B14F-4D97-AF65-F5344CB8AC3E}">
        <p14:creationId xmlns:p14="http://schemas.microsoft.com/office/powerpoint/2010/main" val="1876891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ctrTitle"/>
          </p:nvPr>
        </p:nvSpPr>
        <p:spPr>
          <a:xfrm>
            <a:off x="1094095" y="851517"/>
            <a:ext cx="5238466" cy="2991416"/>
          </a:xfrm>
        </p:spPr>
        <p:txBody>
          <a:bodyPr anchor="b">
            <a:normAutofit/>
          </a:bodyPr>
          <a:lstStyle/>
          <a:p>
            <a:pPr algn="l"/>
            <a:r>
              <a:rPr lang="en-GB" dirty="0"/>
              <a:t>Cellular Network Concepts</a:t>
            </a:r>
          </a:p>
        </p:txBody>
      </p:sp>
      <p:sp>
        <p:nvSpPr>
          <p:cNvPr id="39" name="Freeform: Shape 3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Computer">
            <a:extLst>
              <a:ext uri="{FF2B5EF4-FFF2-40B4-BE49-F238E27FC236}">
                <a16:creationId xmlns:a16="http://schemas.microsoft.com/office/drawing/2014/main" id="{4D1ED18F-4102-4F9B-B21C-106F75114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3355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32" name="Group 72">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4" name="Rectangle 73">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B2F2494-8ED3-4921-81D9-262775D90C57}"/>
              </a:ext>
            </a:extLst>
          </p:cNvPr>
          <p:cNvSpPr>
            <a:spLocks noGrp="1"/>
          </p:cNvSpPr>
          <p:nvPr>
            <p:ph type="title"/>
          </p:nvPr>
        </p:nvSpPr>
        <p:spPr>
          <a:xfrm>
            <a:off x="643467" y="321734"/>
            <a:ext cx="10905066" cy="1135737"/>
          </a:xfrm>
        </p:spPr>
        <p:txBody>
          <a:bodyPr>
            <a:normAutofit/>
          </a:bodyPr>
          <a:lstStyle/>
          <a:p>
            <a:r>
              <a:rPr lang="en-IE" sz="3600"/>
              <a:t>Network Types</a:t>
            </a:r>
          </a:p>
        </p:txBody>
      </p:sp>
      <p:sp>
        <p:nvSpPr>
          <p:cNvPr id="3" name="Content Placeholder 2">
            <a:extLst>
              <a:ext uri="{FF2B5EF4-FFF2-40B4-BE49-F238E27FC236}">
                <a16:creationId xmlns:a16="http://schemas.microsoft.com/office/drawing/2014/main" id="{0027F07F-F8F1-4E7A-B08B-AC81F82C99CB}"/>
              </a:ext>
            </a:extLst>
          </p:cNvPr>
          <p:cNvSpPr>
            <a:spLocks noGrp="1"/>
          </p:cNvSpPr>
          <p:nvPr>
            <p:ph idx="1"/>
          </p:nvPr>
        </p:nvSpPr>
        <p:spPr>
          <a:xfrm>
            <a:off x="633154" y="1321552"/>
            <a:ext cx="6829191" cy="5297525"/>
          </a:xfrm>
        </p:spPr>
        <p:txBody>
          <a:bodyPr>
            <a:normAutofit lnSpcReduction="10000"/>
          </a:bodyPr>
          <a:lstStyle/>
          <a:p>
            <a:r>
              <a:rPr lang="en-IE" sz="2400" b="1" dirty="0">
                <a:solidFill>
                  <a:schemeClr val="accent4">
                    <a:lumMod val="60000"/>
                    <a:lumOff val="40000"/>
                  </a:schemeClr>
                </a:solidFill>
              </a:rPr>
              <a:t>1G</a:t>
            </a:r>
          </a:p>
          <a:p>
            <a:pPr lvl="1"/>
            <a:r>
              <a:rPr lang="en-IE" sz="1900" dirty="0"/>
              <a:t>Voice oriented system based on analogue technology</a:t>
            </a:r>
          </a:p>
          <a:p>
            <a:pPr lvl="1"/>
            <a:endParaRPr lang="en-IE" sz="1100" dirty="0"/>
          </a:p>
          <a:p>
            <a:r>
              <a:rPr lang="en-IE" sz="2400" b="1" dirty="0">
                <a:solidFill>
                  <a:schemeClr val="accent1"/>
                </a:solidFill>
              </a:rPr>
              <a:t>2G</a:t>
            </a:r>
          </a:p>
          <a:p>
            <a:pPr lvl="1"/>
            <a:r>
              <a:rPr lang="en-IE" sz="1900" dirty="0"/>
              <a:t>Voice oriented system based on digital technology (GSM)</a:t>
            </a:r>
          </a:p>
          <a:p>
            <a:pPr lvl="1"/>
            <a:endParaRPr lang="en-IE" sz="1100" dirty="0"/>
          </a:p>
          <a:p>
            <a:r>
              <a:rPr lang="en-IE" sz="2400" b="1" dirty="0">
                <a:solidFill>
                  <a:schemeClr val="accent6"/>
                </a:solidFill>
              </a:rPr>
              <a:t>3G</a:t>
            </a:r>
          </a:p>
          <a:p>
            <a:pPr lvl="1"/>
            <a:r>
              <a:rPr lang="en-IE" sz="1900" dirty="0"/>
              <a:t>High speed voice oriented with integration of data services (GPRS, CDMA, HSPA)</a:t>
            </a:r>
          </a:p>
          <a:p>
            <a:pPr lvl="1"/>
            <a:endParaRPr lang="en-IE" sz="1100" dirty="0"/>
          </a:p>
          <a:p>
            <a:r>
              <a:rPr lang="en-IE" sz="2400" b="1" dirty="0">
                <a:solidFill>
                  <a:schemeClr val="accent2"/>
                </a:solidFill>
              </a:rPr>
              <a:t>4G</a:t>
            </a:r>
          </a:p>
          <a:p>
            <a:pPr lvl="1"/>
            <a:r>
              <a:rPr lang="en-IE" sz="1900" dirty="0"/>
              <a:t>Data oriented for mobile web access, IP telephony, video services (LTE)</a:t>
            </a:r>
          </a:p>
          <a:p>
            <a:pPr lvl="1"/>
            <a:endParaRPr lang="en-IE" sz="1100" dirty="0"/>
          </a:p>
          <a:p>
            <a:r>
              <a:rPr lang="en-IE" sz="2400" b="1" dirty="0">
                <a:solidFill>
                  <a:srgbClr val="FF0000"/>
                </a:solidFill>
              </a:rPr>
              <a:t>5G</a:t>
            </a:r>
          </a:p>
          <a:p>
            <a:pPr lvl="1"/>
            <a:r>
              <a:rPr lang="en-IE" sz="1900" dirty="0"/>
              <a:t>Data-oriented designed for ultra low latency and massive network capacity</a:t>
            </a:r>
          </a:p>
        </p:txBody>
      </p:sp>
      <p:grpSp>
        <p:nvGrpSpPr>
          <p:cNvPr id="5133"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What is 5G? Discover Qualcomm’s 5G rollout timing.">
            <a:extLst>
              <a:ext uri="{FF2B5EF4-FFF2-40B4-BE49-F238E27FC236}">
                <a16:creationId xmlns:a16="http://schemas.microsoft.com/office/drawing/2014/main" id="{CDC9F41E-57FC-4777-915B-FC2A75AC72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2084" y="1321551"/>
            <a:ext cx="4890229" cy="489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410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C7F2-FC2B-4C68-8760-B77A0982D301}"/>
              </a:ext>
            </a:extLst>
          </p:cNvPr>
          <p:cNvSpPr>
            <a:spLocks noGrp="1"/>
          </p:cNvSpPr>
          <p:nvPr>
            <p:ph type="title"/>
          </p:nvPr>
        </p:nvSpPr>
        <p:spPr/>
        <p:txBody>
          <a:bodyPr/>
          <a:lstStyle/>
          <a:p>
            <a:r>
              <a:rPr lang="en-IE" dirty="0"/>
              <a:t>Wireless and Mobility</a:t>
            </a:r>
          </a:p>
        </p:txBody>
      </p:sp>
      <p:sp>
        <p:nvSpPr>
          <p:cNvPr id="3" name="Content Placeholder 2">
            <a:extLst>
              <a:ext uri="{FF2B5EF4-FFF2-40B4-BE49-F238E27FC236}">
                <a16:creationId xmlns:a16="http://schemas.microsoft.com/office/drawing/2014/main" id="{931F2617-1799-4B7C-845F-19B6DB2B3CDF}"/>
              </a:ext>
            </a:extLst>
          </p:cNvPr>
          <p:cNvSpPr>
            <a:spLocks noGrp="1"/>
          </p:cNvSpPr>
          <p:nvPr>
            <p:ph idx="1"/>
          </p:nvPr>
        </p:nvSpPr>
        <p:spPr/>
        <p:txBody>
          <a:bodyPr/>
          <a:lstStyle/>
          <a:p>
            <a:r>
              <a:rPr lang="en-IE" dirty="0"/>
              <a:t>Two important concepts and challenges in networks</a:t>
            </a:r>
          </a:p>
          <a:p>
            <a:endParaRPr lang="en-IE" dirty="0"/>
          </a:p>
          <a:p>
            <a:pPr marL="514350" indent="-514350">
              <a:buFont typeface="+mj-lt"/>
              <a:buAutoNum type="arabicPeriod"/>
            </a:pPr>
            <a:r>
              <a:rPr lang="en-IE" b="1" dirty="0">
                <a:solidFill>
                  <a:schemeClr val="accent2"/>
                </a:solidFill>
              </a:rPr>
              <a:t>Wireless</a:t>
            </a:r>
          </a:p>
          <a:p>
            <a:pPr lvl="1"/>
            <a:r>
              <a:rPr lang="en-IE" dirty="0"/>
              <a:t>Communication of wireless link</a:t>
            </a:r>
          </a:p>
          <a:p>
            <a:pPr lvl="1"/>
            <a:endParaRPr lang="en-IE" dirty="0"/>
          </a:p>
          <a:p>
            <a:pPr marL="514350" indent="-514350">
              <a:buFont typeface="+mj-lt"/>
              <a:buAutoNum type="arabicPeriod"/>
            </a:pPr>
            <a:r>
              <a:rPr lang="en-IE" b="1" dirty="0">
                <a:solidFill>
                  <a:schemeClr val="accent6"/>
                </a:solidFill>
              </a:rPr>
              <a:t>Mobility</a:t>
            </a:r>
          </a:p>
          <a:p>
            <a:pPr lvl="1"/>
            <a:r>
              <a:rPr lang="en-US" dirty="0"/>
              <a:t>Handling the mobile user who changes point of attachment to network</a:t>
            </a:r>
          </a:p>
          <a:p>
            <a:pPr lvl="1"/>
            <a:r>
              <a:rPr lang="en-US" dirty="0"/>
              <a:t>“Handover”</a:t>
            </a:r>
            <a:endParaRPr lang="en-IE" dirty="0"/>
          </a:p>
        </p:txBody>
      </p:sp>
    </p:spTree>
    <p:extLst>
      <p:ext uri="{BB962C8B-B14F-4D97-AF65-F5344CB8AC3E}">
        <p14:creationId xmlns:p14="http://schemas.microsoft.com/office/powerpoint/2010/main" val="2601736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2537B1-413E-44A2-8BD0-ACAF6E09C01D}"/>
              </a:ext>
            </a:extLst>
          </p:cNvPr>
          <p:cNvSpPr>
            <a:spLocks noGrp="1"/>
          </p:cNvSpPr>
          <p:nvPr>
            <p:ph type="title"/>
          </p:nvPr>
        </p:nvSpPr>
        <p:spPr>
          <a:xfrm>
            <a:off x="643467" y="321734"/>
            <a:ext cx="10905066" cy="1135737"/>
          </a:xfrm>
        </p:spPr>
        <p:txBody>
          <a:bodyPr>
            <a:normAutofit/>
          </a:bodyPr>
          <a:lstStyle/>
          <a:p>
            <a:r>
              <a:rPr lang="en-IE" sz="3600"/>
              <a:t>Radio Access Network (RAN)</a:t>
            </a:r>
          </a:p>
        </p:txBody>
      </p:sp>
      <p:sp>
        <p:nvSpPr>
          <p:cNvPr id="3" name="Content Placeholder 2">
            <a:extLst>
              <a:ext uri="{FF2B5EF4-FFF2-40B4-BE49-F238E27FC236}">
                <a16:creationId xmlns:a16="http://schemas.microsoft.com/office/drawing/2014/main" id="{97025240-0AAC-4478-A8AB-D5F719775A0C}"/>
              </a:ext>
            </a:extLst>
          </p:cNvPr>
          <p:cNvSpPr>
            <a:spLocks noGrp="1"/>
          </p:cNvSpPr>
          <p:nvPr>
            <p:ph idx="1"/>
          </p:nvPr>
        </p:nvSpPr>
        <p:spPr>
          <a:xfrm>
            <a:off x="643467" y="1321552"/>
            <a:ext cx="4283719" cy="5214713"/>
          </a:xfrm>
        </p:spPr>
        <p:txBody>
          <a:bodyPr>
            <a:normAutofit/>
          </a:bodyPr>
          <a:lstStyle/>
          <a:p>
            <a:r>
              <a:rPr lang="en-IE" sz="2000" dirty="0"/>
              <a:t>Is part of an overall telecommunications system</a:t>
            </a:r>
          </a:p>
          <a:p>
            <a:endParaRPr lang="en-IE" sz="1200" dirty="0"/>
          </a:p>
          <a:p>
            <a:r>
              <a:rPr lang="en-IE" sz="2000" dirty="0"/>
              <a:t>Resides between the user equipment and the core network</a:t>
            </a:r>
          </a:p>
          <a:p>
            <a:endParaRPr lang="en-IE" sz="1200" dirty="0"/>
          </a:p>
          <a:p>
            <a:r>
              <a:rPr lang="en-IE" sz="2000" dirty="0"/>
              <a:t>There are different types of RAN</a:t>
            </a:r>
          </a:p>
          <a:p>
            <a:pPr lvl="1"/>
            <a:r>
              <a:rPr lang="en-IE" sz="2000" b="1" dirty="0">
                <a:solidFill>
                  <a:schemeClr val="accent6"/>
                </a:solidFill>
              </a:rPr>
              <a:t>GRAN</a:t>
            </a:r>
            <a:r>
              <a:rPr lang="en-IE" sz="2000" dirty="0"/>
              <a:t> – GSM radio access network</a:t>
            </a:r>
          </a:p>
          <a:p>
            <a:pPr lvl="1"/>
            <a:r>
              <a:rPr lang="en-IE" sz="2000" b="1" dirty="0">
                <a:solidFill>
                  <a:schemeClr val="accent2"/>
                </a:solidFill>
              </a:rPr>
              <a:t>GERAN</a:t>
            </a:r>
            <a:r>
              <a:rPr lang="en-IE" sz="2000" dirty="0"/>
              <a:t> – same as GRAN, but includes EDGE packet services</a:t>
            </a:r>
          </a:p>
          <a:p>
            <a:pPr lvl="1"/>
            <a:r>
              <a:rPr lang="en-IE" sz="2000" b="1" dirty="0">
                <a:solidFill>
                  <a:schemeClr val="accent4">
                    <a:lumMod val="60000"/>
                    <a:lumOff val="40000"/>
                  </a:schemeClr>
                </a:solidFill>
              </a:rPr>
              <a:t>UTRAN</a:t>
            </a:r>
            <a:r>
              <a:rPr lang="en-IE" sz="2000" dirty="0"/>
              <a:t> – UMTS radio access network</a:t>
            </a:r>
          </a:p>
          <a:p>
            <a:pPr lvl="1"/>
            <a:r>
              <a:rPr lang="en-IE" sz="2000" b="1" dirty="0">
                <a:solidFill>
                  <a:schemeClr val="accent2">
                    <a:lumMod val="75000"/>
                  </a:schemeClr>
                </a:solidFill>
              </a:rPr>
              <a:t>E-UTRAN</a:t>
            </a:r>
            <a:r>
              <a:rPr lang="en-IE" sz="2000" dirty="0"/>
              <a:t> – LTE high speed radio access network</a:t>
            </a:r>
          </a:p>
        </p:txBody>
      </p:sp>
      <p:grpSp>
        <p:nvGrpSpPr>
          <p:cNvPr id="8197"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8"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4" name="Picture 2" descr="Diagram&#10;&#10;Description automatically generated">
            <a:extLst>
              <a:ext uri="{FF2B5EF4-FFF2-40B4-BE49-F238E27FC236}">
                <a16:creationId xmlns:a16="http://schemas.microsoft.com/office/drawing/2014/main" id="{E1266453-87D9-4D36-B121-E842C3E90F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0763" y="1329542"/>
            <a:ext cx="7041236" cy="4752834"/>
          </a:xfrm>
          <a:prstGeom prst="rect">
            <a:avLst/>
          </a:prstGeom>
          <a:noFill/>
          <a:extLst>
            <a:ext uri="{909E8E84-426E-40DD-AFC4-6F175D3DCCD1}">
              <a14:hiddenFill xmlns:a14="http://schemas.microsoft.com/office/drawing/2010/main">
                <a:solidFill>
                  <a:srgbClr val="FFFFFF"/>
                </a:solidFill>
              </a14:hiddenFill>
            </a:ext>
          </a:extLst>
        </p:spPr>
      </p:pic>
      <p:grpSp>
        <p:nvGrpSpPr>
          <p:cNvPr id="8199"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200"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5536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11F8BB-014D-4502-9C51-71DCA1478DE4}"/>
              </a:ext>
            </a:extLst>
          </p:cNvPr>
          <p:cNvSpPr>
            <a:spLocks noGrp="1"/>
          </p:cNvSpPr>
          <p:nvPr>
            <p:ph type="title"/>
          </p:nvPr>
        </p:nvSpPr>
        <p:spPr>
          <a:xfrm>
            <a:off x="643467" y="321734"/>
            <a:ext cx="4970877" cy="1135737"/>
          </a:xfrm>
        </p:spPr>
        <p:txBody>
          <a:bodyPr>
            <a:normAutofit/>
          </a:bodyPr>
          <a:lstStyle/>
          <a:p>
            <a:r>
              <a:rPr lang="en-IE" sz="3600"/>
              <a:t>Cellular Networks</a:t>
            </a:r>
          </a:p>
        </p:txBody>
      </p:sp>
      <p:sp>
        <p:nvSpPr>
          <p:cNvPr id="3" name="Content Placeholder 2">
            <a:extLst>
              <a:ext uri="{FF2B5EF4-FFF2-40B4-BE49-F238E27FC236}">
                <a16:creationId xmlns:a16="http://schemas.microsoft.com/office/drawing/2014/main" id="{7BBD8124-3A9B-467E-8C80-477D82FAC70D}"/>
              </a:ext>
            </a:extLst>
          </p:cNvPr>
          <p:cNvSpPr>
            <a:spLocks noGrp="1"/>
          </p:cNvSpPr>
          <p:nvPr>
            <p:ph idx="1"/>
          </p:nvPr>
        </p:nvSpPr>
        <p:spPr>
          <a:xfrm>
            <a:off x="643467" y="1234159"/>
            <a:ext cx="5452533" cy="5485618"/>
          </a:xfrm>
        </p:spPr>
        <p:txBody>
          <a:bodyPr>
            <a:normAutofit/>
          </a:bodyPr>
          <a:lstStyle/>
          <a:p>
            <a:r>
              <a:rPr lang="en-IE" sz="2400" b="1" dirty="0">
                <a:solidFill>
                  <a:schemeClr val="accent2">
                    <a:lumMod val="75000"/>
                  </a:schemeClr>
                </a:solidFill>
              </a:rPr>
              <a:t>Cell</a:t>
            </a:r>
          </a:p>
          <a:p>
            <a:pPr lvl="1"/>
            <a:r>
              <a:rPr lang="en-IE" sz="2000" dirty="0"/>
              <a:t>A geographical unit of a cellular network</a:t>
            </a:r>
          </a:p>
          <a:p>
            <a:pPr lvl="1"/>
            <a:r>
              <a:rPr lang="en-IE" sz="2000" dirty="0"/>
              <a:t>Is the area immediately around an antenna</a:t>
            </a:r>
          </a:p>
          <a:p>
            <a:pPr lvl="1"/>
            <a:r>
              <a:rPr lang="en-IE" sz="2000" dirty="0"/>
              <a:t>Has a specific range and frequency</a:t>
            </a:r>
          </a:p>
          <a:p>
            <a:pPr lvl="1"/>
            <a:r>
              <a:rPr lang="en-IE" sz="2000" dirty="0"/>
              <a:t>Usually represented as a hexagonal shape, but in reality, it is irregular shaped.</a:t>
            </a:r>
          </a:p>
          <a:p>
            <a:pPr lvl="1"/>
            <a:endParaRPr lang="en-IE" sz="1700" dirty="0"/>
          </a:p>
          <a:p>
            <a:r>
              <a:rPr lang="en-IE" sz="2400" b="1" dirty="0">
                <a:solidFill>
                  <a:schemeClr val="accent4"/>
                </a:solidFill>
              </a:rPr>
              <a:t>Cell Hierarchy</a:t>
            </a:r>
          </a:p>
          <a:p>
            <a:pPr lvl="1"/>
            <a:r>
              <a:rPr lang="en-IE" sz="2000" dirty="0"/>
              <a:t>Femtocells – smallest, a few metres – up to a km (optimal)</a:t>
            </a:r>
          </a:p>
          <a:p>
            <a:pPr lvl="1"/>
            <a:r>
              <a:rPr lang="en-IE" sz="2000" dirty="0"/>
              <a:t>Picocells – tens of metres</a:t>
            </a:r>
          </a:p>
          <a:p>
            <a:pPr lvl="1"/>
            <a:r>
              <a:rPr lang="en-IE" sz="2000" dirty="0"/>
              <a:t>Microcells – hundreds of metres</a:t>
            </a:r>
          </a:p>
          <a:p>
            <a:pPr lvl="1"/>
            <a:r>
              <a:rPr lang="en-IE" sz="2000" dirty="0"/>
              <a:t>Macrocells - kilometres</a:t>
            </a:r>
          </a:p>
          <a:p>
            <a:pPr lvl="1"/>
            <a:r>
              <a:rPr lang="en-IE" sz="2000" dirty="0"/>
              <a:t>Megacells – hundreds of kilometres</a:t>
            </a:r>
          </a:p>
        </p:txBody>
      </p:sp>
      <p:sp>
        <p:nvSpPr>
          <p:cNvPr id="24"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125CF9E-97ED-461F-82D6-ABA44E394384}"/>
              </a:ext>
            </a:extLst>
          </p:cNvPr>
          <p:cNvPicPr>
            <a:picLocks noChangeAspect="1"/>
          </p:cNvPicPr>
          <p:nvPr/>
        </p:nvPicPr>
        <p:blipFill>
          <a:blip r:embed="rId2"/>
          <a:stretch>
            <a:fillRect/>
          </a:stretch>
        </p:blipFill>
        <p:spPr>
          <a:xfrm>
            <a:off x="6257813" y="2020345"/>
            <a:ext cx="5290720" cy="2817309"/>
          </a:xfrm>
          <a:prstGeom prst="rect">
            <a:avLst/>
          </a:prstGeom>
        </p:spPr>
      </p:pic>
      <p:grpSp>
        <p:nvGrpSpPr>
          <p:cNvPr id="2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471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AEB7AB-4DE1-4E21-B2A4-A8D01B16EFD9}"/>
              </a:ext>
            </a:extLst>
          </p:cNvPr>
          <p:cNvSpPr>
            <a:spLocks noGrp="1"/>
          </p:cNvSpPr>
          <p:nvPr>
            <p:ph type="title"/>
          </p:nvPr>
        </p:nvSpPr>
        <p:spPr>
          <a:xfrm>
            <a:off x="643467" y="321734"/>
            <a:ext cx="4970877" cy="1135737"/>
          </a:xfrm>
        </p:spPr>
        <p:txBody>
          <a:bodyPr>
            <a:normAutofit/>
          </a:bodyPr>
          <a:lstStyle/>
          <a:p>
            <a:r>
              <a:rPr lang="en-IE" sz="3600"/>
              <a:t>Frequency Reuse</a:t>
            </a:r>
          </a:p>
        </p:txBody>
      </p:sp>
      <p:sp>
        <p:nvSpPr>
          <p:cNvPr id="3" name="Content Placeholder 2">
            <a:extLst>
              <a:ext uri="{FF2B5EF4-FFF2-40B4-BE49-F238E27FC236}">
                <a16:creationId xmlns:a16="http://schemas.microsoft.com/office/drawing/2014/main" id="{17AE653F-ABC9-4D89-8A82-3A5088F920A4}"/>
              </a:ext>
            </a:extLst>
          </p:cNvPr>
          <p:cNvSpPr>
            <a:spLocks noGrp="1"/>
          </p:cNvSpPr>
          <p:nvPr>
            <p:ph idx="1"/>
          </p:nvPr>
        </p:nvSpPr>
        <p:spPr>
          <a:xfrm>
            <a:off x="643466" y="1345815"/>
            <a:ext cx="4970877" cy="4393982"/>
          </a:xfrm>
        </p:spPr>
        <p:txBody>
          <a:bodyPr>
            <a:normAutofit lnSpcReduction="10000"/>
          </a:bodyPr>
          <a:lstStyle/>
          <a:p>
            <a:r>
              <a:rPr lang="en-IE" sz="2400" b="1" dirty="0">
                <a:solidFill>
                  <a:schemeClr val="accent6"/>
                </a:solidFill>
              </a:rPr>
              <a:t>Frequency reuse </a:t>
            </a:r>
            <a:r>
              <a:rPr lang="en-IE" sz="2400" dirty="0"/>
              <a:t>is a scheme used in mobile networks where frequency channels are reused by neighbouring cells.</a:t>
            </a:r>
          </a:p>
          <a:p>
            <a:pPr lvl="1"/>
            <a:r>
              <a:rPr lang="en-IE" sz="2000" dirty="0"/>
              <a:t>Each Base Station is allocated a group of radio channels to be used within a geographic area. </a:t>
            </a:r>
          </a:p>
          <a:p>
            <a:pPr lvl="1"/>
            <a:r>
              <a:rPr lang="en-IE" sz="2000" dirty="0"/>
              <a:t>The process of selecting a channel is called Frequency reuse.</a:t>
            </a:r>
          </a:p>
          <a:p>
            <a:pPr lvl="1"/>
            <a:endParaRPr lang="en-IE" sz="2000" dirty="0"/>
          </a:p>
          <a:p>
            <a:r>
              <a:rPr lang="en-IE" sz="2400" dirty="0"/>
              <a:t>Advantages</a:t>
            </a:r>
          </a:p>
          <a:p>
            <a:pPr lvl="1"/>
            <a:r>
              <a:rPr lang="en-IE" sz="2000" dirty="0"/>
              <a:t>Improves QoS</a:t>
            </a:r>
          </a:p>
          <a:p>
            <a:pPr lvl="1"/>
            <a:r>
              <a:rPr lang="en-IE" sz="2000" dirty="0"/>
              <a:t>Protection against interference</a:t>
            </a:r>
          </a:p>
          <a:p>
            <a:pPr lvl="1"/>
            <a:r>
              <a:rPr lang="en-IE" sz="2000" dirty="0"/>
              <a:t>Better use of network resources</a:t>
            </a:r>
          </a:p>
          <a:p>
            <a:endParaRPr lang="en-IE" sz="2000" dirty="0"/>
          </a:p>
        </p:txBody>
      </p:sp>
      <p:sp>
        <p:nvSpPr>
          <p:cNvPr id="86" name="Isosceles Triangle 8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26FB55E-9591-4536-9E59-E2E34CB264D2}"/>
              </a:ext>
            </a:extLst>
          </p:cNvPr>
          <p:cNvPicPr>
            <a:picLocks noChangeAspect="1"/>
          </p:cNvPicPr>
          <p:nvPr/>
        </p:nvPicPr>
        <p:blipFill>
          <a:blip r:embed="rId2"/>
          <a:stretch>
            <a:fillRect/>
          </a:stretch>
        </p:blipFill>
        <p:spPr>
          <a:xfrm>
            <a:off x="6257813" y="1921144"/>
            <a:ext cx="5290720" cy="3015711"/>
          </a:xfrm>
          <a:prstGeom prst="rect">
            <a:avLst/>
          </a:prstGeom>
        </p:spPr>
      </p:pic>
      <p:grpSp>
        <p:nvGrpSpPr>
          <p:cNvPr id="90" name="Group 89">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91" name="Isosceles Triangle 90">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0934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4" name="Rectangle 73">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5F1D901-97F8-41A2-8111-1EBAD53A3096}"/>
              </a:ext>
            </a:extLst>
          </p:cNvPr>
          <p:cNvSpPr>
            <a:spLocks noGrp="1"/>
          </p:cNvSpPr>
          <p:nvPr>
            <p:ph type="title"/>
          </p:nvPr>
        </p:nvSpPr>
        <p:spPr>
          <a:xfrm>
            <a:off x="643467" y="321734"/>
            <a:ext cx="10905066" cy="1135737"/>
          </a:xfrm>
        </p:spPr>
        <p:txBody>
          <a:bodyPr>
            <a:normAutofit/>
          </a:bodyPr>
          <a:lstStyle/>
          <a:p>
            <a:r>
              <a:rPr lang="en-IE" sz="3600"/>
              <a:t>Cell Splitting</a:t>
            </a:r>
          </a:p>
        </p:txBody>
      </p:sp>
      <p:sp>
        <p:nvSpPr>
          <p:cNvPr id="3" name="Content Placeholder 2">
            <a:extLst>
              <a:ext uri="{FF2B5EF4-FFF2-40B4-BE49-F238E27FC236}">
                <a16:creationId xmlns:a16="http://schemas.microsoft.com/office/drawing/2014/main" id="{D4109646-54E2-45E4-98CA-0F1939FD7972}"/>
              </a:ext>
            </a:extLst>
          </p:cNvPr>
          <p:cNvSpPr>
            <a:spLocks noGrp="1"/>
          </p:cNvSpPr>
          <p:nvPr>
            <p:ph idx="1"/>
          </p:nvPr>
        </p:nvSpPr>
        <p:spPr>
          <a:xfrm>
            <a:off x="633154" y="1345815"/>
            <a:ext cx="6842935" cy="4969038"/>
          </a:xfrm>
        </p:spPr>
        <p:txBody>
          <a:bodyPr>
            <a:normAutofit lnSpcReduction="10000"/>
          </a:bodyPr>
          <a:lstStyle/>
          <a:p>
            <a:r>
              <a:rPr lang="en-IE" sz="2400" dirty="0"/>
              <a:t>As a cell becomes full of users (congested), it can be </a:t>
            </a:r>
            <a:r>
              <a:rPr lang="en-IE" sz="2400" b="1" dirty="0">
                <a:solidFill>
                  <a:schemeClr val="accent2">
                    <a:lumMod val="75000"/>
                  </a:schemeClr>
                </a:solidFill>
              </a:rPr>
              <a:t>split into smaller cells</a:t>
            </a:r>
            <a:r>
              <a:rPr lang="en-IE" sz="2400" dirty="0"/>
              <a:t>.</a:t>
            </a:r>
          </a:p>
          <a:p>
            <a:r>
              <a:rPr lang="en-IE" sz="2400" dirty="0"/>
              <a:t>The smaller cells are reduced in size and transmitter power.</a:t>
            </a:r>
          </a:p>
          <a:p>
            <a:r>
              <a:rPr lang="en-IE" sz="2400" dirty="0"/>
              <a:t>New cells have additional capacity due to additional frequency channels per area.</a:t>
            </a:r>
          </a:p>
          <a:p>
            <a:r>
              <a:rPr lang="en-IE" sz="2400" dirty="0"/>
              <a:t>Used in urban centres with high traffic density</a:t>
            </a:r>
          </a:p>
          <a:p>
            <a:r>
              <a:rPr lang="en-IE" sz="2400" b="1" u="sng" dirty="0">
                <a:solidFill>
                  <a:schemeClr val="accent6"/>
                </a:solidFill>
              </a:rPr>
              <a:t>Advantages</a:t>
            </a:r>
          </a:p>
          <a:p>
            <a:pPr lvl="1"/>
            <a:r>
              <a:rPr lang="en-IE" sz="1900" dirty="0"/>
              <a:t>Improves capacity of network</a:t>
            </a:r>
          </a:p>
          <a:p>
            <a:pPr lvl="1"/>
            <a:r>
              <a:rPr lang="en-IE" sz="1900" dirty="0"/>
              <a:t>Improves performance</a:t>
            </a:r>
          </a:p>
          <a:p>
            <a:r>
              <a:rPr lang="en-IE" sz="2400" b="1" u="sng" dirty="0">
                <a:solidFill>
                  <a:srgbClr val="7030A0"/>
                </a:solidFill>
              </a:rPr>
              <a:t>But</a:t>
            </a:r>
          </a:p>
          <a:p>
            <a:pPr lvl="1"/>
            <a:r>
              <a:rPr lang="en-IE" sz="1900" dirty="0"/>
              <a:t>Handoff is more frequent</a:t>
            </a:r>
          </a:p>
          <a:p>
            <a:pPr lvl="1"/>
            <a:r>
              <a:rPr lang="en-IE" sz="1900" dirty="0"/>
              <a:t>Channel assignment becomes difficult.</a:t>
            </a:r>
          </a:p>
        </p:txBody>
      </p:sp>
      <p:grpSp>
        <p:nvGrpSpPr>
          <p:cNvPr id="77"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a:extLst>
              <a:ext uri="{FF2B5EF4-FFF2-40B4-BE49-F238E27FC236}">
                <a16:creationId xmlns:a16="http://schemas.microsoft.com/office/drawing/2014/main" id="{CED95B86-CAF2-4DA4-BA17-47803003627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32318" y="1782981"/>
            <a:ext cx="3416214" cy="3447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746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580E0C-AA02-4862-BE76-A57CCF215E65}"/>
              </a:ext>
            </a:extLst>
          </p:cNvPr>
          <p:cNvSpPr>
            <a:spLocks noGrp="1"/>
          </p:cNvSpPr>
          <p:nvPr>
            <p:ph type="title"/>
          </p:nvPr>
        </p:nvSpPr>
        <p:spPr>
          <a:xfrm>
            <a:off x="643467" y="321734"/>
            <a:ext cx="4970877" cy="1135737"/>
          </a:xfrm>
        </p:spPr>
        <p:txBody>
          <a:bodyPr>
            <a:normAutofit/>
          </a:bodyPr>
          <a:lstStyle/>
          <a:p>
            <a:r>
              <a:rPr lang="en-IE" sz="3600"/>
              <a:t>Handoff (mobility)</a:t>
            </a:r>
          </a:p>
        </p:txBody>
      </p:sp>
      <p:sp>
        <p:nvSpPr>
          <p:cNvPr id="3" name="Content Placeholder 2">
            <a:extLst>
              <a:ext uri="{FF2B5EF4-FFF2-40B4-BE49-F238E27FC236}">
                <a16:creationId xmlns:a16="http://schemas.microsoft.com/office/drawing/2014/main" id="{1C59AF65-28C5-4740-A4E8-6D7F25DE65FE}"/>
              </a:ext>
            </a:extLst>
          </p:cNvPr>
          <p:cNvSpPr>
            <a:spLocks noGrp="1"/>
          </p:cNvSpPr>
          <p:nvPr>
            <p:ph idx="1"/>
          </p:nvPr>
        </p:nvSpPr>
        <p:spPr>
          <a:xfrm>
            <a:off x="670705" y="1345815"/>
            <a:ext cx="5290720" cy="5273262"/>
          </a:xfrm>
        </p:spPr>
        <p:txBody>
          <a:bodyPr>
            <a:normAutofit/>
          </a:bodyPr>
          <a:lstStyle/>
          <a:p>
            <a:r>
              <a:rPr lang="en-IE" sz="2400" dirty="0"/>
              <a:t>Since adjacent cells do not share a frequency, a problem occurs as a subscriber </a:t>
            </a:r>
            <a:r>
              <a:rPr lang="en-IE" sz="2400" b="1" dirty="0">
                <a:solidFill>
                  <a:srgbClr val="C00000"/>
                </a:solidFill>
              </a:rPr>
              <a:t>travels from one cell to another</a:t>
            </a:r>
          </a:p>
          <a:p>
            <a:r>
              <a:rPr lang="en-IE" sz="2400" dirty="0"/>
              <a:t>Call must be dropped or </a:t>
            </a:r>
            <a:r>
              <a:rPr lang="en-IE" sz="2400" b="1" dirty="0">
                <a:solidFill>
                  <a:schemeClr val="accent2"/>
                </a:solidFill>
              </a:rPr>
              <a:t>transferred</a:t>
            </a:r>
            <a:r>
              <a:rPr lang="en-IE" sz="2400" dirty="0"/>
              <a:t> to another cell.</a:t>
            </a:r>
          </a:p>
          <a:p>
            <a:pPr lvl="1"/>
            <a:r>
              <a:rPr lang="en-IE" sz="2000" dirty="0"/>
              <a:t>Dropped call is </a:t>
            </a:r>
            <a:r>
              <a:rPr lang="en-IE" sz="2000" u="sng" dirty="0"/>
              <a:t>unacceptable</a:t>
            </a:r>
          </a:p>
          <a:p>
            <a:r>
              <a:rPr lang="en-IE" sz="2400" dirty="0"/>
              <a:t>As the subscriber travels out of coverage area, the </a:t>
            </a:r>
            <a:r>
              <a:rPr lang="en-IE" sz="2400" b="1" dirty="0">
                <a:solidFill>
                  <a:srgbClr val="7030A0"/>
                </a:solidFill>
              </a:rPr>
              <a:t>signal becomes weaker</a:t>
            </a:r>
          </a:p>
          <a:p>
            <a:pPr lvl="1"/>
            <a:r>
              <a:rPr lang="en-IE" sz="2000" dirty="0"/>
              <a:t>Cell site </a:t>
            </a:r>
            <a:r>
              <a:rPr lang="en-IE" sz="2000" b="1" dirty="0">
                <a:solidFill>
                  <a:srgbClr val="92D050"/>
                </a:solidFill>
              </a:rPr>
              <a:t>requests a handoff</a:t>
            </a:r>
          </a:p>
          <a:p>
            <a:r>
              <a:rPr lang="en-IE" sz="2400" b="1" dirty="0">
                <a:solidFill>
                  <a:schemeClr val="accent2">
                    <a:lumMod val="60000"/>
                    <a:lumOff val="40000"/>
                  </a:schemeClr>
                </a:solidFill>
              </a:rPr>
              <a:t>Network will initiate </a:t>
            </a:r>
            <a:r>
              <a:rPr lang="en-IE" sz="2400" dirty="0"/>
              <a:t>a switch to a stronger cell signal without interrupting call/data transmission</a:t>
            </a:r>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076E65-BCA6-4D9B-A0B8-F3B1578FD601}"/>
              </a:ext>
            </a:extLst>
          </p:cNvPr>
          <p:cNvPicPr>
            <a:picLocks noChangeAspect="1"/>
          </p:cNvPicPr>
          <p:nvPr/>
        </p:nvPicPr>
        <p:blipFill>
          <a:blip r:embed="rId3"/>
          <a:stretch>
            <a:fillRect/>
          </a:stretch>
        </p:blipFill>
        <p:spPr>
          <a:xfrm>
            <a:off x="6257813" y="1795490"/>
            <a:ext cx="5290720" cy="32670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0727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5B4810-3113-474A-B7DE-BE3E00C87E73}"/>
              </a:ext>
            </a:extLst>
          </p:cNvPr>
          <p:cNvSpPr>
            <a:spLocks noGrp="1"/>
          </p:cNvSpPr>
          <p:nvPr>
            <p:ph type="title"/>
          </p:nvPr>
        </p:nvSpPr>
        <p:spPr>
          <a:xfrm>
            <a:off x="643467" y="321734"/>
            <a:ext cx="4970877" cy="1135737"/>
          </a:xfrm>
        </p:spPr>
        <p:txBody>
          <a:bodyPr>
            <a:normAutofit/>
          </a:bodyPr>
          <a:lstStyle/>
          <a:p>
            <a:r>
              <a:rPr lang="en-IE" sz="3600"/>
              <a:t>Exercise:</a:t>
            </a:r>
          </a:p>
        </p:txBody>
      </p:sp>
      <p:sp>
        <p:nvSpPr>
          <p:cNvPr id="3" name="Content Placeholder 2">
            <a:extLst>
              <a:ext uri="{FF2B5EF4-FFF2-40B4-BE49-F238E27FC236}">
                <a16:creationId xmlns:a16="http://schemas.microsoft.com/office/drawing/2014/main" id="{B46D442D-0C4C-4311-9D12-DCCFC8C642CE}"/>
              </a:ext>
            </a:extLst>
          </p:cNvPr>
          <p:cNvSpPr>
            <a:spLocks noGrp="1"/>
          </p:cNvSpPr>
          <p:nvPr>
            <p:ph idx="1"/>
          </p:nvPr>
        </p:nvSpPr>
        <p:spPr>
          <a:xfrm>
            <a:off x="643468" y="1782981"/>
            <a:ext cx="4970877" cy="4393982"/>
          </a:xfrm>
        </p:spPr>
        <p:txBody>
          <a:bodyPr>
            <a:normAutofit/>
          </a:bodyPr>
          <a:lstStyle/>
          <a:p>
            <a:r>
              <a:rPr lang="en-IE" sz="2000" dirty="0"/>
              <a:t>Take 5 minutes and do some research. </a:t>
            </a:r>
          </a:p>
          <a:p>
            <a:r>
              <a:rPr lang="en-IE" sz="2000" dirty="0"/>
              <a:t>How does a phone make a call? </a:t>
            </a:r>
          </a:p>
          <a:p>
            <a:pPr lvl="1"/>
            <a:r>
              <a:rPr lang="en-IE" sz="2000" dirty="0"/>
              <a:t>E.g. Phone A will call Phone B?</a:t>
            </a:r>
          </a:p>
          <a:p>
            <a:pPr lvl="1"/>
            <a:endParaRPr lang="en-IE" sz="2000" dirty="0"/>
          </a:p>
          <a:p>
            <a:pPr lvl="1"/>
            <a:endParaRPr lang="en-IE" sz="2000" dirty="0"/>
          </a:p>
          <a:p>
            <a:r>
              <a:rPr lang="en-IE" sz="2000" dirty="0"/>
              <a:t>Answer:</a:t>
            </a:r>
          </a:p>
          <a:p>
            <a:pPr lvl="1"/>
            <a:r>
              <a:rPr lang="en-IE" sz="2000" dirty="0"/>
              <a:t>It depends on the network</a:t>
            </a:r>
          </a:p>
          <a:p>
            <a:pPr lvl="1"/>
            <a:r>
              <a:rPr lang="en-IE" sz="2000" dirty="0"/>
              <a:t>GSM/UMTS/LTE all use different methods</a:t>
            </a:r>
          </a:p>
          <a:p>
            <a:pPr lvl="1"/>
            <a:r>
              <a:rPr lang="en-IE" sz="2000" dirty="0"/>
              <a:t>But, generally</a:t>
            </a:r>
          </a:p>
          <a:p>
            <a:pPr lvl="1"/>
            <a:r>
              <a:rPr lang="en-IE" sz="2000" dirty="0"/>
              <a:t>UE &gt; RAN &gt; Core Network &gt; RAN &gt; UE</a:t>
            </a:r>
          </a:p>
        </p:txBody>
      </p:sp>
      <p:sp>
        <p:nvSpPr>
          <p:cNvPr id="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Diagram&#10;&#10;Description automatically generated">
            <a:extLst>
              <a:ext uri="{FF2B5EF4-FFF2-40B4-BE49-F238E27FC236}">
                <a16:creationId xmlns:a16="http://schemas.microsoft.com/office/drawing/2014/main" id="{C2178CD1-D802-4176-999E-8B73621B08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2605" y="1940983"/>
            <a:ext cx="6125928" cy="3445835"/>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8" name="Isosceles Triangle 7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157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218"/>
                                        </p:tgtEl>
                                        <p:attrNameLst>
                                          <p:attrName>style.visibility</p:attrName>
                                        </p:attrNameLst>
                                      </p:cBhvr>
                                      <p:to>
                                        <p:strVal val="visible"/>
                                      </p:to>
                                    </p:set>
                                    <p:animEffect transition="in" filter="fade">
                                      <p:cBhvr>
                                        <p:cTn id="32"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ctrTitle"/>
          </p:nvPr>
        </p:nvSpPr>
        <p:spPr>
          <a:xfrm>
            <a:off x="1094095" y="851517"/>
            <a:ext cx="5238466" cy="2991416"/>
          </a:xfrm>
        </p:spPr>
        <p:txBody>
          <a:bodyPr anchor="b">
            <a:normAutofit/>
          </a:bodyPr>
          <a:lstStyle/>
          <a:p>
            <a:pPr algn="l"/>
            <a:r>
              <a:rPr lang="en-GB" dirty="0"/>
              <a:t>Mobile Communication Systems</a:t>
            </a:r>
          </a:p>
        </p:txBody>
      </p:sp>
      <p:sp>
        <p:nvSpPr>
          <p:cNvPr id="39" name="Freeform: Shape 3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Computer">
            <a:extLst>
              <a:ext uri="{FF2B5EF4-FFF2-40B4-BE49-F238E27FC236}">
                <a16:creationId xmlns:a16="http://schemas.microsoft.com/office/drawing/2014/main" id="{4D1ED18F-4102-4F9B-B21C-106F75114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2518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ctrTitle"/>
          </p:nvPr>
        </p:nvSpPr>
        <p:spPr>
          <a:xfrm>
            <a:off x="1094095" y="851517"/>
            <a:ext cx="5238466" cy="2991416"/>
          </a:xfrm>
        </p:spPr>
        <p:txBody>
          <a:bodyPr anchor="b">
            <a:normAutofit/>
          </a:bodyPr>
          <a:lstStyle/>
          <a:p>
            <a:pPr algn="l"/>
            <a:r>
              <a:rPr lang="en-GB" dirty="0"/>
              <a:t>Current Mobile Network Generations</a:t>
            </a:r>
          </a:p>
        </p:txBody>
      </p:sp>
      <p:sp>
        <p:nvSpPr>
          <p:cNvPr id="2" name="Subtitle 1">
            <a:extLst>
              <a:ext uri="{FF2B5EF4-FFF2-40B4-BE49-F238E27FC236}">
                <a16:creationId xmlns:a16="http://schemas.microsoft.com/office/drawing/2014/main" id="{09F1808A-D0F4-42E2-8133-1F94C4AB0D3B}"/>
              </a:ext>
            </a:extLst>
          </p:cNvPr>
          <p:cNvSpPr>
            <a:spLocks noGrp="1"/>
          </p:cNvSpPr>
          <p:nvPr>
            <p:ph type="subTitle" idx="1"/>
          </p:nvPr>
        </p:nvSpPr>
        <p:spPr>
          <a:xfrm>
            <a:off x="1094096" y="3842932"/>
            <a:ext cx="4167115" cy="2163551"/>
          </a:xfrm>
        </p:spPr>
        <p:txBody>
          <a:bodyPr anchor="t">
            <a:normAutofit/>
          </a:bodyPr>
          <a:lstStyle/>
          <a:p>
            <a:pPr algn="l"/>
            <a:r>
              <a:rPr lang="en-IE" dirty="0"/>
              <a:t>GSM, GPRS, UMTS/HSPA, LTE</a:t>
            </a:r>
          </a:p>
        </p:txBody>
      </p:sp>
      <p:sp>
        <p:nvSpPr>
          <p:cNvPr id="39" name="Freeform: Shape 3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Computer">
            <a:extLst>
              <a:ext uri="{FF2B5EF4-FFF2-40B4-BE49-F238E27FC236}">
                <a16:creationId xmlns:a16="http://schemas.microsoft.com/office/drawing/2014/main" id="{4D1ED18F-4102-4F9B-B21C-106F75114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3229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0E5C8A-6D8F-4215-8775-7C003E89D041}"/>
              </a:ext>
            </a:extLst>
          </p:cNvPr>
          <p:cNvSpPr>
            <a:spLocks noGrp="1"/>
          </p:cNvSpPr>
          <p:nvPr>
            <p:ph type="title"/>
          </p:nvPr>
        </p:nvSpPr>
        <p:spPr>
          <a:xfrm>
            <a:off x="643467" y="321734"/>
            <a:ext cx="4970877" cy="1135737"/>
          </a:xfrm>
        </p:spPr>
        <p:txBody>
          <a:bodyPr>
            <a:normAutofit/>
          </a:bodyPr>
          <a:lstStyle/>
          <a:p>
            <a:r>
              <a:rPr lang="en-IE" sz="3600"/>
              <a:t>Global system for Mobile Communication (GSM)</a:t>
            </a:r>
          </a:p>
        </p:txBody>
      </p:sp>
      <p:sp>
        <p:nvSpPr>
          <p:cNvPr id="3" name="Content Placeholder 2">
            <a:extLst>
              <a:ext uri="{FF2B5EF4-FFF2-40B4-BE49-F238E27FC236}">
                <a16:creationId xmlns:a16="http://schemas.microsoft.com/office/drawing/2014/main" id="{47E056C9-F880-477D-A01C-B726B7FA85BB}"/>
              </a:ext>
            </a:extLst>
          </p:cNvPr>
          <p:cNvSpPr>
            <a:spLocks noGrp="1"/>
          </p:cNvSpPr>
          <p:nvPr>
            <p:ph idx="1"/>
          </p:nvPr>
        </p:nvSpPr>
        <p:spPr>
          <a:xfrm>
            <a:off x="643468" y="1782981"/>
            <a:ext cx="4970877" cy="4393982"/>
          </a:xfrm>
        </p:spPr>
        <p:txBody>
          <a:bodyPr>
            <a:normAutofit lnSpcReduction="10000"/>
          </a:bodyPr>
          <a:lstStyle/>
          <a:p>
            <a:r>
              <a:rPr lang="en-IE" dirty="0"/>
              <a:t>Components of GSM network</a:t>
            </a:r>
          </a:p>
          <a:p>
            <a:pPr lvl="1"/>
            <a:r>
              <a:rPr lang="en-IE" b="1" dirty="0">
                <a:solidFill>
                  <a:schemeClr val="accent2"/>
                </a:solidFill>
              </a:rPr>
              <a:t>User Equipment </a:t>
            </a:r>
            <a:r>
              <a:rPr lang="en-IE" dirty="0"/>
              <a:t>(mobile Station)</a:t>
            </a:r>
          </a:p>
          <a:p>
            <a:pPr lvl="1"/>
            <a:endParaRPr lang="en-IE" sz="1200" dirty="0"/>
          </a:p>
          <a:p>
            <a:pPr lvl="1"/>
            <a:r>
              <a:rPr lang="en-IE" b="1" dirty="0">
                <a:solidFill>
                  <a:schemeClr val="accent6"/>
                </a:solidFill>
              </a:rPr>
              <a:t>Base Station subsystem </a:t>
            </a:r>
            <a:r>
              <a:rPr lang="en-IE" dirty="0"/>
              <a:t>(BSS)</a:t>
            </a:r>
          </a:p>
          <a:p>
            <a:pPr lvl="2"/>
            <a:r>
              <a:rPr lang="en-IE" dirty="0"/>
              <a:t>BTS - Base Transceiver station</a:t>
            </a:r>
          </a:p>
          <a:p>
            <a:pPr lvl="2"/>
            <a:r>
              <a:rPr lang="en-IE" dirty="0"/>
              <a:t>BSC - Base station Controller</a:t>
            </a:r>
          </a:p>
          <a:p>
            <a:pPr lvl="2"/>
            <a:endParaRPr lang="en-IE" sz="1200" dirty="0"/>
          </a:p>
          <a:p>
            <a:pPr lvl="1"/>
            <a:r>
              <a:rPr lang="en-IE" b="1" dirty="0">
                <a:solidFill>
                  <a:schemeClr val="accent2">
                    <a:lumMod val="75000"/>
                  </a:schemeClr>
                </a:solidFill>
              </a:rPr>
              <a:t>Network Switching subsystem</a:t>
            </a:r>
          </a:p>
          <a:p>
            <a:pPr lvl="2"/>
            <a:r>
              <a:rPr lang="en-IE" dirty="0"/>
              <a:t>MSC – Mobile Switching Centre </a:t>
            </a:r>
          </a:p>
          <a:p>
            <a:pPr lvl="2"/>
            <a:r>
              <a:rPr lang="en-IE" dirty="0"/>
              <a:t>HLR – Home Location Register</a:t>
            </a:r>
          </a:p>
          <a:p>
            <a:pPr lvl="2"/>
            <a:r>
              <a:rPr lang="en-IE" dirty="0"/>
              <a:t>VLR – Visitor Location Register</a:t>
            </a:r>
          </a:p>
          <a:p>
            <a:pPr lvl="2"/>
            <a:r>
              <a:rPr lang="en-IE" dirty="0"/>
              <a:t>AUC – Authentication Centre</a:t>
            </a:r>
          </a:p>
          <a:p>
            <a:pPr lvl="2"/>
            <a:r>
              <a:rPr lang="en-IE" dirty="0"/>
              <a:t>EIR – Equipment Identity Registry</a:t>
            </a:r>
          </a:p>
          <a:p>
            <a:pPr lvl="2"/>
            <a:endParaRPr lang="en-IE" dirty="0"/>
          </a:p>
        </p:txBody>
      </p:sp>
      <p:sp>
        <p:nvSpPr>
          <p:cNvPr id="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35E9CD7D-7368-4EEE-A696-DC56EA6501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7813" y="2073253"/>
            <a:ext cx="5290720" cy="2711493"/>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8" name="Isosceles Triangle 7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701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272" name="Group 72">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4" name="Rectangle 73">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C620936-D74F-4EFD-AB50-9908005FB1C2}"/>
              </a:ext>
            </a:extLst>
          </p:cNvPr>
          <p:cNvSpPr>
            <a:spLocks noGrp="1"/>
          </p:cNvSpPr>
          <p:nvPr>
            <p:ph type="title"/>
          </p:nvPr>
        </p:nvSpPr>
        <p:spPr>
          <a:xfrm>
            <a:off x="643467" y="321734"/>
            <a:ext cx="10905066" cy="1135737"/>
          </a:xfrm>
        </p:spPr>
        <p:txBody>
          <a:bodyPr>
            <a:normAutofit/>
          </a:bodyPr>
          <a:lstStyle/>
          <a:p>
            <a:r>
              <a:rPr lang="en-IE" sz="3600"/>
              <a:t>What is GSM?</a:t>
            </a:r>
          </a:p>
        </p:txBody>
      </p:sp>
      <p:sp>
        <p:nvSpPr>
          <p:cNvPr id="3" name="Content Placeholder 2">
            <a:extLst>
              <a:ext uri="{FF2B5EF4-FFF2-40B4-BE49-F238E27FC236}">
                <a16:creationId xmlns:a16="http://schemas.microsoft.com/office/drawing/2014/main" id="{66DD72FB-B6AC-44D2-A330-D8A11FFBAF9A}"/>
              </a:ext>
            </a:extLst>
          </p:cNvPr>
          <p:cNvSpPr>
            <a:spLocks noGrp="1"/>
          </p:cNvSpPr>
          <p:nvPr>
            <p:ph idx="1"/>
          </p:nvPr>
        </p:nvSpPr>
        <p:spPr>
          <a:xfrm>
            <a:off x="643468" y="1782981"/>
            <a:ext cx="6842935" cy="4393982"/>
          </a:xfrm>
        </p:spPr>
        <p:txBody>
          <a:bodyPr>
            <a:normAutofit lnSpcReduction="10000"/>
          </a:bodyPr>
          <a:lstStyle/>
          <a:p>
            <a:r>
              <a:rPr lang="en-IE" sz="2400" dirty="0"/>
              <a:t>GSM as a </a:t>
            </a:r>
            <a:r>
              <a:rPr lang="en-IE" sz="2400" b="1" dirty="0">
                <a:solidFill>
                  <a:schemeClr val="accent2">
                    <a:lumMod val="40000"/>
                    <a:lumOff val="60000"/>
                  </a:schemeClr>
                </a:solidFill>
              </a:rPr>
              <a:t>2nd generation </a:t>
            </a:r>
            <a:r>
              <a:rPr lang="en-IE" sz="2400" dirty="0"/>
              <a:t>standard (2G)</a:t>
            </a:r>
          </a:p>
          <a:p>
            <a:endParaRPr lang="en-IE" sz="1100" dirty="0"/>
          </a:p>
          <a:p>
            <a:r>
              <a:rPr lang="en-IE" sz="2400" dirty="0"/>
              <a:t>Widely used all over the world</a:t>
            </a:r>
          </a:p>
          <a:p>
            <a:endParaRPr lang="en-IE" sz="1100" dirty="0"/>
          </a:p>
          <a:p>
            <a:r>
              <a:rPr lang="en-IE" sz="2400" dirty="0"/>
              <a:t>Uses </a:t>
            </a:r>
            <a:r>
              <a:rPr lang="en-IE" sz="2400" b="1" dirty="0">
                <a:solidFill>
                  <a:schemeClr val="accent1">
                    <a:lumMod val="60000"/>
                    <a:lumOff val="40000"/>
                  </a:schemeClr>
                </a:solidFill>
              </a:rPr>
              <a:t>TDMA</a:t>
            </a:r>
            <a:r>
              <a:rPr lang="en-IE" sz="2400" dirty="0"/>
              <a:t> mostly</a:t>
            </a:r>
          </a:p>
          <a:p>
            <a:pPr lvl="1"/>
            <a:r>
              <a:rPr lang="en-IE" sz="2000" dirty="0"/>
              <a:t>Evenly divides time between a number of users on network</a:t>
            </a:r>
          </a:p>
          <a:p>
            <a:pPr lvl="1"/>
            <a:r>
              <a:rPr lang="en-IE" sz="2000" dirty="0"/>
              <a:t>Separated into finite length frames</a:t>
            </a:r>
          </a:p>
          <a:p>
            <a:pPr lvl="1"/>
            <a:r>
              <a:rPr lang="en-IE" sz="2000" dirty="0"/>
              <a:t>Must wait until next transmission slot</a:t>
            </a:r>
          </a:p>
          <a:p>
            <a:pPr lvl="1"/>
            <a:r>
              <a:rPr lang="en-IE" sz="2000" dirty="0"/>
              <a:t>Only one user transmits at a time</a:t>
            </a:r>
          </a:p>
          <a:p>
            <a:pPr lvl="1"/>
            <a:endParaRPr lang="en-IE" sz="1100" dirty="0"/>
          </a:p>
          <a:p>
            <a:r>
              <a:rPr lang="en-IE" sz="2400" b="1" dirty="0">
                <a:solidFill>
                  <a:schemeClr val="accent2">
                    <a:lumMod val="75000"/>
                  </a:schemeClr>
                </a:solidFill>
              </a:rPr>
              <a:t>But</a:t>
            </a:r>
          </a:p>
          <a:p>
            <a:pPr lvl="1"/>
            <a:r>
              <a:rPr lang="en-IE" sz="2000" dirty="0"/>
              <a:t>Idle users waste network resources as their slots are not redistributed</a:t>
            </a:r>
          </a:p>
          <a:p>
            <a:endParaRPr lang="en-IE" sz="2000" dirty="0"/>
          </a:p>
        </p:txBody>
      </p:sp>
      <p:grpSp>
        <p:nvGrpSpPr>
          <p:cNvPr id="11273"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266" name="Picture 2">
            <a:extLst>
              <a:ext uri="{FF2B5EF4-FFF2-40B4-BE49-F238E27FC236}">
                <a16:creationId xmlns:a16="http://schemas.microsoft.com/office/drawing/2014/main" id="{1BEED233-933C-47AF-A230-5E18200BD9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8875" y="2257041"/>
            <a:ext cx="4306769" cy="213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444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74C7-44C5-4B4A-A444-6DBEA06726EA}"/>
              </a:ext>
            </a:extLst>
          </p:cNvPr>
          <p:cNvSpPr>
            <a:spLocks noGrp="1"/>
          </p:cNvSpPr>
          <p:nvPr>
            <p:ph type="title"/>
          </p:nvPr>
        </p:nvSpPr>
        <p:spPr>
          <a:xfrm>
            <a:off x="648929" y="629266"/>
            <a:ext cx="3505495" cy="1622321"/>
          </a:xfrm>
        </p:spPr>
        <p:txBody>
          <a:bodyPr>
            <a:normAutofit/>
          </a:bodyPr>
          <a:lstStyle/>
          <a:p>
            <a:r>
              <a:rPr lang="en-IE"/>
              <a:t>Sample GSM originating call</a:t>
            </a:r>
            <a:endParaRPr lang="en-IE" dirty="0"/>
          </a:p>
        </p:txBody>
      </p:sp>
      <p:sp>
        <p:nvSpPr>
          <p:cNvPr id="3" name="Content Placeholder 2">
            <a:extLst>
              <a:ext uri="{FF2B5EF4-FFF2-40B4-BE49-F238E27FC236}">
                <a16:creationId xmlns:a16="http://schemas.microsoft.com/office/drawing/2014/main" id="{049767EC-22F7-4191-840F-906351E80023}"/>
              </a:ext>
            </a:extLst>
          </p:cNvPr>
          <p:cNvSpPr>
            <a:spLocks noGrp="1"/>
          </p:cNvSpPr>
          <p:nvPr>
            <p:ph idx="1"/>
          </p:nvPr>
        </p:nvSpPr>
        <p:spPr>
          <a:xfrm>
            <a:off x="648931" y="2438400"/>
            <a:ext cx="3505494" cy="3785419"/>
          </a:xfrm>
        </p:spPr>
        <p:txBody>
          <a:bodyPr>
            <a:normAutofit lnSpcReduction="10000"/>
          </a:bodyPr>
          <a:lstStyle/>
          <a:p>
            <a:r>
              <a:rPr lang="en-IE" sz="1900" dirty="0"/>
              <a:t>Subscriber dials the receiver number and sends it to BTS</a:t>
            </a:r>
          </a:p>
          <a:p>
            <a:r>
              <a:rPr lang="en-IE" sz="1900" dirty="0"/>
              <a:t>BTS sends it to its BSC</a:t>
            </a:r>
          </a:p>
          <a:p>
            <a:r>
              <a:rPr lang="en-IE" sz="1900" dirty="0"/>
              <a:t>BSC forwards to the MSC</a:t>
            </a:r>
          </a:p>
          <a:p>
            <a:r>
              <a:rPr lang="en-IE" sz="1900" dirty="0"/>
              <a:t>MSC looks up HLR for subscriber information</a:t>
            </a:r>
          </a:p>
          <a:p>
            <a:r>
              <a:rPr lang="en-IE" sz="1900" dirty="0"/>
              <a:t>MSC routes call to receiver MSC</a:t>
            </a:r>
          </a:p>
          <a:p>
            <a:r>
              <a:rPr lang="en-IE" sz="1900" dirty="0"/>
              <a:t>MSC sends to BSC and then to BTS</a:t>
            </a:r>
          </a:p>
          <a:p>
            <a:r>
              <a:rPr lang="en-IE" sz="1900" dirty="0"/>
              <a:t>Communication with receiver is established</a:t>
            </a:r>
          </a:p>
          <a:p>
            <a:endParaRPr lang="en-IE" sz="1900" dirty="0"/>
          </a:p>
        </p:txBody>
      </p:sp>
      <p:sp>
        <p:nvSpPr>
          <p:cNvPr id="12322"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2" name="Picture 4" descr="enter image description here">
            <a:extLst>
              <a:ext uri="{FF2B5EF4-FFF2-40B4-BE49-F238E27FC236}">
                <a16:creationId xmlns:a16="http://schemas.microsoft.com/office/drawing/2014/main" id="{DD0C2965-AE9C-4EE1-BD6C-3DDC2421A9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922544"/>
            <a:ext cx="6019331" cy="300966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937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3F4CFC-F664-4E49-BFCD-4F3B1EE7D1C9}"/>
              </a:ext>
            </a:extLst>
          </p:cNvPr>
          <p:cNvSpPr>
            <a:spLocks noGrp="1"/>
          </p:cNvSpPr>
          <p:nvPr>
            <p:ph type="title"/>
          </p:nvPr>
        </p:nvSpPr>
        <p:spPr>
          <a:xfrm>
            <a:off x="643467" y="321734"/>
            <a:ext cx="10905066" cy="1135737"/>
          </a:xfrm>
        </p:spPr>
        <p:txBody>
          <a:bodyPr>
            <a:normAutofit/>
          </a:bodyPr>
          <a:lstStyle/>
          <a:p>
            <a:r>
              <a:rPr lang="en-IE" sz="3600"/>
              <a:t>General Packet Radio Service (GPRS)</a:t>
            </a:r>
          </a:p>
        </p:txBody>
      </p:sp>
      <p:sp>
        <p:nvSpPr>
          <p:cNvPr id="3" name="Content Placeholder 2">
            <a:extLst>
              <a:ext uri="{FF2B5EF4-FFF2-40B4-BE49-F238E27FC236}">
                <a16:creationId xmlns:a16="http://schemas.microsoft.com/office/drawing/2014/main" id="{65E0A51B-6F89-4178-AF35-6821BAB95CBC}"/>
              </a:ext>
            </a:extLst>
          </p:cNvPr>
          <p:cNvSpPr>
            <a:spLocks noGrp="1"/>
          </p:cNvSpPr>
          <p:nvPr>
            <p:ph idx="1"/>
          </p:nvPr>
        </p:nvSpPr>
        <p:spPr>
          <a:xfrm>
            <a:off x="643469" y="1782981"/>
            <a:ext cx="4008384" cy="4393982"/>
          </a:xfrm>
        </p:spPr>
        <p:txBody>
          <a:bodyPr>
            <a:normAutofit lnSpcReduction="10000"/>
          </a:bodyPr>
          <a:lstStyle/>
          <a:p>
            <a:r>
              <a:rPr lang="en-IE" sz="1900" dirty="0"/>
              <a:t>GPRS is an </a:t>
            </a:r>
            <a:r>
              <a:rPr lang="en-IE" sz="1900" b="1" dirty="0">
                <a:solidFill>
                  <a:schemeClr val="accent4"/>
                </a:solidFill>
              </a:rPr>
              <a:t>add-on</a:t>
            </a:r>
            <a:r>
              <a:rPr lang="en-IE" sz="1900" dirty="0"/>
              <a:t> to GSM</a:t>
            </a:r>
          </a:p>
          <a:p>
            <a:r>
              <a:rPr lang="en-IE" sz="1900" dirty="0"/>
              <a:t>Allowed packet switched data over a GSM network</a:t>
            </a:r>
          </a:p>
          <a:p>
            <a:pPr lvl="1"/>
            <a:r>
              <a:rPr lang="en-IE" sz="1900" dirty="0"/>
              <a:t>GSM is </a:t>
            </a:r>
            <a:r>
              <a:rPr lang="en-IE" sz="1900" b="1" dirty="0">
                <a:solidFill>
                  <a:srgbClr val="7030A0"/>
                </a:solidFill>
              </a:rPr>
              <a:t>circuit switched </a:t>
            </a:r>
            <a:r>
              <a:rPr lang="en-IE" sz="1900" dirty="0"/>
              <a:t>network</a:t>
            </a:r>
          </a:p>
          <a:p>
            <a:r>
              <a:rPr lang="en-IE" sz="1900" dirty="0"/>
              <a:t>Allowed </a:t>
            </a:r>
            <a:r>
              <a:rPr lang="en-IE" sz="1900" b="1" dirty="0">
                <a:solidFill>
                  <a:schemeClr val="accent2"/>
                </a:solidFill>
              </a:rPr>
              <a:t>data transmission in addition to voice </a:t>
            </a:r>
            <a:r>
              <a:rPr lang="en-IE" sz="1900" dirty="0"/>
              <a:t>and messaging</a:t>
            </a:r>
          </a:p>
          <a:p>
            <a:r>
              <a:rPr lang="en-IE" sz="1900" dirty="0"/>
              <a:t>It is best effort packet delivery – no QoS</a:t>
            </a:r>
          </a:p>
          <a:p>
            <a:r>
              <a:rPr lang="en-IE" sz="1900" dirty="0"/>
              <a:t>Max data rate of 171.2Kbps</a:t>
            </a:r>
          </a:p>
          <a:p>
            <a:r>
              <a:rPr lang="en-IE" sz="1900" dirty="0"/>
              <a:t>New Nodes:</a:t>
            </a:r>
          </a:p>
          <a:p>
            <a:pPr lvl="1"/>
            <a:r>
              <a:rPr lang="en-IE" sz="1900" b="1" dirty="0">
                <a:solidFill>
                  <a:srgbClr val="92D050"/>
                </a:solidFill>
              </a:rPr>
              <a:t>SGSN</a:t>
            </a:r>
          </a:p>
          <a:p>
            <a:pPr lvl="1"/>
            <a:r>
              <a:rPr lang="en-IE" sz="1900" b="1" dirty="0">
                <a:solidFill>
                  <a:srgbClr val="92D050"/>
                </a:solidFill>
              </a:rPr>
              <a:t>GGSN</a:t>
            </a:r>
          </a:p>
          <a:p>
            <a:r>
              <a:rPr lang="en-IE" sz="2300" dirty="0"/>
              <a:t>Sometimes called </a:t>
            </a:r>
            <a:r>
              <a:rPr lang="en-IE" sz="2300" b="1" dirty="0">
                <a:solidFill>
                  <a:srgbClr val="C00000"/>
                </a:solidFill>
              </a:rPr>
              <a:t>2.5G</a:t>
            </a:r>
          </a:p>
          <a:p>
            <a:endParaRPr lang="en-IE" sz="1900" dirty="0"/>
          </a:p>
        </p:txBody>
      </p:sp>
      <p:grpSp>
        <p:nvGrpSpPr>
          <p:cNvPr id="193" name="Group 19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4" name="Isosceles Triangle 19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6" descr="Diagram&#10;&#10;Description automatically generated">
            <a:extLst>
              <a:ext uri="{FF2B5EF4-FFF2-40B4-BE49-F238E27FC236}">
                <a16:creationId xmlns:a16="http://schemas.microsoft.com/office/drawing/2014/main" id="{2C5CBBE3-EB53-4E37-BBD5-2ABB72A849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1986349"/>
            <a:ext cx="6253212" cy="3955156"/>
          </a:xfrm>
          <a:prstGeom prst="rect">
            <a:avLst/>
          </a:prstGeom>
          <a:noFill/>
          <a:extLst>
            <a:ext uri="{909E8E84-426E-40DD-AFC4-6F175D3DCCD1}">
              <a14:hiddenFill xmlns:a14="http://schemas.microsoft.com/office/drawing/2010/main">
                <a:solidFill>
                  <a:srgbClr val="FFFFFF"/>
                </a:solidFill>
              </a14:hiddenFill>
            </a:ext>
          </a:extLst>
        </p:spPr>
      </p:pic>
      <p:grpSp>
        <p:nvGrpSpPr>
          <p:cNvPr id="196" name="Group 19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7" name="Rectangle 19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9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6624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E42E87-DFB4-44AA-9492-77D592FBC3AA}"/>
              </a:ext>
            </a:extLst>
          </p:cNvPr>
          <p:cNvSpPr>
            <a:spLocks noGrp="1"/>
          </p:cNvSpPr>
          <p:nvPr>
            <p:ph type="title"/>
          </p:nvPr>
        </p:nvSpPr>
        <p:spPr>
          <a:xfrm>
            <a:off x="643467" y="321734"/>
            <a:ext cx="10905066" cy="1135737"/>
          </a:xfrm>
        </p:spPr>
        <p:txBody>
          <a:bodyPr>
            <a:normAutofit/>
          </a:bodyPr>
          <a:lstStyle/>
          <a:p>
            <a:r>
              <a:rPr lang="en-IE" sz="3600" dirty="0"/>
              <a:t>Universal Mobile Telecommunications System (3G)</a:t>
            </a:r>
          </a:p>
        </p:txBody>
      </p:sp>
      <p:sp>
        <p:nvSpPr>
          <p:cNvPr id="3" name="Content Placeholder 2">
            <a:extLst>
              <a:ext uri="{FF2B5EF4-FFF2-40B4-BE49-F238E27FC236}">
                <a16:creationId xmlns:a16="http://schemas.microsoft.com/office/drawing/2014/main" id="{70481596-6DD7-4EDF-AA21-F2E292DC6D90}"/>
              </a:ext>
            </a:extLst>
          </p:cNvPr>
          <p:cNvSpPr>
            <a:spLocks noGrp="1"/>
          </p:cNvSpPr>
          <p:nvPr>
            <p:ph idx="1"/>
          </p:nvPr>
        </p:nvSpPr>
        <p:spPr>
          <a:xfrm>
            <a:off x="643469" y="1782981"/>
            <a:ext cx="4008384" cy="4393982"/>
          </a:xfrm>
        </p:spPr>
        <p:txBody>
          <a:bodyPr>
            <a:normAutofit lnSpcReduction="10000"/>
          </a:bodyPr>
          <a:lstStyle/>
          <a:p>
            <a:r>
              <a:rPr lang="en-IE" sz="1900" dirty="0"/>
              <a:t>UMTS is a </a:t>
            </a:r>
            <a:r>
              <a:rPr lang="en-IE" sz="1900" b="1" dirty="0">
                <a:solidFill>
                  <a:srgbClr val="C00000"/>
                </a:solidFill>
              </a:rPr>
              <a:t>3</a:t>
            </a:r>
            <a:r>
              <a:rPr lang="en-IE" sz="1900" b="1" baseline="30000" dirty="0">
                <a:solidFill>
                  <a:srgbClr val="C00000"/>
                </a:solidFill>
              </a:rPr>
              <a:t>rd</a:t>
            </a:r>
            <a:r>
              <a:rPr lang="en-IE" sz="1900" b="1" dirty="0">
                <a:solidFill>
                  <a:srgbClr val="C00000"/>
                </a:solidFill>
              </a:rPr>
              <a:t> Generation mobile </a:t>
            </a:r>
            <a:r>
              <a:rPr lang="en-IE" sz="1900" dirty="0"/>
              <a:t>network standard based on the GSM standard. – commonly referred to as 3G</a:t>
            </a:r>
          </a:p>
          <a:p>
            <a:r>
              <a:rPr lang="en-IE" sz="1900" dirty="0"/>
              <a:t>Three main parts</a:t>
            </a:r>
          </a:p>
          <a:p>
            <a:pPr lvl="1"/>
            <a:r>
              <a:rPr lang="en-IE" sz="1900" dirty="0"/>
              <a:t>User Equipment</a:t>
            </a:r>
          </a:p>
          <a:p>
            <a:pPr lvl="1"/>
            <a:r>
              <a:rPr lang="en-IE" sz="1900" dirty="0"/>
              <a:t>RAN</a:t>
            </a:r>
          </a:p>
          <a:p>
            <a:pPr lvl="1"/>
            <a:r>
              <a:rPr lang="en-IE" sz="1900" dirty="0"/>
              <a:t>Core Network</a:t>
            </a:r>
          </a:p>
          <a:p>
            <a:r>
              <a:rPr lang="en-IE" sz="1900" dirty="0"/>
              <a:t>Mainly WCDMA based</a:t>
            </a:r>
          </a:p>
          <a:p>
            <a:r>
              <a:rPr lang="en-IE" sz="1900" dirty="0"/>
              <a:t>Uses </a:t>
            </a:r>
            <a:r>
              <a:rPr lang="en-IE" sz="1900" b="1" dirty="0">
                <a:solidFill>
                  <a:schemeClr val="accent2"/>
                </a:solidFill>
              </a:rPr>
              <a:t>Higher frequency</a:t>
            </a:r>
          </a:p>
          <a:p>
            <a:r>
              <a:rPr lang="en-IE" sz="1900" b="1" dirty="0">
                <a:solidFill>
                  <a:srgbClr val="FF0000"/>
                </a:solidFill>
              </a:rPr>
              <a:t>Packet Switched </a:t>
            </a:r>
            <a:r>
              <a:rPr lang="en-IE" sz="1900" dirty="0"/>
              <a:t>based network</a:t>
            </a:r>
          </a:p>
          <a:p>
            <a:r>
              <a:rPr lang="en-IE" sz="1900" dirty="0"/>
              <a:t>New Nodes</a:t>
            </a:r>
          </a:p>
          <a:p>
            <a:pPr lvl="1"/>
            <a:r>
              <a:rPr lang="en-IE" sz="1900" b="1" dirty="0">
                <a:solidFill>
                  <a:srgbClr val="92D050"/>
                </a:solidFill>
              </a:rPr>
              <a:t>NodeB </a:t>
            </a:r>
            <a:r>
              <a:rPr lang="en-IE" sz="1900" dirty="0"/>
              <a:t>– new version of Radios</a:t>
            </a:r>
          </a:p>
          <a:p>
            <a:pPr lvl="1"/>
            <a:r>
              <a:rPr lang="en-IE" sz="1900" b="1" dirty="0">
                <a:solidFill>
                  <a:srgbClr val="7030A0"/>
                </a:solidFill>
              </a:rPr>
              <a:t>RNC</a:t>
            </a:r>
            <a:r>
              <a:rPr lang="en-IE" sz="1900" dirty="0"/>
              <a:t> – Replaced BSC</a:t>
            </a:r>
          </a:p>
        </p:txBody>
      </p:sp>
      <p:grpSp>
        <p:nvGrpSpPr>
          <p:cNvPr id="81" name="Group 8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2" name="Isosceles Triangle 8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338" name="Picture 2">
            <a:extLst>
              <a:ext uri="{FF2B5EF4-FFF2-40B4-BE49-F238E27FC236}">
                <a16:creationId xmlns:a16="http://schemas.microsoft.com/office/drawing/2014/main" id="{C3D79F53-3385-4AE0-B8BE-3DD1E8CDC2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1670241"/>
            <a:ext cx="6933554" cy="4177465"/>
          </a:xfrm>
          <a:prstGeom prst="rect">
            <a:avLst/>
          </a:prstGeom>
          <a:noFill/>
          <a:extLst>
            <a:ext uri="{909E8E84-426E-40DD-AFC4-6F175D3DCCD1}">
              <a14:hiddenFill xmlns:a14="http://schemas.microsoft.com/office/drawing/2010/main">
                <a:solidFill>
                  <a:srgbClr val="FFFFFF"/>
                </a:solidFill>
              </a14:hiddenFill>
            </a:ext>
          </a:extLst>
        </p:spPr>
      </p:pic>
      <p:grpSp>
        <p:nvGrpSpPr>
          <p:cNvPr id="84" name="Group 8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5" name="Rectangle 8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9E45B94E-1DB9-FBB3-4C3C-7668B0AB7BE7}"/>
              </a:ext>
            </a:extLst>
          </p:cNvPr>
          <p:cNvSpPr txBox="1"/>
          <p:nvPr/>
        </p:nvSpPr>
        <p:spPr>
          <a:xfrm>
            <a:off x="5688419" y="3774559"/>
            <a:ext cx="2562446" cy="446567"/>
          </a:xfrm>
          <a:prstGeom prst="rect">
            <a:avLst/>
          </a:prstGeom>
          <a:solidFill>
            <a:schemeClr val="bg1"/>
          </a:solidFill>
        </p:spPr>
        <p:txBody>
          <a:bodyPr wrap="square" rtlCol="0">
            <a:spAutoFit/>
          </a:bodyPr>
          <a:lstStyle/>
          <a:p>
            <a:endParaRPr lang="en-GB" dirty="0"/>
          </a:p>
        </p:txBody>
      </p:sp>
    </p:spTree>
    <p:extLst>
      <p:ext uri="{BB962C8B-B14F-4D97-AF65-F5344CB8AC3E}">
        <p14:creationId xmlns:p14="http://schemas.microsoft.com/office/powerpoint/2010/main" val="3502189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5"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B299C-5BE7-46BE-8341-A2319162D5E9}"/>
              </a:ext>
            </a:extLst>
          </p:cNvPr>
          <p:cNvSpPr>
            <a:spLocks noGrp="1"/>
          </p:cNvSpPr>
          <p:nvPr>
            <p:ph type="title"/>
          </p:nvPr>
        </p:nvSpPr>
        <p:spPr>
          <a:xfrm>
            <a:off x="643467" y="321734"/>
            <a:ext cx="4970877" cy="1135737"/>
          </a:xfrm>
        </p:spPr>
        <p:txBody>
          <a:bodyPr>
            <a:normAutofit/>
          </a:bodyPr>
          <a:lstStyle/>
          <a:p>
            <a:r>
              <a:rPr lang="en-IE" sz="3600"/>
              <a:t>High Speed Packet Access (+)</a:t>
            </a:r>
          </a:p>
        </p:txBody>
      </p:sp>
      <p:sp>
        <p:nvSpPr>
          <p:cNvPr id="3" name="Content Placeholder 2">
            <a:extLst>
              <a:ext uri="{FF2B5EF4-FFF2-40B4-BE49-F238E27FC236}">
                <a16:creationId xmlns:a16="http://schemas.microsoft.com/office/drawing/2014/main" id="{7FC8ADBC-7311-49FC-BCB4-8D375F6AF75D}"/>
              </a:ext>
            </a:extLst>
          </p:cNvPr>
          <p:cNvSpPr>
            <a:spLocks noGrp="1"/>
          </p:cNvSpPr>
          <p:nvPr>
            <p:ph idx="1"/>
          </p:nvPr>
        </p:nvSpPr>
        <p:spPr>
          <a:xfrm>
            <a:off x="643468" y="1782981"/>
            <a:ext cx="4970877" cy="4393982"/>
          </a:xfrm>
        </p:spPr>
        <p:txBody>
          <a:bodyPr>
            <a:normAutofit/>
          </a:bodyPr>
          <a:lstStyle/>
          <a:p>
            <a:r>
              <a:rPr lang="en-IE" sz="2400" dirty="0"/>
              <a:t>Improvement to UMTS to allow higher speeds</a:t>
            </a:r>
          </a:p>
          <a:p>
            <a:pPr lvl="1"/>
            <a:r>
              <a:rPr lang="en-IE" sz="2000" dirty="0">
                <a:solidFill>
                  <a:schemeClr val="accent5"/>
                </a:solidFill>
              </a:rPr>
              <a:t>UMTS</a:t>
            </a:r>
            <a:r>
              <a:rPr lang="en-IE" sz="2000" dirty="0"/>
              <a:t> – peak of </a:t>
            </a:r>
            <a:r>
              <a:rPr lang="en-IE" sz="2000" b="1" dirty="0">
                <a:solidFill>
                  <a:schemeClr val="accent5"/>
                </a:solidFill>
              </a:rPr>
              <a:t>2Mbps</a:t>
            </a:r>
          </a:p>
          <a:p>
            <a:pPr lvl="1"/>
            <a:r>
              <a:rPr lang="en-IE" sz="2000" dirty="0">
                <a:solidFill>
                  <a:schemeClr val="accent2"/>
                </a:solidFill>
              </a:rPr>
              <a:t>HSPA</a:t>
            </a:r>
            <a:r>
              <a:rPr lang="en-IE" sz="2000" dirty="0"/>
              <a:t> – peak of </a:t>
            </a:r>
            <a:r>
              <a:rPr lang="en-IE" sz="2000" b="1" dirty="0">
                <a:solidFill>
                  <a:schemeClr val="accent2"/>
                </a:solidFill>
              </a:rPr>
              <a:t>14.4Mbps</a:t>
            </a:r>
          </a:p>
          <a:p>
            <a:pPr lvl="1"/>
            <a:endParaRPr lang="en-IE" sz="2000" dirty="0"/>
          </a:p>
          <a:p>
            <a:r>
              <a:rPr lang="en-IE" sz="2400" dirty="0"/>
              <a:t>HSPA+</a:t>
            </a:r>
          </a:p>
          <a:p>
            <a:pPr lvl="1"/>
            <a:r>
              <a:rPr lang="en-IE" sz="2000" dirty="0"/>
              <a:t>Further improvement to allow higher speeds</a:t>
            </a:r>
          </a:p>
          <a:p>
            <a:pPr lvl="1"/>
            <a:r>
              <a:rPr lang="en-IE" sz="2000" b="1" dirty="0">
                <a:solidFill>
                  <a:schemeClr val="accent4"/>
                </a:solidFill>
              </a:rPr>
              <a:t>HSPA+ - peak of 42Mbps</a:t>
            </a:r>
          </a:p>
          <a:p>
            <a:pPr lvl="1"/>
            <a:endParaRPr lang="en-IE" sz="2000" dirty="0"/>
          </a:p>
        </p:txBody>
      </p:sp>
      <p:sp>
        <p:nvSpPr>
          <p:cNvPr id="16396" name="Isosceles Triangle 1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7" name="Rectangle 1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a:extLst>
              <a:ext uri="{FF2B5EF4-FFF2-40B4-BE49-F238E27FC236}">
                <a16:creationId xmlns:a16="http://schemas.microsoft.com/office/drawing/2014/main" id="{2735E32F-D0DF-4F0F-90A0-F9F1336819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7813" y="2066638"/>
            <a:ext cx="5290720" cy="272472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16398" name="Group 140">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42" name="Isosceles Triangle 141">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6298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4"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192CDB-0D8E-48B4-A585-5A5E32F86E66}"/>
              </a:ext>
            </a:extLst>
          </p:cNvPr>
          <p:cNvSpPr>
            <a:spLocks noGrp="1"/>
          </p:cNvSpPr>
          <p:nvPr>
            <p:ph type="title"/>
          </p:nvPr>
        </p:nvSpPr>
        <p:spPr>
          <a:xfrm>
            <a:off x="643467" y="321734"/>
            <a:ext cx="10905066" cy="1135737"/>
          </a:xfrm>
        </p:spPr>
        <p:txBody>
          <a:bodyPr>
            <a:normAutofit/>
          </a:bodyPr>
          <a:lstStyle/>
          <a:p>
            <a:r>
              <a:rPr lang="en-IE" sz="3600"/>
              <a:t>Long Term Evolution (4G)</a:t>
            </a:r>
          </a:p>
        </p:txBody>
      </p:sp>
      <p:sp>
        <p:nvSpPr>
          <p:cNvPr id="3" name="Content Placeholder 2">
            <a:extLst>
              <a:ext uri="{FF2B5EF4-FFF2-40B4-BE49-F238E27FC236}">
                <a16:creationId xmlns:a16="http://schemas.microsoft.com/office/drawing/2014/main" id="{08B56CCE-7A10-41B1-ABCD-16149EDCD951}"/>
              </a:ext>
            </a:extLst>
          </p:cNvPr>
          <p:cNvSpPr>
            <a:spLocks noGrp="1"/>
          </p:cNvSpPr>
          <p:nvPr>
            <p:ph idx="1"/>
          </p:nvPr>
        </p:nvSpPr>
        <p:spPr>
          <a:xfrm>
            <a:off x="670705" y="1345814"/>
            <a:ext cx="4305332" cy="5190451"/>
          </a:xfrm>
        </p:spPr>
        <p:txBody>
          <a:bodyPr>
            <a:normAutofit/>
          </a:bodyPr>
          <a:lstStyle/>
          <a:p>
            <a:r>
              <a:rPr lang="en-IE" sz="2200" dirty="0"/>
              <a:t>4</a:t>
            </a:r>
            <a:r>
              <a:rPr lang="en-IE" sz="2200" baseline="30000" dirty="0"/>
              <a:t>th</a:t>
            </a:r>
            <a:r>
              <a:rPr lang="en-IE" sz="2200" dirty="0"/>
              <a:t> Generation of mobile networks</a:t>
            </a:r>
          </a:p>
          <a:p>
            <a:r>
              <a:rPr lang="en-IE" sz="2200" dirty="0"/>
              <a:t>Significant departure from previous generations</a:t>
            </a:r>
          </a:p>
          <a:p>
            <a:r>
              <a:rPr lang="en-IE" sz="2200" dirty="0"/>
              <a:t>4G was enabled by LTE standards</a:t>
            </a:r>
          </a:p>
          <a:p>
            <a:r>
              <a:rPr lang="en-IE" sz="2200" dirty="0"/>
              <a:t>Based on OFDMA </a:t>
            </a:r>
          </a:p>
          <a:p>
            <a:r>
              <a:rPr lang="en-IE" sz="2200" dirty="0"/>
              <a:t>New Nodes</a:t>
            </a:r>
          </a:p>
          <a:p>
            <a:pPr lvl="1"/>
            <a:r>
              <a:rPr lang="en-IE" sz="2000" dirty="0"/>
              <a:t>RAN</a:t>
            </a:r>
          </a:p>
          <a:p>
            <a:pPr lvl="2"/>
            <a:r>
              <a:rPr lang="en-IE" sz="1600" dirty="0"/>
              <a:t>eNodeB (MIMO)</a:t>
            </a:r>
          </a:p>
          <a:p>
            <a:pPr lvl="1"/>
            <a:r>
              <a:rPr lang="en-IE" sz="2000" dirty="0"/>
              <a:t>EPC</a:t>
            </a:r>
          </a:p>
          <a:p>
            <a:pPr lvl="2"/>
            <a:r>
              <a:rPr lang="en-IE" sz="1600" dirty="0"/>
              <a:t>MME</a:t>
            </a:r>
          </a:p>
          <a:p>
            <a:pPr lvl="2"/>
            <a:r>
              <a:rPr lang="en-IE" sz="1600" dirty="0"/>
              <a:t>SGW</a:t>
            </a:r>
          </a:p>
          <a:p>
            <a:pPr lvl="2"/>
            <a:r>
              <a:rPr lang="en-IE" sz="1600" dirty="0"/>
              <a:t>PGW</a:t>
            </a:r>
          </a:p>
          <a:p>
            <a:pPr lvl="2"/>
            <a:r>
              <a:rPr lang="en-IE" sz="1600" dirty="0"/>
              <a:t>PCRF</a:t>
            </a:r>
          </a:p>
          <a:p>
            <a:pPr lvl="2"/>
            <a:r>
              <a:rPr lang="en-IE" sz="1600" dirty="0"/>
              <a:t>HSS</a:t>
            </a:r>
          </a:p>
        </p:txBody>
      </p:sp>
      <p:grpSp>
        <p:nvGrpSpPr>
          <p:cNvPr id="15365" name="Group 1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8" name="Isosceles Triangle 1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362" name="Picture 2" descr="Diagram&#10;&#10;Description automatically generated">
            <a:extLst>
              <a:ext uri="{FF2B5EF4-FFF2-40B4-BE49-F238E27FC236}">
                <a16:creationId xmlns:a16="http://schemas.microsoft.com/office/drawing/2014/main" id="{412FB0B0-23B3-44B3-8862-306BD1EDB4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5138" y="2108602"/>
            <a:ext cx="7686862" cy="3209265"/>
          </a:xfrm>
          <a:prstGeom prst="rect">
            <a:avLst/>
          </a:prstGeom>
          <a:noFill/>
          <a:extLst>
            <a:ext uri="{909E8E84-426E-40DD-AFC4-6F175D3DCCD1}">
              <a14:hiddenFill xmlns:a14="http://schemas.microsoft.com/office/drawing/2010/main">
                <a:solidFill>
                  <a:srgbClr val="FFFFFF"/>
                </a:solidFill>
              </a14:hiddenFill>
            </a:ext>
          </a:extLst>
        </p:spPr>
      </p:pic>
      <p:grpSp>
        <p:nvGrpSpPr>
          <p:cNvPr id="141" name="Group 14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2" name="Rectangle 14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Rounded Corners 3">
            <a:extLst>
              <a:ext uri="{FF2B5EF4-FFF2-40B4-BE49-F238E27FC236}">
                <a16:creationId xmlns:a16="http://schemas.microsoft.com/office/drawing/2014/main" id="{723500CD-F9AC-4955-8581-F2DFB4D5474F}"/>
              </a:ext>
            </a:extLst>
          </p:cNvPr>
          <p:cNvSpPr/>
          <p:nvPr/>
        </p:nvSpPr>
        <p:spPr>
          <a:xfrm>
            <a:off x="6890327" y="1935308"/>
            <a:ext cx="3011055" cy="3692833"/>
          </a:xfrm>
          <a:prstGeom prst="roundRect">
            <a:avLst/>
          </a:prstGeom>
          <a:solidFill>
            <a:schemeClr val="accent1">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104487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F85ECD-1CA7-453E-9EE4-3768278DB1A7}"/>
              </a:ext>
            </a:extLst>
          </p:cNvPr>
          <p:cNvSpPr>
            <a:spLocks noGrp="1"/>
          </p:cNvSpPr>
          <p:nvPr>
            <p:ph type="title"/>
          </p:nvPr>
        </p:nvSpPr>
        <p:spPr>
          <a:xfrm>
            <a:off x="966952" y="1204108"/>
            <a:ext cx="2669406" cy="1781175"/>
          </a:xfrm>
        </p:spPr>
        <p:txBody>
          <a:bodyPr>
            <a:normAutofit/>
          </a:bodyPr>
          <a:lstStyle/>
          <a:p>
            <a:r>
              <a:rPr lang="en-IE" sz="3200">
                <a:solidFill>
                  <a:srgbClr val="FFFFFF"/>
                </a:solidFill>
              </a:rPr>
              <a:t>3G and 4G co-existence</a:t>
            </a:r>
          </a:p>
        </p:txBody>
      </p:sp>
      <p:sp>
        <p:nvSpPr>
          <p:cNvPr id="3" name="Content Placeholder 2">
            <a:extLst>
              <a:ext uri="{FF2B5EF4-FFF2-40B4-BE49-F238E27FC236}">
                <a16:creationId xmlns:a16="http://schemas.microsoft.com/office/drawing/2014/main" id="{9C22CFE0-473B-4062-8097-E793E812AFCC}"/>
              </a:ext>
            </a:extLst>
          </p:cNvPr>
          <p:cNvSpPr>
            <a:spLocks noGrp="1"/>
          </p:cNvSpPr>
          <p:nvPr>
            <p:ph idx="1"/>
          </p:nvPr>
        </p:nvSpPr>
        <p:spPr>
          <a:xfrm>
            <a:off x="966951" y="3355130"/>
            <a:ext cx="3264807" cy="2822386"/>
          </a:xfrm>
        </p:spPr>
        <p:txBody>
          <a:bodyPr>
            <a:normAutofit lnSpcReduction="10000"/>
          </a:bodyPr>
          <a:lstStyle/>
          <a:p>
            <a:r>
              <a:rPr lang="en-IE" sz="2400" dirty="0"/>
              <a:t>4G towers </a:t>
            </a:r>
            <a:r>
              <a:rPr lang="en-IE" sz="2400" b="1" dirty="0">
                <a:solidFill>
                  <a:schemeClr val="accent4"/>
                </a:solidFill>
              </a:rPr>
              <a:t>backward compatible</a:t>
            </a:r>
          </a:p>
          <a:p>
            <a:endParaRPr lang="en-IE" sz="1600" dirty="0"/>
          </a:p>
          <a:p>
            <a:r>
              <a:rPr lang="en-IE" sz="2400" dirty="0"/>
              <a:t>MME can </a:t>
            </a:r>
            <a:r>
              <a:rPr lang="en-IE" sz="2400" b="1" dirty="0">
                <a:solidFill>
                  <a:srgbClr val="92D050"/>
                </a:solidFill>
              </a:rPr>
              <a:t>communicate with UMTS </a:t>
            </a:r>
            <a:r>
              <a:rPr lang="en-IE" sz="2400" dirty="0"/>
              <a:t>nodes</a:t>
            </a:r>
          </a:p>
          <a:p>
            <a:pPr lvl="1"/>
            <a:r>
              <a:rPr lang="en-IE" sz="2000" dirty="0"/>
              <a:t>SGSN</a:t>
            </a:r>
          </a:p>
          <a:p>
            <a:pPr lvl="1"/>
            <a:r>
              <a:rPr lang="en-IE" sz="2000" dirty="0"/>
              <a:t>GGSN</a:t>
            </a:r>
          </a:p>
        </p:txBody>
      </p:sp>
      <p:pic>
        <p:nvPicPr>
          <p:cNvPr id="17410" name="Picture 2">
            <a:extLst>
              <a:ext uri="{FF2B5EF4-FFF2-40B4-BE49-F238E27FC236}">
                <a16:creationId xmlns:a16="http://schemas.microsoft.com/office/drawing/2014/main" id="{F29C34A5-4EB2-4822-948F-05EEF37F4C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0854" y="1547689"/>
            <a:ext cx="6903723" cy="4383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95A3FE-F253-7385-4D34-8CE4F2F3C6FB}"/>
              </a:ext>
            </a:extLst>
          </p:cNvPr>
          <p:cNvSpPr txBox="1"/>
          <p:nvPr/>
        </p:nvSpPr>
        <p:spPr>
          <a:xfrm>
            <a:off x="5061098" y="3516337"/>
            <a:ext cx="2562446" cy="446567"/>
          </a:xfrm>
          <a:prstGeom prst="rect">
            <a:avLst/>
          </a:prstGeom>
          <a:solidFill>
            <a:schemeClr val="bg1"/>
          </a:solidFill>
        </p:spPr>
        <p:txBody>
          <a:bodyPr wrap="square" rtlCol="0">
            <a:spAutoFit/>
          </a:bodyPr>
          <a:lstStyle/>
          <a:p>
            <a:endParaRPr lang="en-GB" dirty="0"/>
          </a:p>
        </p:txBody>
      </p:sp>
    </p:spTree>
    <p:extLst>
      <p:ext uri="{BB962C8B-B14F-4D97-AF65-F5344CB8AC3E}">
        <p14:creationId xmlns:p14="http://schemas.microsoft.com/office/powerpoint/2010/main" val="181228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A219-7C5A-4B3D-81A9-B7AC6A395C0C}"/>
              </a:ext>
            </a:extLst>
          </p:cNvPr>
          <p:cNvSpPr>
            <a:spLocks noGrp="1"/>
          </p:cNvSpPr>
          <p:nvPr>
            <p:ph type="title"/>
          </p:nvPr>
        </p:nvSpPr>
        <p:spPr>
          <a:xfrm>
            <a:off x="2724440" y="2486699"/>
            <a:ext cx="8629358" cy="1403231"/>
          </a:xfrm>
        </p:spPr>
        <p:txBody>
          <a:bodyPr vert="horz" lIns="91440" tIns="45720" rIns="91440" bIns="45720" rtlCol="0" anchor="ctr">
            <a:normAutofit/>
          </a:bodyPr>
          <a:lstStyle/>
          <a:p>
            <a:r>
              <a:rPr lang="en-US" sz="8800" kern="1200" dirty="0">
                <a:solidFill>
                  <a:schemeClr val="accent1"/>
                </a:solidFill>
                <a:latin typeface="+mj-lt"/>
                <a:ea typeface="+mj-ea"/>
                <a:cs typeface="+mj-cs"/>
              </a:rPr>
              <a:t>Questions?</a:t>
            </a:r>
          </a:p>
        </p:txBody>
      </p:sp>
      <p:pic>
        <p:nvPicPr>
          <p:cNvPr id="7" name="Graphic 6" descr="Questions">
            <a:extLst>
              <a:ext uri="{FF2B5EF4-FFF2-40B4-BE49-F238E27FC236}">
                <a16:creationId xmlns:a16="http://schemas.microsoft.com/office/drawing/2014/main" id="{4EB5A3B1-63E1-4F85-85A4-BDE828CEFB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8399"/>
            <a:ext cx="1371600" cy="1371600"/>
          </a:xfrm>
          <a:prstGeom prst="rect">
            <a:avLst/>
          </a:prstGeom>
        </p:spPr>
      </p:pic>
    </p:spTree>
    <p:extLst>
      <p:ext uri="{BB962C8B-B14F-4D97-AF65-F5344CB8AC3E}">
        <p14:creationId xmlns:p14="http://schemas.microsoft.com/office/powerpoint/2010/main" val="186521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F51-5C01-45D3-A311-178ABE09C1D8}"/>
              </a:ext>
            </a:extLst>
          </p:cNvPr>
          <p:cNvSpPr>
            <a:spLocks noGrp="1"/>
          </p:cNvSpPr>
          <p:nvPr>
            <p:ph type="title"/>
          </p:nvPr>
        </p:nvSpPr>
        <p:spPr>
          <a:xfrm>
            <a:off x="228600" y="266272"/>
            <a:ext cx="10515600" cy="623416"/>
          </a:xfrm>
        </p:spPr>
        <p:txBody>
          <a:bodyPr>
            <a:normAutofit fontScale="90000"/>
          </a:bodyPr>
          <a:lstStyle/>
          <a:p>
            <a:r>
              <a:rPr lang="en-IE" dirty="0"/>
              <a:t>What is Mobile communication?</a:t>
            </a:r>
          </a:p>
        </p:txBody>
      </p:sp>
      <p:sp>
        <p:nvSpPr>
          <p:cNvPr id="3" name="Content Placeholder 2">
            <a:extLst>
              <a:ext uri="{FF2B5EF4-FFF2-40B4-BE49-F238E27FC236}">
                <a16:creationId xmlns:a16="http://schemas.microsoft.com/office/drawing/2014/main" id="{6254B1BF-86E1-4A0E-ACD5-DF08550DDEF8}"/>
              </a:ext>
            </a:extLst>
          </p:cNvPr>
          <p:cNvSpPr>
            <a:spLocks noGrp="1"/>
          </p:cNvSpPr>
          <p:nvPr>
            <p:ph idx="1"/>
          </p:nvPr>
        </p:nvSpPr>
        <p:spPr>
          <a:xfrm>
            <a:off x="838200" y="1149461"/>
            <a:ext cx="10515600" cy="5287275"/>
          </a:xfrm>
        </p:spPr>
        <p:txBody>
          <a:bodyPr>
            <a:normAutofit fontScale="77500" lnSpcReduction="20000"/>
          </a:bodyPr>
          <a:lstStyle/>
          <a:p>
            <a:r>
              <a:rPr lang="en-IE" u="sng" dirty="0"/>
              <a:t>Mobile communication</a:t>
            </a:r>
            <a:r>
              <a:rPr lang="en-IE" dirty="0"/>
              <a:t> is the use of technology that allows</a:t>
            </a:r>
            <a:r>
              <a:rPr lang="en-US" dirty="0"/>
              <a:t> us to communicate with others in different locations </a:t>
            </a:r>
            <a:r>
              <a:rPr lang="en-US" b="1" dirty="0">
                <a:solidFill>
                  <a:srgbClr val="FFC000"/>
                </a:solidFill>
              </a:rPr>
              <a:t>without the use of any physical connection </a:t>
            </a:r>
            <a:r>
              <a:rPr lang="en-US" dirty="0"/>
              <a:t>(wires or cables).</a:t>
            </a:r>
          </a:p>
          <a:p>
            <a:endParaRPr lang="en-US" sz="1700" dirty="0"/>
          </a:p>
          <a:p>
            <a:r>
              <a:rPr lang="en-US" dirty="0"/>
              <a:t>Examples:</a:t>
            </a:r>
          </a:p>
          <a:p>
            <a:endParaRPr lang="en-US" sz="1500" dirty="0"/>
          </a:p>
          <a:p>
            <a:pPr algn="just" fontAlgn="base">
              <a:buFont typeface="Arial" panose="020B0604020202020204" pitchFamily="34" charset="0"/>
              <a:buChar char="•"/>
            </a:pPr>
            <a:r>
              <a:rPr lang="en-GB" b="1" i="0" dirty="0">
                <a:solidFill>
                  <a:schemeClr val="accent5">
                    <a:lumMod val="75000"/>
                  </a:schemeClr>
                </a:solidFill>
                <a:effectLst/>
                <a:latin typeface="Nunito" pitchFamily="2" charset="0"/>
              </a:rPr>
              <a:t>SMS: </a:t>
            </a:r>
            <a:r>
              <a:rPr lang="en-GB" b="0" i="0" dirty="0">
                <a:solidFill>
                  <a:srgbClr val="273239"/>
                </a:solidFill>
                <a:effectLst/>
                <a:latin typeface="Nunito" pitchFamily="2" charset="0"/>
              </a:rPr>
              <a:t>stands for “Short Message Service.” It is now the most widely used and oldest text messaging service.</a:t>
            </a:r>
          </a:p>
          <a:p>
            <a:pPr algn="just" fontAlgn="base">
              <a:buFont typeface="Arial" panose="020B0604020202020204" pitchFamily="34" charset="0"/>
              <a:buChar char="•"/>
            </a:pPr>
            <a:endParaRPr lang="en-IE" sz="1500" b="0" i="0" dirty="0">
              <a:solidFill>
                <a:srgbClr val="273239"/>
              </a:solidFill>
              <a:effectLst/>
              <a:latin typeface="Nunito" panose="020F0502020204030204" pitchFamily="2" charset="0"/>
            </a:endParaRPr>
          </a:p>
          <a:p>
            <a:pPr algn="just" fontAlgn="base">
              <a:buFont typeface="Arial" panose="020B0604020202020204" pitchFamily="34" charset="0"/>
              <a:buChar char="•"/>
            </a:pPr>
            <a:r>
              <a:rPr lang="en-GB" b="1" i="0" dirty="0">
                <a:solidFill>
                  <a:schemeClr val="accent6"/>
                </a:solidFill>
                <a:effectLst/>
                <a:latin typeface="Nunito" pitchFamily="2" charset="0"/>
              </a:rPr>
              <a:t>MMS: </a:t>
            </a:r>
            <a:r>
              <a:rPr lang="en-GB" b="0" i="0" dirty="0">
                <a:solidFill>
                  <a:srgbClr val="273239"/>
                </a:solidFill>
                <a:effectLst/>
                <a:latin typeface="Nunito" pitchFamily="2" charset="0"/>
              </a:rPr>
              <a:t>MMS (Multimedia Messaging Service) messaging is a standard method of delivering multimedia material, including messages.</a:t>
            </a:r>
          </a:p>
          <a:p>
            <a:pPr algn="just" fontAlgn="base">
              <a:buFont typeface="Arial" panose="020B0604020202020204" pitchFamily="34" charset="0"/>
              <a:buChar char="•"/>
            </a:pPr>
            <a:endParaRPr lang="en-GB" sz="1500" b="0" i="0" dirty="0">
              <a:solidFill>
                <a:srgbClr val="273239"/>
              </a:solidFill>
              <a:effectLst/>
              <a:latin typeface="Nunito" pitchFamily="2" charset="0"/>
            </a:endParaRPr>
          </a:p>
          <a:p>
            <a:pPr algn="just" fontAlgn="base"/>
            <a:r>
              <a:rPr lang="en-GB" b="1" i="0" dirty="0">
                <a:solidFill>
                  <a:schemeClr val="accent2"/>
                </a:solidFill>
                <a:effectLst/>
                <a:latin typeface="Nunito" pitchFamily="2" charset="0"/>
              </a:rPr>
              <a:t>3G: </a:t>
            </a:r>
            <a:r>
              <a:rPr lang="en-GB" b="0" i="0" dirty="0">
                <a:solidFill>
                  <a:srgbClr val="273239"/>
                </a:solidFill>
                <a:effectLst/>
                <a:latin typeface="Nunito" pitchFamily="2" charset="0"/>
              </a:rPr>
              <a:t>3G stands for third-generation access technology, which allows mobile phones to connect to the internet</a:t>
            </a:r>
          </a:p>
          <a:p>
            <a:pPr algn="just" fontAlgn="base">
              <a:buFont typeface="Arial" panose="020B0604020202020204" pitchFamily="34" charset="0"/>
              <a:buChar char="•"/>
            </a:pPr>
            <a:endParaRPr lang="en-IE" sz="1500" b="0" i="0" dirty="0">
              <a:solidFill>
                <a:srgbClr val="273239"/>
              </a:solidFill>
              <a:effectLst/>
              <a:latin typeface="Nunito" panose="020F0502020204030204" pitchFamily="2" charset="0"/>
            </a:endParaRPr>
          </a:p>
          <a:p>
            <a:pPr algn="just" fontAlgn="base">
              <a:buFont typeface="Arial" panose="020B0604020202020204" pitchFamily="34" charset="0"/>
              <a:buChar char="•"/>
            </a:pPr>
            <a:r>
              <a:rPr lang="en-GB" b="1" i="0" dirty="0">
                <a:solidFill>
                  <a:srgbClr val="FF0000"/>
                </a:solidFill>
                <a:effectLst/>
                <a:latin typeface="Nunito" pitchFamily="2" charset="0"/>
              </a:rPr>
              <a:t>4G: </a:t>
            </a:r>
            <a:r>
              <a:rPr lang="en-GB" b="0" i="0" dirty="0">
                <a:solidFill>
                  <a:srgbClr val="273239"/>
                </a:solidFill>
                <a:effectLst/>
                <a:latin typeface="Nunito" pitchFamily="2" charset="0"/>
              </a:rPr>
              <a:t>The fourth generation of mobile networking technology is known as 4G, which comes after the 2G and 3G networks. Although it’s commonly referred to as 4G LTE, this isn’t exactly right because LTE is just one sort of 4G.</a:t>
            </a:r>
          </a:p>
          <a:p>
            <a:pPr algn="just" fontAlgn="base">
              <a:buFont typeface="Arial" panose="020B0604020202020204" pitchFamily="34" charset="0"/>
              <a:buChar char="•"/>
            </a:pPr>
            <a:endParaRPr lang="en-IE" b="0" i="0" dirty="0">
              <a:solidFill>
                <a:srgbClr val="273239"/>
              </a:solidFill>
              <a:effectLst/>
              <a:latin typeface="Nunito" panose="020F0502020204030204" pitchFamily="2" charset="0"/>
            </a:endParaRPr>
          </a:p>
        </p:txBody>
      </p:sp>
    </p:spTree>
    <p:extLst>
      <p:ext uri="{BB962C8B-B14F-4D97-AF65-F5344CB8AC3E}">
        <p14:creationId xmlns:p14="http://schemas.microsoft.com/office/powerpoint/2010/main" val="382405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4B1BF-86E1-4A0E-ACD5-DF08550DDEF8}"/>
              </a:ext>
            </a:extLst>
          </p:cNvPr>
          <p:cNvSpPr>
            <a:spLocks noGrp="1"/>
          </p:cNvSpPr>
          <p:nvPr>
            <p:ph idx="1"/>
          </p:nvPr>
        </p:nvSpPr>
        <p:spPr>
          <a:xfrm>
            <a:off x="629165" y="329515"/>
            <a:ext cx="10933670" cy="5568777"/>
          </a:xfrm>
        </p:spPr>
        <p:txBody>
          <a:bodyPr>
            <a:normAutofit fontScale="85000" lnSpcReduction="20000"/>
          </a:bodyPr>
          <a:lstStyle/>
          <a:p>
            <a:endParaRPr lang="en-US" dirty="0"/>
          </a:p>
          <a:p>
            <a:pPr algn="just" fontAlgn="base">
              <a:buFont typeface="Arial" panose="020B0604020202020204" pitchFamily="34" charset="0"/>
              <a:buChar char="•"/>
            </a:pPr>
            <a:r>
              <a:rPr lang="en-IE" b="0" i="0" dirty="0">
                <a:solidFill>
                  <a:srgbClr val="273239"/>
                </a:solidFill>
                <a:effectLst/>
                <a:latin typeface="Nunito" panose="020F0502020204030204" pitchFamily="2" charset="0"/>
              </a:rPr>
              <a:t>GSM </a:t>
            </a:r>
            <a:r>
              <a:rPr lang="en-GB" b="1" i="0" dirty="0">
                <a:solidFill>
                  <a:schemeClr val="accent2"/>
                </a:solidFill>
                <a:effectLst/>
                <a:latin typeface="Nunito" pitchFamily="2" charset="0"/>
              </a:rPr>
              <a:t>Global System for Mobile technology</a:t>
            </a:r>
            <a:r>
              <a:rPr lang="en-GB" b="1" i="0" dirty="0">
                <a:solidFill>
                  <a:srgbClr val="273239"/>
                </a:solidFill>
                <a:effectLst/>
                <a:latin typeface="Nunito" pitchFamily="2" charset="0"/>
              </a:rPr>
              <a:t>: </a:t>
            </a:r>
            <a:r>
              <a:rPr lang="en-GB" b="0" i="0" dirty="0">
                <a:solidFill>
                  <a:srgbClr val="273239"/>
                </a:solidFill>
                <a:effectLst/>
                <a:latin typeface="Nunito" pitchFamily="2" charset="0"/>
              </a:rPr>
              <a:t>The  (GSM) is an acronym for Global System for Mobile Communication. </a:t>
            </a:r>
          </a:p>
          <a:p>
            <a:pPr algn="just" fontAlgn="base">
              <a:buFont typeface="Arial" panose="020B0604020202020204" pitchFamily="34" charset="0"/>
              <a:buChar char="•"/>
            </a:pPr>
            <a:endParaRPr lang="en-GB" sz="1300" b="0" i="0" dirty="0">
              <a:solidFill>
                <a:srgbClr val="273239"/>
              </a:solidFill>
              <a:effectLst/>
              <a:latin typeface="Nunito" pitchFamily="2" charset="0"/>
            </a:endParaRPr>
          </a:p>
          <a:p>
            <a:pPr algn="just" fontAlgn="base">
              <a:buFont typeface="Arial" panose="020B0604020202020204" pitchFamily="34" charset="0"/>
              <a:buChar char="•"/>
            </a:pPr>
            <a:r>
              <a:rPr lang="en-GB" b="0" i="0" dirty="0">
                <a:solidFill>
                  <a:srgbClr val="273239"/>
                </a:solidFill>
                <a:effectLst/>
                <a:latin typeface="Nunito" pitchFamily="2" charset="0"/>
              </a:rPr>
              <a:t>GSM is a cellular technology that is open and digital and is used for mobile communication. </a:t>
            </a:r>
          </a:p>
          <a:p>
            <a:pPr algn="just" fontAlgn="base">
              <a:buFont typeface="Arial" panose="020B0604020202020204" pitchFamily="34" charset="0"/>
              <a:buChar char="•"/>
            </a:pPr>
            <a:endParaRPr lang="en-GB" sz="1200" dirty="0">
              <a:solidFill>
                <a:srgbClr val="273239"/>
              </a:solidFill>
              <a:latin typeface="Nunito" pitchFamily="2" charset="0"/>
            </a:endParaRPr>
          </a:p>
          <a:p>
            <a:pPr algn="just" fontAlgn="base">
              <a:buFont typeface="Arial" panose="020B0604020202020204" pitchFamily="34" charset="0"/>
              <a:buChar char="•"/>
            </a:pPr>
            <a:r>
              <a:rPr lang="en-GB" b="0" i="0" dirty="0">
                <a:solidFill>
                  <a:srgbClr val="273239"/>
                </a:solidFill>
                <a:effectLst/>
                <a:latin typeface="Nunito" pitchFamily="2" charset="0"/>
              </a:rPr>
              <a:t>It operates on the 850 MHz, 900 MHz, 1800 MHz, and 1900 MHz frequency ranges. It employs a hybrid of FDMA and TDMA. </a:t>
            </a:r>
          </a:p>
          <a:p>
            <a:pPr algn="just" fontAlgn="base">
              <a:buFont typeface="Arial" panose="020B0604020202020204" pitchFamily="34" charset="0"/>
              <a:buChar char="•"/>
            </a:pPr>
            <a:endParaRPr lang="en-IE" sz="1000" b="0" i="0" dirty="0">
              <a:solidFill>
                <a:srgbClr val="273239"/>
              </a:solidFill>
              <a:effectLst/>
              <a:latin typeface="Nunito" panose="020F0502020204030204" pitchFamily="2" charset="0"/>
            </a:endParaRPr>
          </a:p>
          <a:p>
            <a:pPr algn="just" fontAlgn="base">
              <a:buFont typeface="Arial" panose="020B0604020202020204" pitchFamily="34" charset="0"/>
              <a:buChar char="•"/>
            </a:pPr>
            <a:endParaRPr lang="en-IE" sz="1200" b="0" i="0" dirty="0">
              <a:solidFill>
                <a:srgbClr val="273239"/>
              </a:solidFill>
              <a:effectLst/>
              <a:latin typeface="Nunito" panose="020F0502020204030204" pitchFamily="2" charset="0"/>
            </a:endParaRPr>
          </a:p>
          <a:p>
            <a:pPr algn="l"/>
            <a:r>
              <a:rPr lang="en-GB" b="0" i="0" dirty="0">
                <a:solidFill>
                  <a:srgbClr val="202124"/>
                </a:solidFill>
                <a:effectLst/>
                <a:latin typeface="Google Sans"/>
              </a:rPr>
              <a:t>What is </a:t>
            </a:r>
            <a:r>
              <a:rPr lang="en-GB" b="1" i="0" u="sng" dirty="0">
                <a:solidFill>
                  <a:schemeClr val="accent4"/>
                </a:solidFill>
                <a:effectLst/>
                <a:latin typeface="Google Sans"/>
              </a:rPr>
              <a:t>FDMA and TDMA</a:t>
            </a:r>
            <a:r>
              <a:rPr lang="en-GB" b="0" i="0" dirty="0">
                <a:solidFill>
                  <a:srgbClr val="202124"/>
                </a:solidFill>
                <a:effectLst/>
                <a:latin typeface="Google Sans"/>
              </a:rPr>
              <a:t>?</a:t>
            </a:r>
            <a:endParaRPr lang="en-GB" b="0" i="0" dirty="0">
              <a:solidFill>
                <a:srgbClr val="202124"/>
              </a:solidFill>
              <a:effectLst/>
              <a:latin typeface="arial" panose="020B0604020202020204" pitchFamily="34" charset="0"/>
            </a:endParaRPr>
          </a:p>
          <a:p>
            <a:pPr algn="l"/>
            <a:r>
              <a:rPr lang="en-GB" b="0" i="0" dirty="0">
                <a:solidFill>
                  <a:srgbClr val="4D5156"/>
                </a:solidFill>
                <a:effectLst/>
                <a:latin typeface="Google Sans"/>
              </a:rPr>
              <a:t>The term </a:t>
            </a:r>
            <a:r>
              <a:rPr lang="en-GB" b="0" i="0" dirty="0">
                <a:solidFill>
                  <a:srgbClr val="040C28"/>
                </a:solidFill>
                <a:effectLst/>
                <a:latin typeface="Google Sans"/>
              </a:rPr>
              <a:t>FDMA is an acronym for Frequency Division Multiple Access.</a:t>
            </a:r>
            <a:r>
              <a:rPr lang="en-GB" b="0" i="0" dirty="0">
                <a:solidFill>
                  <a:srgbClr val="4D5156"/>
                </a:solidFill>
                <a:effectLst/>
                <a:latin typeface="Google Sans"/>
              </a:rPr>
              <a:t> </a:t>
            </a:r>
            <a:r>
              <a:rPr lang="en-GB" b="0" i="0" dirty="0">
                <a:solidFill>
                  <a:srgbClr val="040C28"/>
                </a:solidFill>
                <a:effectLst/>
                <a:latin typeface="Google Sans"/>
              </a:rPr>
              <a:t>The term TDMA is an acronym for Time Division Multiple Access</a:t>
            </a:r>
            <a:r>
              <a:rPr lang="en-GB" b="0" i="0" dirty="0">
                <a:solidFill>
                  <a:srgbClr val="4D5156"/>
                </a:solidFill>
                <a:effectLst/>
                <a:latin typeface="Google Sans"/>
              </a:rPr>
              <a:t>. The term CDMA is an acronym for Code Division Multiple Access. </a:t>
            </a:r>
          </a:p>
          <a:p>
            <a:pPr algn="l"/>
            <a:endParaRPr lang="en-GB" sz="1200" b="0" i="0" dirty="0">
              <a:solidFill>
                <a:srgbClr val="4D5156"/>
              </a:solidFill>
              <a:effectLst/>
              <a:latin typeface="Google Sans"/>
            </a:endParaRPr>
          </a:p>
          <a:p>
            <a:pPr algn="l"/>
            <a:r>
              <a:rPr lang="en-GB" b="0" i="0" dirty="0">
                <a:solidFill>
                  <a:srgbClr val="4D5156"/>
                </a:solidFill>
                <a:effectLst/>
                <a:latin typeface="Google Sans"/>
              </a:rPr>
              <a:t>Mode of Operation. FDMA shares one single bandwidth among various stations by splitting it into sub-channels.</a:t>
            </a:r>
            <a:endParaRPr lang="en-GB" b="0" i="0" dirty="0">
              <a:solidFill>
                <a:srgbClr val="202124"/>
              </a:solidFill>
              <a:effectLst/>
              <a:latin typeface="arial" panose="020B0604020202020204" pitchFamily="34" charset="0"/>
            </a:endParaRPr>
          </a:p>
          <a:p>
            <a:endParaRPr lang="en-US" dirty="0"/>
          </a:p>
          <a:p>
            <a:endParaRPr lang="en-IE" dirty="0"/>
          </a:p>
        </p:txBody>
      </p:sp>
    </p:spTree>
    <p:extLst>
      <p:ext uri="{BB962C8B-B14F-4D97-AF65-F5344CB8AC3E}">
        <p14:creationId xmlns:p14="http://schemas.microsoft.com/office/powerpoint/2010/main" val="51612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4B1BF-86E1-4A0E-ACD5-DF08550DDEF8}"/>
              </a:ext>
            </a:extLst>
          </p:cNvPr>
          <p:cNvSpPr>
            <a:spLocks noGrp="1"/>
          </p:cNvSpPr>
          <p:nvPr>
            <p:ph idx="1"/>
          </p:nvPr>
        </p:nvSpPr>
        <p:spPr>
          <a:xfrm>
            <a:off x="459260" y="255375"/>
            <a:ext cx="10933670" cy="6145425"/>
          </a:xfrm>
        </p:spPr>
        <p:txBody>
          <a:bodyPr>
            <a:normAutofit fontScale="92500" lnSpcReduction="10000"/>
          </a:bodyPr>
          <a:lstStyle/>
          <a:p>
            <a:pPr algn="just" fontAlgn="base">
              <a:buFont typeface="Arial" panose="020B0604020202020204" pitchFamily="34" charset="0"/>
              <a:buChar char="•"/>
            </a:pPr>
            <a:endParaRPr lang="en-IE" b="0" i="0" dirty="0">
              <a:solidFill>
                <a:srgbClr val="273239"/>
              </a:solidFill>
              <a:effectLst/>
              <a:latin typeface="Nunito" panose="020F0502020204030204" pitchFamily="2" charset="0"/>
            </a:endParaRPr>
          </a:p>
          <a:p>
            <a:pPr algn="just" fontAlgn="base">
              <a:buFont typeface="Arial" panose="020B0604020202020204" pitchFamily="34" charset="0"/>
              <a:buChar char="•"/>
            </a:pPr>
            <a:r>
              <a:rPr lang="en-GB" b="1" i="0" dirty="0">
                <a:solidFill>
                  <a:schemeClr val="accent4"/>
                </a:solidFill>
                <a:effectLst/>
                <a:latin typeface="Nunito" pitchFamily="2" charset="0"/>
              </a:rPr>
              <a:t>Code Division Multiple Access</a:t>
            </a:r>
            <a:r>
              <a:rPr lang="en-GB" b="1" i="0" dirty="0">
                <a:solidFill>
                  <a:srgbClr val="273239"/>
                </a:solidFill>
                <a:effectLst/>
                <a:latin typeface="Nunito" pitchFamily="2" charset="0"/>
              </a:rPr>
              <a:t>: </a:t>
            </a:r>
            <a:r>
              <a:rPr lang="en-GB" b="0" i="0" dirty="0">
                <a:solidFill>
                  <a:srgbClr val="273239"/>
                </a:solidFill>
                <a:effectLst/>
                <a:latin typeface="Nunito" pitchFamily="2" charset="0"/>
              </a:rPr>
              <a:t>(CDMA) is an acronym for code division multiple access. It is a channel access mechanism that also serves as an example of multiple access. </a:t>
            </a:r>
          </a:p>
          <a:p>
            <a:pPr algn="just" fontAlgn="base">
              <a:buFont typeface="Arial" panose="020B0604020202020204" pitchFamily="34" charset="0"/>
              <a:buChar char="•"/>
            </a:pPr>
            <a:endParaRPr lang="en-GB" sz="1300" b="0" i="0" dirty="0">
              <a:solidFill>
                <a:srgbClr val="273239"/>
              </a:solidFill>
              <a:effectLst/>
              <a:latin typeface="Nunito" pitchFamily="2" charset="0"/>
            </a:endParaRPr>
          </a:p>
          <a:p>
            <a:pPr algn="just" fontAlgn="base">
              <a:buFont typeface="Arial" panose="020B0604020202020204" pitchFamily="34" charset="0"/>
              <a:buChar char="•"/>
            </a:pPr>
            <a:r>
              <a:rPr lang="en-GB" b="0" i="0" dirty="0">
                <a:solidFill>
                  <a:srgbClr val="273239"/>
                </a:solidFill>
                <a:effectLst/>
                <a:latin typeface="Nunito" pitchFamily="2" charset="0"/>
              </a:rPr>
              <a:t>Multiple access simply means that data from </a:t>
            </a:r>
            <a:r>
              <a:rPr lang="en-GB" b="1" i="0" dirty="0">
                <a:solidFill>
                  <a:schemeClr val="accent2"/>
                </a:solidFill>
                <a:effectLst/>
                <a:latin typeface="Nunito" pitchFamily="2" charset="0"/>
              </a:rPr>
              <a:t>multiple transmitters </a:t>
            </a:r>
            <a:r>
              <a:rPr lang="en-GB" b="0" i="0" dirty="0">
                <a:solidFill>
                  <a:srgbClr val="273239"/>
                </a:solidFill>
                <a:effectLst/>
                <a:latin typeface="Nunito" pitchFamily="2" charset="0"/>
              </a:rPr>
              <a:t>can be delivered onto a single communication channel at the same time</a:t>
            </a:r>
            <a:endParaRPr lang="en-IE" dirty="0">
              <a:solidFill>
                <a:srgbClr val="273239"/>
              </a:solidFill>
              <a:latin typeface="Nunito" panose="020F0502020204030204" pitchFamily="2" charset="0"/>
            </a:endParaRPr>
          </a:p>
          <a:p>
            <a:pPr algn="just" fontAlgn="base">
              <a:buFont typeface="Arial" panose="020B0604020202020204" pitchFamily="34" charset="0"/>
              <a:buChar char="•"/>
            </a:pPr>
            <a:endParaRPr lang="en-IE" b="0" i="0" dirty="0">
              <a:solidFill>
                <a:srgbClr val="273239"/>
              </a:solidFill>
              <a:effectLst/>
              <a:latin typeface="Nunito" panose="020F0502020204030204" pitchFamily="2" charset="0"/>
            </a:endParaRPr>
          </a:p>
          <a:p>
            <a:pPr algn="just" fontAlgn="base">
              <a:buFont typeface="Arial" panose="020B0604020202020204" pitchFamily="34" charset="0"/>
              <a:buChar char="•"/>
            </a:pPr>
            <a:r>
              <a:rPr lang="en-GB" b="1" i="0" dirty="0">
                <a:solidFill>
                  <a:srgbClr val="273239"/>
                </a:solidFill>
                <a:effectLst/>
                <a:latin typeface="Nunito" pitchFamily="2" charset="0"/>
              </a:rPr>
              <a:t> </a:t>
            </a:r>
            <a:r>
              <a:rPr lang="en-GB" b="1" i="0" dirty="0">
                <a:solidFill>
                  <a:srgbClr val="C00000"/>
                </a:solidFill>
                <a:effectLst/>
                <a:latin typeface="Nunito" pitchFamily="2" charset="0"/>
              </a:rPr>
              <a:t>Wi-Fi (Wireless Fidelity): </a:t>
            </a:r>
            <a:r>
              <a:rPr lang="en-GB" b="0" i="0" dirty="0">
                <a:solidFill>
                  <a:srgbClr val="273239"/>
                </a:solidFill>
                <a:effectLst/>
                <a:latin typeface="Nunito" pitchFamily="2" charset="0"/>
              </a:rPr>
              <a:t>Wi-Fi is a wireless networking technology that allows us to connect to a network or to other computers or mobile devices across </a:t>
            </a:r>
            <a:r>
              <a:rPr lang="en-GB" b="1" i="0" u="sng" dirty="0">
                <a:solidFill>
                  <a:srgbClr val="273239"/>
                </a:solidFill>
                <a:effectLst/>
                <a:latin typeface="Nunito" pitchFamily="2" charset="0"/>
              </a:rPr>
              <a:t>a wireless channel</a:t>
            </a:r>
            <a:r>
              <a:rPr lang="en-GB" b="0" i="0" dirty="0">
                <a:solidFill>
                  <a:srgbClr val="273239"/>
                </a:solidFill>
                <a:effectLst/>
                <a:latin typeface="Nunito" pitchFamily="2" charset="0"/>
              </a:rPr>
              <a:t>. </a:t>
            </a:r>
          </a:p>
          <a:p>
            <a:pPr algn="just" fontAlgn="base">
              <a:buFont typeface="Arial" panose="020B0604020202020204" pitchFamily="34" charset="0"/>
              <a:buChar char="•"/>
            </a:pPr>
            <a:endParaRPr lang="en-GB" sz="1300" dirty="0">
              <a:solidFill>
                <a:srgbClr val="273239"/>
              </a:solidFill>
              <a:latin typeface="Nunito" pitchFamily="2" charset="0"/>
            </a:endParaRPr>
          </a:p>
          <a:p>
            <a:pPr algn="just" fontAlgn="base">
              <a:buFont typeface="Arial" panose="020B0604020202020204" pitchFamily="34" charset="0"/>
              <a:buChar char="•"/>
            </a:pPr>
            <a:r>
              <a:rPr lang="en-GB" b="0" i="0" dirty="0">
                <a:solidFill>
                  <a:srgbClr val="273239"/>
                </a:solidFill>
                <a:effectLst/>
                <a:latin typeface="Nunito" pitchFamily="2" charset="0"/>
              </a:rPr>
              <a:t>Data is delivered in a circular region over radio frequencies in Wi-Fi. Wi-Fi is a generic acronym for a communication standard for a wireless network that functions as a </a:t>
            </a:r>
            <a:r>
              <a:rPr lang="en-GB" b="1" i="0" dirty="0">
                <a:solidFill>
                  <a:schemeClr val="accent2">
                    <a:lumMod val="60000"/>
                    <a:lumOff val="40000"/>
                  </a:schemeClr>
                </a:solidFill>
                <a:effectLst/>
                <a:latin typeface="Nunito" pitchFamily="2" charset="0"/>
              </a:rPr>
              <a:t>Local Area Network </a:t>
            </a:r>
            <a:r>
              <a:rPr lang="en-GB" b="0" i="0" dirty="0">
                <a:solidFill>
                  <a:srgbClr val="273239"/>
                </a:solidFill>
                <a:effectLst/>
                <a:latin typeface="Nunito" pitchFamily="2" charset="0"/>
              </a:rPr>
              <a:t>without the use of cables or other types of cabling.</a:t>
            </a:r>
            <a:endParaRPr lang="en-US" dirty="0"/>
          </a:p>
          <a:p>
            <a:endParaRPr lang="en-IE" dirty="0"/>
          </a:p>
        </p:txBody>
      </p:sp>
    </p:spTree>
    <p:extLst>
      <p:ext uri="{BB962C8B-B14F-4D97-AF65-F5344CB8AC3E}">
        <p14:creationId xmlns:p14="http://schemas.microsoft.com/office/powerpoint/2010/main" val="203464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E3274-77B4-E506-8522-991C254863CC}"/>
              </a:ext>
            </a:extLst>
          </p:cNvPr>
          <p:cNvPicPr>
            <a:picLocks noChangeAspect="1"/>
          </p:cNvPicPr>
          <p:nvPr/>
        </p:nvPicPr>
        <p:blipFill>
          <a:blip r:embed="rId2"/>
          <a:stretch>
            <a:fillRect/>
          </a:stretch>
        </p:blipFill>
        <p:spPr>
          <a:xfrm>
            <a:off x="1917736" y="1477494"/>
            <a:ext cx="8165377" cy="5261139"/>
          </a:xfrm>
          <a:prstGeom prst="rect">
            <a:avLst/>
          </a:prstGeom>
        </p:spPr>
      </p:pic>
      <p:sp>
        <p:nvSpPr>
          <p:cNvPr id="5" name="TextBox 4">
            <a:extLst>
              <a:ext uri="{FF2B5EF4-FFF2-40B4-BE49-F238E27FC236}">
                <a16:creationId xmlns:a16="http://schemas.microsoft.com/office/drawing/2014/main" id="{836C027B-95DC-C669-32EA-320579D612E5}"/>
              </a:ext>
            </a:extLst>
          </p:cNvPr>
          <p:cNvSpPr txBox="1"/>
          <p:nvPr/>
        </p:nvSpPr>
        <p:spPr>
          <a:xfrm>
            <a:off x="1275185" y="554164"/>
            <a:ext cx="10241312" cy="923330"/>
          </a:xfrm>
          <a:prstGeom prst="rect">
            <a:avLst/>
          </a:prstGeom>
          <a:noFill/>
        </p:spPr>
        <p:txBody>
          <a:bodyPr wrap="square">
            <a:spAutoFit/>
          </a:bodyPr>
          <a:lstStyle/>
          <a:p>
            <a:pPr algn="l" fontAlgn="base"/>
            <a:r>
              <a:rPr lang="en-GB" b="1" i="0" dirty="0">
                <a:solidFill>
                  <a:srgbClr val="0F2741"/>
                </a:solidFill>
                <a:effectLst/>
                <a:latin typeface="Open Sans" panose="020B0606030504020204" pitchFamily="34" charset="0"/>
              </a:rPr>
              <a:t>Number of mobile (cellular) subscriptions worldwide from 1993 to 2022</a:t>
            </a:r>
          </a:p>
          <a:p>
            <a:pPr algn="l" fontAlgn="base"/>
            <a:endParaRPr lang="en-GB" b="1" dirty="0">
              <a:solidFill>
                <a:srgbClr val="0F2741"/>
              </a:solidFill>
              <a:latin typeface="Open Sans" panose="020B0606030504020204" pitchFamily="34" charset="0"/>
            </a:endParaRPr>
          </a:p>
          <a:p>
            <a:pPr algn="l" fontAlgn="base"/>
            <a:r>
              <a:rPr lang="en-GB" b="0" i="1" dirty="0">
                <a:solidFill>
                  <a:srgbClr val="455F7C"/>
                </a:solidFill>
                <a:effectLst/>
                <a:latin typeface="Open Sans" panose="020B0606030504020204" pitchFamily="34" charset="0"/>
              </a:rPr>
              <a:t>(in millions)</a:t>
            </a:r>
            <a:endParaRPr lang="en-GB" b="1" i="0" dirty="0">
              <a:solidFill>
                <a:srgbClr val="0F2741"/>
              </a:solidFill>
              <a:effectLst/>
              <a:latin typeface="Open Sans" panose="020B0606030504020204" pitchFamily="34" charset="0"/>
            </a:endParaRPr>
          </a:p>
        </p:txBody>
      </p:sp>
    </p:spTree>
    <p:extLst>
      <p:ext uri="{BB962C8B-B14F-4D97-AF65-F5344CB8AC3E}">
        <p14:creationId xmlns:p14="http://schemas.microsoft.com/office/powerpoint/2010/main" val="24252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CD7C708A-E8A8-9CC0-6362-3027F3D05437}"/>
              </a:ext>
            </a:extLst>
          </p:cNvPr>
          <p:cNvPicPr>
            <a:picLocks noChangeAspect="1"/>
          </p:cNvPicPr>
          <p:nvPr/>
        </p:nvPicPr>
        <p:blipFill>
          <a:blip r:embed="rId2"/>
          <a:stretch>
            <a:fillRect/>
          </a:stretch>
        </p:blipFill>
        <p:spPr>
          <a:xfrm>
            <a:off x="643467" y="2120393"/>
            <a:ext cx="10905066" cy="2617213"/>
          </a:xfrm>
          <a:prstGeom prst="rect">
            <a:avLst/>
          </a:prstGeom>
        </p:spPr>
      </p:pic>
      <p:sp>
        <p:nvSpPr>
          <p:cNvPr id="11" name="TextBox 10">
            <a:extLst>
              <a:ext uri="{FF2B5EF4-FFF2-40B4-BE49-F238E27FC236}">
                <a16:creationId xmlns:a16="http://schemas.microsoft.com/office/drawing/2014/main" id="{6BF69B26-7146-3995-D794-E72AF711238E}"/>
              </a:ext>
            </a:extLst>
          </p:cNvPr>
          <p:cNvSpPr txBox="1"/>
          <p:nvPr/>
        </p:nvSpPr>
        <p:spPr>
          <a:xfrm>
            <a:off x="1210961" y="5290921"/>
            <a:ext cx="10025449" cy="369332"/>
          </a:xfrm>
          <a:prstGeom prst="rect">
            <a:avLst/>
          </a:prstGeom>
          <a:noFill/>
        </p:spPr>
        <p:txBody>
          <a:bodyPr wrap="square">
            <a:spAutoFit/>
          </a:bodyPr>
          <a:lstStyle/>
          <a:p>
            <a:r>
              <a:rPr lang="en-IE" dirty="0"/>
              <a:t>https://databank.worldbank.org/reports.aspx?dsid=2&amp;series=IT.NET.BBND.P2</a:t>
            </a:r>
          </a:p>
        </p:txBody>
      </p:sp>
    </p:spTree>
    <p:extLst>
      <p:ext uri="{BB962C8B-B14F-4D97-AF65-F5344CB8AC3E}">
        <p14:creationId xmlns:p14="http://schemas.microsoft.com/office/powerpoint/2010/main" val="125279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790257-918B-4F48-8129-A3B493DDD6D4}"/>
              </a:ext>
            </a:extLst>
          </p:cNvPr>
          <p:cNvSpPr>
            <a:spLocks noGrp="1"/>
          </p:cNvSpPr>
          <p:nvPr>
            <p:ph type="title"/>
          </p:nvPr>
        </p:nvSpPr>
        <p:spPr>
          <a:xfrm>
            <a:off x="643467" y="321734"/>
            <a:ext cx="6901193" cy="1135737"/>
          </a:xfrm>
        </p:spPr>
        <p:txBody>
          <a:bodyPr>
            <a:normAutofit/>
          </a:bodyPr>
          <a:lstStyle/>
          <a:p>
            <a:r>
              <a:rPr lang="en-IE" sz="3600"/>
              <a:t>Features of Mobile communication</a:t>
            </a:r>
          </a:p>
        </p:txBody>
      </p:sp>
      <p:grpSp>
        <p:nvGrpSpPr>
          <p:cNvPr id="75" name="Group 7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435D34E-A594-4A8A-B53D-6D0D985CAEE6}"/>
              </a:ext>
            </a:extLst>
          </p:cNvPr>
          <p:cNvSpPr>
            <a:spLocks noGrp="1"/>
          </p:cNvSpPr>
          <p:nvPr>
            <p:ph idx="1"/>
          </p:nvPr>
        </p:nvSpPr>
        <p:spPr>
          <a:xfrm>
            <a:off x="670705" y="1577515"/>
            <a:ext cx="6901193" cy="4393982"/>
          </a:xfrm>
        </p:spPr>
        <p:txBody>
          <a:bodyPr>
            <a:normAutofit/>
          </a:bodyPr>
          <a:lstStyle/>
          <a:p>
            <a:r>
              <a:rPr lang="en-IE" sz="2000" dirty="0"/>
              <a:t>High Capacity</a:t>
            </a:r>
          </a:p>
          <a:p>
            <a:r>
              <a:rPr lang="en-IE" sz="2000" dirty="0"/>
              <a:t>Scalability</a:t>
            </a:r>
          </a:p>
          <a:p>
            <a:r>
              <a:rPr lang="en-IE" sz="2000" dirty="0"/>
              <a:t>Network Management Systems</a:t>
            </a:r>
          </a:p>
          <a:p>
            <a:r>
              <a:rPr lang="en-IE" sz="2000" dirty="0"/>
              <a:t>Role based access control</a:t>
            </a:r>
          </a:p>
          <a:p>
            <a:r>
              <a:rPr lang="en-IE" sz="2000" dirty="0"/>
              <a:t>Indoor and outdoor coverage</a:t>
            </a:r>
          </a:p>
          <a:p>
            <a:r>
              <a:rPr lang="en-IE" sz="2000" dirty="0"/>
              <a:t>Network access control</a:t>
            </a:r>
          </a:p>
          <a:p>
            <a:r>
              <a:rPr lang="en-IE" sz="2000" dirty="0"/>
              <a:t>Mobile device management</a:t>
            </a:r>
          </a:p>
          <a:p>
            <a:r>
              <a:rPr lang="en-IE" sz="2000" dirty="0"/>
              <a:t>Roaming</a:t>
            </a:r>
          </a:p>
          <a:p>
            <a:r>
              <a:rPr lang="en-IE" sz="2000" dirty="0"/>
              <a:t>Redundancy</a:t>
            </a:r>
          </a:p>
          <a:p>
            <a:r>
              <a:rPr lang="en-IE" sz="2000" dirty="0"/>
              <a:t>Security</a:t>
            </a:r>
          </a:p>
        </p:txBody>
      </p:sp>
      <p:pic>
        <p:nvPicPr>
          <p:cNvPr id="4098" name="Picture 2" descr="Introduction to Mobile Communication">
            <a:extLst>
              <a:ext uri="{FF2B5EF4-FFF2-40B4-BE49-F238E27FC236}">
                <a16:creationId xmlns:a16="http://schemas.microsoft.com/office/drawing/2014/main" id="{D7087429-E628-4B5D-A821-CFC790895F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9870" y="713127"/>
            <a:ext cx="2786366" cy="2635439"/>
          </a:xfrm>
          <a:prstGeom prst="rect">
            <a:avLst/>
          </a:prstGeom>
          <a:noFill/>
          <a:extLst>
            <a:ext uri="{909E8E84-426E-40DD-AFC4-6F175D3DCCD1}">
              <a14:hiddenFill xmlns:a14="http://schemas.microsoft.com/office/drawing/2010/main">
                <a:solidFill>
                  <a:srgbClr val="FFFFFF"/>
                </a:solidFill>
              </a14:hiddenFill>
            </a:ext>
          </a:extLst>
        </p:spPr>
      </p:pic>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ntroduction to Mobile Communication">
            <a:extLst>
              <a:ext uri="{FF2B5EF4-FFF2-40B4-BE49-F238E27FC236}">
                <a16:creationId xmlns:a16="http://schemas.microsoft.com/office/drawing/2014/main" id="{3B3CC369-C4CE-4823-B9F7-8775F04897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19870" y="3509433"/>
            <a:ext cx="3181520" cy="263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97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12628</TotalTime>
  <Words>10568</Words>
  <Application>Microsoft Office PowerPoint</Application>
  <PresentationFormat>Widescreen</PresentationFormat>
  <Paragraphs>632</Paragraphs>
  <Slides>39</Slides>
  <Notes>27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39</vt:i4>
      </vt:variant>
    </vt:vector>
  </HeadingPairs>
  <TitlesOfParts>
    <vt:vector size="57" baseType="lpstr">
      <vt:lpstr>AdvTIR</vt:lpstr>
      <vt:lpstr>Arial</vt:lpstr>
      <vt:lpstr>Arial</vt:lpstr>
      <vt:lpstr>arial, sans-serif</vt:lpstr>
      <vt:lpstr>Calibri</vt:lpstr>
      <vt:lpstr>Calibri Light</vt:lpstr>
      <vt:lpstr>Fira Sans</vt:lpstr>
      <vt:lpstr>Georgia</vt:lpstr>
      <vt:lpstr>Google Sans</vt:lpstr>
      <vt:lpstr>inter-bold</vt:lpstr>
      <vt:lpstr>inter-regular</vt:lpstr>
      <vt:lpstr>Merriweather</vt:lpstr>
      <vt:lpstr>Nunito</vt:lpstr>
      <vt:lpstr>Open Sans</vt:lpstr>
      <vt:lpstr>Symbol</vt:lpstr>
      <vt:lpstr>Times New Roman</vt:lpstr>
      <vt:lpstr>urw-din</vt:lpstr>
      <vt:lpstr>Office Theme</vt:lpstr>
      <vt:lpstr>Week 10 - Lecture</vt:lpstr>
      <vt:lpstr>Agenda</vt:lpstr>
      <vt:lpstr>Mobile Communication Systems</vt:lpstr>
      <vt:lpstr>What is Mobile communication?</vt:lpstr>
      <vt:lpstr>PowerPoint Presentation</vt:lpstr>
      <vt:lpstr>PowerPoint Presentation</vt:lpstr>
      <vt:lpstr>PowerPoint Presentation</vt:lpstr>
      <vt:lpstr>PowerPoint Presentation</vt:lpstr>
      <vt:lpstr>Features of Mobile communication</vt:lpstr>
      <vt:lpstr>Features</vt:lpstr>
      <vt:lpstr>Features</vt:lpstr>
      <vt:lpstr>Features</vt:lpstr>
      <vt:lpstr>Features</vt:lpstr>
      <vt:lpstr>Features</vt:lpstr>
      <vt:lpstr>Features</vt:lpstr>
      <vt:lpstr>Advantages of Mobile Communication</vt:lpstr>
      <vt:lpstr>Advantages of Mobile Communication</vt:lpstr>
      <vt:lpstr>Advantages of Mobile Communication</vt:lpstr>
      <vt:lpstr>Applications of Mobile communication</vt:lpstr>
      <vt:lpstr>History of Mobile communications</vt:lpstr>
      <vt:lpstr>Cellular Network Concepts</vt:lpstr>
      <vt:lpstr>Network Types</vt:lpstr>
      <vt:lpstr>Wireless and Mobility</vt:lpstr>
      <vt:lpstr>Radio Access Network (RAN)</vt:lpstr>
      <vt:lpstr>Cellular Networks</vt:lpstr>
      <vt:lpstr>Frequency Reuse</vt:lpstr>
      <vt:lpstr>Cell Splitting</vt:lpstr>
      <vt:lpstr>Handoff (mobility)</vt:lpstr>
      <vt:lpstr>Exercise:</vt:lpstr>
      <vt:lpstr>Current Mobile Network Generations</vt:lpstr>
      <vt:lpstr>Global system for Mobile Communication (GSM)</vt:lpstr>
      <vt:lpstr>What is GSM?</vt:lpstr>
      <vt:lpstr>Sample GSM originating call</vt:lpstr>
      <vt:lpstr>General Packet Radio Service (GPRS)</vt:lpstr>
      <vt:lpstr>Universal Mobile Telecommunications System (3G)</vt:lpstr>
      <vt:lpstr>High Speed Packet Access (+)</vt:lpstr>
      <vt:lpstr>Long Term Evolution (4G)</vt:lpstr>
      <vt:lpstr>3G and 4G co-existence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Lecture</dc:title>
  <dc:creator>SEAN BONNER</dc:creator>
  <cp:lastModifiedBy>Enda Stafford</cp:lastModifiedBy>
  <cp:revision>17</cp:revision>
  <dcterms:created xsi:type="dcterms:W3CDTF">2021-02-11T11:28:06Z</dcterms:created>
  <dcterms:modified xsi:type="dcterms:W3CDTF">2024-11-27T11:41:43Z</dcterms:modified>
</cp:coreProperties>
</file>