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fbf64b1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fbf64b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fbf64b1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fbf64b1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a763fe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a763fe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fbf64b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fbf64b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a763fe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a763fe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fbf64b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fbf64b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fbf64b1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fbf64b1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fbf64b1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fbf64b1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7ca4747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7ca4747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7ca474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7ca474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fbf64b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fbf64b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harlfoxem/housesalesprediction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w.githubusercontent.com/EoinGohery/LinearRegression/main/kc_house_data.c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r>
              <a:rPr lang="en"/>
              <a:t> -</a:t>
            </a:r>
            <a:r>
              <a:rPr lang="en"/>
              <a:t> Linear Regression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17206413 - Eoin Gohery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1713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CS4287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8: Training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Training the network is implemented with the following data.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batch_size=64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epochs=50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figures were chosen based on test results and provide </a:t>
            </a:r>
            <a:r>
              <a:rPr lang="en"/>
              <a:t>consistent</a:t>
            </a:r>
            <a:r>
              <a:rPr lang="en"/>
              <a:t> and results at a low loss.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training data and validation data is specified in the previous slide for “Prep </a:t>
            </a:r>
            <a:r>
              <a:rPr lang="en"/>
              <a:t>Data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4020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</a:t>
            </a:r>
            <a:r>
              <a:rPr lang="en"/>
              <a:t>Display</a:t>
            </a:r>
            <a:r>
              <a:rPr lang="en"/>
              <a:t> Graph 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644675" y="500925"/>
            <a:ext cx="4300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simple step and while having no impact on the performance of the network, is vital for reviewing training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graph simply plots loss value as it </a:t>
            </a:r>
            <a:r>
              <a:rPr lang="en"/>
              <a:t>correlates</a:t>
            </a:r>
            <a:r>
              <a:rPr lang="en"/>
              <a:t> to the No. Epochs performed. I.e. This graph plots the improvement of the neural network over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026" y="3433775"/>
            <a:ext cx="2371650" cy="16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613" y="3445888"/>
            <a:ext cx="2338425" cy="15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6947275" y="2475300"/>
            <a:ext cx="19404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 the right is the graph using the mean squared error metric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644675" y="2475150"/>
            <a:ext cx="19992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 the left is the graph using the mean squared logarithmic error Loss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Epoch: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Epoch (50):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Final using a normalised output: 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762" y="1677488"/>
            <a:ext cx="4730050" cy="1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287" y="3146175"/>
            <a:ext cx="312982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163" y="2969550"/>
            <a:ext cx="4571226" cy="1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2838" y="836450"/>
            <a:ext cx="4730075" cy="14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The Dataset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using a kaggle dataset detailing House Sales in King County, USA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Neural network will be focusing on the prediction of house prices based on the data of 13 </a:t>
            </a:r>
            <a:r>
              <a:rPr lang="en"/>
              <a:t>columns</a:t>
            </a:r>
            <a:r>
              <a:rPr lang="en"/>
              <a:t> in the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Kaggle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https://www.kaggle.com/harlfoxem/housesalesprediction.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Note: Other Datasets were used in experimentation but proved incompatible for a Linear Regression based neural network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Breakdown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</a:t>
            </a:r>
            <a:r>
              <a:rPr lang="en" sz="2000"/>
              <a:t>Columns</a:t>
            </a:r>
            <a:endParaRPr sz="20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87" y="500925"/>
            <a:ext cx="4166401" cy="401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475" y="500925"/>
            <a:ext cx="383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</a:t>
            </a:r>
            <a:r>
              <a:rPr lang="en"/>
              <a:t>Environment</a:t>
            </a:r>
            <a:r>
              <a:rPr lang="en"/>
              <a:t>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chose to use Google Colab for this project for the following reasons: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added processing power of Colab.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Ability to run sections of code </a:t>
            </a:r>
            <a:r>
              <a:rPr lang="en"/>
              <a:t>separately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Easily view data as it changes.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High compatibility with Tensorflow as both are Google systems.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Jupyter can be used for the same reasons.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will also be using the Keras Library to simplify the model design process as Kears is simply a wrapper of Tensorflow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Upon </a:t>
            </a:r>
            <a:r>
              <a:rPr lang="en"/>
              <a:t>completion</a:t>
            </a:r>
            <a:r>
              <a:rPr lang="en"/>
              <a:t> in google colab the project will exported as a .py file and tested on my local machine within a </a:t>
            </a:r>
            <a:r>
              <a:rPr lang="en"/>
              <a:t>python</a:t>
            </a:r>
            <a:r>
              <a:rPr lang="en"/>
              <a:t> </a:t>
            </a:r>
            <a:r>
              <a:rPr lang="en"/>
              <a:t>environment</a:t>
            </a:r>
            <a:r>
              <a:rPr lang="en"/>
              <a:t> to ensure the </a:t>
            </a:r>
            <a:r>
              <a:rPr lang="en"/>
              <a:t>neural</a:t>
            </a:r>
            <a:r>
              <a:rPr lang="en"/>
              <a:t> network runs without issue outside of Google Colab.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807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Initialisation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3269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 added my imports.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 for data reading/manipulation.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 for Output Normalisation.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Seaborn to visualise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Sklearn for preprocessing and train_test_split.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 for Dense and Sequential (Model Setup).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Matplotlib.pyplot to plot my loss graph at the end.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import was added as the project developed.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Others were originally used but replaced for these final versions e.g numpy was first used for the data array but proved to be less intuitive for use with a csv.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Read Data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allow the data to be read from the web, i copied the kc_house_data.csv file from kaggle to a github repository.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Raw Github 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https://raw.githubusercontent.com/EoinGohery/LinearRegression/main/kc_house_data.csv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reading the data I specified “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engine=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'python'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error_bad_lines=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sep=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en"/>
              <a:t>”. This was to ensure that the data imported with no errors (skipping any lines that cause issues) and correctly formatted for </a:t>
            </a:r>
            <a:r>
              <a:rPr lang="en">
                <a:solidFill>
                  <a:schemeClr val="accent4"/>
                </a:solidFill>
              </a:rPr>
              <a:t>‘ , ‘</a:t>
            </a:r>
            <a:r>
              <a:rPr lang="en"/>
              <a:t> delimiters.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input Data was then normalised using the min_max_scaler.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Note: The output data was normalised as well but the results with normalised output were less defined.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982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Prep Data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277400" cy="45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the data was split into X (inputs) and Y (output) </a:t>
            </a:r>
            <a:r>
              <a:rPr lang="en"/>
              <a:t>values.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used the .iloc command on the rawData and specified .values after to allow for the panda dataframe to be read correctly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input data ‘X’ was then normalised using the min_max_scaler so that all values would be between 0 (lowest value) and 1 (highest value). This was done as Regression algorithms can often be broken by unbounded inputs.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Finally the data was split into the necessary variables using train_test_split. First, split as a 70% train and 30% test_and_val. Test_and_split was then split 15% as test and 15% as val.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Note: Values indicated on the left represent % of total Dataset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040450" y="3824375"/>
            <a:ext cx="13107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X_train (70%)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X_val (15%)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X_test (15%)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Y_train (70%)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Y_val (15%)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Y_test (15%)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 rot="10800000">
            <a:off x="4007075" y="4447425"/>
            <a:ext cx="1341300" cy="469500"/>
          </a:xfrm>
          <a:prstGeom prst="bentArrow">
            <a:avLst>
              <a:gd fmla="val 25000" name="adj1"/>
              <a:gd fmla="val 33802" name="adj2"/>
              <a:gd fmla="val 25000" name="adj3"/>
              <a:gd fmla="val 5191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4026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Model Setup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model I chose to use a 3 layer neural network design. 2 hidden layers and 1 output layer. My model included 14 inputs.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hidden layers are using relu activation: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64 neurons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32 neurons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output layer is using linear activation. After testing this activation proved most promising when compared to sigmuid or relu.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800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Optimisation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2748300" cy="26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Optimiser, I chose to use Adam. This decision was partially based on research found online comparing adam with other optimisers.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primarily, Adam was chosen after using multiple optimisers were tested including a custom SDG with varying learning rates and momentum.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700" y="1087125"/>
            <a:ext cx="1824175" cy="18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644675" y="3161500"/>
            <a:ext cx="428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Similarly, for the Loss algorithm I simply chose the regression algorithm which provided the most favorable results. In this case is used the ‘mean_squared_logarithmic_error’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