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58"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312" autoAdjust="0"/>
  </p:normalViewPr>
  <p:slideViewPr>
    <p:cSldViewPr snapToGrid="0">
      <p:cViewPr varScale="1">
        <p:scale>
          <a:sx n="69" d="100"/>
          <a:sy n="69" d="100"/>
        </p:scale>
        <p:origin x="960" y="60"/>
      </p:cViewPr>
      <p:guideLst/>
    </p:cSldViewPr>
  </p:slideViewPr>
  <p:outlineViewPr>
    <p:cViewPr>
      <p:scale>
        <a:sx n="33" d="100"/>
        <a:sy n="33" d="100"/>
      </p:scale>
      <p:origin x="0" y="-33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286C-EAFC-4F12-9113-D616CC411A11}"/>
              </a:ext>
            </a:extLst>
          </p:cNvPr>
          <p:cNvSpPr>
            <a:spLocks noGrp="1"/>
          </p:cNvSpPr>
          <p:nvPr>
            <p:ph type="ctrTitle"/>
          </p:nvPr>
        </p:nvSpPr>
        <p:spPr/>
        <p:txBody>
          <a:bodyPr/>
          <a:lstStyle/>
          <a:p>
            <a:r>
              <a:rPr lang="en-IE" dirty="0" err="1"/>
              <a:t>Github</a:t>
            </a:r>
            <a:r>
              <a:rPr lang="en-IE" dirty="0"/>
              <a:t> Workflow</a:t>
            </a:r>
            <a:endParaRPr lang="LID4096" dirty="0"/>
          </a:p>
        </p:txBody>
      </p:sp>
      <p:sp>
        <p:nvSpPr>
          <p:cNvPr id="3" name="Subtitle 2">
            <a:extLst>
              <a:ext uri="{FF2B5EF4-FFF2-40B4-BE49-F238E27FC236}">
                <a16:creationId xmlns:a16="http://schemas.microsoft.com/office/drawing/2014/main" id="{E5FBC45F-0DD8-4ACD-85A8-EBBE4A4F20CD}"/>
              </a:ext>
            </a:extLst>
          </p:cNvPr>
          <p:cNvSpPr>
            <a:spLocks noGrp="1"/>
          </p:cNvSpPr>
          <p:nvPr>
            <p:ph type="subTitle" idx="1"/>
          </p:nvPr>
        </p:nvSpPr>
        <p:spPr/>
        <p:txBody>
          <a:bodyPr/>
          <a:lstStyle/>
          <a:p>
            <a:r>
              <a:rPr lang="en-IE" dirty="0"/>
              <a:t>Introduction to Practical Usage of </a:t>
            </a:r>
            <a:r>
              <a:rPr lang="en-IE" dirty="0" err="1"/>
              <a:t>Gitfub</a:t>
            </a:r>
            <a:r>
              <a:rPr lang="en-IE" dirty="0"/>
              <a:t> for MED 2 PFI</a:t>
            </a:r>
          </a:p>
          <a:p>
            <a:r>
              <a:rPr lang="en-IE" dirty="0"/>
              <a:t>Eoin Rafferty</a:t>
            </a:r>
            <a:endParaRPr lang="LID4096" dirty="0"/>
          </a:p>
        </p:txBody>
      </p:sp>
    </p:spTree>
    <p:extLst>
      <p:ext uri="{BB962C8B-B14F-4D97-AF65-F5344CB8AC3E}">
        <p14:creationId xmlns:p14="http://schemas.microsoft.com/office/powerpoint/2010/main" val="121158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4E35-0FB1-40FA-B892-CE11A9EE7006}"/>
              </a:ext>
            </a:extLst>
          </p:cNvPr>
          <p:cNvSpPr>
            <a:spLocks noGrp="1"/>
          </p:cNvSpPr>
          <p:nvPr>
            <p:ph type="title"/>
          </p:nvPr>
        </p:nvSpPr>
        <p:spPr/>
        <p:txBody>
          <a:bodyPr/>
          <a:lstStyle/>
          <a:p>
            <a:endParaRPr lang="LID4096" dirty="0"/>
          </a:p>
        </p:txBody>
      </p:sp>
      <p:sp>
        <p:nvSpPr>
          <p:cNvPr id="3" name="Content Placeholder 2">
            <a:extLst>
              <a:ext uri="{FF2B5EF4-FFF2-40B4-BE49-F238E27FC236}">
                <a16:creationId xmlns:a16="http://schemas.microsoft.com/office/drawing/2014/main" id="{5AD0AF50-82F4-4DDF-928D-1935D69C4049}"/>
              </a:ext>
            </a:extLst>
          </p:cNvPr>
          <p:cNvSpPr>
            <a:spLocks noGrp="1"/>
          </p:cNvSpPr>
          <p:nvPr>
            <p:ph idx="1"/>
          </p:nvPr>
        </p:nvSpPr>
        <p:spPr/>
        <p:txBody>
          <a:bodyPr/>
          <a:lstStyle/>
          <a:p>
            <a:r>
              <a:rPr lang="en-IE" dirty="0"/>
              <a:t>Daily workflow</a:t>
            </a:r>
          </a:p>
          <a:p>
            <a:r>
              <a:rPr lang="en-IE" dirty="0"/>
              <a:t>How to Collaborate</a:t>
            </a:r>
          </a:p>
          <a:p>
            <a:r>
              <a:rPr lang="en-IE" dirty="0"/>
              <a:t>Git Flow</a:t>
            </a:r>
          </a:p>
          <a:p>
            <a:r>
              <a:rPr lang="en-IE" dirty="0"/>
              <a:t>Good OOP practices</a:t>
            </a:r>
            <a:endParaRPr lang="LID4096" dirty="0"/>
          </a:p>
        </p:txBody>
      </p:sp>
    </p:spTree>
    <p:extLst>
      <p:ext uri="{BB962C8B-B14F-4D97-AF65-F5344CB8AC3E}">
        <p14:creationId xmlns:p14="http://schemas.microsoft.com/office/powerpoint/2010/main" val="324739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161B-A915-4E34-9B5D-C5189170F23B}"/>
              </a:ext>
            </a:extLst>
          </p:cNvPr>
          <p:cNvSpPr>
            <a:spLocks noGrp="1"/>
          </p:cNvSpPr>
          <p:nvPr>
            <p:ph type="title"/>
          </p:nvPr>
        </p:nvSpPr>
        <p:spPr/>
        <p:txBody>
          <a:bodyPr/>
          <a:lstStyle/>
          <a:p>
            <a:r>
              <a:rPr lang="en-IE" dirty="0"/>
              <a:t>Your Daily Coding Workflow</a:t>
            </a:r>
            <a:endParaRPr lang="LID4096" dirty="0"/>
          </a:p>
        </p:txBody>
      </p:sp>
      <p:sp>
        <p:nvSpPr>
          <p:cNvPr id="3" name="Content Placeholder 2">
            <a:extLst>
              <a:ext uri="{FF2B5EF4-FFF2-40B4-BE49-F238E27FC236}">
                <a16:creationId xmlns:a16="http://schemas.microsoft.com/office/drawing/2014/main" id="{E75736B9-22A7-434B-BB27-DC9E5981E5FC}"/>
              </a:ext>
            </a:extLst>
          </p:cNvPr>
          <p:cNvSpPr>
            <a:spLocks noGrp="1"/>
          </p:cNvSpPr>
          <p:nvPr>
            <p:ph idx="1"/>
          </p:nvPr>
        </p:nvSpPr>
        <p:spPr/>
        <p:txBody>
          <a:bodyPr>
            <a:normAutofit/>
          </a:bodyPr>
          <a:lstStyle/>
          <a:p>
            <a:r>
              <a:rPr lang="en-IE" dirty="0"/>
              <a:t>Get Latest Changes</a:t>
            </a:r>
          </a:p>
          <a:p>
            <a:r>
              <a:rPr lang="en-IE" dirty="0"/>
              <a:t>Work on features</a:t>
            </a:r>
          </a:p>
          <a:p>
            <a:r>
              <a:rPr lang="en-IE" dirty="0"/>
              <a:t>Update Remote Repository</a:t>
            </a:r>
          </a:p>
        </p:txBody>
      </p:sp>
    </p:spTree>
    <p:extLst>
      <p:ext uri="{BB962C8B-B14F-4D97-AF65-F5344CB8AC3E}">
        <p14:creationId xmlns:p14="http://schemas.microsoft.com/office/powerpoint/2010/main" val="371905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5D57-AFE0-4C94-9EEF-A76272AB7EDD}"/>
              </a:ext>
            </a:extLst>
          </p:cNvPr>
          <p:cNvSpPr>
            <a:spLocks noGrp="1"/>
          </p:cNvSpPr>
          <p:nvPr>
            <p:ph type="title"/>
          </p:nvPr>
        </p:nvSpPr>
        <p:spPr/>
        <p:txBody>
          <a:bodyPr/>
          <a:lstStyle/>
          <a:p>
            <a:r>
              <a:rPr lang="en-IE" dirty="0"/>
              <a:t>1. Get Latest Changes</a:t>
            </a:r>
            <a:br>
              <a:rPr lang="en-IE" dirty="0"/>
            </a:br>
            <a:endParaRPr lang="LID4096" dirty="0"/>
          </a:p>
        </p:txBody>
      </p:sp>
      <p:sp>
        <p:nvSpPr>
          <p:cNvPr id="3" name="Content Placeholder 2">
            <a:extLst>
              <a:ext uri="{FF2B5EF4-FFF2-40B4-BE49-F238E27FC236}">
                <a16:creationId xmlns:a16="http://schemas.microsoft.com/office/drawing/2014/main" id="{F49623D3-30D3-4CBA-8468-9DED2B48A051}"/>
              </a:ext>
            </a:extLst>
          </p:cNvPr>
          <p:cNvSpPr>
            <a:spLocks noGrp="1"/>
          </p:cNvSpPr>
          <p:nvPr>
            <p:ph idx="1"/>
          </p:nvPr>
        </p:nvSpPr>
        <p:spPr/>
        <p:txBody>
          <a:bodyPr>
            <a:normAutofit/>
          </a:bodyPr>
          <a:lstStyle/>
          <a:p>
            <a:pPr marL="0" indent="0">
              <a:buNone/>
            </a:pPr>
            <a:r>
              <a:rPr lang="en-IE" dirty="0"/>
              <a:t>When you start working for the day, you need to make sure that your local repository has the most recent changes from the remote</a:t>
            </a:r>
          </a:p>
          <a:p>
            <a:r>
              <a:rPr lang="en-IE" dirty="0"/>
              <a:t>Pull</a:t>
            </a:r>
          </a:p>
          <a:p>
            <a:pPr lvl="1"/>
            <a:r>
              <a:rPr lang="en-IE" dirty="0"/>
              <a:t>Make sure you have the newest changes before doing anything</a:t>
            </a:r>
          </a:p>
          <a:p>
            <a:r>
              <a:rPr lang="en-IE" dirty="0"/>
              <a:t>Fix conflicts</a:t>
            </a:r>
          </a:p>
          <a:p>
            <a:pPr lvl="1"/>
            <a:r>
              <a:rPr lang="en-IE" dirty="0"/>
              <a:t>Ideally there will be none, but that is not always the case</a:t>
            </a:r>
          </a:p>
          <a:p>
            <a:pPr marL="0" indent="0">
              <a:buNone/>
            </a:pPr>
            <a:endParaRPr lang="LID4096" dirty="0"/>
          </a:p>
        </p:txBody>
      </p:sp>
    </p:spTree>
    <p:extLst>
      <p:ext uri="{BB962C8B-B14F-4D97-AF65-F5344CB8AC3E}">
        <p14:creationId xmlns:p14="http://schemas.microsoft.com/office/powerpoint/2010/main" val="1190383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5D57-AFE0-4C94-9EEF-A76272AB7EDD}"/>
              </a:ext>
            </a:extLst>
          </p:cNvPr>
          <p:cNvSpPr>
            <a:spLocks noGrp="1"/>
          </p:cNvSpPr>
          <p:nvPr>
            <p:ph type="title"/>
          </p:nvPr>
        </p:nvSpPr>
        <p:spPr/>
        <p:txBody>
          <a:bodyPr/>
          <a:lstStyle/>
          <a:p>
            <a:r>
              <a:rPr lang="en-IE" dirty="0"/>
              <a:t>2. Work on features</a:t>
            </a:r>
            <a:br>
              <a:rPr lang="en-IE" dirty="0"/>
            </a:br>
            <a:endParaRPr lang="LID4096" dirty="0"/>
          </a:p>
        </p:txBody>
      </p:sp>
      <p:sp>
        <p:nvSpPr>
          <p:cNvPr id="3" name="Content Placeholder 2">
            <a:extLst>
              <a:ext uri="{FF2B5EF4-FFF2-40B4-BE49-F238E27FC236}">
                <a16:creationId xmlns:a16="http://schemas.microsoft.com/office/drawing/2014/main" id="{F49623D3-30D3-4CBA-8468-9DED2B48A051}"/>
              </a:ext>
            </a:extLst>
          </p:cNvPr>
          <p:cNvSpPr>
            <a:spLocks noGrp="1"/>
          </p:cNvSpPr>
          <p:nvPr>
            <p:ph idx="1"/>
          </p:nvPr>
        </p:nvSpPr>
        <p:spPr/>
        <p:txBody>
          <a:bodyPr>
            <a:normAutofit/>
          </a:bodyPr>
          <a:lstStyle/>
          <a:p>
            <a:pPr marL="0" indent="0">
              <a:buNone/>
            </a:pPr>
            <a:r>
              <a:rPr lang="en-IE" dirty="0"/>
              <a:t>This is your main loop for the day. </a:t>
            </a:r>
          </a:p>
          <a:p>
            <a:r>
              <a:rPr lang="en-IE" dirty="0"/>
              <a:t>Write Code</a:t>
            </a:r>
          </a:p>
          <a:p>
            <a:pPr lvl="1"/>
            <a:r>
              <a:rPr lang="en-IE" dirty="0"/>
              <a:t>Write your code.</a:t>
            </a:r>
          </a:p>
          <a:p>
            <a:pPr lvl="1"/>
            <a:r>
              <a:rPr lang="en-IE" dirty="0"/>
              <a:t>Test and debug, and make sure it is working as intended before proceeding.</a:t>
            </a:r>
          </a:p>
          <a:p>
            <a:r>
              <a:rPr lang="en-IE" dirty="0"/>
              <a:t>Commit</a:t>
            </a:r>
          </a:p>
          <a:p>
            <a:pPr lvl="1"/>
            <a:r>
              <a:rPr lang="en-IE" dirty="0"/>
              <a:t>Make regular, small commits</a:t>
            </a:r>
          </a:p>
          <a:p>
            <a:pPr lvl="1"/>
            <a:r>
              <a:rPr lang="en-IE" dirty="0"/>
              <a:t>Make sure to use a short but descriptive commit message</a:t>
            </a:r>
          </a:p>
        </p:txBody>
      </p:sp>
    </p:spTree>
    <p:extLst>
      <p:ext uri="{BB962C8B-B14F-4D97-AF65-F5344CB8AC3E}">
        <p14:creationId xmlns:p14="http://schemas.microsoft.com/office/powerpoint/2010/main" val="373457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5D57-AFE0-4C94-9EEF-A76272AB7EDD}"/>
              </a:ext>
            </a:extLst>
          </p:cNvPr>
          <p:cNvSpPr>
            <a:spLocks noGrp="1"/>
          </p:cNvSpPr>
          <p:nvPr>
            <p:ph type="title"/>
          </p:nvPr>
        </p:nvSpPr>
        <p:spPr/>
        <p:txBody>
          <a:bodyPr>
            <a:normAutofit/>
          </a:bodyPr>
          <a:lstStyle/>
          <a:p>
            <a:r>
              <a:rPr lang="en-IE" dirty="0"/>
              <a:t>3. Update Remote Repository</a:t>
            </a:r>
            <a:endParaRPr lang="LID4096" dirty="0"/>
          </a:p>
        </p:txBody>
      </p:sp>
      <p:sp>
        <p:nvSpPr>
          <p:cNvPr id="3" name="Content Placeholder 2">
            <a:extLst>
              <a:ext uri="{FF2B5EF4-FFF2-40B4-BE49-F238E27FC236}">
                <a16:creationId xmlns:a16="http://schemas.microsoft.com/office/drawing/2014/main" id="{F49623D3-30D3-4CBA-8468-9DED2B48A051}"/>
              </a:ext>
            </a:extLst>
          </p:cNvPr>
          <p:cNvSpPr>
            <a:spLocks noGrp="1"/>
          </p:cNvSpPr>
          <p:nvPr>
            <p:ph idx="1"/>
          </p:nvPr>
        </p:nvSpPr>
        <p:spPr/>
        <p:txBody>
          <a:bodyPr>
            <a:normAutofit fontScale="77500" lnSpcReduction="20000"/>
          </a:bodyPr>
          <a:lstStyle/>
          <a:p>
            <a:pPr marL="0" indent="0">
              <a:buNone/>
            </a:pPr>
            <a:r>
              <a:rPr lang="en-IE" dirty="0"/>
              <a:t>Now that you are finished working for the day, it is time to update the remote repository with your changes.</a:t>
            </a:r>
          </a:p>
          <a:p>
            <a:r>
              <a:rPr lang="en-IE" dirty="0"/>
              <a:t>Pull</a:t>
            </a:r>
          </a:p>
          <a:p>
            <a:pPr lvl="1"/>
            <a:r>
              <a:rPr lang="en-IE" dirty="0"/>
              <a:t>In the time that you have been working, someone else may have pushed changes to the remote. Once more, pull the most recent changes</a:t>
            </a:r>
          </a:p>
          <a:p>
            <a:r>
              <a:rPr lang="en-IE" dirty="0"/>
              <a:t>Fix conflicts</a:t>
            </a:r>
          </a:p>
          <a:p>
            <a:pPr lvl="1"/>
            <a:r>
              <a:rPr lang="en-IE" dirty="0"/>
              <a:t>Again, there are hopefully no conflicts, but you can be unlucky (or not have followed the workflow properly)</a:t>
            </a:r>
          </a:p>
          <a:p>
            <a:r>
              <a:rPr lang="en-IE" dirty="0"/>
              <a:t>Push</a:t>
            </a:r>
          </a:p>
          <a:p>
            <a:pPr lvl="1"/>
            <a:r>
              <a:rPr lang="en-IE" dirty="0"/>
              <a:t>Once you have fixed the conflicts, you are ready to push your changes. If you are working in a very high-pace environment you may with to repeat the previous two steps until you can pull with no conflicts.</a:t>
            </a:r>
            <a:endParaRPr lang="LID4096" dirty="0"/>
          </a:p>
          <a:p>
            <a:endParaRPr lang="LID4096" dirty="0"/>
          </a:p>
        </p:txBody>
      </p:sp>
    </p:spTree>
    <p:extLst>
      <p:ext uri="{BB962C8B-B14F-4D97-AF65-F5344CB8AC3E}">
        <p14:creationId xmlns:p14="http://schemas.microsoft.com/office/powerpoint/2010/main" val="34732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0650-394F-4E65-A3EA-03FE7AF58AA8}"/>
              </a:ext>
            </a:extLst>
          </p:cNvPr>
          <p:cNvSpPr>
            <a:spLocks noGrp="1"/>
          </p:cNvSpPr>
          <p:nvPr>
            <p:ph type="title"/>
          </p:nvPr>
        </p:nvSpPr>
        <p:spPr/>
        <p:txBody>
          <a:bodyPr/>
          <a:lstStyle/>
          <a:p>
            <a:r>
              <a:rPr lang="en-IE" dirty="0"/>
              <a:t>How to Collaborate</a:t>
            </a:r>
            <a:endParaRPr lang="LID4096" dirty="0"/>
          </a:p>
        </p:txBody>
      </p:sp>
      <p:sp>
        <p:nvSpPr>
          <p:cNvPr id="3" name="Content Placeholder 2">
            <a:extLst>
              <a:ext uri="{FF2B5EF4-FFF2-40B4-BE49-F238E27FC236}">
                <a16:creationId xmlns:a16="http://schemas.microsoft.com/office/drawing/2014/main" id="{A6A00675-AEC4-4377-94E3-E6C71808CC45}"/>
              </a:ext>
            </a:extLst>
          </p:cNvPr>
          <p:cNvSpPr>
            <a:spLocks noGrp="1"/>
          </p:cNvSpPr>
          <p:nvPr>
            <p:ph idx="1"/>
          </p:nvPr>
        </p:nvSpPr>
        <p:spPr>
          <a:xfrm>
            <a:off x="1141412" y="2249486"/>
            <a:ext cx="9905999" cy="4109749"/>
          </a:xfrm>
        </p:spPr>
        <p:txBody>
          <a:bodyPr>
            <a:normAutofit fontScale="92500" lnSpcReduction="10000"/>
          </a:bodyPr>
          <a:lstStyle/>
          <a:p>
            <a:r>
              <a:rPr lang="en-IE" dirty="0"/>
              <a:t>Plan!</a:t>
            </a:r>
          </a:p>
          <a:p>
            <a:pPr lvl="1"/>
            <a:r>
              <a:rPr lang="en-IE" dirty="0"/>
              <a:t>Design your code before you write it</a:t>
            </a:r>
          </a:p>
          <a:p>
            <a:pPr lvl="1"/>
            <a:r>
              <a:rPr lang="en-IE" dirty="0"/>
              <a:t>Discuss with your team, and make UML to get the ideas clear</a:t>
            </a:r>
          </a:p>
          <a:p>
            <a:r>
              <a:rPr lang="en-IE" dirty="0"/>
              <a:t>Do not work on the same files</a:t>
            </a:r>
          </a:p>
          <a:p>
            <a:pPr lvl="1"/>
            <a:r>
              <a:rPr lang="en-IE" dirty="0"/>
              <a:t>This causes merge conflicts</a:t>
            </a:r>
          </a:p>
          <a:p>
            <a:pPr lvl="1"/>
            <a:r>
              <a:rPr lang="en-IE" dirty="0"/>
              <a:t>Unfortunately git does not by default allow you to “lock” files like some VCS (e.g. SVN)</a:t>
            </a:r>
          </a:p>
          <a:p>
            <a:r>
              <a:rPr lang="en-IE" dirty="0"/>
              <a:t>Only commit and push files that you have changed</a:t>
            </a:r>
          </a:p>
          <a:p>
            <a:pPr lvl="1"/>
            <a:r>
              <a:rPr lang="en-IE" dirty="0"/>
              <a:t>You may have some files that have been “changed” that you are not sure about. If you did not change them intentionally, then you probably do not need to commit and push them.</a:t>
            </a:r>
          </a:p>
          <a:p>
            <a:pPr lvl="1"/>
            <a:r>
              <a:rPr lang="en-IE" dirty="0"/>
              <a:t>Consider adding files that repeatedly appear to your .</a:t>
            </a:r>
            <a:r>
              <a:rPr lang="en-IE" dirty="0" err="1"/>
              <a:t>gitignore</a:t>
            </a:r>
            <a:endParaRPr lang="en-IE" dirty="0"/>
          </a:p>
        </p:txBody>
      </p:sp>
    </p:spTree>
    <p:extLst>
      <p:ext uri="{BB962C8B-B14F-4D97-AF65-F5344CB8AC3E}">
        <p14:creationId xmlns:p14="http://schemas.microsoft.com/office/powerpoint/2010/main" val="371344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89F7-0FD5-4442-B05D-FAC0579F3E1B}"/>
              </a:ext>
            </a:extLst>
          </p:cNvPr>
          <p:cNvSpPr>
            <a:spLocks noGrp="1"/>
          </p:cNvSpPr>
          <p:nvPr>
            <p:ph type="title"/>
          </p:nvPr>
        </p:nvSpPr>
        <p:spPr/>
        <p:txBody>
          <a:bodyPr/>
          <a:lstStyle/>
          <a:p>
            <a:r>
              <a:rPr lang="en-IE" dirty="0"/>
              <a:t>Git Flow</a:t>
            </a:r>
            <a:r>
              <a:rPr lang="en-IE"/>
              <a:t>: Should I use it?</a:t>
            </a:r>
            <a:endParaRPr lang="LID4096" dirty="0"/>
          </a:p>
        </p:txBody>
      </p:sp>
      <p:sp>
        <p:nvSpPr>
          <p:cNvPr id="3" name="Content Placeholder 2">
            <a:extLst>
              <a:ext uri="{FF2B5EF4-FFF2-40B4-BE49-F238E27FC236}">
                <a16:creationId xmlns:a16="http://schemas.microsoft.com/office/drawing/2014/main" id="{5C4F7C72-F06C-4A70-BE39-D9C57AA317BC}"/>
              </a:ext>
            </a:extLst>
          </p:cNvPr>
          <p:cNvSpPr>
            <a:spLocks noGrp="1"/>
          </p:cNvSpPr>
          <p:nvPr>
            <p:ph idx="1"/>
          </p:nvPr>
        </p:nvSpPr>
        <p:spPr/>
        <p:txBody>
          <a:bodyPr/>
          <a:lstStyle/>
          <a:p>
            <a:r>
              <a:rPr lang="en-IE" dirty="0"/>
              <a:t>Overkill?</a:t>
            </a:r>
          </a:p>
          <a:p>
            <a:pPr lvl="1"/>
            <a:r>
              <a:rPr lang="en-IE" dirty="0"/>
              <a:t>You likely don’t need all the tools provided by Git Flow (e.g. hotfixes, patches etc.)</a:t>
            </a:r>
          </a:p>
          <a:p>
            <a:pPr lvl="1"/>
            <a:r>
              <a:rPr lang="en-IE" dirty="0"/>
              <a:t>Separate </a:t>
            </a:r>
            <a:r>
              <a:rPr lang="en-IE" dirty="0">
                <a:latin typeface="Consolas" panose="020B0609020204030204" pitchFamily="49" charset="0"/>
              </a:rPr>
              <a:t>master</a:t>
            </a:r>
            <a:r>
              <a:rPr lang="en-IE" dirty="0"/>
              <a:t> and </a:t>
            </a:r>
            <a:r>
              <a:rPr lang="en-IE" dirty="0">
                <a:latin typeface="Consolas" panose="020B0609020204030204" pitchFamily="49" charset="0"/>
              </a:rPr>
              <a:t>dev</a:t>
            </a:r>
            <a:r>
              <a:rPr lang="en-IE" dirty="0"/>
              <a:t> branches may be unnecessary</a:t>
            </a:r>
          </a:p>
          <a:p>
            <a:r>
              <a:rPr lang="en-IE" dirty="0"/>
              <a:t>Follow the Key Principles</a:t>
            </a:r>
          </a:p>
          <a:p>
            <a:pPr lvl="1"/>
            <a:r>
              <a:rPr lang="en-IE" dirty="0"/>
              <a:t>Always write new code in a branch, never in the main branch</a:t>
            </a:r>
          </a:p>
        </p:txBody>
      </p:sp>
    </p:spTree>
    <p:extLst>
      <p:ext uri="{BB962C8B-B14F-4D97-AF65-F5344CB8AC3E}">
        <p14:creationId xmlns:p14="http://schemas.microsoft.com/office/powerpoint/2010/main" val="3206392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43</TotalTime>
  <Words>439</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Consolas</vt:lpstr>
      <vt:lpstr>Tw Cen MT</vt:lpstr>
      <vt:lpstr>Circuit</vt:lpstr>
      <vt:lpstr>Github Workflow</vt:lpstr>
      <vt:lpstr>PowerPoint Presentation</vt:lpstr>
      <vt:lpstr>Your Daily Coding Workflow</vt:lpstr>
      <vt:lpstr>1. Get Latest Changes </vt:lpstr>
      <vt:lpstr>2. Work on features </vt:lpstr>
      <vt:lpstr>3. Update Remote Repository</vt:lpstr>
      <vt:lpstr>How to Collaborate</vt:lpstr>
      <vt:lpstr>Git Flow: Should I use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Workflow</dc:title>
  <dc:creator>Eoin Rafferty</dc:creator>
  <cp:lastModifiedBy>Eoin Rafferty</cp:lastModifiedBy>
  <cp:revision>6</cp:revision>
  <dcterms:created xsi:type="dcterms:W3CDTF">2020-03-11T08:23:02Z</dcterms:created>
  <dcterms:modified xsi:type="dcterms:W3CDTF">2020-03-11T09:06:12Z</dcterms:modified>
</cp:coreProperties>
</file>