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59" r:id="rId5"/>
    <p:sldId id="260" r:id="rId6"/>
    <p:sldId id="261" r:id="rId7"/>
    <p:sldId id="262" r:id="rId8"/>
    <p:sldId id="274" r:id="rId9"/>
    <p:sldId id="258" r:id="rId10"/>
    <p:sldId id="276" r:id="rId11"/>
    <p:sldId id="275" r:id="rId12"/>
    <p:sldId id="263" r:id="rId13"/>
    <p:sldId id="264" r:id="rId14"/>
    <p:sldId id="265" r:id="rId15"/>
    <p:sldId id="266" r:id="rId16"/>
    <p:sldId id="267" r:id="rId17"/>
    <p:sldId id="268"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312" autoAdjust="0"/>
  </p:normalViewPr>
  <p:slideViewPr>
    <p:cSldViewPr snapToGrid="0">
      <p:cViewPr varScale="1">
        <p:scale>
          <a:sx n="104" d="100"/>
          <a:sy n="104" d="100"/>
        </p:scale>
        <p:origin x="138" y="324"/>
      </p:cViewPr>
      <p:guideLst/>
    </p:cSldViewPr>
  </p:slideViewPr>
  <p:outlineViewPr>
    <p:cViewPr>
      <p:scale>
        <a:sx n="33" d="100"/>
        <a:sy n="33" d="100"/>
      </p:scale>
      <p:origin x="0" y="-3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BB203-0341-4F4E-B8AE-4B7F645B91D2}"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437EECBC-4656-4098-B5A2-3C48675B735A}">
      <dgm:prSet/>
      <dgm:spPr/>
      <dgm:t>
        <a:bodyPr/>
        <a:lstStyle/>
        <a:p>
          <a:r>
            <a:rPr lang="en-IE"/>
            <a:t>Daily workflow</a:t>
          </a:r>
          <a:endParaRPr lang="en-US"/>
        </a:p>
      </dgm:t>
    </dgm:pt>
    <dgm:pt modelId="{4A98C5F2-F7B2-48CF-B909-9FD3D2609C45}" type="parTrans" cxnId="{1D9E2158-2D93-48EA-A94C-723C32024BEC}">
      <dgm:prSet/>
      <dgm:spPr/>
      <dgm:t>
        <a:bodyPr/>
        <a:lstStyle/>
        <a:p>
          <a:endParaRPr lang="en-US"/>
        </a:p>
      </dgm:t>
    </dgm:pt>
    <dgm:pt modelId="{9ECF3E4D-138A-4CD4-A1E2-1D69C9AE69D7}" type="sibTrans" cxnId="{1D9E2158-2D93-48EA-A94C-723C32024BEC}">
      <dgm:prSet/>
      <dgm:spPr/>
      <dgm:t>
        <a:bodyPr/>
        <a:lstStyle/>
        <a:p>
          <a:endParaRPr lang="en-US"/>
        </a:p>
      </dgm:t>
    </dgm:pt>
    <dgm:pt modelId="{24A58F48-D812-4127-9AE6-2440E049DDE1}">
      <dgm:prSet/>
      <dgm:spPr/>
      <dgm:t>
        <a:bodyPr/>
        <a:lstStyle/>
        <a:p>
          <a:r>
            <a:rPr lang="en-IE"/>
            <a:t>How to Collaborate</a:t>
          </a:r>
          <a:endParaRPr lang="en-US"/>
        </a:p>
      </dgm:t>
    </dgm:pt>
    <dgm:pt modelId="{66008553-3362-47F2-9391-981FFF0151BD}" type="parTrans" cxnId="{2C800647-7F51-4783-8DE2-795EB6458AED}">
      <dgm:prSet/>
      <dgm:spPr/>
      <dgm:t>
        <a:bodyPr/>
        <a:lstStyle/>
        <a:p>
          <a:endParaRPr lang="en-US"/>
        </a:p>
      </dgm:t>
    </dgm:pt>
    <dgm:pt modelId="{216DE919-A2EA-45C2-A479-BBAB4D5FBB69}" type="sibTrans" cxnId="{2C800647-7F51-4783-8DE2-795EB6458AED}">
      <dgm:prSet/>
      <dgm:spPr/>
      <dgm:t>
        <a:bodyPr/>
        <a:lstStyle/>
        <a:p>
          <a:endParaRPr lang="en-US"/>
        </a:p>
      </dgm:t>
    </dgm:pt>
    <dgm:pt modelId="{CD1AD8C8-19DC-4640-8362-03283BB41DB2}">
      <dgm:prSet/>
      <dgm:spPr/>
      <dgm:t>
        <a:bodyPr/>
        <a:lstStyle/>
        <a:p>
          <a:r>
            <a:rPr lang="en-IE"/>
            <a:t>Git Flow</a:t>
          </a:r>
          <a:endParaRPr lang="en-US"/>
        </a:p>
      </dgm:t>
    </dgm:pt>
    <dgm:pt modelId="{DD28D95C-B695-46A2-AE23-ACF16B4F9480}" type="parTrans" cxnId="{CE36C990-8765-4893-947A-8B56A35D3C37}">
      <dgm:prSet/>
      <dgm:spPr/>
      <dgm:t>
        <a:bodyPr/>
        <a:lstStyle/>
        <a:p>
          <a:endParaRPr lang="en-US"/>
        </a:p>
      </dgm:t>
    </dgm:pt>
    <dgm:pt modelId="{68F629EE-BBAA-467E-9188-50E42811D436}" type="sibTrans" cxnId="{CE36C990-8765-4893-947A-8B56A35D3C37}">
      <dgm:prSet/>
      <dgm:spPr/>
      <dgm:t>
        <a:bodyPr/>
        <a:lstStyle/>
        <a:p>
          <a:endParaRPr lang="en-US"/>
        </a:p>
      </dgm:t>
    </dgm:pt>
    <dgm:pt modelId="{1CDCF6E0-0FF9-487C-9127-6E98F8BFC0D6}">
      <dgm:prSet/>
      <dgm:spPr/>
      <dgm:t>
        <a:bodyPr/>
        <a:lstStyle/>
        <a:p>
          <a:r>
            <a:rPr lang="en-IE"/>
            <a:t>Good OOP practices</a:t>
          </a:r>
          <a:endParaRPr lang="en-US"/>
        </a:p>
      </dgm:t>
    </dgm:pt>
    <dgm:pt modelId="{523E0427-93F3-4ACF-BEBA-11001F935239}" type="parTrans" cxnId="{DE84AEC9-B581-44D2-8099-9ECC952FFE0E}">
      <dgm:prSet/>
      <dgm:spPr/>
      <dgm:t>
        <a:bodyPr/>
        <a:lstStyle/>
        <a:p>
          <a:endParaRPr lang="en-US"/>
        </a:p>
      </dgm:t>
    </dgm:pt>
    <dgm:pt modelId="{D10312EF-2624-43C5-86AB-80F8AAAF1B80}" type="sibTrans" cxnId="{DE84AEC9-B581-44D2-8099-9ECC952FFE0E}">
      <dgm:prSet/>
      <dgm:spPr/>
      <dgm:t>
        <a:bodyPr/>
        <a:lstStyle/>
        <a:p>
          <a:endParaRPr lang="en-US"/>
        </a:p>
      </dgm:t>
    </dgm:pt>
    <dgm:pt modelId="{5FB25489-4DF0-46F2-977C-2CF80C55F873}" type="pres">
      <dgm:prSet presAssocID="{628BB203-0341-4F4E-B8AE-4B7F645B91D2}" presName="vert0" presStyleCnt="0">
        <dgm:presLayoutVars>
          <dgm:dir/>
          <dgm:animOne val="branch"/>
          <dgm:animLvl val="lvl"/>
        </dgm:presLayoutVars>
      </dgm:prSet>
      <dgm:spPr/>
    </dgm:pt>
    <dgm:pt modelId="{921B92E1-2E84-4844-9202-9BF3D5BAE635}" type="pres">
      <dgm:prSet presAssocID="{437EECBC-4656-4098-B5A2-3C48675B735A}" presName="thickLine" presStyleLbl="alignNode1" presStyleIdx="0" presStyleCnt="4"/>
      <dgm:spPr/>
    </dgm:pt>
    <dgm:pt modelId="{A07821E4-3EF8-47DC-8C0D-D8005A7D8BCF}" type="pres">
      <dgm:prSet presAssocID="{437EECBC-4656-4098-B5A2-3C48675B735A}" presName="horz1" presStyleCnt="0"/>
      <dgm:spPr/>
    </dgm:pt>
    <dgm:pt modelId="{B523E5E6-FD39-4BFB-8095-5EB0D274197F}" type="pres">
      <dgm:prSet presAssocID="{437EECBC-4656-4098-B5A2-3C48675B735A}" presName="tx1" presStyleLbl="revTx" presStyleIdx="0" presStyleCnt="4"/>
      <dgm:spPr/>
    </dgm:pt>
    <dgm:pt modelId="{BAD11221-8455-45F6-80CA-E4DC5F1D6AC9}" type="pres">
      <dgm:prSet presAssocID="{437EECBC-4656-4098-B5A2-3C48675B735A}" presName="vert1" presStyleCnt="0"/>
      <dgm:spPr/>
    </dgm:pt>
    <dgm:pt modelId="{00A1B19C-E355-4F41-AC55-2671B15B9102}" type="pres">
      <dgm:prSet presAssocID="{24A58F48-D812-4127-9AE6-2440E049DDE1}" presName="thickLine" presStyleLbl="alignNode1" presStyleIdx="1" presStyleCnt="4"/>
      <dgm:spPr/>
    </dgm:pt>
    <dgm:pt modelId="{B469FF11-C07E-45FD-863D-EF0A8D5359A2}" type="pres">
      <dgm:prSet presAssocID="{24A58F48-D812-4127-9AE6-2440E049DDE1}" presName="horz1" presStyleCnt="0"/>
      <dgm:spPr/>
    </dgm:pt>
    <dgm:pt modelId="{FFB17FE8-A985-4FFF-93EF-7A6A08CD54A4}" type="pres">
      <dgm:prSet presAssocID="{24A58F48-D812-4127-9AE6-2440E049DDE1}" presName="tx1" presStyleLbl="revTx" presStyleIdx="1" presStyleCnt="4"/>
      <dgm:spPr/>
    </dgm:pt>
    <dgm:pt modelId="{AEA5603B-402F-486C-AD7A-975FF101F115}" type="pres">
      <dgm:prSet presAssocID="{24A58F48-D812-4127-9AE6-2440E049DDE1}" presName="vert1" presStyleCnt="0"/>
      <dgm:spPr/>
    </dgm:pt>
    <dgm:pt modelId="{0A9A8DE3-2388-4732-8731-FA8B85E17511}" type="pres">
      <dgm:prSet presAssocID="{CD1AD8C8-19DC-4640-8362-03283BB41DB2}" presName="thickLine" presStyleLbl="alignNode1" presStyleIdx="2" presStyleCnt="4"/>
      <dgm:spPr/>
    </dgm:pt>
    <dgm:pt modelId="{23DF8AC5-091A-4FB7-BE7A-03F7943EFB0E}" type="pres">
      <dgm:prSet presAssocID="{CD1AD8C8-19DC-4640-8362-03283BB41DB2}" presName="horz1" presStyleCnt="0"/>
      <dgm:spPr/>
    </dgm:pt>
    <dgm:pt modelId="{05CBA610-BDC0-4317-8607-AABD26146385}" type="pres">
      <dgm:prSet presAssocID="{CD1AD8C8-19DC-4640-8362-03283BB41DB2}" presName="tx1" presStyleLbl="revTx" presStyleIdx="2" presStyleCnt="4"/>
      <dgm:spPr/>
    </dgm:pt>
    <dgm:pt modelId="{3645B8F5-6A64-4B98-9D99-5655BA2C37EC}" type="pres">
      <dgm:prSet presAssocID="{CD1AD8C8-19DC-4640-8362-03283BB41DB2}" presName="vert1" presStyleCnt="0"/>
      <dgm:spPr/>
    </dgm:pt>
    <dgm:pt modelId="{F11939B4-9111-4DA0-97E6-0F25923D5624}" type="pres">
      <dgm:prSet presAssocID="{1CDCF6E0-0FF9-487C-9127-6E98F8BFC0D6}" presName="thickLine" presStyleLbl="alignNode1" presStyleIdx="3" presStyleCnt="4"/>
      <dgm:spPr/>
    </dgm:pt>
    <dgm:pt modelId="{0E678F2C-0E09-421E-A55E-3EE31314CEB2}" type="pres">
      <dgm:prSet presAssocID="{1CDCF6E0-0FF9-487C-9127-6E98F8BFC0D6}" presName="horz1" presStyleCnt="0"/>
      <dgm:spPr/>
    </dgm:pt>
    <dgm:pt modelId="{75A939F2-4B35-4ABE-88EE-549A49ECA7F3}" type="pres">
      <dgm:prSet presAssocID="{1CDCF6E0-0FF9-487C-9127-6E98F8BFC0D6}" presName="tx1" presStyleLbl="revTx" presStyleIdx="3" presStyleCnt="4"/>
      <dgm:spPr/>
    </dgm:pt>
    <dgm:pt modelId="{527DB5DA-90F3-4E5C-BC31-C6C4AAD3AF06}" type="pres">
      <dgm:prSet presAssocID="{1CDCF6E0-0FF9-487C-9127-6E98F8BFC0D6}" presName="vert1" presStyleCnt="0"/>
      <dgm:spPr/>
    </dgm:pt>
  </dgm:ptLst>
  <dgm:cxnLst>
    <dgm:cxn modelId="{7BE83A18-7E3B-40E4-99DB-0A86AA4853DF}" type="presOf" srcId="{CD1AD8C8-19DC-4640-8362-03283BB41DB2}" destId="{05CBA610-BDC0-4317-8607-AABD26146385}" srcOrd="0" destOrd="0" presId="urn:microsoft.com/office/officeart/2008/layout/LinedList"/>
    <dgm:cxn modelId="{7D6A2526-5BC9-4C6D-80DE-87C8795BD96B}" type="presOf" srcId="{437EECBC-4656-4098-B5A2-3C48675B735A}" destId="{B523E5E6-FD39-4BFB-8095-5EB0D274197F}" srcOrd="0" destOrd="0" presId="urn:microsoft.com/office/officeart/2008/layout/LinedList"/>
    <dgm:cxn modelId="{032FBF63-F0B6-4693-9E19-FF6D8842469D}" type="presOf" srcId="{24A58F48-D812-4127-9AE6-2440E049DDE1}" destId="{FFB17FE8-A985-4FFF-93EF-7A6A08CD54A4}" srcOrd="0" destOrd="0" presId="urn:microsoft.com/office/officeart/2008/layout/LinedList"/>
    <dgm:cxn modelId="{2C800647-7F51-4783-8DE2-795EB6458AED}" srcId="{628BB203-0341-4F4E-B8AE-4B7F645B91D2}" destId="{24A58F48-D812-4127-9AE6-2440E049DDE1}" srcOrd="1" destOrd="0" parTransId="{66008553-3362-47F2-9391-981FFF0151BD}" sibTransId="{216DE919-A2EA-45C2-A479-BBAB4D5FBB69}"/>
    <dgm:cxn modelId="{B0C8294D-0EBA-4821-A606-81E397462B08}" type="presOf" srcId="{1CDCF6E0-0FF9-487C-9127-6E98F8BFC0D6}" destId="{75A939F2-4B35-4ABE-88EE-549A49ECA7F3}" srcOrd="0" destOrd="0" presId="urn:microsoft.com/office/officeart/2008/layout/LinedList"/>
    <dgm:cxn modelId="{1D9E2158-2D93-48EA-A94C-723C32024BEC}" srcId="{628BB203-0341-4F4E-B8AE-4B7F645B91D2}" destId="{437EECBC-4656-4098-B5A2-3C48675B735A}" srcOrd="0" destOrd="0" parTransId="{4A98C5F2-F7B2-48CF-B909-9FD3D2609C45}" sibTransId="{9ECF3E4D-138A-4CD4-A1E2-1D69C9AE69D7}"/>
    <dgm:cxn modelId="{CE36C990-8765-4893-947A-8B56A35D3C37}" srcId="{628BB203-0341-4F4E-B8AE-4B7F645B91D2}" destId="{CD1AD8C8-19DC-4640-8362-03283BB41DB2}" srcOrd="2" destOrd="0" parTransId="{DD28D95C-B695-46A2-AE23-ACF16B4F9480}" sibTransId="{68F629EE-BBAA-467E-9188-50E42811D436}"/>
    <dgm:cxn modelId="{DE84AEC9-B581-44D2-8099-9ECC952FFE0E}" srcId="{628BB203-0341-4F4E-B8AE-4B7F645B91D2}" destId="{1CDCF6E0-0FF9-487C-9127-6E98F8BFC0D6}" srcOrd="3" destOrd="0" parTransId="{523E0427-93F3-4ACF-BEBA-11001F935239}" sibTransId="{D10312EF-2624-43C5-86AB-80F8AAAF1B80}"/>
    <dgm:cxn modelId="{6EA00DD7-09C5-41F1-9562-D76EA72E1864}" type="presOf" srcId="{628BB203-0341-4F4E-B8AE-4B7F645B91D2}" destId="{5FB25489-4DF0-46F2-977C-2CF80C55F873}" srcOrd="0" destOrd="0" presId="urn:microsoft.com/office/officeart/2008/layout/LinedList"/>
    <dgm:cxn modelId="{94457CE2-8565-4749-B2BB-22370B1B127B}" type="presParOf" srcId="{5FB25489-4DF0-46F2-977C-2CF80C55F873}" destId="{921B92E1-2E84-4844-9202-9BF3D5BAE635}" srcOrd="0" destOrd="0" presId="urn:microsoft.com/office/officeart/2008/layout/LinedList"/>
    <dgm:cxn modelId="{684BEF9F-68CC-41D8-8601-A9232A028E1D}" type="presParOf" srcId="{5FB25489-4DF0-46F2-977C-2CF80C55F873}" destId="{A07821E4-3EF8-47DC-8C0D-D8005A7D8BCF}" srcOrd="1" destOrd="0" presId="urn:microsoft.com/office/officeart/2008/layout/LinedList"/>
    <dgm:cxn modelId="{3D93ED23-0D26-4AD3-A192-B46B111F835B}" type="presParOf" srcId="{A07821E4-3EF8-47DC-8C0D-D8005A7D8BCF}" destId="{B523E5E6-FD39-4BFB-8095-5EB0D274197F}" srcOrd="0" destOrd="0" presId="urn:microsoft.com/office/officeart/2008/layout/LinedList"/>
    <dgm:cxn modelId="{D6D4D83F-5791-480C-BA4D-E666DAB4101D}" type="presParOf" srcId="{A07821E4-3EF8-47DC-8C0D-D8005A7D8BCF}" destId="{BAD11221-8455-45F6-80CA-E4DC5F1D6AC9}" srcOrd="1" destOrd="0" presId="urn:microsoft.com/office/officeart/2008/layout/LinedList"/>
    <dgm:cxn modelId="{B7B0BE88-48DB-4617-9013-B8CF209C3274}" type="presParOf" srcId="{5FB25489-4DF0-46F2-977C-2CF80C55F873}" destId="{00A1B19C-E355-4F41-AC55-2671B15B9102}" srcOrd="2" destOrd="0" presId="urn:microsoft.com/office/officeart/2008/layout/LinedList"/>
    <dgm:cxn modelId="{8DC7B6E7-CD6E-4D2D-A3E9-9BDDD7EF071A}" type="presParOf" srcId="{5FB25489-4DF0-46F2-977C-2CF80C55F873}" destId="{B469FF11-C07E-45FD-863D-EF0A8D5359A2}" srcOrd="3" destOrd="0" presId="urn:microsoft.com/office/officeart/2008/layout/LinedList"/>
    <dgm:cxn modelId="{45B1DBD7-4823-4B59-AD04-172F8E0BE915}" type="presParOf" srcId="{B469FF11-C07E-45FD-863D-EF0A8D5359A2}" destId="{FFB17FE8-A985-4FFF-93EF-7A6A08CD54A4}" srcOrd="0" destOrd="0" presId="urn:microsoft.com/office/officeart/2008/layout/LinedList"/>
    <dgm:cxn modelId="{309DFE41-D098-4279-8E6F-0E3FD11D9351}" type="presParOf" srcId="{B469FF11-C07E-45FD-863D-EF0A8D5359A2}" destId="{AEA5603B-402F-486C-AD7A-975FF101F115}" srcOrd="1" destOrd="0" presId="urn:microsoft.com/office/officeart/2008/layout/LinedList"/>
    <dgm:cxn modelId="{56ECF11B-2858-4086-9A8B-A457BB51C4F1}" type="presParOf" srcId="{5FB25489-4DF0-46F2-977C-2CF80C55F873}" destId="{0A9A8DE3-2388-4732-8731-FA8B85E17511}" srcOrd="4" destOrd="0" presId="urn:microsoft.com/office/officeart/2008/layout/LinedList"/>
    <dgm:cxn modelId="{A30D52A7-539A-47F8-BBD0-3EAAC1D07309}" type="presParOf" srcId="{5FB25489-4DF0-46F2-977C-2CF80C55F873}" destId="{23DF8AC5-091A-4FB7-BE7A-03F7943EFB0E}" srcOrd="5" destOrd="0" presId="urn:microsoft.com/office/officeart/2008/layout/LinedList"/>
    <dgm:cxn modelId="{9F803115-8126-4890-BCE3-79D45D7449E5}" type="presParOf" srcId="{23DF8AC5-091A-4FB7-BE7A-03F7943EFB0E}" destId="{05CBA610-BDC0-4317-8607-AABD26146385}" srcOrd="0" destOrd="0" presId="urn:microsoft.com/office/officeart/2008/layout/LinedList"/>
    <dgm:cxn modelId="{07695A67-B76D-4B33-80BC-536FDEC12750}" type="presParOf" srcId="{23DF8AC5-091A-4FB7-BE7A-03F7943EFB0E}" destId="{3645B8F5-6A64-4B98-9D99-5655BA2C37EC}" srcOrd="1" destOrd="0" presId="urn:microsoft.com/office/officeart/2008/layout/LinedList"/>
    <dgm:cxn modelId="{2221C1D3-1551-4E0D-8E42-E9E02B7FE174}" type="presParOf" srcId="{5FB25489-4DF0-46F2-977C-2CF80C55F873}" destId="{F11939B4-9111-4DA0-97E6-0F25923D5624}" srcOrd="6" destOrd="0" presId="urn:microsoft.com/office/officeart/2008/layout/LinedList"/>
    <dgm:cxn modelId="{6D835284-F7ED-46BB-B7FF-838618E093AA}" type="presParOf" srcId="{5FB25489-4DF0-46F2-977C-2CF80C55F873}" destId="{0E678F2C-0E09-421E-A55E-3EE31314CEB2}" srcOrd="7" destOrd="0" presId="urn:microsoft.com/office/officeart/2008/layout/LinedList"/>
    <dgm:cxn modelId="{69096175-DBD8-460A-8892-786C3A8274BA}" type="presParOf" srcId="{0E678F2C-0E09-421E-A55E-3EE31314CEB2}" destId="{75A939F2-4B35-4ABE-88EE-549A49ECA7F3}" srcOrd="0" destOrd="0" presId="urn:microsoft.com/office/officeart/2008/layout/LinedList"/>
    <dgm:cxn modelId="{9AF7754D-0D69-4D89-9469-4385A456ABCE}" type="presParOf" srcId="{0E678F2C-0E09-421E-A55E-3EE31314CEB2}" destId="{527DB5DA-90F3-4E5C-BC31-C6C4AAD3AF0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EAA27D-33E2-450A-A4EA-9AB77C2246E2}"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6BC8F393-801C-4E22-80C4-9B96F2A85D0F}">
      <dgm:prSet/>
      <dgm:spPr/>
      <dgm:t>
        <a:bodyPr/>
        <a:lstStyle/>
        <a:p>
          <a:r>
            <a:rPr lang="en-IE"/>
            <a:t>Get Latest Changes</a:t>
          </a:r>
          <a:endParaRPr lang="en-US"/>
        </a:p>
      </dgm:t>
    </dgm:pt>
    <dgm:pt modelId="{DF57D4C7-7850-41A5-BF3A-98BC614EC06C}" type="parTrans" cxnId="{095A5CCF-230C-4E50-BC7D-039B34175862}">
      <dgm:prSet/>
      <dgm:spPr/>
      <dgm:t>
        <a:bodyPr/>
        <a:lstStyle/>
        <a:p>
          <a:endParaRPr lang="en-US"/>
        </a:p>
      </dgm:t>
    </dgm:pt>
    <dgm:pt modelId="{69AB5262-03FA-4CD6-9D6C-A74C7313E5C3}" type="sibTrans" cxnId="{095A5CCF-230C-4E50-BC7D-039B34175862}">
      <dgm:prSet/>
      <dgm:spPr/>
      <dgm:t>
        <a:bodyPr/>
        <a:lstStyle/>
        <a:p>
          <a:endParaRPr lang="en-US"/>
        </a:p>
      </dgm:t>
    </dgm:pt>
    <dgm:pt modelId="{642FE3E2-212E-4F21-944C-FA16656B3803}">
      <dgm:prSet/>
      <dgm:spPr/>
      <dgm:t>
        <a:bodyPr/>
        <a:lstStyle/>
        <a:p>
          <a:r>
            <a:rPr lang="en-IE"/>
            <a:t>Work on features</a:t>
          </a:r>
          <a:endParaRPr lang="en-US"/>
        </a:p>
      </dgm:t>
    </dgm:pt>
    <dgm:pt modelId="{A05ED686-AC55-4CF6-86AD-3C9F4B27FF9F}" type="parTrans" cxnId="{2022FF08-2094-4D73-9745-C9855FA63B76}">
      <dgm:prSet/>
      <dgm:spPr/>
      <dgm:t>
        <a:bodyPr/>
        <a:lstStyle/>
        <a:p>
          <a:endParaRPr lang="en-US"/>
        </a:p>
      </dgm:t>
    </dgm:pt>
    <dgm:pt modelId="{AFDE4CEC-E9EB-479A-AACB-84DEE9BEA2EC}" type="sibTrans" cxnId="{2022FF08-2094-4D73-9745-C9855FA63B76}">
      <dgm:prSet/>
      <dgm:spPr/>
      <dgm:t>
        <a:bodyPr/>
        <a:lstStyle/>
        <a:p>
          <a:endParaRPr lang="en-US"/>
        </a:p>
      </dgm:t>
    </dgm:pt>
    <dgm:pt modelId="{C7AAEAA4-4B0E-4E28-A15E-36B1A2C23D57}">
      <dgm:prSet/>
      <dgm:spPr/>
      <dgm:t>
        <a:bodyPr/>
        <a:lstStyle/>
        <a:p>
          <a:r>
            <a:rPr lang="en-IE"/>
            <a:t>Update Remote Repository</a:t>
          </a:r>
          <a:endParaRPr lang="en-US"/>
        </a:p>
      </dgm:t>
    </dgm:pt>
    <dgm:pt modelId="{A3A87318-5D5F-4A1F-AD97-0F9A13222238}" type="parTrans" cxnId="{A3DC0C76-0F7F-4214-B7D2-6441EAC48EF2}">
      <dgm:prSet/>
      <dgm:spPr/>
      <dgm:t>
        <a:bodyPr/>
        <a:lstStyle/>
        <a:p>
          <a:endParaRPr lang="en-US"/>
        </a:p>
      </dgm:t>
    </dgm:pt>
    <dgm:pt modelId="{71B35F57-9063-4892-8614-5371C53E40FE}" type="sibTrans" cxnId="{A3DC0C76-0F7F-4214-B7D2-6441EAC48EF2}">
      <dgm:prSet/>
      <dgm:spPr/>
      <dgm:t>
        <a:bodyPr/>
        <a:lstStyle/>
        <a:p>
          <a:endParaRPr lang="en-US"/>
        </a:p>
      </dgm:t>
    </dgm:pt>
    <dgm:pt modelId="{6DAA4464-A2BC-4A02-9F26-7744B00FF1CE}" type="pres">
      <dgm:prSet presAssocID="{5EEAA27D-33E2-450A-A4EA-9AB77C2246E2}" presName="hierChild1" presStyleCnt="0">
        <dgm:presLayoutVars>
          <dgm:chPref val="1"/>
          <dgm:dir/>
          <dgm:animOne val="branch"/>
          <dgm:animLvl val="lvl"/>
          <dgm:resizeHandles/>
        </dgm:presLayoutVars>
      </dgm:prSet>
      <dgm:spPr/>
    </dgm:pt>
    <dgm:pt modelId="{AB394B3E-09AC-4174-A31C-561A3625B07E}" type="pres">
      <dgm:prSet presAssocID="{6BC8F393-801C-4E22-80C4-9B96F2A85D0F}" presName="hierRoot1" presStyleCnt="0"/>
      <dgm:spPr/>
    </dgm:pt>
    <dgm:pt modelId="{D645D2B8-D0B3-4BA9-990D-0A2506467F36}" type="pres">
      <dgm:prSet presAssocID="{6BC8F393-801C-4E22-80C4-9B96F2A85D0F}" presName="composite" presStyleCnt="0"/>
      <dgm:spPr/>
    </dgm:pt>
    <dgm:pt modelId="{62488162-EFED-4E04-B1E8-C0105509E829}" type="pres">
      <dgm:prSet presAssocID="{6BC8F393-801C-4E22-80C4-9B96F2A85D0F}" presName="background" presStyleLbl="node0" presStyleIdx="0" presStyleCnt="3"/>
      <dgm:spPr/>
    </dgm:pt>
    <dgm:pt modelId="{1AE912EE-F528-4D61-BB8F-642DD17347B4}" type="pres">
      <dgm:prSet presAssocID="{6BC8F393-801C-4E22-80C4-9B96F2A85D0F}" presName="text" presStyleLbl="fgAcc0" presStyleIdx="0" presStyleCnt="3">
        <dgm:presLayoutVars>
          <dgm:chPref val="3"/>
        </dgm:presLayoutVars>
      </dgm:prSet>
      <dgm:spPr/>
    </dgm:pt>
    <dgm:pt modelId="{15A7FA79-8A9A-47BB-A5C8-3C632780E9E8}" type="pres">
      <dgm:prSet presAssocID="{6BC8F393-801C-4E22-80C4-9B96F2A85D0F}" presName="hierChild2" presStyleCnt="0"/>
      <dgm:spPr/>
    </dgm:pt>
    <dgm:pt modelId="{C4381537-8459-49A9-AAAF-F4D076B8AD83}" type="pres">
      <dgm:prSet presAssocID="{642FE3E2-212E-4F21-944C-FA16656B3803}" presName="hierRoot1" presStyleCnt="0"/>
      <dgm:spPr/>
    </dgm:pt>
    <dgm:pt modelId="{E2ADA093-E6E9-4049-9089-410F9FA46C0D}" type="pres">
      <dgm:prSet presAssocID="{642FE3E2-212E-4F21-944C-FA16656B3803}" presName="composite" presStyleCnt="0"/>
      <dgm:spPr/>
    </dgm:pt>
    <dgm:pt modelId="{EFFC2FD9-1A3E-47F6-992E-6274E4F1F809}" type="pres">
      <dgm:prSet presAssocID="{642FE3E2-212E-4F21-944C-FA16656B3803}" presName="background" presStyleLbl="node0" presStyleIdx="1" presStyleCnt="3"/>
      <dgm:spPr/>
    </dgm:pt>
    <dgm:pt modelId="{B6CB944E-473B-4CBD-9BE2-F4B161381D28}" type="pres">
      <dgm:prSet presAssocID="{642FE3E2-212E-4F21-944C-FA16656B3803}" presName="text" presStyleLbl="fgAcc0" presStyleIdx="1" presStyleCnt="3">
        <dgm:presLayoutVars>
          <dgm:chPref val="3"/>
        </dgm:presLayoutVars>
      </dgm:prSet>
      <dgm:spPr/>
    </dgm:pt>
    <dgm:pt modelId="{1CECF41E-F623-4E52-9405-725B850365CB}" type="pres">
      <dgm:prSet presAssocID="{642FE3E2-212E-4F21-944C-FA16656B3803}" presName="hierChild2" presStyleCnt="0"/>
      <dgm:spPr/>
    </dgm:pt>
    <dgm:pt modelId="{A457866D-E023-4E62-96FC-F4229642C111}" type="pres">
      <dgm:prSet presAssocID="{C7AAEAA4-4B0E-4E28-A15E-36B1A2C23D57}" presName="hierRoot1" presStyleCnt="0"/>
      <dgm:spPr/>
    </dgm:pt>
    <dgm:pt modelId="{5C9E8D41-0DA4-42AA-9C1B-5D7224089196}" type="pres">
      <dgm:prSet presAssocID="{C7AAEAA4-4B0E-4E28-A15E-36B1A2C23D57}" presName="composite" presStyleCnt="0"/>
      <dgm:spPr/>
    </dgm:pt>
    <dgm:pt modelId="{0D6BF425-821B-4CE4-8716-F8A8EE27194A}" type="pres">
      <dgm:prSet presAssocID="{C7AAEAA4-4B0E-4E28-A15E-36B1A2C23D57}" presName="background" presStyleLbl="node0" presStyleIdx="2" presStyleCnt="3"/>
      <dgm:spPr/>
    </dgm:pt>
    <dgm:pt modelId="{8CF8C0B0-524D-44D3-A903-F038E520DA98}" type="pres">
      <dgm:prSet presAssocID="{C7AAEAA4-4B0E-4E28-A15E-36B1A2C23D57}" presName="text" presStyleLbl="fgAcc0" presStyleIdx="2" presStyleCnt="3">
        <dgm:presLayoutVars>
          <dgm:chPref val="3"/>
        </dgm:presLayoutVars>
      </dgm:prSet>
      <dgm:spPr/>
    </dgm:pt>
    <dgm:pt modelId="{6EE25099-5083-41D1-A556-BC86724CD726}" type="pres">
      <dgm:prSet presAssocID="{C7AAEAA4-4B0E-4E28-A15E-36B1A2C23D57}" presName="hierChild2" presStyleCnt="0"/>
      <dgm:spPr/>
    </dgm:pt>
  </dgm:ptLst>
  <dgm:cxnLst>
    <dgm:cxn modelId="{2022FF08-2094-4D73-9745-C9855FA63B76}" srcId="{5EEAA27D-33E2-450A-A4EA-9AB77C2246E2}" destId="{642FE3E2-212E-4F21-944C-FA16656B3803}" srcOrd="1" destOrd="0" parTransId="{A05ED686-AC55-4CF6-86AD-3C9F4B27FF9F}" sibTransId="{AFDE4CEC-E9EB-479A-AACB-84DEE9BEA2EC}"/>
    <dgm:cxn modelId="{E7E7D911-A887-43B4-98A6-56036D340F9D}" type="presOf" srcId="{6BC8F393-801C-4E22-80C4-9B96F2A85D0F}" destId="{1AE912EE-F528-4D61-BB8F-642DD17347B4}" srcOrd="0" destOrd="0" presId="urn:microsoft.com/office/officeart/2005/8/layout/hierarchy1"/>
    <dgm:cxn modelId="{5F8C7736-0CC0-48A2-A4B6-6CA5E344E617}" type="presOf" srcId="{C7AAEAA4-4B0E-4E28-A15E-36B1A2C23D57}" destId="{8CF8C0B0-524D-44D3-A903-F038E520DA98}" srcOrd="0" destOrd="0" presId="urn:microsoft.com/office/officeart/2005/8/layout/hierarchy1"/>
    <dgm:cxn modelId="{A3DC0C76-0F7F-4214-B7D2-6441EAC48EF2}" srcId="{5EEAA27D-33E2-450A-A4EA-9AB77C2246E2}" destId="{C7AAEAA4-4B0E-4E28-A15E-36B1A2C23D57}" srcOrd="2" destOrd="0" parTransId="{A3A87318-5D5F-4A1F-AD97-0F9A13222238}" sibTransId="{71B35F57-9063-4892-8614-5371C53E40FE}"/>
    <dgm:cxn modelId="{BE0DB979-951A-4B95-842F-783B6387AA45}" type="presOf" srcId="{642FE3E2-212E-4F21-944C-FA16656B3803}" destId="{B6CB944E-473B-4CBD-9BE2-F4B161381D28}" srcOrd="0" destOrd="0" presId="urn:microsoft.com/office/officeart/2005/8/layout/hierarchy1"/>
    <dgm:cxn modelId="{F4F99CB3-C91C-42B8-A5CB-7FC12BC696E3}" type="presOf" srcId="{5EEAA27D-33E2-450A-A4EA-9AB77C2246E2}" destId="{6DAA4464-A2BC-4A02-9F26-7744B00FF1CE}" srcOrd="0" destOrd="0" presId="urn:microsoft.com/office/officeart/2005/8/layout/hierarchy1"/>
    <dgm:cxn modelId="{095A5CCF-230C-4E50-BC7D-039B34175862}" srcId="{5EEAA27D-33E2-450A-A4EA-9AB77C2246E2}" destId="{6BC8F393-801C-4E22-80C4-9B96F2A85D0F}" srcOrd="0" destOrd="0" parTransId="{DF57D4C7-7850-41A5-BF3A-98BC614EC06C}" sibTransId="{69AB5262-03FA-4CD6-9D6C-A74C7313E5C3}"/>
    <dgm:cxn modelId="{5B9888FD-50C1-43FF-B2EF-AB5BB25DE654}" type="presParOf" srcId="{6DAA4464-A2BC-4A02-9F26-7744B00FF1CE}" destId="{AB394B3E-09AC-4174-A31C-561A3625B07E}" srcOrd="0" destOrd="0" presId="urn:microsoft.com/office/officeart/2005/8/layout/hierarchy1"/>
    <dgm:cxn modelId="{7BAD88CB-3602-41CF-973F-EA4BD7A7F61D}" type="presParOf" srcId="{AB394B3E-09AC-4174-A31C-561A3625B07E}" destId="{D645D2B8-D0B3-4BA9-990D-0A2506467F36}" srcOrd="0" destOrd="0" presId="urn:microsoft.com/office/officeart/2005/8/layout/hierarchy1"/>
    <dgm:cxn modelId="{66E2CAC4-ACC7-4ACC-B6EB-380A383D60FB}" type="presParOf" srcId="{D645D2B8-D0B3-4BA9-990D-0A2506467F36}" destId="{62488162-EFED-4E04-B1E8-C0105509E829}" srcOrd="0" destOrd="0" presId="urn:microsoft.com/office/officeart/2005/8/layout/hierarchy1"/>
    <dgm:cxn modelId="{2C1C9A42-60EC-4FAF-A47D-E68D92B0C41E}" type="presParOf" srcId="{D645D2B8-D0B3-4BA9-990D-0A2506467F36}" destId="{1AE912EE-F528-4D61-BB8F-642DD17347B4}" srcOrd="1" destOrd="0" presId="urn:microsoft.com/office/officeart/2005/8/layout/hierarchy1"/>
    <dgm:cxn modelId="{F1CEFC90-EF7F-4905-8E5E-7B80CE926BB1}" type="presParOf" srcId="{AB394B3E-09AC-4174-A31C-561A3625B07E}" destId="{15A7FA79-8A9A-47BB-A5C8-3C632780E9E8}" srcOrd="1" destOrd="0" presId="urn:microsoft.com/office/officeart/2005/8/layout/hierarchy1"/>
    <dgm:cxn modelId="{E2F27BCC-6F3B-4AAC-8C57-93F86302098F}" type="presParOf" srcId="{6DAA4464-A2BC-4A02-9F26-7744B00FF1CE}" destId="{C4381537-8459-49A9-AAAF-F4D076B8AD83}" srcOrd="1" destOrd="0" presId="urn:microsoft.com/office/officeart/2005/8/layout/hierarchy1"/>
    <dgm:cxn modelId="{D966917F-0083-4F05-92E0-EEA96ECC4815}" type="presParOf" srcId="{C4381537-8459-49A9-AAAF-F4D076B8AD83}" destId="{E2ADA093-E6E9-4049-9089-410F9FA46C0D}" srcOrd="0" destOrd="0" presId="urn:microsoft.com/office/officeart/2005/8/layout/hierarchy1"/>
    <dgm:cxn modelId="{33167DD2-8AFB-4556-8109-55F55C6E8987}" type="presParOf" srcId="{E2ADA093-E6E9-4049-9089-410F9FA46C0D}" destId="{EFFC2FD9-1A3E-47F6-992E-6274E4F1F809}" srcOrd="0" destOrd="0" presId="urn:microsoft.com/office/officeart/2005/8/layout/hierarchy1"/>
    <dgm:cxn modelId="{31870807-76DF-4FE3-BAC8-06110FEF6859}" type="presParOf" srcId="{E2ADA093-E6E9-4049-9089-410F9FA46C0D}" destId="{B6CB944E-473B-4CBD-9BE2-F4B161381D28}" srcOrd="1" destOrd="0" presId="urn:microsoft.com/office/officeart/2005/8/layout/hierarchy1"/>
    <dgm:cxn modelId="{C7BB0FB4-8520-4E32-85E9-EC15E9A32D90}" type="presParOf" srcId="{C4381537-8459-49A9-AAAF-F4D076B8AD83}" destId="{1CECF41E-F623-4E52-9405-725B850365CB}" srcOrd="1" destOrd="0" presId="urn:microsoft.com/office/officeart/2005/8/layout/hierarchy1"/>
    <dgm:cxn modelId="{D9C66241-8319-4491-81A9-E5FCD1F64D65}" type="presParOf" srcId="{6DAA4464-A2BC-4A02-9F26-7744B00FF1CE}" destId="{A457866D-E023-4E62-96FC-F4229642C111}" srcOrd="2" destOrd="0" presId="urn:microsoft.com/office/officeart/2005/8/layout/hierarchy1"/>
    <dgm:cxn modelId="{0838E742-CED7-4AC1-AC07-A27D7967A19F}" type="presParOf" srcId="{A457866D-E023-4E62-96FC-F4229642C111}" destId="{5C9E8D41-0DA4-42AA-9C1B-5D7224089196}" srcOrd="0" destOrd="0" presId="urn:microsoft.com/office/officeart/2005/8/layout/hierarchy1"/>
    <dgm:cxn modelId="{94503465-86A6-4EDC-90AF-F81F27015F4B}" type="presParOf" srcId="{5C9E8D41-0DA4-42AA-9C1B-5D7224089196}" destId="{0D6BF425-821B-4CE4-8716-F8A8EE27194A}" srcOrd="0" destOrd="0" presId="urn:microsoft.com/office/officeart/2005/8/layout/hierarchy1"/>
    <dgm:cxn modelId="{8E886FB4-F063-4B26-8570-8E5744C4AE52}" type="presParOf" srcId="{5C9E8D41-0DA4-42AA-9C1B-5D7224089196}" destId="{8CF8C0B0-524D-44D3-A903-F038E520DA98}" srcOrd="1" destOrd="0" presId="urn:microsoft.com/office/officeart/2005/8/layout/hierarchy1"/>
    <dgm:cxn modelId="{71FA578D-6466-4A1E-A49C-2ED558F77D45}" type="presParOf" srcId="{A457866D-E023-4E62-96FC-F4229642C111}" destId="{6EE25099-5083-41D1-A556-BC86724CD72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4A3DE-86CF-4503-A744-EC0D2954C979}"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2F19B26-BFB1-4245-9B92-D0583E7D7493}">
      <dgm:prSet/>
      <dgm:spPr/>
      <dgm:t>
        <a:bodyPr/>
        <a:lstStyle/>
        <a:p>
          <a:pPr>
            <a:defRPr b="1"/>
          </a:pPr>
          <a:r>
            <a:rPr lang="en-IE"/>
            <a:t>Plan!</a:t>
          </a:r>
          <a:endParaRPr lang="en-US"/>
        </a:p>
      </dgm:t>
    </dgm:pt>
    <dgm:pt modelId="{A7214D41-EB24-4236-9049-5FB75C59BECF}" type="parTrans" cxnId="{66C05EB7-5673-4538-8932-5441E5172512}">
      <dgm:prSet/>
      <dgm:spPr/>
      <dgm:t>
        <a:bodyPr/>
        <a:lstStyle/>
        <a:p>
          <a:endParaRPr lang="en-US"/>
        </a:p>
      </dgm:t>
    </dgm:pt>
    <dgm:pt modelId="{A9FE7C51-C655-4F25-9A31-9CCB3FDE2473}" type="sibTrans" cxnId="{66C05EB7-5673-4538-8932-5441E5172512}">
      <dgm:prSet/>
      <dgm:spPr/>
      <dgm:t>
        <a:bodyPr/>
        <a:lstStyle/>
        <a:p>
          <a:endParaRPr lang="en-US"/>
        </a:p>
      </dgm:t>
    </dgm:pt>
    <dgm:pt modelId="{E07B1D9A-1784-46F6-8890-981A5EB9F7F5}">
      <dgm:prSet/>
      <dgm:spPr/>
      <dgm:t>
        <a:bodyPr/>
        <a:lstStyle/>
        <a:p>
          <a:r>
            <a:rPr lang="en-IE"/>
            <a:t>Design your code before you write it</a:t>
          </a:r>
          <a:endParaRPr lang="en-US"/>
        </a:p>
      </dgm:t>
    </dgm:pt>
    <dgm:pt modelId="{9EC7554A-B034-4495-A2DC-C6BD2A757DAA}" type="parTrans" cxnId="{F1D2D376-3C17-42D3-8B39-81AADB97E749}">
      <dgm:prSet/>
      <dgm:spPr/>
      <dgm:t>
        <a:bodyPr/>
        <a:lstStyle/>
        <a:p>
          <a:endParaRPr lang="en-US"/>
        </a:p>
      </dgm:t>
    </dgm:pt>
    <dgm:pt modelId="{62DAC425-3FF7-418C-BF06-BFFB5DC2623F}" type="sibTrans" cxnId="{F1D2D376-3C17-42D3-8B39-81AADB97E749}">
      <dgm:prSet/>
      <dgm:spPr/>
      <dgm:t>
        <a:bodyPr/>
        <a:lstStyle/>
        <a:p>
          <a:endParaRPr lang="en-US"/>
        </a:p>
      </dgm:t>
    </dgm:pt>
    <dgm:pt modelId="{A1ACC951-D146-435B-91E4-75DED2FE0266}">
      <dgm:prSet/>
      <dgm:spPr/>
      <dgm:t>
        <a:bodyPr/>
        <a:lstStyle/>
        <a:p>
          <a:r>
            <a:rPr lang="en-IE"/>
            <a:t>Discuss with your team, and make UML to get the ideas clear</a:t>
          </a:r>
          <a:endParaRPr lang="en-US"/>
        </a:p>
      </dgm:t>
    </dgm:pt>
    <dgm:pt modelId="{48420147-E4FE-48B5-AFDC-66A623B56450}" type="parTrans" cxnId="{353C8C07-3980-4063-B622-F0640515DD52}">
      <dgm:prSet/>
      <dgm:spPr/>
      <dgm:t>
        <a:bodyPr/>
        <a:lstStyle/>
        <a:p>
          <a:endParaRPr lang="en-US"/>
        </a:p>
      </dgm:t>
    </dgm:pt>
    <dgm:pt modelId="{0322BD6F-E152-4F17-880C-3E41A3B85D8B}" type="sibTrans" cxnId="{353C8C07-3980-4063-B622-F0640515DD52}">
      <dgm:prSet/>
      <dgm:spPr/>
      <dgm:t>
        <a:bodyPr/>
        <a:lstStyle/>
        <a:p>
          <a:endParaRPr lang="en-US"/>
        </a:p>
      </dgm:t>
    </dgm:pt>
    <dgm:pt modelId="{06C64B29-120E-4FA2-BEDF-EBF68B8B23DA}">
      <dgm:prSet/>
      <dgm:spPr/>
      <dgm:t>
        <a:bodyPr/>
        <a:lstStyle/>
        <a:p>
          <a:pPr>
            <a:defRPr b="1"/>
          </a:pPr>
          <a:r>
            <a:rPr lang="en-IE"/>
            <a:t>Do not work on the same files</a:t>
          </a:r>
          <a:endParaRPr lang="en-US"/>
        </a:p>
      </dgm:t>
    </dgm:pt>
    <dgm:pt modelId="{41FF61A7-4DDA-4FA2-9CD2-E0A70A6BFCB1}" type="parTrans" cxnId="{6A67D524-769D-4E5B-A751-585E4D1734F4}">
      <dgm:prSet/>
      <dgm:spPr/>
      <dgm:t>
        <a:bodyPr/>
        <a:lstStyle/>
        <a:p>
          <a:endParaRPr lang="en-US"/>
        </a:p>
      </dgm:t>
    </dgm:pt>
    <dgm:pt modelId="{BB5AAEF1-5D79-4DB8-8828-F4174B8EC649}" type="sibTrans" cxnId="{6A67D524-769D-4E5B-A751-585E4D1734F4}">
      <dgm:prSet/>
      <dgm:spPr/>
      <dgm:t>
        <a:bodyPr/>
        <a:lstStyle/>
        <a:p>
          <a:endParaRPr lang="en-US"/>
        </a:p>
      </dgm:t>
    </dgm:pt>
    <dgm:pt modelId="{4DBB621B-02FE-4162-AEA5-E5517FE01CF6}">
      <dgm:prSet/>
      <dgm:spPr/>
      <dgm:t>
        <a:bodyPr/>
        <a:lstStyle/>
        <a:p>
          <a:r>
            <a:rPr lang="en-IE"/>
            <a:t>This causes merge conflicts</a:t>
          </a:r>
          <a:endParaRPr lang="en-US"/>
        </a:p>
      </dgm:t>
    </dgm:pt>
    <dgm:pt modelId="{59FD14BD-737A-46EA-9742-A1643294ED22}" type="parTrans" cxnId="{116C51F0-084A-4618-982F-9E1CC488240A}">
      <dgm:prSet/>
      <dgm:spPr/>
      <dgm:t>
        <a:bodyPr/>
        <a:lstStyle/>
        <a:p>
          <a:endParaRPr lang="en-US"/>
        </a:p>
      </dgm:t>
    </dgm:pt>
    <dgm:pt modelId="{3D735D15-8CCA-4342-A8DB-9EE329A03D17}" type="sibTrans" cxnId="{116C51F0-084A-4618-982F-9E1CC488240A}">
      <dgm:prSet/>
      <dgm:spPr/>
      <dgm:t>
        <a:bodyPr/>
        <a:lstStyle/>
        <a:p>
          <a:endParaRPr lang="en-US"/>
        </a:p>
      </dgm:t>
    </dgm:pt>
    <dgm:pt modelId="{586D3586-A4EA-4F7E-A87D-E80955E45AE4}">
      <dgm:prSet/>
      <dgm:spPr/>
      <dgm:t>
        <a:bodyPr/>
        <a:lstStyle/>
        <a:p>
          <a:r>
            <a:rPr lang="en-IE"/>
            <a:t>Unfortunately git does not by default allow you to “lock” files like some VCS (e.g. SVN)</a:t>
          </a:r>
          <a:endParaRPr lang="en-US"/>
        </a:p>
      </dgm:t>
    </dgm:pt>
    <dgm:pt modelId="{5EDEAD19-D843-4941-9953-6F78FFE9CD51}" type="parTrans" cxnId="{880E6D15-2AB7-4E2A-A8B1-96F45E1EAF64}">
      <dgm:prSet/>
      <dgm:spPr/>
      <dgm:t>
        <a:bodyPr/>
        <a:lstStyle/>
        <a:p>
          <a:endParaRPr lang="en-US"/>
        </a:p>
      </dgm:t>
    </dgm:pt>
    <dgm:pt modelId="{2853AD99-41F2-426A-BEC2-56619DF66608}" type="sibTrans" cxnId="{880E6D15-2AB7-4E2A-A8B1-96F45E1EAF64}">
      <dgm:prSet/>
      <dgm:spPr/>
      <dgm:t>
        <a:bodyPr/>
        <a:lstStyle/>
        <a:p>
          <a:endParaRPr lang="en-US"/>
        </a:p>
      </dgm:t>
    </dgm:pt>
    <dgm:pt modelId="{EC773465-2E20-4B2C-BF4C-CAC8C01CE589}">
      <dgm:prSet/>
      <dgm:spPr/>
      <dgm:t>
        <a:bodyPr/>
        <a:lstStyle/>
        <a:p>
          <a:pPr>
            <a:defRPr b="1"/>
          </a:pPr>
          <a:r>
            <a:rPr lang="en-IE"/>
            <a:t>Only commit and push files that you have changed</a:t>
          </a:r>
          <a:endParaRPr lang="en-US"/>
        </a:p>
      </dgm:t>
    </dgm:pt>
    <dgm:pt modelId="{2D786FBA-EB9F-4197-A389-32F80B531C45}" type="parTrans" cxnId="{0D120CEF-8918-4DB7-B4D7-7A1CAD8408B5}">
      <dgm:prSet/>
      <dgm:spPr/>
      <dgm:t>
        <a:bodyPr/>
        <a:lstStyle/>
        <a:p>
          <a:endParaRPr lang="en-US"/>
        </a:p>
      </dgm:t>
    </dgm:pt>
    <dgm:pt modelId="{34FB5F84-0FB8-4F8B-A6D8-502734D05CB7}" type="sibTrans" cxnId="{0D120CEF-8918-4DB7-B4D7-7A1CAD8408B5}">
      <dgm:prSet/>
      <dgm:spPr/>
      <dgm:t>
        <a:bodyPr/>
        <a:lstStyle/>
        <a:p>
          <a:endParaRPr lang="en-US"/>
        </a:p>
      </dgm:t>
    </dgm:pt>
    <dgm:pt modelId="{D9B05293-96A5-44B8-A47B-09B9500575CF}">
      <dgm:prSet/>
      <dgm:spPr/>
      <dgm:t>
        <a:bodyPr/>
        <a:lstStyle/>
        <a:p>
          <a:r>
            <a:rPr lang="en-IE"/>
            <a:t>You may have some files that have been “changed” that you are not sure about. If you did not change them intentionally, then you probably do not need to commit and push them.</a:t>
          </a:r>
          <a:endParaRPr lang="en-US"/>
        </a:p>
      </dgm:t>
    </dgm:pt>
    <dgm:pt modelId="{97B9E8DC-8338-45D1-8ED8-B9D13F8016AA}" type="parTrans" cxnId="{58562469-2626-4BE8-B172-6781BF6626CC}">
      <dgm:prSet/>
      <dgm:spPr/>
      <dgm:t>
        <a:bodyPr/>
        <a:lstStyle/>
        <a:p>
          <a:endParaRPr lang="en-US"/>
        </a:p>
      </dgm:t>
    </dgm:pt>
    <dgm:pt modelId="{EC1B1B22-5677-4201-90EB-D71E61F2E349}" type="sibTrans" cxnId="{58562469-2626-4BE8-B172-6781BF6626CC}">
      <dgm:prSet/>
      <dgm:spPr/>
      <dgm:t>
        <a:bodyPr/>
        <a:lstStyle/>
        <a:p>
          <a:endParaRPr lang="en-US"/>
        </a:p>
      </dgm:t>
    </dgm:pt>
    <dgm:pt modelId="{05547BA4-D19D-4810-9BF2-2C4E818DBB2E}">
      <dgm:prSet/>
      <dgm:spPr/>
      <dgm:t>
        <a:bodyPr/>
        <a:lstStyle/>
        <a:p>
          <a:r>
            <a:rPr lang="en-IE"/>
            <a:t>Consider adding files that repeatedly appear to your .gitignore</a:t>
          </a:r>
          <a:endParaRPr lang="en-US"/>
        </a:p>
      </dgm:t>
    </dgm:pt>
    <dgm:pt modelId="{BCA5EFF0-E907-435B-91EC-490D542B7134}" type="parTrans" cxnId="{360130C6-A9D8-4BD9-A010-4802FDB8A2AE}">
      <dgm:prSet/>
      <dgm:spPr/>
      <dgm:t>
        <a:bodyPr/>
        <a:lstStyle/>
        <a:p>
          <a:endParaRPr lang="en-US"/>
        </a:p>
      </dgm:t>
    </dgm:pt>
    <dgm:pt modelId="{458E03DF-8040-4A49-95A2-CBAAFE34AD40}" type="sibTrans" cxnId="{360130C6-A9D8-4BD9-A010-4802FDB8A2AE}">
      <dgm:prSet/>
      <dgm:spPr/>
      <dgm:t>
        <a:bodyPr/>
        <a:lstStyle/>
        <a:p>
          <a:endParaRPr lang="en-US"/>
        </a:p>
      </dgm:t>
    </dgm:pt>
    <dgm:pt modelId="{B5CB44B0-2110-4A14-B5BE-92CE5C19E133}" type="pres">
      <dgm:prSet presAssocID="{5604A3DE-86CF-4503-A744-EC0D2954C979}" presName="root" presStyleCnt="0">
        <dgm:presLayoutVars>
          <dgm:dir/>
          <dgm:resizeHandles val="exact"/>
        </dgm:presLayoutVars>
      </dgm:prSet>
      <dgm:spPr/>
    </dgm:pt>
    <dgm:pt modelId="{8F7F4543-D6C5-48CC-B7CF-48F47EBC08CB}" type="pres">
      <dgm:prSet presAssocID="{62F19B26-BFB1-4245-9B92-D0583E7D7493}" presName="compNode" presStyleCnt="0"/>
      <dgm:spPr/>
    </dgm:pt>
    <dgm:pt modelId="{04816099-4224-4C46-B053-981CCFBD4B33}" type="pres">
      <dgm:prSet presAssocID="{62F19B26-BFB1-4245-9B92-D0583E7D74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9F7A66B4-3CD8-4CB6-86DA-1497322DBF52}" type="pres">
      <dgm:prSet presAssocID="{62F19B26-BFB1-4245-9B92-D0583E7D7493}" presName="iconSpace" presStyleCnt="0"/>
      <dgm:spPr/>
    </dgm:pt>
    <dgm:pt modelId="{8A66484A-6EF1-4BF7-9F43-5BBFF66B2F20}" type="pres">
      <dgm:prSet presAssocID="{62F19B26-BFB1-4245-9B92-D0583E7D7493}" presName="parTx" presStyleLbl="revTx" presStyleIdx="0" presStyleCnt="6">
        <dgm:presLayoutVars>
          <dgm:chMax val="0"/>
          <dgm:chPref val="0"/>
        </dgm:presLayoutVars>
      </dgm:prSet>
      <dgm:spPr/>
    </dgm:pt>
    <dgm:pt modelId="{DBF54F06-D382-4240-9337-E1BE4FE87ED0}" type="pres">
      <dgm:prSet presAssocID="{62F19B26-BFB1-4245-9B92-D0583E7D7493}" presName="txSpace" presStyleCnt="0"/>
      <dgm:spPr/>
    </dgm:pt>
    <dgm:pt modelId="{0A81D4F0-3781-423C-AECF-CE9705044F40}" type="pres">
      <dgm:prSet presAssocID="{62F19B26-BFB1-4245-9B92-D0583E7D7493}" presName="desTx" presStyleLbl="revTx" presStyleIdx="1" presStyleCnt="6">
        <dgm:presLayoutVars/>
      </dgm:prSet>
      <dgm:spPr/>
    </dgm:pt>
    <dgm:pt modelId="{CE7326EB-ABBE-4F4E-A367-7909F2390440}" type="pres">
      <dgm:prSet presAssocID="{A9FE7C51-C655-4F25-9A31-9CCB3FDE2473}" presName="sibTrans" presStyleCnt="0"/>
      <dgm:spPr/>
    </dgm:pt>
    <dgm:pt modelId="{EB88663F-57E8-4E04-B7B1-B338989225D2}" type="pres">
      <dgm:prSet presAssocID="{06C64B29-120E-4FA2-BEDF-EBF68B8B23DA}" presName="compNode" presStyleCnt="0"/>
      <dgm:spPr/>
    </dgm:pt>
    <dgm:pt modelId="{C07698C8-EDED-4538-930D-A4E5AA655850}" type="pres">
      <dgm:prSet presAssocID="{06C64B29-120E-4FA2-BEDF-EBF68B8B23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E5E9C68-029F-4FF0-BD36-621597BBD8BD}" type="pres">
      <dgm:prSet presAssocID="{06C64B29-120E-4FA2-BEDF-EBF68B8B23DA}" presName="iconSpace" presStyleCnt="0"/>
      <dgm:spPr/>
    </dgm:pt>
    <dgm:pt modelId="{E492FF7F-9451-4D35-9130-C905F02EBF77}" type="pres">
      <dgm:prSet presAssocID="{06C64B29-120E-4FA2-BEDF-EBF68B8B23DA}" presName="parTx" presStyleLbl="revTx" presStyleIdx="2" presStyleCnt="6">
        <dgm:presLayoutVars>
          <dgm:chMax val="0"/>
          <dgm:chPref val="0"/>
        </dgm:presLayoutVars>
      </dgm:prSet>
      <dgm:spPr/>
    </dgm:pt>
    <dgm:pt modelId="{11836061-42F8-4213-A5C5-1815CFFBB399}" type="pres">
      <dgm:prSet presAssocID="{06C64B29-120E-4FA2-BEDF-EBF68B8B23DA}" presName="txSpace" presStyleCnt="0"/>
      <dgm:spPr/>
    </dgm:pt>
    <dgm:pt modelId="{296F51E0-7F72-4447-AC9A-5BEE21182674}" type="pres">
      <dgm:prSet presAssocID="{06C64B29-120E-4FA2-BEDF-EBF68B8B23DA}" presName="desTx" presStyleLbl="revTx" presStyleIdx="3" presStyleCnt="6">
        <dgm:presLayoutVars/>
      </dgm:prSet>
      <dgm:spPr/>
    </dgm:pt>
    <dgm:pt modelId="{FFCB9CCE-9426-422C-B1FF-2748DEBD417D}" type="pres">
      <dgm:prSet presAssocID="{BB5AAEF1-5D79-4DB8-8828-F4174B8EC649}" presName="sibTrans" presStyleCnt="0"/>
      <dgm:spPr/>
    </dgm:pt>
    <dgm:pt modelId="{F0AAA29F-44C5-4130-827B-91E0509331F7}" type="pres">
      <dgm:prSet presAssocID="{EC773465-2E20-4B2C-BF4C-CAC8C01CE589}" presName="compNode" presStyleCnt="0"/>
      <dgm:spPr/>
    </dgm:pt>
    <dgm:pt modelId="{678E2FE9-E9AE-4134-9B8F-534CF70A36EC}" type="pres">
      <dgm:prSet presAssocID="{EC773465-2E20-4B2C-BF4C-CAC8C01CE5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758FFFE1-2F8B-46D4-B840-43A33DD87856}" type="pres">
      <dgm:prSet presAssocID="{EC773465-2E20-4B2C-BF4C-CAC8C01CE589}" presName="iconSpace" presStyleCnt="0"/>
      <dgm:spPr/>
    </dgm:pt>
    <dgm:pt modelId="{A8139F3F-C5C1-4078-A049-963A0C23372D}" type="pres">
      <dgm:prSet presAssocID="{EC773465-2E20-4B2C-BF4C-CAC8C01CE589}" presName="parTx" presStyleLbl="revTx" presStyleIdx="4" presStyleCnt="6">
        <dgm:presLayoutVars>
          <dgm:chMax val="0"/>
          <dgm:chPref val="0"/>
        </dgm:presLayoutVars>
      </dgm:prSet>
      <dgm:spPr/>
    </dgm:pt>
    <dgm:pt modelId="{AE691129-9436-4F4B-AEFC-8C737CAB3D2C}" type="pres">
      <dgm:prSet presAssocID="{EC773465-2E20-4B2C-BF4C-CAC8C01CE589}" presName="txSpace" presStyleCnt="0"/>
      <dgm:spPr/>
    </dgm:pt>
    <dgm:pt modelId="{1AA7E5BD-E65E-4D6F-BD01-DA31F6E6D96B}" type="pres">
      <dgm:prSet presAssocID="{EC773465-2E20-4B2C-BF4C-CAC8C01CE589}" presName="desTx" presStyleLbl="revTx" presStyleIdx="5" presStyleCnt="6">
        <dgm:presLayoutVars/>
      </dgm:prSet>
      <dgm:spPr/>
    </dgm:pt>
  </dgm:ptLst>
  <dgm:cxnLst>
    <dgm:cxn modelId="{353C8C07-3980-4063-B622-F0640515DD52}" srcId="{62F19B26-BFB1-4245-9B92-D0583E7D7493}" destId="{A1ACC951-D146-435B-91E4-75DED2FE0266}" srcOrd="1" destOrd="0" parTransId="{48420147-E4FE-48B5-AFDC-66A623B56450}" sibTransId="{0322BD6F-E152-4F17-880C-3E41A3B85D8B}"/>
    <dgm:cxn modelId="{5F94180D-CA4B-4C76-932F-8064222B6F12}" type="presOf" srcId="{62F19B26-BFB1-4245-9B92-D0583E7D7493}" destId="{8A66484A-6EF1-4BF7-9F43-5BBFF66B2F20}" srcOrd="0" destOrd="0" presId="urn:microsoft.com/office/officeart/2018/5/layout/CenteredIconLabelDescriptionList"/>
    <dgm:cxn modelId="{E888A20F-56F7-4C66-B48B-4638E91F26E6}" type="presOf" srcId="{06C64B29-120E-4FA2-BEDF-EBF68B8B23DA}" destId="{E492FF7F-9451-4D35-9130-C905F02EBF77}" srcOrd="0" destOrd="0" presId="urn:microsoft.com/office/officeart/2018/5/layout/CenteredIconLabelDescriptionList"/>
    <dgm:cxn modelId="{880E6D15-2AB7-4E2A-A8B1-96F45E1EAF64}" srcId="{06C64B29-120E-4FA2-BEDF-EBF68B8B23DA}" destId="{586D3586-A4EA-4F7E-A87D-E80955E45AE4}" srcOrd="1" destOrd="0" parTransId="{5EDEAD19-D843-4941-9953-6F78FFE9CD51}" sibTransId="{2853AD99-41F2-426A-BEC2-56619DF66608}"/>
    <dgm:cxn modelId="{6A67D524-769D-4E5B-A751-585E4D1734F4}" srcId="{5604A3DE-86CF-4503-A744-EC0D2954C979}" destId="{06C64B29-120E-4FA2-BEDF-EBF68B8B23DA}" srcOrd="1" destOrd="0" parTransId="{41FF61A7-4DDA-4FA2-9CD2-E0A70A6BFCB1}" sibTransId="{BB5AAEF1-5D79-4DB8-8828-F4174B8EC649}"/>
    <dgm:cxn modelId="{77D3E334-420A-4407-B178-A1EE5997FF22}" type="presOf" srcId="{D9B05293-96A5-44B8-A47B-09B9500575CF}" destId="{1AA7E5BD-E65E-4D6F-BD01-DA31F6E6D96B}" srcOrd="0" destOrd="0" presId="urn:microsoft.com/office/officeart/2018/5/layout/CenteredIconLabelDescriptionList"/>
    <dgm:cxn modelId="{34AE4F41-4F8A-4E55-AFE0-579619CE6529}" type="presOf" srcId="{4DBB621B-02FE-4162-AEA5-E5517FE01CF6}" destId="{296F51E0-7F72-4447-AC9A-5BEE21182674}" srcOrd="0" destOrd="0" presId="urn:microsoft.com/office/officeart/2018/5/layout/CenteredIconLabelDescriptionList"/>
    <dgm:cxn modelId="{58562469-2626-4BE8-B172-6781BF6626CC}" srcId="{EC773465-2E20-4B2C-BF4C-CAC8C01CE589}" destId="{D9B05293-96A5-44B8-A47B-09B9500575CF}" srcOrd="0" destOrd="0" parTransId="{97B9E8DC-8338-45D1-8ED8-B9D13F8016AA}" sibTransId="{EC1B1B22-5677-4201-90EB-D71E61F2E349}"/>
    <dgm:cxn modelId="{F1D2D376-3C17-42D3-8B39-81AADB97E749}" srcId="{62F19B26-BFB1-4245-9B92-D0583E7D7493}" destId="{E07B1D9A-1784-46F6-8890-981A5EB9F7F5}" srcOrd="0" destOrd="0" parTransId="{9EC7554A-B034-4495-A2DC-C6BD2A757DAA}" sibTransId="{62DAC425-3FF7-418C-BF06-BFFB5DC2623F}"/>
    <dgm:cxn modelId="{3D81A357-1FEA-4955-8EF4-F0E183451DA3}" type="presOf" srcId="{05547BA4-D19D-4810-9BF2-2C4E818DBB2E}" destId="{1AA7E5BD-E65E-4D6F-BD01-DA31F6E6D96B}" srcOrd="0" destOrd="1" presId="urn:microsoft.com/office/officeart/2018/5/layout/CenteredIconLabelDescriptionList"/>
    <dgm:cxn modelId="{1A137580-9DDA-4190-B8FF-81E532953F6E}" type="presOf" srcId="{586D3586-A4EA-4F7E-A87D-E80955E45AE4}" destId="{296F51E0-7F72-4447-AC9A-5BEE21182674}" srcOrd="0" destOrd="1" presId="urn:microsoft.com/office/officeart/2018/5/layout/CenteredIconLabelDescriptionList"/>
    <dgm:cxn modelId="{AB8F8D81-77BB-49D3-9047-92CE51C0A743}" type="presOf" srcId="{A1ACC951-D146-435B-91E4-75DED2FE0266}" destId="{0A81D4F0-3781-423C-AECF-CE9705044F40}" srcOrd="0" destOrd="1" presId="urn:microsoft.com/office/officeart/2018/5/layout/CenteredIconLabelDescriptionList"/>
    <dgm:cxn modelId="{4E5B5B82-2068-4300-852A-30DFE2E94179}" type="presOf" srcId="{EC773465-2E20-4B2C-BF4C-CAC8C01CE589}" destId="{A8139F3F-C5C1-4078-A049-963A0C23372D}" srcOrd="0" destOrd="0" presId="urn:microsoft.com/office/officeart/2018/5/layout/CenteredIconLabelDescriptionList"/>
    <dgm:cxn modelId="{66C05EB7-5673-4538-8932-5441E5172512}" srcId="{5604A3DE-86CF-4503-A744-EC0D2954C979}" destId="{62F19B26-BFB1-4245-9B92-D0583E7D7493}" srcOrd="0" destOrd="0" parTransId="{A7214D41-EB24-4236-9049-5FB75C59BECF}" sibTransId="{A9FE7C51-C655-4F25-9A31-9CCB3FDE2473}"/>
    <dgm:cxn modelId="{360130C6-A9D8-4BD9-A010-4802FDB8A2AE}" srcId="{EC773465-2E20-4B2C-BF4C-CAC8C01CE589}" destId="{05547BA4-D19D-4810-9BF2-2C4E818DBB2E}" srcOrd="1" destOrd="0" parTransId="{BCA5EFF0-E907-435B-91EC-490D542B7134}" sibTransId="{458E03DF-8040-4A49-95A2-CBAAFE34AD40}"/>
    <dgm:cxn modelId="{FFA84CE1-029E-4DEE-BA05-2A0CE0DB18F6}" type="presOf" srcId="{E07B1D9A-1784-46F6-8890-981A5EB9F7F5}" destId="{0A81D4F0-3781-423C-AECF-CE9705044F40}" srcOrd="0" destOrd="0" presId="urn:microsoft.com/office/officeart/2018/5/layout/CenteredIconLabelDescriptionList"/>
    <dgm:cxn modelId="{0D120CEF-8918-4DB7-B4D7-7A1CAD8408B5}" srcId="{5604A3DE-86CF-4503-A744-EC0D2954C979}" destId="{EC773465-2E20-4B2C-BF4C-CAC8C01CE589}" srcOrd="2" destOrd="0" parTransId="{2D786FBA-EB9F-4197-A389-32F80B531C45}" sibTransId="{34FB5F84-0FB8-4F8B-A6D8-502734D05CB7}"/>
    <dgm:cxn modelId="{116C51F0-084A-4618-982F-9E1CC488240A}" srcId="{06C64B29-120E-4FA2-BEDF-EBF68B8B23DA}" destId="{4DBB621B-02FE-4162-AEA5-E5517FE01CF6}" srcOrd="0" destOrd="0" parTransId="{59FD14BD-737A-46EA-9742-A1643294ED22}" sibTransId="{3D735D15-8CCA-4342-A8DB-9EE329A03D17}"/>
    <dgm:cxn modelId="{299AB4F0-DA00-4D4B-8770-45877193FB1D}" type="presOf" srcId="{5604A3DE-86CF-4503-A744-EC0D2954C979}" destId="{B5CB44B0-2110-4A14-B5BE-92CE5C19E133}" srcOrd="0" destOrd="0" presId="urn:microsoft.com/office/officeart/2018/5/layout/CenteredIconLabelDescriptionList"/>
    <dgm:cxn modelId="{E9454FF4-F426-437F-906C-B01C62D168C6}" type="presParOf" srcId="{B5CB44B0-2110-4A14-B5BE-92CE5C19E133}" destId="{8F7F4543-D6C5-48CC-B7CF-48F47EBC08CB}" srcOrd="0" destOrd="0" presId="urn:microsoft.com/office/officeart/2018/5/layout/CenteredIconLabelDescriptionList"/>
    <dgm:cxn modelId="{552F8940-4113-4A30-A2B5-6F30EC12914C}" type="presParOf" srcId="{8F7F4543-D6C5-48CC-B7CF-48F47EBC08CB}" destId="{04816099-4224-4C46-B053-981CCFBD4B33}" srcOrd="0" destOrd="0" presId="urn:microsoft.com/office/officeart/2018/5/layout/CenteredIconLabelDescriptionList"/>
    <dgm:cxn modelId="{EA2C3524-A7A5-47BE-BD24-4FC52C5B4D25}" type="presParOf" srcId="{8F7F4543-D6C5-48CC-B7CF-48F47EBC08CB}" destId="{9F7A66B4-3CD8-4CB6-86DA-1497322DBF52}" srcOrd="1" destOrd="0" presId="urn:microsoft.com/office/officeart/2018/5/layout/CenteredIconLabelDescriptionList"/>
    <dgm:cxn modelId="{EE3B56D5-525E-4F2F-A8AD-9F22E8D31645}" type="presParOf" srcId="{8F7F4543-D6C5-48CC-B7CF-48F47EBC08CB}" destId="{8A66484A-6EF1-4BF7-9F43-5BBFF66B2F20}" srcOrd="2" destOrd="0" presId="urn:microsoft.com/office/officeart/2018/5/layout/CenteredIconLabelDescriptionList"/>
    <dgm:cxn modelId="{36417134-0FE9-48A4-9981-B071B2CF1773}" type="presParOf" srcId="{8F7F4543-D6C5-48CC-B7CF-48F47EBC08CB}" destId="{DBF54F06-D382-4240-9337-E1BE4FE87ED0}" srcOrd="3" destOrd="0" presId="urn:microsoft.com/office/officeart/2018/5/layout/CenteredIconLabelDescriptionList"/>
    <dgm:cxn modelId="{E5877D50-11C5-4923-8336-ED7B973C24F9}" type="presParOf" srcId="{8F7F4543-D6C5-48CC-B7CF-48F47EBC08CB}" destId="{0A81D4F0-3781-423C-AECF-CE9705044F40}" srcOrd="4" destOrd="0" presId="urn:microsoft.com/office/officeart/2018/5/layout/CenteredIconLabelDescriptionList"/>
    <dgm:cxn modelId="{467D296C-4690-425F-BCEF-188630547D87}" type="presParOf" srcId="{B5CB44B0-2110-4A14-B5BE-92CE5C19E133}" destId="{CE7326EB-ABBE-4F4E-A367-7909F2390440}" srcOrd="1" destOrd="0" presId="urn:microsoft.com/office/officeart/2018/5/layout/CenteredIconLabelDescriptionList"/>
    <dgm:cxn modelId="{923AE86A-440D-4ADF-BB2E-8A2879E19759}" type="presParOf" srcId="{B5CB44B0-2110-4A14-B5BE-92CE5C19E133}" destId="{EB88663F-57E8-4E04-B7B1-B338989225D2}" srcOrd="2" destOrd="0" presId="urn:microsoft.com/office/officeart/2018/5/layout/CenteredIconLabelDescriptionList"/>
    <dgm:cxn modelId="{588CB843-A692-404D-A11D-98E480AAEE92}" type="presParOf" srcId="{EB88663F-57E8-4E04-B7B1-B338989225D2}" destId="{C07698C8-EDED-4538-930D-A4E5AA655850}" srcOrd="0" destOrd="0" presId="urn:microsoft.com/office/officeart/2018/5/layout/CenteredIconLabelDescriptionList"/>
    <dgm:cxn modelId="{9C209BCD-64CA-4BEC-B42D-56CE312BD92C}" type="presParOf" srcId="{EB88663F-57E8-4E04-B7B1-B338989225D2}" destId="{7E5E9C68-029F-4FF0-BD36-621597BBD8BD}" srcOrd="1" destOrd="0" presId="urn:microsoft.com/office/officeart/2018/5/layout/CenteredIconLabelDescriptionList"/>
    <dgm:cxn modelId="{66CA4BED-8111-42BF-832B-99B113BBD138}" type="presParOf" srcId="{EB88663F-57E8-4E04-B7B1-B338989225D2}" destId="{E492FF7F-9451-4D35-9130-C905F02EBF77}" srcOrd="2" destOrd="0" presId="urn:microsoft.com/office/officeart/2018/5/layout/CenteredIconLabelDescriptionList"/>
    <dgm:cxn modelId="{6D55B68B-FFAE-4474-BA19-B57173BBBBD5}" type="presParOf" srcId="{EB88663F-57E8-4E04-B7B1-B338989225D2}" destId="{11836061-42F8-4213-A5C5-1815CFFBB399}" srcOrd="3" destOrd="0" presId="urn:microsoft.com/office/officeart/2018/5/layout/CenteredIconLabelDescriptionList"/>
    <dgm:cxn modelId="{C64C8777-C260-40F6-9241-4AB8D528631F}" type="presParOf" srcId="{EB88663F-57E8-4E04-B7B1-B338989225D2}" destId="{296F51E0-7F72-4447-AC9A-5BEE21182674}" srcOrd="4" destOrd="0" presId="urn:microsoft.com/office/officeart/2018/5/layout/CenteredIconLabelDescriptionList"/>
    <dgm:cxn modelId="{0A525CD0-4FFB-4164-89A4-2F997CF1410F}" type="presParOf" srcId="{B5CB44B0-2110-4A14-B5BE-92CE5C19E133}" destId="{FFCB9CCE-9426-422C-B1FF-2748DEBD417D}" srcOrd="3" destOrd="0" presId="urn:microsoft.com/office/officeart/2018/5/layout/CenteredIconLabelDescriptionList"/>
    <dgm:cxn modelId="{6D126B93-641A-468A-898A-799417C17C13}" type="presParOf" srcId="{B5CB44B0-2110-4A14-B5BE-92CE5C19E133}" destId="{F0AAA29F-44C5-4130-827B-91E0509331F7}" srcOrd="4" destOrd="0" presId="urn:microsoft.com/office/officeart/2018/5/layout/CenteredIconLabelDescriptionList"/>
    <dgm:cxn modelId="{DDE373CE-73A8-4964-97A1-B8D87E3C917E}" type="presParOf" srcId="{F0AAA29F-44C5-4130-827B-91E0509331F7}" destId="{678E2FE9-E9AE-4134-9B8F-534CF70A36EC}" srcOrd="0" destOrd="0" presId="urn:microsoft.com/office/officeart/2018/5/layout/CenteredIconLabelDescriptionList"/>
    <dgm:cxn modelId="{DBAB6C09-B1A0-4BCA-9FF8-AD766BE13AA8}" type="presParOf" srcId="{F0AAA29F-44C5-4130-827B-91E0509331F7}" destId="{758FFFE1-2F8B-46D4-B840-43A33DD87856}" srcOrd="1" destOrd="0" presId="urn:microsoft.com/office/officeart/2018/5/layout/CenteredIconLabelDescriptionList"/>
    <dgm:cxn modelId="{AC27314E-0ADF-486C-A9F6-5E804A2F4DB0}" type="presParOf" srcId="{F0AAA29F-44C5-4130-827B-91E0509331F7}" destId="{A8139F3F-C5C1-4078-A049-963A0C23372D}" srcOrd="2" destOrd="0" presId="urn:microsoft.com/office/officeart/2018/5/layout/CenteredIconLabelDescriptionList"/>
    <dgm:cxn modelId="{4A7E6F48-51D7-4FAA-A88D-25B2BB89C355}" type="presParOf" srcId="{F0AAA29F-44C5-4130-827B-91E0509331F7}" destId="{AE691129-9436-4F4B-AEFC-8C737CAB3D2C}" srcOrd="3" destOrd="0" presId="urn:microsoft.com/office/officeart/2018/5/layout/CenteredIconLabelDescriptionList"/>
    <dgm:cxn modelId="{1DBB19D1-DE48-4F7B-B9DD-892A3FA358EC}" type="presParOf" srcId="{F0AAA29F-44C5-4130-827B-91E0509331F7}" destId="{1AA7E5BD-E65E-4D6F-BD01-DA31F6E6D96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AB2DF-68CB-42A7-A83F-873F953360D5}"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AB7F99F3-1F45-4C55-8E22-5ED06EA56F95}">
      <dgm:prSet/>
      <dgm:spPr/>
      <dgm:t>
        <a:bodyPr/>
        <a:lstStyle/>
        <a:p>
          <a:r>
            <a:rPr lang="en-IE" dirty="0"/>
            <a:t>Single Responsibility Principle</a:t>
          </a:r>
          <a:endParaRPr lang="en-US" dirty="0"/>
        </a:p>
      </dgm:t>
    </dgm:pt>
    <dgm:pt modelId="{2948D617-ECCD-4336-94CD-98D06C7B8269}" type="parTrans" cxnId="{A3710710-B55C-4566-B16B-DA0E7EEA6BEB}">
      <dgm:prSet/>
      <dgm:spPr/>
      <dgm:t>
        <a:bodyPr/>
        <a:lstStyle/>
        <a:p>
          <a:endParaRPr lang="en-US"/>
        </a:p>
      </dgm:t>
    </dgm:pt>
    <dgm:pt modelId="{2F3BDEBC-FDE5-4BE5-913E-E0A713FC3CFD}" type="sibTrans" cxnId="{A3710710-B55C-4566-B16B-DA0E7EEA6BEB}">
      <dgm:prSet/>
      <dgm:spPr/>
      <dgm:t>
        <a:bodyPr/>
        <a:lstStyle/>
        <a:p>
          <a:endParaRPr lang="en-US" dirty="0"/>
        </a:p>
      </dgm:t>
    </dgm:pt>
    <dgm:pt modelId="{C876DF76-9709-42E5-B32C-8ABB6D90797F}">
      <dgm:prSet/>
      <dgm:spPr/>
      <dgm:t>
        <a:bodyPr/>
        <a:lstStyle/>
        <a:p>
          <a:r>
            <a:rPr lang="en-IE"/>
            <a:t>Open-Closed Principle</a:t>
          </a:r>
          <a:endParaRPr lang="en-US"/>
        </a:p>
      </dgm:t>
    </dgm:pt>
    <dgm:pt modelId="{53BCBF8D-10A8-432B-92A0-489C051A82FC}" type="parTrans" cxnId="{0CAB5D5D-1DCE-45E5-AC07-F181F27F9DDE}">
      <dgm:prSet/>
      <dgm:spPr/>
      <dgm:t>
        <a:bodyPr/>
        <a:lstStyle/>
        <a:p>
          <a:endParaRPr lang="en-US"/>
        </a:p>
      </dgm:t>
    </dgm:pt>
    <dgm:pt modelId="{CC89AEAC-5D9A-4ABC-85C1-F35800B944DC}" type="sibTrans" cxnId="{0CAB5D5D-1DCE-45E5-AC07-F181F27F9DDE}">
      <dgm:prSet/>
      <dgm:spPr/>
      <dgm:t>
        <a:bodyPr/>
        <a:lstStyle/>
        <a:p>
          <a:endParaRPr lang="en-US"/>
        </a:p>
      </dgm:t>
    </dgm:pt>
    <dgm:pt modelId="{918DE4A7-2FF7-4F3D-8E13-64FF6704DE40}">
      <dgm:prSet/>
      <dgm:spPr/>
      <dgm:t>
        <a:bodyPr/>
        <a:lstStyle/>
        <a:p>
          <a:r>
            <a:rPr lang="en-IE"/>
            <a:t>Liskov Substitution Principle</a:t>
          </a:r>
          <a:endParaRPr lang="en-US"/>
        </a:p>
      </dgm:t>
    </dgm:pt>
    <dgm:pt modelId="{1A21EB3E-DD13-4E28-BD78-EEE2C2072175}" type="parTrans" cxnId="{35F571DA-5F13-4EC9-9B2B-63AC61198BB9}">
      <dgm:prSet/>
      <dgm:spPr/>
      <dgm:t>
        <a:bodyPr/>
        <a:lstStyle/>
        <a:p>
          <a:endParaRPr lang="en-US"/>
        </a:p>
      </dgm:t>
    </dgm:pt>
    <dgm:pt modelId="{6733A137-86CC-4867-AF1C-A911C8111BD0}" type="sibTrans" cxnId="{35F571DA-5F13-4EC9-9B2B-63AC61198BB9}">
      <dgm:prSet/>
      <dgm:spPr/>
      <dgm:t>
        <a:bodyPr/>
        <a:lstStyle/>
        <a:p>
          <a:endParaRPr lang="en-US"/>
        </a:p>
      </dgm:t>
    </dgm:pt>
    <dgm:pt modelId="{68293926-C245-48D0-BF40-F58F9B415C69}">
      <dgm:prSet/>
      <dgm:spPr/>
      <dgm:t>
        <a:bodyPr/>
        <a:lstStyle/>
        <a:p>
          <a:r>
            <a:rPr lang="en-IE"/>
            <a:t>Interface Secregegation Principle</a:t>
          </a:r>
          <a:endParaRPr lang="en-US"/>
        </a:p>
      </dgm:t>
    </dgm:pt>
    <dgm:pt modelId="{5376F711-1090-420D-9F49-623D90B867F9}" type="parTrans" cxnId="{93519117-12E4-4572-A899-E889B02C3955}">
      <dgm:prSet/>
      <dgm:spPr/>
      <dgm:t>
        <a:bodyPr/>
        <a:lstStyle/>
        <a:p>
          <a:endParaRPr lang="en-US"/>
        </a:p>
      </dgm:t>
    </dgm:pt>
    <dgm:pt modelId="{7F696127-255A-436D-B4C2-DB861B58AF3B}" type="sibTrans" cxnId="{93519117-12E4-4572-A899-E889B02C3955}">
      <dgm:prSet/>
      <dgm:spPr/>
      <dgm:t>
        <a:bodyPr/>
        <a:lstStyle/>
        <a:p>
          <a:endParaRPr lang="en-US"/>
        </a:p>
      </dgm:t>
    </dgm:pt>
    <dgm:pt modelId="{864842DF-EA87-49EA-B132-5AE6E3DAF196}">
      <dgm:prSet/>
      <dgm:spPr/>
      <dgm:t>
        <a:bodyPr/>
        <a:lstStyle/>
        <a:p>
          <a:r>
            <a:rPr lang="en-IE"/>
            <a:t>Dependency Inversion Principle</a:t>
          </a:r>
          <a:endParaRPr lang="en-US"/>
        </a:p>
      </dgm:t>
    </dgm:pt>
    <dgm:pt modelId="{D4C5AB49-C218-4E16-97FB-90D8015CE5A8}" type="parTrans" cxnId="{9A8C9D92-BCEA-4B27-B4EE-3A2F0FBC30AE}">
      <dgm:prSet/>
      <dgm:spPr/>
      <dgm:t>
        <a:bodyPr/>
        <a:lstStyle/>
        <a:p>
          <a:endParaRPr lang="en-US"/>
        </a:p>
      </dgm:t>
    </dgm:pt>
    <dgm:pt modelId="{198F1F01-7640-49A8-A182-A51B050BABC0}" type="sibTrans" cxnId="{9A8C9D92-BCEA-4B27-B4EE-3A2F0FBC30AE}">
      <dgm:prSet/>
      <dgm:spPr/>
      <dgm:t>
        <a:bodyPr/>
        <a:lstStyle/>
        <a:p>
          <a:endParaRPr lang="en-US"/>
        </a:p>
      </dgm:t>
    </dgm:pt>
    <dgm:pt modelId="{A5DDF229-F3CB-4B50-A3AB-BB95B32FB33F}" type="pres">
      <dgm:prSet presAssocID="{7C4AB2DF-68CB-42A7-A83F-873F953360D5}" presName="diagram" presStyleCnt="0">
        <dgm:presLayoutVars>
          <dgm:dir/>
          <dgm:resizeHandles val="exact"/>
        </dgm:presLayoutVars>
      </dgm:prSet>
      <dgm:spPr/>
    </dgm:pt>
    <dgm:pt modelId="{AB917132-954E-4FE8-82E6-99A8EBC14332}" type="pres">
      <dgm:prSet presAssocID="{AB7F99F3-1F45-4C55-8E22-5ED06EA56F95}" presName="node" presStyleLbl="node1" presStyleIdx="0" presStyleCnt="5">
        <dgm:presLayoutVars>
          <dgm:bulletEnabled val="1"/>
        </dgm:presLayoutVars>
      </dgm:prSet>
      <dgm:spPr/>
    </dgm:pt>
    <dgm:pt modelId="{746457FF-0E8C-46ED-8AA5-5610907889C5}" type="pres">
      <dgm:prSet presAssocID="{2F3BDEBC-FDE5-4BE5-913E-E0A713FC3CFD}" presName="sibTrans" presStyleCnt="0"/>
      <dgm:spPr/>
    </dgm:pt>
    <dgm:pt modelId="{BDB958EB-DF83-493F-B295-4B4417161A13}" type="pres">
      <dgm:prSet presAssocID="{C876DF76-9709-42E5-B32C-8ABB6D90797F}" presName="node" presStyleLbl="node1" presStyleIdx="1" presStyleCnt="5">
        <dgm:presLayoutVars>
          <dgm:bulletEnabled val="1"/>
        </dgm:presLayoutVars>
      </dgm:prSet>
      <dgm:spPr/>
    </dgm:pt>
    <dgm:pt modelId="{79DEE6AD-0043-4D66-9BDB-D03D194EFB5A}" type="pres">
      <dgm:prSet presAssocID="{CC89AEAC-5D9A-4ABC-85C1-F35800B944DC}" presName="sibTrans" presStyleCnt="0"/>
      <dgm:spPr/>
    </dgm:pt>
    <dgm:pt modelId="{07401BE7-63ED-4206-B399-88B31FC0DFFC}" type="pres">
      <dgm:prSet presAssocID="{918DE4A7-2FF7-4F3D-8E13-64FF6704DE40}" presName="node" presStyleLbl="node1" presStyleIdx="2" presStyleCnt="5">
        <dgm:presLayoutVars>
          <dgm:bulletEnabled val="1"/>
        </dgm:presLayoutVars>
      </dgm:prSet>
      <dgm:spPr/>
    </dgm:pt>
    <dgm:pt modelId="{3262F0F1-8EA8-44BC-B94E-873DC28D1304}" type="pres">
      <dgm:prSet presAssocID="{6733A137-86CC-4867-AF1C-A911C8111BD0}" presName="sibTrans" presStyleCnt="0"/>
      <dgm:spPr/>
    </dgm:pt>
    <dgm:pt modelId="{4BD4B2F0-B7B1-4FC0-B325-D17F592DC19C}" type="pres">
      <dgm:prSet presAssocID="{68293926-C245-48D0-BF40-F58F9B415C69}" presName="node" presStyleLbl="node1" presStyleIdx="3" presStyleCnt="5">
        <dgm:presLayoutVars>
          <dgm:bulletEnabled val="1"/>
        </dgm:presLayoutVars>
      </dgm:prSet>
      <dgm:spPr/>
    </dgm:pt>
    <dgm:pt modelId="{9CB19E9B-0E98-4EDC-81C8-7FDA8ABFE83D}" type="pres">
      <dgm:prSet presAssocID="{7F696127-255A-436D-B4C2-DB861B58AF3B}" presName="sibTrans" presStyleCnt="0"/>
      <dgm:spPr/>
    </dgm:pt>
    <dgm:pt modelId="{D1C7E32C-777E-4EF8-A433-63E8DFCA7CE6}" type="pres">
      <dgm:prSet presAssocID="{864842DF-EA87-49EA-B132-5AE6E3DAF196}" presName="node" presStyleLbl="node1" presStyleIdx="4" presStyleCnt="5">
        <dgm:presLayoutVars>
          <dgm:bulletEnabled val="1"/>
        </dgm:presLayoutVars>
      </dgm:prSet>
      <dgm:spPr/>
    </dgm:pt>
  </dgm:ptLst>
  <dgm:cxnLst>
    <dgm:cxn modelId="{F7B6AA03-F107-42E9-8283-FBE04D76CC35}" type="presOf" srcId="{AB7F99F3-1F45-4C55-8E22-5ED06EA56F95}" destId="{AB917132-954E-4FE8-82E6-99A8EBC14332}" srcOrd="0" destOrd="0" presId="urn:microsoft.com/office/officeart/2005/8/layout/default"/>
    <dgm:cxn modelId="{A3710710-B55C-4566-B16B-DA0E7EEA6BEB}" srcId="{7C4AB2DF-68CB-42A7-A83F-873F953360D5}" destId="{AB7F99F3-1F45-4C55-8E22-5ED06EA56F95}" srcOrd="0" destOrd="0" parTransId="{2948D617-ECCD-4336-94CD-98D06C7B8269}" sibTransId="{2F3BDEBC-FDE5-4BE5-913E-E0A713FC3CFD}"/>
    <dgm:cxn modelId="{2D4C1A10-412E-4083-9A2A-65D036782034}" type="presOf" srcId="{864842DF-EA87-49EA-B132-5AE6E3DAF196}" destId="{D1C7E32C-777E-4EF8-A433-63E8DFCA7CE6}" srcOrd="0" destOrd="0" presId="urn:microsoft.com/office/officeart/2005/8/layout/default"/>
    <dgm:cxn modelId="{93519117-12E4-4572-A899-E889B02C3955}" srcId="{7C4AB2DF-68CB-42A7-A83F-873F953360D5}" destId="{68293926-C245-48D0-BF40-F58F9B415C69}" srcOrd="3" destOrd="0" parTransId="{5376F711-1090-420D-9F49-623D90B867F9}" sibTransId="{7F696127-255A-436D-B4C2-DB861B58AF3B}"/>
    <dgm:cxn modelId="{6103B42B-31E3-4CF6-BBC2-98396533FE47}" type="presOf" srcId="{68293926-C245-48D0-BF40-F58F9B415C69}" destId="{4BD4B2F0-B7B1-4FC0-B325-D17F592DC19C}" srcOrd="0" destOrd="0" presId="urn:microsoft.com/office/officeart/2005/8/layout/default"/>
    <dgm:cxn modelId="{0CAB5D5D-1DCE-45E5-AC07-F181F27F9DDE}" srcId="{7C4AB2DF-68CB-42A7-A83F-873F953360D5}" destId="{C876DF76-9709-42E5-B32C-8ABB6D90797F}" srcOrd="1" destOrd="0" parTransId="{53BCBF8D-10A8-432B-92A0-489C051A82FC}" sibTransId="{CC89AEAC-5D9A-4ABC-85C1-F35800B944DC}"/>
    <dgm:cxn modelId="{9A8C9D92-BCEA-4B27-B4EE-3A2F0FBC30AE}" srcId="{7C4AB2DF-68CB-42A7-A83F-873F953360D5}" destId="{864842DF-EA87-49EA-B132-5AE6E3DAF196}" srcOrd="4" destOrd="0" parTransId="{D4C5AB49-C218-4E16-97FB-90D8015CE5A8}" sibTransId="{198F1F01-7640-49A8-A182-A51B050BABC0}"/>
    <dgm:cxn modelId="{E4B503B6-43E9-43C9-A5C1-0117DDAC152F}" type="presOf" srcId="{918DE4A7-2FF7-4F3D-8E13-64FF6704DE40}" destId="{07401BE7-63ED-4206-B399-88B31FC0DFFC}" srcOrd="0" destOrd="0" presId="urn:microsoft.com/office/officeart/2005/8/layout/default"/>
    <dgm:cxn modelId="{E561D8BB-DB77-40EF-BBF2-8B08483C30C8}" type="presOf" srcId="{7C4AB2DF-68CB-42A7-A83F-873F953360D5}" destId="{A5DDF229-F3CB-4B50-A3AB-BB95B32FB33F}" srcOrd="0" destOrd="0" presId="urn:microsoft.com/office/officeart/2005/8/layout/default"/>
    <dgm:cxn modelId="{35F571DA-5F13-4EC9-9B2B-63AC61198BB9}" srcId="{7C4AB2DF-68CB-42A7-A83F-873F953360D5}" destId="{918DE4A7-2FF7-4F3D-8E13-64FF6704DE40}" srcOrd="2" destOrd="0" parTransId="{1A21EB3E-DD13-4E28-BD78-EEE2C2072175}" sibTransId="{6733A137-86CC-4867-AF1C-A911C8111BD0}"/>
    <dgm:cxn modelId="{86FD90E8-CB9A-4CF7-8512-C5C60F35F61D}" type="presOf" srcId="{C876DF76-9709-42E5-B32C-8ABB6D90797F}" destId="{BDB958EB-DF83-493F-B295-4B4417161A13}" srcOrd="0" destOrd="0" presId="urn:microsoft.com/office/officeart/2005/8/layout/default"/>
    <dgm:cxn modelId="{8EF0A1D9-5135-43FE-B4CD-880D5C9FD114}" type="presParOf" srcId="{A5DDF229-F3CB-4B50-A3AB-BB95B32FB33F}" destId="{AB917132-954E-4FE8-82E6-99A8EBC14332}" srcOrd="0" destOrd="0" presId="urn:microsoft.com/office/officeart/2005/8/layout/default"/>
    <dgm:cxn modelId="{54164752-A2CD-4AD2-A6E1-200FCB2DFFF5}" type="presParOf" srcId="{A5DDF229-F3CB-4B50-A3AB-BB95B32FB33F}" destId="{746457FF-0E8C-46ED-8AA5-5610907889C5}" srcOrd="1" destOrd="0" presId="urn:microsoft.com/office/officeart/2005/8/layout/default"/>
    <dgm:cxn modelId="{2327FD18-9FDD-4B73-913F-C4E0E74E2A44}" type="presParOf" srcId="{A5DDF229-F3CB-4B50-A3AB-BB95B32FB33F}" destId="{BDB958EB-DF83-493F-B295-4B4417161A13}" srcOrd="2" destOrd="0" presId="urn:microsoft.com/office/officeart/2005/8/layout/default"/>
    <dgm:cxn modelId="{2789DB3E-F6FA-4E0D-ACC9-3F8F877F74FC}" type="presParOf" srcId="{A5DDF229-F3CB-4B50-A3AB-BB95B32FB33F}" destId="{79DEE6AD-0043-4D66-9BDB-D03D194EFB5A}" srcOrd="3" destOrd="0" presId="urn:microsoft.com/office/officeart/2005/8/layout/default"/>
    <dgm:cxn modelId="{3828E5DA-5FA9-4C29-8A6F-675AC8410DF9}" type="presParOf" srcId="{A5DDF229-F3CB-4B50-A3AB-BB95B32FB33F}" destId="{07401BE7-63ED-4206-B399-88B31FC0DFFC}" srcOrd="4" destOrd="0" presId="urn:microsoft.com/office/officeart/2005/8/layout/default"/>
    <dgm:cxn modelId="{9F934B68-7682-426B-8C2A-7D1137A7C83F}" type="presParOf" srcId="{A5DDF229-F3CB-4B50-A3AB-BB95B32FB33F}" destId="{3262F0F1-8EA8-44BC-B94E-873DC28D1304}" srcOrd="5" destOrd="0" presId="urn:microsoft.com/office/officeart/2005/8/layout/default"/>
    <dgm:cxn modelId="{CA44D4F4-C7C2-407A-920A-5F8412ED8A35}" type="presParOf" srcId="{A5DDF229-F3CB-4B50-A3AB-BB95B32FB33F}" destId="{4BD4B2F0-B7B1-4FC0-B325-D17F592DC19C}" srcOrd="6" destOrd="0" presId="urn:microsoft.com/office/officeart/2005/8/layout/default"/>
    <dgm:cxn modelId="{30CBA06F-5B72-44F5-BBFD-52731CB07DB0}" type="presParOf" srcId="{A5DDF229-F3CB-4B50-A3AB-BB95B32FB33F}" destId="{9CB19E9B-0E98-4EDC-81C8-7FDA8ABFE83D}" srcOrd="7" destOrd="0" presId="urn:microsoft.com/office/officeart/2005/8/layout/default"/>
    <dgm:cxn modelId="{8303BF6C-2E91-47D8-9DD6-CCAA6901D395}" type="presParOf" srcId="{A5DDF229-F3CB-4B50-A3AB-BB95B32FB33F}" destId="{D1C7E32C-777E-4EF8-A433-63E8DFCA7CE6}"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955B55-C90F-4D95-8C33-DD10A28BA6CC}" type="doc">
      <dgm:prSet loTypeId="urn:microsoft.com/office/officeart/2005/8/layout/vList5" loCatId="list" qsTypeId="urn:microsoft.com/office/officeart/2005/8/quickstyle/simple4" qsCatId="simple" csTypeId="urn:microsoft.com/office/officeart/2005/8/colors/colorful5" csCatId="colorful"/>
      <dgm:spPr/>
      <dgm:t>
        <a:bodyPr/>
        <a:lstStyle/>
        <a:p>
          <a:endParaRPr lang="en-US"/>
        </a:p>
      </dgm:t>
    </dgm:pt>
    <dgm:pt modelId="{52EF3CA7-403D-4337-B913-07F2121539ED}">
      <dgm:prSet/>
      <dgm:spPr/>
      <dgm:t>
        <a:bodyPr/>
        <a:lstStyle/>
        <a:p>
          <a:r>
            <a:rPr lang="en-IE" b="1"/>
            <a:t>S</a:t>
          </a:r>
          <a:r>
            <a:rPr lang="en-IE"/>
            <a:t>ingle Responsibility Principle</a:t>
          </a:r>
          <a:endParaRPr lang="en-US"/>
        </a:p>
      </dgm:t>
    </dgm:pt>
    <dgm:pt modelId="{C34BA5D4-1CD1-4074-BF6E-EF0EF8F51E8F}" type="parTrans" cxnId="{076F6750-056E-458D-9D45-075662A8359A}">
      <dgm:prSet/>
      <dgm:spPr/>
      <dgm:t>
        <a:bodyPr/>
        <a:lstStyle/>
        <a:p>
          <a:endParaRPr lang="en-US"/>
        </a:p>
      </dgm:t>
    </dgm:pt>
    <dgm:pt modelId="{490722D1-DB81-4546-8F18-E92452AB219E}" type="sibTrans" cxnId="{076F6750-056E-458D-9D45-075662A8359A}">
      <dgm:prSet/>
      <dgm:spPr/>
      <dgm:t>
        <a:bodyPr/>
        <a:lstStyle/>
        <a:p>
          <a:endParaRPr lang="en-US"/>
        </a:p>
      </dgm:t>
    </dgm:pt>
    <dgm:pt modelId="{11035AEF-AD3E-4685-9915-2B2FCD9AD349}">
      <dgm:prSet/>
      <dgm:spPr/>
      <dgm:t>
        <a:bodyPr/>
        <a:lstStyle/>
        <a:p>
          <a:r>
            <a:rPr lang="en-IE"/>
            <a:t>Use small classes with clear purposes</a:t>
          </a:r>
          <a:endParaRPr lang="en-US"/>
        </a:p>
      </dgm:t>
    </dgm:pt>
    <dgm:pt modelId="{CEC3E761-A54D-400C-A6A8-28D1E9267A07}" type="parTrans" cxnId="{3D39E6DD-E6B1-4E06-B257-CD2134538014}">
      <dgm:prSet/>
      <dgm:spPr/>
      <dgm:t>
        <a:bodyPr/>
        <a:lstStyle/>
        <a:p>
          <a:endParaRPr lang="en-US"/>
        </a:p>
      </dgm:t>
    </dgm:pt>
    <dgm:pt modelId="{2AD55457-8572-4DA5-973F-2F130A07FFEA}" type="sibTrans" cxnId="{3D39E6DD-E6B1-4E06-B257-CD2134538014}">
      <dgm:prSet/>
      <dgm:spPr/>
      <dgm:t>
        <a:bodyPr/>
        <a:lstStyle/>
        <a:p>
          <a:endParaRPr lang="en-US"/>
        </a:p>
      </dgm:t>
    </dgm:pt>
    <dgm:pt modelId="{433313F2-2102-4AE1-884F-8C2A21ED876D}">
      <dgm:prSet/>
      <dgm:spPr/>
      <dgm:t>
        <a:bodyPr/>
        <a:lstStyle/>
        <a:p>
          <a:r>
            <a:rPr lang="en-IE" b="1"/>
            <a:t>O</a:t>
          </a:r>
          <a:r>
            <a:rPr lang="en-IE"/>
            <a:t>pen-Closed Principle</a:t>
          </a:r>
          <a:endParaRPr lang="en-US"/>
        </a:p>
      </dgm:t>
    </dgm:pt>
    <dgm:pt modelId="{49EA852C-C9BA-4079-85C1-780FA4F22725}" type="parTrans" cxnId="{BAC1710D-88FA-4053-A8CA-2D4F4B3850A3}">
      <dgm:prSet/>
      <dgm:spPr/>
      <dgm:t>
        <a:bodyPr/>
        <a:lstStyle/>
        <a:p>
          <a:endParaRPr lang="en-US"/>
        </a:p>
      </dgm:t>
    </dgm:pt>
    <dgm:pt modelId="{C7785342-A62F-4424-9B15-CA31F602FCAB}" type="sibTrans" cxnId="{BAC1710D-88FA-4053-A8CA-2D4F4B3850A3}">
      <dgm:prSet/>
      <dgm:spPr/>
      <dgm:t>
        <a:bodyPr/>
        <a:lstStyle/>
        <a:p>
          <a:endParaRPr lang="en-US"/>
        </a:p>
      </dgm:t>
    </dgm:pt>
    <dgm:pt modelId="{46E198F5-BA74-4EE9-9F8B-AE9E796F9A3C}">
      <dgm:prSet/>
      <dgm:spPr/>
      <dgm:t>
        <a:bodyPr/>
        <a:lstStyle/>
        <a:p>
          <a:r>
            <a:rPr lang="en-IE"/>
            <a:t>Make use of Polymorphism</a:t>
          </a:r>
          <a:endParaRPr lang="en-US"/>
        </a:p>
      </dgm:t>
    </dgm:pt>
    <dgm:pt modelId="{5922C5D1-EC68-463D-90BC-203D29B53CC3}" type="parTrans" cxnId="{797D70DD-3568-4D8B-8C78-6AE34A4D0A1C}">
      <dgm:prSet/>
      <dgm:spPr/>
      <dgm:t>
        <a:bodyPr/>
        <a:lstStyle/>
        <a:p>
          <a:endParaRPr lang="en-US"/>
        </a:p>
      </dgm:t>
    </dgm:pt>
    <dgm:pt modelId="{5FC00063-62E2-478D-BAD0-2F7045DEC1C4}" type="sibTrans" cxnId="{797D70DD-3568-4D8B-8C78-6AE34A4D0A1C}">
      <dgm:prSet/>
      <dgm:spPr/>
      <dgm:t>
        <a:bodyPr/>
        <a:lstStyle/>
        <a:p>
          <a:endParaRPr lang="en-US"/>
        </a:p>
      </dgm:t>
    </dgm:pt>
    <dgm:pt modelId="{82B43B4F-CFEE-48D1-B153-BB39A3E4BF36}">
      <dgm:prSet/>
      <dgm:spPr/>
      <dgm:t>
        <a:bodyPr/>
        <a:lstStyle/>
        <a:p>
          <a:r>
            <a:rPr lang="en-IE" b="1"/>
            <a:t>L</a:t>
          </a:r>
          <a:r>
            <a:rPr lang="en-IE"/>
            <a:t>iskov Substitution Principle</a:t>
          </a:r>
          <a:endParaRPr lang="en-US"/>
        </a:p>
      </dgm:t>
    </dgm:pt>
    <dgm:pt modelId="{7B1ECE5F-8C42-41A7-9A80-0B9BAD4B2BC6}" type="parTrans" cxnId="{2F5C37FE-4C54-41C6-AADF-4AF1D969071E}">
      <dgm:prSet/>
      <dgm:spPr/>
      <dgm:t>
        <a:bodyPr/>
        <a:lstStyle/>
        <a:p>
          <a:endParaRPr lang="en-US"/>
        </a:p>
      </dgm:t>
    </dgm:pt>
    <dgm:pt modelId="{55E07A1F-262F-49A2-B3B0-BC197699A5AF}" type="sibTrans" cxnId="{2F5C37FE-4C54-41C6-AADF-4AF1D969071E}">
      <dgm:prSet/>
      <dgm:spPr/>
      <dgm:t>
        <a:bodyPr/>
        <a:lstStyle/>
        <a:p>
          <a:endParaRPr lang="en-US"/>
        </a:p>
      </dgm:t>
    </dgm:pt>
    <dgm:pt modelId="{59F5FB24-6030-4F75-BD49-4F92444FCEA9}">
      <dgm:prSet/>
      <dgm:spPr/>
      <dgm:t>
        <a:bodyPr/>
        <a:lstStyle/>
        <a:p>
          <a:r>
            <a:rPr lang="en-IE"/>
            <a:t>Refer to subclasses by their superclasses when possible</a:t>
          </a:r>
          <a:endParaRPr lang="en-US"/>
        </a:p>
      </dgm:t>
    </dgm:pt>
    <dgm:pt modelId="{74B0897A-EB7E-4015-8245-9FD3EB851A1B}" type="parTrans" cxnId="{F1085A1C-D8BC-4C88-AD0C-ABFF21A2BBAD}">
      <dgm:prSet/>
      <dgm:spPr/>
      <dgm:t>
        <a:bodyPr/>
        <a:lstStyle/>
        <a:p>
          <a:endParaRPr lang="en-US"/>
        </a:p>
      </dgm:t>
    </dgm:pt>
    <dgm:pt modelId="{BA677D41-5320-43F6-A2CE-3F46AA19F31E}" type="sibTrans" cxnId="{F1085A1C-D8BC-4C88-AD0C-ABFF21A2BBAD}">
      <dgm:prSet/>
      <dgm:spPr/>
      <dgm:t>
        <a:bodyPr/>
        <a:lstStyle/>
        <a:p>
          <a:endParaRPr lang="en-US"/>
        </a:p>
      </dgm:t>
    </dgm:pt>
    <dgm:pt modelId="{7C5BE605-09BD-459E-AB68-BA531E458403}">
      <dgm:prSet/>
      <dgm:spPr/>
      <dgm:t>
        <a:bodyPr/>
        <a:lstStyle/>
        <a:p>
          <a:r>
            <a:rPr lang="en-IE" b="1"/>
            <a:t>I</a:t>
          </a:r>
          <a:r>
            <a:rPr lang="en-IE"/>
            <a:t>nterface Secregegation Principle</a:t>
          </a:r>
          <a:endParaRPr lang="en-US"/>
        </a:p>
      </dgm:t>
    </dgm:pt>
    <dgm:pt modelId="{719D263E-3E3F-4525-ABEA-10062F28E4DC}" type="parTrans" cxnId="{BEC19804-1EAF-4F8C-B32A-B8D13FB290BA}">
      <dgm:prSet/>
      <dgm:spPr/>
      <dgm:t>
        <a:bodyPr/>
        <a:lstStyle/>
        <a:p>
          <a:endParaRPr lang="en-US"/>
        </a:p>
      </dgm:t>
    </dgm:pt>
    <dgm:pt modelId="{B4427BD9-05FA-495E-AA35-D1E5D0DF8FFB}" type="sibTrans" cxnId="{BEC19804-1EAF-4F8C-B32A-B8D13FB290BA}">
      <dgm:prSet/>
      <dgm:spPr/>
      <dgm:t>
        <a:bodyPr/>
        <a:lstStyle/>
        <a:p>
          <a:endParaRPr lang="en-US"/>
        </a:p>
      </dgm:t>
    </dgm:pt>
    <dgm:pt modelId="{3B32C16B-3BC9-49ED-B393-A58167C69963}">
      <dgm:prSet/>
      <dgm:spPr/>
      <dgm:t>
        <a:bodyPr/>
        <a:lstStyle/>
        <a:p>
          <a:r>
            <a:rPr lang="en-IE"/>
            <a:t>It’s better to have many small interfaces than a few large ones</a:t>
          </a:r>
          <a:endParaRPr lang="en-US"/>
        </a:p>
      </dgm:t>
    </dgm:pt>
    <dgm:pt modelId="{7987612C-D038-4325-A80B-B87C0102020B}" type="parTrans" cxnId="{4B35DCDB-603B-4DCC-B1FB-6A435A04EE24}">
      <dgm:prSet/>
      <dgm:spPr/>
      <dgm:t>
        <a:bodyPr/>
        <a:lstStyle/>
        <a:p>
          <a:endParaRPr lang="en-US"/>
        </a:p>
      </dgm:t>
    </dgm:pt>
    <dgm:pt modelId="{9FE511E0-CD37-48DB-8645-017D7F993F0C}" type="sibTrans" cxnId="{4B35DCDB-603B-4DCC-B1FB-6A435A04EE24}">
      <dgm:prSet/>
      <dgm:spPr/>
      <dgm:t>
        <a:bodyPr/>
        <a:lstStyle/>
        <a:p>
          <a:endParaRPr lang="en-US"/>
        </a:p>
      </dgm:t>
    </dgm:pt>
    <dgm:pt modelId="{AB1BF040-4BA1-4E47-974E-555AE8E23D6D}">
      <dgm:prSet/>
      <dgm:spPr/>
      <dgm:t>
        <a:bodyPr/>
        <a:lstStyle/>
        <a:p>
          <a:r>
            <a:rPr lang="en-IE" b="1"/>
            <a:t>D</a:t>
          </a:r>
          <a:r>
            <a:rPr lang="en-IE"/>
            <a:t>ependency Inversion Principle</a:t>
          </a:r>
          <a:endParaRPr lang="en-US"/>
        </a:p>
      </dgm:t>
    </dgm:pt>
    <dgm:pt modelId="{3158297B-2F92-46C0-B81A-BE556B3E3495}" type="parTrans" cxnId="{A988AB73-11A0-44EC-ABA5-6024A5C5B3EA}">
      <dgm:prSet/>
      <dgm:spPr/>
      <dgm:t>
        <a:bodyPr/>
        <a:lstStyle/>
        <a:p>
          <a:endParaRPr lang="en-US"/>
        </a:p>
      </dgm:t>
    </dgm:pt>
    <dgm:pt modelId="{07FF0DAC-3B1C-48F4-8E54-C1E02D8C9E14}" type="sibTrans" cxnId="{A988AB73-11A0-44EC-ABA5-6024A5C5B3EA}">
      <dgm:prSet/>
      <dgm:spPr/>
      <dgm:t>
        <a:bodyPr/>
        <a:lstStyle/>
        <a:p>
          <a:endParaRPr lang="en-US"/>
        </a:p>
      </dgm:t>
    </dgm:pt>
    <dgm:pt modelId="{70609A33-56F2-441E-B253-DAF58E72393C}">
      <dgm:prSet/>
      <dgm:spPr/>
      <dgm:t>
        <a:bodyPr/>
        <a:lstStyle/>
        <a:p>
          <a:r>
            <a:rPr lang="en-IE"/>
            <a:t>Separate Data and Logic in your code</a:t>
          </a:r>
          <a:endParaRPr lang="en-US"/>
        </a:p>
      </dgm:t>
    </dgm:pt>
    <dgm:pt modelId="{45B8DC48-76EC-4D4C-97EC-07A5B44D9080}" type="parTrans" cxnId="{E053E752-1565-450B-96CF-D4FA6B06DD71}">
      <dgm:prSet/>
      <dgm:spPr/>
      <dgm:t>
        <a:bodyPr/>
        <a:lstStyle/>
        <a:p>
          <a:endParaRPr lang="en-US"/>
        </a:p>
      </dgm:t>
    </dgm:pt>
    <dgm:pt modelId="{CB5504B5-5C72-4024-963E-D58400D1EEF7}" type="sibTrans" cxnId="{E053E752-1565-450B-96CF-D4FA6B06DD71}">
      <dgm:prSet/>
      <dgm:spPr/>
      <dgm:t>
        <a:bodyPr/>
        <a:lstStyle/>
        <a:p>
          <a:endParaRPr lang="en-US"/>
        </a:p>
      </dgm:t>
    </dgm:pt>
    <dgm:pt modelId="{4954EA25-DD9A-4253-9798-4C93AE3E27C9}" type="pres">
      <dgm:prSet presAssocID="{3A955B55-C90F-4D95-8C33-DD10A28BA6CC}" presName="Name0" presStyleCnt="0">
        <dgm:presLayoutVars>
          <dgm:dir/>
          <dgm:animLvl val="lvl"/>
          <dgm:resizeHandles val="exact"/>
        </dgm:presLayoutVars>
      </dgm:prSet>
      <dgm:spPr/>
    </dgm:pt>
    <dgm:pt modelId="{A114AE94-936F-41DE-89E4-BFF3263FF69C}" type="pres">
      <dgm:prSet presAssocID="{52EF3CA7-403D-4337-B913-07F2121539ED}" presName="linNode" presStyleCnt="0"/>
      <dgm:spPr/>
    </dgm:pt>
    <dgm:pt modelId="{BA517811-938C-4174-8ACA-BC74B4010CD8}" type="pres">
      <dgm:prSet presAssocID="{52EF3CA7-403D-4337-B913-07F2121539ED}" presName="parentText" presStyleLbl="node1" presStyleIdx="0" presStyleCnt="5">
        <dgm:presLayoutVars>
          <dgm:chMax val="1"/>
          <dgm:bulletEnabled val="1"/>
        </dgm:presLayoutVars>
      </dgm:prSet>
      <dgm:spPr/>
    </dgm:pt>
    <dgm:pt modelId="{FBE711CD-3B2B-4C4E-87C2-A8028FE2043A}" type="pres">
      <dgm:prSet presAssocID="{52EF3CA7-403D-4337-B913-07F2121539ED}" presName="descendantText" presStyleLbl="alignAccFollowNode1" presStyleIdx="0" presStyleCnt="5">
        <dgm:presLayoutVars>
          <dgm:bulletEnabled val="1"/>
        </dgm:presLayoutVars>
      </dgm:prSet>
      <dgm:spPr/>
    </dgm:pt>
    <dgm:pt modelId="{1202A47E-C45B-48A7-B1DF-71F147076E80}" type="pres">
      <dgm:prSet presAssocID="{490722D1-DB81-4546-8F18-E92452AB219E}" presName="sp" presStyleCnt="0"/>
      <dgm:spPr/>
    </dgm:pt>
    <dgm:pt modelId="{C9F8E0DE-B0F9-4181-8643-DB5DE299D841}" type="pres">
      <dgm:prSet presAssocID="{433313F2-2102-4AE1-884F-8C2A21ED876D}" presName="linNode" presStyleCnt="0"/>
      <dgm:spPr/>
    </dgm:pt>
    <dgm:pt modelId="{8729EFB0-ABCA-4DCF-8790-1DF4F1EB60FF}" type="pres">
      <dgm:prSet presAssocID="{433313F2-2102-4AE1-884F-8C2A21ED876D}" presName="parentText" presStyleLbl="node1" presStyleIdx="1" presStyleCnt="5">
        <dgm:presLayoutVars>
          <dgm:chMax val="1"/>
          <dgm:bulletEnabled val="1"/>
        </dgm:presLayoutVars>
      </dgm:prSet>
      <dgm:spPr/>
    </dgm:pt>
    <dgm:pt modelId="{BE0450AD-3F36-4E18-A2A3-C3ECC15E559A}" type="pres">
      <dgm:prSet presAssocID="{433313F2-2102-4AE1-884F-8C2A21ED876D}" presName="descendantText" presStyleLbl="alignAccFollowNode1" presStyleIdx="1" presStyleCnt="5">
        <dgm:presLayoutVars>
          <dgm:bulletEnabled val="1"/>
        </dgm:presLayoutVars>
      </dgm:prSet>
      <dgm:spPr/>
    </dgm:pt>
    <dgm:pt modelId="{74515452-5E33-4015-9D07-0DA77F52C90B}" type="pres">
      <dgm:prSet presAssocID="{C7785342-A62F-4424-9B15-CA31F602FCAB}" presName="sp" presStyleCnt="0"/>
      <dgm:spPr/>
    </dgm:pt>
    <dgm:pt modelId="{265C9AA1-ADCA-4BBC-932A-95263401DF39}" type="pres">
      <dgm:prSet presAssocID="{82B43B4F-CFEE-48D1-B153-BB39A3E4BF36}" presName="linNode" presStyleCnt="0"/>
      <dgm:spPr/>
    </dgm:pt>
    <dgm:pt modelId="{88FB9662-4AC3-48D2-BF95-E55A979EB33F}" type="pres">
      <dgm:prSet presAssocID="{82B43B4F-CFEE-48D1-B153-BB39A3E4BF36}" presName="parentText" presStyleLbl="node1" presStyleIdx="2" presStyleCnt="5">
        <dgm:presLayoutVars>
          <dgm:chMax val="1"/>
          <dgm:bulletEnabled val="1"/>
        </dgm:presLayoutVars>
      </dgm:prSet>
      <dgm:spPr/>
    </dgm:pt>
    <dgm:pt modelId="{0A75020C-6E7C-445F-AE3E-DB47E910DC10}" type="pres">
      <dgm:prSet presAssocID="{82B43B4F-CFEE-48D1-B153-BB39A3E4BF36}" presName="descendantText" presStyleLbl="alignAccFollowNode1" presStyleIdx="2" presStyleCnt="5">
        <dgm:presLayoutVars>
          <dgm:bulletEnabled val="1"/>
        </dgm:presLayoutVars>
      </dgm:prSet>
      <dgm:spPr/>
    </dgm:pt>
    <dgm:pt modelId="{2E805330-C786-4E51-9FB8-4634846E6276}" type="pres">
      <dgm:prSet presAssocID="{55E07A1F-262F-49A2-B3B0-BC197699A5AF}" presName="sp" presStyleCnt="0"/>
      <dgm:spPr/>
    </dgm:pt>
    <dgm:pt modelId="{44C722CB-5E7D-4F1E-8896-0D1E0428054A}" type="pres">
      <dgm:prSet presAssocID="{7C5BE605-09BD-459E-AB68-BA531E458403}" presName="linNode" presStyleCnt="0"/>
      <dgm:spPr/>
    </dgm:pt>
    <dgm:pt modelId="{A4E57CF4-3E9F-4F3C-A726-9375CA60894A}" type="pres">
      <dgm:prSet presAssocID="{7C5BE605-09BD-459E-AB68-BA531E458403}" presName="parentText" presStyleLbl="node1" presStyleIdx="3" presStyleCnt="5">
        <dgm:presLayoutVars>
          <dgm:chMax val="1"/>
          <dgm:bulletEnabled val="1"/>
        </dgm:presLayoutVars>
      </dgm:prSet>
      <dgm:spPr/>
    </dgm:pt>
    <dgm:pt modelId="{B1E9150E-675C-4D3D-9796-0FA2CB442BF0}" type="pres">
      <dgm:prSet presAssocID="{7C5BE605-09BD-459E-AB68-BA531E458403}" presName="descendantText" presStyleLbl="alignAccFollowNode1" presStyleIdx="3" presStyleCnt="5">
        <dgm:presLayoutVars>
          <dgm:bulletEnabled val="1"/>
        </dgm:presLayoutVars>
      </dgm:prSet>
      <dgm:spPr/>
    </dgm:pt>
    <dgm:pt modelId="{7B318E9F-0E5C-4817-82E5-C0E898ED8942}" type="pres">
      <dgm:prSet presAssocID="{B4427BD9-05FA-495E-AA35-D1E5D0DF8FFB}" presName="sp" presStyleCnt="0"/>
      <dgm:spPr/>
    </dgm:pt>
    <dgm:pt modelId="{F86B66D7-481D-46BB-96ED-8FF815BD453D}" type="pres">
      <dgm:prSet presAssocID="{AB1BF040-4BA1-4E47-974E-555AE8E23D6D}" presName="linNode" presStyleCnt="0"/>
      <dgm:spPr/>
    </dgm:pt>
    <dgm:pt modelId="{E63E64E5-EB14-4F25-A711-534ED3913D44}" type="pres">
      <dgm:prSet presAssocID="{AB1BF040-4BA1-4E47-974E-555AE8E23D6D}" presName="parentText" presStyleLbl="node1" presStyleIdx="4" presStyleCnt="5">
        <dgm:presLayoutVars>
          <dgm:chMax val="1"/>
          <dgm:bulletEnabled val="1"/>
        </dgm:presLayoutVars>
      </dgm:prSet>
      <dgm:spPr/>
    </dgm:pt>
    <dgm:pt modelId="{DC3C6B7F-FFF5-409B-AFCF-0F031844118E}" type="pres">
      <dgm:prSet presAssocID="{AB1BF040-4BA1-4E47-974E-555AE8E23D6D}" presName="descendantText" presStyleLbl="alignAccFollowNode1" presStyleIdx="4" presStyleCnt="5">
        <dgm:presLayoutVars>
          <dgm:bulletEnabled val="1"/>
        </dgm:presLayoutVars>
      </dgm:prSet>
      <dgm:spPr/>
    </dgm:pt>
  </dgm:ptLst>
  <dgm:cxnLst>
    <dgm:cxn modelId="{BEC19804-1EAF-4F8C-B32A-B8D13FB290BA}" srcId="{3A955B55-C90F-4D95-8C33-DD10A28BA6CC}" destId="{7C5BE605-09BD-459E-AB68-BA531E458403}" srcOrd="3" destOrd="0" parTransId="{719D263E-3E3F-4525-ABEA-10062F28E4DC}" sibTransId="{B4427BD9-05FA-495E-AA35-D1E5D0DF8FFB}"/>
    <dgm:cxn modelId="{7B9C9E05-305A-4932-B360-81D514920602}" type="presOf" srcId="{52EF3CA7-403D-4337-B913-07F2121539ED}" destId="{BA517811-938C-4174-8ACA-BC74B4010CD8}" srcOrd="0" destOrd="0" presId="urn:microsoft.com/office/officeart/2005/8/layout/vList5"/>
    <dgm:cxn modelId="{BAC1710D-88FA-4053-A8CA-2D4F4B3850A3}" srcId="{3A955B55-C90F-4D95-8C33-DD10A28BA6CC}" destId="{433313F2-2102-4AE1-884F-8C2A21ED876D}" srcOrd="1" destOrd="0" parTransId="{49EA852C-C9BA-4079-85C1-780FA4F22725}" sibTransId="{C7785342-A62F-4424-9B15-CA31F602FCAB}"/>
    <dgm:cxn modelId="{78B7FC1A-0914-4655-9E68-B6E230F30549}" type="presOf" srcId="{59F5FB24-6030-4F75-BD49-4F92444FCEA9}" destId="{0A75020C-6E7C-445F-AE3E-DB47E910DC10}" srcOrd="0" destOrd="0" presId="urn:microsoft.com/office/officeart/2005/8/layout/vList5"/>
    <dgm:cxn modelId="{F1085A1C-D8BC-4C88-AD0C-ABFF21A2BBAD}" srcId="{82B43B4F-CFEE-48D1-B153-BB39A3E4BF36}" destId="{59F5FB24-6030-4F75-BD49-4F92444FCEA9}" srcOrd="0" destOrd="0" parTransId="{74B0897A-EB7E-4015-8245-9FD3EB851A1B}" sibTransId="{BA677D41-5320-43F6-A2CE-3F46AA19F31E}"/>
    <dgm:cxn modelId="{AAE22428-B25A-44B1-B149-56D5E68FDCF8}" type="presOf" srcId="{3B32C16B-3BC9-49ED-B393-A58167C69963}" destId="{B1E9150E-675C-4D3D-9796-0FA2CB442BF0}" srcOrd="0" destOrd="0" presId="urn:microsoft.com/office/officeart/2005/8/layout/vList5"/>
    <dgm:cxn modelId="{2BE46533-35C8-4BA0-BD00-E4AD19BB49FE}" type="presOf" srcId="{AB1BF040-4BA1-4E47-974E-555AE8E23D6D}" destId="{E63E64E5-EB14-4F25-A711-534ED3913D44}" srcOrd="0" destOrd="0" presId="urn:microsoft.com/office/officeart/2005/8/layout/vList5"/>
    <dgm:cxn modelId="{969A283C-05AC-4D5D-9ADA-E5AB69BFF791}" type="presOf" srcId="{7C5BE605-09BD-459E-AB68-BA531E458403}" destId="{A4E57CF4-3E9F-4F3C-A726-9375CA60894A}" srcOrd="0" destOrd="0" presId="urn:microsoft.com/office/officeart/2005/8/layout/vList5"/>
    <dgm:cxn modelId="{076F6750-056E-458D-9D45-075662A8359A}" srcId="{3A955B55-C90F-4D95-8C33-DD10A28BA6CC}" destId="{52EF3CA7-403D-4337-B913-07F2121539ED}" srcOrd="0" destOrd="0" parTransId="{C34BA5D4-1CD1-4074-BF6E-EF0EF8F51E8F}" sibTransId="{490722D1-DB81-4546-8F18-E92452AB219E}"/>
    <dgm:cxn modelId="{E053E752-1565-450B-96CF-D4FA6B06DD71}" srcId="{AB1BF040-4BA1-4E47-974E-555AE8E23D6D}" destId="{70609A33-56F2-441E-B253-DAF58E72393C}" srcOrd="0" destOrd="0" parTransId="{45B8DC48-76EC-4D4C-97EC-07A5B44D9080}" sibTransId="{CB5504B5-5C72-4024-963E-D58400D1EEF7}"/>
    <dgm:cxn modelId="{A988AB73-11A0-44EC-ABA5-6024A5C5B3EA}" srcId="{3A955B55-C90F-4D95-8C33-DD10A28BA6CC}" destId="{AB1BF040-4BA1-4E47-974E-555AE8E23D6D}" srcOrd="4" destOrd="0" parTransId="{3158297B-2F92-46C0-B81A-BE556B3E3495}" sibTransId="{07FF0DAC-3B1C-48F4-8E54-C1E02D8C9E14}"/>
    <dgm:cxn modelId="{23A7C883-3456-4845-9AC1-D5DAC9256636}" type="presOf" srcId="{3A955B55-C90F-4D95-8C33-DD10A28BA6CC}" destId="{4954EA25-DD9A-4253-9798-4C93AE3E27C9}" srcOrd="0" destOrd="0" presId="urn:microsoft.com/office/officeart/2005/8/layout/vList5"/>
    <dgm:cxn modelId="{E4048F8C-DB50-4632-AFDD-DB3FAE43AF70}" type="presOf" srcId="{46E198F5-BA74-4EE9-9F8B-AE9E796F9A3C}" destId="{BE0450AD-3F36-4E18-A2A3-C3ECC15E559A}" srcOrd="0" destOrd="0" presId="urn:microsoft.com/office/officeart/2005/8/layout/vList5"/>
    <dgm:cxn modelId="{460D9DA0-9AD2-4EE8-A52C-C90EE1EE6215}" type="presOf" srcId="{11035AEF-AD3E-4685-9915-2B2FCD9AD349}" destId="{FBE711CD-3B2B-4C4E-87C2-A8028FE2043A}" srcOrd="0" destOrd="0" presId="urn:microsoft.com/office/officeart/2005/8/layout/vList5"/>
    <dgm:cxn modelId="{4B35DCDB-603B-4DCC-B1FB-6A435A04EE24}" srcId="{7C5BE605-09BD-459E-AB68-BA531E458403}" destId="{3B32C16B-3BC9-49ED-B393-A58167C69963}" srcOrd="0" destOrd="0" parTransId="{7987612C-D038-4325-A80B-B87C0102020B}" sibTransId="{9FE511E0-CD37-48DB-8645-017D7F993F0C}"/>
    <dgm:cxn modelId="{797D70DD-3568-4D8B-8C78-6AE34A4D0A1C}" srcId="{433313F2-2102-4AE1-884F-8C2A21ED876D}" destId="{46E198F5-BA74-4EE9-9F8B-AE9E796F9A3C}" srcOrd="0" destOrd="0" parTransId="{5922C5D1-EC68-463D-90BC-203D29B53CC3}" sibTransId="{5FC00063-62E2-478D-BAD0-2F7045DEC1C4}"/>
    <dgm:cxn modelId="{3D39E6DD-E6B1-4E06-B257-CD2134538014}" srcId="{52EF3CA7-403D-4337-B913-07F2121539ED}" destId="{11035AEF-AD3E-4685-9915-2B2FCD9AD349}" srcOrd="0" destOrd="0" parTransId="{CEC3E761-A54D-400C-A6A8-28D1E9267A07}" sibTransId="{2AD55457-8572-4DA5-973F-2F130A07FFEA}"/>
    <dgm:cxn modelId="{B3F4DEF5-2414-4FBA-AF76-B96074D9B204}" type="presOf" srcId="{433313F2-2102-4AE1-884F-8C2A21ED876D}" destId="{8729EFB0-ABCA-4DCF-8790-1DF4F1EB60FF}" srcOrd="0" destOrd="0" presId="urn:microsoft.com/office/officeart/2005/8/layout/vList5"/>
    <dgm:cxn modelId="{751A62F9-CC96-42E6-B917-45610D36E90A}" type="presOf" srcId="{82B43B4F-CFEE-48D1-B153-BB39A3E4BF36}" destId="{88FB9662-4AC3-48D2-BF95-E55A979EB33F}" srcOrd="0" destOrd="0" presId="urn:microsoft.com/office/officeart/2005/8/layout/vList5"/>
    <dgm:cxn modelId="{2F5C37FE-4C54-41C6-AADF-4AF1D969071E}" srcId="{3A955B55-C90F-4D95-8C33-DD10A28BA6CC}" destId="{82B43B4F-CFEE-48D1-B153-BB39A3E4BF36}" srcOrd="2" destOrd="0" parTransId="{7B1ECE5F-8C42-41A7-9A80-0B9BAD4B2BC6}" sibTransId="{55E07A1F-262F-49A2-B3B0-BC197699A5AF}"/>
    <dgm:cxn modelId="{5932EFFE-3CBB-48E3-9737-1D1B2327D5D1}" type="presOf" srcId="{70609A33-56F2-441E-B253-DAF58E72393C}" destId="{DC3C6B7F-FFF5-409B-AFCF-0F031844118E}" srcOrd="0" destOrd="0" presId="urn:microsoft.com/office/officeart/2005/8/layout/vList5"/>
    <dgm:cxn modelId="{1D7AB8A2-E534-4BE3-9984-8EC9B106C8D4}" type="presParOf" srcId="{4954EA25-DD9A-4253-9798-4C93AE3E27C9}" destId="{A114AE94-936F-41DE-89E4-BFF3263FF69C}" srcOrd="0" destOrd="0" presId="urn:microsoft.com/office/officeart/2005/8/layout/vList5"/>
    <dgm:cxn modelId="{1021636C-FB65-4B47-86B2-C3A98F6A88E1}" type="presParOf" srcId="{A114AE94-936F-41DE-89E4-BFF3263FF69C}" destId="{BA517811-938C-4174-8ACA-BC74B4010CD8}" srcOrd="0" destOrd="0" presId="urn:microsoft.com/office/officeart/2005/8/layout/vList5"/>
    <dgm:cxn modelId="{59D19850-198A-4014-BE48-EA6683C7A192}" type="presParOf" srcId="{A114AE94-936F-41DE-89E4-BFF3263FF69C}" destId="{FBE711CD-3B2B-4C4E-87C2-A8028FE2043A}" srcOrd="1" destOrd="0" presId="urn:microsoft.com/office/officeart/2005/8/layout/vList5"/>
    <dgm:cxn modelId="{A465A8A5-8521-4462-AF57-C3D75380C4E7}" type="presParOf" srcId="{4954EA25-DD9A-4253-9798-4C93AE3E27C9}" destId="{1202A47E-C45B-48A7-B1DF-71F147076E80}" srcOrd="1" destOrd="0" presId="urn:microsoft.com/office/officeart/2005/8/layout/vList5"/>
    <dgm:cxn modelId="{5BB58C87-D948-4711-9EA5-686244AB1B1E}" type="presParOf" srcId="{4954EA25-DD9A-4253-9798-4C93AE3E27C9}" destId="{C9F8E0DE-B0F9-4181-8643-DB5DE299D841}" srcOrd="2" destOrd="0" presId="urn:microsoft.com/office/officeart/2005/8/layout/vList5"/>
    <dgm:cxn modelId="{017916DE-2804-4923-8F50-4BD913AD96F9}" type="presParOf" srcId="{C9F8E0DE-B0F9-4181-8643-DB5DE299D841}" destId="{8729EFB0-ABCA-4DCF-8790-1DF4F1EB60FF}" srcOrd="0" destOrd="0" presId="urn:microsoft.com/office/officeart/2005/8/layout/vList5"/>
    <dgm:cxn modelId="{6B2E4A59-B6FA-4484-B74F-88EB4BA9477A}" type="presParOf" srcId="{C9F8E0DE-B0F9-4181-8643-DB5DE299D841}" destId="{BE0450AD-3F36-4E18-A2A3-C3ECC15E559A}" srcOrd="1" destOrd="0" presId="urn:microsoft.com/office/officeart/2005/8/layout/vList5"/>
    <dgm:cxn modelId="{4C083318-CAE3-489C-BAF7-2E01A3FD3DD3}" type="presParOf" srcId="{4954EA25-DD9A-4253-9798-4C93AE3E27C9}" destId="{74515452-5E33-4015-9D07-0DA77F52C90B}" srcOrd="3" destOrd="0" presId="urn:microsoft.com/office/officeart/2005/8/layout/vList5"/>
    <dgm:cxn modelId="{D030F815-2987-46A9-B7EF-891F8D83B533}" type="presParOf" srcId="{4954EA25-DD9A-4253-9798-4C93AE3E27C9}" destId="{265C9AA1-ADCA-4BBC-932A-95263401DF39}" srcOrd="4" destOrd="0" presId="urn:microsoft.com/office/officeart/2005/8/layout/vList5"/>
    <dgm:cxn modelId="{D9C7AFFB-398A-4D46-BCC2-46CD777C09FE}" type="presParOf" srcId="{265C9AA1-ADCA-4BBC-932A-95263401DF39}" destId="{88FB9662-4AC3-48D2-BF95-E55A979EB33F}" srcOrd="0" destOrd="0" presId="urn:microsoft.com/office/officeart/2005/8/layout/vList5"/>
    <dgm:cxn modelId="{5740E80A-DEC4-4A27-8F8A-CA896E03AB4E}" type="presParOf" srcId="{265C9AA1-ADCA-4BBC-932A-95263401DF39}" destId="{0A75020C-6E7C-445F-AE3E-DB47E910DC10}" srcOrd="1" destOrd="0" presId="urn:microsoft.com/office/officeart/2005/8/layout/vList5"/>
    <dgm:cxn modelId="{D3003ADF-670E-4D96-9162-32CDF85B44D7}" type="presParOf" srcId="{4954EA25-DD9A-4253-9798-4C93AE3E27C9}" destId="{2E805330-C786-4E51-9FB8-4634846E6276}" srcOrd="5" destOrd="0" presId="urn:microsoft.com/office/officeart/2005/8/layout/vList5"/>
    <dgm:cxn modelId="{035502D9-242D-45C4-9453-08760F343930}" type="presParOf" srcId="{4954EA25-DD9A-4253-9798-4C93AE3E27C9}" destId="{44C722CB-5E7D-4F1E-8896-0D1E0428054A}" srcOrd="6" destOrd="0" presId="urn:microsoft.com/office/officeart/2005/8/layout/vList5"/>
    <dgm:cxn modelId="{8C0DF22C-0AEC-41A5-A611-243FCF7677BB}" type="presParOf" srcId="{44C722CB-5E7D-4F1E-8896-0D1E0428054A}" destId="{A4E57CF4-3E9F-4F3C-A726-9375CA60894A}" srcOrd="0" destOrd="0" presId="urn:microsoft.com/office/officeart/2005/8/layout/vList5"/>
    <dgm:cxn modelId="{0E5AD700-59AB-4382-9663-3293CFD47ECD}" type="presParOf" srcId="{44C722CB-5E7D-4F1E-8896-0D1E0428054A}" destId="{B1E9150E-675C-4D3D-9796-0FA2CB442BF0}" srcOrd="1" destOrd="0" presId="urn:microsoft.com/office/officeart/2005/8/layout/vList5"/>
    <dgm:cxn modelId="{985FE34E-346B-4061-85D2-B87846A6A295}" type="presParOf" srcId="{4954EA25-DD9A-4253-9798-4C93AE3E27C9}" destId="{7B318E9F-0E5C-4817-82E5-C0E898ED8942}" srcOrd="7" destOrd="0" presId="urn:microsoft.com/office/officeart/2005/8/layout/vList5"/>
    <dgm:cxn modelId="{44B6324E-4DEC-48DD-B1F2-5C08E6B1BDD8}" type="presParOf" srcId="{4954EA25-DD9A-4253-9798-4C93AE3E27C9}" destId="{F86B66D7-481D-46BB-96ED-8FF815BD453D}" srcOrd="8" destOrd="0" presId="urn:microsoft.com/office/officeart/2005/8/layout/vList5"/>
    <dgm:cxn modelId="{0937BF82-79B9-40CA-A411-F23FCD953FA0}" type="presParOf" srcId="{F86B66D7-481D-46BB-96ED-8FF815BD453D}" destId="{E63E64E5-EB14-4F25-A711-534ED3913D44}" srcOrd="0" destOrd="0" presId="urn:microsoft.com/office/officeart/2005/8/layout/vList5"/>
    <dgm:cxn modelId="{EFCED0E4-0555-41C5-9760-037B6169B40F}" type="presParOf" srcId="{F86B66D7-481D-46BB-96ED-8FF815BD453D}" destId="{DC3C6B7F-FFF5-409B-AFCF-0F031844118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8041FF-89D3-4B2C-A5EA-EB17BF05F00B}"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DFBAB499-A168-4CE6-A0B0-1B81232C51A9}">
      <dgm:prSet/>
      <dgm:spPr/>
      <dgm:t>
        <a:bodyPr/>
        <a:lstStyle/>
        <a:p>
          <a:r>
            <a:rPr lang="en-IE"/>
            <a:t>Workflow:</a:t>
          </a:r>
          <a:endParaRPr lang="en-US"/>
        </a:p>
      </dgm:t>
    </dgm:pt>
    <dgm:pt modelId="{FE2AA23B-4593-486F-A6C9-790060140075}" type="parTrans" cxnId="{86153761-899E-4682-9503-F150A752C1CA}">
      <dgm:prSet/>
      <dgm:spPr/>
      <dgm:t>
        <a:bodyPr/>
        <a:lstStyle/>
        <a:p>
          <a:endParaRPr lang="en-US"/>
        </a:p>
      </dgm:t>
    </dgm:pt>
    <dgm:pt modelId="{6A25111C-6AAB-4231-8CE3-F16B232C7231}" type="sibTrans" cxnId="{86153761-899E-4682-9503-F150A752C1CA}">
      <dgm:prSet/>
      <dgm:spPr/>
      <dgm:t>
        <a:bodyPr/>
        <a:lstStyle/>
        <a:p>
          <a:endParaRPr lang="en-US"/>
        </a:p>
      </dgm:t>
    </dgm:pt>
    <dgm:pt modelId="{F2434892-4461-4F51-A08C-D9C4B16AC225}">
      <dgm:prSet/>
      <dgm:spPr/>
      <dgm:t>
        <a:bodyPr/>
        <a:lstStyle/>
        <a:p>
          <a:r>
            <a:rPr lang="en-IE"/>
            <a:t>Always Pull new changes first!</a:t>
          </a:r>
          <a:endParaRPr lang="en-US"/>
        </a:p>
      </dgm:t>
    </dgm:pt>
    <dgm:pt modelId="{8A284742-4F1B-4026-8129-1DF8B197906A}" type="parTrans" cxnId="{3520E636-C490-47A0-BEE5-3A413FF6B29F}">
      <dgm:prSet/>
      <dgm:spPr/>
      <dgm:t>
        <a:bodyPr/>
        <a:lstStyle/>
        <a:p>
          <a:endParaRPr lang="en-US"/>
        </a:p>
      </dgm:t>
    </dgm:pt>
    <dgm:pt modelId="{B40ED5A4-A676-4AB4-8C7B-1EFE7D82AC92}" type="sibTrans" cxnId="{3520E636-C490-47A0-BEE5-3A413FF6B29F}">
      <dgm:prSet/>
      <dgm:spPr/>
      <dgm:t>
        <a:bodyPr/>
        <a:lstStyle/>
        <a:p>
          <a:endParaRPr lang="en-US"/>
        </a:p>
      </dgm:t>
    </dgm:pt>
    <dgm:pt modelId="{832432AE-51AB-4C0E-A12D-E7D3933E078B}">
      <dgm:prSet/>
      <dgm:spPr/>
      <dgm:t>
        <a:bodyPr/>
        <a:lstStyle/>
        <a:p>
          <a:r>
            <a:rPr lang="en-IE" dirty="0"/>
            <a:t>Make regular commits (with clear messages)</a:t>
          </a:r>
          <a:endParaRPr lang="en-US" dirty="0"/>
        </a:p>
      </dgm:t>
    </dgm:pt>
    <dgm:pt modelId="{4AFD3E19-25A6-4431-B5C4-94FE622C7818}" type="parTrans" cxnId="{5C9D22AC-8B14-46B7-A15D-CE3E59A66BC6}">
      <dgm:prSet/>
      <dgm:spPr/>
      <dgm:t>
        <a:bodyPr/>
        <a:lstStyle/>
        <a:p>
          <a:endParaRPr lang="en-US"/>
        </a:p>
      </dgm:t>
    </dgm:pt>
    <dgm:pt modelId="{915261A5-FADE-46B2-A375-1DC633CCE051}" type="sibTrans" cxnId="{5C9D22AC-8B14-46B7-A15D-CE3E59A66BC6}">
      <dgm:prSet/>
      <dgm:spPr/>
      <dgm:t>
        <a:bodyPr/>
        <a:lstStyle/>
        <a:p>
          <a:endParaRPr lang="en-US"/>
        </a:p>
      </dgm:t>
    </dgm:pt>
    <dgm:pt modelId="{CD5D63F5-38B8-4601-B9B0-99336DBF6235}">
      <dgm:prSet/>
      <dgm:spPr/>
      <dgm:t>
        <a:bodyPr/>
        <a:lstStyle/>
        <a:p>
          <a:r>
            <a:rPr lang="en-IE" dirty="0"/>
            <a:t>Collaboration</a:t>
          </a:r>
          <a:endParaRPr lang="en-US" dirty="0"/>
        </a:p>
      </dgm:t>
    </dgm:pt>
    <dgm:pt modelId="{1CB1CCF0-C188-4384-8110-AF95B6AF4199}" type="parTrans" cxnId="{8C6DDF2B-2D6B-4A95-A120-AD93CA18E1F9}">
      <dgm:prSet/>
      <dgm:spPr/>
      <dgm:t>
        <a:bodyPr/>
        <a:lstStyle/>
        <a:p>
          <a:endParaRPr lang="en-US"/>
        </a:p>
      </dgm:t>
    </dgm:pt>
    <dgm:pt modelId="{2602D3BF-D75D-4F05-8119-6439637EF460}" type="sibTrans" cxnId="{8C6DDF2B-2D6B-4A95-A120-AD93CA18E1F9}">
      <dgm:prSet/>
      <dgm:spPr/>
      <dgm:t>
        <a:bodyPr/>
        <a:lstStyle/>
        <a:p>
          <a:endParaRPr lang="en-US"/>
        </a:p>
      </dgm:t>
    </dgm:pt>
    <dgm:pt modelId="{A9C4933A-4520-45B1-86EC-AB7296BDF045}">
      <dgm:prSet/>
      <dgm:spPr/>
      <dgm:t>
        <a:bodyPr/>
        <a:lstStyle/>
        <a:p>
          <a:r>
            <a:rPr lang="en-IE" dirty="0"/>
            <a:t>Have a clear plan (UML helps)</a:t>
          </a:r>
          <a:endParaRPr lang="en-US" dirty="0"/>
        </a:p>
      </dgm:t>
    </dgm:pt>
    <dgm:pt modelId="{D3941420-62A6-4B59-8514-FF6B40C782CC}" type="parTrans" cxnId="{8716C871-10BD-488A-99B8-622BBFB188CA}">
      <dgm:prSet/>
      <dgm:spPr/>
      <dgm:t>
        <a:bodyPr/>
        <a:lstStyle/>
        <a:p>
          <a:endParaRPr lang="en-US"/>
        </a:p>
      </dgm:t>
    </dgm:pt>
    <dgm:pt modelId="{659C45E2-1326-4539-9F28-AEBDCE447EDE}" type="sibTrans" cxnId="{8716C871-10BD-488A-99B8-622BBFB188CA}">
      <dgm:prSet/>
      <dgm:spPr/>
      <dgm:t>
        <a:bodyPr/>
        <a:lstStyle/>
        <a:p>
          <a:endParaRPr lang="en-US"/>
        </a:p>
      </dgm:t>
    </dgm:pt>
    <dgm:pt modelId="{33E4ADB2-5CF5-4347-86DD-D59BDEEA1E64}">
      <dgm:prSet/>
      <dgm:spPr/>
      <dgm:t>
        <a:bodyPr/>
        <a:lstStyle/>
        <a:p>
          <a:r>
            <a:rPr lang="en-IE" dirty="0"/>
            <a:t>Avoid working in the same file as others</a:t>
          </a:r>
          <a:endParaRPr lang="en-US" dirty="0"/>
        </a:p>
      </dgm:t>
    </dgm:pt>
    <dgm:pt modelId="{55182E58-5B77-4352-9A1D-E7E9940AE4D2}" type="parTrans" cxnId="{D29567FA-ED28-439E-AAFD-D4F854C492C3}">
      <dgm:prSet/>
      <dgm:spPr/>
      <dgm:t>
        <a:bodyPr/>
        <a:lstStyle/>
        <a:p>
          <a:endParaRPr lang="en-US"/>
        </a:p>
      </dgm:t>
    </dgm:pt>
    <dgm:pt modelId="{9FF48C26-8456-4CEC-BE06-84DD72926E70}" type="sibTrans" cxnId="{D29567FA-ED28-439E-AAFD-D4F854C492C3}">
      <dgm:prSet/>
      <dgm:spPr/>
      <dgm:t>
        <a:bodyPr/>
        <a:lstStyle/>
        <a:p>
          <a:endParaRPr lang="en-US"/>
        </a:p>
      </dgm:t>
    </dgm:pt>
    <dgm:pt modelId="{A48D10C5-B4FD-4A28-AAB8-6CDA3C13374B}">
      <dgm:prSet/>
      <dgm:spPr/>
      <dgm:t>
        <a:bodyPr/>
        <a:lstStyle/>
        <a:p>
          <a:r>
            <a:rPr lang="en-IE" dirty="0"/>
            <a:t>Commit only what you know you changed</a:t>
          </a:r>
          <a:endParaRPr lang="en-US" dirty="0"/>
        </a:p>
      </dgm:t>
    </dgm:pt>
    <dgm:pt modelId="{3DB1DFBF-926E-46FE-B8F0-1B24FF785648}" type="parTrans" cxnId="{193F6DC2-73D9-4C8F-884F-D839C5815E4D}">
      <dgm:prSet/>
      <dgm:spPr/>
      <dgm:t>
        <a:bodyPr/>
        <a:lstStyle/>
        <a:p>
          <a:endParaRPr lang="en-US"/>
        </a:p>
      </dgm:t>
    </dgm:pt>
    <dgm:pt modelId="{2DE9C12B-DC0D-4CE0-BCAB-F1B4FD34A515}" type="sibTrans" cxnId="{193F6DC2-73D9-4C8F-884F-D839C5815E4D}">
      <dgm:prSet/>
      <dgm:spPr/>
      <dgm:t>
        <a:bodyPr/>
        <a:lstStyle/>
        <a:p>
          <a:endParaRPr lang="en-US"/>
        </a:p>
      </dgm:t>
    </dgm:pt>
    <dgm:pt modelId="{5D3700BE-4871-4945-9737-071CB1C634A9}">
      <dgm:prSet/>
      <dgm:spPr/>
      <dgm:t>
        <a:bodyPr/>
        <a:lstStyle/>
        <a:p>
          <a:r>
            <a:rPr lang="en-IE" dirty="0"/>
            <a:t>Test before pushing!</a:t>
          </a:r>
          <a:endParaRPr lang="en-US" dirty="0"/>
        </a:p>
      </dgm:t>
    </dgm:pt>
    <dgm:pt modelId="{29285D12-9142-4F5C-ADCE-9D9058AF9ADD}" type="parTrans" cxnId="{E2DC1092-5FF5-49ED-A8B0-84E62BA6E6FD}">
      <dgm:prSet/>
      <dgm:spPr/>
      <dgm:t>
        <a:bodyPr/>
        <a:lstStyle/>
        <a:p>
          <a:endParaRPr lang="en-US"/>
        </a:p>
      </dgm:t>
    </dgm:pt>
    <dgm:pt modelId="{28BF538E-1629-4278-8CA2-D2CEADA8EC7B}" type="sibTrans" cxnId="{E2DC1092-5FF5-49ED-A8B0-84E62BA6E6FD}">
      <dgm:prSet/>
      <dgm:spPr/>
      <dgm:t>
        <a:bodyPr/>
        <a:lstStyle/>
        <a:p>
          <a:endParaRPr lang="en-US"/>
        </a:p>
      </dgm:t>
    </dgm:pt>
    <dgm:pt modelId="{EC4B18B8-BC12-47D3-97B6-270E4FAD2248}">
      <dgm:prSet/>
      <dgm:spPr/>
      <dgm:t>
        <a:bodyPr/>
        <a:lstStyle/>
        <a:p>
          <a:r>
            <a:rPr lang="en-IE" dirty="0"/>
            <a:t>Best Practices</a:t>
          </a:r>
          <a:endParaRPr lang="en-US" dirty="0"/>
        </a:p>
      </dgm:t>
    </dgm:pt>
    <dgm:pt modelId="{7F03CAF1-2C9D-41E1-9CB7-AAF81E308FE8}" type="parTrans" cxnId="{02D80764-0F95-4F8B-87BC-A239267ED900}">
      <dgm:prSet/>
      <dgm:spPr/>
      <dgm:t>
        <a:bodyPr/>
        <a:lstStyle/>
        <a:p>
          <a:endParaRPr lang="en-US"/>
        </a:p>
      </dgm:t>
    </dgm:pt>
    <dgm:pt modelId="{D3E70B21-E75F-4D49-9ADD-1577EA3E6170}" type="sibTrans" cxnId="{02D80764-0F95-4F8B-87BC-A239267ED900}">
      <dgm:prSet/>
      <dgm:spPr/>
      <dgm:t>
        <a:bodyPr/>
        <a:lstStyle/>
        <a:p>
          <a:endParaRPr lang="en-US"/>
        </a:p>
      </dgm:t>
    </dgm:pt>
    <dgm:pt modelId="{610F8946-E9DA-4871-87EA-5E6394DC981F}">
      <dgm:prSet/>
      <dgm:spPr/>
      <dgm:t>
        <a:bodyPr/>
        <a:lstStyle/>
        <a:p>
          <a:r>
            <a:rPr lang="en-IE" dirty="0"/>
            <a:t>Following good OOP practices makes it easier to code together</a:t>
          </a:r>
          <a:endParaRPr lang="en-US" dirty="0"/>
        </a:p>
      </dgm:t>
    </dgm:pt>
    <dgm:pt modelId="{087DC90F-7C2A-4449-BA1A-7B505021E56D}" type="parTrans" cxnId="{B47EFAD4-714C-49E2-9BBC-C03BB13B3E32}">
      <dgm:prSet/>
      <dgm:spPr/>
      <dgm:t>
        <a:bodyPr/>
        <a:lstStyle/>
        <a:p>
          <a:endParaRPr lang="en-US"/>
        </a:p>
      </dgm:t>
    </dgm:pt>
    <dgm:pt modelId="{38678BF2-63C7-4199-9377-1094959B4C1B}" type="sibTrans" cxnId="{B47EFAD4-714C-49E2-9BBC-C03BB13B3E32}">
      <dgm:prSet/>
      <dgm:spPr/>
      <dgm:t>
        <a:bodyPr/>
        <a:lstStyle/>
        <a:p>
          <a:endParaRPr lang="en-US"/>
        </a:p>
      </dgm:t>
    </dgm:pt>
    <dgm:pt modelId="{C398CBFF-2211-438C-9063-F4ADF25A3566}">
      <dgm:prSet/>
      <dgm:spPr/>
      <dgm:t>
        <a:bodyPr/>
        <a:lstStyle/>
        <a:p>
          <a:r>
            <a:rPr lang="en-IE" dirty="0"/>
            <a:t>Use many small classes and interfaces</a:t>
          </a:r>
          <a:endParaRPr lang="en-US" dirty="0"/>
        </a:p>
      </dgm:t>
    </dgm:pt>
    <dgm:pt modelId="{AB93E2E6-B903-4A5F-AC23-3766C631CDD2}" type="parTrans" cxnId="{D98333DE-FEC3-4591-8657-521A39490D12}">
      <dgm:prSet/>
      <dgm:spPr/>
      <dgm:t>
        <a:bodyPr/>
        <a:lstStyle/>
        <a:p>
          <a:endParaRPr lang="en-US"/>
        </a:p>
      </dgm:t>
    </dgm:pt>
    <dgm:pt modelId="{6FA35E8B-07E6-4D70-961C-8B6ACE07F78A}" type="sibTrans" cxnId="{D98333DE-FEC3-4591-8657-521A39490D12}">
      <dgm:prSet/>
      <dgm:spPr/>
      <dgm:t>
        <a:bodyPr/>
        <a:lstStyle/>
        <a:p>
          <a:endParaRPr lang="en-US"/>
        </a:p>
      </dgm:t>
    </dgm:pt>
    <dgm:pt modelId="{A26749C9-E7BC-4557-8CA9-5F140A22D134}">
      <dgm:prSet/>
      <dgm:spPr/>
      <dgm:t>
        <a:bodyPr/>
        <a:lstStyle/>
        <a:p>
          <a:r>
            <a:rPr lang="en-IE" dirty="0"/>
            <a:t>The more files you use, the less likely you are to work in the same file as others</a:t>
          </a:r>
          <a:endParaRPr lang="en-US" dirty="0"/>
        </a:p>
      </dgm:t>
    </dgm:pt>
    <dgm:pt modelId="{1D24F1DB-2413-4F41-97D7-455B61AD120F}" type="parTrans" cxnId="{31D7C04B-3B7D-42F9-82A7-74F0B8E281B3}">
      <dgm:prSet/>
      <dgm:spPr/>
      <dgm:t>
        <a:bodyPr/>
        <a:lstStyle/>
        <a:p>
          <a:endParaRPr lang="en-US"/>
        </a:p>
      </dgm:t>
    </dgm:pt>
    <dgm:pt modelId="{FE544473-4384-42DD-B460-A414FC5987BA}" type="sibTrans" cxnId="{31D7C04B-3B7D-42F9-82A7-74F0B8E281B3}">
      <dgm:prSet/>
      <dgm:spPr/>
      <dgm:t>
        <a:bodyPr/>
        <a:lstStyle/>
        <a:p>
          <a:endParaRPr lang="en-US"/>
        </a:p>
      </dgm:t>
    </dgm:pt>
    <dgm:pt modelId="{6AFA2C10-38DA-493A-97FB-A5EEDA943099}">
      <dgm:prSet/>
      <dgm:spPr/>
      <dgm:t>
        <a:bodyPr/>
        <a:lstStyle/>
        <a:p>
          <a:r>
            <a:rPr lang="en-IE" dirty="0"/>
            <a:t>Use polymorphism</a:t>
          </a:r>
          <a:endParaRPr lang="en-US" dirty="0"/>
        </a:p>
      </dgm:t>
    </dgm:pt>
    <dgm:pt modelId="{3D0CDDED-5F44-432F-A17D-5A09691C2A6A}" type="parTrans" cxnId="{832B4534-A535-4E38-8314-0B3CBBD98971}">
      <dgm:prSet/>
      <dgm:spPr/>
      <dgm:t>
        <a:bodyPr/>
        <a:lstStyle/>
        <a:p>
          <a:endParaRPr lang="en-US"/>
        </a:p>
      </dgm:t>
    </dgm:pt>
    <dgm:pt modelId="{A52401DD-0558-4AE9-8893-1628D7208B87}" type="sibTrans" cxnId="{832B4534-A535-4E38-8314-0B3CBBD98971}">
      <dgm:prSet/>
      <dgm:spPr/>
      <dgm:t>
        <a:bodyPr/>
        <a:lstStyle/>
        <a:p>
          <a:endParaRPr lang="en-US"/>
        </a:p>
      </dgm:t>
    </dgm:pt>
    <dgm:pt modelId="{CA06EBA2-4BB9-4B61-A7DB-1E21780A6981}">
      <dgm:prSet/>
      <dgm:spPr/>
      <dgm:t>
        <a:bodyPr/>
        <a:lstStyle/>
        <a:p>
          <a:r>
            <a:rPr lang="en-IE" dirty="0"/>
            <a:t>The less you have to change old code, the better</a:t>
          </a:r>
          <a:endParaRPr lang="en-US" dirty="0"/>
        </a:p>
      </dgm:t>
    </dgm:pt>
    <dgm:pt modelId="{9F37E01B-B286-4CAA-B8B5-3D9B78A8C257}" type="parTrans" cxnId="{72822EA6-803D-46C9-BCEA-DC982DCD2328}">
      <dgm:prSet/>
      <dgm:spPr/>
      <dgm:t>
        <a:bodyPr/>
        <a:lstStyle/>
        <a:p>
          <a:endParaRPr lang="en-US"/>
        </a:p>
      </dgm:t>
    </dgm:pt>
    <dgm:pt modelId="{B8013A6B-2C1E-4344-B2A7-6BAD31E7AACB}" type="sibTrans" cxnId="{72822EA6-803D-46C9-BCEA-DC982DCD2328}">
      <dgm:prSet/>
      <dgm:spPr/>
      <dgm:t>
        <a:bodyPr/>
        <a:lstStyle/>
        <a:p>
          <a:endParaRPr lang="en-US"/>
        </a:p>
      </dgm:t>
    </dgm:pt>
    <dgm:pt modelId="{0A2CE3AB-200F-49E8-AA3A-BE6183CA0735}">
      <dgm:prSet/>
      <dgm:spPr/>
      <dgm:t>
        <a:bodyPr/>
        <a:lstStyle/>
        <a:p>
          <a:r>
            <a:rPr lang="en-US" dirty="0"/>
            <a:t>Pull again before pushing (someone else might have pushed changes)</a:t>
          </a:r>
        </a:p>
      </dgm:t>
    </dgm:pt>
    <dgm:pt modelId="{FFF6E638-81AA-429C-87D8-631B4B512FD8}" type="parTrans" cxnId="{E5470518-43D6-4668-BA39-29B9F6F6D3B6}">
      <dgm:prSet/>
      <dgm:spPr/>
      <dgm:t>
        <a:bodyPr/>
        <a:lstStyle/>
        <a:p>
          <a:endParaRPr lang="LID4096"/>
        </a:p>
      </dgm:t>
    </dgm:pt>
    <dgm:pt modelId="{1B5EC879-B833-49D8-8156-9B06A763A2AE}" type="sibTrans" cxnId="{E5470518-43D6-4668-BA39-29B9F6F6D3B6}">
      <dgm:prSet/>
      <dgm:spPr/>
      <dgm:t>
        <a:bodyPr/>
        <a:lstStyle/>
        <a:p>
          <a:endParaRPr lang="LID4096"/>
        </a:p>
      </dgm:t>
    </dgm:pt>
    <dgm:pt modelId="{D56CA5CB-972F-4BA4-969A-208FB6AF3044}" type="pres">
      <dgm:prSet presAssocID="{568041FF-89D3-4B2C-A5EA-EB17BF05F00B}" presName="Name0" presStyleCnt="0">
        <dgm:presLayoutVars>
          <dgm:dir/>
          <dgm:animLvl val="lvl"/>
          <dgm:resizeHandles val="exact"/>
        </dgm:presLayoutVars>
      </dgm:prSet>
      <dgm:spPr/>
    </dgm:pt>
    <dgm:pt modelId="{AB6D88E1-8C03-4F60-9293-8D323FF89FB3}" type="pres">
      <dgm:prSet presAssocID="{DFBAB499-A168-4CE6-A0B0-1B81232C51A9}" presName="linNode" presStyleCnt="0"/>
      <dgm:spPr/>
    </dgm:pt>
    <dgm:pt modelId="{F3BC5A87-D03F-4D8D-9D49-245F9A2E8340}" type="pres">
      <dgm:prSet presAssocID="{DFBAB499-A168-4CE6-A0B0-1B81232C51A9}" presName="parentText" presStyleLbl="node1" presStyleIdx="0" presStyleCnt="3">
        <dgm:presLayoutVars>
          <dgm:chMax val="1"/>
          <dgm:bulletEnabled val="1"/>
        </dgm:presLayoutVars>
      </dgm:prSet>
      <dgm:spPr/>
    </dgm:pt>
    <dgm:pt modelId="{6758CD42-A8DC-49D7-B6F4-A44B31BB4E2E}" type="pres">
      <dgm:prSet presAssocID="{DFBAB499-A168-4CE6-A0B0-1B81232C51A9}" presName="descendantText" presStyleLbl="alignAccFollowNode1" presStyleIdx="0" presStyleCnt="3">
        <dgm:presLayoutVars>
          <dgm:bulletEnabled val="1"/>
        </dgm:presLayoutVars>
      </dgm:prSet>
      <dgm:spPr/>
    </dgm:pt>
    <dgm:pt modelId="{FF8782DF-CA44-4578-B4BD-4693C99B6345}" type="pres">
      <dgm:prSet presAssocID="{6A25111C-6AAB-4231-8CE3-F16B232C7231}" presName="sp" presStyleCnt="0"/>
      <dgm:spPr/>
    </dgm:pt>
    <dgm:pt modelId="{88F24AD9-8399-4DE6-ACDA-F2F04BEF5C78}" type="pres">
      <dgm:prSet presAssocID="{CD5D63F5-38B8-4601-B9B0-99336DBF6235}" presName="linNode" presStyleCnt="0"/>
      <dgm:spPr/>
    </dgm:pt>
    <dgm:pt modelId="{55145F17-6B8D-4808-B8C4-6C4A6EF74C58}" type="pres">
      <dgm:prSet presAssocID="{CD5D63F5-38B8-4601-B9B0-99336DBF6235}" presName="parentText" presStyleLbl="node1" presStyleIdx="1" presStyleCnt="3">
        <dgm:presLayoutVars>
          <dgm:chMax val="1"/>
          <dgm:bulletEnabled val="1"/>
        </dgm:presLayoutVars>
      </dgm:prSet>
      <dgm:spPr/>
    </dgm:pt>
    <dgm:pt modelId="{DD5B7A17-5D5E-4F3F-9A1A-2DE1AD903661}" type="pres">
      <dgm:prSet presAssocID="{CD5D63F5-38B8-4601-B9B0-99336DBF6235}" presName="descendantText" presStyleLbl="alignAccFollowNode1" presStyleIdx="1" presStyleCnt="3">
        <dgm:presLayoutVars>
          <dgm:bulletEnabled val="1"/>
        </dgm:presLayoutVars>
      </dgm:prSet>
      <dgm:spPr/>
    </dgm:pt>
    <dgm:pt modelId="{2B647A20-345C-4C3C-95E7-ADD89572A407}" type="pres">
      <dgm:prSet presAssocID="{2602D3BF-D75D-4F05-8119-6439637EF460}" presName="sp" presStyleCnt="0"/>
      <dgm:spPr/>
    </dgm:pt>
    <dgm:pt modelId="{2C2DC4E2-3665-4708-A5FC-A6FAF53AEDB1}" type="pres">
      <dgm:prSet presAssocID="{EC4B18B8-BC12-47D3-97B6-270E4FAD2248}" presName="linNode" presStyleCnt="0"/>
      <dgm:spPr/>
    </dgm:pt>
    <dgm:pt modelId="{B57EAC75-A51D-4E77-8A39-26DF7DB8044B}" type="pres">
      <dgm:prSet presAssocID="{EC4B18B8-BC12-47D3-97B6-270E4FAD2248}" presName="parentText" presStyleLbl="node1" presStyleIdx="2" presStyleCnt="3">
        <dgm:presLayoutVars>
          <dgm:chMax val="1"/>
          <dgm:bulletEnabled val="1"/>
        </dgm:presLayoutVars>
      </dgm:prSet>
      <dgm:spPr/>
    </dgm:pt>
    <dgm:pt modelId="{825172CE-9535-4A63-8619-5979CB10C8BC}" type="pres">
      <dgm:prSet presAssocID="{EC4B18B8-BC12-47D3-97B6-270E4FAD2248}" presName="descendantText" presStyleLbl="alignAccFollowNode1" presStyleIdx="2" presStyleCnt="3">
        <dgm:presLayoutVars>
          <dgm:bulletEnabled val="1"/>
        </dgm:presLayoutVars>
      </dgm:prSet>
      <dgm:spPr/>
    </dgm:pt>
  </dgm:ptLst>
  <dgm:cxnLst>
    <dgm:cxn modelId="{A2B01F05-E5BE-43A9-B14A-5DA954B58712}" type="presOf" srcId="{CA06EBA2-4BB9-4B61-A7DB-1E21780A6981}" destId="{825172CE-9535-4A63-8619-5979CB10C8BC}" srcOrd="0" destOrd="4" presId="urn:microsoft.com/office/officeart/2005/8/layout/vList5"/>
    <dgm:cxn modelId="{3D6C3312-9249-4AC8-A168-551B05F540B7}" type="presOf" srcId="{33E4ADB2-5CF5-4347-86DD-D59BDEEA1E64}" destId="{DD5B7A17-5D5E-4F3F-9A1A-2DE1AD903661}" srcOrd="0" destOrd="1" presId="urn:microsoft.com/office/officeart/2005/8/layout/vList5"/>
    <dgm:cxn modelId="{E5470518-43D6-4668-BA39-29B9F6F6D3B6}" srcId="{DFBAB499-A168-4CE6-A0B0-1B81232C51A9}" destId="{0A2CE3AB-200F-49E8-AA3A-BE6183CA0735}" srcOrd="2" destOrd="0" parTransId="{FFF6E638-81AA-429C-87D8-631B4B512FD8}" sibTransId="{1B5EC879-B833-49D8-8156-9B06A763A2AE}"/>
    <dgm:cxn modelId="{8F0CAD28-35E1-4EE2-8703-758DD5F4A004}" type="presOf" srcId="{EC4B18B8-BC12-47D3-97B6-270E4FAD2248}" destId="{B57EAC75-A51D-4E77-8A39-26DF7DB8044B}" srcOrd="0" destOrd="0" presId="urn:microsoft.com/office/officeart/2005/8/layout/vList5"/>
    <dgm:cxn modelId="{8C6DDF2B-2D6B-4A95-A120-AD93CA18E1F9}" srcId="{568041FF-89D3-4B2C-A5EA-EB17BF05F00B}" destId="{CD5D63F5-38B8-4601-B9B0-99336DBF6235}" srcOrd="1" destOrd="0" parTransId="{1CB1CCF0-C188-4384-8110-AF95B6AF4199}" sibTransId="{2602D3BF-D75D-4F05-8119-6439637EF460}"/>
    <dgm:cxn modelId="{9FDFB12C-35BB-4790-9A1B-9428E29BD692}" type="presOf" srcId="{CD5D63F5-38B8-4601-B9B0-99336DBF6235}" destId="{55145F17-6B8D-4808-B8C4-6C4A6EF74C58}" srcOrd="0" destOrd="0" presId="urn:microsoft.com/office/officeart/2005/8/layout/vList5"/>
    <dgm:cxn modelId="{832B4534-A535-4E38-8314-0B3CBBD98971}" srcId="{EC4B18B8-BC12-47D3-97B6-270E4FAD2248}" destId="{6AFA2C10-38DA-493A-97FB-A5EEDA943099}" srcOrd="2" destOrd="0" parTransId="{3D0CDDED-5F44-432F-A17D-5A09691C2A6A}" sibTransId="{A52401DD-0558-4AE9-8893-1628D7208B87}"/>
    <dgm:cxn modelId="{3520E636-C490-47A0-BEE5-3A413FF6B29F}" srcId="{DFBAB499-A168-4CE6-A0B0-1B81232C51A9}" destId="{F2434892-4461-4F51-A08C-D9C4B16AC225}" srcOrd="0" destOrd="0" parTransId="{8A284742-4F1B-4026-8129-1DF8B197906A}" sibTransId="{B40ED5A4-A676-4AB4-8C7B-1EFE7D82AC92}"/>
    <dgm:cxn modelId="{8ED7D95F-52CD-4F41-B724-B42B683B28A1}" type="presOf" srcId="{5D3700BE-4871-4945-9737-071CB1C634A9}" destId="{DD5B7A17-5D5E-4F3F-9A1A-2DE1AD903661}" srcOrd="0" destOrd="3" presId="urn:microsoft.com/office/officeart/2005/8/layout/vList5"/>
    <dgm:cxn modelId="{86153761-899E-4682-9503-F150A752C1CA}" srcId="{568041FF-89D3-4B2C-A5EA-EB17BF05F00B}" destId="{DFBAB499-A168-4CE6-A0B0-1B81232C51A9}" srcOrd="0" destOrd="0" parTransId="{FE2AA23B-4593-486F-A6C9-790060140075}" sibTransId="{6A25111C-6AAB-4231-8CE3-F16B232C7231}"/>
    <dgm:cxn modelId="{2F2E6262-5006-496B-BDF2-10026030FAAA}" type="presOf" srcId="{832432AE-51AB-4C0E-A12D-E7D3933E078B}" destId="{6758CD42-A8DC-49D7-B6F4-A44B31BB4E2E}" srcOrd="0" destOrd="1" presId="urn:microsoft.com/office/officeart/2005/8/layout/vList5"/>
    <dgm:cxn modelId="{02D80764-0F95-4F8B-87BC-A239267ED900}" srcId="{568041FF-89D3-4B2C-A5EA-EB17BF05F00B}" destId="{EC4B18B8-BC12-47D3-97B6-270E4FAD2248}" srcOrd="2" destOrd="0" parTransId="{7F03CAF1-2C9D-41E1-9CB7-AAF81E308FE8}" sibTransId="{D3E70B21-E75F-4D49-9ADD-1577EA3E6170}"/>
    <dgm:cxn modelId="{2F43C54A-5473-4687-A2DA-31EAA75CC917}" type="presOf" srcId="{610F8946-E9DA-4871-87EA-5E6394DC981F}" destId="{825172CE-9535-4A63-8619-5979CB10C8BC}" srcOrd="0" destOrd="0" presId="urn:microsoft.com/office/officeart/2005/8/layout/vList5"/>
    <dgm:cxn modelId="{31D7C04B-3B7D-42F9-82A7-74F0B8E281B3}" srcId="{C398CBFF-2211-438C-9063-F4ADF25A3566}" destId="{A26749C9-E7BC-4557-8CA9-5F140A22D134}" srcOrd="0" destOrd="0" parTransId="{1D24F1DB-2413-4F41-97D7-455B61AD120F}" sibTransId="{FE544473-4384-42DD-B460-A414FC5987BA}"/>
    <dgm:cxn modelId="{78AEF950-E6E2-455B-B9D6-39B921E1A624}" type="presOf" srcId="{A48D10C5-B4FD-4A28-AAB8-6CDA3C13374B}" destId="{DD5B7A17-5D5E-4F3F-9A1A-2DE1AD903661}" srcOrd="0" destOrd="2" presId="urn:microsoft.com/office/officeart/2005/8/layout/vList5"/>
    <dgm:cxn modelId="{8716C871-10BD-488A-99B8-622BBFB188CA}" srcId="{CD5D63F5-38B8-4601-B9B0-99336DBF6235}" destId="{A9C4933A-4520-45B1-86EC-AB7296BDF045}" srcOrd="0" destOrd="0" parTransId="{D3941420-62A6-4B59-8514-FF6B40C782CC}" sibTransId="{659C45E2-1326-4539-9F28-AEBDCE447EDE}"/>
    <dgm:cxn modelId="{3B784E7B-B3DB-479E-8E8A-F87D9B5154C2}" type="presOf" srcId="{0A2CE3AB-200F-49E8-AA3A-BE6183CA0735}" destId="{6758CD42-A8DC-49D7-B6F4-A44B31BB4E2E}" srcOrd="0" destOrd="2" presId="urn:microsoft.com/office/officeart/2005/8/layout/vList5"/>
    <dgm:cxn modelId="{E2DC1092-5FF5-49ED-A8B0-84E62BA6E6FD}" srcId="{CD5D63F5-38B8-4601-B9B0-99336DBF6235}" destId="{5D3700BE-4871-4945-9737-071CB1C634A9}" srcOrd="3" destOrd="0" parTransId="{29285D12-9142-4F5C-ADCE-9D9058AF9ADD}" sibTransId="{28BF538E-1629-4278-8CA2-D2CEADA8EC7B}"/>
    <dgm:cxn modelId="{72822EA6-803D-46C9-BCEA-DC982DCD2328}" srcId="{EC4B18B8-BC12-47D3-97B6-270E4FAD2248}" destId="{CA06EBA2-4BB9-4B61-A7DB-1E21780A6981}" srcOrd="3" destOrd="0" parTransId="{9F37E01B-B286-4CAA-B8B5-3D9B78A8C257}" sibTransId="{B8013A6B-2C1E-4344-B2A7-6BAD31E7AACB}"/>
    <dgm:cxn modelId="{ADA363A8-9BDC-4881-B6B9-C1B159D719FC}" type="presOf" srcId="{6AFA2C10-38DA-493A-97FB-A5EEDA943099}" destId="{825172CE-9535-4A63-8619-5979CB10C8BC}" srcOrd="0" destOrd="3" presId="urn:microsoft.com/office/officeart/2005/8/layout/vList5"/>
    <dgm:cxn modelId="{5C9D22AC-8B14-46B7-A15D-CE3E59A66BC6}" srcId="{DFBAB499-A168-4CE6-A0B0-1B81232C51A9}" destId="{832432AE-51AB-4C0E-A12D-E7D3933E078B}" srcOrd="1" destOrd="0" parTransId="{4AFD3E19-25A6-4431-B5C4-94FE622C7818}" sibTransId="{915261A5-FADE-46B2-A375-1DC633CCE051}"/>
    <dgm:cxn modelId="{4AEE29AD-D657-4FAD-9AD4-BB3B7E551A83}" type="presOf" srcId="{A26749C9-E7BC-4557-8CA9-5F140A22D134}" destId="{825172CE-9535-4A63-8619-5979CB10C8BC}" srcOrd="0" destOrd="2" presId="urn:microsoft.com/office/officeart/2005/8/layout/vList5"/>
    <dgm:cxn modelId="{04577AB4-5C97-49C4-8172-DAAAA7EA708E}" type="presOf" srcId="{568041FF-89D3-4B2C-A5EA-EB17BF05F00B}" destId="{D56CA5CB-972F-4BA4-969A-208FB6AF3044}" srcOrd="0" destOrd="0" presId="urn:microsoft.com/office/officeart/2005/8/layout/vList5"/>
    <dgm:cxn modelId="{193F6DC2-73D9-4C8F-884F-D839C5815E4D}" srcId="{CD5D63F5-38B8-4601-B9B0-99336DBF6235}" destId="{A48D10C5-B4FD-4A28-AAB8-6CDA3C13374B}" srcOrd="2" destOrd="0" parTransId="{3DB1DFBF-926E-46FE-B8F0-1B24FF785648}" sibTransId="{2DE9C12B-DC0D-4CE0-BCAB-F1B4FD34A515}"/>
    <dgm:cxn modelId="{DAE47FC5-F586-46A7-8393-CF26BF7CAB84}" type="presOf" srcId="{C398CBFF-2211-438C-9063-F4ADF25A3566}" destId="{825172CE-9535-4A63-8619-5979CB10C8BC}" srcOrd="0" destOrd="1" presId="urn:microsoft.com/office/officeart/2005/8/layout/vList5"/>
    <dgm:cxn modelId="{37EBD9D0-7AAD-4316-8F51-EBCEF127D927}" type="presOf" srcId="{DFBAB499-A168-4CE6-A0B0-1B81232C51A9}" destId="{F3BC5A87-D03F-4D8D-9D49-245F9A2E8340}" srcOrd="0" destOrd="0" presId="urn:microsoft.com/office/officeart/2005/8/layout/vList5"/>
    <dgm:cxn modelId="{B47EFAD4-714C-49E2-9BBC-C03BB13B3E32}" srcId="{EC4B18B8-BC12-47D3-97B6-270E4FAD2248}" destId="{610F8946-E9DA-4871-87EA-5E6394DC981F}" srcOrd="0" destOrd="0" parTransId="{087DC90F-7C2A-4449-BA1A-7B505021E56D}" sibTransId="{38678BF2-63C7-4199-9377-1094959B4C1B}"/>
    <dgm:cxn modelId="{D98333DE-FEC3-4591-8657-521A39490D12}" srcId="{EC4B18B8-BC12-47D3-97B6-270E4FAD2248}" destId="{C398CBFF-2211-438C-9063-F4ADF25A3566}" srcOrd="1" destOrd="0" parTransId="{AB93E2E6-B903-4A5F-AC23-3766C631CDD2}" sibTransId="{6FA35E8B-07E6-4D70-961C-8B6ACE07F78A}"/>
    <dgm:cxn modelId="{6B8540E9-0D8A-4573-9D78-919D7E5C2A05}" type="presOf" srcId="{A9C4933A-4520-45B1-86EC-AB7296BDF045}" destId="{DD5B7A17-5D5E-4F3F-9A1A-2DE1AD903661}" srcOrd="0" destOrd="0" presId="urn:microsoft.com/office/officeart/2005/8/layout/vList5"/>
    <dgm:cxn modelId="{46F45FF6-D34C-4A84-9F73-5F36A3C282E8}" type="presOf" srcId="{F2434892-4461-4F51-A08C-D9C4B16AC225}" destId="{6758CD42-A8DC-49D7-B6F4-A44B31BB4E2E}" srcOrd="0" destOrd="0" presId="urn:microsoft.com/office/officeart/2005/8/layout/vList5"/>
    <dgm:cxn modelId="{D29567FA-ED28-439E-AAFD-D4F854C492C3}" srcId="{CD5D63F5-38B8-4601-B9B0-99336DBF6235}" destId="{33E4ADB2-5CF5-4347-86DD-D59BDEEA1E64}" srcOrd="1" destOrd="0" parTransId="{55182E58-5B77-4352-9A1D-E7E9940AE4D2}" sibTransId="{9FF48C26-8456-4CEC-BE06-84DD72926E70}"/>
    <dgm:cxn modelId="{184D1ACD-38AA-4A31-B583-50AFB4022F7C}" type="presParOf" srcId="{D56CA5CB-972F-4BA4-969A-208FB6AF3044}" destId="{AB6D88E1-8C03-4F60-9293-8D323FF89FB3}" srcOrd="0" destOrd="0" presId="urn:microsoft.com/office/officeart/2005/8/layout/vList5"/>
    <dgm:cxn modelId="{70B0D31D-D211-4790-8B5C-5296B68070C1}" type="presParOf" srcId="{AB6D88E1-8C03-4F60-9293-8D323FF89FB3}" destId="{F3BC5A87-D03F-4D8D-9D49-245F9A2E8340}" srcOrd="0" destOrd="0" presId="urn:microsoft.com/office/officeart/2005/8/layout/vList5"/>
    <dgm:cxn modelId="{6C684A9F-C0B0-4DD8-ABAF-E9DA520010F1}" type="presParOf" srcId="{AB6D88E1-8C03-4F60-9293-8D323FF89FB3}" destId="{6758CD42-A8DC-49D7-B6F4-A44B31BB4E2E}" srcOrd="1" destOrd="0" presId="urn:microsoft.com/office/officeart/2005/8/layout/vList5"/>
    <dgm:cxn modelId="{06B82F94-396F-4603-9401-6BE9D38309BF}" type="presParOf" srcId="{D56CA5CB-972F-4BA4-969A-208FB6AF3044}" destId="{FF8782DF-CA44-4578-B4BD-4693C99B6345}" srcOrd="1" destOrd="0" presId="urn:microsoft.com/office/officeart/2005/8/layout/vList5"/>
    <dgm:cxn modelId="{34FB3743-AD5C-434B-B3DB-779220FC2CDA}" type="presParOf" srcId="{D56CA5CB-972F-4BA4-969A-208FB6AF3044}" destId="{88F24AD9-8399-4DE6-ACDA-F2F04BEF5C78}" srcOrd="2" destOrd="0" presId="urn:microsoft.com/office/officeart/2005/8/layout/vList5"/>
    <dgm:cxn modelId="{235C32B7-6F58-4538-9A30-619974EB5CEF}" type="presParOf" srcId="{88F24AD9-8399-4DE6-ACDA-F2F04BEF5C78}" destId="{55145F17-6B8D-4808-B8C4-6C4A6EF74C58}" srcOrd="0" destOrd="0" presId="urn:microsoft.com/office/officeart/2005/8/layout/vList5"/>
    <dgm:cxn modelId="{8DEF5DB7-64B5-4402-82E0-BCC1641EEAAA}" type="presParOf" srcId="{88F24AD9-8399-4DE6-ACDA-F2F04BEF5C78}" destId="{DD5B7A17-5D5E-4F3F-9A1A-2DE1AD903661}" srcOrd="1" destOrd="0" presId="urn:microsoft.com/office/officeart/2005/8/layout/vList5"/>
    <dgm:cxn modelId="{D9A60D6F-37DA-4434-8377-57E1BF1CC06D}" type="presParOf" srcId="{D56CA5CB-972F-4BA4-969A-208FB6AF3044}" destId="{2B647A20-345C-4C3C-95E7-ADD89572A407}" srcOrd="3" destOrd="0" presId="urn:microsoft.com/office/officeart/2005/8/layout/vList5"/>
    <dgm:cxn modelId="{3C863A0D-9253-4DE0-B90C-C046A9380A61}" type="presParOf" srcId="{D56CA5CB-972F-4BA4-969A-208FB6AF3044}" destId="{2C2DC4E2-3665-4708-A5FC-A6FAF53AEDB1}" srcOrd="4" destOrd="0" presId="urn:microsoft.com/office/officeart/2005/8/layout/vList5"/>
    <dgm:cxn modelId="{A0106576-B4DE-43FD-B5F2-EEA5D4ABA9A0}" type="presParOf" srcId="{2C2DC4E2-3665-4708-A5FC-A6FAF53AEDB1}" destId="{B57EAC75-A51D-4E77-8A39-26DF7DB8044B}" srcOrd="0" destOrd="0" presId="urn:microsoft.com/office/officeart/2005/8/layout/vList5"/>
    <dgm:cxn modelId="{8D6888A9-CADA-4F98-B434-04A22B04976E}" type="presParOf" srcId="{2C2DC4E2-3665-4708-A5FC-A6FAF53AEDB1}" destId="{825172CE-9535-4A63-8619-5979CB10C8B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B92E1-2E84-4844-9202-9BF3D5BAE635}">
      <dsp:nvSpPr>
        <dsp:cNvPr id="0" name=""/>
        <dsp:cNvSpPr/>
      </dsp:nvSpPr>
      <dsp:spPr>
        <a:xfrm>
          <a:off x="0" y="0"/>
          <a:ext cx="629629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23E5E6-FD39-4BFB-8095-5EB0D274197F}">
      <dsp:nvSpPr>
        <dsp:cNvPr id="0" name=""/>
        <dsp:cNvSpPr/>
      </dsp:nvSpPr>
      <dsp:spPr>
        <a:xfrm>
          <a:off x="0" y="0"/>
          <a:ext cx="6296297" cy="1000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IE" sz="4900" kern="1200"/>
            <a:t>Daily workflow</a:t>
          </a:r>
          <a:endParaRPr lang="en-US" sz="4900" kern="1200"/>
        </a:p>
      </dsp:txBody>
      <dsp:txXfrm>
        <a:off x="0" y="0"/>
        <a:ext cx="6296297" cy="1000555"/>
      </dsp:txXfrm>
    </dsp:sp>
    <dsp:sp modelId="{00A1B19C-E355-4F41-AC55-2671B15B9102}">
      <dsp:nvSpPr>
        <dsp:cNvPr id="0" name=""/>
        <dsp:cNvSpPr/>
      </dsp:nvSpPr>
      <dsp:spPr>
        <a:xfrm>
          <a:off x="0" y="1000555"/>
          <a:ext cx="629629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B17FE8-A985-4FFF-93EF-7A6A08CD54A4}">
      <dsp:nvSpPr>
        <dsp:cNvPr id="0" name=""/>
        <dsp:cNvSpPr/>
      </dsp:nvSpPr>
      <dsp:spPr>
        <a:xfrm>
          <a:off x="0" y="1000555"/>
          <a:ext cx="6296297" cy="1000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IE" sz="4900" kern="1200"/>
            <a:t>How to Collaborate</a:t>
          </a:r>
          <a:endParaRPr lang="en-US" sz="4900" kern="1200"/>
        </a:p>
      </dsp:txBody>
      <dsp:txXfrm>
        <a:off x="0" y="1000555"/>
        <a:ext cx="6296297" cy="1000555"/>
      </dsp:txXfrm>
    </dsp:sp>
    <dsp:sp modelId="{0A9A8DE3-2388-4732-8731-FA8B85E17511}">
      <dsp:nvSpPr>
        <dsp:cNvPr id="0" name=""/>
        <dsp:cNvSpPr/>
      </dsp:nvSpPr>
      <dsp:spPr>
        <a:xfrm>
          <a:off x="0" y="2001110"/>
          <a:ext cx="629629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BA610-BDC0-4317-8607-AABD26146385}">
      <dsp:nvSpPr>
        <dsp:cNvPr id="0" name=""/>
        <dsp:cNvSpPr/>
      </dsp:nvSpPr>
      <dsp:spPr>
        <a:xfrm>
          <a:off x="0" y="2001110"/>
          <a:ext cx="6296297" cy="1000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IE" sz="4900" kern="1200"/>
            <a:t>Git Flow</a:t>
          </a:r>
          <a:endParaRPr lang="en-US" sz="4900" kern="1200"/>
        </a:p>
      </dsp:txBody>
      <dsp:txXfrm>
        <a:off x="0" y="2001110"/>
        <a:ext cx="6296297" cy="1000555"/>
      </dsp:txXfrm>
    </dsp:sp>
    <dsp:sp modelId="{F11939B4-9111-4DA0-97E6-0F25923D5624}">
      <dsp:nvSpPr>
        <dsp:cNvPr id="0" name=""/>
        <dsp:cNvSpPr/>
      </dsp:nvSpPr>
      <dsp:spPr>
        <a:xfrm>
          <a:off x="0" y="3001666"/>
          <a:ext cx="629629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939F2-4B35-4ABE-88EE-549A49ECA7F3}">
      <dsp:nvSpPr>
        <dsp:cNvPr id="0" name=""/>
        <dsp:cNvSpPr/>
      </dsp:nvSpPr>
      <dsp:spPr>
        <a:xfrm>
          <a:off x="0" y="3001666"/>
          <a:ext cx="6296297" cy="1000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IE" sz="4900" kern="1200"/>
            <a:t>Good OOP practices</a:t>
          </a:r>
          <a:endParaRPr lang="en-US" sz="4900" kern="1200"/>
        </a:p>
      </dsp:txBody>
      <dsp:txXfrm>
        <a:off x="0" y="3001666"/>
        <a:ext cx="6296297" cy="1000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88162-EFED-4E04-B1E8-C0105509E829}">
      <dsp:nvSpPr>
        <dsp:cNvPr id="0" name=""/>
        <dsp:cNvSpPr/>
      </dsp:nvSpPr>
      <dsp:spPr>
        <a:xfrm>
          <a:off x="0" y="739238"/>
          <a:ext cx="2786062" cy="1769149"/>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AE912EE-F528-4D61-BB8F-642DD17347B4}">
      <dsp:nvSpPr>
        <dsp:cNvPr id="0" name=""/>
        <dsp:cNvSpPr/>
      </dsp:nvSpPr>
      <dsp:spPr>
        <a:xfrm>
          <a:off x="309562" y="1033323"/>
          <a:ext cx="2786062" cy="17691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E" sz="3700" kern="1200"/>
            <a:t>Get Latest Changes</a:t>
          </a:r>
          <a:endParaRPr lang="en-US" sz="3700" kern="1200"/>
        </a:p>
      </dsp:txBody>
      <dsp:txXfrm>
        <a:off x="361379" y="1085140"/>
        <a:ext cx="2682428" cy="1665515"/>
      </dsp:txXfrm>
    </dsp:sp>
    <dsp:sp modelId="{EFFC2FD9-1A3E-47F6-992E-6274E4F1F809}">
      <dsp:nvSpPr>
        <dsp:cNvPr id="0" name=""/>
        <dsp:cNvSpPr/>
      </dsp:nvSpPr>
      <dsp:spPr>
        <a:xfrm>
          <a:off x="3405187" y="739238"/>
          <a:ext cx="2786062" cy="1769149"/>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6CB944E-473B-4CBD-9BE2-F4B161381D28}">
      <dsp:nvSpPr>
        <dsp:cNvPr id="0" name=""/>
        <dsp:cNvSpPr/>
      </dsp:nvSpPr>
      <dsp:spPr>
        <a:xfrm>
          <a:off x="3714749" y="1033323"/>
          <a:ext cx="2786062" cy="17691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E" sz="3700" kern="1200"/>
            <a:t>Work on features</a:t>
          </a:r>
          <a:endParaRPr lang="en-US" sz="3700" kern="1200"/>
        </a:p>
      </dsp:txBody>
      <dsp:txXfrm>
        <a:off x="3766566" y="1085140"/>
        <a:ext cx="2682428" cy="1665515"/>
      </dsp:txXfrm>
    </dsp:sp>
    <dsp:sp modelId="{0D6BF425-821B-4CE4-8716-F8A8EE27194A}">
      <dsp:nvSpPr>
        <dsp:cNvPr id="0" name=""/>
        <dsp:cNvSpPr/>
      </dsp:nvSpPr>
      <dsp:spPr>
        <a:xfrm>
          <a:off x="6810375" y="739238"/>
          <a:ext cx="2786062" cy="1769149"/>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CF8C0B0-524D-44D3-A903-F038E520DA98}">
      <dsp:nvSpPr>
        <dsp:cNvPr id="0" name=""/>
        <dsp:cNvSpPr/>
      </dsp:nvSpPr>
      <dsp:spPr>
        <a:xfrm>
          <a:off x="7119937" y="1033323"/>
          <a:ext cx="2786062" cy="17691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E" sz="3700" kern="1200"/>
            <a:t>Update Remote Repository</a:t>
          </a:r>
          <a:endParaRPr lang="en-US" sz="3700" kern="1200"/>
        </a:p>
      </dsp:txBody>
      <dsp:txXfrm>
        <a:off x="7171754" y="1085140"/>
        <a:ext cx="2682428" cy="1665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16099-4224-4C46-B053-981CCFBD4B33}">
      <dsp:nvSpPr>
        <dsp:cNvPr id="0" name=""/>
        <dsp:cNvSpPr/>
      </dsp:nvSpPr>
      <dsp:spPr>
        <a:xfrm>
          <a:off x="970174" y="137417"/>
          <a:ext cx="1032584" cy="10325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66484A-6EF1-4BF7-9F43-5BBFF66B2F20}">
      <dsp:nvSpPr>
        <dsp:cNvPr id="0" name=""/>
        <dsp:cNvSpPr/>
      </dsp:nvSpPr>
      <dsp:spPr>
        <a:xfrm>
          <a:off x="11346" y="1293320"/>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IE" sz="1700" kern="1200"/>
            <a:t>Plan!</a:t>
          </a:r>
          <a:endParaRPr lang="en-US" sz="1700" kern="1200"/>
        </a:p>
      </dsp:txBody>
      <dsp:txXfrm>
        <a:off x="11346" y="1293320"/>
        <a:ext cx="2950241" cy="442536"/>
      </dsp:txXfrm>
    </dsp:sp>
    <dsp:sp modelId="{0A81D4F0-3781-423C-AECF-CE9705044F40}">
      <dsp:nvSpPr>
        <dsp:cNvPr id="0" name=""/>
        <dsp:cNvSpPr/>
      </dsp:nvSpPr>
      <dsp:spPr>
        <a:xfrm>
          <a:off x="11346" y="1793214"/>
          <a:ext cx="2950241" cy="1212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E" sz="1300" kern="1200"/>
            <a:t>Design your code before you write it</a:t>
          </a:r>
          <a:endParaRPr lang="en-US" sz="1300" kern="1200"/>
        </a:p>
        <a:p>
          <a:pPr marL="0" lvl="0" indent="0" algn="ctr" defTabSz="577850">
            <a:lnSpc>
              <a:spcPct val="90000"/>
            </a:lnSpc>
            <a:spcBef>
              <a:spcPct val="0"/>
            </a:spcBef>
            <a:spcAft>
              <a:spcPct val="35000"/>
            </a:spcAft>
            <a:buNone/>
          </a:pPr>
          <a:r>
            <a:rPr lang="en-IE" sz="1300" kern="1200"/>
            <a:t>Discuss with your team, and make UML to get the ideas clear</a:t>
          </a:r>
          <a:endParaRPr lang="en-US" sz="1300" kern="1200"/>
        </a:p>
      </dsp:txBody>
      <dsp:txXfrm>
        <a:off x="11346" y="1793214"/>
        <a:ext cx="2950241" cy="1212088"/>
      </dsp:txXfrm>
    </dsp:sp>
    <dsp:sp modelId="{C07698C8-EDED-4538-930D-A4E5AA655850}">
      <dsp:nvSpPr>
        <dsp:cNvPr id="0" name=""/>
        <dsp:cNvSpPr/>
      </dsp:nvSpPr>
      <dsp:spPr>
        <a:xfrm>
          <a:off x="4436707" y="137417"/>
          <a:ext cx="1032584" cy="10325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92FF7F-9451-4D35-9130-C905F02EBF77}">
      <dsp:nvSpPr>
        <dsp:cNvPr id="0" name=""/>
        <dsp:cNvSpPr/>
      </dsp:nvSpPr>
      <dsp:spPr>
        <a:xfrm>
          <a:off x="3477879" y="1293320"/>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IE" sz="1700" kern="1200"/>
            <a:t>Do not work on the same files</a:t>
          </a:r>
          <a:endParaRPr lang="en-US" sz="1700" kern="1200"/>
        </a:p>
      </dsp:txBody>
      <dsp:txXfrm>
        <a:off x="3477879" y="1293320"/>
        <a:ext cx="2950241" cy="442536"/>
      </dsp:txXfrm>
    </dsp:sp>
    <dsp:sp modelId="{296F51E0-7F72-4447-AC9A-5BEE21182674}">
      <dsp:nvSpPr>
        <dsp:cNvPr id="0" name=""/>
        <dsp:cNvSpPr/>
      </dsp:nvSpPr>
      <dsp:spPr>
        <a:xfrm>
          <a:off x="3477879" y="1793214"/>
          <a:ext cx="2950241" cy="1212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E" sz="1300" kern="1200"/>
            <a:t>This causes merge conflicts</a:t>
          </a:r>
          <a:endParaRPr lang="en-US" sz="1300" kern="1200"/>
        </a:p>
        <a:p>
          <a:pPr marL="0" lvl="0" indent="0" algn="ctr" defTabSz="577850">
            <a:lnSpc>
              <a:spcPct val="90000"/>
            </a:lnSpc>
            <a:spcBef>
              <a:spcPct val="0"/>
            </a:spcBef>
            <a:spcAft>
              <a:spcPct val="35000"/>
            </a:spcAft>
            <a:buNone/>
          </a:pPr>
          <a:r>
            <a:rPr lang="en-IE" sz="1300" kern="1200"/>
            <a:t>Unfortunately git does not by default allow you to “lock” files like some VCS (e.g. SVN)</a:t>
          </a:r>
          <a:endParaRPr lang="en-US" sz="1300" kern="1200"/>
        </a:p>
      </dsp:txBody>
      <dsp:txXfrm>
        <a:off x="3477879" y="1793214"/>
        <a:ext cx="2950241" cy="1212088"/>
      </dsp:txXfrm>
    </dsp:sp>
    <dsp:sp modelId="{678E2FE9-E9AE-4134-9B8F-534CF70A36EC}">
      <dsp:nvSpPr>
        <dsp:cNvPr id="0" name=""/>
        <dsp:cNvSpPr/>
      </dsp:nvSpPr>
      <dsp:spPr>
        <a:xfrm>
          <a:off x="7903241" y="137417"/>
          <a:ext cx="1032584" cy="10325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139F3F-C5C1-4078-A049-963A0C23372D}">
      <dsp:nvSpPr>
        <dsp:cNvPr id="0" name=""/>
        <dsp:cNvSpPr/>
      </dsp:nvSpPr>
      <dsp:spPr>
        <a:xfrm>
          <a:off x="6944412" y="1293320"/>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IE" sz="1700" kern="1200"/>
            <a:t>Only commit and push files that you have changed</a:t>
          </a:r>
          <a:endParaRPr lang="en-US" sz="1700" kern="1200"/>
        </a:p>
      </dsp:txBody>
      <dsp:txXfrm>
        <a:off x="6944412" y="1293320"/>
        <a:ext cx="2950241" cy="442536"/>
      </dsp:txXfrm>
    </dsp:sp>
    <dsp:sp modelId="{1AA7E5BD-E65E-4D6F-BD01-DA31F6E6D96B}">
      <dsp:nvSpPr>
        <dsp:cNvPr id="0" name=""/>
        <dsp:cNvSpPr/>
      </dsp:nvSpPr>
      <dsp:spPr>
        <a:xfrm>
          <a:off x="6944412" y="1793214"/>
          <a:ext cx="2950241" cy="1212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E" sz="1300" kern="1200"/>
            <a:t>You may have some files that have been “changed” that you are not sure about. If you did not change them intentionally, then you probably do not need to commit and push them.</a:t>
          </a:r>
          <a:endParaRPr lang="en-US" sz="1300" kern="1200"/>
        </a:p>
        <a:p>
          <a:pPr marL="0" lvl="0" indent="0" algn="ctr" defTabSz="577850">
            <a:lnSpc>
              <a:spcPct val="90000"/>
            </a:lnSpc>
            <a:spcBef>
              <a:spcPct val="0"/>
            </a:spcBef>
            <a:spcAft>
              <a:spcPct val="35000"/>
            </a:spcAft>
            <a:buNone/>
          </a:pPr>
          <a:r>
            <a:rPr lang="en-IE" sz="1300" kern="1200"/>
            <a:t>Consider adding files that repeatedly appear to your .gitignore</a:t>
          </a:r>
          <a:endParaRPr lang="en-US" sz="1300" kern="1200"/>
        </a:p>
      </dsp:txBody>
      <dsp:txXfrm>
        <a:off x="6944412" y="1793214"/>
        <a:ext cx="2950241" cy="1212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17132-954E-4FE8-82E6-99A8EBC14332}">
      <dsp:nvSpPr>
        <dsp:cNvPr id="0" name=""/>
        <dsp:cNvSpPr/>
      </dsp:nvSpPr>
      <dsp:spPr>
        <a:xfrm>
          <a:off x="595907" y="787"/>
          <a:ext cx="2723182" cy="1633909"/>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E" sz="3300" kern="1200" dirty="0"/>
            <a:t>Single Responsibility Principle</a:t>
          </a:r>
          <a:endParaRPr lang="en-US" sz="3300" kern="1200" dirty="0"/>
        </a:p>
      </dsp:txBody>
      <dsp:txXfrm>
        <a:off x="595907" y="787"/>
        <a:ext cx="2723182" cy="1633909"/>
      </dsp:txXfrm>
    </dsp:sp>
    <dsp:sp modelId="{BDB958EB-DF83-493F-B295-4B4417161A13}">
      <dsp:nvSpPr>
        <dsp:cNvPr id="0" name=""/>
        <dsp:cNvSpPr/>
      </dsp:nvSpPr>
      <dsp:spPr>
        <a:xfrm>
          <a:off x="3591408" y="787"/>
          <a:ext cx="2723182" cy="1633909"/>
        </a:xfrm>
        <a:prstGeom prst="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E" sz="3300" kern="1200"/>
            <a:t>Open-Closed Principle</a:t>
          </a:r>
          <a:endParaRPr lang="en-US" sz="3300" kern="1200"/>
        </a:p>
      </dsp:txBody>
      <dsp:txXfrm>
        <a:off x="3591408" y="787"/>
        <a:ext cx="2723182" cy="1633909"/>
      </dsp:txXfrm>
    </dsp:sp>
    <dsp:sp modelId="{07401BE7-63ED-4206-B399-88B31FC0DFFC}">
      <dsp:nvSpPr>
        <dsp:cNvPr id="0" name=""/>
        <dsp:cNvSpPr/>
      </dsp:nvSpPr>
      <dsp:spPr>
        <a:xfrm>
          <a:off x="6586909" y="787"/>
          <a:ext cx="2723182" cy="1633909"/>
        </a:xfrm>
        <a:prstGeom prst="rect">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E" sz="3300" kern="1200"/>
            <a:t>Liskov Substitution Principle</a:t>
          </a:r>
          <a:endParaRPr lang="en-US" sz="3300" kern="1200"/>
        </a:p>
      </dsp:txBody>
      <dsp:txXfrm>
        <a:off x="6586909" y="787"/>
        <a:ext cx="2723182" cy="1633909"/>
      </dsp:txXfrm>
    </dsp:sp>
    <dsp:sp modelId="{4BD4B2F0-B7B1-4FC0-B325-D17F592DC19C}">
      <dsp:nvSpPr>
        <dsp:cNvPr id="0" name=""/>
        <dsp:cNvSpPr/>
      </dsp:nvSpPr>
      <dsp:spPr>
        <a:xfrm>
          <a:off x="2093658" y="1907015"/>
          <a:ext cx="2723182" cy="1633909"/>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E" sz="3300" kern="1200"/>
            <a:t>Interface Secregegation Principle</a:t>
          </a:r>
          <a:endParaRPr lang="en-US" sz="3300" kern="1200"/>
        </a:p>
      </dsp:txBody>
      <dsp:txXfrm>
        <a:off x="2093658" y="1907015"/>
        <a:ext cx="2723182" cy="1633909"/>
      </dsp:txXfrm>
    </dsp:sp>
    <dsp:sp modelId="{D1C7E32C-777E-4EF8-A433-63E8DFCA7CE6}">
      <dsp:nvSpPr>
        <dsp:cNvPr id="0" name=""/>
        <dsp:cNvSpPr/>
      </dsp:nvSpPr>
      <dsp:spPr>
        <a:xfrm>
          <a:off x="5089159" y="1907015"/>
          <a:ext cx="2723182" cy="1633909"/>
        </a:xfrm>
        <a:prstGeom prst="rect">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E" sz="3300" kern="1200"/>
            <a:t>Dependency Inversion Principle</a:t>
          </a:r>
          <a:endParaRPr lang="en-US" sz="3300" kern="1200"/>
        </a:p>
      </dsp:txBody>
      <dsp:txXfrm>
        <a:off x="5089159" y="1907015"/>
        <a:ext cx="2723182" cy="16339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711CD-3B2B-4C4E-87C2-A8028FE2043A}">
      <dsp:nvSpPr>
        <dsp:cNvPr id="0" name=""/>
        <dsp:cNvSpPr/>
      </dsp:nvSpPr>
      <dsp:spPr>
        <a:xfrm rot="5400000">
          <a:off x="6494544" y="-2866619"/>
          <a:ext cx="483070" cy="6339840"/>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a:t>Use small classes with clear purposes</a:t>
          </a:r>
          <a:endParaRPr lang="en-US" sz="1900" kern="1200"/>
        </a:p>
      </dsp:txBody>
      <dsp:txXfrm rot="-5400000">
        <a:off x="3566159" y="85348"/>
        <a:ext cx="6316258" cy="435906"/>
      </dsp:txXfrm>
    </dsp:sp>
    <dsp:sp modelId="{BA517811-938C-4174-8ACA-BC74B4010CD8}">
      <dsp:nvSpPr>
        <dsp:cNvPr id="0" name=""/>
        <dsp:cNvSpPr/>
      </dsp:nvSpPr>
      <dsp:spPr>
        <a:xfrm>
          <a:off x="0" y="1381"/>
          <a:ext cx="3566160" cy="603838"/>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E" sz="1900" b="1" kern="1200"/>
            <a:t>S</a:t>
          </a:r>
          <a:r>
            <a:rPr lang="en-IE" sz="1900" kern="1200"/>
            <a:t>ingle Responsibility Principle</a:t>
          </a:r>
          <a:endParaRPr lang="en-US" sz="1900" kern="1200"/>
        </a:p>
      </dsp:txBody>
      <dsp:txXfrm>
        <a:off x="29477" y="30858"/>
        <a:ext cx="3507206" cy="544884"/>
      </dsp:txXfrm>
    </dsp:sp>
    <dsp:sp modelId="{BE0450AD-3F36-4E18-A2A3-C3ECC15E559A}">
      <dsp:nvSpPr>
        <dsp:cNvPr id="0" name=""/>
        <dsp:cNvSpPr/>
      </dsp:nvSpPr>
      <dsp:spPr>
        <a:xfrm rot="5400000">
          <a:off x="6494544" y="-2232589"/>
          <a:ext cx="483070" cy="6339840"/>
        </a:xfrm>
        <a:prstGeom prst="round2SameRect">
          <a:avLst/>
        </a:prstGeom>
        <a:solidFill>
          <a:schemeClr val="accent5">
            <a:tint val="40000"/>
            <a:alpha val="90000"/>
            <a:hueOff val="-947181"/>
            <a:satOff val="-3425"/>
            <a:lumOff val="231"/>
            <a:alphaOff val="0"/>
          </a:schemeClr>
        </a:solidFill>
        <a:ln w="9525" cap="flat" cmpd="sng" algn="ctr">
          <a:solidFill>
            <a:schemeClr val="accent5">
              <a:tint val="40000"/>
              <a:alpha val="90000"/>
              <a:hueOff val="-947181"/>
              <a:satOff val="-3425"/>
              <a:lumOff val="2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a:t>Make use of Polymorphism</a:t>
          </a:r>
          <a:endParaRPr lang="en-US" sz="1900" kern="1200"/>
        </a:p>
      </dsp:txBody>
      <dsp:txXfrm rot="-5400000">
        <a:off x="3566159" y="719378"/>
        <a:ext cx="6316258" cy="435906"/>
      </dsp:txXfrm>
    </dsp:sp>
    <dsp:sp modelId="{8729EFB0-ABCA-4DCF-8790-1DF4F1EB60FF}">
      <dsp:nvSpPr>
        <dsp:cNvPr id="0" name=""/>
        <dsp:cNvSpPr/>
      </dsp:nvSpPr>
      <dsp:spPr>
        <a:xfrm>
          <a:off x="0" y="635411"/>
          <a:ext cx="3566160" cy="603838"/>
        </a:xfrm>
        <a:prstGeom prst="roundRect">
          <a:avLst/>
        </a:prstGeom>
        <a:gradFill rotWithShape="0">
          <a:gsLst>
            <a:gs pos="0">
              <a:schemeClr val="accent5">
                <a:hueOff val="-827139"/>
                <a:satOff val="-4443"/>
                <a:lumOff val="1519"/>
                <a:alphaOff val="0"/>
                <a:tint val="94000"/>
                <a:satMod val="105000"/>
                <a:lumMod val="102000"/>
              </a:schemeClr>
            </a:gs>
            <a:gs pos="100000">
              <a:schemeClr val="accent5">
                <a:hueOff val="-827139"/>
                <a:satOff val="-4443"/>
                <a:lumOff val="151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E" sz="1900" b="1" kern="1200"/>
            <a:t>O</a:t>
          </a:r>
          <a:r>
            <a:rPr lang="en-IE" sz="1900" kern="1200"/>
            <a:t>pen-Closed Principle</a:t>
          </a:r>
          <a:endParaRPr lang="en-US" sz="1900" kern="1200"/>
        </a:p>
      </dsp:txBody>
      <dsp:txXfrm>
        <a:off x="29477" y="664888"/>
        <a:ext cx="3507206" cy="544884"/>
      </dsp:txXfrm>
    </dsp:sp>
    <dsp:sp modelId="{0A75020C-6E7C-445F-AE3E-DB47E910DC10}">
      <dsp:nvSpPr>
        <dsp:cNvPr id="0" name=""/>
        <dsp:cNvSpPr/>
      </dsp:nvSpPr>
      <dsp:spPr>
        <a:xfrm rot="5400000">
          <a:off x="6494544" y="-1598559"/>
          <a:ext cx="483070" cy="6339840"/>
        </a:xfrm>
        <a:prstGeom prst="round2SameRect">
          <a:avLst/>
        </a:prstGeom>
        <a:solidFill>
          <a:schemeClr val="accent5">
            <a:tint val="40000"/>
            <a:alpha val="90000"/>
            <a:hueOff val="-1894363"/>
            <a:satOff val="-6849"/>
            <a:lumOff val="462"/>
            <a:alphaOff val="0"/>
          </a:schemeClr>
        </a:solidFill>
        <a:ln w="9525" cap="flat" cmpd="sng" algn="ctr">
          <a:solidFill>
            <a:schemeClr val="accent5">
              <a:tint val="40000"/>
              <a:alpha val="90000"/>
              <a:hueOff val="-1894363"/>
              <a:satOff val="-6849"/>
              <a:lumOff val="4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a:t>Refer to subclasses by their superclasses when possible</a:t>
          </a:r>
          <a:endParaRPr lang="en-US" sz="1900" kern="1200"/>
        </a:p>
      </dsp:txBody>
      <dsp:txXfrm rot="-5400000">
        <a:off x="3566159" y="1353408"/>
        <a:ext cx="6316258" cy="435906"/>
      </dsp:txXfrm>
    </dsp:sp>
    <dsp:sp modelId="{88FB9662-4AC3-48D2-BF95-E55A979EB33F}">
      <dsp:nvSpPr>
        <dsp:cNvPr id="0" name=""/>
        <dsp:cNvSpPr/>
      </dsp:nvSpPr>
      <dsp:spPr>
        <a:xfrm>
          <a:off x="0" y="1269441"/>
          <a:ext cx="3566160" cy="603838"/>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E" sz="1900" b="1" kern="1200"/>
            <a:t>L</a:t>
          </a:r>
          <a:r>
            <a:rPr lang="en-IE" sz="1900" kern="1200"/>
            <a:t>iskov Substitution Principle</a:t>
          </a:r>
          <a:endParaRPr lang="en-US" sz="1900" kern="1200"/>
        </a:p>
      </dsp:txBody>
      <dsp:txXfrm>
        <a:off x="29477" y="1298918"/>
        <a:ext cx="3507206" cy="544884"/>
      </dsp:txXfrm>
    </dsp:sp>
    <dsp:sp modelId="{B1E9150E-675C-4D3D-9796-0FA2CB442BF0}">
      <dsp:nvSpPr>
        <dsp:cNvPr id="0" name=""/>
        <dsp:cNvSpPr/>
      </dsp:nvSpPr>
      <dsp:spPr>
        <a:xfrm rot="5400000">
          <a:off x="6494544" y="-964529"/>
          <a:ext cx="483070" cy="6339840"/>
        </a:xfrm>
        <a:prstGeom prst="round2SameRect">
          <a:avLst/>
        </a:prstGeom>
        <a:solidFill>
          <a:schemeClr val="accent5">
            <a:tint val="40000"/>
            <a:alpha val="90000"/>
            <a:hueOff val="-2841544"/>
            <a:satOff val="-10274"/>
            <a:lumOff val="692"/>
            <a:alphaOff val="0"/>
          </a:schemeClr>
        </a:solidFill>
        <a:ln w="9525" cap="flat" cmpd="sng" algn="ctr">
          <a:solidFill>
            <a:schemeClr val="accent5">
              <a:tint val="40000"/>
              <a:alpha val="90000"/>
              <a:hueOff val="-2841544"/>
              <a:satOff val="-10274"/>
              <a:lumOff val="6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a:t>It’s better to have many small interfaces than a few large ones</a:t>
          </a:r>
          <a:endParaRPr lang="en-US" sz="1900" kern="1200"/>
        </a:p>
      </dsp:txBody>
      <dsp:txXfrm rot="-5400000">
        <a:off x="3566159" y="1987438"/>
        <a:ext cx="6316258" cy="435906"/>
      </dsp:txXfrm>
    </dsp:sp>
    <dsp:sp modelId="{A4E57CF4-3E9F-4F3C-A726-9375CA60894A}">
      <dsp:nvSpPr>
        <dsp:cNvPr id="0" name=""/>
        <dsp:cNvSpPr/>
      </dsp:nvSpPr>
      <dsp:spPr>
        <a:xfrm>
          <a:off x="0" y="1903471"/>
          <a:ext cx="3566160" cy="603838"/>
        </a:xfrm>
        <a:prstGeom prst="roundRect">
          <a:avLst/>
        </a:prstGeom>
        <a:gradFill rotWithShape="0">
          <a:gsLst>
            <a:gs pos="0">
              <a:schemeClr val="accent5">
                <a:hueOff val="-2481417"/>
                <a:satOff val="-13328"/>
                <a:lumOff val="4558"/>
                <a:alphaOff val="0"/>
                <a:tint val="94000"/>
                <a:satMod val="105000"/>
                <a:lumMod val="102000"/>
              </a:schemeClr>
            </a:gs>
            <a:gs pos="100000">
              <a:schemeClr val="accent5">
                <a:hueOff val="-2481417"/>
                <a:satOff val="-13328"/>
                <a:lumOff val="455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E" sz="1900" b="1" kern="1200"/>
            <a:t>I</a:t>
          </a:r>
          <a:r>
            <a:rPr lang="en-IE" sz="1900" kern="1200"/>
            <a:t>nterface Secregegation Principle</a:t>
          </a:r>
          <a:endParaRPr lang="en-US" sz="1900" kern="1200"/>
        </a:p>
      </dsp:txBody>
      <dsp:txXfrm>
        <a:off x="29477" y="1932948"/>
        <a:ext cx="3507206" cy="544884"/>
      </dsp:txXfrm>
    </dsp:sp>
    <dsp:sp modelId="{DC3C6B7F-FFF5-409B-AFCF-0F031844118E}">
      <dsp:nvSpPr>
        <dsp:cNvPr id="0" name=""/>
        <dsp:cNvSpPr/>
      </dsp:nvSpPr>
      <dsp:spPr>
        <a:xfrm rot="5400000">
          <a:off x="6494544" y="-330499"/>
          <a:ext cx="483070" cy="6339840"/>
        </a:xfrm>
        <a:prstGeom prst="round2SameRect">
          <a:avLst/>
        </a:prstGeom>
        <a:solidFill>
          <a:schemeClr val="accent5">
            <a:tint val="40000"/>
            <a:alpha val="90000"/>
            <a:hueOff val="-3788726"/>
            <a:satOff val="-13699"/>
            <a:lumOff val="923"/>
            <a:alphaOff val="0"/>
          </a:schemeClr>
        </a:solidFill>
        <a:ln w="9525" cap="flat" cmpd="sng" algn="ctr">
          <a:solidFill>
            <a:schemeClr val="accent5">
              <a:tint val="40000"/>
              <a:alpha val="90000"/>
              <a:hueOff val="-3788726"/>
              <a:satOff val="-13699"/>
              <a:lumOff val="9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a:t>Separate Data and Logic in your code</a:t>
          </a:r>
          <a:endParaRPr lang="en-US" sz="1900" kern="1200"/>
        </a:p>
      </dsp:txBody>
      <dsp:txXfrm rot="-5400000">
        <a:off x="3566159" y="2621468"/>
        <a:ext cx="6316258" cy="435906"/>
      </dsp:txXfrm>
    </dsp:sp>
    <dsp:sp modelId="{E63E64E5-EB14-4F25-A711-534ED3913D44}">
      <dsp:nvSpPr>
        <dsp:cNvPr id="0" name=""/>
        <dsp:cNvSpPr/>
      </dsp:nvSpPr>
      <dsp:spPr>
        <a:xfrm>
          <a:off x="0" y="2537501"/>
          <a:ext cx="3566160" cy="603838"/>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E" sz="1900" b="1" kern="1200"/>
            <a:t>D</a:t>
          </a:r>
          <a:r>
            <a:rPr lang="en-IE" sz="1900" kern="1200"/>
            <a:t>ependency Inversion Principle</a:t>
          </a:r>
          <a:endParaRPr lang="en-US" sz="1900" kern="1200"/>
        </a:p>
      </dsp:txBody>
      <dsp:txXfrm>
        <a:off x="29477" y="2566978"/>
        <a:ext cx="3507206" cy="5448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8CD42-A8DC-49D7-B6F4-A44B31BB4E2E}">
      <dsp:nvSpPr>
        <dsp:cNvPr id="0" name=""/>
        <dsp:cNvSpPr/>
      </dsp:nvSpPr>
      <dsp:spPr>
        <a:xfrm rot="5400000">
          <a:off x="3765570" y="-1367971"/>
          <a:ext cx="1031822" cy="402963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IE" sz="1000" kern="1200"/>
            <a:t>Always Pull new changes first!</a:t>
          </a:r>
          <a:endParaRPr lang="en-US" sz="1000" kern="1200"/>
        </a:p>
        <a:p>
          <a:pPr marL="57150" lvl="1" indent="-57150" algn="l" defTabSz="444500">
            <a:lnSpc>
              <a:spcPct val="90000"/>
            </a:lnSpc>
            <a:spcBef>
              <a:spcPct val="0"/>
            </a:spcBef>
            <a:spcAft>
              <a:spcPct val="15000"/>
            </a:spcAft>
            <a:buChar char="•"/>
          </a:pPr>
          <a:r>
            <a:rPr lang="en-IE" sz="1000" kern="1200" dirty="0"/>
            <a:t>Make regular commits (with clear messages)</a:t>
          </a:r>
          <a:endParaRPr lang="en-US" sz="1000" kern="1200" dirty="0"/>
        </a:p>
        <a:p>
          <a:pPr marL="57150" lvl="1" indent="-57150" algn="l" defTabSz="444500">
            <a:lnSpc>
              <a:spcPct val="90000"/>
            </a:lnSpc>
            <a:spcBef>
              <a:spcPct val="0"/>
            </a:spcBef>
            <a:spcAft>
              <a:spcPct val="15000"/>
            </a:spcAft>
            <a:buChar char="•"/>
          </a:pPr>
          <a:r>
            <a:rPr lang="en-US" sz="1000" kern="1200" dirty="0"/>
            <a:t>Pull again before pushing (someone else might have pushed changes)</a:t>
          </a:r>
        </a:p>
      </dsp:txBody>
      <dsp:txXfrm rot="-5400000">
        <a:off x="2266667" y="181301"/>
        <a:ext cx="3979261" cy="931084"/>
      </dsp:txXfrm>
    </dsp:sp>
    <dsp:sp modelId="{F3BC5A87-D03F-4D8D-9D49-245F9A2E8340}">
      <dsp:nvSpPr>
        <dsp:cNvPr id="0" name=""/>
        <dsp:cNvSpPr/>
      </dsp:nvSpPr>
      <dsp:spPr>
        <a:xfrm>
          <a:off x="0" y="1954"/>
          <a:ext cx="2266666" cy="1289778"/>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E" sz="2600" kern="1200"/>
            <a:t>Workflow:</a:t>
          </a:r>
          <a:endParaRPr lang="en-US" sz="2600" kern="1200"/>
        </a:p>
      </dsp:txBody>
      <dsp:txXfrm>
        <a:off x="62962" y="64916"/>
        <a:ext cx="2140742" cy="1163854"/>
      </dsp:txXfrm>
    </dsp:sp>
    <dsp:sp modelId="{DD5B7A17-5D5E-4F3F-9A1A-2DE1AD903661}">
      <dsp:nvSpPr>
        <dsp:cNvPr id="0" name=""/>
        <dsp:cNvSpPr/>
      </dsp:nvSpPr>
      <dsp:spPr>
        <a:xfrm rot="5400000">
          <a:off x="3765570" y="-13704"/>
          <a:ext cx="1031822" cy="402963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IE" sz="1000" kern="1200" dirty="0"/>
            <a:t>Have a clear plan (UML helps)</a:t>
          </a:r>
          <a:endParaRPr lang="en-US" sz="1000" kern="1200" dirty="0"/>
        </a:p>
        <a:p>
          <a:pPr marL="57150" lvl="1" indent="-57150" algn="l" defTabSz="444500">
            <a:lnSpc>
              <a:spcPct val="90000"/>
            </a:lnSpc>
            <a:spcBef>
              <a:spcPct val="0"/>
            </a:spcBef>
            <a:spcAft>
              <a:spcPct val="15000"/>
            </a:spcAft>
            <a:buChar char="•"/>
          </a:pPr>
          <a:r>
            <a:rPr lang="en-IE" sz="1000" kern="1200" dirty="0"/>
            <a:t>Avoid working in the same file as others</a:t>
          </a:r>
          <a:endParaRPr lang="en-US" sz="1000" kern="1200" dirty="0"/>
        </a:p>
        <a:p>
          <a:pPr marL="57150" lvl="1" indent="-57150" algn="l" defTabSz="444500">
            <a:lnSpc>
              <a:spcPct val="90000"/>
            </a:lnSpc>
            <a:spcBef>
              <a:spcPct val="0"/>
            </a:spcBef>
            <a:spcAft>
              <a:spcPct val="15000"/>
            </a:spcAft>
            <a:buChar char="•"/>
          </a:pPr>
          <a:r>
            <a:rPr lang="en-IE" sz="1000" kern="1200" dirty="0"/>
            <a:t>Commit only what you know you changed</a:t>
          </a:r>
          <a:endParaRPr lang="en-US" sz="1000" kern="1200" dirty="0"/>
        </a:p>
        <a:p>
          <a:pPr marL="57150" lvl="1" indent="-57150" algn="l" defTabSz="444500">
            <a:lnSpc>
              <a:spcPct val="90000"/>
            </a:lnSpc>
            <a:spcBef>
              <a:spcPct val="0"/>
            </a:spcBef>
            <a:spcAft>
              <a:spcPct val="15000"/>
            </a:spcAft>
            <a:buChar char="•"/>
          </a:pPr>
          <a:r>
            <a:rPr lang="en-IE" sz="1000" kern="1200" dirty="0"/>
            <a:t>Test before pushing!</a:t>
          </a:r>
          <a:endParaRPr lang="en-US" sz="1000" kern="1200" dirty="0"/>
        </a:p>
      </dsp:txBody>
      <dsp:txXfrm rot="-5400000">
        <a:off x="2266667" y="1535569"/>
        <a:ext cx="3979261" cy="931084"/>
      </dsp:txXfrm>
    </dsp:sp>
    <dsp:sp modelId="{55145F17-6B8D-4808-B8C4-6C4A6EF74C58}">
      <dsp:nvSpPr>
        <dsp:cNvPr id="0" name=""/>
        <dsp:cNvSpPr/>
      </dsp:nvSpPr>
      <dsp:spPr>
        <a:xfrm>
          <a:off x="0" y="1356221"/>
          <a:ext cx="2266666" cy="1289778"/>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E" sz="2600" kern="1200" dirty="0"/>
            <a:t>Collaboration</a:t>
          </a:r>
          <a:endParaRPr lang="en-US" sz="2600" kern="1200" dirty="0"/>
        </a:p>
      </dsp:txBody>
      <dsp:txXfrm>
        <a:off x="62962" y="1419183"/>
        <a:ext cx="2140742" cy="1163854"/>
      </dsp:txXfrm>
    </dsp:sp>
    <dsp:sp modelId="{825172CE-9535-4A63-8619-5979CB10C8BC}">
      <dsp:nvSpPr>
        <dsp:cNvPr id="0" name=""/>
        <dsp:cNvSpPr/>
      </dsp:nvSpPr>
      <dsp:spPr>
        <a:xfrm rot="5400000">
          <a:off x="3765570" y="1340563"/>
          <a:ext cx="1031822" cy="402963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IE" sz="1000" kern="1200" dirty="0"/>
            <a:t>Following good OOP practices makes it easier to code together</a:t>
          </a:r>
          <a:endParaRPr lang="en-US" sz="1000" kern="1200" dirty="0"/>
        </a:p>
        <a:p>
          <a:pPr marL="57150" lvl="1" indent="-57150" algn="l" defTabSz="444500">
            <a:lnSpc>
              <a:spcPct val="90000"/>
            </a:lnSpc>
            <a:spcBef>
              <a:spcPct val="0"/>
            </a:spcBef>
            <a:spcAft>
              <a:spcPct val="15000"/>
            </a:spcAft>
            <a:buChar char="•"/>
          </a:pPr>
          <a:r>
            <a:rPr lang="en-IE" sz="1000" kern="1200" dirty="0"/>
            <a:t>Use many small classes and interfaces</a:t>
          </a:r>
          <a:endParaRPr lang="en-US" sz="1000" kern="1200" dirty="0"/>
        </a:p>
        <a:p>
          <a:pPr marL="114300" lvl="2" indent="-57150" algn="l" defTabSz="444500">
            <a:lnSpc>
              <a:spcPct val="90000"/>
            </a:lnSpc>
            <a:spcBef>
              <a:spcPct val="0"/>
            </a:spcBef>
            <a:spcAft>
              <a:spcPct val="15000"/>
            </a:spcAft>
            <a:buChar char="•"/>
          </a:pPr>
          <a:r>
            <a:rPr lang="en-IE" sz="1000" kern="1200" dirty="0"/>
            <a:t>The more files you use, the less likely you are to work in the same file as others</a:t>
          </a:r>
          <a:endParaRPr lang="en-US" sz="1000" kern="1200" dirty="0"/>
        </a:p>
        <a:p>
          <a:pPr marL="57150" lvl="1" indent="-57150" algn="l" defTabSz="444500">
            <a:lnSpc>
              <a:spcPct val="90000"/>
            </a:lnSpc>
            <a:spcBef>
              <a:spcPct val="0"/>
            </a:spcBef>
            <a:spcAft>
              <a:spcPct val="15000"/>
            </a:spcAft>
            <a:buChar char="•"/>
          </a:pPr>
          <a:r>
            <a:rPr lang="en-IE" sz="1000" kern="1200" dirty="0"/>
            <a:t>Use polymorphism</a:t>
          </a:r>
          <a:endParaRPr lang="en-US" sz="1000" kern="1200" dirty="0"/>
        </a:p>
        <a:p>
          <a:pPr marL="57150" lvl="1" indent="-57150" algn="l" defTabSz="444500">
            <a:lnSpc>
              <a:spcPct val="90000"/>
            </a:lnSpc>
            <a:spcBef>
              <a:spcPct val="0"/>
            </a:spcBef>
            <a:spcAft>
              <a:spcPct val="15000"/>
            </a:spcAft>
            <a:buChar char="•"/>
          </a:pPr>
          <a:r>
            <a:rPr lang="en-IE" sz="1000" kern="1200" dirty="0"/>
            <a:t>The less you have to change old code, the better</a:t>
          </a:r>
          <a:endParaRPr lang="en-US" sz="1000" kern="1200" dirty="0"/>
        </a:p>
      </dsp:txBody>
      <dsp:txXfrm rot="-5400000">
        <a:off x="2266667" y="2889836"/>
        <a:ext cx="3979261" cy="931084"/>
      </dsp:txXfrm>
    </dsp:sp>
    <dsp:sp modelId="{B57EAC75-A51D-4E77-8A39-26DF7DB8044B}">
      <dsp:nvSpPr>
        <dsp:cNvPr id="0" name=""/>
        <dsp:cNvSpPr/>
      </dsp:nvSpPr>
      <dsp:spPr>
        <a:xfrm>
          <a:off x="0" y="2710489"/>
          <a:ext cx="2266666" cy="1289778"/>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E" sz="2600" kern="1200" dirty="0"/>
            <a:t>Best Practices</a:t>
          </a:r>
          <a:endParaRPr lang="en-US" sz="2600" kern="1200" dirty="0"/>
        </a:p>
      </dsp:txBody>
      <dsp:txXfrm>
        <a:off x="62962" y="2773451"/>
        <a:ext cx="2140742" cy="11638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CB57286C-EAFC-4F12-9113-D616CC411A11}"/>
              </a:ext>
            </a:extLst>
          </p:cNvPr>
          <p:cNvSpPr>
            <a:spLocks noGrp="1"/>
          </p:cNvSpPr>
          <p:nvPr>
            <p:ph type="ctrTitle"/>
          </p:nvPr>
        </p:nvSpPr>
        <p:spPr>
          <a:xfrm>
            <a:off x="2667000" y="2328334"/>
            <a:ext cx="6858000" cy="1367896"/>
          </a:xfrm>
        </p:spPr>
        <p:txBody>
          <a:bodyPr>
            <a:normAutofit/>
          </a:bodyPr>
          <a:lstStyle/>
          <a:p>
            <a:pPr algn="ctr"/>
            <a:r>
              <a:rPr lang="en-IE">
                <a:solidFill>
                  <a:srgbClr val="FFFFFF"/>
                </a:solidFill>
              </a:rPr>
              <a:t>Github Workflow</a:t>
            </a:r>
            <a:endParaRPr lang="LID4096">
              <a:solidFill>
                <a:srgbClr val="FFFFFF"/>
              </a:solidFill>
            </a:endParaRPr>
          </a:p>
        </p:txBody>
      </p:sp>
      <p:sp>
        <p:nvSpPr>
          <p:cNvPr id="3" name="Subtitle 2">
            <a:extLst>
              <a:ext uri="{FF2B5EF4-FFF2-40B4-BE49-F238E27FC236}">
                <a16:creationId xmlns:a16="http://schemas.microsoft.com/office/drawing/2014/main" id="{E5FBC45F-0DD8-4ACD-85A8-EBBE4A4F20CD}"/>
              </a:ext>
            </a:extLst>
          </p:cNvPr>
          <p:cNvSpPr>
            <a:spLocks noGrp="1"/>
          </p:cNvSpPr>
          <p:nvPr>
            <p:ph type="subTitle" idx="1"/>
          </p:nvPr>
        </p:nvSpPr>
        <p:spPr>
          <a:xfrm>
            <a:off x="2667001" y="3602038"/>
            <a:ext cx="6857999" cy="953029"/>
          </a:xfrm>
        </p:spPr>
        <p:txBody>
          <a:bodyPr>
            <a:normAutofit/>
          </a:bodyPr>
          <a:lstStyle/>
          <a:p>
            <a:pPr algn="ctr"/>
            <a:r>
              <a:rPr lang="en-IE" sz="1900" dirty="0">
                <a:solidFill>
                  <a:schemeClr val="bg2"/>
                </a:solidFill>
              </a:rPr>
              <a:t>Introduction to Practical Usage of </a:t>
            </a:r>
            <a:r>
              <a:rPr lang="en-IE" sz="1900" dirty="0" err="1">
                <a:solidFill>
                  <a:schemeClr val="bg2"/>
                </a:solidFill>
              </a:rPr>
              <a:t>Github</a:t>
            </a:r>
            <a:r>
              <a:rPr lang="en-IE" sz="1900" dirty="0">
                <a:solidFill>
                  <a:schemeClr val="bg2"/>
                </a:solidFill>
              </a:rPr>
              <a:t> </a:t>
            </a:r>
          </a:p>
          <a:p>
            <a:pPr algn="ctr"/>
            <a:r>
              <a:rPr lang="en-IE" sz="1900" dirty="0">
                <a:solidFill>
                  <a:schemeClr val="bg2"/>
                </a:solidFill>
              </a:rPr>
              <a:t>MED 2 Programming For Interaction</a:t>
            </a:r>
          </a:p>
        </p:txBody>
      </p:sp>
    </p:spTree>
    <p:extLst>
      <p:ext uri="{BB962C8B-B14F-4D97-AF65-F5344CB8AC3E}">
        <p14:creationId xmlns:p14="http://schemas.microsoft.com/office/powerpoint/2010/main" val="121158936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EE02BB-3AD3-4C30-89A1-A974C8F142CE}"/>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a:t>Git Flow</a:t>
            </a:r>
          </a:p>
        </p:txBody>
      </p:sp>
      <p:sp>
        <p:nvSpPr>
          <p:cNvPr id="3" name="Text Placeholder 2">
            <a:extLst>
              <a:ext uri="{FF2B5EF4-FFF2-40B4-BE49-F238E27FC236}">
                <a16:creationId xmlns:a16="http://schemas.microsoft.com/office/drawing/2014/main" id="{3C97183C-D996-493C-B52E-16E02923575A}"/>
              </a:ext>
            </a:extLst>
          </p:cNvPr>
          <p:cNvSpPr>
            <a:spLocks noGrp="1"/>
          </p:cNvSpPr>
          <p:nvPr>
            <p:ph type="body" idx="1"/>
          </p:nvPr>
        </p:nvSpPr>
        <p:spPr>
          <a:xfrm>
            <a:off x="3128010" y="4149724"/>
            <a:ext cx="7539989" cy="1108075"/>
          </a:xfrm>
        </p:spPr>
        <p:txBody>
          <a:bodyPr vert="horz" lIns="91440" tIns="45720" rIns="91440" bIns="45720" rtlCol="0">
            <a:normAutofit/>
          </a:bodyPr>
          <a:lstStyle/>
          <a:p>
            <a:r>
              <a:rPr lang="en-US" sz="2400">
                <a:solidFill>
                  <a:schemeClr val="tx1"/>
                </a:solidFill>
              </a:rPr>
              <a:t>A Git Branching model for Continuous Development</a:t>
            </a:r>
          </a:p>
        </p:txBody>
      </p:sp>
      <p:grpSp>
        <p:nvGrpSpPr>
          <p:cNvPr id="68" name="Group 67">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9"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49786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FDD3ECD-5EB0-4C25-9C2B-50CAAC10DD13}"/>
              </a:ext>
            </a:extLst>
          </p:cNvPr>
          <p:cNvSpPr>
            <a:spLocks noGrp="1"/>
          </p:cNvSpPr>
          <p:nvPr>
            <p:ph type="title"/>
          </p:nvPr>
        </p:nvSpPr>
        <p:spPr>
          <a:xfrm>
            <a:off x="1141413" y="618518"/>
            <a:ext cx="4459286" cy="1478570"/>
          </a:xfrm>
        </p:spPr>
        <p:txBody>
          <a:bodyPr>
            <a:normAutofit/>
          </a:bodyPr>
          <a:lstStyle/>
          <a:p>
            <a:r>
              <a:rPr lang="en-IE" sz="3200"/>
              <a:t>Git Flow</a:t>
            </a:r>
            <a:endParaRPr lang="LID4096" sz="3200" dirty="0"/>
          </a:p>
        </p:txBody>
      </p:sp>
      <p:sp>
        <p:nvSpPr>
          <p:cNvPr id="9" name="Content Placeholder 8">
            <a:extLst>
              <a:ext uri="{FF2B5EF4-FFF2-40B4-BE49-F238E27FC236}">
                <a16:creationId xmlns:a16="http://schemas.microsoft.com/office/drawing/2014/main" id="{3159F827-FDE8-4DA6-8E65-ECD6CE192102}"/>
              </a:ext>
            </a:extLst>
          </p:cNvPr>
          <p:cNvSpPr>
            <a:spLocks noGrp="1"/>
          </p:cNvSpPr>
          <p:nvPr>
            <p:ph idx="1"/>
          </p:nvPr>
        </p:nvSpPr>
        <p:spPr>
          <a:xfrm>
            <a:off x="1141412" y="2249487"/>
            <a:ext cx="4459287" cy="3965046"/>
          </a:xfrm>
        </p:spPr>
        <p:txBody>
          <a:bodyPr>
            <a:normAutofit/>
          </a:bodyPr>
          <a:lstStyle/>
          <a:p>
            <a:pPr>
              <a:lnSpc>
                <a:spcPct val="110000"/>
              </a:lnSpc>
            </a:pPr>
            <a:r>
              <a:rPr lang="en-IE" sz="1400">
                <a:latin typeface="Consolas" panose="020B0609020204030204" pitchFamily="49" charset="0"/>
              </a:rPr>
              <a:t>master-</a:t>
            </a:r>
            <a:r>
              <a:rPr lang="en-IE" sz="1400"/>
              <a:t> this branch holds your most recent release (i.e. working version)</a:t>
            </a:r>
          </a:p>
          <a:p>
            <a:pPr>
              <a:lnSpc>
                <a:spcPct val="110000"/>
              </a:lnSpc>
            </a:pPr>
            <a:r>
              <a:rPr lang="en-IE" sz="1400">
                <a:latin typeface="Consolas" panose="020B0609020204030204" pitchFamily="49" charset="0"/>
              </a:rPr>
              <a:t>dev</a:t>
            </a:r>
            <a:r>
              <a:rPr lang="en-IE" sz="1400"/>
              <a:t> – this is your work-in-progress</a:t>
            </a:r>
          </a:p>
          <a:p>
            <a:pPr>
              <a:lnSpc>
                <a:spcPct val="110000"/>
              </a:lnSpc>
            </a:pPr>
            <a:r>
              <a:rPr lang="en-IE" sz="1400">
                <a:latin typeface="Consolas" panose="020B0609020204030204" pitchFamily="49" charset="0"/>
              </a:rPr>
              <a:t>feature</a:t>
            </a:r>
            <a:r>
              <a:rPr lang="en-IE" sz="1400"/>
              <a:t> – create feature branches for each new change in the project. </a:t>
            </a:r>
          </a:p>
          <a:p>
            <a:pPr lvl="1">
              <a:lnSpc>
                <a:spcPct val="110000"/>
              </a:lnSpc>
            </a:pPr>
            <a:r>
              <a:rPr lang="en-IE" sz="1400"/>
              <a:t>branch off and merge into </a:t>
            </a:r>
            <a:r>
              <a:rPr lang="en-IE" sz="1400">
                <a:latin typeface="Consolas" panose="020B0609020204030204" pitchFamily="49" charset="0"/>
              </a:rPr>
              <a:t>dev</a:t>
            </a:r>
          </a:p>
          <a:p>
            <a:pPr>
              <a:lnSpc>
                <a:spcPct val="110000"/>
              </a:lnSpc>
            </a:pPr>
            <a:r>
              <a:rPr lang="en-IE" sz="1400">
                <a:latin typeface="Consolas" panose="020B0609020204030204" pitchFamily="49" charset="0"/>
              </a:rPr>
              <a:t>release</a:t>
            </a:r>
            <a:r>
              <a:rPr lang="en-IE" sz="1400"/>
              <a:t> – prepare a release candidate.</a:t>
            </a:r>
          </a:p>
          <a:p>
            <a:pPr lvl="1">
              <a:lnSpc>
                <a:spcPct val="110000"/>
              </a:lnSpc>
            </a:pPr>
            <a:r>
              <a:rPr lang="en-IE" sz="1400"/>
              <a:t>branch off dev, merge into </a:t>
            </a:r>
            <a:r>
              <a:rPr lang="en-IE" sz="1400">
                <a:latin typeface="Consolas" panose="020B0609020204030204" pitchFamily="49" charset="0"/>
              </a:rPr>
              <a:t>dev</a:t>
            </a:r>
            <a:r>
              <a:rPr lang="en-IE" sz="1400"/>
              <a:t> and </a:t>
            </a:r>
            <a:r>
              <a:rPr lang="en-IE" sz="1400">
                <a:latin typeface="Consolas" panose="020B0609020204030204" pitchFamily="49" charset="0"/>
              </a:rPr>
              <a:t>master</a:t>
            </a:r>
          </a:p>
          <a:p>
            <a:pPr>
              <a:lnSpc>
                <a:spcPct val="110000"/>
              </a:lnSpc>
            </a:pPr>
            <a:r>
              <a:rPr lang="en-IE" sz="1400">
                <a:latin typeface="Consolas" panose="020B0609020204030204" pitchFamily="49" charset="0"/>
              </a:rPr>
              <a:t>hotfix</a:t>
            </a:r>
            <a:r>
              <a:rPr lang="en-IE" sz="1400"/>
              <a:t> – when a problem arises in your release, you need to fix it</a:t>
            </a:r>
          </a:p>
          <a:p>
            <a:pPr lvl="1">
              <a:lnSpc>
                <a:spcPct val="110000"/>
              </a:lnSpc>
            </a:pPr>
            <a:r>
              <a:rPr lang="en-IE" sz="1400"/>
              <a:t>branch off master, merge into </a:t>
            </a:r>
            <a:r>
              <a:rPr lang="en-IE" sz="1400">
                <a:latin typeface="Consolas" panose="020B0609020204030204" pitchFamily="49" charset="0"/>
              </a:rPr>
              <a:t>dev</a:t>
            </a:r>
            <a:r>
              <a:rPr lang="en-IE" sz="1400"/>
              <a:t> and </a:t>
            </a:r>
            <a:r>
              <a:rPr lang="en-IE" sz="1400">
                <a:latin typeface="Consolas" panose="020B0609020204030204" pitchFamily="49" charset="0"/>
              </a:rPr>
              <a:t>master</a:t>
            </a:r>
            <a:endParaRPr lang="LID4096" sz="1400">
              <a:latin typeface="Consolas" panose="020B0609020204030204" pitchFamily="49" charset="0"/>
            </a:endParaRPr>
          </a:p>
          <a:p>
            <a:pPr>
              <a:lnSpc>
                <a:spcPct val="110000"/>
              </a:lnSpc>
            </a:pPr>
            <a:endParaRPr lang="en-US" sz="1400"/>
          </a:p>
        </p:txBody>
      </p:sp>
      <p:pic>
        <p:nvPicPr>
          <p:cNvPr id="5" name="Content Placeholder 4" descr="A picture containing small, hanging, wire, green&#10;&#10;Description automatically generated">
            <a:extLst>
              <a:ext uri="{FF2B5EF4-FFF2-40B4-BE49-F238E27FC236}">
                <a16:creationId xmlns:a16="http://schemas.microsoft.com/office/drawing/2014/main" id="{5309B31E-EEFF-4280-B4FD-1DC72604067B}"/>
              </a:ext>
            </a:extLst>
          </p:cNvPr>
          <p:cNvPicPr>
            <a:picLocks noChangeAspect="1"/>
          </p:cNvPicPr>
          <p:nvPr/>
        </p:nvPicPr>
        <p:blipFill>
          <a:blip r:embed="rId4"/>
          <a:stretch>
            <a:fillRect/>
          </a:stretch>
        </p:blipFill>
        <p:spPr>
          <a:xfrm>
            <a:off x="6096000" y="1493187"/>
            <a:ext cx="5456279" cy="38466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2" name="Group 5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99233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0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07E89F7-0FD5-4442-B05D-FAC0579F3E1B}"/>
              </a:ext>
            </a:extLst>
          </p:cNvPr>
          <p:cNvSpPr>
            <a:spLocks noGrp="1"/>
          </p:cNvSpPr>
          <p:nvPr>
            <p:ph type="title"/>
          </p:nvPr>
        </p:nvSpPr>
        <p:spPr>
          <a:xfrm>
            <a:off x="1141413" y="1082673"/>
            <a:ext cx="2869416" cy="4708528"/>
          </a:xfrm>
        </p:spPr>
        <p:txBody>
          <a:bodyPr>
            <a:normAutofit/>
          </a:bodyPr>
          <a:lstStyle/>
          <a:p>
            <a:pPr algn="r"/>
            <a:r>
              <a:rPr lang="en-IE" sz="4000"/>
              <a:t>Git Flow: Should I use it?</a:t>
            </a:r>
            <a:endParaRPr lang="LID4096" sz="4000" dirty="0"/>
          </a:p>
        </p:txBody>
      </p:sp>
      <p:cxnSp>
        <p:nvCxnSpPr>
          <p:cNvPr id="133" name="Straight Connector 13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53" name="Content Placeholder 2">
            <a:extLst>
              <a:ext uri="{FF2B5EF4-FFF2-40B4-BE49-F238E27FC236}">
                <a16:creationId xmlns:a16="http://schemas.microsoft.com/office/drawing/2014/main" id="{5C4F7C72-F06C-4A70-BE39-D9C57AA317BC}"/>
              </a:ext>
            </a:extLst>
          </p:cNvPr>
          <p:cNvSpPr>
            <a:spLocks noGrp="1"/>
          </p:cNvSpPr>
          <p:nvPr>
            <p:ph idx="1"/>
          </p:nvPr>
        </p:nvSpPr>
        <p:spPr>
          <a:xfrm>
            <a:off x="5297763" y="1082673"/>
            <a:ext cx="5751237" cy="4708528"/>
          </a:xfrm>
        </p:spPr>
        <p:txBody>
          <a:bodyPr anchor="ctr">
            <a:normAutofit/>
          </a:bodyPr>
          <a:lstStyle/>
          <a:p>
            <a:r>
              <a:rPr lang="en-IE" sz="1800" dirty="0"/>
              <a:t>Git flow is likely overkill for smaller projects</a:t>
            </a:r>
          </a:p>
          <a:p>
            <a:r>
              <a:rPr lang="en-IE" sz="1800" dirty="0"/>
              <a:t>CI is similar to Iterative development used in many </a:t>
            </a:r>
            <a:r>
              <a:rPr lang="en-IE" sz="1800" dirty="0" err="1"/>
              <a:t>Medialogy</a:t>
            </a:r>
            <a:r>
              <a:rPr lang="en-IE" sz="1800" dirty="0"/>
              <a:t> projects</a:t>
            </a:r>
          </a:p>
          <a:p>
            <a:r>
              <a:rPr lang="en-IE" sz="1800" dirty="0"/>
              <a:t>Having access to a functioning prototype on </a:t>
            </a:r>
            <a:r>
              <a:rPr lang="en-IE" sz="1800" dirty="0">
                <a:latin typeface="Consolas" panose="020B0609020204030204" pitchFamily="49" charset="0"/>
              </a:rPr>
              <a:t>master</a:t>
            </a:r>
            <a:r>
              <a:rPr lang="en-IE" sz="1800" dirty="0"/>
              <a:t> while making changes in </a:t>
            </a:r>
            <a:r>
              <a:rPr lang="en-IE" sz="1800" dirty="0">
                <a:latin typeface="Consolas" panose="020B0609020204030204" pitchFamily="49" charset="0"/>
              </a:rPr>
              <a:t>dev</a:t>
            </a:r>
            <a:r>
              <a:rPr lang="en-IE" sz="1800" dirty="0"/>
              <a:t> is very valuable.</a:t>
            </a:r>
          </a:p>
          <a:p>
            <a:r>
              <a:rPr lang="en-IE" sz="1800" dirty="0"/>
              <a:t>You likely don’t need to use the whole toolset</a:t>
            </a:r>
          </a:p>
          <a:p>
            <a:pPr lvl="1"/>
            <a:r>
              <a:rPr lang="en-IE" sz="1800" dirty="0"/>
              <a:t>Find what works for you and your group</a:t>
            </a:r>
          </a:p>
        </p:txBody>
      </p:sp>
      <p:grpSp>
        <p:nvGrpSpPr>
          <p:cNvPr id="135" name="Group 13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154"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206392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1BDA-2C77-43F8-892D-A9FC694FF4AD}"/>
              </a:ext>
            </a:extLst>
          </p:cNvPr>
          <p:cNvSpPr>
            <a:spLocks noGrp="1"/>
          </p:cNvSpPr>
          <p:nvPr>
            <p:ph type="title"/>
          </p:nvPr>
        </p:nvSpPr>
        <p:spPr/>
        <p:txBody>
          <a:bodyPr/>
          <a:lstStyle/>
          <a:p>
            <a:r>
              <a:rPr lang="en-IE" dirty="0"/>
              <a:t>Object Oriented Programming TIPs</a:t>
            </a:r>
            <a:endParaRPr lang="LID4096" dirty="0"/>
          </a:p>
        </p:txBody>
      </p:sp>
      <p:sp>
        <p:nvSpPr>
          <p:cNvPr id="3" name="Content Placeholder 2">
            <a:extLst>
              <a:ext uri="{FF2B5EF4-FFF2-40B4-BE49-F238E27FC236}">
                <a16:creationId xmlns:a16="http://schemas.microsoft.com/office/drawing/2014/main" id="{C0C901FE-C092-4103-9154-6F25832BCB9D}"/>
              </a:ext>
            </a:extLst>
          </p:cNvPr>
          <p:cNvSpPr>
            <a:spLocks noGrp="1"/>
          </p:cNvSpPr>
          <p:nvPr>
            <p:ph idx="1"/>
          </p:nvPr>
        </p:nvSpPr>
        <p:spPr/>
        <p:txBody>
          <a:bodyPr/>
          <a:lstStyle/>
          <a:p>
            <a:r>
              <a:rPr lang="en-IE" dirty="0"/>
              <a:t>Your code should be DRY and SOLID</a:t>
            </a:r>
          </a:p>
          <a:p>
            <a:r>
              <a:rPr lang="en-IE" dirty="0"/>
              <a:t>The more granular your code is, the easier it is to collaborate</a:t>
            </a:r>
          </a:p>
          <a:p>
            <a:r>
              <a:rPr lang="en-IE" dirty="0"/>
              <a:t>It also becomes easier to make changes without breaking everything</a:t>
            </a:r>
          </a:p>
          <a:p>
            <a:pPr marL="457200" lvl="1" indent="0">
              <a:buNone/>
            </a:pPr>
            <a:endParaRPr lang="LID4096" dirty="0"/>
          </a:p>
        </p:txBody>
      </p:sp>
    </p:spTree>
    <p:extLst>
      <p:ext uri="{BB962C8B-B14F-4D97-AF65-F5344CB8AC3E}">
        <p14:creationId xmlns:p14="http://schemas.microsoft.com/office/powerpoint/2010/main" val="77762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EFF1-843F-4F54-B8EB-E5B77FBA2F7F}"/>
              </a:ext>
            </a:extLst>
          </p:cNvPr>
          <p:cNvSpPr>
            <a:spLocks noGrp="1"/>
          </p:cNvSpPr>
          <p:nvPr>
            <p:ph type="title"/>
          </p:nvPr>
        </p:nvSpPr>
        <p:spPr/>
        <p:txBody>
          <a:bodyPr/>
          <a:lstStyle/>
          <a:p>
            <a:r>
              <a:rPr lang="en-IE" dirty="0"/>
              <a:t>DRY</a:t>
            </a:r>
            <a:endParaRPr lang="LID4096" dirty="0"/>
          </a:p>
        </p:txBody>
      </p:sp>
      <p:sp>
        <p:nvSpPr>
          <p:cNvPr id="3" name="Content Placeholder 2">
            <a:extLst>
              <a:ext uri="{FF2B5EF4-FFF2-40B4-BE49-F238E27FC236}">
                <a16:creationId xmlns:a16="http://schemas.microsoft.com/office/drawing/2014/main" id="{BA1F535B-F724-40FF-8235-F70AD32E75BE}"/>
              </a:ext>
            </a:extLst>
          </p:cNvPr>
          <p:cNvSpPr>
            <a:spLocks noGrp="1"/>
          </p:cNvSpPr>
          <p:nvPr>
            <p:ph idx="1"/>
          </p:nvPr>
        </p:nvSpPr>
        <p:spPr/>
        <p:txBody>
          <a:bodyPr/>
          <a:lstStyle/>
          <a:p>
            <a:r>
              <a:rPr lang="en-IE" b="1" dirty="0"/>
              <a:t>D</a:t>
            </a:r>
            <a:r>
              <a:rPr lang="en-IE" dirty="0"/>
              <a:t>on’t </a:t>
            </a:r>
            <a:r>
              <a:rPr lang="en-IE" b="1" dirty="0"/>
              <a:t>R</a:t>
            </a:r>
            <a:r>
              <a:rPr lang="en-IE" dirty="0"/>
              <a:t>epeat </a:t>
            </a:r>
            <a:r>
              <a:rPr lang="en-IE" b="1" dirty="0"/>
              <a:t>Y</a:t>
            </a:r>
            <a:r>
              <a:rPr lang="en-IE" dirty="0"/>
              <a:t>ourself</a:t>
            </a:r>
          </a:p>
          <a:p>
            <a:pPr lvl="1"/>
            <a:r>
              <a:rPr lang="en-IE" dirty="0"/>
              <a:t>When you find yourself re-writing code, you are making your code prone to error</a:t>
            </a:r>
          </a:p>
          <a:p>
            <a:pPr lvl="1"/>
            <a:r>
              <a:rPr lang="en-IE" dirty="0"/>
              <a:t>Any changes to this code need to happen in many places</a:t>
            </a:r>
          </a:p>
          <a:p>
            <a:pPr lvl="1"/>
            <a:r>
              <a:rPr lang="en-IE" dirty="0"/>
              <a:t>Keep it in one single place, and changes there will trickle down to where it is needed.</a:t>
            </a:r>
          </a:p>
          <a:p>
            <a:endParaRPr lang="LID4096" dirty="0"/>
          </a:p>
        </p:txBody>
      </p:sp>
    </p:spTree>
    <p:extLst>
      <p:ext uri="{BB962C8B-B14F-4D97-AF65-F5344CB8AC3E}">
        <p14:creationId xmlns:p14="http://schemas.microsoft.com/office/powerpoint/2010/main" val="360243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B1BD-4D6A-4AAA-BBB2-05D21F40D595}"/>
              </a:ext>
            </a:extLst>
          </p:cNvPr>
          <p:cNvSpPr>
            <a:spLocks noGrp="1"/>
          </p:cNvSpPr>
          <p:nvPr>
            <p:ph type="title"/>
          </p:nvPr>
        </p:nvSpPr>
        <p:spPr/>
        <p:txBody>
          <a:bodyPr/>
          <a:lstStyle/>
          <a:p>
            <a:r>
              <a:rPr lang="en-IE" dirty="0"/>
              <a:t>SOLID</a:t>
            </a:r>
            <a:endParaRPr lang="LID4096" dirty="0"/>
          </a:p>
        </p:txBody>
      </p:sp>
      <p:sp>
        <p:nvSpPr>
          <p:cNvPr id="3" name="Content Placeholder 2">
            <a:extLst>
              <a:ext uri="{FF2B5EF4-FFF2-40B4-BE49-F238E27FC236}">
                <a16:creationId xmlns:a16="http://schemas.microsoft.com/office/drawing/2014/main" id="{9408A7B0-5946-4A46-A9A9-DFC9B08090AA}"/>
              </a:ext>
            </a:extLst>
          </p:cNvPr>
          <p:cNvSpPr>
            <a:spLocks noGrp="1"/>
          </p:cNvSpPr>
          <p:nvPr>
            <p:ph idx="1"/>
          </p:nvPr>
        </p:nvSpPr>
        <p:spPr/>
        <p:txBody>
          <a:bodyPr/>
          <a:lstStyle/>
          <a:p>
            <a:r>
              <a:rPr lang="en-IE" dirty="0"/>
              <a:t>SOLID is a set of 5 principles for writing good OOP code.</a:t>
            </a:r>
          </a:p>
          <a:p>
            <a:r>
              <a:rPr lang="en-IE" dirty="0"/>
              <a:t>Some are more complicated than others, and touch on things you haven’t studied yet. But the principles are very helpful</a:t>
            </a:r>
          </a:p>
          <a:p>
            <a:pPr marL="0" indent="0">
              <a:buNone/>
            </a:pPr>
            <a:endParaRPr lang="LID4096" dirty="0"/>
          </a:p>
        </p:txBody>
      </p:sp>
    </p:spTree>
    <p:extLst>
      <p:ext uri="{BB962C8B-B14F-4D97-AF65-F5344CB8AC3E}">
        <p14:creationId xmlns:p14="http://schemas.microsoft.com/office/powerpoint/2010/main" val="1448036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6" name="Rectangle 9">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4B1BD-4D6A-4AAA-BBB2-05D21F40D595}"/>
              </a:ext>
            </a:extLst>
          </p:cNvPr>
          <p:cNvSpPr>
            <a:spLocks noGrp="1"/>
          </p:cNvSpPr>
          <p:nvPr>
            <p:ph type="title"/>
          </p:nvPr>
        </p:nvSpPr>
        <p:spPr>
          <a:xfrm>
            <a:off x="1141413" y="618518"/>
            <a:ext cx="9905998" cy="1478570"/>
          </a:xfrm>
        </p:spPr>
        <p:txBody>
          <a:bodyPr>
            <a:normAutofit/>
          </a:bodyPr>
          <a:lstStyle/>
          <a:p>
            <a:r>
              <a:rPr lang="en-IE"/>
              <a:t>SOLID</a:t>
            </a:r>
            <a:endParaRPr lang="LID4096" dirty="0"/>
          </a:p>
        </p:txBody>
      </p:sp>
      <p:graphicFrame>
        <p:nvGraphicFramePr>
          <p:cNvPr id="5" name="Content Placeholder 2">
            <a:extLst>
              <a:ext uri="{FF2B5EF4-FFF2-40B4-BE49-F238E27FC236}">
                <a16:creationId xmlns:a16="http://schemas.microsoft.com/office/drawing/2014/main" id="{DEDCCDCA-B579-4ADD-80CC-B61E6D61CC07}"/>
              </a:ext>
            </a:extLst>
          </p:cNvPr>
          <p:cNvGraphicFramePr>
            <a:graphicFrameLocks noGrp="1"/>
          </p:cNvGraphicFramePr>
          <p:nvPr>
            <p:ph idx="1"/>
            <p:extLst>
              <p:ext uri="{D42A27DB-BD31-4B8C-83A1-F6EECF244321}">
                <p14:modId xmlns:p14="http://schemas.microsoft.com/office/powerpoint/2010/main" val="49022750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50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B1BD-4D6A-4AAA-BBB2-05D21F40D595}"/>
              </a:ext>
            </a:extLst>
          </p:cNvPr>
          <p:cNvSpPr>
            <a:spLocks noGrp="1"/>
          </p:cNvSpPr>
          <p:nvPr>
            <p:ph type="title"/>
          </p:nvPr>
        </p:nvSpPr>
        <p:spPr>
          <a:xfrm>
            <a:off x="1141413" y="618518"/>
            <a:ext cx="9905998" cy="1478570"/>
          </a:xfrm>
        </p:spPr>
        <p:txBody>
          <a:bodyPr>
            <a:normAutofit/>
          </a:bodyPr>
          <a:lstStyle/>
          <a:p>
            <a:r>
              <a:rPr lang="en-IE" dirty="0"/>
              <a:t>SOLID – A gross oversimplification</a:t>
            </a:r>
            <a:endParaRPr lang="LID4096" dirty="0"/>
          </a:p>
        </p:txBody>
      </p:sp>
      <p:graphicFrame>
        <p:nvGraphicFramePr>
          <p:cNvPr id="5" name="Content Placeholder 2">
            <a:extLst>
              <a:ext uri="{FF2B5EF4-FFF2-40B4-BE49-F238E27FC236}">
                <a16:creationId xmlns:a16="http://schemas.microsoft.com/office/drawing/2014/main" id="{4498F03A-25DA-4EF5-A5E0-1AFADFBF9FFD}"/>
              </a:ext>
            </a:extLst>
          </p:cNvPr>
          <p:cNvGraphicFramePr>
            <a:graphicFrameLocks noGrp="1"/>
          </p:cNvGraphicFramePr>
          <p:nvPr>
            <p:ph idx="1"/>
            <p:extLst>
              <p:ext uri="{D42A27DB-BD31-4B8C-83A1-F6EECF244321}">
                <p14:modId xmlns:p14="http://schemas.microsoft.com/office/powerpoint/2010/main" val="32623664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3115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E53D6A3-C39E-4508-9655-739167171F70}"/>
              </a:ext>
            </a:extLst>
          </p:cNvPr>
          <p:cNvSpPr>
            <a:spLocks noGrp="1"/>
          </p:cNvSpPr>
          <p:nvPr>
            <p:ph type="title"/>
          </p:nvPr>
        </p:nvSpPr>
        <p:spPr>
          <a:xfrm>
            <a:off x="853330" y="1254035"/>
            <a:ext cx="2926190" cy="4002222"/>
          </a:xfrm>
        </p:spPr>
        <p:txBody>
          <a:bodyPr>
            <a:normAutofit/>
          </a:bodyPr>
          <a:lstStyle/>
          <a:p>
            <a:r>
              <a:rPr lang="en-IE">
                <a:solidFill>
                  <a:srgbClr val="FFFFFF"/>
                </a:solidFill>
              </a:rPr>
              <a:t>Wrap Up	</a:t>
            </a:r>
            <a:endParaRPr lang="LID4096">
              <a:solidFill>
                <a:srgbClr val="FFFFFF"/>
              </a:solidFill>
            </a:endParaRPr>
          </a:p>
        </p:txBody>
      </p:sp>
      <p:sp useBgFill="1">
        <p:nvSpPr>
          <p:cNvPr id="43"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6"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FEDAD8E9-D76F-41F9-BEE7-BF564EAE726E}"/>
              </a:ext>
            </a:extLst>
          </p:cNvPr>
          <p:cNvGraphicFramePr>
            <a:graphicFrameLocks noGrp="1"/>
          </p:cNvGraphicFramePr>
          <p:nvPr>
            <p:ph idx="1"/>
            <p:extLst>
              <p:ext uri="{D42A27DB-BD31-4B8C-83A1-F6EECF244321}">
                <p14:modId xmlns:p14="http://schemas.microsoft.com/office/powerpoint/2010/main" val="2247192103"/>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987731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955E31-6D27-4F06-BF34-999A5FAEE4FE}"/>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Questions?</a:t>
            </a:r>
          </a:p>
        </p:txBody>
      </p:sp>
      <p:sp>
        <p:nvSpPr>
          <p:cNvPr id="3" name="Text Placeholder 2">
            <a:extLst>
              <a:ext uri="{FF2B5EF4-FFF2-40B4-BE49-F238E27FC236}">
                <a16:creationId xmlns:a16="http://schemas.microsoft.com/office/drawing/2014/main" id="{C580B5A2-258C-421A-8BD9-B4D6D1D8EBF1}"/>
              </a:ext>
            </a:extLst>
          </p:cNvPr>
          <p:cNvSpPr>
            <a:spLocks noGrp="1"/>
          </p:cNvSpPr>
          <p:nvPr>
            <p:ph type="body" sz="half" idx="2"/>
          </p:nvPr>
        </p:nvSpPr>
        <p:spPr>
          <a:xfrm>
            <a:off x="1141412" y="2249487"/>
            <a:ext cx="4459287" cy="3965046"/>
          </a:xfrm>
        </p:spPr>
        <p:txBody>
          <a:bodyPr vert="horz" lIns="91440" tIns="45720" rIns="91440" bIns="45720" rtlCol="0">
            <a:normAutofit/>
          </a:bodyPr>
          <a:lstStyle/>
          <a:p>
            <a:pPr indent="-228600">
              <a:buFont typeface="Arial" panose="020B0604020202020204" pitchFamily="34" charset="0"/>
              <a:buChar char="•"/>
            </a:pPr>
            <a:endParaRPr lang="en-US" sz="2000"/>
          </a:p>
        </p:txBody>
      </p:sp>
      <p:pic>
        <p:nvPicPr>
          <p:cNvPr id="7" name="Graphic 6" descr="Questions">
            <a:extLst>
              <a:ext uri="{FF2B5EF4-FFF2-40B4-BE49-F238E27FC236}">
                <a16:creationId xmlns:a16="http://schemas.microsoft.com/office/drawing/2014/main" id="{D9D3BA28-8DAD-484D-BD6B-FFB9CF42BB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7" name="Group 5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19313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A3774E35-0FB1-40FA-B892-CE11A9EE7006}"/>
              </a:ext>
            </a:extLst>
          </p:cNvPr>
          <p:cNvSpPr>
            <a:spLocks noGrp="1"/>
          </p:cNvSpPr>
          <p:nvPr>
            <p:ph type="title"/>
          </p:nvPr>
        </p:nvSpPr>
        <p:spPr>
          <a:xfrm>
            <a:off x="853330" y="1254035"/>
            <a:ext cx="2926190" cy="4002222"/>
          </a:xfrm>
        </p:spPr>
        <p:txBody>
          <a:bodyPr>
            <a:normAutofit/>
          </a:bodyPr>
          <a:lstStyle/>
          <a:p>
            <a:r>
              <a:rPr lang="en-IE">
                <a:solidFill>
                  <a:srgbClr val="FFFFFF"/>
                </a:solidFill>
              </a:rPr>
              <a:t>Agenda</a:t>
            </a:r>
            <a:endParaRPr lang="LID4096">
              <a:solidFill>
                <a:srgbClr val="FFFFFF"/>
              </a:solidFill>
            </a:endParaRPr>
          </a:p>
        </p:txBody>
      </p:sp>
      <p:sp useBgFill="1">
        <p:nvSpPr>
          <p:cNvPr id="43"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6"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FC03FB76-CDB0-48EC-8B87-8CA634C367D1}"/>
              </a:ext>
            </a:extLst>
          </p:cNvPr>
          <p:cNvGraphicFramePr>
            <a:graphicFrameLocks noGrp="1"/>
          </p:cNvGraphicFramePr>
          <p:nvPr>
            <p:ph idx="1"/>
            <p:extLst>
              <p:ext uri="{D42A27DB-BD31-4B8C-83A1-F6EECF244321}">
                <p14:modId xmlns:p14="http://schemas.microsoft.com/office/powerpoint/2010/main" val="2388283498"/>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739705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8" name="Rectangle 6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F4D90E0-6CC8-4DEF-AF8E-7D4358F99521}"/>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a:t>Your Daily Git Workflow</a:t>
            </a:r>
          </a:p>
        </p:txBody>
      </p:sp>
      <p:sp>
        <p:nvSpPr>
          <p:cNvPr id="5" name="Text Placeholder 4">
            <a:extLst>
              <a:ext uri="{FF2B5EF4-FFF2-40B4-BE49-F238E27FC236}">
                <a16:creationId xmlns:a16="http://schemas.microsoft.com/office/drawing/2014/main" id="{E2DF88F2-A8E6-49D0-9B51-5653B71A2CDD}"/>
              </a:ext>
            </a:extLst>
          </p:cNvPr>
          <p:cNvSpPr>
            <a:spLocks noGrp="1"/>
          </p:cNvSpPr>
          <p:nvPr>
            <p:ph type="body" idx="1"/>
          </p:nvPr>
        </p:nvSpPr>
        <p:spPr>
          <a:xfrm>
            <a:off x="3128010" y="4149724"/>
            <a:ext cx="7539989" cy="1108075"/>
          </a:xfrm>
        </p:spPr>
        <p:txBody>
          <a:bodyPr vert="horz" lIns="91440" tIns="45720" rIns="91440" bIns="45720" rtlCol="0">
            <a:normAutofit/>
          </a:bodyPr>
          <a:lstStyle/>
          <a:p>
            <a:endParaRPr lang="en-US" sz="2400">
              <a:solidFill>
                <a:schemeClr val="tx1"/>
              </a:solidFill>
            </a:endParaRPr>
          </a:p>
        </p:txBody>
      </p:sp>
      <p:grpSp>
        <p:nvGrpSpPr>
          <p:cNvPr id="70" name="Group 6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7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70605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B8161B-A915-4E34-9B5D-C5189170F23B}"/>
              </a:ext>
            </a:extLst>
          </p:cNvPr>
          <p:cNvSpPr>
            <a:spLocks noGrp="1"/>
          </p:cNvSpPr>
          <p:nvPr>
            <p:ph type="title"/>
          </p:nvPr>
        </p:nvSpPr>
        <p:spPr>
          <a:xfrm>
            <a:off x="1141413" y="618518"/>
            <a:ext cx="9905998" cy="1478570"/>
          </a:xfrm>
        </p:spPr>
        <p:txBody>
          <a:bodyPr>
            <a:normAutofit/>
          </a:bodyPr>
          <a:lstStyle/>
          <a:p>
            <a:r>
              <a:rPr lang="en-IE" dirty="0"/>
              <a:t>Your Daily Coding Workflow</a:t>
            </a:r>
            <a:endParaRPr lang="LID4096" dirty="0"/>
          </a:p>
        </p:txBody>
      </p:sp>
      <p:graphicFrame>
        <p:nvGraphicFramePr>
          <p:cNvPr id="5" name="Content Placeholder 2">
            <a:extLst>
              <a:ext uri="{FF2B5EF4-FFF2-40B4-BE49-F238E27FC236}">
                <a16:creationId xmlns:a16="http://schemas.microsoft.com/office/drawing/2014/main" id="{04FDC58E-DCAB-4664-85AB-BD414DD119C5}"/>
              </a:ext>
            </a:extLst>
          </p:cNvPr>
          <p:cNvGraphicFramePr>
            <a:graphicFrameLocks noGrp="1"/>
          </p:cNvGraphicFramePr>
          <p:nvPr>
            <p:ph idx="1"/>
            <p:extLst>
              <p:ext uri="{D42A27DB-BD31-4B8C-83A1-F6EECF244321}">
                <p14:modId xmlns:p14="http://schemas.microsoft.com/office/powerpoint/2010/main" val="331376616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905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a:xfrm>
            <a:off x="1141413" y="1082673"/>
            <a:ext cx="2869416" cy="4708528"/>
          </a:xfrm>
        </p:spPr>
        <p:txBody>
          <a:bodyPr>
            <a:normAutofit/>
          </a:bodyPr>
          <a:lstStyle/>
          <a:p>
            <a:pPr algn="r"/>
            <a:r>
              <a:rPr lang="en-IE" sz="4000"/>
              <a:t>1. Get Latest Changes</a:t>
            </a:r>
            <a:br>
              <a:rPr lang="en-IE" sz="4000"/>
            </a:br>
            <a:endParaRPr lang="LID4096"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a:xfrm>
            <a:off x="5297763" y="1082673"/>
            <a:ext cx="5751237" cy="4708528"/>
          </a:xfrm>
        </p:spPr>
        <p:txBody>
          <a:bodyPr anchor="ctr">
            <a:normAutofit/>
          </a:bodyPr>
          <a:lstStyle/>
          <a:p>
            <a:pPr marL="0" indent="0">
              <a:buNone/>
            </a:pPr>
            <a:r>
              <a:rPr lang="en-IE" sz="1800"/>
              <a:t>When you start working for the day, you need to make sure that your local repository has the most recent changes from the remote</a:t>
            </a:r>
          </a:p>
          <a:p>
            <a:r>
              <a:rPr lang="en-IE" sz="1800"/>
              <a:t>Pull</a:t>
            </a:r>
          </a:p>
          <a:p>
            <a:pPr lvl="1"/>
            <a:r>
              <a:rPr lang="en-IE" sz="1800"/>
              <a:t>Make sure you have the newest changes before doing anything</a:t>
            </a:r>
          </a:p>
          <a:p>
            <a:r>
              <a:rPr lang="en-IE" sz="1800"/>
              <a:t>Fix conflicts</a:t>
            </a:r>
          </a:p>
          <a:p>
            <a:pPr lvl="1"/>
            <a:r>
              <a:rPr lang="en-IE" sz="1800"/>
              <a:t>Ideally there will be none, but that is not always the case</a:t>
            </a:r>
          </a:p>
          <a:p>
            <a:pPr marL="0" indent="0">
              <a:buNone/>
            </a:pPr>
            <a:endParaRPr lang="LID4096"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19038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a:xfrm>
            <a:off x="1141413" y="1082673"/>
            <a:ext cx="2869416" cy="4708528"/>
          </a:xfrm>
        </p:spPr>
        <p:txBody>
          <a:bodyPr>
            <a:normAutofit/>
          </a:bodyPr>
          <a:lstStyle/>
          <a:p>
            <a:pPr algn="r"/>
            <a:r>
              <a:rPr lang="en-IE" sz="4000"/>
              <a:t>2. Work on features</a:t>
            </a:r>
            <a:br>
              <a:rPr lang="en-IE" sz="4000"/>
            </a:br>
            <a:endParaRPr lang="LID4096"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a:xfrm>
            <a:off x="5297763" y="1082673"/>
            <a:ext cx="5751237" cy="4708528"/>
          </a:xfrm>
        </p:spPr>
        <p:txBody>
          <a:bodyPr anchor="ctr">
            <a:normAutofit/>
          </a:bodyPr>
          <a:lstStyle/>
          <a:p>
            <a:pPr marL="0" indent="0">
              <a:buNone/>
            </a:pPr>
            <a:r>
              <a:rPr lang="en-IE" sz="1800"/>
              <a:t>This is your main loop for the day. </a:t>
            </a:r>
          </a:p>
          <a:p>
            <a:r>
              <a:rPr lang="en-IE" sz="1800"/>
              <a:t>Write Code</a:t>
            </a:r>
          </a:p>
          <a:p>
            <a:pPr lvl="1"/>
            <a:r>
              <a:rPr lang="en-IE" sz="1800"/>
              <a:t>Write your code.</a:t>
            </a:r>
          </a:p>
          <a:p>
            <a:pPr lvl="1"/>
            <a:r>
              <a:rPr lang="en-IE" sz="1800"/>
              <a:t>Test and debug, and make sure it is working as intended before proceeding.</a:t>
            </a:r>
          </a:p>
          <a:p>
            <a:r>
              <a:rPr lang="en-IE" sz="1800"/>
              <a:t>Commit</a:t>
            </a:r>
          </a:p>
          <a:p>
            <a:pPr lvl="1"/>
            <a:r>
              <a:rPr lang="en-IE" sz="1800"/>
              <a:t>Make regular, small commits</a:t>
            </a:r>
          </a:p>
          <a:p>
            <a:pPr lvl="1"/>
            <a:r>
              <a:rPr lang="en-IE" sz="1800"/>
              <a:t>Make sure to use a short but descriptive commit message</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73457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a:xfrm>
            <a:off x="1141413" y="1082673"/>
            <a:ext cx="2869416" cy="4708528"/>
          </a:xfrm>
        </p:spPr>
        <p:txBody>
          <a:bodyPr>
            <a:normAutofit/>
          </a:bodyPr>
          <a:lstStyle/>
          <a:p>
            <a:pPr algn="r"/>
            <a:r>
              <a:rPr lang="en-IE" sz="4000"/>
              <a:t>3. Update Remote Repository</a:t>
            </a:r>
            <a:endParaRPr lang="LID4096"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a:xfrm>
            <a:off x="5297763" y="1082673"/>
            <a:ext cx="5751237" cy="4708528"/>
          </a:xfrm>
        </p:spPr>
        <p:txBody>
          <a:bodyPr anchor="ctr">
            <a:normAutofit/>
          </a:bodyPr>
          <a:lstStyle/>
          <a:p>
            <a:pPr marL="0" indent="0">
              <a:lnSpc>
                <a:spcPct val="110000"/>
              </a:lnSpc>
              <a:buNone/>
            </a:pPr>
            <a:r>
              <a:rPr lang="en-IE" sz="1700"/>
              <a:t>Now that you are finished working for the day, it is time to update the remote repository with your changes.</a:t>
            </a:r>
          </a:p>
          <a:p>
            <a:pPr>
              <a:lnSpc>
                <a:spcPct val="110000"/>
              </a:lnSpc>
            </a:pPr>
            <a:r>
              <a:rPr lang="en-IE" sz="1700"/>
              <a:t>Pull</a:t>
            </a:r>
          </a:p>
          <a:p>
            <a:pPr lvl="1">
              <a:lnSpc>
                <a:spcPct val="110000"/>
              </a:lnSpc>
            </a:pPr>
            <a:r>
              <a:rPr lang="en-IE" sz="1700"/>
              <a:t>In the time that you have been working, someone else may have pushed changes to the remote. Once more, pull the most recent changes</a:t>
            </a:r>
          </a:p>
          <a:p>
            <a:pPr>
              <a:lnSpc>
                <a:spcPct val="110000"/>
              </a:lnSpc>
            </a:pPr>
            <a:r>
              <a:rPr lang="en-IE" sz="1700"/>
              <a:t>Fix conflicts</a:t>
            </a:r>
          </a:p>
          <a:p>
            <a:pPr lvl="1">
              <a:lnSpc>
                <a:spcPct val="110000"/>
              </a:lnSpc>
            </a:pPr>
            <a:r>
              <a:rPr lang="en-IE" sz="1700"/>
              <a:t>Again, there are hopefully no conflicts, but you can be unlucky (or not have followed the workflow properly)</a:t>
            </a:r>
          </a:p>
          <a:p>
            <a:pPr>
              <a:lnSpc>
                <a:spcPct val="110000"/>
              </a:lnSpc>
            </a:pPr>
            <a:r>
              <a:rPr lang="en-IE" sz="1700"/>
              <a:t>Push</a:t>
            </a:r>
          </a:p>
          <a:p>
            <a:pPr lvl="1">
              <a:lnSpc>
                <a:spcPct val="110000"/>
              </a:lnSpc>
            </a:pPr>
            <a:r>
              <a:rPr lang="en-IE" sz="1700"/>
              <a:t>Once you have fixed the conflicts, you are ready to push your changes. If you are working in a very high-pace environment you may with to repeat the previous two steps until you can pull with no conflicts.</a:t>
            </a:r>
            <a:endParaRPr lang="LID4096" sz="1700"/>
          </a:p>
          <a:p>
            <a:pPr>
              <a:lnSpc>
                <a:spcPct val="110000"/>
              </a:lnSpc>
            </a:pPr>
            <a:endParaRPr lang="LID4096" sz="17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4732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F88D5-AB24-4F5D-B5B3-26947A156594}"/>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a:t>How To Collaborate</a:t>
            </a:r>
          </a:p>
        </p:txBody>
      </p:sp>
      <p:sp>
        <p:nvSpPr>
          <p:cNvPr id="3" name="Text Placeholder 2">
            <a:extLst>
              <a:ext uri="{FF2B5EF4-FFF2-40B4-BE49-F238E27FC236}">
                <a16:creationId xmlns:a16="http://schemas.microsoft.com/office/drawing/2014/main" id="{DB3BB413-65C7-4F54-81FD-FB8FC99FFCBD}"/>
              </a:ext>
            </a:extLst>
          </p:cNvPr>
          <p:cNvSpPr>
            <a:spLocks noGrp="1"/>
          </p:cNvSpPr>
          <p:nvPr>
            <p:ph type="body" idx="1"/>
          </p:nvPr>
        </p:nvSpPr>
        <p:spPr>
          <a:xfrm>
            <a:off x="3128010" y="4149724"/>
            <a:ext cx="7539989" cy="1108075"/>
          </a:xfrm>
        </p:spPr>
        <p:txBody>
          <a:bodyPr vert="horz" lIns="91440" tIns="45720" rIns="91440" bIns="45720" rtlCol="0">
            <a:normAutofit/>
          </a:bodyPr>
          <a:lstStyle/>
          <a:p>
            <a:endParaRPr lang="en-US" sz="2400">
              <a:solidFill>
                <a:schemeClr val="tx1"/>
              </a:solidFill>
            </a:endParaRPr>
          </a:p>
        </p:txBody>
      </p:sp>
      <p:grpSp>
        <p:nvGrpSpPr>
          <p:cNvPr id="68" name="Group 67">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9"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26385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0650-394F-4E65-A3EA-03FE7AF58AA8}"/>
              </a:ext>
            </a:extLst>
          </p:cNvPr>
          <p:cNvSpPr>
            <a:spLocks noGrp="1"/>
          </p:cNvSpPr>
          <p:nvPr>
            <p:ph type="title"/>
          </p:nvPr>
        </p:nvSpPr>
        <p:spPr>
          <a:xfrm>
            <a:off x="1141413" y="618518"/>
            <a:ext cx="9905998" cy="1478570"/>
          </a:xfrm>
        </p:spPr>
        <p:txBody>
          <a:bodyPr>
            <a:normAutofit/>
          </a:bodyPr>
          <a:lstStyle/>
          <a:p>
            <a:r>
              <a:rPr lang="en-IE" dirty="0"/>
              <a:t>How to Collaborate</a:t>
            </a:r>
            <a:endParaRPr lang="LID4096" dirty="0"/>
          </a:p>
        </p:txBody>
      </p:sp>
      <p:graphicFrame>
        <p:nvGraphicFramePr>
          <p:cNvPr id="6" name="Content Placeholder 2">
            <a:extLst>
              <a:ext uri="{FF2B5EF4-FFF2-40B4-BE49-F238E27FC236}">
                <a16:creationId xmlns:a16="http://schemas.microsoft.com/office/drawing/2014/main" id="{0CCB9660-6DFE-4CD1-8B75-0AF3767331FF}"/>
              </a:ext>
            </a:extLst>
          </p:cNvPr>
          <p:cNvGraphicFramePr>
            <a:graphicFrameLocks noGrp="1"/>
          </p:cNvGraphicFramePr>
          <p:nvPr>
            <p:ph idx="1"/>
            <p:extLst>
              <p:ext uri="{D42A27DB-BD31-4B8C-83A1-F6EECF244321}">
                <p14:modId xmlns:p14="http://schemas.microsoft.com/office/powerpoint/2010/main" val="531823407"/>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447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844</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Consolas</vt:lpstr>
      <vt:lpstr>Tw Cen MT</vt:lpstr>
      <vt:lpstr>Circuit</vt:lpstr>
      <vt:lpstr>Github Workflow</vt:lpstr>
      <vt:lpstr>Agenda</vt:lpstr>
      <vt:lpstr>Your Daily Git Workflow</vt:lpstr>
      <vt:lpstr>Your Daily Coding Workflow</vt:lpstr>
      <vt:lpstr>1. Get Latest Changes </vt:lpstr>
      <vt:lpstr>2. Work on features </vt:lpstr>
      <vt:lpstr>3. Update Remote Repository</vt:lpstr>
      <vt:lpstr>How To Collaborate</vt:lpstr>
      <vt:lpstr>How to Collaborate</vt:lpstr>
      <vt:lpstr>Git Flow</vt:lpstr>
      <vt:lpstr>Git Flow</vt:lpstr>
      <vt:lpstr>Git Flow: Should I use it?</vt:lpstr>
      <vt:lpstr>Object Oriented Programming TIPs</vt:lpstr>
      <vt:lpstr>DRY</vt:lpstr>
      <vt:lpstr>SOLID</vt:lpstr>
      <vt:lpstr>SOLID</vt:lpstr>
      <vt:lpstr>SOLID – A gross oversimplification</vt:lpstr>
      <vt:lpstr>Wrap Up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Workflow</dc:title>
  <dc:creator>Eoin Rafferty</dc:creator>
  <cp:lastModifiedBy>Eoin Rafferty</cp:lastModifiedBy>
  <cp:revision>1</cp:revision>
  <dcterms:created xsi:type="dcterms:W3CDTF">2020-03-17T15:05:19Z</dcterms:created>
  <dcterms:modified xsi:type="dcterms:W3CDTF">2020-03-17T15:05:25Z</dcterms:modified>
</cp:coreProperties>
</file>