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70" r:id="rId2"/>
    <p:sldId id="273" r:id="rId3"/>
    <p:sldId id="267" r:id="rId4"/>
    <p:sldId id="274" r:id="rId5"/>
    <p:sldId id="275" r:id="rId6"/>
    <p:sldId id="278" r:id="rId7"/>
    <p:sldId id="265" r:id="rId8"/>
    <p:sldId id="279" r:id="rId9"/>
    <p:sldId id="280" r:id="rId10"/>
    <p:sldId id="281" r:id="rId11"/>
    <p:sldId id="282" r:id="rId12"/>
    <p:sldId id="285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9A7A7"/>
    <a:srgbClr val="E1EFEF"/>
    <a:srgbClr val="D6EAEA"/>
    <a:srgbClr val="417B7A"/>
    <a:srgbClr val="4C908E"/>
    <a:srgbClr val="BAC94A"/>
    <a:srgbClr val="97D7C6"/>
    <a:srgbClr val="F4F6F6"/>
    <a:srgbClr val="EC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>
      <p:cViewPr>
        <p:scale>
          <a:sx n="100" d="100"/>
          <a:sy n="100" d="100"/>
        </p:scale>
        <p:origin x="-1092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201FEAB-0D1F-4493-98D5-0ECA8DF6D83F}"/>
              </a:ext>
            </a:extLst>
          </p:cNvPr>
          <p:cNvSpPr/>
          <p:nvPr/>
        </p:nvSpPr>
        <p:spPr>
          <a:xfrm>
            <a:off x="2279576" y="1935917"/>
            <a:ext cx="7632848" cy="1512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58166E0-9D4D-4AF2-84B4-CC316E4239F6}"/>
              </a:ext>
            </a:extLst>
          </p:cNvPr>
          <p:cNvSpPr txBox="1"/>
          <p:nvPr/>
        </p:nvSpPr>
        <p:spPr>
          <a:xfrm>
            <a:off x="3093193" y="2452094"/>
            <a:ext cx="6005615" cy="47981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/>
                <a:cs typeface="Arial" panose="020B0604020202020204" pitchFamily="34" charset="0"/>
              </a:rPr>
              <a:t>과제</a:t>
            </a:r>
            <a:r>
              <a:rPr lang="en-US" altLang="ko-KR" sz="3600" b="1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/>
                <a:cs typeface="Arial" panose="020B0604020202020204" pitchFamily="34" charset="0"/>
              </a:rPr>
              <a:t>#4</a:t>
            </a:r>
            <a:r>
              <a:rPr lang="en-US" altLang="ko-KR" sz="4000" b="1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/>
                <a:cs typeface="Arial" panose="020B0604020202020204" pitchFamily="34" charset="0"/>
              </a:rPr>
              <a:t>. </a:t>
            </a:r>
            <a:r>
              <a:rPr lang="ko-KR" altLang="en-US" sz="4000" b="1" dirty="0" err="1">
                <a:solidFill>
                  <a:schemeClr val="bg1"/>
                </a:solidFill>
              </a:rPr>
              <a:t>위젯</a:t>
            </a:r>
            <a:r>
              <a:rPr lang="en-US" altLang="ko-KR" sz="4000" b="1" dirty="0">
                <a:solidFill>
                  <a:schemeClr val="bg1"/>
                </a:solidFill>
              </a:rPr>
              <a:t>, linear layout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6AA751F-1895-42B8-B5F3-39FB7A8798D8}"/>
              </a:ext>
            </a:extLst>
          </p:cNvPr>
          <p:cNvCxnSpPr>
            <a:cxnSpLocks/>
          </p:cNvCxnSpPr>
          <p:nvPr/>
        </p:nvCxnSpPr>
        <p:spPr>
          <a:xfrm flipV="1">
            <a:off x="9912424" y="980728"/>
            <a:ext cx="955186" cy="955189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8EC104A-400F-4F91-A3B3-E0EBE067F5F4}"/>
              </a:ext>
            </a:extLst>
          </p:cNvPr>
          <p:cNvCxnSpPr>
            <a:cxnSpLocks/>
          </p:cNvCxnSpPr>
          <p:nvPr/>
        </p:nvCxnSpPr>
        <p:spPr>
          <a:xfrm flipV="1">
            <a:off x="1324390" y="3448085"/>
            <a:ext cx="955186" cy="955189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902C95C-366B-48DE-9093-9517DB706694}"/>
              </a:ext>
            </a:extLst>
          </p:cNvPr>
          <p:cNvSpPr txBox="1"/>
          <p:nvPr/>
        </p:nvSpPr>
        <p:spPr>
          <a:xfrm>
            <a:off x="2771109" y="3969350"/>
            <a:ext cx="6649783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ko-KR" altLang="en-US" sz="2400" b="1" dirty="0" smtClean="0">
                <a:latin typeface="나눔스퀘어라운드 ExtraBold" panose="020B0600000101010101" pitchFamily="50" charset="-127"/>
                <a:ea typeface="나눔스퀘어라운드 ExtraBold" panose="020B0600000101010101"/>
                <a:cs typeface="Arial" panose="020B0604020202020204" pitchFamily="34" charset="0"/>
              </a:rPr>
              <a:t>컴퓨터공학과 </a:t>
            </a:r>
            <a:r>
              <a:rPr lang="en-US" altLang="ko-KR" sz="2400" b="1" dirty="0" smtClean="0">
                <a:latin typeface="나눔스퀘어라운드 ExtraBold" panose="020B0600000101010101" pitchFamily="50" charset="-127"/>
                <a:ea typeface="나눔스퀘어라운드 ExtraBold" panose="020B0600000101010101"/>
                <a:cs typeface="Arial" panose="020B0604020202020204" pitchFamily="34" charset="0"/>
              </a:rPr>
              <a:t>20191752 </a:t>
            </a:r>
            <a:r>
              <a:rPr lang="ko-KR" altLang="en-US" sz="2400" b="1" dirty="0" err="1" smtClean="0">
                <a:latin typeface="나눔스퀘어라운드 ExtraBold" panose="020B0600000101010101" pitchFamily="50" charset="-127"/>
                <a:ea typeface="나눔스퀘어라운드 ExtraBold" panose="020B0600000101010101"/>
                <a:cs typeface="Arial" panose="020B0604020202020204" pitchFamily="34" charset="0"/>
              </a:rPr>
              <a:t>장어진</a:t>
            </a:r>
            <a:endParaRPr lang="ko-KR" altLang="en-US" sz="2400" b="1" dirty="0">
              <a:latin typeface="나눔스퀘어라운드 ExtraBold" panose="020B0600000101010101" pitchFamily="50" charset="-127"/>
              <a:ea typeface="나눔스퀘어라운드 ExtraBold" panose="020B0600000101010101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7328" y="35920"/>
            <a:ext cx="720080" cy="792716"/>
            <a:chOff x="839416" y="836712"/>
            <a:chExt cx="1980000" cy="172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5EC89D42-8243-41E7-B11C-1A65D88D9994}"/>
                </a:ext>
              </a:extLst>
            </p:cNvPr>
            <p:cNvSpPr/>
            <p:nvPr/>
          </p:nvSpPr>
          <p:spPr>
            <a:xfrm>
              <a:off x="839416" y="836712"/>
              <a:ext cx="1980000" cy="172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71500" dist="635000" dir="8100000" sx="95000" sy="9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2103020-FDD5-413F-AD52-B5EFA27BE915}"/>
                </a:ext>
              </a:extLst>
            </p:cNvPr>
            <p:cNvSpPr txBox="1"/>
            <p:nvPr/>
          </p:nvSpPr>
          <p:spPr>
            <a:xfrm>
              <a:off x="866564" y="1228099"/>
              <a:ext cx="1856228" cy="1006359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과 제</a:t>
              </a:r>
              <a:endParaRPr lang="en-US" altLang="ko-KR" sz="1500" b="1" dirty="0" smtClean="0">
                <a:solidFill>
                  <a:schemeClr val="bg1"/>
                </a:solidFill>
                <a:latin typeface="나눔스퀘어라운드 ExtraBold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#</a:t>
              </a:r>
              <a:r>
                <a:rPr lang="en-US" altLang="ko-KR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1</a:t>
              </a:r>
              <a:endParaRPr lang="ko-KR" altLang="en-US" sz="1500" b="1" dirty="0">
                <a:solidFill>
                  <a:schemeClr val="bg1"/>
                </a:solidFill>
                <a:latin typeface="나눔스퀘어라운드 ExtraBold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AC500262-9292-41C0-8B76-B14218C9C330}"/>
                </a:ext>
              </a:extLst>
            </p:cNvPr>
            <p:cNvSpPr/>
            <p:nvPr/>
          </p:nvSpPr>
          <p:spPr>
            <a:xfrm>
              <a:off x="983432" y="98072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9FFC180-415E-4243-AAFA-B2DCC60070F3}"/>
              </a:ext>
            </a:extLst>
          </p:cNvPr>
          <p:cNvSpPr/>
          <p:nvPr/>
        </p:nvSpPr>
        <p:spPr>
          <a:xfrm>
            <a:off x="3719736" y="836712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com316\Desktop\모컴\모컴_과제4_20191752_장어진\4주차_과제1\과제1_java소스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22387" cy="66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com316\Desktop\모컴\모컴_과제4_20191752_장어진\4주차_과제1\과제1_java소스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5" y="0"/>
            <a:ext cx="6539363" cy="6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7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7328" y="35920"/>
            <a:ext cx="720080" cy="792716"/>
            <a:chOff x="839416" y="836712"/>
            <a:chExt cx="1980000" cy="172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5EC89D42-8243-41E7-B11C-1A65D88D9994}"/>
                </a:ext>
              </a:extLst>
            </p:cNvPr>
            <p:cNvSpPr/>
            <p:nvPr/>
          </p:nvSpPr>
          <p:spPr>
            <a:xfrm>
              <a:off x="839416" y="836712"/>
              <a:ext cx="1980000" cy="172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71500" dist="635000" dir="8100000" sx="95000" sy="9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2103020-FDD5-413F-AD52-B5EFA27BE915}"/>
                </a:ext>
              </a:extLst>
            </p:cNvPr>
            <p:cNvSpPr txBox="1"/>
            <p:nvPr/>
          </p:nvSpPr>
          <p:spPr>
            <a:xfrm>
              <a:off x="866564" y="1228099"/>
              <a:ext cx="1856228" cy="1006359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과 제</a:t>
              </a:r>
              <a:endParaRPr lang="en-US" altLang="ko-KR" sz="1500" b="1" dirty="0" smtClean="0">
                <a:solidFill>
                  <a:schemeClr val="bg1"/>
                </a:solidFill>
                <a:latin typeface="나눔스퀘어라운드 ExtraBold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#</a:t>
              </a:r>
              <a:r>
                <a:rPr lang="en-US" altLang="ko-KR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1</a:t>
              </a:r>
              <a:endParaRPr lang="ko-KR" altLang="en-US" sz="1500" b="1" dirty="0">
                <a:solidFill>
                  <a:schemeClr val="bg1"/>
                </a:solidFill>
                <a:latin typeface="나눔스퀘어라운드 ExtraBold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AC500262-9292-41C0-8B76-B14218C9C330}"/>
                </a:ext>
              </a:extLst>
            </p:cNvPr>
            <p:cNvSpPr/>
            <p:nvPr/>
          </p:nvSpPr>
          <p:spPr>
            <a:xfrm>
              <a:off x="983432" y="98072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9FFC180-415E-4243-AAFA-B2DCC60070F3}"/>
              </a:ext>
            </a:extLst>
          </p:cNvPr>
          <p:cNvSpPr/>
          <p:nvPr/>
        </p:nvSpPr>
        <p:spPr>
          <a:xfrm>
            <a:off x="3719736" y="836712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266" name="Picture 2" descr="C:\Users\com316\Desktop\모컴\모컴_과제4_20191752_장어진\4주차_과제1\과제1_java소스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99668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com316\Desktop\모컴\모컴_과제4_20191752_장어진\4주차_과제1\과제1_java소스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15" y="3941"/>
            <a:ext cx="5941286" cy="320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com316\Desktop\모컴\모컴_과제4_20191752_장어진\4주차_과제1\과제1_java소스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3212976"/>
            <a:ext cx="5184576" cy="350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7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7328" y="35920"/>
            <a:ext cx="720080" cy="792716"/>
            <a:chOff x="839416" y="836712"/>
            <a:chExt cx="1980000" cy="172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5EC89D42-8243-41E7-B11C-1A65D88D9994}"/>
                </a:ext>
              </a:extLst>
            </p:cNvPr>
            <p:cNvSpPr/>
            <p:nvPr/>
          </p:nvSpPr>
          <p:spPr>
            <a:xfrm>
              <a:off x="839416" y="836712"/>
              <a:ext cx="1980000" cy="172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71500" dist="635000" dir="8100000" sx="95000" sy="9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2103020-FDD5-413F-AD52-B5EFA27BE915}"/>
                </a:ext>
              </a:extLst>
            </p:cNvPr>
            <p:cNvSpPr txBox="1"/>
            <p:nvPr/>
          </p:nvSpPr>
          <p:spPr>
            <a:xfrm>
              <a:off x="866564" y="1228099"/>
              <a:ext cx="1856228" cy="1006359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과 제</a:t>
              </a:r>
              <a:endParaRPr lang="en-US" altLang="ko-KR" sz="1500" b="1" dirty="0" smtClean="0">
                <a:solidFill>
                  <a:schemeClr val="bg1"/>
                </a:solidFill>
                <a:latin typeface="나눔스퀘어라운드 ExtraBold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#</a:t>
              </a:r>
              <a:r>
                <a:rPr lang="en-US" altLang="ko-KR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1</a:t>
              </a:r>
              <a:endParaRPr lang="ko-KR" altLang="en-US" sz="1500" b="1" dirty="0">
                <a:solidFill>
                  <a:schemeClr val="bg1"/>
                </a:solidFill>
                <a:latin typeface="나눔스퀘어라운드 ExtraBold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AC500262-9292-41C0-8B76-B14218C9C330}"/>
                </a:ext>
              </a:extLst>
            </p:cNvPr>
            <p:cNvSpPr/>
            <p:nvPr/>
          </p:nvSpPr>
          <p:spPr>
            <a:xfrm>
              <a:off x="983432" y="98072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9FFC180-415E-4243-AAFA-B2DCC60070F3}"/>
              </a:ext>
            </a:extLst>
          </p:cNvPr>
          <p:cNvSpPr/>
          <p:nvPr/>
        </p:nvSpPr>
        <p:spPr>
          <a:xfrm>
            <a:off x="3719736" y="836712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50406"/>
            <a:ext cx="2736304" cy="4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0406"/>
            <a:ext cx="2736304" cy="432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5920"/>
            <a:ext cx="2806888" cy="432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08" y="44624"/>
            <a:ext cx="2591964" cy="43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456781"/>
            <a:ext cx="2376264" cy="332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3475247"/>
            <a:ext cx="2456315" cy="32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877" y="3466627"/>
            <a:ext cx="2453661" cy="32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35216" y="6128692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TWICE </a:t>
            </a:r>
            <a:r>
              <a:rPr lang="ko-KR" altLang="en-US" dirty="0" smtClean="0"/>
              <a:t>만 클릭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92975" y="6128692"/>
            <a:ext cx="131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BTS </a:t>
            </a:r>
            <a:r>
              <a:rPr lang="ko-KR" altLang="en-US" dirty="0" smtClean="0"/>
              <a:t>만 클릭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280" y="5806589"/>
            <a:ext cx="2420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아무것도 안 누른 상태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A, B, C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1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7328" y="35920"/>
            <a:ext cx="720080" cy="792716"/>
            <a:chOff x="839416" y="836712"/>
            <a:chExt cx="1980000" cy="172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5EC89D42-8243-41E7-B11C-1A65D88D9994}"/>
                </a:ext>
              </a:extLst>
            </p:cNvPr>
            <p:cNvSpPr/>
            <p:nvPr/>
          </p:nvSpPr>
          <p:spPr>
            <a:xfrm>
              <a:off x="839416" y="836712"/>
              <a:ext cx="1980000" cy="172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71500" dist="635000" dir="8100000" sx="95000" sy="9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2103020-FDD5-413F-AD52-B5EFA27BE915}"/>
                </a:ext>
              </a:extLst>
            </p:cNvPr>
            <p:cNvSpPr txBox="1"/>
            <p:nvPr/>
          </p:nvSpPr>
          <p:spPr>
            <a:xfrm>
              <a:off x="866564" y="1228099"/>
              <a:ext cx="1856228" cy="1006359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과 제</a:t>
              </a:r>
              <a:endParaRPr lang="en-US" altLang="ko-KR" sz="1500" b="1" dirty="0" smtClean="0">
                <a:solidFill>
                  <a:schemeClr val="bg1"/>
                </a:solidFill>
                <a:latin typeface="나눔스퀘어라운드 ExtraBold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#</a:t>
              </a:r>
              <a:r>
                <a:rPr lang="en-US" altLang="ko-KR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1</a:t>
              </a:r>
              <a:endParaRPr lang="ko-KR" altLang="en-US" sz="1500" b="1" dirty="0">
                <a:solidFill>
                  <a:schemeClr val="bg1"/>
                </a:solidFill>
                <a:latin typeface="나눔스퀘어라운드 ExtraBold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AC500262-9292-41C0-8B76-B14218C9C330}"/>
                </a:ext>
              </a:extLst>
            </p:cNvPr>
            <p:cNvSpPr/>
            <p:nvPr/>
          </p:nvSpPr>
          <p:spPr>
            <a:xfrm>
              <a:off x="983432" y="98072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79376" y="986826"/>
            <a:ext cx="11521280" cy="5466510"/>
            <a:chOff x="911424" y="-28554"/>
            <a:chExt cx="10827491" cy="4101062"/>
          </a:xfrm>
        </p:grpSpPr>
        <p:pic>
          <p:nvPicPr>
            <p:cNvPr id="12290" name="Picture 2" descr="C:\Users\com316\Desktop\모컴\모컴_과제4_20191752_장어진\4주차_과제1\과제1_기본결과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424" y="101987"/>
              <a:ext cx="1869488" cy="3831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1424" y="128936"/>
              <a:ext cx="1800200" cy="300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</a:rPr>
                <a:t>&lt; 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기본 형태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&gt;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12291" name="Picture 3" descr="C:\Users\com316\Desktop\모컴\모컴_과제4_20191752_장어진\4주차_과제1\과제1_Matrix_다현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648" y="374948"/>
              <a:ext cx="2065649" cy="3558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347609" y="101987"/>
              <a:ext cx="1222835" cy="300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/>
                <a:t>&lt; Matrix &gt; </a:t>
              </a:r>
              <a:endParaRPr lang="ko-KR" altLang="en-US" sz="2000" dirty="0"/>
            </a:p>
          </p:txBody>
        </p:sp>
        <p:pic>
          <p:nvPicPr>
            <p:cNvPr id="12292" name="Picture 4" descr="C:\Users\com316\Desktop\모컴\모컴_과제4_20191752_장어진\4주차_과제1\과제1_fitXY_다현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567" y="131703"/>
              <a:ext cx="1857537" cy="3849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354376" y="152896"/>
              <a:ext cx="1512168" cy="300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</a:rPr>
                <a:t>&lt;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fitXY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&gt;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12293" name="Picture 5" descr="C:\Users\com316\Desktop\모컴\모컴_과제4_20191752_장어진\4주차_과제1\과제1_fitCenter_다현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644" y="215946"/>
              <a:ext cx="2129580" cy="3771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7655006" y="-28554"/>
              <a:ext cx="1444708" cy="300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/>
                <a:t>&lt; </a:t>
              </a:r>
              <a:r>
                <a:rPr lang="en-US" altLang="ko-KR" sz="2000" dirty="0" err="1" smtClean="0"/>
                <a:t>fitCenter</a:t>
              </a:r>
              <a:r>
                <a:rPr lang="en-US" altLang="ko-KR" sz="2000" dirty="0" smtClean="0"/>
                <a:t> &gt; </a:t>
              </a:r>
              <a:endParaRPr lang="ko-KR" altLang="en-US" sz="2000" dirty="0"/>
            </a:p>
          </p:txBody>
        </p:sp>
        <p:pic>
          <p:nvPicPr>
            <p:cNvPr id="12294" name="Picture 6" descr="C:\Users\com316\Desktop\모컴\모컴_과제4_20191752_장어진\4주차_과제1\과제1_Center_다현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384" y="162203"/>
              <a:ext cx="2186531" cy="3910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10180907" y="881250"/>
            <a:ext cx="131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&lt; Center &gt;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73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7328" y="35920"/>
            <a:ext cx="720080" cy="792716"/>
            <a:chOff x="839416" y="836712"/>
            <a:chExt cx="1980000" cy="172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5EC89D42-8243-41E7-B11C-1A65D88D9994}"/>
                </a:ext>
              </a:extLst>
            </p:cNvPr>
            <p:cNvSpPr/>
            <p:nvPr/>
          </p:nvSpPr>
          <p:spPr>
            <a:xfrm>
              <a:off x="839416" y="836712"/>
              <a:ext cx="1980000" cy="172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71500" dist="635000" dir="8100000" sx="95000" sy="9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2103020-FDD5-413F-AD52-B5EFA27BE915}"/>
                </a:ext>
              </a:extLst>
            </p:cNvPr>
            <p:cNvSpPr txBox="1"/>
            <p:nvPr/>
          </p:nvSpPr>
          <p:spPr>
            <a:xfrm>
              <a:off x="866564" y="1228099"/>
              <a:ext cx="1856228" cy="1006359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과 제</a:t>
              </a:r>
              <a:endParaRPr lang="en-US" altLang="ko-KR" sz="1500" b="1" dirty="0" smtClean="0">
                <a:solidFill>
                  <a:schemeClr val="bg1"/>
                </a:solidFill>
                <a:latin typeface="나눔스퀘어라운드 ExtraBold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#</a:t>
              </a:r>
              <a:r>
                <a:rPr lang="en-US" altLang="ko-KR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1</a:t>
              </a:r>
              <a:endParaRPr lang="ko-KR" altLang="en-US" sz="1500" b="1" dirty="0">
                <a:solidFill>
                  <a:schemeClr val="bg1"/>
                </a:solidFill>
                <a:latin typeface="나눔스퀘어라운드 ExtraBold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AC500262-9292-41C0-8B76-B14218C9C330}"/>
                </a:ext>
              </a:extLst>
            </p:cNvPr>
            <p:cNvSpPr/>
            <p:nvPr/>
          </p:nvSpPr>
          <p:spPr>
            <a:xfrm>
              <a:off x="983432" y="98072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667620" y="1192769"/>
            <a:ext cx="1537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&lt; </a:t>
            </a:r>
            <a:r>
              <a:rPr lang="en-US" altLang="ko-KR" sz="2000" dirty="0" err="1" smtClean="0"/>
              <a:t>fitCenter</a:t>
            </a:r>
            <a:r>
              <a:rPr lang="en-US" altLang="ko-KR" sz="2000" dirty="0" smtClean="0"/>
              <a:t> &gt; 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252847" y="1192769"/>
            <a:ext cx="131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&lt; Center &gt; </a:t>
            </a:r>
            <a:endParaRPr lang="ko-KR" altLang="en-US" sz="2000" dirty="0"/>
          </a:p>
        </p:txBody>
      </p:sp>
      <p:pic>
        <p:nvPicPr>
          <p:cNvPr id="13314" name="Picture 2" descr="C:\Users\com316\Desktop\모컴\모컴_과제4_20191752_장어진\4주차_과제1\과제1_center_정국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7" b="10478"/>
          <a:stretch/>
        </p:blipFill>
        <p:spPr bwMode="auto">
          <a:xfrm>
            <a:off x="9626554" y="1628800"/>
            <a:ext cx="256544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7328" y="1192769"/>
            <a:ext cx="7097066" cy="4684503"/>
            <a:chOff x="249019" y="1160831"/>
            <a:chExt cx="7097066" cy="4684503"/>
          </a:xfrm>
        </p:grpSpPr>
        <p:pic>
          <p:nvPicPr>
            <p:cNvPr id="13317" name="Picture 5" descr="C:\Users\com316\Desktop\모컴\모컴_과제4_20191752_장어진\4주차_과제1\과제1_fitXY_정국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62" b="11078"/>
            <a:stretch/>
          </p:blipFill>
          <p:spPr bwMode="auto">
            <a:xfrm>
              <a:off x="5015880" y="1596862"/>
              <a:ext cx="2330205" cy="4248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86552" y="1160831"/>
              <a:ext cx="1915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&lt; </a:t>
              </a:r>
              <a:r>
                <a:rPr lang="ko-KR" altLang="en-US" sz="2000" dirty="0" smtClean="0"/>
                <a:t>기본 형태 </a:t>
              </a:r>
              <a:r>
                <a:rPr lang="en-US" altLang="ko-KR" sz="2000" dirty="0" smtClean="0"/>
                <a:t>&gt;</a:t>
              </a:r>
              <a:endParaRPr lang="ko-KR" alt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71663" y="1160831"/>
              <a:ext cx="1301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/>
                <a:t>&lt; Matrix &gt; </a:t>
              </a:r>
              <a:endParaRPr lang="ko-KR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6450" y="1160831"/>
              <a:ext cx="1609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&lt; </a:t>
              </a:r>
              <a:r>
                <a:rPr lang="en-US" altLang="ko-KR" sz="2000" dirty="0" err="1" smtClean="0"/>
                <a:t>fitXY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&gt;</a:t>
              </a:r>
              <a:endParaRPr lang="ko-KR" altLang="en-US" sz="2000" dirty="0"/>
            </a:p>
          </p:txBody>
        </p:sp>
        <p:pic>
          <p:nvPicPr>
            <p:cNvPr id="13315" name="Picture 3" descr="C:\Users\com316\Desktop\모컴\모컴_과제4_20191752_장어진\4주차_과제1\과제1_기본_정국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19" y="1596862"/>
              <a:ext cx="2190618" cy="4248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 descr="C:\Users\com316\Desktop\모컴\모컴_과제4_20191752_장어진\4주차_과제1\과제1_matrix_정국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78" b="12054"/>
            <a:stretch/>
          </p:blipFill>
          <p:spPr bwMode="auto">
            <a:xfrm>
              <a:off x="2560635" y="1596862"/>
              <a:ext cx="2323246" cy="4248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318" name="Picture 6" descr="C:\Users\com316\Desktop\모컴\모컴_과제4_20191752_장어진\4주차_과제1\과제1_fitcenter_정국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4" b="10697"/>
          <a:stretch/>
        </p:blipFill>
        <p:spPr bwMode="auto">
          <a:xfrm>
            <a:off x="7320136" y="1628801"/>
            <a:ext cx="223224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1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D3BC5F5-16F3-4414-902B-F926FD2554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7328" y="44624"/>
            <a:ext cx="1980000" cy="1728192"/>
            <a:chOff x="839416" y="836712"/>
            <a:chExt cx="1980000" cy="17281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5EC89D42-8243-41E7-B11C-1A65D88D9994}"/>
                </a:ext>
              </a:extLst>
            </p:cNvPr>
            <p:cNvSpPr/>
            <p:nvPr/>
          </p:nvSpPr>
          <p:spPr>
            <a:xfrm>
              <a:off x="839416" y="836712"/>
              <a:ext cx="1980000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635000" dir="8100000" sx="95000" sy="9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2103020-FDD5-413F-AD52-B5EFA27BE915}"/>
                </a:ext>
              </a:extLst>
            </p:cNvPr>
            <p:cNvSpPr txBox="1"/>
            <p:nvPr/>
          </p:nvSpPr>
          <p:spPr>
            <a:xfrm>
              <a:off x="952502" y="1249886"/>
              <a:ext cx="1798311" cy="1261884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3600" b="1" dirty="0" smtClean="0">
                  <a:latin typeface="Arial" panose="020B0604020202020204" pitchFamily="34" charset="0"/>
                  <a:ea typeface="나눔스퀘어라운드 ExtraBold" panose="020B0600000101010101"/>
                  <a:cs typeface="Arial" panose="020B0604020202020204" pitchFamily="34" charset="0"/>
                </a:rPr>
                <a:t>실 습</a:t>
              </a:r>
              <a:endParaRPr lang="en-US" altLang="ko-KR" sz="3600" b="1" dirty="0" smtClean="0">
                <a:latin typeface="Arial" panose="020B0604020202020204" pitchFamily="34" charset="0"/>
                <a:ea typeface="나눔스퀘어라운드 ExtraBold" panose="020B0600000101010101"/>
                <a:cs typeface="Arial" panose="020B0604020202020204" pitchFamily="34" charset="0"/>
              </a:endParaRPr>
            </a:p>
            <a:p>
              <a:pPr algn="l"/>
              <a:endParaRPr lang="en-US" altLang="ko-KR" sz="1800" b="1" dirty="0" smtClean="0">
                <a:latin typeface="Arial" panose="020B0604020202020204" pitchFamily="34" charset="0"/>
                <a:ea typeface="나눔스퀘어라운드 ExtraBold" panose="020B0600000101010101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800" b="1" dirty="0">
                  <a:latin typeface="Arial" panose="020B0604020202020204" pitchFamily="34" charset="0"/>
                  <a:ea typeface="나눔스퀘어라운드 ExtraBold" panose="020B0600000101010101"/>
                  <a:cs typeface="Arial" panose="020B0604020202020204" pitchFamily="34" charset="0"/>
                </a:rPr>
                <a:t> </a:t>
              </a:r>
              <a:r>
                <a:rPr lang="en-US" altLang="ko-KR" sz="2800" b="1" dirty="0" smtClean="0">
                  <a:latin typeface="Arial" panose="020B0604020202020204" pitchFamily="34" charset="0"/>
                  <a:ea typeface="나눔스퀘어라운드 ExtraBold" panose="020B0600000101010101"/>
                  <a:cs typeface="Arial" panose="020B0604020202020204" pitchFamily="34" charset="0"/>
                </a:rPr>
                <a:t>#1</a:t>
              </a:r>
              <a:endParaRPr lang="ko-KR" altLang="en-US" sz="2800" b="1" dirty="0">
                <a:latin typeface="Arial" panose="020B0604020202020204" pitchFamily="34" charset="0"/>
                <a:ea typeface="나눔스퀘어라운드 ExtraBold" panose="020B0600000101010101"/>
                <a:cs typeface="Arial" panose="020B0604020202020204" pitchFamily="34" charset="0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AC500262-9292-41C0-8B76-B14218C9C330}"/>
                </a:ext>
              </a:extLst>
            </p:cNvPr>
            <p:cNvSpPr/>
            <p:nvPr/>
          </p:nvSpPr>
          <p:spPr>
            <a:xfrm>
              <a:off x="983432" y="98072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9" name="Picture 5" descr="C:\Users\com316\Desktop\모컴\모컴_과제4_20191752_장어진\실습1\실습1_xml소스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382" y="44624"/>
            <a:ext cx="5716810" cy="672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om316\Desktop\모컴\모컴_과제4_20191752_장어진\실습1\실습1_xml소스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603609"/>
            <a:ext cx="566737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0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D3BC5F5-16F3-4414-902B-F926FD2554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7328" y="49502"/>
            <a:ext cx="1980000" cy="1728192"/>
            <a:chOff x="839416" y="836712"/>
            <a:chExt cx="1980000" cy="17281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5EC89D42-8243-41E7-B11C-1A65D88D9994}"/>
                </a:ext>
              </a:extLst>
            </p:cNvPr>
            <p:cNvSpPr/>
            <p:nvPr/>
          </p:nvSpPr>
          <p:spPr>
            <a:xfrm>
              <a:off x="839416" y="836712"/>
              <a:ext cx="1980000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635000" dir="8100000" sx="95000" sy="9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2103020-FDD5-413F-AD52-B5EFA27BE915}"/>
                </a:ext>
              </a:extLst>
            </p:cNvPr>
            <p:cNvSpPr txBox="1"/>
            <p:nvPr/>
          </p:nvSpPr>
          <p:spPr>
            <a:xfrm>
              <a:off x="930260" y="1249886"/>
              <a:ext cx="1798311" cy="1261884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3600" b="1" dirty="0" smtClean="0">
                  <a:latin typeface="Arial" panose="020B0604020202020204" pitchFamily="34" charset="0"/>
                  <a:ea typeface="나눔스퀘어라운드 ExtraBold" panose="020B0600000101010101"/>
                  <a:cs typeface="Arial" panose="020B0604020202020204" pitchFamily="34" charset="0"/>
                </a:rPr>
                <a:t>실 습</a:t>
              </a:r>
              <a:endParaRPr lang="en-US" altLang="ko-KR" sz="3600" b="1" dirty="0" smtClean="0">
                <a:latin typeface="Arial" panose="020B0604020202020204" pitchFamily="34" charset="0"/>
                <a:ea typeface="나눔스퀘어라운드 ExtraBold" panose="020B0600000101010101"/>
                <a:cs typeface="Arial" panose="020B0604020202020204" pitchFamily="34" charset="0"/>
              </a:endParaRPr>
            </a:p>
            <a:p>
              <a:pPr algn="l"/>
              <a:endParaRPr lang="en-US" altLang="ko-KR" sz="1800" b="1" dirty="0" smtClean="0">
                <a:latin typeface="Arial" panose="020B0604020202020204" pitchFamily="34" charset="0"/>
                <a:ea typeface="나눔스퀘어라운드 ExtraBold" panose="020B0600000101010101"/>
                <a:cs typeface="Arial" panose="020B0604020202020204" pitchFamily="34" charset="0"/>
              </a:endParaRPr>
            </a:p>
            <a:p>
              <a:pPr algn="r"/>
              <a:r>
                <a:rPr lang="en-US" altLang="ko-KR" sz="2800" b="1" dirty="0">
                  <a:latin typeface="Arial" panose="020B0604020202020204" pitchFamily="34" charset="0"/>
                  <a:ea typeface="나눔스퀘어라운드 ExtraBold" panose="020B0600000101010101"/>
                  <a:cs typeface="Arial" panose="020B0604020202020204" pitchFamily="34" charset="0"/>
                </a:rPr>
                <a:t> </a:t>
              </a:r>
              <a:r>
                <a:rPr lang="en-US" altLang="ko-KR" sz="2800" b="1" dirty="0" smtClean="0">
                  <a:latin typeface="Arial" panose="020B0604020202020204" pitchFamily="34" charset="0"/>
                  <a:ea typeface="나눔스퀘어라운드 ExtraBold" panose="020B0600000101010101"/>
                  <a:cs typeface="Arial" panose="020B0604020202020204" pitchFamily="34" charset="0"/>
                </a:rPr>
                <a:t>#1</a:t>
              </a:r>
              <a:endParaRPr lang="ko-KR" altLang="en-US" sz="2800" b="1" dirty="0">
                <a:latin typeface="Arial" panose="020B0604020202020204" pitchFamily="34" charset="0"/>
                <a:ea typeface="나눔스퀘어라운드 ExtraBold" panose="020B0600000101010101"/>
                <a:cs typeface="Arial" panose="020B0604020202020204" pitchFamily="34" charset="0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AC500262-9292-41C0-8B76-B14218C9C330}"/>
                </a:ext>
              </a:extLst>
            </p:cNvPr>
            <p:cNvSpPr/>
            <p:nvPr/>
          </p:nvSpPr>
          <p:spPr>
            <a:xfrm>
              <a:off x="983432" y="98072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 descr="C:\Users\com316\Desktop\모컴\모컴_과제4_20191752_장어진\실습1\실습1_java소스 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49502"/>
            <a:ext cx="8136904" cy="676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2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D3BC5F5-16F3-4414-902B-F926FD2554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7328" y="44190"/>
            <a:ext cx="1980000" cy="1728192"/>
            <a:chOff x="839416" y="836712"/>
            <a:chExt cx="1980000" cy="17281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5EC89D42-8243-41E7-B11C-1A65D88D9994}"/>
                </a:ext>
              </a:extLst>
            </p:cNvPr>
            <p:cNvSpPr/>
            <p:nvPr/>
          </p:nvSpPr>
          <p:spPr>
            <a:xfrm>
              <a:off x="839416" y="836712"/>
              <a:ext cx="1980000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635000" dir="8100000" sx="95000" sy="9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2103020-FDD5-413F-AD52-B5EFA27BE915}"/>
                </a:ext>
              </a:extLst>
            </p:cNvPr>
            <p:cNvSpPr txBox="1"/>
            <p:nvPr/>
          </p:nvSpPr>
          <p:spPr>
            <a:xfrm>
              <a:off x="930260" y="1249886"/>
              <a:ext cx="1798311" cy="1261884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3600" b="1" dirty="0" smtClean="0">
                  <a:latin typeface="Arial" panose="020B0604020202020204" pitchFamily="34" charset="0"/>
                  <a:ea typeface="나눔스퀘어라운드 ExtraBold" panose="020B0600000101010101"/>
                  <a:cs typeface="Arial" panose="020B0604020202020204" pitchFamily="34" charset="0"/>
                </a:rPr>
                <a:t>실 습</a:t>
              </a:r>
              <a:endParaRPr lang="en-US" altLang="ko-KR" sz="3600" b="1" dirty="0" smtClean="0">
                <a:latin typeface="Arial" panose="020B0604020202020204" pitchFamily="34" charset="0"/>
                <a:ea typeface="나눔스퀘어라운드 ExtraBold" panose="020B0600000101010101"/>
                <a:cs typeface="Arial" panose="020B0604020202020204" pitchFamily="34" charset="0"/>
              </a:endParaRPr>
            </a:p>
            <a:p>
              <a:pPr algn="l"/>
              <a:endParaRPr lang="en-US" altLang="ko-KR" sz="1800" b="1" dirty="0" smtClean="0">
                <a:latin typeface="Arial" panose="020B0604020202020204" pitchFamily="34" charset="0"/>
                <a:ea typeface="나눔스퀘어라운드 ExtraBold" panose="020B0600000101010101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800" b="1" dirty="0">
                  <a:latin typeface="Arial" panose="020B0604020202020204" pitchFamily="34" charset="0"/>
                  <a:ea typeface="나눔스퀘어라운드 ExtraBold" panose="020B0600000101010101"/>
                  <a:cs typeface="Arial" panose="020B0604020202020204" pitchFamily="34" charset="0"/>
                </a:rPr>
                <a:t> </a:t>
              </a:r>
              <a:r>
                <a:rPr lang="en-US" altLang="ko-KR" sz="2800" b="1" dirty="0" smtClean="0">
                  <a:latin typeface="Arial" panose="020B0604020202020204" pitchFamily="34" charset="0"/>
                  <a:ea typeface="나눔스퀘어라운드 ExtraBold" panose="020B0600000101010101"/>
                  <a:cs typeface="Arial" panose="020B0604020202020204" pitchFamily="34" charset="0"/>
                </a:rPr>
                <a:t>#2</a:t>
              </a:r>
              <a:endParaRPr lang="ko-KR" altLang="en-US" sz="2800" b="1" dirty="0">
                <a:latin typeface="Arial" panose="020B0604020202020204" pitchFamily="34" charset="0"/>
                <a:ea typeface="나눔스퀘어라운드 ExtraBold" panose="020B0600000101010101"/>
                <a:cs typeface="Arial" panose="020B0604020202020204" pitchFamily="34" charset="0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AC500262-9292-41C0-8B76-B14218C9C330}"/>
                </a:ext>
              </a:extLst>
            </p:cNvPr>
            <p:cNvSpPr/>
            <p:nvPr/>
          </p:nvSpPr>
          <p:spPr>
            <a:xfrm>
              <a:off x="983432" y="98072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 descr="C:\Users\com316\Desktop\모컴\모컴_과제4_20191752_장어진\실습2\실습2_xml소스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50" y="44624"/>
            <a:ext cx="3905250" cy="677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om316\Desktop\모컴\모컴_과제4_20191752_장어진\실습2\실습2_xml소스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90488"/>
            <a:ext cx="48768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om316\Desktop\모컴\모컴_과제4_20191752_장어진\실습2\실습2_결과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20" y="1849368"/>
            <a:ext cx="2376364" cy="494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0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D3BC5F5-16F3-4414-902B-F926FD2554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7328" y="44624"/>
            <a:ext cx="1980000" cy="1728192"/>
            <a:chOff x="839416" y="836712"/>
            <a:chExt cx="1980000" cy="17281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5EC89D42-8243-41E7-B11C-1A65D88D9994}"/>
                </a:ext>
              </a:extLst>
            </p:cNvPr>
            <p:cNvSpPr/>
            <p:nvPr/>
          </p:nvSpPr>
          <p:spPr>
            <a:xfrm>
              <a:off x="839416" y="836712"/>
              <a:ext cx="1980000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635000" dir="8100000" sx="95000" sy="9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2103020-FDD5-413F-AD52-B5EFA27BE915}"/>
                </a:ext>
              </a:extLst>
            </p:cNvPr>
            <p:cNvSpPr txBox="1"/>
            <p:nvPr/>
          </p:nvSpPr>
          <p:spPr>
            <a:xfrm>
              <a:off x="930260" y="1249886"/>
              <a:ext cx="1798311" cy="1261884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3600" b="1" dirty="0" smtClean="0">
                  <a:latin typeface="Arial" panose="020B0604020202020204" pitchFamily="34" charset="0"/>
                  <a:ea typeface="나눔스퀘어라운드 ExtraBold" panose="020B0600000101010101"/>
                  <a:cs typeface="Arial" panose="020B0604020202020204" pitchFamily="34" charset="0"/>
                </a:rPr>
                <a:t>실 습</a:t>
              </a:r>
              <a:endParaRPr lang="en-US" altLang="ko-KR" sz="3600" b="1" dirty="0" smtClean="0">
                <a:latin typeface="Arial" panose="020B0604020202020204" pitchFamily="34" charset="0"/>
                <a:ea typeface="나눔스퀘어라운드 ExtraBold" panose="020B0600000101010101"/>
                <a:cs typeface="Arial" panose="020B0604020202020204" pitchFamily="34" charset="0"/>
              </a:endParaRPr>
            </a:p>
            <a:p>
              <a:pPr algn="l"/>
              <a:endParaRPr lang="en-US" altLang="ko-KR" sz="1800" b="1" dirty="0" smtClean="0">
                <a:latin typeface="Arial" panose="020B0604020202020204" pitchFamily="34" charset="0"/>
                <a:ea typeface="나눔스퀘어라운드 ExtraBold" panose="020B0600000101010101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800" b="1" dirty="0">
                  <a:latin typeface="Arial" panose="020B0604020202020204" pitchFamily="34" charset="0"/>
                  <a:ea typeface="나눔스퀘어라운드 ExtraBold" panose="020B0600000101010101"/>
                  <a:cs typeface="Arial" panose="020B0604020202020204" pitchFamily="34" charset="0"/>
                </a:rPr>
                <a:t> </a:t>
              </a:r>
              <a:r>
                <a:rPr lang="en-US" altLang="ko-KR" sz="2800" b="1" dirty="0" smtClean="0">
                  <a:latin typeface="Arial" panose="020B0604020202020204" pitchFamily="34" charset="0"/>
                  <a:ea typeface="나눔스퀘어라운드 ExtraBold" panose="020B0600000101010101"/>
                  <a:cs typeface="Arial" panose="020B0604020202020204" pitchFamily="34" charset="0"/>
                </a:rPr>
                <a:t>#3</a:t>
              </a:r>
              <a:endParaRPr lang="ko-KR" altLang="en-US" sz="2800" b="1" dirty="0">
                <a:latin typeface="Arial" panose="020B0604020202020204" pitchFamily="34" charset="0"/>
                <a:ea typeface="나눔스퀘어라운드 ExtraBold" panose="020B0600000101010101"/>
                <a:cs typeface="Arial" panose="020B0604020202020204" pitchFamily="34" charset="0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AC500262-9292-41C0-8B76-B14218C9C330}"/>
                </a:ext>
              </a:extLst>
            </p:cNvPr>
            <p:cNvSpPr/>
            <p:nvPr/>
          </p:nvSpPr>
          <p:spPr>
            <a:xfrm>
              <a:off x="983432" y="98072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 descr="C:\Users\com316\Desktop\모컴\모컴_과제4_20191752_장어진\실습3\실습3_xml소스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55662"/>
            <a:ext cx="32575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om316\Desktop\모컴\모컴_과제4_20191752_장어진\실습3\실습3_xml소스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55662"/>
            <a:ext cx="3816423" cy="667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com316\Desktop\모컴\모컴_과제4_20191752_장어진\실습3\실습3_결과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" t="10044" r="2776" b="15374"/>
          <a:stretch/>
        </p:blipFill>
        <p:spPr bwMode="auto">
          <a:xfrm>
            <a:off x="7133159" y="1988840"/>
            <a:ext cx="2580431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D3BC5F5-16F3-4414-902B-F926FD2554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7328" y="44624"/>
            <a:ext cx="1980000" cy="1728192"/>
            <a:chOff x="839416" y="836712"/>
            <a:chExt cx="1980000" cy="17281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5EC89D42-8243-41E7-B11C-1A65D88D9994}"/>
                </a:ext>
              </a:extLst>
            </p:cNvPr>
            <p:cNvSpPr/>
            <p:nvPr/>
          </p:nvSpPr>
          <p:spPr>
            <a:xfrm>
              <a:off x="839416" y="836712"/>
              <a:ext cx="1980000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635000" dir="8100000" sx="95000" sy="9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2103020-FDD5-413F-AD52-B5EFA27BE915}"/>
                </a:ext>
              </a:extLst>
            </p:cNvPr>
            <p:cNvSpPr txBox="1"/>
            <p:nvPr/>
          </p:nvSpPr>
          <p:spPr>
            <a:xfrm>
              <a:off x="930260" y="1249886"/>
              <a:ext cx="1798311" cy="1261884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3600" b="1" dirty="0" smtClean="0">
                  <a:latin typeface="Arial" panose="020B0604020202020204" pitchFamily="34" charset="0"/>
                  <a:ea typeface="나눔스퀘어라운드 ExtraBold" panose="020B0600000101010101"/>
                  <a:cs typeface="Arial" panose="020B0604020202020204" pitchFamily="34" charset="0"/>
                </a:rPr>
                <a:t>실 습</a:t>
              </a:r>
              <a:endParaRPr lang="en-US" altLang="ko-KR" sz="3600" b="1" dirty="0" smtClean="0">
                <a:latin typeface="Arial" panose="020B0604020202020204" pitchFamily="34" charset="0"/>
                <a:ea typeface="나눔스퀘어라운드 ExtraBold" panose="020B0600000101010101"/>
                <a:cs typeface="Arial" panose="020B0604020202020204" pitchFamily="34" charset="0"/>
              </a:endParaRPr>
            </a:p>
            <a:p>
              <a:pPr algn="l"/>
              <a:endParaRPr lang="en-US" altLang="ko-KR" sz="1800" b="1" dirty="0" smtClean="0">
                <a:latin typeface="Arial" panose="020B0604020202020204" pitchFamily="34" charset="0"/>
                <a:ea typeface="나눔스퀘어라운드 ExtraBold" panose="020B0600000101010101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800" b="1" dirty="0">
                  <a:latin typeface="Arial" panose="020B0604020202020204" pitchFamily="34" charset="0"/>
                  <a:ea typeface="나눔스퀘어라운드 ExtraBold" panose="020B0600000101010101"/>
                  <a:cs typeface="Arial" panose="020B0604020202020204" pitchFamily="34" charset="0"/>
                </a:rPr>
                <a:t> </a:t>
              </a:r>
              <a:r>
                <a:rPr lang="en-US" altLang="ko-KR" sz="2800" b="1" dirty="0" smtClean="0">
                  <a:latin typeface="Arial" panose="020B0604020202020204" pitchFamily="34" charset="0"/>
                  <a:ea typeface="나눔스퀘어라운드 ExtraBold" panose="020B0600000101010101"/>
                  <a:cs typeface="Arial" panose="020B0604020202020204" pitchFamily="34" charset="0"/>
                </a:rPr>
                <a:t>#3</a:t>
              </a:r>
              <a:endParaRPr lang="ko-KR" altLang="en-US" sz="2800" b="1" dirty="0">
                <a:latin typeface="Arial" panose="020B0604020202020204" pitchFamily="34" charset="0"/>
                <a:ea typeface="나눔스퀘어라운드 ExtraBold" panose="020B0600000101010101"/>
                <a:cs typeface="Arial" panose="020B0604020202020204" pitchFamily="34" charset="0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AC500262-9292-41C0-8B76-B14218C9C330}"/>
                </a:ext>
              </a:extLst>
            </p:cNvPr>
            <p:cNvSpPr/>
            <p:nvPr/>
          </p:nvSpPr>
          <p:spPr>
            <a:xfrm>
              <a:off x="983432" y="98072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6" name="Picture 2" descr="C:\Users\com316\Desktop\모컴\모컴_과제4_20191752_장어진\실습4\실습4_java소스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4624"/>
            <a:ext cx="6000750" cy="67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om316\Desktop\모컴\모컴_과제4_20191752_장어진\실습4\실습4_java소스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53405"/>
            <a:ext cx="4824536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com316\Desktop\모컴\모컴_과제4_20191752_장어진\실습4\실습4_결과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3140968"/>
            <a:ext cx="392798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7328" y="35920"/>
            <a:ext cx="720080" cy="792716"/>
            <a:chOff x="839416" y="836712"/>
            <a:chExt cx="1980000" cy="172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5EC89D42-8243-41E7-B11C-1A65D88D9994}"/>
                </a:ext>
              </a:extLst>
            </p:cNvPr>
            <p:cNvSpPr/>
            <p:nvPr/>
          </p:nvSpPr>
          <p:spPr>
            <a:xfrm>
              <a:off x="839416" y="836712"/>
              <a:ext cx="1980000" cy="172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71500" dist="635000" dir="8100000" sx="95000" sy="9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2103020-FDD5-413F-AD52-B5EFA27BE915}"/>
                </a:ext>
              </a:extLst>
            </p:cNvPr>
            <p:cNvSpPr txBox="1"/>
            <p:nvPr/>
          </p:nvSpPr>
          <p:spPr>
            <a:xfrm>
              <a:off x="866564" y="1228099"/>
              <a:ext cx="1856228" cy="1006359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과 제</a:t>
              </a:r>
              <a:endParaRPr lang="en-US" altLang="ko-KR" sz="1500" b="1" dirty="0" smtClean="0">
                <a:solidFill>
                  <a:schemeClr val="bg1"/>
                </a:solidFill>
                <a:latin typeface="나눔스퀘어라운드 ExtraBold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#</a:t>
              </a:r>
              <a:r>
                <a:rPr lang="en-US" altLang="ko-KR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1</a:t>
              </a:r>
              <a:endParaRPr lang="ko-KR" altLang="en-US" sz="1500" b="1" dirty="0">
                <a:solidFill>
                  <a:schemeClr val="bg1"/>
                </a:solidFill>
                <a:latin typeface="나눔스퀘어라운드 ExtraBold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AC500262-9292-41C0-8B76-B14218C9C330}"/>
                </a:ext>
              </a:extLst>
            </p:cNvPr>
            <p:cNvSpPr/>
            <p:nvPr/>
          </p:nvSpPr>
          <p:spPr>
            <a:xfrm>
              <a:off x="983432" y="98072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9FFC180-415E-4243-AAFA-B2DCC60070F3}"/>
              </a:ext>
            </a:extLst>
          </p:cNvPr>
          <p:cNvSpPr/>
          <p:nvPr/>
        </p:nvSpPr>
        <p:spPr>
          <a:xfrm>
            <a:off x="3719736" y="836712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com316\Desktop\모컴\모컴_과제4_20191752_장어진\4주차_과제1\과제1_xml소스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7" y="17165"/>
            <a:ext cx="7037948" cy="48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com316\Desktop\모컴\모컴_과제4_20191752_장어진\4주차_과제1\과제1_xml소스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01986"/>
            <a:ext cx="6456962" cy="440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7328" y="35920"/>
            <a:ext cx="720080" cy="792716"/>
            <a:chOff x="839416" y="836712"/>
            <a:chExt cx="1980000" cy="172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5EC89D42-8243-41E7-B11C-1A65D88D9994}"/>
                </a:ext>
              </a:extLst>
            </p:cNvPr>
            <p:cNvSpPr/>
            <p:nvPr/>
          </p:nvSpPr>
          <p:spPr>
            <a:xfrm>
              <a:off x="839416" y="836712"/>
              <a:ext cx="1980000" cy="172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71500" dist="635000" dir="8100000" sx="95000" sy="9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2103020-FDD5-413F-AD52-B5EFA27BE915}"/>
                </a:ext>
              </a:extLst>
            </p:cNvPr>
            <p:cNvSpPr txBox="1"/>
            <p:nvPr/>
          </p:nvSpPr>
          <p:spPr>
            <a:xfrm>
              <a:off x="866564" y="1228099"/>
              <a:ext cx="1856228" cy="1006359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과 제</a:t>
              </a:r>
              <a:endParaRPr lang="en-US" altLang="ko-KR" sz="1500" b="1" dirty="0" smtClean="0">
                <a:solidFill>
                  <a:schemeClr val="bg1"/>
                </a:solidFill>
                <a:latin typeface="나눔스퀘어라운드 ExtraBold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#</a:t>
              </a:r>
              <a:r>
                <a:rPr lang="en-US" altLang="ko-KR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1</a:t>
              </a:r>
              <a:endParaRPr lang="ko-KR" altLang="en-US" sz="1500" b="1" dirty="0">
                <a:solidFill>
                  <a:schemeClr val="bg1"/>
                </a:solidFill>
                <a:latin typeface="나눔스퀘어라운드 ExtraBold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AC500262-9292-41C0-8B76-B14218C9C330}"/>
                </a:ext>
              </a:extLst>
            </p:cNvPr>
            <p:cNvSpPr/>
            <p:nvPr/>
          </p:nvSpPr>
          <p:spPr>
            <a:xfrm>
              <a:off x="983432" y="98072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9FFC180-415E-4243-AAFA-B2DCC60070F3}"/>
              </a:ext>
            </a:extLst>
          </p:cNvPr>
          <p:cNvSpPr/>
          <p:nvPr/>
        </p:nvSpPr>
        <p:spPr>
          <a:xfrm>
            <a:off x="3719736" y="836712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 descr="C:\Users\com316\Desktop\모컴\모컴_과제4_20191752_장어진\4주차_과제1\과제1_xml소스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4" y="35920"/>
            <a:ext cx="6408712" cy="677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com316\Desktop\모컴\모컴_과제4_20191752_장어진\4주차_과제1\과제1_xml소스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44624"/>
            <a:ext cx="6384032" cy="67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3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7328" y="35920"/>
            <a:ext cx="720080" cy="792716"/>
            <a:chOff x="839416" y="836712"/>
            <a:chExt cx="1980000" cy="172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5EC89D42-8243-41E7-B11C-1A65D88D9994}"/>
                </a:ext>
              </a:extLst>
            </p:cNvPr>
            <p:cNvSpPr/>
            <p:nvPr/>
          </p:nvSpPr>
          <p:spPr>
            <a:xfrm>
              <a:off x="839416" y="836712"/>
              <a:ext cx="1980000" cy="172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71500" dist="635000" dir="8100000" sx="95000" sy="9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2103020-FDD5-413F-AD52-B5EFA27BE915}"/>
                </a:ext>
              </a:extLst>
            </p:cNvPr>
            <p:cNvSpPr txBox="1"/>
            <p:nvPr/>
          </p:nvSpPr>
          <p:spPr>
            <a:xfrm>
              <a:off x="866564" y="1228099"/>
              <a:ext cx="1856228" cy="1006359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과 제</a:t>
              </a:r>
              <a:endParaRPr lang="en-US" altLang="ko-KR" sz="1500" b="1" dirty="0" smtClean="0">
                <a:solidFill>
                  <a:schemeClr val="bg1"/>
                </a:solidFill>
                <a:latin typeface="나눔스퀘어라운드 ExtraBold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#</a:t>
              </a:r>
              <a:r>
                <a:rPr lang="en-US" altLang="ko-KR" sz="1500" b="1" dirty="0" smtClean="0">
                  <a:solidFill>
                    <a:schemeClr val="bg1"/>
                  </a:solidFill>
                  <a:latin typeface="나눔스퀘어라운드 ExtraBold"/>
                  <a:ea typeface="맑은 고딕" panose="020B0503020000020004" pitchFamily="50" charset="-127"/>
                  <a:cs typeface="Arial" panose="020B0604020202020204" pitchFamily="34" charset="0"/>
                </a:rPr>
                <a:t>1</a:t>
              </a:r>
              <a:endParaRPr lang="ko-KR" altLang="en-US" sz="1500" b="1" dirty="0">
                <a:solidFill>
                  <a:schemeClr val="bg1"/>
                </a:solidFill>
                <a:latin typeface="나눔스퀘어라운드 ExtraBold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AC500262-9292-41C0-8B76-B14218C9C330}"/>
                </a:ext>
              </a:extLst>
            </p:cNvPr>
            <p:cNvSpPr/>
            <p:nvPr/>
          </p:nvSpPr>
          <p:spPr>
            <a:xfrm>
              <a:off x="983432" y="98072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9FFC180-415E-4243-AAFA-B2DCC60070F3}"/>
              </a:ext>
            </a:extLst>
          </p:cNvPr>
          <p:cNvSpPr/>
          <p:nvPr/>
        </p:nvSpPr>
        <p:spPr>
          <a:xfrm>
            <a:off x="3719736" y="836712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218" name="Picture 2" descr="C:\Users\com316\Desktop\모컴\모컴_과제4_20191752_장어진\4주차_과제1\과제1_xml소스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" y="0"/>
            <a:ext cx="7179257" cy="682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com316\Desktop\모컴\모컴_과제4_20191752_장어진\4주차_과제1\과제1_기본결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35920"/>
            <a:ext cx="3263937" cy="668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com316\Desktop\모컴\모컴_과제4_20191752_장어진\4주차_과제1\과제1_기본_정국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55" y="446300"/>
            <a:ext cx="3257024" cy="566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3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</TotalTime>
  <Words>116</Words>
  <Application>Microsoft Office PowerPoint</Application>
  <PresentationFormat>사용자 지정</PresentationFormat>
  <Paragraphs>48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com316</cp:lastModifiedBy>
  <cp:revision>134</cp:revision>
  <dcterms:created xsi:type="dcterms:W3CDTF">2018-09-09T04:25:23Z</dcterms:created>
  <dcterms:modified xsi:type="dcterms:W3CDTF">2021-03-30T09:57:47Z</dcterms:modified>
</cp:coreProperties>
</file>