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4630400" cy="8229600"/>
  <p:notesSz cx="8229600" cy="146304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HY중고딕" panose="02030600000101010101" pitchFamily="18" charset="-127"/>
      <p:regular r:id="rId19"/>
    </p:embeddedFont>
    <p:embeddedFont>
      <p:font typeface="Lora" pitchFamily="2" charset="0"/>
      <p:regular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0" d="100"/>
          <a:sy n="9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094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1EAC2-7EEE-719D-2614-A61024DA8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D91341-63E8-5B1D-36FB-ACD7C16C41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D30A20-C0E8-1C08-4562-C07B42184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57151-F755-ECB7-9814-244AFF283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62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224435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롤 챔피언 추천 사이트 </a:t>
            </a:r>
            <a:endParaRPr lang="en-US" sz="4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837724" y="3476387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5692613" y="6533888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                                                                                                           2023143038 정예진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5692614" y="4915436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                                                                                                           2023143028정우민 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5692614" y="5716520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                                                                                                           2023143036어진희</a:t>
            </a:r>
            <a:endParaRPr lang="en-US" sz="18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06562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웹페이지 실행 전 화면</a:t>
            </a:r>
            <a:endParaRPr lang="en-US" sz="4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837724" y="4128611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웹페이지 실행 전 화면입니다.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4780836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아이디와 태그를 입력하면 결과 창에 값이 입력될 수 있도록 제작</a:t>
            </a:r>
            <a:endParaRPr lang="en-US" sz="18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9420" y="299879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4400" dirty="0">
                <a:solidFill>
                  <a:srgbClr val="F98AC7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실행 결과 화면 </a:t>
            </a:r>
            <a:endParaRPr lang="en-US" sz="4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639420" y="4071699"/>
            <a:ext cx="56397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공통</a:t>
            </a: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속성을 </a:t>
            </a:r>
            <a:r>
              <a:rPr lang="en-US" sz="18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가진</a:t>
            </a: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챔피언</a:t>
            </a: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: </a:t>
            </a:r>
            <a:r>
              <a:rPr lang="ko-KR" altLang="en-US" sz="18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노틸러스</a:t>
            </a:r>
            <a:r>
              <a:rPr lang="en-US" altLang="ko-KR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ko-KR" altLang="en-US" sz="18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루시안</a:t>
            </a:r>
            <a:r>
              <a:rPr lang="en-US" altLang="ko-KR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ko-KR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ko-KR" altLang="en-US" sz="18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볼레베어</a:t>
            </a:r>
            <a:r>
              <a:rPr lang="en-US" altLang="ko-KR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ko-KR" alt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사미라</a:t>
            </a:r>
            <a:r>
              <a:rPr lang="en-US" altLang="ko-KR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ko-KR" alt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에코</a:t>
            </a:r>
            <a:r>
              <a:rPr lang="en-US" altLang="ko-KR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ko-KR" alt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자야</a:t>
            </a:r>
            <a:r>
              <a:rPr lang="en-US" altLang="ko-KR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ko-KR" alt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조이</a:t>
            </a:r>
            <a:r>
              <a:rPr lang="en-US" altLang="ko-KR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ko-KR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ko-KR" alt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트리스타나</a:t>
            </a:r>
            <a:r>
              <a:rPr lang="en-US" altLang="ko-KR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ko-KR" altLang="en-US" sz="18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트위치</a:t>
            </a:r>
            <a:endParaRPr lang="en-US" sz="1850" dirty="0"/>
          </a:p>
        </p:txBody>
      </p:sp>
      <p:pic>
        <p:nvPicPr>
          <p:cNvPr id="6" name="그림 5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C35FFB6D-6800-837C-E094-B3FAEFEEC3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431" r="23050"/>
          <a:stretch/>
        </p:blipFill>
        <p:spPr>
          <a:xfrm>
            <a:off x="5563516" y="0"/>
            <a:ext cx="9066884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64734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프로젝트 소감</a:t>
            </a:r>
            <a:endParaRPr lang="en-US" sz="4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837724" y="2710339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이번 </a:t>
            </a:r>
            <a:r>
              <a:rPr lang="en-US" sz="18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프로젝트는</a:t>
            </a: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ko-KR" alt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롤 </a:t>
            </a:r>
            <a:r>
              <a:rPr lang="en-US" altLang="ko-KR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API</a:t>
            </a:r>
            <a:r>
              <a:rPr lang="ko-KR" alt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를 이용해 챔피언 추천 페이지를 만드는 것을 </a:t>
            </a:r>
            <a:r>
              <a:rPr lang="en-US" sz="18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목표로</a:t>
            </a: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진행되었습니다. 개발 과정에서 많은 것을 배울 수 있었으며, 특히 API 연동에 대한 이해를 크게 높이는 계기가 되었습니다.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3745587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롤 API를 활용하여 초보자와 숙련자 모두에게 유용한 정보를 제공하기 위해 노력했습니다. 이 과정에서 사용자에게 맞춤형 정보를 제공하는 방법에 대해 깊이 고민할 수 있었습니다.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780836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또한, 추천 시스템을 설계하며 유저의 게임 경험을 보다 재미있고 편리하게 만들 수 있다는 점에서 큰 보람을 느꼈습니다. 특히, 팀과 함께 목표를 설정하고 이를 성공적으로 달성했을 때 큰 성취감을 느낄 수 있었습니다.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816084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이번 프로젝트를 통해 데이터 기반 기술이 사용자에게 실질적인 도움을 줄 수 있다는 것을 체감했으며, 이를 바탕으로 앞으로도 유용하고 의미 있는 서비스를 개발하고자 하는 의지를 다지게 되었습니다.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6924" y="215316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웹페이지 개발 목적</a:t>
            </a:r>
            <a:endParaRPr lang="en-US" sz="4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837724" y="340506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게임 플레이 개선  </a:t>
            </a:r>
            <a:endParaRPr 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837724" y="3996333"/>
            <a:ext cx="3928586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자신의 실력과 선호도에 맞는 최적의 챔피언을 손쉽게 찾을 수 있도록 지원하며, 이를 통해 게임 전략을 강화하고 전반적인 게임 플레이 경험을 향상 시키는 것이다.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40506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흥미를 높일 수 있다</a:t>
            </a:r>
            <a:endParaRPr 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57813" y="3996333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자신이 원하던 스타일에 챔피언을 플레이 할 수 있어서 즐겁게 할 수 있다.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40506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시간을 줄일 수 있다</a:t>
            </a:r>
            <a:endParaRPr 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77901" y="3996333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자신에게 맞는 챔피언을 찾는 시간을 확 줄이면서 더 효율적인 게임을 할 수 있다.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55460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프로젝트 계획</a:t>
            </a:r>
            <a:endParaRPr lang="en-US" sz="4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Shape 1"/>
          <p:cNvSpPr/>
          <p:nvPr/>
        </p:nvSpPr>
        <p:spPr>
          <a:xfrm>
            <a:off x="837724" y="3886795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4" name="Text 2"/>
          <p:cNvSpPr/>
          <p:nvPr/>
        </p:nvSpPr>
        <p:spPr>
          <a:xfrm>
            <a:off x="1045369" y="3987046"/>
            <a:ext cx="12311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615559" y="388679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D6E5EF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API사용</a:t>
            </a:r>
            <a:endParaRPr lang="en-US" sz="2200" dirty="0">
              <a:solidFill>
                <a:srgbClr val="D6E5EF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Lora" pitchFamily="34" charset="-120"/>
            </a:endParaRPr>
          </a:p>
          <a:p>
            <a:pPr marL="0" indent="0">
              <a:lnSpc>
                <a:spcPts val="2750"/>
              </a:lnSpc>
              <a:buNone/>
            </a:pPr>
            <a:endParaRPr lang="en-US" sz="2200" dirty="0">
              <a:solidFill>
                <a:srgbClr val="D6E5EF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lnSpc>
                <a:spcPts val="2750"/>
              </a:lnSpc>
              <a:buNone/>
            </a:pPr>
            <a:endParaRPr 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1615559" y="4765357"/>
            <a:ext cx="338089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아이디 태그를 가져오는 API 사용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1615559" y="5290518"/>
            <a:ext cx="338089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많이 사용하는 챔피언 3개 가져오는 API사용 </a:t>
            </a:r>
            <a:endParaRPr lang="en-US" sz="1850" dirty="0"/>
          </a:p>
        </p:txBody>
      </p:sp>
      <p:sp>
        <p:nvSpPr>
          <p:cNvPr id="8" name="Shape 6"/>
          <p:cNvSpPr/>
          <p:nvPr/>
        </p:nvSpPr>
        <p:spPr>
          <a:xfrm>
            <a:off x="5235773" y="3886795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9" name="Text 7"/>
          <p:cNvSpPr/>
          <p:nvPr/>
        </p:nvSpPr>
        <p:spPr>
          <a:xfrm>
            <a:off x="5414248" y="3987046"/>
            <a:ext cx="18157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10478174" y="39590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챔피언 3개의 공통점</a:t>
            </a:r>
            <a:endParaRPr 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0478174" y="4762672"/>
            <a:ext cx="338089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챔피언 3개의 공통점을 찾는다 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9633823" y="3886795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3" name="Text 11"/>
          <p:cNvSpPr/>
          <p:nvPr/>
        </p:nvSpPr>
        <p:spPr>
          <a:xfrm>
            <a:off x="9808964" y="3987046"/>
            <a:ext cx="18823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10478174" y="605656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챔피언을 추천</a:t>
            </a:r>
            <a:endParaRPr 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10478174" y="6873533"/>
            <a:ext cx="338089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챔피언들 간의 공통점이 같은 다른 챔피언들을 추천 </a:t>
            </a:r>
            <a:endParaRPr lang="en-US" sz="1850" dirty="0"/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A82067C9-FE0C-0A4E-90B0-5C69E1411F18}"/>
              </a:ext>
            </a:extLst>
          </p:cNvPr>
          <p:cNvSpPr/>
          <p:nvPr/>
        </p:nvSpPr>
        <p:spPr>
          <a:xfrm>
            <a:off x="9633823" y="596328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15710083-0BFC-284B-50A7-BA44A170A3F7}"/>
              </a:ext>
            </a:extLst>
          </p:cNvPr>
          <p:cNvSpPr/>
          <p:nvPr/>
        </p:nvSpPr>
        <p:spPr>
          <a:xfrm>
            <a:off x="9841527" y="6070616"/>
            <a:ext cx="12311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</a:rPr>
              <a:t>4</a:t>
            </a:r>
            <a:endParaRPr lang="en-US" sz="2650" dirty="0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8C85DD6A-799C-DA52-C480-2D021C34D363}"/>
              </a:ext>
            </a:extLst>
          </p:cNvPr>
          <p:cNvSpPr/>
          <p:nvPr/>
        </p:nvSpPr>
        <p:spPr>
          <a:xfrm>
            <a:off x="5907048" y="407891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3" name="Text 13">
            <a:extLst>
              <a:ext uri="{FF2B5EF4-FFF2-40B4-BE49-F238E27FC236}">
                <a16:creationId xmlns:a16="http://schemas.microsoft.com/office/drawing/2014/main" id="{5EE9ACF1-B6C4-8BC2-AD3E-95E13D4F885E}"/>
              </a:ext>
            </a:extLst>
          </p:cNvPr>
          <p:cNvSpPr/>
          <p:nvPr/>
        </p:nvSpPr>
        <p:spPr>
          <a:xfrm>
            <a:off x="6082188" y="4738506"/>
            <a:ext cx="338089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ko-KR" alt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서버를 열어 만든 데이터를 제공하고 가져와서 활용한다</a:t>
            </a:r>
            <a:endParaRPr lang="en-US" sz="1850" dirty="0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B063225B-3DEE-392C-7A45-F90E70683915}"/>
              </a:ext>
            </a:extLst>
          </p:cNvPr>
          <p:cNvSpPr/>
          <p:nvPr/>
        </p:nvSpPr>
        <p:spPr>
          <a:xfrm>
            <a:off x="6082189" y="393882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ko-KR" altLang="en-US" sz="2200" dirty="0">
                <a:solidFill>
                  <a:srgbClr val="D6E5EF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파이썬 서버</a:t>
            </a:r>
            <a:endParaRPr 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14740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팀원 역할 분담 </a:t>
            </a:r>
            <a:endParaRPr lang="en-US" sz="4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2330172"/>
            <a:ext cx="4078962" cy="252091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713595" y="529387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정예진</a:t>
            </a:r>
            <a:endParaRPr 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9713595" y="5837336"/>
            <a:ext cx="407896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포스터</a:t>
            </a: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ko-KR" alt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제작</a:t>
            </a:r>
            <a:endParaRPr lang="en-US" sz="18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659" y="2330172"/>
            <a:ext cx="4078962" cy="252091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33442" y="529387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정우민</a:t>
            </a:r>
            <a:endParaRPr 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933442" y="5837336"/>
            <a:ext cx="407896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백엔드</a:t>
            </a: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ko-KR" alt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제작</a:t>
            </a: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endParaRPr lang="en-US" sz="18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3595" y="2330172"/>
            <a:ext cx="4079081" cy="2521029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275659" y="529399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어진희</a:t>
            </a:r>
            <a:endParaRPr 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3" name="Text 8"/>
          <p:cNvSpPr/>
          <p:nvPr/>
        </p:nvSpPr>
        <p:spPr>
          <a:xfrm>
            <a:off x="5275537" y="5819037"/>
            <a:ext cx="407908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CSS</a:t>
            </a:r>
            <a:r>
              <a:rPr lang="ko-KR" alt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작성</a:t>
            </a:r>
            <a:endParaRPr lang="en-US" sz="1850" dirty="0"/>
          </a:p>
        </p:txBody>
      </p:sp>
      <p:sp>
        <p:nvSpPr>
          <p:cNvPr id="14" name="Text 9"/>
          <p:cNvSpPr/>
          <p:nvPr/>
        </p:nvSpPr>
        <p:spPr>
          <a:xfrm>
            <a:off x="5275659" y="6375154"/>
            <a:ext cx="407908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PPT </a:t>
            </a:r>
            <a:r>
              <a:rPr lang="ko-KR" alt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제작</a:t>
            </a:r>
            <a:endParaRPr lang="en-US" sz="1850" dirty="0"/>
          </a:p>
        </p:txBody>
      </p:sp>
      <p:sp>
        <p:nvSpPr>
          <p:cNvPr id="15" name="Text 10"/>
          <p:cNvSpPr/>
          <p:nvPr/>
        </p:nvSpPr>
        <p:spPr>
          <a:xfrm>
            <a:off x="5275538" y="6907129"/>
            <a:ext cx="407908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발표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89390" y="129118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 err="1">
                <a:solidFill>
                  <a:srgbClr val="F98AC7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데이터</a:t>
            </a:r>
            <a:r>
              <a:rPr lang="en-US" sz="4400" dirty="0">
                <a:solidFill>
                  <a:srgbClr val="F98AC7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 </a:t>
            </a:r>
            <a:r>
              <a:rPr lang="en-US" sz="4400" dirty="0" err="1">
                <a:solidFill>
                  <a:srgbClr val="F98AC7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파일</a:t>
            </a:r>
            <a:endParaRPr lang="en-US" sz="4400" dirty="0">
              <a:solidFill>
                <a:srgbClr val="F98AC7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Lora" pitchFamily="34" charset="-120"/>
            </a:endParaRPr>
          </a:p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 </a:t>
            </a:r>
            <a:endParaRPr lang="en-US" sz="4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6" name="Text 2">
            <a:extLst>
              <a:ext uri="{FF2B5EF4-FFF2-40B4-BE49-F238E27FC236}">
                <a16:creationId xmlns:a16="http://schemas.microsoft.com/office/drawing/2014/main" id="{0D7B1291-3BF7-EDDC-3CA0-69216FDD1485}"/>
              </a:ext>
            </a:extLst>
          </p:cNvPr>
          <p:cNvSpPr/>
          <p:nvPr/>
        </p:nvSpPr>
        <p:spPr>
          <a:xfrm>
            <a:off x="1199370" y="3295861"/>
            <a:ext cx="5632490" cy="1649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ko-KR" altLang="en-US" sz="1850" dirty="0">
                <a:solidFill>
                  <a:srgbClr val="D6E5EF"/>
                </a:solidFill>
                <a:latin typeface="Source Sans Pro" pitchFamily="34" charset="0"/>
              </a:rPr>
              <a:t>모든 챔피언을 항목별로 데이터 정리</a:t>
            </a:r>
            <a:endParaRPr lang="en-US" altLang="ko-KR" sz="1850" dirty="0">
              <a:solidFill>
                <a:srgbClr val="D6E5EF"/>
              </a:solidFill>
              <a:latin typeface="Source Sans Pro" pitchFamily="34" charset="0"/>
            </a:endParaRPr>
          </a:p>
          <a:p>
            <a:pPr marL="0" indent="0">
              <a:lnSpc>
                <a:spcPts val="3000"/>
              </a:lnSpc>
              <a:buNone/>
            </a:pPr>
            <a:endParaRPr lang="en-US" altLang="ko-KR" sz="1850" dirty="0">
              <a:solidFill>
                <a:srgbClr val="D6E5EF"/>
              </a:solidFill>
              <a:latin typeface="Source Sans Pro" pitchFamily="34" charset="0"/>
            </a:endParaRPr>
          </a:p>
          <a:p>
            <a:pPr marL="0" indent="0">
              <a:lnSpc>
                <a:spcPts val="3000"/>
              </a:lnSpc>
              <a:buNone/>
            </a:pPr>
            <a:endParaRPr lang="en-US" altLang="ko-KR" sz="1850" dirty="0">
              <a:solidFill>
                <a:srgbClr val="D6E5EF"/>
              </a:solidFill>
              <a:latin typeface="Source Sans Pro" pitchFamily="34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ko-KR" altLang="en-US" sz="1850" dirty="0">
                <a:solidFill>
                  <a:srgbClr val="D6E5EF"/>
                </a:solidFill>
                <a:latin typeface="Source Sans Pro" pitchFamily="34" charset="0"/>
              </a:rPr>
              <a:t>항목 </a:t>
            </a:r>
            <a:r>
              <a:rPr lang="en-US" altLang="ko-KR" sz="1850" dirty="0">
                <a:solidFill>
                  <a:srgbClr val="D6E5EF"/>
                </a:solidFill>
                <a:latin typeface="Source Sans Pro" pitchFamily="34" charset="0"/>
              </a:rPr>
              <a:t>:       </a:t>
            </a:r>
            <a:r>
              <a:rPr lang="en-US" altLang="ko-KR" sz="1850" dirty="0" err="1">
                <a:solidFill>
                  <a:srgbClr val="D6E5EF"/>
                </a:solidFill>
                <a:latin typeface="Source Sans Pro" pitchFamily="34" charset="0"/>
              </a:rPr>
              <a:t>championId</a:t>
            </a:r>
            <a:r>
              <a:rPr lang="en-US" altLang="ko-KR" sz="1850" dirty="0">
                <a:solidFill>
                  <a:srgbClr val="D6E5EF"/>
                </a:solidFill>
                <a:latin typeface="Source Sans Pro" pitchFamily="34" charset="0"/>
              </a:rPr>
              <a:t> ,  </a:t>
            </a:r>
            <a:r>
              <a:rPr lang="en-US" altLang="ko-KR" sz="1850" dirty="0" err="1">
                <a:solidFill>
                  <a:srgbClr val="D6E5EF"/>
                </a:solidFill>
                <a:latin typeface="Source Sans Pro" pitchFamily="34" charset="0"/>
              </a:rPr>
              <a:t>mp</a:t>
            </a:r>
            <a:r>
              <a:rPr lang="en-US" altLang="ko-KR" sz="1850" dirty="0">
                <a:solidFill>
                  <a:srgbClr val="D6E5EF"/>
                </a:solidFill>
                <a:latin typeface="Source Sans Pro" pitchFamily="34" charset="0"/>
              </a:rPr>
              <a:t>,  level,  line ,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ko-KR" sz="1850" dirty="0">
                <a:solidFill>
                  <a:srgbClr val="D6E5EF"/>
                </a:solidFill>
                <a:latin typeface="Source Sans Pro" pitchFamily="34" charset="0"/>
              </a:rPr>
              <a:t>	speed ,	intersection ,  class, cc ,	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ko-KR" sz="1850" dirty="0">
                <a:solidFill>
                  <a:srgbClr val="D6E5EF"/>
                </a:solidFill>
                <a:latin typeface="Source Sans Pro" pitchFamily="34" charset="0"/>
              </a:rPr>
              <a:t>                   help , weapon , damage ,  damage2 ,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ko-KR" sz="1850" dirty="0">
                <a:solidFill>
                  <a:srgbClr val="D6E5EF"/>
                </a:solidFill>
                <a:latin typeface="Source Sans Pro" pitchFamily="34" charset="0"/>
              </a:rPr>
              <a:t>	hp ,   hp2	,  armor,   armor2 ,  </a:t>
            </a:r>
            <a:r>
              <a:rPr lang="en-US" altLang="ko-KR" sz="1850" dirty="0" err="1">
                <a:solidFill>
                  <a:srgbClr val="D6E5EF"/>
                </a:solidFill>
                <a:latin typeface="Source Sans Pro" pitchFamily="34" charset="0"/>
              </a:rPr>
              <a:t>hpregen</a:t>
            </a:r>
            <a:r>
              <a:rPr lang="en-US" altLang="ko-KR" sz="1850" dirty="0">
                <a:solidFill>
                  <a:srgbClr val="D6E5EF"/>
                </a:solidFill>
                <a:latin typeface="Source Sans Pro" pitchFamily="34" charset="0"/>
              </a:rPr>
              <a:t>	,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ko-KR" sz="1850" dirty="0">
                <a:solidFill>
                  <a:srgbClr val="D6E5EF"/>
                </a:solidFill>
                <a:latin typeface="Source Sans Pro" pitchFamily="34" charset="0"/>
              </a:rPr>
              <a:t>                   hpregen2 ,  </a:t>
            </a:r>
            <a:r>
              <a:rPr lang="en-US" altLang="ko-KR" sz="1850" dirty="0" err="1">
                <a:solidFill>
                  <a:srgbClr val="D6E5EF"/>
                </a:solidFill>
                <a:latin typeface="Source Sans Pro" pitchFamily="34" charset="0"/>
              </a:rPr>
              <a:t>attackspeed</a:t>
            </a:r>
            <a:r>
              <a:rPr lang="en-US" altLang="ko-KR" sz="1850" dirty="0">
                <a:solidFill>
                  <a:srgbClr val="D6E5EF"/>
                </a:solidFill>
                <a:latin typeface="Source Sans Pro" pitchFamily="34" charset="0"/>
              </a:rPr>
              <a:t>  ,   attackspeed2</a:t>
            </a:r>
          </a:p>
          <a:p>
            <a:pPr marL="0" indent="0">
              <a:lnSpc>
                <a:spcPts val="3000"/>
              </a:lnSpc>
              <a:buNone/>
            </a:pPr>
            <a:r>
              <a:rPr lang="ko-KR" altLang="en-US" sz="1850" dirty="0">
                <a:solidFill>
                  <a:srgbClr val="D6E5EF"/>
                </a:solidFill>
                <a:latin typeface="Source Sans Pro" pitchFamily="34" charset="0"/>
              </a:rPr>
              <a:t>  </a:t>
            </a:r>
            <a:endParaRPr lang="en-US" altLang="ko-KR" sz="1850" dirty="0">
              <a:solidFill>
                <a:srgbClr val="D6E5EF"/>
              </a:solidFill>
              <a:latin typeface="Source Sans Pro" pitchFamily="34" charset="0"/>
            </a:endParaRPr>
          </a:p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pic>
        <p:nvPicPr>
          <p:cNvPr id="6" name="그림 5" descr="텍스트, 친필, 평행, 번호이(가) 표시된 사진&#10;&#10;자동 생성된 설명">
            <a:extLst>
              <a:ext uri="{FF2B5EF4-FFF2-40B4-BE49-F238E27FC236}">
                <a16:creationId xmlns:a16="http://schemas.microsoft.com/office/drawing/2014/main" id="{F5D9FFDC-1BE3-B3E0-1B79-E75630FB9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968" y="0"/>
            <a:ext cx="10734588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10" y="0"/>
            <a:ext cx="563249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020854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API 태그</a:t>
            </a:r>
            <a:endParaRPr lang="en-US" sz="4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37724" y="4083844"/>
            <a:ext cx="7468553" cy="1124903"/>
          </a:xfrm>
          <a:prstGeom prst="roundRect">
            <a:avLst>
              <a:gd name="adj" fmla="val 3192"/>
            </a:avLst>
          </a:prstGeom>
          <a:solidFill>
            <a:srgbClr val="49042A"/>
          </a:solidFill>
          <a:ln/>
        </p:spPr>
      </p:sp>
      <p:sp>
        <p:nvSpPr>
          <p:cNvPr id="5" name="Shape 2"/>
          <p:cNvSpPr/>
          <p:nvPr/>
        </p:nvSpPr>
        <p:spPr>
          <a:xfrm>
            <a:off x="825818" y="4083844"/>
            <a:ext cx="7492365" cy="1124903"/>
          </a:xfrm>
          <a:prstGeom prst="roundRect">
            <a:avLst>
              <a:gd name="adj" fmla="val 3192"/>
            </a:avLst>
          </a:prstGeom>
          <a:solidFill>
            <a:srgbClr val="49042A"/>
          </a:solidFill>
          <a:ln/>
        </p:spPr>
      </p:sp>
      <p:sp>
        <p:nvSpPr>
          <p:cNvPr id="6" name="Text 3"/>
          <p:cNvSpPr/>
          <p:nvPr/>
        </p:nvSpPr>
        <p:spPr>
          <a:xfrm>
            <a:off x="1065133" y="4263271"/>
            <a:ext cx="70137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account-v1</a:t>
            </a:r>
            <a:endParaRPr lang="en-US" sz="1850" dirty="0"/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champion-mastery-v4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68021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 err="1">
                <a:solidFill>
                  <a:srgbClr val="F98AC7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사용된</a:t>
            </a:r>
            <a:r>
              <a:rPr lang="en-US" sz="4400" dirty="0">
                <a:solidFill>
                  <a:srgbClr val="F98AC7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 Python </a:t>
            </a:r>
            <a:r>
              <a:rPr lang="en-US" sz="4400" dirty="0" err="1">
                <a:solidFill>
                  <a:srgbClr val="F98AC7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코드</a:t>
            </a:r>
            <a:endParaRPr lang="en-US" sz="4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44902" y="3276718"/>
            <a:ext cx="6256187" cy="2739509"/>
          </a:xfrm>
          <a:prstGeom prst="roundRect">
            <a:avLst>
              <a:gd name="adj" fmla="val 943"/>
            </a:avLst>
          </a:prstGeom>
          <a:solidFill>
            <a:srgbClr val="49042A"/>
          </a:solidFill>
          <a:ln/>
        </p:spPr>
      </p:sp>
      <p:sp>
        <p:nvSpPr>
          <p:cNvPr id="6" name="Text 3"/>
          <p:cNvSpPr/>
          <p:nvPr/>
        </p:nvSpPr>
        <p:spPr>
          <a:xfrm>
            <a:off x="1278493" y="3676887"/>
            <a:ext cx="5389007" cy="22815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flask import Flask, </a:t>
            </a:r>
            <a:r>
              <a:rPr lang="en-US" sz="1850" dirty="0" err="1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jsonify,Response</a:t>
            </a:r>
            <a:endParaRPr lang="en-US" sz="1850" dirty="0">
              <a:solidFill>
                <a:srgbClr val="D6E5EF"/>
              </a:solidFill>
              <a:highlight>
                <a:srgbClr val="49042A"/>
              </a:highlight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</a:t>
            </a:r>
            <a:r>
              <a:rPr lang="en-US" sz="1850" dirty="0" err="1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flask_cors</a:t>
            </a:r>
            <a:r>
              <a:rPr lang="en-US" sz="1850" dirty="0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import CORS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pandas as pd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</a:t>
            </a:r>
            <a:r>
              <a:rPr lang="en-US" sz="1850" dirty="0" err="1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json</a:t>
            </a:r>
            <a:r>
              <a:rPr lang="en-US" sz="1850" dirty="0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 . .</a:t>
            </a:r>
          </a:p>
          <a:p>
            <a:pPr marL="0" indent="0">
              <a:lnSpc>
                <a:spcPts val="3000"/>
              </a:lnSpc>
              <a:buNone/>
            </a:pPr>
            <a:endParaRPr lang="en-US" sz="1850" dirty="0">
              <a:solidFill>
                <a:srgbClr val="D6E5EF"/>
              </a:solidFill>
              <a:highlight>
                <a:srgbClr val="49042A"/>
              </a:highlight>
              <a:latin typeface="Consolas" pitchFamily="34" charset="0"/>
            </a:endParaRPr>
          </a:p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pic>
        <p:nvPicPr>
          <p:cNvPr id="12" name="그림 11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0A7A2D8-814D-7166-A646-8BA227221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490" y="0"/>
            <a:ext cx="106299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C85C9-0082-F866-BBA6-AAF4CCEA0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978C3E5-F03E-3EB1-9B95-1A50E8831786}"/>
              </a:ext>
            </a:extLst>
          </p:cNvPr>
          <p:cNvSpPr/>
          <p:nvPr/>
        </p:nvSpPr>
        <p:spPr>
          <a:xfrm>
            <a:off x="837724" y="168021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사용된 JavaScript 코드</a:t>
            </a:r>
            <a:endParaRPr lang="en-US" sz="4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D4275BE0-0CFA-323E-B3ED-73281ECD8212}"/>
              </a:ext>
            </a:extLst>
          </p:cNvPr>
          <p:cNvSpPr/>
          <p:nvPr/>
        </p:nvSpPr>
        <p:spPr>
          <a:xfrm>
            <a:off x="837724" y="2743200"/>
            <a:ext cx="7468553" cy="3806071"/>
          </a:xfrm>
          <a:prstGeom prst="roundRect">
            <a:avLst>
              <a:gd name="adj" fmla="val 943"/>
            </a:avLst>
          </a:prstGeom>
          <a:solidFill>
            <a:srgbClr val="49042A"/>
          </a:solidFill>
          <a:ln/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CCEB518B-6D67-C86A-9CFB-3921D6C49633}"/>
              </a:ext>
            </a:extLst>
          </p:cNvPr>
          <p:cNvSpPr/>
          <p:nvPr/>
        </p:nvSpPr>
        <p:spPr>
          <a:xfrm>
            <a:off x="825818" y="2743200"/>
            <a:ext cx="7492365" cy="3806071"/>
          </a:xfrm>
          <a:prstGeom prst="roundRect">
            <a:avLst>
              <a:gd name="adj" fmla="val 943"/>
            </a:avLst>
          </a:prstGeom>
          <a:solidFill>
            <a:srgbClr val="49042A"/>
          </a:solidFill>
          <a:ln/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0C684B9-D3EC-AA9F-6551-39A008A95691}"/>
              </a:ext>
            </a:extLst>
          </p:cNvPr>
          <p:cNvSpPr/>
          <p:nvPr/>
        </p:nvSpPr>
        <p:spPr>
          <a:xfrm>
            <a:off x="1065133" y="2922627"/>
            <a:ext cx="6566867" cy="34472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apiKey = 'RGAPI-49c34c8c-8778-48c7-904d-        71edb115cb45';</a:t>
            </a:r>
            <a:endParaRPr lang="en-US" sz="1850" dirty="0"/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let puuid = ''; </a:t>
            </a:r>
            <a:endParaRPr lang="en-US" sz="1850" dirty="0"/>
          </a:p>
          <a:p>
            <a:pPr marL="0" indent="0">
              <a:lnSpc>
                <a:spcPts val="3000"/>
              </a:lnSpc>
              <a:buNone/>
            </a:pPr>
            <a:endParaRPr lang="en-US" sz="1850" dirty="0"/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function getPuuid() {</a:t>
            </a:r>
            <a:endParaRPr lang="en-US" sz="1850" dirty="0"/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</a:t>
            </a:r>
            <a:endParaRPr lang="en-US" sz="1850" dirty="0"/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user = document.getElementById('riotId').value;</a:t>
            </a:r>
            <a:endParaRPr lang="en-US" sz="1850" dirty="0"/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tag = document.getElementById('tagLine').value;</a:t>
            </a:r>
            <a:endParaRPr lang="en-US" sz="1850" dirty="0"/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.....</a:t>
            </a:r>
            <a:endParaRPr lang="en-US" sz="185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4E993E-6DF7-83B2-18DE-73E9D3C8F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130" y="0"/>
            <a:ext cx="73152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0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063234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ora" pitchFamily="34" charset="-120"/>
              </a:rPr>
              <a:t>사용된 CSS 코드</a:t>
            </a:r>
            <a:endParaRPr lang="en-US" sz="4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37724" y="3126224"/>
            <a:ext cx="7468553" cy="3040023"/>
          </a:xfrm>
          <a:prstGeom prst="roundRect">
            <a:avLst>
              <a:gd name="adj" fmla="val 1181"/>
            </a:avLst>
          </a:prstGeom>
          <a:solidFill>
            <a:srgbClr val="49042A"/>
          </a:solidFill>
          <a:ln/>
        </p:spPr>
      </p:sp>
      <p:sp>
        <p:nvSpPr>
          <p:cNvPr id="5" name="Shape 2"/>
          <p:cNvSpPr/>
          <p:nvPr/>
        </p:nvSpPr>
        <p:spPr>
          <a:xfrm>
            <a:off x="825818" y="3126224"/>
            <a:ext cx="7492365" cy="3040023"/>
          </a:xfrm>
          <a:prstGeom prst="roundRect">
            <a:avLst>
              <a:gd name="adj" fmla="val 1181"/>
            </a:avLst>
          </a:prstGeom>
          <a:solidFill>
            <a:srgbClr val="49042A"/>
          </a:solidFill>
          <a:ln/>
        </p:spPr>
      </p:sp>
      <p:sp>
        <p:nvSpPr>
          <p:cNvPr id="6" name="Text 3"/>
          <p:cNvSpPr/>
          <p:nvPr/>
        </p:nvSpPr>
        <p:spPr>
          <a:xfrm>
            <a:off x="1065133" y="3305651"/>
            <a:ext cx="7013734" cy="2681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header {</a:t>
            </a:r>
            <a:endParaRPr lang="en-US" sz="1850" dirty="0"/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background-color: #1e1e1e;</a:t>
            </a:r>
            <a:endParaRPr lang="en-US" sz="1850" dirty="0"/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width: 100%;</a:t>
            </a:r>
            <a:endParaRPr lang="en-US" sz="1850" dirty="0"/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padding: 20px 0;</a:t>
            </a:r>
            <a:endParaRPr lang="en-US" sz="1850" dirty="0"/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text-align: center;</a:t>
            </a:r>
            <a:endParaRPr lang="en-US" sz="1850" dirty="0"/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box-shadow: 0 4px 10px </a:t>
            </a:r>
            <a:endParaRPr lang="en-US" sz="1850" dirty="0"/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highlight>
                  <a:srgbClr val="49042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...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489</Words>
  <Application>Microsoft Office PowerPoint</Application>
  <PresentationFormat>사용자 지정</PresentationFormat>
  <Paragraphs>95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Lora</vt:lpstr>
      <vt:lpstr>HY중고딕</vt:lpstr>
      <vt:lpstr>Source Sans Pro</vt:lpstr>
      <vt:lpstr>Consolas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진희 어</cp:lastModifiedBy>
  <cp:revision>7</cp:revision>
  <dcterms:created xsi:type="dcterms:W3CDTF">2024-12-16T21:17:34Z</dcterms:created>
  <dcterms:modified xsi:type="dcterms:W3CDTF">2024-12-18T13:22:25Z</dcterms:modified>
</cp:coreProperties>
</file>