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4630400" cy="8229600"/>
  <p:notesSz cx="8229600" cy="14630400"/>
  <p:embeddedFontLst>
    <p:embeddedFont>
      <p:font typeface="HY중고딕" panose="0203060000010101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3" d="100"/>
          <a:sy n="133" d="100"/>
        </p:scale>
        <p:origin x="31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97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81739"/>
            <a:ext cx="71185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3030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GPTs 기반의 LOL챔피언 추천 </a:t>
            </a:r>
            <a:endParaRPr lang="en-US" sz="445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5306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487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                                                                                                                                            2023143028정우민</a:t>
            </a:r>
            <a:endParaRPr lang="en-US" sz="17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7667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                                                                                                                                            2023143036어진희</a:t>
            </a:r>
            <a:endParaRPr lang="en-US" sz="17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538484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                                                                                                                                            2023143038정예진</a:t>
            </a:r>
            <a:endParaRPr lang="en-US" sz="17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6624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3030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GPTs 데이터 </a:t>
            </a:r>
            <a:endParaRPr lang="en-US" sz="4450" b="1" dirty="0"/>
          </a:p>
        </p:txBody>
      </p:sp>
      <p:sp>
        <p:nvSpPr>
          <p:cNvPr id="4" name="Text 1"/>
          <p:cNvSpPr/>
          <p:nvPr/>
        </p:nvSpPr>
        <p:spPr>
          <a:xfrm>
            <a:off x="793790" y="37114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3030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사용한 데이터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405908"/>
            <a:ext cx="7556421" cy="11610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타이틀, mp , 난이도, 라인, 이동속도, 사거리, 역할군, 군중제어, 지원, 무기, 기본공격력, 최종공격력, 기본체력, 최종체력 , 기본방어력, 최종방어력, 기본체력회복력, 최종체력회복력, 기본공격속도, 최종공격속도, group, group2, 기본마나, 최종마나, 기본마법저항력, 최종마법저항력, 기본마나재생량, 최종마나재생량, 스킬 특징, 스킨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3792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3030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GPTs 지침  I</a:t>
            </a:r>
            <a:endParaRPr lang="en-US" sz="4450" b="1" dirty="0"/>
          </a:p>
        </p:txBody>
      </p:sp>
      <p:sp>
        <p:nvSpPr>
          <p:cNvPr id="3" name="Text 1"/>
          <p:cNvSpPr/>
          <p:nvPr/>
        </p:nvSpPr>
        <p:spPr>
          <a:xfrm>
            <a:off x="793790" y="3713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3030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줄임말을 알아듣게 지시</a:t>
            </a:r>
            <a:endParaRPr lang="en-US" sz="2200" b="1" dirty="0"/>
          </a:p>
        </p:txBody>
      </p:sp>
      <p:sp>
        <p:nvSpPr>
          <p:cNvPr id="4" name="Text 2"/>
          <p:cNvSpPr/>
          <p:nvPr/>
        </p:nvSpPr>
        <p:spPr>
          <a:xfrm>
            <a:off x="793790" y="429482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질문자가 줄임말로 질문할 경우 알아들을 수 있도록 지시하였습니다.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713678"/>
            <a:ext cx="477762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3030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비슷한 말이지만 다른 뜻을 구분하게 지시</a:t>
            </a:r>
            <a:endParaRPr lang="en-US" sz="2200" b="1" dirty="0"/>
          </a:p>
        </p:txBody>
      </p:sp>
      <p:sp>
        <p:nvSpPr>
          <p:cNvPr id="6" name="Text 4"/>
          <p:cNvSpPr/>
          <p:nvPr/>
        </p:nvSpPr>
        <p:spPr>
          <a:xfrm>
            <a:off x="7599521" y="429482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EX) 원거리와 원딜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486179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 비슷한 말을 혼동하지 않도록 다른 뜻으로 구분하도록 지시하였습니다.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564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3030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GPTs 지침  II</a:t>
            </a:r>
            <a:endParaRPr lang="en-US" sz="4450" b="1" dirty="0"/>
          </a:p>
        </p:txBody>
      </p:sp>
      <p:sp>
        <p:nvSpPr>
          <p:cNvPr id="3" name="Text 1"/>
          <p:cNvSpPr/>
          <p:nvPr/>
        </p:nvSpPr>
        <p:spPr>
          <a:xfrm>
            <a:off x="793790" y="3532227"/>
            <a:ext cx="33358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3030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다른 질문을 요청하도록 지시</a:t>
            </a:r>
            <a:endParaRPr lang="en-US" sz="2200" b="1" dirty="0"/>
          </a:p>
        </p:txBody>
      </p:sp>
      <p:sp>
        <p:nvSpPr>
          <p:cNvPr id="4" name="Text 2"/>
          <p:cNvSpPr/>
          <p:nvPr/>
        </p:nvSpPr>
        <p:spPr>
          <a:xfrm>
            <a:off x="793790" y="4113371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GPTs가 없는 데이터 혹은 어떤 상황이 부딪쳐 결과를 찾지 못 하였을 경우 질문자에게 다른 질문을 요청하도록 지시하였습니다.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532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3030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알맞은 데이터 활용 지시</a:t>
            </a:r>
            <a:endParaRPr lang="en-US" sz="2200" b="1" dirty="0"/>
          </a:p>
        </p:txBody>
      </p:sp>
      <p:sp>
        <p:nvSpPr>
          <p:cNvPr id="6" name="Text 4"/>
          <p:cNvSpPr/>
          <p:nvPr/>
        </p:nvSpPr>
        <p:spPr>
          <a:xfrm>
            <a:off x="5332928" y="4113371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여러 데이터를 활용해야 하는 복잡한 질문을 어떤 데이터를 활용하여야 하는지 지시하였습니다.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540615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872067" y="3532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3030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정확한 응답을 지시</a:t>
            </a:r>
            <a:endParaRPr lang="en-US" sz="2200" b="1" dirty="0"/>
          </a:p>
        </p:txBody>
      </p:sp>
      <p:sp>
        <p:nvSpPr>
          <p:cNvPr id="9" name="Text 7"/>
          <p:cNvSpPr/>
          <p:nvPr/>
        </p:nvSpPr>
        <p:spPr>
          <a:xfrm>
            <a:off x="9872067" y="4113371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각각 다른 데이터이므로 대답이 유동적으로 달라져야 하는데 공통적으로 응답하려는 것을 바로잡아 정확한 응답을 하도록 지시하였습니다.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461700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500" b="1" dirty="0">
                <a:solidFill>
                  <a:srgbClr val="03030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데모 : GPTs와 ChatGPT의 답변 </a:t>
            </a:r>
            <a:r>
              <a:rPr lang="en-US" sz="2500" b="1" dirty="0" err="1">
                <a:solidFill>
                  <a:srgbClr val="03030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비교</a:t>
            </a:r>
            <a:r>
              <a:rPr lang="en-US" sz="2500" b="1" dirty="0">
                <a:solidFill>
                  <a:srgbClr val="03030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 I</a:t>
            </a:r>
            <a:endParaRPr lang="en-US" sz="2500" b="1" dirty="0"/>
          </a:p>
        </p:txBody>
      </p:sp>
      <p:sp>
        <p:nvSpPr>
          <p:cNvPr id="3" name="Text 1"/>
          <p:cNvSpPr/>
          <p:nvPr/>
        </p:nvSpPr>
        <p:spPr>
          <a:xfrm>
            <a:off x="396835" y="892969"/>
            <a:ext cx="13836729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입력 질문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396835" y="1247299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100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귀여운 외형을 가진 근접 챔피언을 추천해줘</a:t>
            </a:r>
            <a:endParaRPr lang="en-US" sz="1000" dirty="0"/>
          </a:p>
        </p:txBody>
      </p:sp>
      <p:sp>
        <p:nvSpPr>
          <p:cNvPr id="5" name="Text 3"/>
          <p:cNvSpPr/>
          <p:nvPr/>
        </p:nvSpPr>
        <p:spPr>
          <a:xfrm>
            <a:off x="396835" y="1556266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6" name="Shape 4"/>
          <p:cNvSpPr/>
          <p:nvPr/>
        </p:nvSpPr>
        <p:spPr>
          <a:xfrm>
            <a:off x="396835" y="1865233"/>
            <a:ext cx="13836729" cy="5674281"/>
          </a:xfrm>
          <a:prstGeom prst="roundRect">
            <a:avLst>
              <a:gd name="adj" fmla="val 30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96835" y="1865233"/>
            <a:ext cx="13821489" cy="33266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517922" y="1948458"/>
            <a:ext cx="67589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                                                                                    ChatGPT</a:t>
            </a:r>
            <a:endParaRPr lang="en-US" sz="850" b="1" dirty="0"/>
          </a:p>
        </p:txBody>
      </p:sp>
      <p:sp>
        <p:nvSpPr>
          <p:cNvPr id="9" name="Text 7"/>
          <p:cNvSpPr/>
          <p:nvPr/>
        </p:nvSpPr>
        <p:spPr>
          <a:xfrm>
            <a:off x="7511177" y="1948458"/>
            <a:ext cx="660142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                                                                                 GPTs</a:t>
            </a:r>
            <a:endParaRPr lang="en-US" sz="850" b="1" dirty="0"/>
          </a:p>
        </p:txBody>
      </p:sp>
      <p:sp>
        <p:nvSpPr>
          <p:cNvPr id="10" name="Shape 8"/>
          <p:cNvSpPr/>
          <p:nvPr/>
        </p:nvSpPr>
        <p:spPr>
          <a:xfrm>
            <a:off x="404455" y="2205514"/>
            <a:ext cx="13821489" cy="532638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517922" y="2281118"/>
            <a:ext cx="67589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endParaRPr lang="en-US" sz="850" dirty="0"/>
          </a:p>
        </p:txBody>
      </p:sp>
      <p:pic>
        <p:nvPicPr>
          <p:cNvPr id="1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722" y="2432208"/>
            <a:ext cx="3379470" cy="4676299"/>
          </a:xfrm>
          <a:prstGeom prst="rect">
            <a:avLst/>
          </a:prstGeom>
        </p:spPr>
      </p:pic>
      <p:sp>
        <p:nvSpPr>
          <p:cNvPr id="13" name="Text 10"/>
          <p:cNvSpPr/>
          <p:nvPr/>
        </p:nvSpPr>
        <p:spPr>
          <a:xfrm>
            <a:off x="517922" y="7274838"/>
            <a:ext cx="67589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14" name="Text 11"/>
          <p:cNvSpPr/>
          <p:nvPr/>
        </p:nvSpPr>
        <p:spPr>
          <a:xfrm>
            <a:off x="7511177" y="2281118"/>
            <a:ext cx="660142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endParaRPr lang="en-US" sz="850" dirty="0"/>
          </a:p>
        </p:txBody>
      </p:sp>
      <p:pic>
        <p:nvPicPr>
          <p:cNvPr id="1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177" y="2530554"/>
            <a:ext cx="5883072" cy="2999046"/>
          </a:xfrm>
          <a:prstGeom prst="rect">
            <a:avLst/>
          </a:prstGeom>
        </p:spPr>
      </p:pic>
      <p:sp>
        <p:nvSpPr>
          <p:cNvPr id="16" name="Text 12"/>
          <p:cNvSpPr/>
          <p:nvPr/>
        </p:nvSpPr>
        <p:spPr>
          <a:xfrm>
            <a:off x="396835" y="7667030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17" name="Text 13"/>
          <p:cNvSpPr/>
          <p:nvPr/>
        </p:nvSpPr>
        <p:spPr>
          <a:xfrm>
            <a:off x="396835" y="7975997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18" name="Text 14"/>
          <p:cNvSpPr/>
          <p:nvPr/>
        </p:nvSpPr>
        <p:spPr>
          <a:xfrm>
            <a:off x="396835" y="8284964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endParaRPr lang="en-US" sz="8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461700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500" b="1" dirty="0">
                <a:solidFill>
                  <a:srgbClr val="03030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데모 : GPTs와 ChatGPT의 답변 비교 II</a:t>
            </a:r>
            <a:endParaRPr lang="en-US" sz="2500" b="1" dirty="0"/>
          </a:p>
        </p:txBody>
      </p:sp>
      <p:sp>
        <p:nvSpPr>
          <p:cNvPr id="3" name="Text 1"/>
          <p:cNvSpPr/>
          <p:nvPr/>
        </p:nvSpPr>
        <p:spPr>
          <a:xfrm>
            <a:off x="396835" y="892969"/>
            <a:ext cx="13836729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입력 질문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358497" y="1250449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100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후반에 강력한 챔피언을 추천해줘 </a:t>
            </a:r>
            <a:endParaRPr lang="en-US" sz="1000" dirty="0"/>
          </a:p>
        </p:txBody>
      </p:sp>
      <p:sp>
        <p:nvSpPr>
          <p:cNvPr id="5" name="Text 3"/>
          <p:cNvSpPr/>
          <p:nvPr/>
        </p:nvSpPr>
        <p:spPr>
          <a:xfrm>
            <a:off x="396835" y="1556266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6" name="Shape 4"/>
          <p:cNvSpPr/>
          <p:nvPr/>
        </p:nvSpPr>
        <p:spPr>
          <a:xfrm>
            <a:off x="396835" y="1865233"/>
            <a:ext cx="13836729" cy="6536412"/>
          </a:xfrm>
          <a:prstGeom prst="roundRect">
            <a:avLst>
              <a:gd name="adj" fmla="val 26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04455" y="1872853"/>
            <a:ext cx="13821489" cy="33266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517922" y="1948458"/>
            <a:ext cx="67589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                                </a:t>
            </a:r>
            <a:r>
              <a:rPr lang="en-US" sz="85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                                   ChatGPT</a:t>
            </a:r>
            <a:endParaRPr lang="en-US" sz="850" b="1" dirty="0"/>
          </a:p>
        </p:txBody>
      </p:sp>
      <p:sp>
        <p:nvSpPr>
          <p:cNvPr id="9" name="Text 7"/>
          <p:cNvSpPr/>
          <p:nvPr/>
        </p:nvSpPr>
        <p:spPr>
          <a:xfrm>
            <a:off x="7511177" y="1948458"/>
            <a:ext cx="660142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                                     </a:t>
            </a:r>
            <a:r>
              <a:rPr lang="en-US" sz="85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                                         GPTs</a:t>
            </a:r>
            <a:endParaRPr lang="en-US" sz="850" dirty="0"/>
          </a:p>
        </p:txBody>
      </p:sp>
      <p:sp>
        <p:nvSpPr>
          <p:cNvPr id="10" name="Shape 8"/>
          <p:cNvSpPr/>
          <p:nvPr/>
        </p:nvSpPr>
        <p:spPr>
          <a:xfrm>
            <a:off x="419695" y="2174200"/>
            <a:ext cx="13821489" cy="618851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517922" y="2281118"/>
            <a:ext cx="67589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12" name="Text 10"/>
          <p:cNvSpPr/>
          <p:nvPr/>
        </p:nvSpPr>
        <p:spPr>
          <a:xfrm>
            <a:off x="517922" y="2530554"/>
            <a:ext cx="67589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endParaRPr lang="en-US" sz="850" dirty="0"/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522" y="2538173"/>
            <a:ext cx="2656999" cy="5039558"/>
          </a:xfrm>
          <a:prstGeom prst="rect">
            <a:avLst/>
          </a:prstGeom>
        </p:spPr>
      </p:pic>
      <p:sp>
        <p:nvSpPr>
          <p:cNvPr id="14" name="Text 11"/>
          <p:cNvSpPr/>
          <p:nvPr/>
        </p:nvSpPr>
        <p:spPr>
          <a:xfrm>
            <a:off x="517922" y="7887533"/>
            <a:ext cx="67589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15" name="Text 12"/>
          <p:cNvSpPr/>
          <p:nvPr/>
        </p:nvSpPr>
        <p:spPr>
          <a:xfrm>
            <a:off x="517922" y="8136969"/>
            <a:ext cx="67589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16" name="Text 13"/>
          <p:cNvSpPr/>
          <p:nvPr/>
        </p:nvSpPr>
        <p:spPr>
          <a:xfrm>
            <a:off x="7511177" y="2281118"/>
            <a:ext cx="660142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endParaRPr lang="en-US" sz="850" dirty="0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177" y="2590084"/>
            <a:ext cx="5575080" cy="3328315"/>
          </a:xfrm>
          <a:prstGeom prst="rect">
            <a:avLst/>
          </a:prstGeom>
        </p:spPr>
      </p:pic>
      <p:sp>
        <p:nvSpPr>
          <p:cNvPr id="18" name="Text 14"/>
          <p:cNvSpPr/>
          <p:nvPr/>
        </p:nvSpPr>
        <p:spPr>
          <a:xfrm>
            <a:off x="396835" y="8529161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19" name="Text 15"/>
          <p:cNvSpPr/>
          <p:nvPr/>
        </p:nvSpPr>
        <p:spPr>
          <a:xfrm>
            <a:off x="396835" y="8838128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20" name="Text 16"/>
          <p:cNvSpPr/>
          <p:nvPr/>
        </p:nvSpPr>
        <p:spPr>
          <a:xfrm>
            <a:off x="396835" y="9147096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endParaRPr lang="en-US" sz="8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82212"/>
            <a:ext cx="77602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3030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데모 : GPTs와 ChatGPT의 답변 </a:t>
            </a:r>
            <a:endParaRPr lang="en-US" sz="4450" b="1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3030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ChatGPT</a:t>
            </a:r>
            <a:endParaRPr lang="en-US" sz="2200" b="1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ChatGPT는 챗봇 형식의 답변을 제공합니다. 사용자와 자연스러운 대화를 이어나가는 데 중점을 둡니다.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3030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GPTs</a:t>
            </a:r>
            <a:endParaRPr lang="en-US" sz="2200" b="1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GPTs는 실제 데이터 분석에 초점을 맞춘 답변을 제공합니다. 질문에 대한 명확하고 정확한 답변을 제공하는 것을 목표로 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9865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3030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느낀점 및 개선사항</a:t>
            </a:r>
            <a:endParaRPr lang="en-US" sz="4450" b="1" dirty="0"/>
          </a:p>
        </p:txBody>
      </p:sp>
      <p:sp>
        <p:nvSpPr>
          <p:cNvPr id="3" name="Shape 1"/>
          <p:cNvSpPr/>
          <p:nvPr/>
        </p:nvSpPr>
        <p:spPr>
          <a:xfrm>
            <a:off x="793790" y="2647593"/>
            <a:ext cx="4196358" cy="3983355"/>
          </a:xfrm>
          <a:prstGeom prst="roundRect">
            <a:avLst>
              <a:gd name="adj" fmla="val 854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8744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느낀 점 I</a:t>
            </a:r>
            <a:endParaRPr lang="en-US" sz="2200" b="1" dirty="0"/>
          </a:p>
        </p:txBody>
      </p:sp>
      <p:sp>
        <p:nvSpPr>
          <p:cNvPr id="5" name="Text 3"/>
          <p:cNvSpPr/>
          <p:nvPr/>
        </p:nvSpPr>
        <p:spPr>
          <a:xfrm>
            <a:off x="1020604" y="3364825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데이터의 중요성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0604" y="3863816"/>
            <a:ext cx="3742730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프로젝트를 진행하며 데이터의 정확성과 적합성이 최종 결과물의 품질에 직접적으로 영향을 미친다는 것을 느꼈습니다. 챔피언들의 스킬, 역할 등 데이터를 체계적으로 수집하고 정리하는 과정에서, 데이터 분석과 전처리의 중요성을 깨달았습니다.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2647593"/>
            <a:ext cx="4196358" cy="3983355"/>
          </a:xfrm>
          <a:prstGeom prst="roundRect">
            <a:avLst>
              <a:gd name="adj" fmla="val 854"/>
            </a:avLst>
          </a:prstGeom>
          <a:solidFill>
            <a:srgbClr val="F2EEEE"/>
          </a:solidFill>
          <a:ln/>
        </p:spPr>
      </p:sp>
      <p:sp>
        <p:nvSpPr>
          <p:cNvPr id="8" name="Text 6"/>
          <p:cNvSpPr/>
          <p:nvPr/>
        </p:nvSpPr>
        <p:spPr>
          <a:xfrm>
            <a:off x="5443776" y="28744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느낀 점 II</a:t>
            </a:r>
            <a:endParaRPr lang="en-US" sz="2200" b="1" dirty="0"/>
          </a:p>
        </p:txBody>
      </p:sp>
      <p:sp>
        <p:nvSpPr>
          <p:cNvPr id="9" name="Text 7"/>
          <p:cNvSpPr/>
          <p:nvPr/>
        </p:nvSpPr>
        <p:spPr>
          <a:xfrm>
            <a:off x="5443776" y="3364825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GPTs의 활용 가능성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443776" y="3863816"/>
            <a:ext cx="374273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GPTs를 활용하여 질의응답 시스템을 구현하는 과정은 매우 재밌었습니다. 특히, GPTs가 알맞은 답변을 생성하는 능력을 통해, 사용자 맞춤형 해결책을 제시할 수 있음을 알 수 있었습니다.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2647593"/>
            <a:ext cx="4196358" cy="3983355"/>
          </a:xfrm>
          <a:prstGeom prst="roundRect">
            <a:avLst>
              <a:gd name="adj" fmla="val 854"/>
            </a:avLst>
          </a:prstGeom>
          <a:solidFill>
            <a:srgbClr val="F2EEEE"/>
          </a:solidFill>
          <a:ln/>
        </p:spPr>
      </p:sp>
      <p:sp>
        <p:nvSpPr>
          <p:cNvPr id="12" name="Text 10"/>
          <p:cNvSpPr/>
          <p:nvPr/>
        </p:nvSpPr>
        <p:spPr>
          <a:xfrm>
            <a:off x="9866948" y="28744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개선사항</a:t>
            </a:r>
            <a:endParaRPr lang="en-US" sz="2200" b="1" dirty="0"/>
          </a:p>
        </p:txBody>
      </p:sp>
      <p:sp>
        <p:nvSpPr>
          <p:cNvPr id="13" name="Text 11"/>
          <p:cNvSpPr/>
          <p:nvPr/>
        </p:nvSpPr>
        <p:spPr>
          <a:xfrm>
            <a:off x="9866948" y="3364825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데이터의 다양성과 양을 보강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866948" y="3863816"/>
            <a:ext cx="374273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현재의 데이터는 챔피언 스킬, 역할 등의 데이터를 기반으로 했지만, 실제 유저들의 플레이 스타일, 랭크별 통계, 또는 특정 패치 노트 등 더 다양한 데이터를 반영할 필요가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1342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3030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프로젝트 목적</a:t>
            </a:r>
            <a:endParaRPr lang="en-US" sz="445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87583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게임 입문자와 기존 플레이어의 어려움</a:t>
            </a:r>
            <a:endParaRPr lang="en-US" sz="17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4938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초보자 입장에서의 어려움: 챔피언의 수가 많아 적합한 캐릭터를 찾기 어려움.</a:t>
            </a:r>
            <a:endParaRPr lang="en-US" sz="17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3936087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기존 플레이어의 고민: 특정 플레이 스타일을 선호하거나 새롭게 도전하고 싶은 챔피언을 찾고 싶으나, 이를 효율적으로 추천받을 수 있는 체계적인 방법이 없음.</a:t>
            </a:r>
            <a:endParaRPr lang="en-US" sz="17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491704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기존 추천 시스템의 한계</a:t>
            </a:r>
            <a:endParaRPr lang="en-US" sz="17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5535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무엇을 하려고 하는가? →</a:t>
            </a:r>
            <a:endParaRPr lang="en-US" sz="17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793790" y="615315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              </a:t>
            </a:r>
            <a:r>
              <a:rPr lang="en-US" sz="175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질의응답을 통해 질문자가 원하는 스타일에 맞는 챔피언을 추천한다</a:t>
            </a:r>
            <a:endParaRPr lang="en-US" sz="17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26783"/>
            <a:ext cx="83572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3030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질의응답 기반의 챔피언 추천 시스템</a:t>
            </a:r>
            <a:endParaRPr lang="en-US" sz="44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08919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우리는 사용자가 자신의 </a:t>
            </a:r>
            <a:r>
              <a:rPr lang="en-US" sz="175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플레이 스타일, 역할, 취향, 또는 특정 게임 상황</a:t>
            </a:r>
            <a:r>
              <a:rPr lang="en-US" sz="17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을 입력하면 이를 분석하여 가장 적합한 리그 오브 레전드 챔피언을 추천해 주는 시스템을 개발하고자 합니다.</a:t>
            </a:r>
            <a:endParaRPr lang="en-US" sz="17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1551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3030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주요 기능 및 기대 효과</a:t>
            </a:r>
            <a:endParaRPr lang="en-US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38496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1. 사용자 맞춤형 추천</a:t>
            </a:r>
            <a:endParaRPr lang="en-US" sz="17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446770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    사용자가 구체적인 질문 형식으로 입력하면, 이를 기반으로 특정 조건에 부합하는 챔피언을 추천합니다.</a:t>
            </a:r>
            <a:endParaRPr lang="en-US" sz="17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508575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2. 상황별 추천</a:t>
            </a:r>
            <a:endParaRPr lang="en-US" sz="17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793790" y="57038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    게임 전략에 따라 챔피언을 선택할 수 있도록 질문자가 제시한 조건을 반영합니다.</a:t>
            </a:r>
            <a:endParaRPr lang="en-US" sz="17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793790" y="632186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3. 추천 이유 및 설명 제공</a:t>
            </a:r>
            <a:endParaRPr lang="en-US" sz="17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93790" y="69399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    </a:t>
            </a:r>
            <a:r>
              <a:rPr lang="en-US" sz="17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추천된 챔피언의 강점과 선택 이유를 명확히 설명하여 사용자의 이해를 돕습니다.</a:t>
            </a:r>
            <a:endParaRPr lang="en-US" sz="17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3914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3030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프로젝트의 가치</a:t>
            </a:r>
            <a:endParaRPr lang="en-US" sz="44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7880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3030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게임 경험의 향상</a:t>
            </a:r>
            <a:endParaRPr lang="en-US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48257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유저가 자신에게 적합한 챔피언을 빠르고 정확하게 찾을 수 있어, 게임의 재미와 만족도가 향상됩니다.</a:t>
            </a:r>
            <a:endParaRPr lang="en-US" sz="17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392477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초보자에게는 복잡한 선택 과정을 단순화하여 게임의 진입 장벽을 낮추고, 기존 플레이어에게는 새로운 챔피언 탐색의 기회를 제공합니다.</a:t>
            </a:r>
            <a:endParaRPr lang="en-US" sz="17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4990743"/>
            <a:ext cx="28734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3030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시간 절약 및 효율성 제공</a:t>
            </a:r>
            <a:endParaRPr lang="en-US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568523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검색과 탐색 시간을 줄이고, 보다 직관적인 방식으로 챔피언 정보를 제공하여 유저의 시간을 절약합니다.</a:t>
            </a:r>
            <a:endParaRPr lang="en-US" sz="17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793790" y="61274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GPTs의 학습 데이터와 질의응답 시스템을 활용해 질문자의 의도에 맞는 높은 정확도의 답변을 제공합니다.</a:t>
            </a:r>
            <a:endParaRPr lang="en-US" sz="17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71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3030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구성원의 역할</a:t>
            </a:r>
            <a:endParaRPr lang="en-US" sz="445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384119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989648" y="3926205"/>
            <a:ext cx="11846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8411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정우민</a:t>
            </a:r>
            <a:endParaRPr lang="en-US" sz="22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1530906" y="4331613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데이터 정리</a:t>
            </a:r>
            <a:endParaRPr lang="en-US" sz="17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1530906" y="4830604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gpts제작</a:t>
            </a:r>
            <a:endParaRPr lang="en-US" sz="17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1530906" y="5329595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216962" y="384119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0" name="Text 8"/>
          <p:cNvSpPr/>
          <p:nvPr/>
        </p:nvSpPr>
        <p:spPr>
          <a:xfrm>
            <a:off x="5373886" y="3926205"/>
            <a:ext cx="19633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5954078" y="38411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어진희</a:t>
            </a:r>
            <a:endParaRPr lang="en-US" sz="22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5954078" y="4331613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데이터 정리 </a:t>
            </a:r>
            <a:endParaRPr lang="en-US" sz="17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5954078" y="4830604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PPT제작</a:t>
            </a:r>
            <a:endParaRPr lang="en-US" sz="17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5954078" y="5329595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발표</a:t>
            </a:r>
            <a:endParaRPr lang="en-US" sz="17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5" name="Shape 13"/>
          <p:cNvSpPr/>
          <p:nvPr/>
        </p:nvSpPr>
        <p:spPr>
          <a:xfrm>
            <a:off x="9640133" y="384119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6" name="Text 14"/>
          <p:cNvSpPr/>
          <p:nvPr/>
        </p:nvSpPr>
        <p:spPr>
          <a:xfrm>
            <a:off x="9793367" y="3926205"/>
            <a:ext cx="20383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0377249" y="38411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정예진</a:t>
            </a:r>
            <a:endParaRPr lang="en-US" sz="22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10377249" y="4331613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포스터 제작</a:t>
            </a:r>
            <a:endParaRPr lang="en-US" sz="17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8887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3030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입력과 출력 예시 I</a:t>
            </a:r>
            <a:endParaRPr lang="en-US" sz="445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651165"/>
            <a:ext cx="63512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1</a:t>
            </a:r>
            <a:endParaRPr lang="en-US" sz="5850" dirty="0"/>
          </a:p>
        </p:txBody>
      </p:sp>
      <p:sp>
        <p:nvSpPr>
          <p:cNvPr id="4" name="Text 2"/>
          <p:cNvSpPr/>
          <p:nvPr/>
        </p:nvSpPr>
        <p:spPr>
          <a:xfrm>
            <a:off x="2551748" y="36829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질문</a:t>
            </a:r>
            <a:endParaRPr lang="en-US" sz="22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173379"/>
            <a:ext cx="63512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672370"/>
            <a:ext cx="63512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롤에서 잘하지 못해도 나의 역할을 </a:t>
            </a:r>
            <a:endParaRPr lang="en-US" sz="17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5171361"/>
            <a:ext cx="63512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해낼 수 있는 챔피언을 추천해줘</a:t>
            </a:r>
            <a:endParaRPr lang="en-US" sz="17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7485221" y="2651165"/>
            <a:ext cx="63513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2</a:t>
            </a:r>
            <a:endParaRPr lang="en-US" sz="5850" dirty="0"/>
          </a:p>
        </p:txBody>
      </p:sp>
      <p:sp>
        <p:nvSpPr>
          <p:cNvPr id="9" name="Text 7"/>
          <p:cNvSpPr/>
          <p:nvPr/>
        </p:nvSpPr>
        <p:spPr>
          <a:xfrm>
            <a:off x="9243298" y="36829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답변</a:t>
            </a:r>
            <a:endParaRPr lang="en-US" sz="22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485221" y="4173379"/>
            <a:ext cx="63513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         1.세라핀                                                           </a:t>
            </a:r>
            <a:endParaRPr lang="en-US" sz="17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485221" y="4672370"/>
            <a:ext cx="6351389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세라핀은 아군을 보호하는 서포터로 . . .</a:t>
            </a:r>
            <a:endParaRPr lang="en-US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485221" y="5098733"/>
            <a:ext cx="63513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          2.말파이트                                                       </a:t>
            </a:r>
            <a:endParaRPr lang="en-US" sz="17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485221" y="5597723"/>
            <a:ext cx="6351389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말파이트는 궁극기 하나만으로도 팀 . . .</a:t>
            </a:r>
            <a:endParaRPr lang="en-US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485221" y="6024086"/>
            <a:ext cx="6351389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7485221" y="6450449"/>
            <a:ext cx="6351389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      이 챔피언들은 숙련도에 관계없이 팀에 큰 도움이 되는 . . .</a:t>
            </a:r>
            <a:endParaRPr lang="en-US" sz="1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8699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3030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입력과 출력 예시 II</a:t>
            </a:r>
            <a:endParaRPr lang="en-US" sz="445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1735931"/>
            <a:ext cx="13042821" cy="5806559"/>
          </a:xfrm>
          <a:prstGeom prst="roundRect">
            <a:avLst>
              <a:gd name="adj" fmla="val 58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1743551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224" y="1887260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입력</a:t>
            </a:r>
            <a:endParaRPr lang="en-US" sz="175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45824" y="1887260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출력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801410" y="2393871"/>
            <a:ext cx="13027581" cy="514100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028224" y="253757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028224" y="3036570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028224" y="3535561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028224" y="4034552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1028224" y="453354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1028224" y="5032534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  </a:t>
            </a:r>
            <a:r>
              <a:rPr lang="en-US" sz="175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              CS를 쉽게 먹을 수 있는 챔피언을 추천해줘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5824" y="253757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1.말자하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45824" y="3036570"/>
            <a:ext cx="605635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  말자하는 W스킬로 미니언을 빠르게 제거할 수 있어요.E스킬을 사용해 . . .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7545824" y="346293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45824" y="3961924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2.미스 포춘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545824" y="4460915"/>
            <a:ext cx="605635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    미스 포춘은 기본 공격에 강화 효과가 있어 라인전에서 CS를 쉽게 . . .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7545824" y="4887278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7545824" y="5386268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3.갈리오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7545824" y="5885259"/>
            <a:ext cx="6056352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  </a:t>
            </a:r>
            <a:r>
              <a:rPr lang="en-US" sz="140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갈리오는 Q 스킬로 넓은 범위의 미니언을 한 번에 정리할 수 있어요.패시브가 기본공격에 강력한 . . .</a:t>
            </a:r>
            <a:endParaRPr lang="en-US" sz="1400" dirty="0"/>
          </a:p>
        </p:txBody>
      </p:sp>
      <p:sp>
        <p:nvSpPr>
          <p:cNvPr id="22" name="Text 20"/>
          <p:cNvSpPr/>
          <p:nvPr/>
        </p:nvSpPr>
        <p:spPr>
          <a:xfrm>
            <a:off x="7545824" y="6601897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7545824" y="7100888"/>
            <a:ext cx="605635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이 챔피언들은 스킬이 강력하고 라인 클리어가 좋아,CS를 안정적으로 . . .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5089" y="823198"/>
            <a:ext cx="5107781" cy="638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03030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입력과 출력 예시 III</a:t>
            </a:r>
            <a:endParaRPr lang="en-US" sz="4000" b="1" dirty="0"/>
          </a:p>
        </p:txBody>
      </p:sp>
      <p:sp>
        <p:nvSpPr>
          <p:cNvPr id="3" name="Text 1"/>
          <p:cNvSpPr/>
          <p:nvPr/>
        </p:nvSpPr>
        <p:spPr>
          <a:xfrm>
            <a:off x="715089" y="1972389"/>
            <a:ext cx="2553891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03030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입력</a:t>
            </a:r>
            <a:endParaRPr lang="en-US" sz="2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715089" y="2495907"/>
            <a:ext cx="6350913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15089" y="3006566"/>
            <a:ext cx="6350913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15089" y="3517225"/>
            <a:ext cx="6350913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                       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15089" y="4027884"/>
            <a:ext cx="6350913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715089" y="4538543"/>
            <a:ext cx="6350913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                      초반에 강한 챔피언을 추천해줘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7572018" y="1972389"/>
            <a:ext cx="2553891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03030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출력</a:t>
            </a:r>
            <a:endParaRPr lang="en-US" sz="2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72018" y="2495907"/>
            <a:ext cx="6350913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1.레넥톤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7572018" y="3006566"/>
            <a:ext cx="6350913" cy="2614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레넥톤은 강력한 체력 회복과 높은 스킬 피해로 초반 라인전에서 우위를  . . .</a:t>
            </a:r>
            <a:endParaRPr lang="en-US" sz="1250" dirty="0"/>
          </a:p>
        </p:txBody>
      </p:sp>
      <p:sp>
        <p:nvSpPr>
          <p:cNvPr id="12" name="Text 10"/>
          <p:cNvSpPr/>
          <p:nvPr/>
        </p:nvSpPr>
        <p:spPr>
          <a:xfrm>
            <a:off x="7572018" y="3451860"/>
            <a:ext cx="6350913" cy="2614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endParaRPr lang="en-US" sz="1250" dirty="0"/>
          </a:p>
        </p:txBody>
      </p:sp>
      <p:sp>
        <p:nvSpPr>
          <p:cNvPr id="13" name="Text 11"/>
          <p:cNvSpPr/>
          <p:nvPr/>
        </p:nvSpPr>
        <p:spPr>
          <a:xfrm>
            <a:off x="7572018" y="3897154"/>
            <a:ext cx="6350913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2.리신 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7572018" y="4407813"/>
            <a:ext cx="6350913" cy="5229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리신은 초반 갱킹과 공격력이 뛰어나, 게임 초반부터 적에게 큰 압박을 줄 수 있어요. Q와 W 스킬로. . .</a:t>
            </a:r>
            <a:endParaRPr lang="en-US" sz="1250" dirty="0"/>
          </a:p>
        </p:txBody>
      </p:sp>
      <p:sp>
        <p:nvSpPr>
          <p:cNvPr id="15" name="Text 13"/>
          <p:cNvSpPr/>
          <p:nvPr/>
        </p:nvSpPr>
        <p:spPr>
          <a:xfrm>
            <a:off x="7572018" y="5114568"/>
            <a:ext cx="6350913" cy="2614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endParaRPr lang="en-US" sz="1250" dirty="0"/>
          </a:p>
        </p:txBody>
      </p:sp>
      <p:sp>
        <p:nvSpPr>
          <p:cNvPr id="16" name="Text 14"/>
          <p:cNvSpPr/>
          <p:nvPr/>
        </p:nvSpPr>
        <p:spPr>
          <a:xfrm>
            <a:off x="7572018" y="5559862"/>
            <a:ext cx="6350913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3.탈리야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7572018" y="6070521"/>
            <a:ext cx="6350913" cy="2614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탈리야는 Q 스킬로 빠르게 상대를 견제할 수 있고, 스킬 콤보를 통해 큰 피해를 줄 수 . . .</a:t>
            </a:r>
            <a:endParaRPr lang="en-US" sz="1250" dirty="0"/>
          </a:p>
        </p:txBody>
      </p:sp>
      <p:sp>
        <p:nvSpPr>
          <p:cNvPr id="18" name="Text 16"/>
          <p:cNvSpPr/>
          <p:nvPr/>
        </p:nvSpPr>
        <p:spPr>
          <a:xfrm>
            <a:off x="7572018" y="6515814"/>
            <a:ext cx="6350913" cy="2614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endParaRPr lang="en-US" sz="1250" dirty="0"/>
          </a:p>
        </p:txBody>
      </p:sp>
      <p:sp>
        <p:nvSpPr>
          <p:cNvPr id="19" name="Text 17"/>
          <p:cNvSpPr/>
          <p:nvPr/>
        </p:nvSpPr>
        <p:spPr>
          <a:xfrm>
            <a:off x="7572018" y="6961108"/>
            <a:ext cx="6350913" cy="2614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이 챔피언들은 초반 강력한 스킬과 높은 기본 능력치를 가지고 있어 게임 초반에 적을. . .</a:t>
            </a:r>
            <a:endParaRPr lang="en-US" sz="12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4256" y="644366"/>
            <a:ext cx="5102543" cy="6378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030303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데이터 파일 작성</a:t>
            </a:r>
            <a:endParaRPr lang="en-US" sz="4000" b="1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56" y="1588294"/>
            <a:ext cx="510183" cy="51018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14256" y="2302550"/>
            <a:ext cx="2551271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롤API - 챔피언 데이터</a:t>
            </a:r>
            <a:endParaRPr lang="en-US" sz="2000" b="1" dirty="0"/>
          </a:p>
        </p:txBody>
      </p:sp>
      <p:sp>
        <p:nvSpPr>
          <p:cNvPr id="6" name="Text 2"/>
          <p:cNvSpPr/>
          <p:nvPr/>
        </p:nvSpPr>
        <p:spPr>
          <a:xfrm>
            <a:off x="714256" y="2743795"/>
            <a:ext cx="7715488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롤API 챔피언 데이터를 활용하여 데이터 파일을 작성하는 과정에 도움을 받았습니다.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56" y="3682484"/>
            <a:ext cx="510183" cy="51018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14256" y="4396740"/>
            <a:ext cx="2551271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나무위키</a:t>
            </a:r>
            <a:endParaRPr lang="en-US" sz="2000" b="1" dirty="0"/>
          </a:p>
        </p:txBody>
      </p:sp>
      <p:sp>
        <p:nvSpPr>
          <p:cNvPr id="9" name="Text 4"/>
          <p:cNvSpPr/>
          <p:nvPr/>
        </p:nvSpPr>
        <p:spPr>
          <a:xfrm>
            <a:off x="714256" y="4837986"/>
            <a:ext cx="7715488" cy="6529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나무위키를 활용하여 챔피언 데이터에 나와있지 않은 다른 데이터들을 정리하고 사용하였습니다.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256" y="6103144"/>
            <a:ext cx="510183" cy="51018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14256" y="6817400"/>
            <a:ext cx="2551271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DM Sans Semi Bold" pitchFamily="34" charset="-120"/>
              </a:rPr>
              <a:t>게임 미디어 </a:t>
            </a:r>
            <a:endParaRPr lang="en-US" sz="2000" b="1" dirty="0"/>
          </a:p>
        </p:txBody>
      </p:sp>
      <p:sp>
        <p:nvSpPr>
          <p:cNvPr id="12" name="Text 6"/>
          <p:cNvSpPr/>
          <p:nvPr/>
        </p:nvSpPr>
        <p:spPr>
          <a:xfrm>
            <a:off x="714256" y="7258645"/>
            <a:ext cx="7715488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64646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Inter Medium" pitchFamily="34" charset="-120"/>
              </a:rPr>
              <a:t>게임 미디어인 LOL인벤 페이지에서 챔피언의 스킬, 특징, 역할군의 정보를 얻었습니다.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914</Words>
  <Application>Microsoft Office PowerPoint</Application>
  <PresentationFormat>사용자 지정</PresentationFormat>
  <Paragraphs>139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HY중고딕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진희 어</cp:lastModifiedBy>
  <cp:revision>7</cp:revision>
  <dcterms:created xsi:type="dcterms:W3CDTF">2024-12-18T12:21:28Z</dcterms:created>
  <dcterms:modified xsi:type="dcterms:W3CDTF">2024-12-18T13:21:35Z</dcterms:modified>
</cp:coreProperties>
</file>