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72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F066-6E8C-4C59-B2CA-639BAA1F0F4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6B3F0-2DA8-49F2-8587-2B99FF7A9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0165766">
            <a:off x="550323" y="2586421"/>
            <a:ext cx="2310272" cy="473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EOL Packworld</a:t>
            </a:r>
            <a:endParaRPr lang="en-US" sz="2800" dirty="0">
              <a:ln w="1841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3765414" y="2235322"/>
            <a:ext cx="168461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EOL Packworld</a:t>
            </a:r>
            <a:endParaRPr lang="en-US" dirty="0">
              <a:ln w="18415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</dc:creator>
  <cp:lastModifiedBy>Manish</cp:lastModifiedBy>
  <cp:revision>12</cp:revision>
  <dcterms:created xsi:type="dcterms:W3CDTF">2022-12-04T06:02:21Z</dcterms:created>
  <dcterms:modified xsi:type="dcterms:W3CDTF">2022-12-05T07:13:45Z</dcterms:modified>
</cp:coreProperties>
</file>