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0853-F1F2-476D-8259-55D0F1412180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9A10-2744-4EA6-8250-623DC679CD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454196" y="3331373"/>
            <a:ext cx="1550392" cy="584775"/>
            <a:chOff x="2819400" y="3095630"/>
            <a:chExt cx="1550392" cy="584775"/>
          </a:xfrm>
        </p:grpSpPr>
        <p:pic>
          <p:nvPicPr>
            <p:cNvPr id="4" name="Picture 3" descr="logo-sm-bottom.png"/>
            <p:cNvPicPr>
              <a:picLocks noChangeAspect="1"/>
            </p:cNvPicPr>
            <p:nvPr/>
          </p:nvPicPr>
          <p:blipFill>
            <a:blip r:embed="rId2"/>
            <a:srcRect l="4000" t="7333" r="68000" b="28667"/>
            <a:stretch>
              <a:fillRect/>
            </a:stretch>
          </p:blipFill>
          <p:spPr>
            <a:xfrm>
              <a:off x="2819400" y="3124200"/>
              <a:ext cx="1066800" cy="457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559955" y="3095630"/>
              <a:ext cx="80983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spc="20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bill</a:t>
              </a:r>
              <a:endParaRPr lang="en-US" sz="3200" b="1" spc="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76775" y="191573"/>
            <a:ext cx="4495800" cy="1219201"/>
            <a:chOff x="2209800" y="2209799"/>
            <a:chExt cx="4495800" cy="12192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3" t="17464" r="8206" b="18036"/>
            <a:stretch/>
          </p:blipFill>
          <p:spPr>
            <a:xfrm>
              <a:off x="2209800" y="2209799"/>
              <a:ext cx="4495800" cy="1219201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287389" y="2209799"/>
              <a:ext cx="693346" cy="928509"/>
              <a:chOff x="2287389" y="2209799"/>
              <a:chExt cx="693346" cy="928509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420715" y="2333804"/>
                <a:ext cx="560020" cy="804504"/>
              </a:xfrm>
              <a:prstGeom prst="roundRect">
                <a:avLst>
                  <a:gd name="adj" fmla="val 6462"/>
                </a:avLst>
              </a:prstGeom>
              <a:solidFill>
                <a:schemeClr val="bg1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0860" y="2782899"/>
                <a:ext cx="257637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70860" y="2906721"/>
                <a:ext cx="433614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470860" y="3024149"/>
                <a:ext cx="433614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287389" y="2209799"/>
                <a:ext cx="490085" cy="457201"/>
                <a:chOff x="2287389" y="2209799"/>
                <a:chExt cx="490085" cy="457201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27" t="17464" r="84218" b="65768"/>
                <a:stretch/>
              </p:blipFill>
              <p:spPr>
                <a:xfrm>
                  <a:off x="2287389" y="2209799"/>
                  <a:ext cx="295922" cy="316944"/>
                </a:xfrm>
                <a:prstGeom prst="rect">
                  <a:avLst/>
                </a:prstGeom>
              </p:spPr>
            </p:pic>
            <p:sp>
              <p:nvSpPr>
                <p:cNvPr id="10" name="Oval 9"/>
                <p:cNvSpPr/>
                <p:nvPr/>
              </p:nvSpPr>
              <p:spPr>
                <a:xfrm>
                  <a:off x="2435569" y="2353020"/>
                  <a:ext cx="341905" cy="3139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2470860" y="2660650"/>
                <a:ext cx="433614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470860" y="2524126"/>
                <a:ext cx="433614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7178118" y="1585045"/>
            <a:ext cx="1580400" cy="1581592"/>
            <a:chOff x="5334000" y="4968250"/>
            <a:chExt cx="1580400" cy="1581592"/>
          </a:xfrm>
        </p:grpSpPr>
        <p:grpSp>
          <p:nvGrpSpPr>
            <p:cNvPr id="11" name="Group 10"/>
            <p:cNvGrpSpPr/>
            <p:nvPr/>
          </p:nvGrpSpPr>
          <p:grpSpPr>
            <a:xfrm>
              <a:off x="5334000" y="4968250"/>
              <a:ext cx="1580400" cy="1581592"/>
              <a:chOff x="2225326" y="2031540"/>
              <a:chExt cx="1580400" cy="158159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225326" y="2031540"/>
                <a:ext cx="1580400" cy="1581592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286000" y="2209799"/>
                <a:ext cx="1495422" cy="1066801"/>
                <a:chOff x="2286000" y="2209799"/>
                <a:chExt cx="1495422" cy="1066801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27" t="17464" r="71413" b="26098"/>
                <a:stretch/>
              </p:blipFill>
              <p:spPr>
                <a:xfrm>
                  <a:off x="2286000" y="2209799"/>
                  <a:ext cx="990600" cy="1066801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8085" t="37232" r="29273" b="26486"/>
                <a:stretch/>
              </p:blipFill>
              <p:spPr>
                <a:xfrm>
                  <a:off x="3095622" y="2590800"/>
                  <a:ext cx="685800" cy="6858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" name="Group 27"/>
            <p:cNvGrpSpPr/>
            <p:nvPr/>
          </p:nvGrpSpPr>
          <p:grpSpPr>
            <a:xfrm>
              <a:off x="5401024" y="5146509"/>
              <a:ext cx="693346" cy="928509"/>
              <a:chOff x="2439789" y="3643491"/>
              <a:chExt cx="693346" cy="928509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2573115" y="3767496"/>
                <a:ext cx="560020" cy="804504"/>
              </a:xfrm>
              <a:prstGeom prst="roundRect">
                <a:avLst>
                  <a:gd name="adj" fmla="val 6462"/>
                </a:avLst>
              </a:prstGeom>
              <a:solidFill>
                <a:schemeClr val="bg1"/>
              </a:solidFill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623260" y="4216591"/>
                <a:ext cx="257637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623260" y="4340413"/>
                <a:ext cx="433614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2623260" y="4457841"/>
                <a:ext cx="433614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27" t="17464" r="84218" b="65768"/>
              <a:stretch/>
            </p:blipFill>
            <p:spPr>
              <a:xfrm>
                <a:off x="2439789" y="3643491"/>
                <a:ext cx="295922" cy="316944"/>
              </a:xfrm>
              <a:prstGeom prst="rect">
                <a:avLst/>
              </a:prstGeom>
            </p:spPr>
          </p:pic>
          <p:sp>
            <p:nvSpPr>
              <p:cNvPr id="48" name="Oval 47"/>
              <p:cNvSpPr/>
              <p:nvPr/>
            </p:nvSpPr>
            <p:spPr>
              <a:xfrm>
                <a:off x="2594319" y="3783557"/>
                <a:ext cx="341905" cy="3202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623260" y="4094342"/>
                <a:ext cx="433614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3260" y="3957818"/>
                <a:ext cx="433614" cy="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/>
          <p:cNvSpPr txBox="1"/>
          <p:nvPr/>
        </p:nvSpPr>
        <p:spPr>
          <a:xfrm>
            <a:off x="219075" y="819073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dus Demo St" panose="00000500000000000000" pitchFamily="50" charset="0"/>
              </a:rPr>
              <a:t>Packbill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dus Demo St" panose="00000500000000000000" pitchFamily="5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400" y="1403848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dus Demo Stencil" panose="00000500000000000000" pitchFamily="50" charset="0"/>
              </a:rPr>
              <a:t>Packbill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dus Demo Stencil" panose="00000500000000000000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600" y="228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dus Demo Sa" panose="00000500000000000000" pitchFamily="50" charset="0"/>
              </a:rPr>
              <a:t>Packbill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dus Demo Sa" panose="00000500000000000000" pitchFamily="5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399" y="1988623"/>
            <a:ext cx="340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link" pitchFamily="2" charset="0"/>
              </a:rPr>
              <a:t>e</a:t>
            </a:r>
            <a:r>
              <a:rPr lang="en-IN" sz="7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link" pitchFamily="2" charset="0"/>
              </a:rPr>
              <a:t>bIll</a:t>
            </a:r>
            <a:endParaRPr lang="en-IN" sz="7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link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2399" y="2971800"/>
            <a:ext cx="436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latin typeface="Avineo Personal Use" pitchFamily="50" charset="0"/>
              </a:rPr>
              <a:t>Ebill</a:t>
            </a:r>
            <a:endParaRPr lang="en-IN" sz="5400" dirty="0">
              <a:latin typeface="Avineo Personal Use" pitchFamily="50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398" y="3733800"/>
            <a:ext cx="60198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dnew" pitchFamily="50" charset="0"/>
              </a:rPr>
              <a:t>Pack</a:t>
            </a:r>
            <a:r>
              <a:rPr lang="en-IN" sz="8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dnew" pitchFamily="50" charset="0"/>
              </a:rPr>
              <a:t>bIll</a:t>
            </a:r>
            <a:endParaRPr lang="en-IN" sz="8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dnew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50864" y="4377759"/>
            <a:ext cx="1886660" cy="1581592"/>
            <a:chOff x="6750864" y="4377759"/>
            <a:chExt cx="1886660" cy="1581592"/>
          </a:xfrm>
        </p:grpSpPr>
        <p:sp>
          <p:nvSpPr>
            <p:cNvPr id="39" name="Oval 38"/>
            <p:cNvSpPr/>
            <p:nvPr/>
          </p:nvSpPr>
          <p:spPr>
            <a:xfrm>
              <a:off x="6750864" y="4377759"/>
              <a:ext cx="1580400" cy="1581592"/>
            </a:xfrm>
            <a:prstGeom prst="ellipse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06431" y="4570571"/>
              <a:ext cx="18310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200" dirty="0" smtClean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dnew" pitchFamily="50" charset="0"/>
                </a:rPr>
                <a:t>P</a:t>
              </a:r>
              <a:r>
                <a:rPr lang="en-IN" sz="72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dnew" pitchFamily="50" charset="0"/>
                </a:rPr>
                <a:t>b</a:t>
              </a:r>
              <a:endParaRPr lang="en-IN" sz="7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dnew" pitchFamily="50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04798" y="5292804"/>
            <a:ext cx="60198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dnew" pitchFamily="50" charset="0"/>
              </a:rPr>
              <a:t>eol</a:t>
            </a:r>
            <a:r>
              <a:rPr lang="en-IN" sz="6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dnew" pitchFamily="50" charset="0"/>
              </a:rPr>
              <a:t>online</a:t>
            </a:r>
            <a:endParaRPr lang="en-IN" sz="6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dnew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Avineo Personal Use</vt:lpstr>
      <vt:lpstr>Brolink</vt:lpstr>
      <vt:lpstr>Calibri</vt:lpstr>
      <vt:lpstr>Exodus Demo Sa</vt:lpstr>
      <vt:lpstr>Exodus Demo St</vt:lpstr>
      <vt:lpstr>Exodus Demo Stencil</vt:lpstr>
      <vt:lpstr>Midnew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</dc:creator>
  <cp:lastModifiedBy>Manish</cp:lastModifiedBy>
  <cp:revision>28</cp:revision>
  <dcterms:created xsi:type="dcterms:W3CDTF">2022-10-04T14:05:40Z</dcterms:created>
  <dcterms:modified xsi:type="dcterms:W3CDTF">2023-08-08T06:16:34Z</dcterms:modified>
</cp:coreProperties>
</file>