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86458" autoAdjust="0"/>
  </p:normalViewPr>
  <p:slideViewPr>
    <p:cSldViewPr>
      <p:cViewPr varScale="1">
        <p:scale>
          <a:sx n="87" d="100"/>
          <a:sy n="87" d="100"/>
        </p:scale>
        <p:origin x="-3114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2CB-6EE5-403A-9EBF-B80FE17B92F2}" type="datetime1">
              <a:rPr lang="ko-KR" altLang="en-US" smtClean="0"/>
              <a:pPr/>
              <a:t>2016-05-05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AF71-3E65-4E4C-8B8F-849A0C623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F5662-C6F6-43EF-A553-FA9F2472CBE8}" type="datetime1">
              <a:rPr lang="ko-KR" altLang="en-US" smtClean="0"/>
              <a:pPr/>
              <a:t>2016-05-05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B8CB-2676-46E5-A6AB-AFF40E8D67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CD1-C9B6-46ED-964B-A9DB17443FCB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A5C-5A84-4085-8D94-979A45AFF72C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8FBB-CB58-4273-B690-46DDB6C15DF5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470-870E-4BF1-BDE3-36BE9FBB7FF9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8A32-8CF2-4A3D-A6C5-5FECC08A3775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E796-0B53-4C3D-B508-83DC11C6E8C2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F932-AFDA-43A5-B1FD-37433375DDEF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1D31-76C7-4F62-BA26-381A81A372B3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993-C867-4D50-A41E-DD8E3595E40C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3EC4-6919-48BE-B863-7D4EE51B7727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3457-7BE0-45E7-8ECB-A70E3A77D9D5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8600-3A2A-433C-BD83-F4F249508C3F}" type="datetime1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foway7@gmail.com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0E22-F358-431D-8FF5-1F177630C6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-508"/>
            <a:ext cx="5829300" cy="1960033"/>
          </a:xfrm>
        </p:spPr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>
          <a:xfrm>
            <a:off x="1028700" y="6015620"/>
            <a:ext cx="4800600" cy="2336800"/>
          </a:xfrm>
        </p:spPr>
        <p:txBody>
          <a:bodyPr/>
          <a:lstStyle/>
          <a:p>
            <a:r>
              <a:rPr lang="ko-KR" altLang="en-US" dirty="0" smtClean="0"/>
              <a:t>김가람</a:t>
            </a:r>
            <a:endParaRPr lang="en-US" altLang="ko-KR" dirty="0" smtClean="0"/>
          </a:p>
          <a:p>
            <a:r>
              <a:rPr lang="ko-KR" altLang="en-US" dirty="0" err="1" smtClean="0"/>
              <a:t>영진전문대학교</a:t>
            </a:r>
            <a:endParaRPr lang="en-US" altLang="ko-KR" dirty="0" smtClean="0"/>
          </a:p>
          <a:p>
            <a:r>
              <a:rPr lang="ko-KR" altLang="en-US" dirty="0" smtClean="0"/>
              <a:t>웹 데이터 베이스 전공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  <p:pic>
        <p:nvPicPr>
          <p:cNvPr id="1026" name="Picture 2" descr="C:\Users\Administrator\Desktop\KakaoTalk_20160501_15402918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3822" y="2159732"/>
            <a:ext cx="2510357" cy="334837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-508"/>
            <a:ext cx="5829300" cy="1960033"/>
          </a:xfrm>
        </p:spPr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キムカラム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永進専門大学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웹 데이터 베이스 전공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-508"/>
            <a:ext cx="5829300" cy="196003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자기 소개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기술 레벨</a:t>
            </a:r>
            <a:r>
              <a:rPr lang="en-US" altLang="ko-KR" b="1" dirty="0" smtClean="0">
                <a:solidFill>
                  <a:schemeClr val="tx1"/>
                </a:solidFill>
              </a:rPr>
              <a:t> ( </a:t>
            </a:r>
            <a:r>
              <a:rPr lang="ko-KR" altLang="en-US" b="1" dirty="0" smtClean="0">
                <a:solidFill>
                  <a:schemeClr val="tx1"/>
                </a:solidFill>
              </a:rPr>
              <a:t>소개 포함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개인 프로젝트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팀 프로젝트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-508"/>
            <a:ext cx="5829300" cy="196003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954796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자기 소개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기술 레벨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3. PROJECT - C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4. PROJECT - JAVA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5. PROJECT - WEB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-508"/>
            <a:ext cx="5829300" cy="196003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자기 소개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기술 레벨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학교에서 배운 것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혼자해서</a:t>
            </a:r>
            <a:r>
              <a:rPr lang="ko-KR" altLang="en-US" b="1" dirty="0" smtClean="0">
                <a:solidFill>
                  <a:schemeClr val="tx1"/>
                </a:solidFill>
              </a:rPr>
              <a:t> 배운 것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0E22-F358-431D-8FF5-1F177630C68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foway7@gmail.com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100</Words>
  <Application>Microsoft Office PowerPoint</Application>
  <PresentationFormat>화면 슬라이드 쇼(4:3)</PresentationFormat>
  <Paragraphs>34</Paragraphs>
  <Slides>5</Slides>
  <Notes>5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PORTFOLIO</vt:lpstr>
      <vt:lpstr>PORTFOLIO</vt:lpstr>
      <vt:lpstr>목차1</vt:lpstr>
      <vt:lpstr>목차2</vt:lpstr>
      <vt:lpstr>목차3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12</cp:revision>
  <dcterms:created xsi:type="dcterms:W3CDTF">2016-05-01T14:04:41Z</dcterms:created>
  <dcterms:modified xsi:type="dcterms:W3CDTF">2016-05-05T05:50:32Z</dcterms:modified>
</cp:coreProperties>
</file>