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7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imiliano Enrique Vargas Vargas (maximiliano.vargas)" initials="MEVV(" lastIdx="2" clrIdx="0">
    <p:extLst>
      <p:ext uri="{19B8F6BF-5375-455C-9EA6-DF929625EA0E}">
        <p15:presenceInfo xmlns:p15="http://schemas.microsoft.com/office/powerpoint/2012/main" userId="Maximiliano Enrique Vargas Vargas (maximiliano.vargas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5:14:40.098" idx="1">
    <p:pos x="5362" y="29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17T17:15:03.491" idx="2">
    <p:pos x="1623" y="336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16821-8705-4F7C-9ED4-493E70835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A875F-F59D-4D4A-82BC-926188805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1A989-CA23-42D5-8FF1-9CA2681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9E02E-0691-472C-B49D-0D594FDA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06BC6-89A0-4064-A1D0-F528B74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E1ECE-07BA-4C0F-8140-1327472F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3C082A-CB4F-47BA-ABFE-5F18634F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D5E2DF-BCBF-4A77-A982-E7E63AB6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7AB99-14FB-436C-8C3D-0E0CB211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9346F-3BC0-4F0F-920B-8F7DCF6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B1301E-C509-4E40-8247-6DBB855C8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17EE3-9AC3-44B7-BEBA-0FEF4A316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C92037-CC93-48ED-A8E5-53F70CCC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CA9F3-AA4F-4968-946D-CBA6B843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7DED0-88C9-4792-8CAC-9AB3B41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BE26-E574-45CF-9B41-D5C9E592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25E69-5CCA-4F05-9FB5-26DAD09F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CA7218-9225-41C0-9328-BB1CCBA0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54D793-B431-4B5D-9CFC-AAD60E4A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3E19B-3EF3-4CB4-BBC7-C566AE25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5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8BD41-1049-4BF5-8524-62D5AD5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9E6C6D-F65E-4EFC-A701-69B05E2A7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3C2F0-7E57-4189-AC93-85D52BEE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FEECF-ED7D-4A21-B964-AD927940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F0409-4C7C-4FA4-B18C-1752D167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E37B9-CBF7-4AD3-A3E6-CB075302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B6401-6AEF-4098-AE11-78238453D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899866-C10B-498E-98DE-BEACA645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FB52E-144D-468C-B0D2-BDC0D48F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1A49D8-C00C-430A-B460-CC3C409A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D0806-99A9-4155-8849-C78AA7C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7C367-AAC3-4E41-8D71-7DE4B5D3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81EF1-1798-49F9-90D8-620DF331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28645-028D-4C61-8F18-AACB1FEB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E17D80-873C-47EA-9993-0E5B6C48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F2AF2E-0F86-4D1B-87A9-22E576C49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356A07-A440-4468-A34A-D687EA44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BE2A39-84F8-4462-A437-BAF2FBDA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7E8132-25E0-417E-8833-C67B0D36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1E319-7BBB-4450-B274-F7405890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68683E-6BA2-4E43-BB1B-AADC270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F6DCC5-CB71-4A4F-8F9A-92F5D774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E6DF34-1B90-41E0-8634-C8AEB82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FCA816-6C77-4E77-827C-39D72C5B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0898E-E035-44F0-A3B8-C49944ED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654B26-874C-4E3A-807B-9FF657C7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BFFC-BC4D-48B3-8938-866C005F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A639F-1133-4871-B7AF-0434CE32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96DDE6-9645-4092-822D-77B052EA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48F188-B82D-4AF9-AABF-1BE75DA8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79356-31B7-42E8-BED7-7763923A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0F194B-0962-4F7A-A6E1-E761CE0E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171C4-50A9-4A17-B586-458ABAD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F0B6BA-D833-4A77-940B-34EC54BA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B91061-AA35-419B-8156-EBFA5B84D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B0555-EFAC-44E6-8085-EAB6CD8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F0FFE5-8DB6-48D9-B191-61B799B7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14B9D3-7FCF-453E-861E-BE31098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455F1F-5296-4CB3-ACC1-D3AD3EE9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F73CE8-08AA-4475-B4EC-E5B748686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F17789-1A78-4E60-9EF0-1E706F327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3D3C-210C-4645-8A6A-5993C4DE8CC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202EF-C07C-446D-8A95-03224881F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30D56-0384-44AC-BA9A-B88F22870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80F09-F0EB-4E15-BA5F-ED64C796A4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Telemetría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399A7D-E499-4491-A5E7-D3BB66DD2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/>
          </a:bodyPr>
          <a:lstStyle/>
          <a:p>
            <a:r>
              <a:rPr lang="en-US" dirty="0" err="1"/>
              <a:t>Sensores</a:t>
            </a:r>
            <a:r>
              <a:rPr lang="en-US" dirty="0"/>
              <a:t> extra y </a:t>
            </a:r>
            <a:r>
              <a:rPr lang="en-US" dirty="0" err="1"/>
              <a:t>Raspberri</a:t>
            </a:r>
            <a:r>
              <a:rPr lang="en-US" dirty="0"/>
              <a:t> Pi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881F5B-AF4B-458B-9295-8ADB2334C1A6}"/>
              </a:ext>
            </a:extLst>
          </p:cNvPr>
          <p:cNvSpPr txBox="1"/>
          <p:nvPr/>
        </p:nvSpPr>
        <p:spPr>
          <a:xfrm>
            <a:off x="814647" y="1978429"/>
            <a:ext cx="673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GPS (UART)</a:t>
            </a:r>
          </a:p>
          <a:p>
            <a:r>
              <a:rPr lang="en-US" dirty="0" err="1"/>
              <a:t>Acelerómetro</a:t>
            </a:r>
            <a:endParaRPr lang="en-US" dirty="0"/>
          </a:p>
          <a:p>
            <a:r>
              <a:rPr lang="en-US" dirty="0"/>
              <a:t>Bus I2C y </a:t>
            </a:r>
            <a:r>
              <a:rPr lang="en-US" dirty="0" err="1"/>
              <a:t>conversación</a:t>
            </a:r>
            <a:r>
              <a:rPr lang="en-US" dirty="0"/>
              <a:t> con Arduino (</a:t>
            </a:r>
            <a:r>
              <a:rPr lang="en-US" dirty="0" err="1"/>
              <a:t>lucespor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)</a:t>
            </a:r>
          </a:p>
          <a:p>
            <a:r>
              <a:rPr lang="en-US" dirty="0"/>
              <a:t>GPIO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1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509C-B30C-499A-AB1C-55FE9FA7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r>
              <a:rPr lang="en-US" dirty="0"/>
              <a:t> y </a:t>
            </a:r>
            <a:r>
              <a:rPr lang="en-US" dirty="0" err="1"/>
              <a:t>Raspberri</a:t>
            </a:r>
            <a:r>
              <a:rPr lang="en-US" dirty="0"/>
              <a:t> 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6E8B4-3825-4CEF-BF1F-0AC18E7D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Bluetooth</a:t>
            </a:r>
          </a:p>
          <a:p>
            <a:r>
              <a:rPr lang="en-US" dirty="0"/>
              <a:t>Zigbee</a:t>
            </a:r>
          </a:p>
          <a:p>
            <a:r>
              <a:rPr lang="en-US" dirty="0" err="1"/>
              <a:t>LorA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7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/>
              <a:t>Puzzle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B84941-5FD4-43E2-A911-C1C8D044BDDA}"/>
              </a:ext>
            </a:extLst>
          </p:cNvPr>
          <p:cNvSpPr/>
          <p:nvPr/>
        </p:nvSpPr>
        <p:spPr>
          <a:xfrm>
            <a:off x="3150524" y="2194559"/>
            <a:ext cx="3341716" cy="117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CBF83B-1BAD-44E9-9733-4CAC1ED195A5}"/>
              </a:ext>
            </a:extLst>
          </p:cNvPr>
          <p:cNvSpPr/>
          <p:nvPr/>
        </p:nvSpPr>
        <p:spPr>
          <a:xfrm>
            <a:off x="548637" y="2194559"/>
            <a:ext cx="1753986" cy="50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Velocímetro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DD17CF-7F10-440F-A67C-E2B8DC604177}"/>
              </a:ext>
            </a:extLst>
          </p:cNvPr>
          <p:cNvSpPr/>
          <p:nvPr/>
        </p:nvSpPr>
        <p:spPr>
          <a:xfrm>
            <a:off x="548638" y="2858615"/>
            <a:ext cx="1753985" cy="75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B371AD-A317-4DEF-BAD7-1F85F78C88A0}"/>
              </a:ext>
            </a:extLst>
          </p:cNvPr>
          <p:cNvSpPr/>
          <p:nvPr/>
        </p:nvSpPr>
        <p:spPr>
          <a:xfrm>
            <a:off x="3150524" y="5139341"/>
            <a:ext cx="921329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C380EA-B8B6-4F5B-99D6-E6ED5F250BFD}"/>
              </a:ext>
            </a:extLst>
          </p:cNvPr>
          <p:cNvSpPr/>
          <p:nvPr/>
        </p:nvSpPr>
        <p:spPr>
          <a:xfrm>
            <a:off x="4175762" y="5145576"/>
            <a:ext cx="921330" cy="128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Inversor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77D0BC-F513-44E6-9317-1B7E450277D6}"/>
              </a:ext>
            </a:extLst>
          </p:cNvPr>
          <p:cNvSpPr/>
          <p:nvPr/>
        </p:nvSpPr>
        <p:spPr>
          <a:xfrm>
            <a:off x="5281353" y="5139342"/>
            <a:ext cx="1210887" cy="128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Sensores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9712654-C866-41AE-8C69-FB10EDA7E4EA}"/>
              </a:ext>
            </a:extLst>
          </p:cNvPr>
          <p:cNvSpPr/>
          <p:nvPr/>
        </p:nvSpPr>
        <p:spPr>
          <a:xfrm>
            <a:off x="3150524" y="3616998"/>
            <a:ext cx="1946568" cy="61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Interfaz</a:t>
            </a:r>
            <a:r>
              <a:rPr lang="en-US" dirty="0"/>
              <a:t> CANBUS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A18B3D-42A8-404A-B1C1-F686675C8072}"/>
              </a:ext>
            </a:extLst>
          </p:cNvPr>
          <p:cNvSpPr/>
          <p:nvPr/>
        </p:nvSpPr>
        <p:spPr>
          <a:xfrm>
            <a:off x="3150524" y="1502525"/>
            <a:ext cx="3341716" cy="57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Interfáz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AFD3B8-4607-4073-A91B-FEC379F48D8E}"/>
              </a:ext>
            </a:extLst>
          </p:cNvPr>
          <p:cNvSpPr/>
          <p:nvPr/>
        </p:nvSpPr>
        <p:spPr>
          <a:xfrm>
            <a:off x="8922327" y="1502525"/>
            <a:ext cx="2884516" cy="57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Interfáz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FD8A9B-86FD-40A7-BCD0-A06037B90100}"/>
              </a:ext>
            </a:extLst>
          </p:cNvPr>
          <p:cNvSpPr/>
          <p:nvPr/>
        </p:nvSpPr>
        <p:spPr>
          <a:xfrm>
            <a:off x="8902931" y="2194560"/>
            <a:ext cx="2884516" cy="132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9A1DFC-2A8A-48A3-AFEF-FD17D16A966C}"/>
              </a:ext>
            </a:extLst>
          </p:cNvPr>
          <p:cNvSpPr/>
          <p:nvPr/>
        </p:nvSpPr>
        <p:spPr>
          <a:xfrm>
            <a:off x="5206539" y="3616998"/>
            <a:ext cx="1285701" cy="61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Interfaz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BF23D1A-7006-47E1-8F3F-4D184B7BDB6B}"/>
              </a:ext>
            </a:extLst>
          </p:cNvPr>
          <p:cNvSpPr/>
          <p:nvPr/>
        </p:nvSpPr>
        <p:spPr>
          <a:xfrm>
            <a:off x="5410201" y="2711868"/>
            <a:ext cx="1030779" cy="626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5EF20F-580F-43D3-A7AB-E5B931E48799}"/>
              </a:ext>
            </a:extLst>
          </p:cNvPr>
          <p:cNvSpPr/>
          <p:nvPr/>
        </p:nvSpPr>
        <p:spPr>
          <a:xfrm>
            <a:off x="10668000" y="2802348"/>
            <a:ext cx="1030779" cy="626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C37C3A8-49FA-412D-95FF-F374161A780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492240" y="1791393"/>
            <a:ext cx="24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71086C-24C0-40F3-94A9-056C3DF96BC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302623" y="2449137"/>
            <a:ext cx="847901" cy="3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405AD38-2DDD-484D-B87A-3DBF58B4215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302623" y="2783647"/>
            <a:ext cx="847901" cy="45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AD9E2C2-B8D6-4B95-A1EC-5484818C11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659682" y="4227983"/>
            <a:ext cx="464126" cy="9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22BC2C-CD62-4DCD-94A7-591DCBC247C8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4123808" y="4227983"/>
            <a:ext cx="512619" cy="91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83689EB-3A66-4B96-8E26-BA5B9B74C18A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5849390" y="4227983"/>
            <a:ext cx="37407" cy="91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881F5B-AF4B-458B-9295-8ADB2334C1A6}"/>
              </a:ext>
            </a:extLst>
          </p:cNvPr>
          <p:cNvSpPr txBox="1"/>
          <p:nvPr/>
        </p:nvSpPr>
        <p:spPr>
          <a:xfrm>
            <a:off x="814647" y="1978429"/>
            <a:ext cx="67333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 y </a:t>
            </a:r>
            <a:r>
              <a:rPr lang="en-US" dirty="0" err="1"/>
              <a:t>diferencias</a:t>
            </a:r>
            <a:r>
              <a:rPr lang="en-US" dirty="0"/>
              <a:t> en </a:t>
            </a:r>
            <a:r>
              <a:rPr lang="en-US" dirty="0" err="1"/>
              <a:t>velocidad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Xbee</a:t>
            </a:r>
            <a:r>
              <a:rPr lang="en-US" dirty="0"/>
              <a:t> en Java. Java es </a:t>
            </a:r>
            <a:r>
              <a:rPr lang="en-US" dirty="0" err="1"/>
              <a:t>compilado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en Java (Object Oriented Programming)</a:t>
            </a:r>
          </a:p>
          <a:p>
            <a:endParaRPr lang="en-US" dirty="0"/>
          </a:p>
          <a:p>
            <a:r>
              <a:rPr lang="en-US" dirty="0" err="1"/>
              <a:t>Visualización</a:t>
            </a:r>
            <a:r>
              <a:rPr lang="en-US" dirty="0"/>
              <a:t>: </a:t>
            </a:r>
            <a:r>
              <a:rPr lang="en-US" b="1" dirty="0" err="1"/>
              <a:t>Aplicación</a:t>
            </a:r>
            <a:r>
              <a:rPr lang="en-US" b="1" dirty="0"/>
              <a:t> web </a:t>
            </a:r>
            <a:r>
              <a:rPr lang="en-US" dirty="0"/>
              <a:t>que se </a:t>
            </a:r>
            <a:r>
              <a:rPr lang="en-US" dirty="0" err="1"/>
              <a:t>comunique</a:t>
            </a:r>
            <a:r>
              <a:rPr lang="en-US" dirty="0"/>
              <a:t> con software Java</a:t>
            </a:r>
          </a:p>
          <a:p>
            <a:endParaRPr lang="en-US" dirty="0"/>
          </a:p>
          <a:p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 SQL (para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energético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3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/>
              <a:t>Puzzle software</a:t>
            </a:r>
          </a:p>
        </p:txBody>
      </p:sp>
    </p:spTree>
    <p:extLst>
      <p:ext uri="{BB962C8B-B14F-4D97-AF65-F5344CB8AC3E}">
        <p14:creationId xmlns:p14="http://schemas.microsoft.com/office/powerpoint/2010/main" val="65328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/>
          </a:bodyPr>
          <a:lstStyle/>
          <a:p>
            <a:r>
              <a:rPr lang="en-US" dirty="0"/>
              <a:t>Software: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envío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881F5B-AF4B-458B-9295-8ADB2334C1A6}"/>
              </a:ext>
            </a:extLst>
          </p:cNvPr>
          <p:cNvSpPr txBox="1"/>
          <p:nvPr/>
        </p:nvSpPr>
        <p:spPr>
          <a:xfrm>
            <a:off x="980901" y="1870364"/>
            <a:ext cx="6733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Eficiente</a:t>
            </a:r>
            <a:r>
              <a:rPr lang="en-US" dirty="0"/>
              <a:t> y </a:t>
            </a:r>
            <a:r>
              <a:rPr lang="en-US" dirty="0" err="1"/>
              <a:t>rápido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comprimidos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Seguro (</a:t>
            </a:r>
            <a:r>
              <a:rPr lang="en-US" dirty="0" err="1"/>
              <a:t>encriptación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Protocolo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 (Java)</a:t>
            </a:r>
          </a:p>
        </p:txBody>
      </p:sp>
    </p:spTree>
    <p:extLst>
      <p:ext uri="{BB962C8B-B14F-4D97-AF65-F5344CB8AC3E}">
        <p14:creationId xmlns:p14="http://schemas.microsoft.com/office/powerpoint/2010/main" val="208623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/>
          </a:bodyPr>
          <a:lstStyle/>
          <a:p>
            <a:r>
              <a:rPr lang="en-US" dirty="0"/>
              <a:t>Software: </a:t>
            </a:r>
            <a:r>
              <a:rPr lang="en-US" dirty="0" err="1"/>
              <a:t>Aplicación</a:t>
            </a:r>
            <a:r>
              <a:rPr lang="en-US" dirty="0"/>
              <a:t>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881F5B-AF4B-458B-9295-8ADB2334C1A6}"/>
              </a:ext>
            </a:extLst>
          </p:cNvPr>
          <p:cNvSpPr txBox="1"/>
          <p:nvPr/>
        </p:nvSpPr>
        <p:spPr>
          <a:xfrm>
            <a:off x="822959" y="2011680"/>
            <a:ext cx="6733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</a:t>
            </a:r>
          </a:p>
          <a:p>
            <a:endParaRPr lang="en-US" dirty="0"/>
          </a:p>
          <a:p>
            <a:r>
              <a:rPr lang="en-US" dirty="0" err="1"/>
              <a:t>Escalable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Rápido</a:t>
            </a:r>
            <a:r>
              <a:rPr lang="en-US" dirty="0"/>
              <a:t>, </a:t>
            </a:r>
            <a:r>
              <a:rPr lang="en-US" dirty="0" err="1"/>
              <a:t>ligero</a:t>
            </a:r>
            <a:r>
              <a:rPr lang="en-US" dirty="0"/>
              <a:t> y </a:t>
            </a:r>
            <a:r>
              <a:rPr lang="en-US" dirty="0" err="1"/>
              <a:t>eficiente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Dinámico</a:t>
            </a:r>
            <a:r>
              <a:rPr lang="en-US" dirty="0"/>
              <a:t> (</a:t>
            </a:r>
            <a:r>
              <a:rPr lang="en-US" dirty="0" err="1"/>
              <a:t>cambios</a:t>
            </a:r>
            <a:r>
              <a:rPr lang="en-US" dirty="0"/>
              <a:t> en el back se </a:t>
            </a:r>
            <a:r>
              <a:rPr lang="en-US" dirty="0" err="1"/>
              <a:t>reflejan</a:t>
            </a:r>
            <a:r>
              <a:rPr lang="en-US" dirty="0"/>
              <a:t> en el front)</a:t>
            </a:r>
          </a:p>
          <a:p>
            <a:endParaRPr lang="en-US" dirty="0"/>
          </a:p>
          <a:p>
            <a:r>
              <a:rPr lang="en-US" dirty="0"/>
              <a:t>Responsive (para </a:t>
            </a:r>
            <a:r>
              <a:rPr lang="en-US" dirty="0" err="1"/>
              <a:t>pantallas</a:t>
            </a:r>
            <a:r>
              <a:rPr lang="en-US" dirty="0"/>
              <a:t> </a:t>
            </a:r>
            <a:r>
              <a:rPr lang="en-US" dirty="0" err="1"/>
              <a:t>pequeñas</a:t>
            </a:r>
            <a:r>
              <a:rPr lang="en-US" dirty="0"/>
              <a:t> o </a:t>
            </a:r>
            <a:r>
              <a:rPr lang="en-US" dirty="0" err="1"/>
              <a:t>celulares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Comunicarse</a:t>
            </a:r>
            <a:r>
              <a:rPr lang="en-US" dirty="0"/>
              <a:t> con </a:t>
            </a:r>
            <a:r>
              <a:rPr lang="en-US" dirty="0" err="1"/>
              <a:t>programa</a:t>
            </a:r>
            <a:r>
              <a:rPr lang="en-US" dirty="0"/>
              <a:t> en Java (socket.io)</a:t>
            </a:r>
          </a:p>
          <a:p>
            <a:endParaRPr lang="en-US" dirty="0"/>
          </a:p>
          <a:p>
            <a:r>
              <a:rPr lang="en-US" dirty="0" err="1"/>
              <a:t>VueJS</a:t>
            </a:r>
            <a:r>
              <a:rPr lang="en-US" dirty="0"/>
              <a:t>, </a:t>
            </a:r>
            <a:r>
              <a:rPr lang="en-US" dirty="0" err="1"/>
              <a:t>Vuex</a:t>
            </a:r>
            <a:r>
              <a:rPr lang="en-US" dirty="0"/>
              <a:t>, Quasar, </a:t>
            </a:r>
            <a:r>
              <a:rPr lang="en-US" dirty="0" err="1"/>
              <a:t>Mapbox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Retroalimetación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(</a:t>
            </a:r>
            <a:r>
              <a:rPr lang="en-US" dirty="0" err="1"/>
              <a:t>velocidad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GPS)</a:t>
            </a:r>
          </a:p>
        </p:txBody>
      </p:sp>
    </p:spTree>
    <p:extLst>
      <p:ext uri="{BB962C8B-B14F-4D97-AF65-F5344CB8AC3E}">
        <p14:creationId xmlns:p14="http://schemas.microsoft.com/office/powerpoint/2010/main" val="412412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/>
          </a:bodyPr>
          <a:lstStyle/>
          <a:p>
            <a:r>
              <a:rPr lang="en-US" dirty="0"/>
              <a:t>Software: Base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881F5B-AF4B-458B-9295-8ADB2334C1A6}"/>
              </a:ext>
            </a:extLst>
          </p:cNvPr>
          <p:cNvSpPr txBox="1"/>
          <p:nvPr/>
        </p:nvSpPr>
        <p:spPr>
          <a:xfrm>
            <a:off x="822959" y="2011680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MySQL o Postgres</a:t>
            </a:r>
          </a:p>
        </p:txBody>
      </p:sp>
    </p:spTree>
    <p:extLst>
      <p:ext uri="{BB962C8B-B14F-4D97-AF65-F5344CB8AC3E}">
        <p14:creationId xmlns:p14="http://schemas.microsoft.com/office/powerpoint/2010/main" val="205550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/>
              <a:t>Puzzle software</a:t>
            </a:r>
          </a:p>
        </p:txBody>
      </p:sp>
    </p:spTree>
    <p:extLst>
      <p:ext uri="{BB962C8B-B14F-4D97-AF65-F5344CB8AC3E}">
        <p14:creationId xmlns:p14="http://schemas.microsoft.com/office/powerpoint/2010/main" val="651929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2400-E489-4DCC-B1A2-B5677CE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C97DAD-8E22-4E4C-A718-9E7380AA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Obtener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del eolian (BMS, </a:t>
            </a:r>
            <a:r>
              <a:rPr lang="en-US" dirty="0" err="1"/>
              <a:t>Inversor</a:t>
            </a:r>
            <a:r>
              <a:rPr lang="en-US" dirty="0"/>
              <a:t>, </a:t>
            </a:r>
            <a:r>
              <a:rPr lang="en-US" dirty="0" err="1"/>
              <a:t>Sensores</a:t>
            </a:r>
            <a:r>
              <a:rPr lang="en-US" dirty="0"/>
              <a:t>)</a:t>
            </a:r>
          </a:p>
          <a:p>
            <a:r>
              <a:rPr lang="en-US" dirty="0" err="1"/>
              <a:t>Visualizar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dentro del auto</a:t>
            </a:r>
          </a:p>
          <a:p>
            <a:r>
              <a:rPr lang="en-US" dirty="0" err="1"/>
              <a:t>Enviar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al auto </a:t>
            </a:r>
            <a:r>
              <a:rPr lang="en-US" dirty="0" err="1"/>
              <a:t>escolta</a:t>
            </a:r>
            <a:endParaRPr lang="en-US" dirty="0"/>
          </a:p>
          <a:p>
            <a:r>
              <a:rPr lang="en-US" dirty="0" err="1"/>
              <a:t>Visualizar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en el auto </a:t>
            </a:r>
            <a:r>
              <a:rPr lang="en-US" dirty="0" err="1"/>
              <a:t>escolta</a:t>
            </a:r>
            <a:endParaRPr lang="en-US" dirty="0"/>
          </a:p>
          <a:p>
            <a:r>
              <a:rPr lang="en-US" dirty="0" err="1"/>
              <a:t>Guardar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en forma </a:t>
            </a:r>
            <a:r>
              <a:rPr lang="en-US" dirty="0" err="1"/>
              <a:t>ordenada</a:t>
            </a:r>
            <a:endParaRPr lang="en-US" dirty="0"/>
          </a:p>
          <a:p>
            <a:r>
              <a:rPr lang="en-US" dirty="0"/>
              <a:t>Ser extendible a </a:t>
            </a:r>
            <a:r>
              <a:rPr lang="en-US" dirty="0" err="1"/>
              <a:t>nuevas</a:t>
            </a:r>
            <a:r>
              <a:rPr lang="en-US" dirty="0"/>
              <a:t> features tanto de software </a:t>
            </a:r>
            <a:r>
              <a:rPr lang="en-US" dirty="0" err="1"/>
              <a:t>como</a:t>
            </a:r>
            <a:r>
              <a:rPr lang="en-US" dirty="0"/>
              <a:t> hardware. 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cambiar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de la </a:t>
            </a:r>
            <a:r>
              <a:rPr lang="en-US" dirty="0" err="1"/>
              <a:t>interfaz</a:t>
            </a:r>
            <a:r>
              <a:rPr lang="en-US" dirty="0"/>
              <a:t> o </a:t>
            </a:r>
            <a:r>
              <a:rPr lang="en-US" dirty="0" err="1"/>
              <a:t>acoplar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sensores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futuro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1EE9EB-2B6C-4E72-AA28-DA65DD7A6BBA}"/>
              </a:ext>
            </a:extLst>
          </p:cNvPr>
          <p:cNvSpPr txBox="1"/>
          <p:nvPr/>
        </p:nvSpPr>
        <p:spPr>
          <a:xfrm>
            <a:off x="576072" y="1874520"/>
            <a:ext cx="10707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Abrir</a:t>
            </a:r>
            <a:r>
              <a:rPr lang="en-US" dirty="0"/>
              <a:t> el auto </a:t>
            </a:r>
            <a:r>
              <a:rPr lang="en-US" dirty="0" err="1"/>
              <a:t>mediante</a:t>
            </a:r>
            <a:r>
              <a:rPr lang="en-US" dirty="0"/>
              <a:t> Bluetooth o NFC</a:t>
            </a:r>
          </a:p>
          <a:p>
            <a:endParaRPr lang="en-US" dirty="0"/>
          </a:p>
          <a:p>
            <a:r>
              <a:rPr lang="en-US" dirty="0" err="1"/>
              <a:t>Controlar</a:t>
            </a:r>
            <a:r>
              <a:rPr lang="en-US" dirty="0"/>
              <a:t> luces, </a:t>
            </a:r>
            <a:r>
              <a:rPr lang="en-US" dirty="0" err="1"/>
              <a:t>bocina</a:t>
            </a:r>
            <a:r>
              <a:rPr lang="en-US" dirty="0"/>
              <a:t>, </a:t>
            </a:r>
            <a:r>
              <a:rPr lang="en-US" dirty="0" err="1"/>
              <a:t>aceleracion</a:t>
            </a:r>
            <a:r>
              <a:rPr lang="en-US" dirty="0"/>
              <a:t>, </a:t>
            </a:r>
            <a:r>
              <a:rPr lang="en-US" dirty="0" err="1"/>
              <a:t>direccion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externamente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Conectar</a:t>
            </a:r>
            <a:r>
              <a:rPr lang="en-US" dirty="0"/>
              <a:t> al eolian a internet (</a:t>
            </a:r>
            <a:r>
              <a:rPr lang="en-US" dirty="0" err="1"/>
              <a:t>pasando</a:t>
            </a:r>
            <a:r>
              <a:rPr lang="en-US" dirty="0"/>
              <a:t> a ser IoT) ,y q </a:t>
            </a:r>
            <a:r>
              <a:rPr lang="en-US" dirty="0" err="1"/>
              <a:t>ue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monitorear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</a:t>
            </a:r>
            <a:r>
              <a:rPr lang="en-US" dirty="0" err="1"/>
              <a:t>celu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Usar</a:t>
            </a:r>
            <a:r>
              <a:rPr lang="en-US" dirty="0"/>
              <a:t> redes </a:t>
            </a:r>
            <a:r>
              <a:rPr lang="en-US" dirty="0" err="1"/>
              <a:t>neuronales</a:t>
            </a:r>
            <a:r>
              <a:rPr lang="en-US" dirty="0"/>
              <a:t> con los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un “</a:t>
            </a:r>
            <a:r>
              <a:rPr lang="en-US" dirty="0" err="1"/>
              <a:t>calculador</a:t>
            </a:r>
            <a:r>
              <a:rPr lang="en-US" dirty="0"/>
              <a:t>” de consume que </a:t>
            </a:r>
            <a:r>
              <a:rPr lang="en-US" dirty="0" err="1"/>
              <a:t>alimente</a:t>
            </a:r>
            <a:r>
              <a:rPr lang="en-US" dirty="0"/>
              <a:t> a la </a:t>
            </a:r>
            <a:r>
              <a:rPr lang="en-US" dirty="0" err="1"/>
              <a:t>optimización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energetico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Código </a:t>
            </a:r>
            <a:r>
              <a:rPr lang="en-US" dirty="0" err="1"/>
              <a:t>abierto</a:t>
            </a:r>
            <a:r>
              <a:rPr lang="en-US" dirty="0"/>
              <a:t> y </a:t>
            </a:r>
            <a:r>
              <a:rPr lang="en-US" dirty="0" err="1"/>
              <a:t>licenciamiento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futuro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1C628-DB8F-4960-832A-55D92E91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Requerimientos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7B339-3ED2-4A6E-8A97-1CE05C6D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Dentro del auto, </a:t>
            </a:r>
            <a:r>
              <a:rPr lang="en-US" dirty="0" err="1"/>
              <a:t>desplegar</a:t>
            </a:r>
            <a:r>
              <a:rPr lang="en-US" dirty="0"/>
              <a:t> un </a:t>
            </a:r>
            <a:r>
              <a:rPr lang="en-US" dirty="0" err="1"/>
              <a:t>velocímetro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del </a:t>
            </a:r>
            <a:r>
              <a:rPr lang="en-US" dirty="0" err="1"/>
              <a:t>manubrio</a:t>
            </a:r>
            <a:r>
              <a:rPr lang="en-US" dirty="0"/>
              <a:t> y una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entre el </a:t>
            </a:r>
            <a:r>
              <a:rPr lang="en-US" dirty="0" err="1"/>
              <a:t>piloto</a:t>
            </a:r>
            <a:r>
              <a:rPr lang="en-US" dirty="0"/>
              <a:t> y </a:t>
            </a:r>
            <a:r>
              <a:rPr lang="en-US" dirty="0" err="1"/>
              <a:t>copiloto</a:t>
            </a:r>
            <a:endParaRPr lang="en-US" dirty="0"/>
          </a:p>
          <a:p>
            <a:r>
              <a:rPr lang="en-US" dirty="0"/>
              <a:t>Tener una </a:t>
            </a:r>
            <a:r>
              <a:rPr lang="en-US" b="1" dirty="0" err="1"/>
              <a:t>alta</a:t>
            </a:r>
            <a:r>
              <a:rPr lang="en-US" b="1" dirty="0"/>
              <a:t> </a:t>
            </a:r>
            <a:r>
              <a:rPr lang="en-US" b="1" dirty="0" err="1"/>
              <a:t>frecuencia</a:t>
            </a:r>
            <a:r>
              <a:rPr lang="en-US" b="1" dirty="0"/>
              <a:t> de </a:t>
            </a:r>
            <a:r>
              <a:rPr lang="en-US" b="1" dirty="0" err="1"/>
              <a:t>muestreo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dirty="0"/>
              <a:t>del eolian (</a:t>
            </a:r>
            <a:r>
              <a:rPr lang="en-US" dirty="0" err="1"/>
              <a:t>unas</a:t>
            </a:r>
            <a:r>
              <a:rPr lang="en-US" dirty="0"/>
              <a:t> 20 </a:t>
            </a:r>
            <a:r>
              <a:rPr lang="en-US" dirty="0" err="1"/>
              <a:t>veces</a:t>
            </a:r>
            <a:r>
              <a:rPr lang="en-US" dirty="0"/>
              <a:t> por </a:t>
            </a:r>
            <a:r>
              <a:rPr lang="en-US" dirty="0" err="1"/>
              <a:t>segundo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)</a:t>
            </a:r>
          </a:p>
          <a:p>
            <a:r>
              <a:rPr lang="en-US" dirty="0"/>
              <a:t>Que se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al auto </a:t>
            </a:r>
            <a:r>
              <a:rPr lang="en-US" dirty="0" err="1"/>
              <a:t>escolta</a:t>
            </a:r>
            <a:r>
              <a:rPr lang="en-US" dirty="0"/>
              <a:t> a </a:t>
            </a:r>
            <a:r>
              <a:rPr lang="en-US" b="1" dirty="0"/>
              <a:t>1 Km de </a:t>
            </a:r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dirty="0"/>
              <a:t>del eolian, </a:t>
            </a:r>
            <a:r>
              <a:rPr lang="en-US" b="1" dirty="0"/>
              <a:t>y con la </a:t>
            </a:r>
            <a:r>
              <a:rPr lang="en-US" b="1" dirty="0" err="1"/>
              <a:t>misma</a:t>
            </a:r>
            <a:r>
              <a:rPr lang="en-US" b="1" dirty="0"/>
              <a:t> </a:t>
            </a:r>
            <a:r>
              <a:rPr lang="en-US" b="1" dirty="0" err="1"/>
              <a:t>frecuencia</a:t>
            </a:r>
            <a:r>
              <a:rPr lang="en-US" b="1" dirty="0"/>
              <a:t> de </a:t>
            </a:r>
            <a:r>
              <a:rPr lang="en-US" b="1" dirty="0" err="1"/>
              <a:t>muestreo</a:t>
            </a:r>
            <a:r>
              <a:rPr lang="en-US" dirty="0"/>
              <a:t>.</a:t>
            </a:r>
          </a:p>
          <a:p>
            <a:r>
              <a:rPr lang="en-US" dirty="0"/>
              <a:t>Que 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b="1" dirty="0" err="1"/>
              <a:t>consuma</a:t>
            </a:r>
            <a:r>
              <a:rPr lang="en-US" b="1" dirty="0"/>
              <a:t> lo </a:t>
            </a:r>
            <a:r>
              <a:rPr lang="en-US" b="1" dirty="0" err="1"/>
              <a:t>menos</a:t>
            </a:r>
            <a:r>
              <a:rPr lang="en-US" b="1" dirty="0"/>
              <a:t> possible</a:t>
            </a:r>
          </a:p>
          <a:p>
            <a:r>
              <a:rPr lang="en-US" dirty="0"/>
              <a:t>Leer por </a:t>
            </a:r>
            <a:r>
              <a:rPr lang="en-US" dirty="0" err="1"/>
              <a:t>protocolo</a:t>
            </a:r>
            <a:r>
              <a:rPr lang="en-US" dirty="0"/>
              <a:t> CANBUS los </a:t>
            </a:r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 del auto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69F54-758F-423C-A5DC-1977D39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Investigación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BB307-3F1C-4D1A-8545-173F902B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2913" cy="4558550"/>
          </a:xfrm>
        </p:spPr>
        <p:txBody>
          <a:bodyPr/>
          <a:lstStyle/>
          <a:p>
            <a:r>
              <a:rPr lang="en-US" dirty="0"/>
              <a:t>Hardware para </a:t>
            </a:r>
            <a:r>
              <a:rPr lang="en-US" dirty="0" err="1"/>
              <a:t>lectura</a:t>
            </a:r>
            <a:r>
              <a:rPr lang="en-US" dirty="0"/>
              <a:t> por CAN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procotolos</a:t>
            </a:r>
            <a:endParaRPr lang="en-US" dirty="0"/>
          </a:p>
          <a:p>
            <a:r>
              <a:rPr lang="en-US" dirty="0" err="1"/>
              <a:t>Tecnología</a:t>
            </a:r>
            <a:r>
              <a:rPr lang="en-US" dirty="0"/>
              <a:t> de </a:t>
            </a:r>
            <a:r>
              <a:rPr lang="en-US" dirty="0" err="1"/>
              <a:t>transmisión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endParaRPr lang="en-US" dirty="0"/>
          </a:p>
          <a:p>
            <a:r>
              <a:rPr lang="en-US" dirty="0"/>
              <a:t>Software de </a:t>
            </a:r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moderno</a:t>
            </a:r>
            <a:endParaRPr lang="en-US" dirty="0"/>
          </a:p>
          <a:p>
            <a:r>
              <a:rPr lang="en-US" dirty="0" err="1"/>
              <a:t>Tecnología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endParaRPr lang="en-US" dirty="0"/>
          </a:p>
          <a:p>
            <a:r>
              <a:rPr lang="en-US" dirty="0"/>
              <a:t>Hardware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GPS y sus </a:t>
            </a:r>
            <a:r>
              <a:rPr lang="en-US" dirty="0" err="1"/>
              <a:t>protocolos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5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BBF1F-E146-4B0C-9BEF-A18D5455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Aprendizaje</a:t>
            </a:r>
            <a:r>
              <a:rPr lang="en-US" dirty="0"/>
              <a:t> de eolian </a:t>
            </a:r>
            <a:r>
              <a:rPr lang="en-US" dirty="0" err="1"/>
              <a:t>fénix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0C87D-C5E5-45FA-8F5A-2FC942DB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Arduinos </a:t>
            </a:r>
            <a:r>
              <a:rPr lang="en-US" dirty="0" err="1"/>
              <a:t>consumían</a:t>
            </a:r>
            <a:r>
              <a:rPr lang="en-US" dirty="0"/>
              <a:t> poco,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tenían</a:t>
            </a:r>
            <a:r>
              <a:rPr lang="en-US" dirty="0"/>
              <a:t> </a:t>
            </a:r>
            <a:r>
              <a:rPr lang="en-US" dirty="0" err="1"/>
              <a:t>limitaciones</a:t>
            </a:r>
            <a:r>
              <a:rPr lang="en-US" dirty="0"/>
              <a:t> para leer CANBUS y no </a:t>
            </a:r>
            <a:r>
              <a:rPr lang="en-US" dirty="0" err="1"/>
              <a:t>tenían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para </a:t>
            </a:r>
            <a:r>
              <a:rPr lang="en-US" dirty="0" err="1"/>
              <a:t>pantallas</a:t>
            </a:r>
            <a:r>
              <a:rPr lang="en-US" dirty="0"/>
              <a:t> que no </a:t>
            </a:r>
            <a:r>
              <a:rPr lang="en-US" dirty="0" err="1"/>
              <a:t>fueran</a:t>
            </a:r>
            <a:r>
              <a:rPr lang="en-US" dirty="0"/>
              <a:t> las 16x2 LCD (o un poco </a:t>
            </a:r>
            <a:r>
              <a:rPr lang="en-US" dirty="0" err="1"/>
              <a:t>mejor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Pantalla</a:t>
            </a:r>
            <a:r>
              <a:rPr lang="en-US" dirty="0"/>
              <a:t> de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(tablet) era </a:t>
            </a:r>
            <a:r>
              <a:rPr lang="en-US" dirty="0" err="1"/>
              <a:t>foco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 y se </a:t>
            </a:r>
            <a:r>
              <a:rPr lang="en-US" dirty="0" err="1"/>
              <a:t>alimentaba</a:t>
            </a:r>
            <a:r>
              <a:rPr lang="en-US" dirty="0"/>
              <a:t> </a:t>
            </a:r>
            <a:r>
              <a:rPr lang="en-US" dirty="0" err="1"/>
              <a:t>independiente</a:t>
            </a:r>
            <a:r>
              <a:rPr lang="en-US" dirty="0"/>
              <a:t> del banco. Era </a:t>
            </a:r>
            <a:r>
              <a:rPr lang="en-US" dirty="0" err="1"/>
              <a:t>engorroso</a:t>
            </a:r>
            <a:r>
              <a:rPr lang="en-US" dirty="0"/>
              <a:t> el </a:t>
            </a:r>
            <a:r>
              <a:rPr lang="en-US" dirty="0" err="1"/>
              <a:t>trato</a:t>
            </a:r>
            <a:r>
              <a:rPr lang="en-US" dirty="0"/>
              <a:t> con el software y debug.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r>
              <a:rPr lang="en-US" dirty="0"/>
              <a:t> era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. La </a:t>
            </a:r>
            <a:r>
              <a:rPr lang="en-US" dirty="0" err="1"/>
              <a:t>codificación</a:t>
            </a:r>
            <a:r>
              <a:rPr lang="en-US" dirty="0"/>
              <a:t> y </a:t>
            </a:r>
            <a:r>
              <a:rPr lang="en-US" dirty="0" err="1"/>
              <a:t>decodificación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r>
              <a:rPr lang="en-US" dirty="0"/>
              <a:t> era </a:t>
            </a:r>
            <a:r>
              <a:rPr lang="en-US" dirty="0" err="1"/>
              <a:t>lenta</a:t>
            </a:r>
            <a:r>
              <a:rPr lang="en-US" dirty="0"/>
              <a:t>. Y el software en el Arduino era </a:t>
            </a:r>
            <a:r>
              <a:rPr lang="en-US" dirty="0" err="1"/>
              <a:t>limitado</a:t>
            </a:r>
            <a:r>
              <a:rPr lang="en-US" dirty="0"/>
              <a:t> (por </a:t>
            </a:r>
            <a:r>
              <a:rPr lang="en-US" dirty="0" err="1"/>
              <a:t>memoria</a:t>
            </a:r>
            <a:r>
              <a:rPr lang="en-US" dirty="0"/>
              <a:t>) e </a:t>
            </a:r>
            <a:r>
              <a:rPr lang="en-US" dirty="0" err="1"/>
              <a:t>ineficiente</a:t>
            </a:r>
            <a:r>
              <a:rPr lang="en-US" dirty="0"/>
              <a:t>. Lo que </a:t>
            </a:r>
            <a:r>
              <a:rPr lang="en-US" dirty="0" err="1"/>
              <a:t>implica</a:t>
            </a:r>
            <a:r>
              <a:rPr lang="en-US" dirty="0"/>
              <a:t> que no </a:t>
            </a:r>
            <a:r>
              <a:rPr lang="en-US" dirty="0" err="1"/>
              <a:t>escalaba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91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029"/>
            <a:ext cx="9144000" cy="1014008"/>
          </a:xfrm>
        </p:spPr>
        <p:txBody>
          <a:bodyPr/>
          <a:lstStyle/>
          <a:p>
            <a:r>
              <a:rPr lang="en-US" dirty="0"/>
              <a:t>Puzzle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B84941-5FD4-43E2-A911-C1C8D044BDDA}"/>
              </a:ext>
            </a:extLst>
          </p:cNvPr>
          <p:cNvSpPr/>
          <p:nvPr/>
        </p:nvSpPr>
        <p:spPr>
          <a:xfrm>
            <a:off x="3150524" y="2194559"/>
            <a:ext cx="3341716" cy="117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ECBF83B-1BAD-44E9-9733-4CAC1ED195A5}"/>
              </a:ext>
            </a:extLst>
          </p:cNvPr>
          <p:cNvSpPr/>
          <p:nvPr/>
        </p:nvSpPr>
        <p:spPr>
          <a:xfrm>
            <a:off x="548637" y="2194559"/>
            <a:ext cx="1753986" cy="50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Velocímetro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8DD17CF-7F10-440F-A67C-E2B8DC604177}"/>
              </a:ext>
            </a:extLst>
          </p:cNvPr>
          <p:cNvSpPr/>
          <p:nvPr/>
        </p:nvSpPr>
        <p:spPr>
          <a:xfrm>
            <a:off x="548638" y="2858615"/>
            <a:ext cx="1753985" cy="75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interactiva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B371AD-A317-4DEF-BAD7-1F85F78C88A0}"/>
              </a:ext>
            </a:extLst>
          </p:cNvPr>
          <p:cNvSpPr/>
          <p:nvPr/>
        </p:nvSpPr>
        <p:spPr>
          <a:xfrm>
            <a:off x="3150524" y="5139341"/>
            <a:ext cx="921329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C380EA-B8B6-4F5B-99D6-E6ED5F250BFD}"/>
              </a:ext>
            </a:extLst>
          </p:cNvPr>
          <p:cNvSpPr/>
          <p:nvPr/>
        </p:nvSpPr>
        <p:spPr>
          <a:xfrm>
            <a:off x="4157752" y="5139341"/>
            <a:ext cx="1068185" cy="128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Inversor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277D0BC-F513-44E6-9317-1B7E450277D6}"/>
              </a:ext>
            </a:extLst>
          </p:cNvPr>
          <p:cNvSpPr/>
          <p:nvPr/>
        </p:nvSpPr>
        <p:spPr>
          <a:xfrm>
            <a:off x="5281353" y="5139342"/>
            <a:ext cx="1210887" cy="128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Sensores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9712654-C866-41AE-8C69-FB10EDA7E4EA}"/>
              </a:ext>
            </a:extLst>
          </p:cNvPr>
          <p:cNvSpPr/>
          <p:nvPr/>
        </p:nvSpPr>
        <p:spPr>
          <a:xfrm>
            <a:off x="3150524" y="3616998"/>
            <a:ext cx="1946568" cy="61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Interfaz</a:t>
            </a:r>
            <a:r>
              <a:rPr lang="en-US" dirty="0"/>
              <a:t> CANBUS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A18B3D-42A8-404A-B1C1-F686675C8072}"/>
              </a:ext>
            </a:extLst>
          </p:cNvPr>
          <p:cNvSpPr/>
          <p:nvPr/>
        </p:nvSpPr>
        <p:spPr>
          <a:xfrm>
            <a:off x="3150524" y="1502525"/>
            <a:ext cx="3341716" cy="57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Interfáz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AFD3B8-4607-4073-A91B-FEC379F48D8E}"/>
              </a:ext>
            </a:extLst>
          </p:cNvPr>
          <p:cNvSpPr/>
          <p:nvPr/>
        </p:nvSpPr>
        <p:spPr>
          <a:xfrm>
            <a:off x="8922327" y="1502525"/>
            <a:ext cx="2884516" cy="577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Interfáz</a:t>
            </a:r>
            <a:r>
              <a:rPr lang="en-US" dirty="0"/>
              <a:t> </a:t>
            </a:r>
            <a:r>
              <a:rPr lang="en-US" dirty="0" err="1"/>
              <a:t>inalámbrica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FD8A9B-86FD-40A7-BCD0-A06037B90100}"/>
              </a:ext>
            </a:extLst>
          </p:cNvPr>
          <p:cNvSpPr/>
          <p:nvPr/>
        </p:nvSpPr>
        <p:spPr>
          <a:xfrm>
            <a:off x="8902931" y="2194560"/>
            <a:ext cx="2884516" cy="1325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39A1DFC-2A8A-48A3-AFEF-FD17D16A966C}"/>
              </a:ext>
            </a:extLst>
          </p:cNvPr>
          <p:cNvSpPr/>
          <p:nvPr/>
        </p:nvSpPr>
        <p:spPr>
          <a:xfrm>
            <a:off x="5206539" y="3616998"/>
            <a:ext cx="1285701" cy="61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Interfaz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BF23D1A-7006-47E1-8F3F-4D184B7BDB6B}"/>
              </a:ext>
            </a:extLst>
          </p:cNvPr>
          <p:cNvSpPr/>
          <p:nvPr/>
        </p:nvSpPr>
        <p:spPr>
          <a:xfrm>
            <a:off x="5410201" y="2711868"/>
            <a:ext cx="1030779" cy="626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25EF20F-580F-43D3-A7AB-E5B931E48799}"/>
              </a:ext>
            </a:extLst>
          </p:cNvPr>
          <p:cNvSpPr/>
          <p:nvPr/>
        </p:nvSpPr>
        <p:spPr>
          <a:xfrm>
            <a:off x="10668000" y="2802348"/>
            <a:ext cx="1030779" cy="6266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C37C3A8-49FA-412D-95FF-F374161A780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492240" y="1791393"/>
            <a:ext cx="24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71086C-24C0-40F3-94A9-056C3DF96BC2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2302623" y="2449137"/>
            <a:ext cx="847901" cy="33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405AD38-2DDD-484D-B87A-3DBF58B4215A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2302623" y="2783647"/>
            <a:ext cx="847901" cy="45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AD9E2C2-B8D6-4B95-A1EC-5484818C113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659682" y="4227983"/>
            <a:ext cx="464126" cy="9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822BC2C-CD62-4DCD-94A7-591DCBC247C8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H="1" flipV="1">
            <a:off x="4123808" y="4227983"/>
            <a:ext cx="568037" cy="91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83689EB-3A66-4B96-8E26-BA5B9B74C18A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5849390" y="4227983"/>
            <a:ext cx="37407" cy="91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/>
          <a:lstStyle/>
          <a:p>
            <a:r>
              <a:rPr lang="en-US" dirty="0"/>
              <a:t>Core: </a:t>
            </a:r>
            <a:r>
              <a:rPr lang="en-US" dirty="0" err="1"/>
              <a:t>Raspberri</a:t>
            </a:r>
            <a:r>
              <a:rPr lang="en-US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6961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/>
          <a:lstStyle/>
          <a:p>
            <a:r>
              <a:rPr lang="en-US" dirty="0" err="1"/>
              <a:t>Pantallas</a:t>
            </a:r>
            <a:r>
              <a:rPr lang="en-US" dirty="0"/>
              <a:t> y </a:t>
            </a:r>
            <a:r>
              <a:rPr lang="en-US" dirty="0" err="1"/>
              <a:t>Raspberri</a:t>
            </a:r>
            <a:r>
              <a:rPr lang="en-US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257188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B0377-4A2E-43A4-9E5E-EA0A81D3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94"/>
            <a:ext cx="9144000" cy="9391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Interfaz</a:t>
            </a:r>
            <a:r>
              <a:rPr lang="en-US" dirty="0"/>
              <a:t> CANBUS y </a:t>
            </a:r>
            <a:r>
              <a:rPr lang="en-US" dirty="0" err="1"/>
              <a:t>Raspberri</a:t>
            </a:r>
            <a:r>
              <a:rPr lang="en-US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384552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562</Words>
  <Application>Microsoft Office PowerPoint</Application>
  <PresentationFormat>Panorámica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Telemetría</vt:lpstr>
      <vt:lpstr>Objetivos</vt:lpstr>
      <vt:lpstr>Requerimientos</vt:lpstr>
      <vt:lpstr>Investigación</vt:lpstr>
      <vt:lpstr>Aprendizaje de eolian fénix</vt:lpstr>
      <vt:lpstr>Puzzle hardware</vt:lpstr>
      <vt:lpstr>Core: Raspberri Pi</vt:lpstr>
      <vt:lpstr>Pantallas y Raspberri Pi</vt:lpstr>
      <vt:lpstr>Interfaz CANBUS y Raspberri Pi</vt:lpstr>
      <vt:lpstr>Sensores extra y Raspberri Pi</vt:lpstr>
      <vt:lpstr>Interfaz inalámbrica y Raspberri Pi</vt:lpstr>
      <vt:lpstr>Puzzle hardware</vt:lpstr>
      <vt:lpstr>Software</vt:lpstr>
      <vt:lpstr>Puzzle software</vt:lpstr>
      <vt:lpstr>Software: Protocolo de envío</vt:lpstr>
      <vt:lpstr>Software: Aplicación Web</vt:lpstr>
      <vt:lpstr>Software: Base de datos</vt:lpstr>
      <vt:lpstr>Puzzle software</vt:lpstr>
      <vt:lpstr>Resultados</vt:lpstr>
      <vt:lpstr>Resultados</vt:lpstr>
      <vt:lpstr>Alcance futuro</vt:lpstr>
      <vt:lpstr>Alcance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Telemetría</dc:title>
  <dc:creator>Maximiliano Enrique Vargas Vargas (maximiliano.vargas)</dc:creator>
  <cp:lastModifiedBy>Maximiliano Enrique Vargas Vargas (maximiliano.vargas)</cp:lastModifiedBy>
  <cp:revision>16</cp:revision>
  <dcterms:created xsi:type="dcterms:W3CDTF">2020-06-17T18:45:19Z</dcterms:created>
  <dcterms:modified xsi:type="dcterms:W3CDTF">2020-06-17T22:00:34Z</dcterms:modified>
</cp:coreProperties>
</file>