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9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8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21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65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20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261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2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8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9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3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9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92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5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205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34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93D2-8EC8-479F-8284-6191813C9BB0}" type="datetimeFigureOut">
              <a:rPr lang="fr-FR" smtClean="0"/>
              <a:t>16/05/2018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2F0F8-4EE1-4FED-A16C-4D2D605476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11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905770"/>
            <a:ext cx="7766936" cy="1646302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Eddy Hubert, formation de Développeur web Junior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163" y="459971"/>
            <a:ext cx="8596668" cy="1320800"/>
          </a:xfrm>
        </p:spPr>
        <p:txBody>
          <a:bodyPr/>
          <a:lstStyle/>
          <a:p>
            <a:r>
              <a:rPr lang="fr-FR" dirty="0" smtClean="0"/>
              <a:t>Cahier des charges pages d’accueil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Page d’accueil graphique, avec peu de texte, qui doit souhaiter la bienvenue au visiteur.</a:t>
            </a:r>
          </a:p>
          <a:p>
            <a:r>
              <a:rPr lang="fr-FR" dirty="0" smtClean="0"/>
              <a:t>Lien vers les autres pages</a:t>
            </a:r>
          </a:p>
          <a:p>
            <a:r>
              <a:rPr lang="fr-FR" dirty="0" smtClean="0"/>
              <a:t>Encart qui affiche la dernière actualité postée par la vile</a:t>
            </a:r>
          </a:p>
          <a:p>
            <a:r>
              <a:rPr lang="fr-FR" dirty="0" smtClean="0"/>
              <a:t>Menu de navigation fixe sur toute les pages</a:t>
            </a:r>
          </a:p>
          <a:p>
            <a:r>
              <a:rPr lang="fr-FR" dirty="0" smtClean="0"/>
              <a:t>Le menu doit comporter dans l’ordre: Accueil, Actualités, Plus d’infos, Activités du mois, Contact</a:t>
            </a:r>
          </a:p>
          <a:p>
            <a:r>
              <a:rPr lang="fr-FR" dirty="0" smtClean="0"/>
              <a:t>Icone « maison » dans la menu « accueil »</a:t>
            </a:r>
          </a:p>
          <a:p>
            <a:r>
              <a:rPr lang="fr-FR" dirty="0" smtClean="0"/>
              <a:t>Champs de recherche pour faciliter l’accès au contenu</a:t>
            </a:r>
          </a:p>
          <a:p>
            <a:r>
              <a:rPr lang="fr-FR" dirty="0" smtClean="0"/>
              <a:t>Pages en responsive</a:t>
            </a:r>
          </a:p>
        </p:txBody>
      </p:sp>
    </p:spTree>
    <p:extLst>
      <p:ext uri="{BB962C8B-B14F-4D97-AF65-F5344CB8AC3E}">
        <p14:creationId xmlns:p14="http://schemas.microsoft.com/office/powerpoint/2010/main" val="170629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163" y="459971"/>
            <a:ext cx="8596668" cy="1320800"/>
          </a:xfrm>
        </p:spPr>
        <p:txBody>
          <a:bodyPr/>
          <a:lstStyle/>
          <a:p>
            <a:r>
              <a:rPr lang="fr-FR" dirty="0" smtClean="0"/>
              <a:t>Cahier des charges pages Actualités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page doit afficher la liste des billets d’actualités.</a:t>
            </a:r>
          </a:p>
          <a:p>
            <a:r>
              <a:rPr lang="fr-FR" dirty="0" smtClean="0"/>
              <a:t>Les billets doivent-être signé au nom de la ville</a:t>
            </a:r>
          </a:p>
          <a:p>
            <a:r>
              <a:rPr lang="fr-FR" dirty="0" smtClean="0"/>
              <a:t>Pages en responsive</a:t>
            </a:r>
          </a:p>
        </p:txBody>
      </p:sp>
    </p:spTree>
    <p:extLst>
      <p:ext uri="{BB962C8B-B14F-4D97-AF65-F5344CB8AC3E}">
        <p14:creationId xmlns:p14="http://schemas.microsoft.com/office/powerpoint/2010/main" val="11805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163" y="459971"/>
            <a:ext cx="8596668" cy="1320800"/>
          </a:xfrm>
        </p:spPr>
        <p:txBody>
          <a:bodyPr/>
          <a:lstStyle/>
          <a:p>
            <a:r>
              <a:rPr lang="fr-FR" dirty="0" smtClean="0"/>
              <a:t>Cahier des charges pages Plus d’info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page doit afficher une liste d’activité sportif et culturelle</a:t>
            </a:r>
          </a:p>
          <a:p>
            <a:r>
              <a:rPr lang="fr-FR" dirty="0" smtClean="0"/>
              <a:t>L’administrateur du site doit pouvoir indiquer le nom de l’activité, une description et une image.</a:t>
            </a:r>
          </a:p>
          <a:p>
            <a:r>
              <a:rPr lang="fr-FR" dirty="0" smtClean="0"/>
              <a:t>Pages en responsive</a:t>
            </a:r>
          </a:p>
        </p:txBody>
      </p:sp>
    </p:spTree>
    <p:extLst>
      <p:ext uri="{BB962C8B-B14F-4D97-AF65-F5344CB8AC3E}">
        <p14:creationId xmlns:p14="http://schemas.microsoft.com/office/powerpoint/2010/main" val="7033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764" y="459971"/>
            <a:ext cx="9382067" cy="1320800"/>
          </a:xfrm>
        </p:spPr>
        <p:txBody>
          <a:bodyPr/>
          <a:lstStyle/>
          <a:p>
            <a:r>
              <a:rPr lang="fr-FR" dirty="0" smtClean="0"/>
              <a:t>Cahier des charges pages activités du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page activité du mois, liste les activités à venir sous forme de tableau ( avec la date, un titre et un cour descriptif )</a:t>
            </a:r>
          </a:p>
          <a:p>
            <a:r>
              <a:rPr lang="fr-FR" dirty="0" smtClean="0"/>
              <a:t>Les lignes doivent se colorer au survol de la souris, pour une meilleur lisibilité</a:t>
            </a:r>
          </a:p>
          <a:p>
            <a:r>
              <a:rPr lang="fr-FR" dirty="0" smtClean="0"/>
              <a:t>Un bouton « inscription » doit-être présent à droite de chaque ligne.</a:t>
            </a:r>
          </a:p>
          <a:p>
            <a:r>
              <a:rPr lang="fr-FR" dirty="0" smtClean="0"/>
              <a:t>Le formulaire doit permettre la saisi de son nom</a:t>
            </a:r>
          </a:p>
          <a:p>
            <a:r>
              <a:rPr lang="fr-FR" dirty="0" smtClean="0"/>
              <a:t>Pages en responsive</a:t>
            </a:r>
          </a:p>
        </p:txBody>
      </p:sp>
    </p:spTree>
    <p:extLst>
      <p:ext uri="{BB962C8B-B14F-4D97-AF65-F5344CB8AC3E}">
        <p14:creationId xmlns:p14="http://schemas.microsoft.com/office/powerpoint/2010/main" val="80923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549" y="459971"/>
            <a:ext cx="8085282" cy="1320800"/>
          </a:xfrm>
        </p:spPr>
        <p:txBody>
          <a:bodyPr/>
          <a:lstStyle/>
          <a:p>
            <a:r>
              <a:rPr lang="fr-FR" dirty="0" smtClean="0"/>
              <a:t>Cahier des charges pages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page contact, doit afficher un formulaire de contact structuré avec les champs : « Titre du message », « Votre nom »,  « Votre date de naissance », « Votre email », une case à cocher « Résident de la ville », un menu déroulant « Nationalité », et un champs « Message »</a:t>
            </a:r>
          </a:p>
          <a:p>
            <a:r>
              <a:rPr lang="fr-FR" dirty="0" smtClean="0"/>
              <a:t>Un petit texte d’aide s’affiche sous le champs date de naissance pour dire que le format JJ/MM/AAAA est attendu.</a:t>
            </a:r>
          </a:p>
          <a:p>
            <a:r>
              <a:rPr lang="fr-FR" dirty="0" smtClean="0"/>
              <a:t>Pages en responsive</a:t>
            </a:r>
          </a:p>
        </p:txBody>
      </p:sp>
    </p:spTree>
    <p:extLst>
      <p:ext uri="{BB962C8B-B14F-4D97-AF65-F5344CB8AC3E}">
        <p14:creationId xmlns:p14="http://schemas.microsoft.com/office/powerpoint/2010/main" val="3455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549" y="459971"/>
            <a:ext cx="8085282" cy="1320800"/>
          </a:xfrm>
        </p:spPr>
        <p:txBody>
          <a:bodyPr/>
          <a:lstStyle/>
          <a:p>
            <a:r>
              <a:rPr lang="fr-FR" dirty="0" smtClean="0"/>
              <a:t>Cahier des charges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site doit-être optimisé pour le référencement naturel</a:t>
            </a:r>
          </a:p>
          <a:p>
            <a:r>
              <a:rPr lang="fr-FR" dirty="0" smtClean="0"/>
              <a:t>Il doit-être également optimisé pour l’accessibilité ( WCAG 2,0 niveau A ) ( texte alternatif sur les images, accessibilité au clavier, etc… )</a:t>
            </a:r>
          </a:p>
          <a:p>
            <a:r>
              <a:rPr lang="fr-FR" dirty="0" smtClean="0"/>
              <a:t>Pages en responsive</a:t>
            </a:r>
          </a:p>
        </p:txBody>
      </p:sp>
    </p:spTree>
    <p:extLst>
      <p:ext uri="{BB962C8B-B14F-4D97-AF65-F5344CB8AC3E}">
        <p14:creationId xmlns:p14="http://schemas.microsoft.com/office/powerpoint/2010/main" val="3030590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</TotalTime>
  <Words>255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Présentation du projet 2</vt:lpstr>
      <vt:lpstr>Cahier des charges pages d’accueil</vt:lpstr>
      <vt:lpstr>Cahier des charges pages Actualités</vt:lpstr>
      <vt:lpstr>Cahier des charges pages Plus d’info</vt:lpstr>
      <vt:lpstr>Cahier des charges pages activités du mois</vt:lpstr>
      <vt:lpstr>Cahier des charges pages contact</vt:lpstr>
      <vt:lpstr>Cahier des charges général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1</dc:title>
  <dc:creator>Utilisateur Windows</dc:creator>
  <cp:lastModifiedBy>Utilisateur Windows</cp:lastModifiedBy>
  <cp:revision>21</cp:revision>
  <dcterms:created xsi:type="dcterms:W3CDTF">2018-04-26T12:18:32Z</dcterms:created>
  <dcterms:modified xsi:type="dcterms:W3CDTF">2018-05-16T09:49:24Z</dcterms:modified>
</cp:coreProperties>
</file>