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E64EB-D15D-4B1B-8F9C-3FA8C617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54682-CE62-4869-B8D1-D318E89D2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2DE2D-710B-463C-9702-D234A992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9A3AD-956E-4D83-ADD7-25822DF8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35320-0C78-4930-A246-C6C3089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717B-261B-4FED-B4E0-263637A8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B3DC9-FF25-44F7-9985-B1EEB7E1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A4509-B83B-45DC-A76A-3CB18C0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C65CC-C6F0-4C07-91E8-75DB14C1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E20D-10EA-4BAE-9673-EE37D9B2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1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A597A-4056-4C9E-85D1-7B79FE47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A9C9-D9C1-42D7-B7C0-E14BB174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05299-E550-40AE-A560-2671FEAC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1A4C6-9BB7-4E24-9DF5-4675155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20A35-5B7E-4270-8F22-821E0C68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25EB-AD3A-4CAA-A65A-D9D0903E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BF75D-F964-4413-AB75-B4AE10B1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4408C-D0AC-47C2-9F93-0C39AD81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68900-DADB-4BE5-8754-2A1C6ED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C0B8C-8CB6-41C4-BCC7-BF256AB3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5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9B0B3-D29D-43D9-9D48-95D9A9F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95C7B-8F5E-42AA-B7E1-1E8F8197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1B74B-D561-4BF1-93AF-BEB3D70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E345-DED6-4743-A74B-002AEA96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2F1B5-9CDF-4EEC-9A44-46FFC2A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63BD1-7267-43C9-96DA-BFA6CC16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534B4-1779-4CD2-A2F1-776A49ACE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C3640-F27B-4592-8792-9FD82F1B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B5F89-711F-4EF1-8545-BD0B029C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F6D9-71E7-4DAF-9D41-1875A495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6E89B-15A1-4C12-8581-21B4046A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058C4-0194-47EE-9C5A-A449AB19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75714-D85A-40C1-A0F1-782EB448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62F7E-FB4D-48C1-ABFE-33C196CC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DE763-F378-4838-8488-AB387F64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5EA8C-9973-46FB-A97E-215702304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5D0B3A-7D17-4377-8072-443BA15D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8E0F9E-9497-4178-8621-F818A899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6E3F3-2B62-4F64-B89B-8B6F7A20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B3380-E57B-4CF3-9BFA-A96C1C0A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3F79B-CEAE-46CA-A49F-31B78AD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03DE51-1FC2-46FE-B139-FA6969EA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A2C9F-984F-4B34-9527-91D2D68D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1F463-3CD3-43EE-995C-15B9AA54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963EC-664A-4D6F-A060-7DEF2AEB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DA85A1-2ECC-4F5F-AC38-A0488C13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9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E734-BC7C-4296-8B0C-0C432B6D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ACAD1-2E74-4E43-BD3D-09915C94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2711F-126C-4743-8D32-0EC49C9F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353DF-64F8-473B-92A0-59E51D3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8FB94-83C5-4942-A965-9A7CBBD7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1ED3C-9241-4C21-A080-B6CC9A0F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1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09653-209D-4690-A14A-38EB8DE4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42B831-3E4B-4737-B022-207D14A04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181FC-59BA-44F9-9C4D-55F9C757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6AE1A-64BA-4E56-8C1F-D5C0C83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4DD64-16A3-4559-83DE-121C28AF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2E30B-9DF1-4A44-BEF5-6057551C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1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BB66A3-944C-4E46-9339-7BA2809B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9EDC7-57A9-41CB-AA69-DDB7919B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EE7E2-5941-4E51-8F3E-F933B4B37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8A53-0369-429E-B3C1-F9832B19569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A2F-EA65-4DAE-AF0D-2FF9AFF63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F32E2-609D-495E-9CB8-83AC3F375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01EC-FBD1-4DD0-BFE1-6746577C6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33403-1D8C-4A23-81B1-AB36E2A8E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와 </a:t>
            </a:r>
            <a:r>
              <a:rPr lang="en-US" altLang="ko-KR" dirty="0"/>
              <a:t>TensorFlow</a:t>
            </a:r>
            <a:r>
              <a:rPr lang="ko-KR" altLang="en-US" dirty="0"/>
              <a:t> 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F4C34-BE66-484B-B2B8-9BD31C986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65FCE-2709-432C-877B-D4AE40D8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59299-8AB7-4C00-B9EC-359014E4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7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OpenAI와 TensorFlow 시작하기</vt:lpstr>
      <vt:lpstr>OpenAI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태선</dc:creator>
  <cp:lastModifiedBy>엄 태선</cp:lastModifiedBy>
  <cp:revision>5</cp:revision>
  <dcterms:created xsi:type="dcterms:W3CDTF">2020-11-15T02:11:11Z</dcterms:created>
  <dcterms:modified xsi:type="dcterms:W3CDTF">2020-11-27T05:52:14Z</dcterms:modified>
</cp:coreProperties>
</file>