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70" r:id="rId5"/>
    <p:sldId id="259" r:id="rId6"/>
    <p:sldId id="260" r:id="rId7"/>
    <p:sldId id="261" r:id="rId8"/>
    <p:sldId id="262" r:id="rId9"/>
    <p:sldId id="263" r:id="rId10"/>
    <p:sldId id="271" r:id="rId11"/>
    <p:sldId id="272" r:id="rId12"/>
    <p:sldId id="273" r:id="rId13"/>
    <p:sldId id="274" r:id="rId14"/>
    <p:sldId id="275" r:id="rId15"/>
    <p:sldId id="281" r:id="rId16"/>
    <p:sldId id="276" r:id="rId17"/>
    <p:sldId id="279" r:id="rId18"/>
    <p:sldId id="277" r:id="rId19"/>
    <p:sldId id="284" r:id="rId20"/>
    <p:sldId id="285" r:id="rId21"/>
    <p:sldId id="286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C7272-838D-48CB-ACCB-B3C55D69CDF2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CDEDD-097C-41E3-BE74-BB68C44F9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6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CDEDD-097C-41E3-BE74-BB68C44F9C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5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E630-EF2D-44F1-BF72-0FDD24E3327C}" type="datetime1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1CD4-1650-4690-A42A-43A98A640E2C}" type="datetime1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2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C63-C544-40BC-88A2-E8F1DD5928C7}" type="datetime1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8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EBAB-58F3-4058-8718-E9FA9665F8A7}" type="datetime1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8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D97F-B331-4B8D-AE23-2AC2DDABFDBD}" type="datetime1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3A84-FA99-420D-8A69-DD012EDCD632}" type="datetime1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9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9EB3-10B8-48BE-959F-10AF3F40A40F}" type="datetime1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1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0F7B-E678-4767-9006-775F7EA8ED79}" type="datetime1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88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FD9A-C6C7-42E1-A554-DA6E1188A09F}" type="datetime1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CEC8-1E18-40CA-86D3-734AD31E1CA8}" type="datetime1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4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CC30-A269-4884-9FB2-1CE4B92BBF11}" type="datetime1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53FD7-F779-44EF-8183-DF9AD5523C45}" type="datetime1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2327-DEF4-4799-908D-AC3CEF6D8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4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DeepSarsa</a:t>
            </a:r>
            <a:r>
              <a:rPr lang="en-US" altLang="ko-KR" dirty="0" smtClean="0"/>
              <a:t> </a:t>
            </a:r>
            <a:r>
              <a:rPr lang="ko-KR" altLang="en-US" smtClean="0"/>
              <a:t>코드흐름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180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environment.py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785" y="1026346"/>
            <a:ext cx="8060777" cy="47608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00989" y="1046747"/>
            <a:ext cx="4944979" cy="421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58389" y="1780674"/>
            <a:ext cx="5811253" cy="174457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90919" y="1126762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기존 변화 모두 </a:t>
            </a:r>
            <a:r>
              <a:rPr lang="en-US" altLang="ko-KR" dirty="0" smtClean="0">
                <a:solidFill>
                  <a:srgbClr val="0000FF"/>
                </a:solidFill>
              </a:rPr>
              <a:t>clear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8389" y="3525253"/>
            <a:ext cx="4114800" cy="22619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81473" y="4828311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장애물과 목표 지점 값 원위치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2" name="꺾인 연결선 11"/>
          <p:cNvCxnSpPr>
            <a:endCxn id="9" idx="2"/>
          </p:cNvCxnSpPr>
          <p:nvPr/>
        </p:nvCxnSpPr>
        <p:spPr>
          <a:xfrm rot="10800000" flipV="1">
            <a:off x="6015790" y="5197643"/>
            <a:ext cx="3753853" cy="589546"/>
          </a:xfrm>
          <a:prstGeom prst="bentConnector4">
            <a:avLst>
              <a:gd name="adj1" fmla="val 22596"/>
              <a:gd name="adj2" fmla="val 1387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" idx="2"/>
            <a:endCxn id="7" idx="3"/>
          </p:cNvCxnSpPr>
          <p:nvPr/>
        </p:nvCxnSpPr>
        <p:spPr>
          <a:xfrm rot="5400000">
            <a:off x="9428206" y="1837531"/>
            <a:ext cx="1156870" cy="473997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853" y="680870"/>
            <a:ext cx="4481452" cy="58580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train.py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02957" y="5671594"/>
            <a:ext cx="4884516" cy="867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32" y="335666"/>
            <a:ext cx="7959790" cy="623875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01072" y="2963120"/>
            <a:ext cx="5058137" cy="740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12648" y="4166886"/>
            <a:ext cx="5046562" cy="2554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train.py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5" y="1412111"/>
            <a:ext cx="10859160" cy="39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90" y="1136914"/>
            <a:ext cx="8299047" cy="5219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train.py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84789" y="3125165"/>
            <a:ext cx="8044405" cy="1423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14" y="783565"/>
            <a:ext cx="8135740" cy="55727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195" y="162045"/>
            <a:ext cx="180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environment.py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69907" y="1768642"/>
            <a:ext cx="5534052" cy="661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03159" y="1399310"/>
            <a:ext cx="304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reward(</a:t>
            </a:r>
            <a:r>
              <a:rPr lang="ko-KR" altLang="en-US" dirty="0" smtClean="0">
                <a:solidFill>
                  <a:srgbClr val="FF0000"/>
                </a:solidFill>
              </a:rPr>
              <a:t>장애물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의 좌표 변경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05526" y="637674"/>
            <a:ext cx="3681663" cy="445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7" idx="2"/>
          </p:cNvCxnSpPr>
          <p:nvPr/>
        </p:nvCxnSpPr>
        <p:spPr>
          <a:xfrm rot="5400000">
            <a:off x="8158623" y="1226009"/>
            <a:ext cx="324853" cy="141011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14" y="783565"/>
            <a:ext cx="8135740" cy="55727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195" y="162045"/>
            <a:ext cx="180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environment.py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87227" y="2615878"/>
            <a:ext cx="7434565" cy="1064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86799" y="2246546"/>
            <a:ext cx="432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rectangle</a:t>
            </a:r>
            <a:r>
              <a:rPr lang="ko-KR" altLang="en-US" dirty="0" smtClean="0">
                <a:solidFill>
                  <a:srgbClr val="FF0000"/>
                </a:solidFill>
              </a:rPr>
              <a:t>이 취할 액션과 액션 후의 위치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05526" y="637674"/>
            <a:ext cx="3681663" cy="445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92301" y="6373457"/>
            <a:ext cx="2743200" cy="365125"/>
          </a:xfrm>
        </p:spPr>
        <p:txBody>
          <a:bodyPr/>
          <a:lstStyle/>
          <a:p>
            <a:fld id="{45D82327-DEF4-4799-908D-AC3CEF6D81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5195" y="162045"/>
            <a:ext cx="180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environment.py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27" y="631604"/>
            <a:ext cx="7054287" cy="589135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75099" y="3402957"/>
            <a:ext cx="4977114" cy="8218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24785" y="2789499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“2”</a:t>
            </a:r>
            <a:r>
              <a:rPr lang="ko-KR" altLang="en-US" b="1" smtClean="0">
                <a:solidFill>
                  <a:srgbClr val="FF0000"/>
                </a:solidFill>
              </a:rPr>
              <a:t>가 오른쪽이라는 것 주의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2" name="꺾인 연결선 11"/>
          <p:cNvCxnSpPr>
            <a:stCxn id="10" idx="2"/>
          </p:cNvCxnSpPr>
          <p:nvPr/>
        </p:nvCxnSpPr>
        <p:spPr>
          <a:xfrm rot="5400000">
            <a:off x="7433315" y="2577733"/>
            <a:ext cx="655027" cy="181722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49752" y="9413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action: 4 </a:t>
            </a:r>
            <a:r>
              <a:rPr lang="en-US" altLang="ko-KR" dirty="0" smtClean="0"/>
              <a:t># </a:t>
            </a:r>
            <a:r>
              <a:rPr lang="ko-KR" altLang="en-US" smtClean="0"/>
              <a:t>제자리</a:t>
            </a:r>
          </a:p>
          <a:p>
            <a:r>
              <a:rPr lang="ko-KR" altLang="en-US" dirty="0" smtClean="0"/>
              <a:t>next position: [0, 0]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9752" y="2121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action: </a:t>
            </a:r>
            <a:r>
              <a:rPr lang="ko-KR" altLang="en-US" dirty="0" smtClean="0"/>
              <a:t>1 </a:t>
            </a:r>
            <a:r>
              <a:rPr lang="en-US" altLang="ko-KR" dirty="0" smtClean="0"/>
              <a:t># down</a:t>
            </a:r>
            <a:endParaRPr lang="ko-KR" altLang="en-US" dirty="0"/>
          </a:p>
          <a:p>
            <a:r>
              <a:rPr lang="ko-KR" altLang="en-US" dirty="0"/>
              <a:t>next position: [0, 1]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49752" y="33026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action: 4</a:t>
            </a:r>
          </a:p>
          <a:p>
            <a:r>
              <a:rPr lang="ko-KR" altLang="en-US" dirty="0"/>
              <a:t>next position: [0, 1]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49752" y="44832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action: 1</a:t>
            </a:r>
          </a:p>
          <a:p>
            <a:r>
              <a:rPr lang="ko-KR" altLang="en-US" dirty="0"/>
              <a:t>next position: [0, 2]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49752" y="56638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action: 1</a:t>
            </a:r>
          </a:p>
          <a:p>
            <a:r>
              <a:rPr lang="ko-KR" altLang="en-US" dirty="0"/>
              <a:t>next position: [0, 3]</a:t>
            </a:r>
          </a:p>
        </p:txBody>
      </p:sp>
    </p:spTree>
    <p:extLst>
      <p:ext uri="{BB962C8B-B14F-4D97-AF65-F5344CB8AC3E}">
        <p14:creationId xmlns:p14="http://schemas.microsoft.com/office/powerpoint/2010/main" val="6392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14" y="783565"/>
            <a:ext cx="8135740" cy="55727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195" y="162045"/>
            <a:ext cx="180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environment.py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08485" y="5293238"/>
            <a:ext cx="5534052" cy="661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05526" y="637674"/>
            <a:ext cx="3681663" cy="445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7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train.py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79" y="1581597"/>
            <a:ext cx="8253663" cy="3329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467853" y="2298032"/>
            <a:ext cx="8398042" cy="360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879305" y="187692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Env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객체 초기화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11" y="1297044"/>
            <a:ext cx="6543675" cy="4829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195" y="162045"/>
            <a:ext cx="180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environment.py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79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662112"/>
            <a:ext cx="58578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4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314" y="543509"/>
            <a:ext cx="7586775" cy="59954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train.py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34126" y="4680284"/>
            <a:ext cx="7742963" cy="1407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2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35" y="47625"/>
            <a:ext cx="6743700" cy="6810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1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5195" y="162045"/>
            <a:ext cx="180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environment.py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422" y="1076575"/>
            <a:ext cx="7904999" cy="489357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80422" y="4644189"/>
            <a:ext cx="4451936" cy="1227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97052" y="5073134"/>
            <a:ext cx="422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장애물과 목표물에 대한 </a:t>
            </a:r>
            <a:r>
              <a:rPr lang="en-US" altLang="ko-KR" dirty="0" smtClean="0">
                <a:solidFill>
                  <a:srgbClr val="FF0000"/>
                </a:solidFill>
              </a:rPr>
              <a:t>reward </a:t>
            </a:r>
            <a:r>
              <a:rPr lang="ko-KR" altLang="en-US" dirty="0" smtClean="0">
                <a:solidFill>
                  <a:srgbClr val="FF0000"/>
                </a:solidFill>
              </a:rPr>
              <a:t>초기화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96853" y="4451684"/>
            <a:ext cx="637673" cy="99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>
            <a:off x="6232358" y="5257800"/>
            <a:ext cx="2646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7052" y="412683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장애물 좌표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5570621" y="4319337"/>
            <a:ext cx="926431" cy="176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180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environment.py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47" y="627770"/>
            <a:ext cx="7798693" cy="55925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16179" y="445168"/>
            <a:ext cx="3489158" cy="433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932947" y="1804737"/>
            <a:ext cx="914400" cy="72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47347" y="1579784"/>
            <a:ext cx="386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reward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보다 클 때 즉</a:t>
            </a:r>
            <a:r>
              <a:rPr lang="en-US" altLang="ko-KR" dirty="0" smtClean="0">
                <a:solidFill>
                  <a:srgbClr val="FF0000"/>
                </a:solidFill>
              </a:rPr>
              <a:t>, goal</a:t>
            </a:r>
            <a:r>
              <a:rPr lang="ko-KR" altLang="en-US" dirty="0" smtClean="0">
                <a:solidFill>
                  <a:srgbClr val="FF0000"/>
                </a:solidFill>
              </a:rPr>
              <a:t>일 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8389" y="2033337"/>
            <a:ext cx="5871411" cy="1479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29800" y="1620071"/>
            <a:ext cx="2280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관련 </a:t>
            </a:r>
            <a:r>
              <a:rPr lang="en-US" altLang="ko-KR" sz="1600" dirty="0" smtClean="0">
                <a:solidFill>
                  <a:srgbClr val="FF0000"/>
                </a:solidFill>
              </a:rPr>
              <a:t>dictionary</a:t>
            </a:r>
            <a:r>
              <a:rPr lang="ko-KR" altLang="en-US" sz="1600" dirty="0" smtClean="0">
                <a:solidFill>
                  <a:srgbClr val="FF0000"/>
                </a:solidFill>
              </a:rPr>
              <a:t>를 생성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" name="꺾인 연결선 13"/>
          <p:cNvCxnSpPr>
            <a:stCxn id="12" idx="2"/>
          </p:cNvCxnSpPr>
          <p:nvPr/>
        </p:nvCxnSpPr>
        <p:spPr>
          <a:xfrm rot="5400000">
            <a:off x="9992646" y="1795780"/>
            <a:ext cx="814655" cy="114034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085347" y="3910263"/>
            <a:ext cx="914400" cy="72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99747" y="3685310"/>
            <a:ext cx="3404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reward</a:t>
            </a:r>
            <a:r>
              <a:rPr lang="ko-KR" altLang="en-US" sz="1400" dirty="0" smtClean="0">
                <a:solidFill>
                  <a:srgbClr val="FF0000"/>
                </a:solidFill>
              </a:rPr>
              <a:t>가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</a:rPr>
              <a:t>보다 작을 때 즉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장애물일 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8389" y="4138864"/>
            <a:ext cx="6023811" cy="1141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982200" y="3725597"/>
            <a:ext cx="2280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관련 </a:t>
            </a:r>
            <a:r>
              <a:rPr lang="en-US" altLang="ko-KR" sz="1600" dirty="0" smtClean="0">
                <a:solidFill>
                  <a:srgbClr val="FF0000"/>
                </a:solidFill>
              </a:rPr>
              <a:t>dictionary</a:t>
            </a:r>
            <a:r>
              <a:rPr lang="ko-KR" altLang="en-US" sz="1600" dirty="0" smtClean="0">
                <a:solidFill>
                  <a:srgbClr val="FF0000"/>
                </a:solidFill>
              </a:rPr>
              <a:t>를 생성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9" name="꺾인 연결선 18"/>
          <p:cNvCxnSpPr>
            <a:stCxn id="18" idx="2"/>
          </p:cNvCxnSpPr>
          <p:nvPr/>
        </p:nvCxnSpPr>
        <p:spPr>
          <a:xfrm rot="5400000">
            <a:off x="10145046" y="3901306"/>
            <a:ext cx="814655" cy="114034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573379" y="5474368"/>
            <a:ext cx="4620126" cy="745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768775" y="5681077"/>
            <a:ext cx="2763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dictionary </a:t>
            </a:r>
            <a:r>
              <a:rPr lang="ko-KR" altLang="en-US" sz="1600" dirty="0" smtClean="0">
                <a:solidFill>
                  <a:srgbClr val="FF0000"/>
                </a:solidFill>
              </a:rPr>
              <a:t>나머지 부분 완성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>
            <a:stCxn id="21" idx="1"/>
            <a:endCxn id="20" idx="3"/>
          </p:cNvCxnSpPr>
          <p:nvPr/>
        </p:nvCxnSpPr>
        <p:spPr>
          <a:xfrm flipH="1" flipV="1">
            <a:off x="8193505" y="5847347"/>
            <a:ext cx="575270" cy="3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7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train.py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79" y="1581597"/>
            <a:ext cx="8253663" cy="33292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15979" y="3705726"/>
            <a:ext cx="8253663" cy="433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train.py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13" y="1015665"/>
            <a:ext cx="10193328" cy="46271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76813" y="4993105"/>
            <a:ext cx="6410576" cy="288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train.py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77" y="1002631"/>
            <a:ext cx="6371062" cy="38942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087" y="1108410"/>
            <a:ext cx="3324225" cy="12001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42021" y="2719137"/>
            <a:ext cx="1299411" cy="324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6" idx="2"/>
          </p:cNvCxnSpPr>
          <p:nvPr/>
        </p:nvCxnSpPr>
        <p:spPr>
          <a:xfrm rot="5400000">
            <a:off x="8064417" y="945733"/>
            <a:ext cx="554956" cy="328061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train.py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99" y="346711"/>
            <a:ext cx="6115301" cy="6214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95299" y="4150896"/>
            <a:ext cx="5036469" cy="878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71410" y="3620934"/>
            <a:ext cx="507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episode </a:t>
            </a:r>
            <a:r>
              <a:rPr lang="ko-KR" altLang="en-US" dirty="0" smtClean="0">
                <a:solidFill>
                  <a:srgbClr val="FF0000"/>
                </a:solidFill>
              </a:rPr>
              <a:t>새로 시작할 때마다 환경</a:t>
            </a:r>
            <a:r>
              <a:rPr lang="en-US" altLang="ko-KR" dirty="0" smtClean="0">
                <a:solidFill>
                  <a:srgbClr val="FF0000"/>
                </a:solidFill>
              </a:rPr>
              <a:t>(reward)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reset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꺾인 연결선 8"/>
          <p:cNvCxnSpPr>
            <a:endCxn id="6" idx="3"/>
          </p:cNvCxnSpPr>
          <p:nvPr/>
        </p:nvCxnSpPr>
        <p:spPr>
          <a:xfrm rot="10800000" flipV="1">
            <a:off x="7531769" y="3990266"/>
            <a:ext cx="854243" cy="599782"/>
          </a:xfrm>
          <a:prstGeom prst="bentConnector3">
            <a:avLst>
              <a:gd name="adj1" fmla="val 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2327-DEF4-4799-908D-AC3CEF6D81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95" y="162045"/>
            <a:ext cx="180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environment.py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3" y="1696453"/>
            <a:ext cx="9443796" cy="29597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14792" y="3922295"/>
            <a:ext cx="9577137" cy="312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95674" y="4957011"/>
            <a:ext cx="166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reward</a:t>
            </a:r>
            <a:r>
              <a:rPr lang="ko-KR" altLang="en-US" dirty="0" smtClean="0">
                <a:solidFill>
                  <a:srgbClr val="FF0000"/>
                </a:solidFill>
              </a:rPr>
              <a:t> 원위치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8169442" y="4235116"/>
            <a:ext cx="160691" cy="721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187</Words>
  <Application>Microsoft Office PowerPoint</Application>
  <PresentationFormat>와이드스크린</PresentationFormat>
  <Paragraphs>68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DeepSarsa 코드흐름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sjyoo</dc:creator>
  <cp:lastModifiedBy>user0313</cp:lastModifiedBy>
  <cp:revision>30</cp:revision>
  <dcterms:created xsi:type="dcterms:W3CDTF">2020-11-10T13:20:29Z</dcterms:created>
  <dcterms:modified xsi:type="dcterms:W3CDTF">2020-11-12T02:43:37Z</dcterms:modified>
</cp:coreProperties>
</file>