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2" r:id="rId1"/>
  </p:sldMasterIdLst>
  <p:sldIdLst>
    <p:sldId id="256" r:id="rId2"/>
    <p:sldId id="258" r:id="rId3"/>
    <p:sldId id="259" r:id="rId4"/>
    <p:sldId id="265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92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5501" y="1562472"/>
            <a:ext cx="28674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7346" y="4074405"/>
            <a:ext cx="22750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5930" y="133164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게임공학과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2015180023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엄동연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74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0691" y="2379214"/>
            <a:ext cx="3852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메인게임 화면구성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실행흐름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범위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계획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 평가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0691" y="1171851"/>
            <a:ext cx="2156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 차 </a:t>
            </a:r>
          </a:p>
        </p:txBody>
      </p:sp>
    </p:spTree>
    <p:extLst>
      <p:ext uri="{BB962C8B-B14F-4D97-AF65-F5344CB8AC3E}">
        <p14:creationId xmlns:p14="http://schemas.microsoft.com/office/powerpoint/2010/main" val="78199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6075" y="2982898"/>
            <a:ext cx="650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끝없는 계단을 탈출하자 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400" y="1171851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3616" y="4022177"/>
            <a:ext cx="482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모바일게임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무한계단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모티브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간단한 조작으로 쉽지만 중독성 있는 게임</a:t>
            </a:r>
          </a:p>
        </p:txBody>
      </p:sp>
    </p:spTree>
    <p:extLst>
      <p:ext uri="{BB962C8B-B14F-4D97-AF65-F5344CB8AC3E}">
        <p14:creationId xmlns:p14="http://schemas.microsoft.com/office/powerpoint/2010/main" val="13628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6075" y="2982898"/>
            <a:ext cx="650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끝없는 계단을 탈출하자 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400" y="1171851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45" y="392526"/>
            <a:ext cx="3753997" cy="6011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3616" y="4022177"/>
            <a:ext cx="482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모바일게임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무한계단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모티브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간단한 조작으로 쉽지만 중독성 있는 게임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47" y="383189"/>
            <a:ext cx="3753997" cy="60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5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25589" y="171127"/>
            <a:ext cx="6343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메인게임 화면구성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9046" y="187235"/>
            <a:ext cx="4743650" cy="64516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/>
          <p:cNvSpPr/>
          <p:nvPr/>
        </p:nvSpPr>
        <p:spPr>
          <a:xfrm>
            <a:off x="2618401" y="5659259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1958065" y="5254661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1253126" y="4850063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1958065" y="4526213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2663004" y="4213726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2014050" y="3086362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8" name="사각형: 둥근 모서리 37"/>
          <p:cNvSpPr/>
          <p:nvPr/>
        </p:nvSpPr>
        <p:spPr>
          <a:xfrm>
            <a:off x="2706745" y="3442385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9" name="사각형: 둥근 모서리 38"/>
          <p:cNvSpPr/>
          <p:nvPr/>
        </p:nvSpPr>
        <p:spPr>
          <a:xfrm>
            <a:off x="1309111" y="2730339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0" name="사각형: 둥근 모서리 39"/>
          <p:cNvSpPr/>
          <p:nvPr/>
        </p:nvSpPr>
        <p:spPr>
          <a:xfrm>
            <a:off x="2001806" y="2397621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1" name="사각형: 둥근 모서리 40"/>
          <p:cNvSpPr/>
          <p:nvPr/>
        </p:nvSpPr>
        <p:spPr>
          <a:xfrm>
            <a:off x="3379325" y="3832648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2" name="사각형: 둥근 모서리 41"/>
          <p:cNvSpPr/>
          <p:nvPr/>
        </p:nvSpPr>
        <p:spPr>
          <a:xfrm>
            <a:off x="2718989" y="2053454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2058653" y="1673144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5" name="사각형: 둥근 모서리 44"/>
          <p:cNvSpPr/>
          <p:nvPr/>
        </p:nvSpPr>
        <p:spPr>
          <a:xfrm>
            <a:off x="2738185" y="1329886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3443275" y="1007321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7" name="사각형: 둥근 모서리 56"/>
          <p:cNvSpPr/>
          <p:nvPr/>
        </p:nvSpPr>
        <p:spPr>
          <a:xfrm>
            <a:off x="4144480" y="658750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8" name="사각형: 둥근 모서리 57"/>
          <p:cNvSpPr/>
          <p:nvPr/>
        </p:nvSpPr>
        <p:spPr>
          <a:xfrm>
            <a:off x="3439541" y="261320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60" name="사다리꼴 59"/>
          <p:cNvSpPr/>
          <p:nvPr/>
        </p:nvSpPr>
        <p:spPr>
          <a:xfrm>
            <a:off x="2074302" y="4071831"/>
            <a:ext cx="498059" cy="118283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웃는 얼굴 58"/>
          <p:cNvSpPr/>
          <p:nvPr/>
        </p:nvSpPr>
        <p:spPr>
          <a:xfrm>
            <a:off x="2074302" y="3588880"/>
            <a:ext cx="504825" cy="52614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/>
          <p:cNvSpPr/>
          <p:nvPr/>
        </p:nvSpPr>
        <p:spPr>
          <a:xfrm>
            <a:off x="772927" y="318527"/>
            <a:ext cx="3197673" cy="519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22" name="화살표: 왼쪽 21"/>
          <p:cNvSpPr/>
          <p:nvPr/>
        </p:nvSpPr>
        <p:spPr>
          <a:xfrm rot="20215253">
            <a:off x="2453643" y="3618901"/>
            <a:ext cx="4397262" cy="729667"/>
          </a:xfrm>
          <a:prstGeom prst="leftArrow">
            <a:avLst>
              <a:gd name="adj1" fmla="val 36552"/>
              <a:gd name="adj2" fmla="val 7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6345886" y="2730339"/>
            <a:ext cx="3531539" cy="7109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방향전환과 오르기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 받음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화살표: 위쪽 62"/>
          <p:cNvSpPr/>
          <p:nvPr/>
        </p:nvSpPr>
        <p:spPr>
          <a:xfrm>
            <a:off x="4563872" y="1159952"/>
            <a:ext cx="438150" cy="5138969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/>
          <p:cNvSpPr/>
          <p:nvPr/>
        </p:nvSpPr>
        <p:spPr>
          <a:xfrm>
            <a:off x="4459812" y="5651544"/>
            <a:ext cx="3192272" cy="6473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맵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 위로 이동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 스크롤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79298" y="3755131"/>
            <a:ext cx="51171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 실패시 게임 종료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게이지 모두 소모 게임 종료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랜덤으로 계단 구성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KPU-49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</a:t>
            </a:r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이마트</a:t>
            </a:r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정왕역 순으로 스테이지 구성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올라갈수록 난이도 증가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사각형: 둥근 모서리 72"/>
          <p:cNvSpPr/>
          <p:nvPr/>
        </p:nvSpPr>
        <p:spPr>
          <a:xfrm>
            <a:off x="4097371" y="333478"/>
            <a:ext cx="1154486" cy="5024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</p:spTree>
    <p:extLst>
      <p:ext uri="{BB962C8B-B14F-4D97-AF65-F5344CB8AC3E}">
        <p14:creationId xmlns:p14="http://schemas.microsoft.com/office/powerpoint/2010/main" val="263715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71499" y="1057275"/>
            <a:ext cx="3495675" cy="4838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1" name="사각형: 둥근 모서리 30"/>
          <p:cNvSpPr/>
          <p:nvPr/>
        </p:nvSpPr>
        <p:spPr>
          <a:xfrm>
            <a:off x="2059595" y="516123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2" name="사각형: 둥근 모서리 31"/>
          <p:cNvSpPr/>
          <p:nvPr/>
        </p:nvSpPr>
        <p:spPr>
          <a:xfrm>
            <a:off x="1572983" y="48577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1053501" y="455434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572983" y="431146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47" name="사각형: 둥근 모서리 46"/>
          <p:cNvSpPr/>
          <p:nvPr/>
        </p:nvSpPr>
        <p:spPr>
          <a:xfrm>
            <a:off x="2092464" y="407710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8" name="사각형: 둥근 모서리 47"/>
          <p:cNvSpPr/>
          <p:nvPr/>
        </p:nvSpPr>
        <p:spPr>
          <a:xfrm>
            <a:off x="1614239" y="323159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2124698" y="349860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1094758" y="296457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1605216" y="271504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2" name="사각형: 둥근 모서리 51"/>
          <p:cNvSpPr/>
          <p:nvPr/>
        </p:nvSpPr>
        <p:spPr>
          <a:xfrm>
            <a:off x="2620333" y="379129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3" name="사각형: 둥근 모서리 52"/>
          <p:cNvSpPr/>
          <p:nvPr/>
        </p:nvSpPr>
        <p:spPr>
          <a:xfrm>
            <a:off x="2133720" y="245692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4" name="사각형: 둥근 모서리 53"/>
          <p:cNvSpPr/>
          <p:nvPr/>
        </p:nvSpPr>
        <p:spPr>
          <a:xfrm>
            <a:off x="1647108" y="21716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2147866" y="191425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2667459" y="167233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61" name="사각형: 둥근 모서리 60"/>
          <p:cNvSpPr/>
          <p:nvPr/>
        </p:nvSpPr>
        <p:spPr>
          <a:xfrm>
            <a:off x="3184189" y="141090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66" name="사각형: 둥근 모서리 65"/>
          <p:cNvSpPr/>
          <p:nvPr/>
        </p:nvSpPr>
        <p:spPr>
          <a:xfrm>
            <a:off x="2664707" y="1112838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67" name="사다리꼴 66"/>
          <p:cNvSpPr/>
          <p:nvPr/>
        </p:nvSpPr>
        <p:spPr>
          <a:xfrm>
            <a:off x="1658640" y="3970681"/>
            <a:ext cx="367028" cy="88711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8" name="웃는 얼굴 67"/>
          <p:cNvSpPr/>
          <p:nvPr/>
        </p:nvSpPr>
        <p:spPr>
          <a:xfrm>
            <a:off x="1658640" y="3608473"/>
            <a:ext cx="372014" cy="3946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9" name="사각형: 둥근 모서리 68"/>
          <p:cNvSpPr/>
          <p:nvPr/>
        </p:nvSpPr>
        <p:spPr>
          <a:xfrm>
            <a:off x="827770" y="1142012"/>
            <a:ext cx="2096677" cy="389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190294" y="362992"/>
            <a:ext cx="7672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개의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(KPU-49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블록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정왕역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스테이지를 클리어하면 </a:t>
            </a:r>
            <a:r>
              <a:rPr lang="ko-KR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정왕을 탈출</a:t>
            </a:r>
            <a:r>
              <a:rPr lang="en-US" altLang="ko-KR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게임승리</a:t>
            </a:r>
            <a:r>
              <a:rPr lang="en-US" altLang="ko-KR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)!</a:t>
            </a:r>
            <a:endParaRPr lang="ko-KR" altLang="en-US" sz="2000" dirty="0">
              <a:solidFill>
                <a:schemeClr val="bg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443" y="6011009"/>
            <a:ext cx="3313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오르기 키를 입력 받아 캐릭터 이동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33308" y="1057275"/>
            <a:ext cx="3495675" cy="4838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73" name="사각형: 둥근 모서리 72"/>
          <p:cNvSpPr/>
          <p:nvPr/>
        </p:nvSpPr>
        <p:spPr>
          <a:xfrm>
            <a:off x="5921404" y="516123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4" name="사각형: 둥근 모서리 73"/>
          <p:cNvSpPr/>
          <p:nvPr/>
        </p:nvSpPr>
        <p:spPr>
          <a:xfrm>
            <a:off x="5434792" y="48577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5" name="사각형: 둥근 모서리 74"/>
          <p:cNvSpPr/>
          <p:nvPr/>
        </p:nvSpPr>
        <p:spPr>
          <a:xfrm>
            <a:off x="4915310" y="455434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6" name="사각형: 둥근 모서리 75"/>
          <p:cNvSpPr/>
          <p:nvPr/>
        </p:nvSpPr>
        <p:spPr>
          <a:xfrm>
            <a:off x="5434792" y="431146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77" name="사각형: 둥근 모서리 76"/>
          <p:cNvSpPr/>
          <p:nvPr/>
        </p:nvSpPr>
        <p:spPr>
          <a:xfrm>
            <a:off x="5954273" y="407710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8" name="사각형: 둥근 모서리 77"/>
          <p:cNvSpPr/>
          <p:nvPr/>
        </p:nvSpPr>
        <p:spPr>
          <a:xfrm>
            <a:off x="5476048" y="323159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9" name="사각형: 둥근 모서리 78"/>
          <p:cNvSpPr/>
          <p:nvPr/>
        </p:nvSpPr>
        <p:spPr>
          <a:xfrm>
            <a:off x="5986507" y="349860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0" name="사각형: 둥근 모서리 79"/>
          <p:cNvSpPr/>
          <p:nvPr/>
        </p:nvSpPr>
        <p:spPr>
          <a:xfrm>
            <a:off x="4956567" y="296457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1" name="사각형: 둥근 모서리 80"/>
          <p:cNvSpPr/>
          <p:nvPr/>
        </p:nvSpPr>
        <p:spPr>
          <a:xfrm>
            <a:off x="5467025" y="271504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2" name="사각형: 둥근 모서리 81"/>
          <p:cNvSpPr/>
          <p:nvPr/>
        </p:nvSpPr>
        <p:spPr>
          <a:xfrm>
            <a:off x="6482142" y="379129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3" name="사각형: 둥근 모서리 82"/>
          <p:cNvSpPr/>
          <p:nvPr/>
        </p:nvSpPr>
        <p:spPr>
          <a:xfrm>
            <a:off x="5995529" y="245692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4" name="사각형: 둥근 모서리 83"/>
          <p:cNvSpPr/>
          <p:nvPr/>
        </p:nvSpPr>
        <p:spPr>
          <a:xfrm>
            <a:off x="5508917" y="21716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5" name="사각형: 둥근 모서리 84"/>
          <p:cNvSpPr/>
          <p:nvPr/>
        </p:nvSpPr>
        <p:spPr>
          <a:xfrm>
            <a:off x="6009675" y="191425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6" name="사각형: 둥근 모서리 85"/>
          <p:cNvSpPr/>
          <p:nvPr/>
        </p:nvSpPr>
        <p:spPr>
          <a:xfrm>
            <a:off x="6529268" y="167233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7" name="사각형: 둥근 모서리 86"/>
          <p:cNvSpPr/>
          <p:nvPr/>
        </p:nvSpPr>
        <p:spPr>
          <a:xfrm>
            <a:off x="7045998" y="141090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8" name="사각형: 둥근 모서리 87"/>
          <p:cNvSpPr/>
          <p:nvPr/>
        </p:nvSpPr>
        <p:spPr>
          <a:xfrm>
            <a:off x="6526516" y="1112838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89" name="사다리꼴 88"/>
          <p:cNvSpPr/>
          <p:nvPr/>
        </p:nvSpPr>
        <p:spPr>
          <a:xfrm>
            <a:off x="4987594" y="3675809"/>
            <a:ext cx="367028" cy="88711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0" name="웃는 얼굴 89"/>
          <p:cNvSpPr/>
          <p:nvPr/>
        </p:nvSpPr>
        <p:spPr>
          <a:xfrm>
            <a:off x="4987594" y="3313601"/>
            <a:ext cx="372014" cy="3946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4293447" y="6032133"/>
            <a:ext cx="383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방향전환키를 입력 받아 캐릭터 방향전환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56565" y="1057275"/>
            <a:ext cx="3495675" cy="4838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4" name="사각형: 둥근 모서리 93"/>
          <p:cNvSpPr/>
          <p:nvPr/>
        </p:nvSpPr>
        <p:spPr>
          <a:xfrm>
            <a:off x="9744661" y="516123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5" name="사각형: 둥근 모서리 94"/>
          <p:cNvSpPr/>
          <p:nvPr/>
        </p:nvSpPr>
        <p:spPr>
          <a:xfrm>
            <a:off x="9258049" y="48577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6" name="사각형: 둥근 모서리 95"/>
          <p:cNvSpPr/>
          <p:nvPr/>
        </p:nvSpPr>
        <p:spPr>
          <a:xfrm>
            <a:off x="8738567" y="455434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7" name="사각형: 둥근 모서리 96"/>
          <p:cNvSpPr/>
          <p:nvPr/>
        </p:nvSpPr>
        <p:spPr>
          <a:xfrm>
            <a:off x="9258049" y="431146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98" name="사각형: 둥근 모서리 97"/>
          <p:cNvSpPr/>
          <p:nvPr/>
        </p:nvSpPr>
        <p:spPr>
          <a:xfrm>
            <a:off x="9777530" y="407710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9" name="사각형: 둥근 모서리 98"/>
          <p:cNvSpPr/>
          <p:nvPr/>
        </p:nvSpPr>
        <p:spPr>
          <a:xfrm>
            <a:off x="9299305" y="323159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0" name="사각형: 둥근 모서리 99"/>
          <p:cNvSpPr/>
          <p:nvPr/>
        </p:nvSpPr>
        <p:spPr>
          <a:xfrm>
            <a:off x="9809764" y="349860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1" name="사각형: 둥근 모서리 100"/>
          <p:cNvSpPr/>
          <p:nvPr/>
        </p:nvSpPr>
        <p:spPr>
          <a:xfrm>
            <a:off x="8779824" y="296457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2" name="사각형: 둥근 모서리 101"/>
          <p:cNvSpPr/>
          <p:nvPr/>
        </p:nvSpPr>
        <p:spPr>
          <a:xfrm>
            <a:off x="9290282" y="271504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3" name="사각형: 둥근 모서리 102"/>
          <p:cNvSpPr/>
          <p:nvPr/>
        </p:nvSpPr>
        <p:spPr>
          <a:xfrm>
            <a:off x="10305399" y="379129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4" name="사각형: 둥근 모서리 103"/>
          <p:cNvSpPr/>
          <p:nvPr/>
        </p:nvSpPr>
        <p:spPr>
          <a:xfrm>
            <a:off x="9818786" y="245692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5" name="사각형: 둥근 모서리 104"/>
          <p:cNvSpPr/>
          <p:nvPr/>
        </p:nvSpPr>
        <p:spPr>
          <a:xfrm>
            <a:off x="9332174" y="21716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6" name="사각형: 둥근 모서리 105"/>
          <p:cNvSpPr/>
          <p:nvPr/>
        </p:nvSpPr>
        <p:spPr>
          <a:xfrm>
            <a:off x="9832932" y="191425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7" name="사각형: 둥근 모서리 106"/>
          <p:cNvSpPr/>
          <p:nvPr/>
        </p:nvSpPr>
        <p:spPr>
          <a:xfrm>
            <a:off x="10352525" y="167233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8" name="사각형: 둥근 모서리 107"/>
          <p:cNvSpPr/>
          <p:nvPr/>
        </p:nvSpPr>
        <p:spPr>
          <a:xfrm>
            <a:off x="10869255" y="141090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9" name="사각형: 둥근 모서리 108"/>
          <p:cNvSpPr/>
          <p:nvPr/>
        </p:nvSpPr>
        <p:spPr>
          <a:xfrm>
            <a:off x="10349773" y="1112838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110" name="사다리꼴 109"/>
          <p:cNvSpPr/>
          <p:nvPr/>
        </p:nvSpPr>
        <p:spPr>
          <a:xfrm>
            <a:off x="9343706" y="3486180"/>
            <a:ext cx="367028" cy="88711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1" name="웃는 얼굴 110"/>
          <p:cNvSpPr/>
          <p:nvPr/>
        </p:nvSpPr>
        <p:spPr>
          <a:xfrm>
            <a:off x="9343706" y="3123972"/>
            <a:ext cx="372014" cy="3946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" name="화살표: 왼쪽 3"/>
          <p:cNvSpPr/>
          <p:nvPr/>
        </p:nvSpPr>
        <p:spPr>
          <a:xfrm rot="1970431">
            <a:off x="1151077" y="4318386"/>
            <a:ext cx="771529" cy="364407"/>
          </a:xfrm>
          <a:prstGeom prst="leftArrow">
            <a:avLst>
              <a:gd name="adj1" fmla="val 30304"/>
              <a:gd name="adj2" fmla="val 637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화살표: U자형 5"/>
          <p:cNvSpPr/>
          <p:nvPr/>
        </p:nvSpPr>
        <p:spPr>
          <a:xfrm>
            <a:off x="5139657" y="4113126"/>
            <a:ext cx="672782" cy="477246"/>
          </a:xfrm>
          <a:prstGeom prst="utur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사각형: 둥근 모서리 113"/>
          <p:cNvSpPr/>
          <p:nvPr/>
        </p:nvSpPr>
        <p:spPr>
          <a:xfrm>
            <a:off x="2984224" y="1142012"/>
            <a:ext cx="912469" cy="38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  <p:sp>
        <p:nvSpPr>
          <p:cNvPr id="115" name="사각형: 둥근 모서리 114"/>
          <p:cNvSpPr/>
          <p:nvPr/>
        </p:nvSpPr>
        <p:spPr>
          <a:xfrm>
            <a:off x="4623333" y="1133507"/>
            <a:ext cx="2096677" cy="389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116" name="사각형: 둥근 모서리 115"/>
          <p:cNvSpPr/>
          <p:nvPr/>
        </p:nvSpPr>
        <p:spPr>
          <a:xfrm>
            <a:off x="6779787" y="1133507"/>
            <a:ext cx="912469" cy="38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  <p:sp>
        <p:nvSpPr>
          <p:cNvPr id="117" name="사각형: 둥근 모서리 116"/>
          <p:cNvSpPr/>
          <p:nvPr/>
        </p:nvSpPr>
        <p:spPr>
          <a:xfrm>
            <a:off x="8452945" y="1133507"/>
            <a:ext cx="2096677" cy="389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118" name="사각형: 둥근 모서리 117"/>
          <p:cNvSpPr/>
          <p:nvPr/>
        </p:nvSpPr>
        <p:spPr>
          <a:xfrm>
            <a:off x="10609399" y="1133507"/>
            <a:ext cx="912469" cy="38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363900" y="5996538"/>
            <a:ext cx="1351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 이동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83268" y="167277"/>
            <a:ext cx="33009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4000" dirty="0">
                <a:solidFill>
                  <a:srgbClr val="000000">
                    <a:lumMod val="75000"/>
                    <a:lumOff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실행흐름</a:t>
            </a:r>
          </a:p>
        </p:txBody>
      </p:sp>
    </p:spTree>
    <p:extLst>
      <p:ext uri="{BB962C8B-B14F-4D97-AF65-F5344CB8AC3E}">
        <p14:creationId xmlns:p14="http://schemas.microsoft.com/office/powerpoint/2010/main" val="251632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개발범위</a:t>
            </a:r>
          </a:p>
        </p:txBody>
      </p:sp>
      <p:graphicFrame>
        <p:nvGraphicFramePr>
          <p:cNvPr id="5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53060"/>
              </p:ext>
            </p:extLst>
          </p:nvPr>
        </p:nvGraphicFramePr>
        <p:xfrm>
          <a:off x="1358283" y="1287263"/>
          <a:ext cx="9756559" cy="532021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4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3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최소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추가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컨트롤</a:t>
                      </a: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방향전환과 오르기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입력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입력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종스크롤으로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맵 이동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스테이지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(KPU-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이마트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정왕역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계단을 일정수준 올라가면 스테이지가 전환되는 형식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난이도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올라 갈때마다 난이도 증가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 방향전환 빈도 율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↑)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882441"/>
                  </a:ext>
                </a:extLst>
              </a:tr>
              <a:tr h="653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일정 시간 동안 시간게이지 정지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목숨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시간 동안 무적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기능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계단마다 점수 증가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점수 흭득시 스테이지전환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점수는  골드가 됨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골드로 아이템 구매가능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 계단 추가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점프로 이동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사운드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배경음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 및 성공 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스테이지 전환 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80039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애니메이션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오르기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방향전환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게이지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실패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성공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5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75930"/>
              </p:ext>
            </p:extLst>
          </p:nvPr>
        </p:nvGraphicFramePr>
        <p:xfrm>
          <a:off x="2131935" y="1066063"/>
          <a:ext cx="8423615" cy="55970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2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일정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리소스 수집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캔버스위에 그릴 계단 생성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애니메이션 구현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이동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이동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 증가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시간게이지 구현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스테이지에 따른 난이도 조정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3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중간점검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부족한점 보안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아이템 구현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상점 구현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게임성공과 실패 구현 및 최종 스코어 표시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추가구현 및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부족한점 보안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밸런스 조정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버그 확인 및 수정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점검및 발표준비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61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개발계획</a:t>
            </a:r>
          </a:p>
        </p:txBody>
      </p:sp>
    </p:spTree>
    <p:extLst>
      <p:ext uri="{BB962C8B-B14F-4D97-AF65-F5344CB8AC3E}">
        <p14:creationId xmlns:p14="http://schemas.microsoft.com/office/powerpoint/2010/main" val="164214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05286"/>
              </p:ext>
            </p:extLst>
          </p:nvPr>
        </p:nvGraphicFramePr>
        <p:xfrm>
          <a:off x="1682496" y="1920239"/>
          <a:ext cx="9059751" cy="3389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평가항목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</a:t>
                      </a:r>
                      <a:endParaRPr lang="en-US" altLang="ko-KR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(A: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,B: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,C: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보통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,D: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,E: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게임컨셉이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핵심 메카닉의 제시가 잘 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실행 흐름이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범위가 구체적이며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측정 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계획이 구체적이며 실행가능한가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자체평가</a:t>
            </a:r>
          </a:p>
        </p:txBody>
      </p:sp>
    </p:spTree>
    <p:extLst>
      <p:ext uri="{BB962C8B-B14F-4D97-AF65-F5344CB8AC3E}">
        <p14:creationId xmlns:p14="http://schemas.microsoft.com/office/powerpoint/2010/main" val="84635115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367</TotalTime>
  <Words>461</Words>
  <Application>Microsoft Office PowerPoint</Application>
  <PresentationFormat>와이드스크린</PresentationFormat>
  <Paragraphs>187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</vt:lpstr>
      <vt:lpstr>맑은 고딕</vt:lpstr>
      <vt:lpstr>배달의민족 도현</vt:lpstr>
      <vt:lpstr>배달의민족 주아</vt:lpstr>
      <vt:lpstr>배달의민족 한나는 열한살</vt:lpstr>
      <vt:lpstr>Arial</vt:lpstr>
      <vt:lpstr>Calibri Light</vt:lpstr>
      <vt:lpstr>메트로폴리탄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 Dongyeon</dc:creator>
  <cp:lastModifiedBy>Eom Dongyeon</cp:lastModifiedBy>
  <cp:revision>36</cp:revision>
  <dcterms:created xsi:type="dcterms:W3CDTF">2016-09-18T07:59:10Z</dcterms:created>
  <dcterms:modified xsi:type="dcterms:W3CDTF">2016-09-20T11:03:59Z</dcterms:modified>
</cp:coreProperties>
</file>