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032" r:id="rId1"/>
  </p:sldMasterIdLst>
  <p:sldIdLst>
    <p:sldId id="256" r:id="rId2"/>
    <p:sldId id="258" r:id="rId3"/>
    <p:sldId id="259" r:id="rId4"/>
    <p:sldId id="265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배달의민족 주아" panose="02020603020101020101" pitchFamily="18" charset="-127"/>
      <p:regular r:id="rId13"/>
    </p:embeddedFont>
    <p:embeddedFont>
      <p:font typeface="나눔고딕" panose="020D0604000000000000" pitchFamily="50" charset="-127"/>
      <p:regular r:id="rId14"/>
      <p:bold r:id="rId15"/>
    </p:embeddedFont>
    <p:embeddedFont>
      <p:font typeface="배달의민족 한나는 열한살" panose="020B0600000101010101" pitchFamily="50" charset="-127"/>
      <p:regular r:id="rId16"/>
    </p:embeddedFont>
    <p:embeddedFont>
      <p:font typeface="배달의민족 도현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501" y="1562472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074405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691" y="2379214"/>
            <a:ext cx="3852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평가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0691" y="1171851"/>
            <a:ext cx="2156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차 </a:t>
            </a:r>
          </a:p>
        </p:txBody>
      </p:sp>
    </p:spTree>
    <p:extLst>
      <p:ext uri="{BB962C8B-B14F-4D97-AF65-F5344CB8AC3E}">
        <p14:creationId xmlns:p14="http://schemas.microsoft.com/office/powerpoint/2010/main" val="7819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287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45" y="392526"/>
            <a:ext cx="3753997" cy="601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7" y="383189"/>
            <a:ext cx="3753997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5589" y="171127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046" y="187235"/>
            <a:ext cx="4743650" cy="64516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618401" y="565925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958065" y="525466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1253126" y="485006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1958065" y="452621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63004" y="421372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014050" y="3086362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2706745" y="3442385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309111" y="273033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2001806" y="23976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379325" y="3832648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718989" y="205345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58653" y="167314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2738185" y="132988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3443275" y="10073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4144480" y="65875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8" name="사각형: 둥근 모서리 57"/>
          <p:cNvSpPr/>
          <p:nvPr/>
        </p:nvSpPr>
        <p:spPr>
          <a:xfrm>
            <a:off x="3439541" y="26132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0" name="사다리꼴 59"/>
          <p:cNvSpPr/>
          <p:nvPr/>
        </p:nvSpPr>
        <p:spPr>
          <a:xfrm>
            <a:off x="2074302" y="4071831"/>
            <a:ext cx="498059" cy="118283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웃는 얼굴 58"/>
          <p:cNvSpPr/>
          <p:nvPr/>
        </p:nvSpPr>
        <p:spPr>
          <a:xfrm>
            <a:off x="2074302" y="3588880"/>
            <a:ext cx="504825" cy="5261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/>
          <p:cNvSpPr/>
          <p:nvPr/>
        </p:nvSpPr>
        <p:spPr>
          <a:xfrm>
            <a:off x="772927" y="318527"/>
            <a:ext cx="3197673" cy="519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22" name="화살표: 왼쪽 21"/>
          <p:cNvSpPr/>
          <p:nvPr/>
        </p:nvSpPr>
        <p:spPr>
          <a:xfrm rot="20215253">
            <a:off x="2453643" y="3618901"/>
            <a:ext cx="4397262" cy="729667"/>
          </a:xfrm>
          <a:prstGeom prst="leftArrow">
            <a:avLst>
              <a:gd name="adj1" fmla="val 36552"/>
              <a:gd name="adj2" fmla="val 7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345886" y="2730339"/>
            <a:ext cx="3531539" cy="710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방향전환과 오르기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받음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화살표: 위쪽 62"/>
          <p:cNvSpPr/>
          <p:nvPr/>
        </p:nvSpPr>
        <p:spPr>
          <a:xfrm>
            <a:off x="4563872" y="1159952"/>
            <a:ext cx="438150" cy="51389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/>
          <p:cNvSpPr/>
          <p:nvPr/>
        </p:nvSpPr>
        <p:spPr>
          <a:xfrm>
            <a:off x="4459812" y="5651544"/>
            <a:ext cx="3192272" cy="647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위로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스크롤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9298" y="3755131"/>
            <a:ext cx="511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 실패시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게이지 모두 소모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계단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KPU-49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이마트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정왕역 순으로 스테이지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올라갈수록 난이도 증가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4097371" y="333478"/>
            <a:ext cx="1154486" cy="50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637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71499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59595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1572983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3501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572983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2092464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1614239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124698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094758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1605216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2620333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2133720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1647108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147866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667459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3184189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6" name="사각형: 둥근 모서리 65"/>
          <p:cNvSpPr/>
          <p:nvPr/>
        </p:nvSpPr>
        <p:spPr>
          <a:xfrm>
            <a:off x="2664707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7" name="사다리꼴 66"/>
          <p:cNvSpPr/>
          <p:nvPr/>
        </p:nvSpPr>
        <p:spPr>
          <a:xfrm>
            <a:off x="1658640" y="3970681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8" name="웃는 얼굴 67"/>
          <p:cNvSpPr/>
          <p:nvPr/>
        </p:nvSpPr>
        <p:spPr>
          <a:xfrm>
            <a:off x="1658640" y="3608473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사각형: 둥근 모서리 68"/>
          <p:cNvSpPr/>
          <p:nvPr/>
        </p:nvSpPr>
        <p:spPr>
          <a:xfrm>
            <a:off x="827770" y="1142012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0294" y="362992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(KPU-49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정왕역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스테이지를 클리어하면 </a:t>
            </a:r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정왕을 탈출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게임승리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)!</a:t>
            </a:r>
            <a:endParaRPr lang="ko-KR" altLang="en-US" sz="20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43" y="6011009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오르기 키를 입력 받아 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3308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3" name="사각형: 둥근 모서리 72"/>
          <p:cNvSpPr/>
          <p:nvPr/>
        </p:nvSpPr>
        <p:spPr>
          <a:xfrm>
            <a:off x="5921404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5434792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5" name="사각형: 둥근 모서리 74"/>
          <p:cNvSpPr/>
          <p:nvPr/>
        </p:nvSpPr>
        <p:spPr>
          <a:xfrm>
            <a:off x="4915310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5434792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5954273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8" name="사각형: 둥근 모서리 77"/>
          <p:cNvSpPr/>
          <p:nvPr/>
        </p:nvSpPr>
        <p:spPr>
          <a:xfrm>
            <a:off x="5476048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5986507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4956567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5467025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2" name="사각형: 둥근 모서리 81"/>
          <p:cNvSpPr/>
          <p:nvPr/>
        </p:nvSpPr>
        <p:spPr>
          <a:xfrm>
            <a:off x="6482142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3" name="사각형: 둥근 모서리 82"/>
          <p:cNvSpPr/>
          <p:nvPr/>
        </p:nvSpPr>
        <p:spPr>
          <a:xfrm>
            <a:off x="5995529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4" name="사각형: 둥근 모서리 83"/>
          <p:cNvSpPr/>
          <p:nvPr/>
        </p:nvSpPr>
        <p:spPr>
          <a:xfrm>
            <a:off x="5508917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5" name="사각형: 둥근 모서리 84"/>
          <p:cNvSpPr/>
          <p:nvPr/>
        </p:nvSpPr>
        <p:spPr>
          <a:xfrm>
            <a:off x="6009675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529268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7045998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6526516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4987594" y="3675809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0" name="웃는 얼굴 89"/>
          <p:cNvSpPr/>
          <p:nvPr/>
        </p:nvSpPr>
        <p:spPr>
          <a:xfrm>
            <a:off x="4987594" y="3313601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3447" y="603213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방향전환키를 입력 받아 캐릭터 방향전환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56565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9744661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9258049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738567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9258049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9777530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9" name="사각형: 둥근 모서리 98"/>
          <p:cNvSpPr/>
          <p:nvPr/>
        </p:nvSpPr>
        <p:spPr>
          <a:xfrm>
            <a:off x="9299305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0" name="사각형: 둥근 모서리 99"/>
          <p:cNvSpPr/>
          <p:nvPr/>
        </p:nvSpPr>
        <p:spPr>
          <a:xfrm>
            <a:off x="9809764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1" name="사각형: 둥근 모서리 100"/>
          <p:cNvSpPr/>
          <p:nvPr/>
        </p:nvSpPr>
        <p:spPr>
          <a:xfrm>
            <a:off x="8779824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2" name="사각형: 둥근 모서리 101"/>
          <p:cNvSpPr/>
          <p:nvPr/>
        </p:nvSpPr>
        <p:spPr>
          <a:xfrm>
            <a:off x="9290282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3" name="사각형: 둥근 모서리 102"/>
          <p:cNvSpPr/>
          <p:nvPr/>
        </p:nvSpPr>
        <p:spPr>
          <a:xfrm>
            <a:off x="10305399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9818786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9332174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6" name="사각형: 둥근 모서리 105"/>
          <p:cNvSpPr/>
          <p:nvPr/>
        </p:nvSpPr>
        <p:spPr>
          <a:xfrm>
            <a:off x="9832932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7" name="사각형: 둥근 모서리 106"/>
          <p:cNvSpPr/>
          <p:nvPr/>
        </p:nvSpPr>
        <p:spPr>
          <a:xfrm>
            <a:off x="10352525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8" name="사각형: 둥근 모서리 107"/>
          <p:cNvSpPr/>
          <p:nvPr/>
        </p:nvSpPr>
        <p:spPr>
          <a:xfrm>
            <a:off x="10869255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9" name="사각형: 둥근 모서리 108"/>
          <p:cNvSpPr/>
          <p:nvPr/>
        </p:nvSpPr>
        <p:spPr>
          <a:xfrm>
            <a:off x="10349773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110" name="사다리꼴 109"/>
          <p:cNvSpPr/>
          <p:nvPr/>
        </p:nvSpPr>
        <p:spPr>
          <a:xfrm>
            <a:off x="9343706" y="3486180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웃는 얼굴 110"/>
          <p:cNvSpPr/>
          <p:nvPr/>
        </p:nvSpPr>
        <p:spPr>
          <a:xfrm>
            <a:off x="9343706" y="3123972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화살표: 왼쪽 3"/>
          <p:cNvSpPr/>
          <p:nvPr/>
        </p:nvSpPr>
        <p:spPr>
          <a:xfrm rot="1970431">
            <a:off x="1151077" y="4318386"/>
            <a:ext cx="771529" cy="364407"/>
          </a:xfrm>
          <a:prstGeom prst="leftArrow">
            <a:avLst>
              <a:gd name="adj1" fmla="val 30304"/>
              <a:gd name="adj2" fmla="val 637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U자형 5"/>
          <p:cNvSpPr/>
          <p:nvPr/>
        </p:nvSpPr>
        <p:spPr>
          <a:xfrm>
            <a:off x="5139657" y="4113126"/>
            <a:ext cx="672782" cy="477246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2984224" y="1142012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5" name="사각형: 둥근 모서리 114"/>
          <p:cNvSpPr/>
          <p:nvPr/>
        </p:nvSpPr>
        <p:spPr>
          <a:xfrm>
            <a:off x="4623333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779787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452945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10609399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63900" y="599653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3268" y="167277"/>
            <a:ext cx="3300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</a:p>
        </p:txBody>
      </p:sp>
    </p:spTree>
    <p:extLst>
      <p:ext uri="{BB962C8B-B14F-4D97-AF65-F5344CB8AC3E}">
        <p14:creationId xmlns:p14="http://schemas.microsoft.com/office/powerpoint/2010/main" val="25163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78508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</a:t>
                      </a: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75930"/>
              </p:ext>
            </p:extLst>
          </p:nvPr>
        </p:nvGraphicFramePr>
        <p:xfrm>
          <a:off x="2131935" y="1066063"/>
          <a:ext cx="8423615" cy="55970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애니메이션 구현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시간게이지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중간점검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게임성공과 실패 구현 및 최종 스코어 표시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추가구현 및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밸런스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5286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368</TotalTime>
  <Words>462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Calibri Light</vt:lpstr>
      <vt:lpstr>배달의민족 주아</vt:lpstr>
      <vt:lpstr>나눔고딕</vt:lpstr>
      <vt:lpstr>배달의민족 한나는 열한살</vt:lpstr>
      <vt:lpstr>배달의민족 도현</vt:lpstr>
      <vt:lpstr>맑은 고딕</vt:lpstr>
      <vt:lpstr>Arial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39</cp:revision>
  <dcterms:created xsi:type="dcterms:W3CDTF">2016-09-18T07:59:10Z</dcterms:created>
  <dcterms:modified xsi:type="dcterms:W3CDTF">2016-09-20T11:11:25Z</dcterms:modified>
</cp:coreProperties>
</file>