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9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575"/>
            <a:ext cx="12192000" cy="7714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479394" y="914400"/>
            <a:ext cx="13032419" cy="5282214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05501" y="1828801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340734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0" y="461638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7916" y="3813895"/>
            <a:ext cx="566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두가지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올라가기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키보드 입력을 받아 </a:t>
            </a:r>
            <a:endParaRPr lang="en-US" altLang="ko-KR" sz="1600" b="1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진행하는 쉽지만 중독성 있는 게임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5" y="1609254"/>
            <a:ext cx="3013472" cy="4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98560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</a:t>
                      </a: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66209"/>
              </p:ext>
            </p:extLst>
          </p:nvPr>
        </p:nvGraphicFramePr>
        <p:xfrm>
          <a:off x="301841" y="501271"/>
          <a:ext cx="11434439" cy="6264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426">
                  <a:extLst>
                    <a:ext uri="{9D8B030D-6E8A-4147-A177-3AD203B41FA5}">
                      <a16:colId xmlns:a16="http://schemas.microsoft.com/office/drawing/2014/main" val="2404867233"/>
                    </a:ext>
                  </a:extLst>
                </a:gridCol>
              </a:tblGrid>
              <a:tr h="403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리소스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수집완료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계단생성완료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488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캐릭터 애니메이션 구현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 구현 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 구현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05264"/>
                  </a:ext>
                </a:extLst>
              </a:tr>
              <a:tr h="533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점수증가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 부분완료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2347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 게이지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517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중간점검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851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아이템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45626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게임성공과 실패 구현 및 최종 스코어 표시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99561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추가구현 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85668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밸런스 조정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0031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발표준비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820" y="101161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 및 결과 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4" y="241867"/>
            <a:ext cx="10104031" cy="64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644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485</TotalTime>
  <Words>356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58</cp:revision>
  <dcterms:created xsi:type="dcterms:W3CDTF">2016-09-18T07:59:10Z</dcterms:created>
  <dcterms:modified xsi:type="dcterms:W3CDTF">2016-10-18T11:06:05Z</dcterms:modified>
</cp:coreProperties>
</file>