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2" r:id="rId1"/>
  </p:sldMasterIdLst>
  <p:sldIdLst>
    <p:sldId id="256" r:id="rId2"/>
    <p:sldId id="259" r:id="rId3"/>
    <p:sldId id="263" r:id="rId4"/>
    <p:sldId id="261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C92"/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8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7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2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2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1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2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8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53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8575"/>
            <a:ext cx="12192000" cy="771469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479394" y="914400"/>
            <a:ext cx="13032419" cy="5282214"/>
          </a:xfrm>
          <a:prstGeom prst="rect">
            <a:avLst/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05501" y="1828801"/>
            <a:ext cx="286748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9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7346" y="4340734"/>
            <a:ext cx="227501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95930" y="133164"/>
            <a:ext cx="358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게임공학과 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2015180023 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엄동연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74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6075" y="2982898"/>
            <a:ext cx="6287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r>
              <a:rPr lang="ko-KR" altLang="en-US" sz="48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끝없는 계단을 탈출하자</a:t>
            </a:r>
            <a:r>
              <a:rPr lang="en-US" altLang="ko-KR" sz="48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”</a:t>
            </a:r>
            <a:endParaRPr lang="ko-KR" altLang="en-US" sz="4800" dirty="0">
              <a:solidFill>
                <a:schemeClr val="bg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550" y="461638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게임컨셉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7916" y="3813895"/>
            <a:ext cx="5660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두가지</a:t>
            </a:r>
            <a:r>
              <a:rPr lang="en-US" altLang="ko-KR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올라가기</a:t>
            </a:r>
            <a:r>
              <a:rPr lang="en-US" altLang="ko-KR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방향전환</a:t>
            </a:r>
            <a:r>
              <a:rPr lang="en-US" altLang="ko-KR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키보드 입력을 받아 </a:t>
            </a:r>
            <a:endParaRPr lang="en-US" altLang="ko-KR" sz="1600" b="1" dirty="0">
              <a:solidFill>
                <a:schemeClr val="bg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진행하는 쉽지만 중독성 있는 게임</a:t>
            </a:r>
            <a:endParaRPr lang="ko-KR" altLang="en-US" sz="1600" dirty="0">
              <a:solidFill>
                <a:schemeClr val="bg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15" y="1609254"/>
            <a:ext cx="3013472" cy="482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4011" y="150919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개발범위</a:t>
            </a:r>
          </a:p>
        </p:txBody>
      </p:sp>
      <p:graphicFrame>
        <p:nvGraphicFramePr>
          <p:cNvPr id="5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520616"/>
              </p:ext>
            </p:extLst>
          </p:nvPr>
        </p:nvGraphicFramePr>
        <p:xfrm>
          <a:off x="1358283" y="1287263"/>
          <a:ext cx="9756559" cy="532021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48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3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내용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 범위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추가 범위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컨트롤</a:t>
                      </a: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방향전환과 오르기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키보드 입력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점프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키보드 입력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4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맵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 스크롤으로 맵 이동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스테이지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(KPU-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이마트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정왕역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계단을 일정수준 올라가면 스테이지가 전환되는 형식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난이도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 올라 갈때마다 난이도 증가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계단 방향전환 빈도 율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↑)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882441"/>
                  </a:ext>
                </a:extLst>
              </a:tr>
              <a:tr h="653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아이템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 목숨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시간 동안 무적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시간 동안 시간 게이지 정지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2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게임 기능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계단마다 점수 증가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점수 흭득시 스테이지전환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점수는  골드가 됨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골드로 아이템 구매가능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빈 계단 추가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점프로 이동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2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사운드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버튼효과음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캐릭터이동음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 및 성공 효과음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스테이지 전환 효과음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180039"/>
                  </a:ext>
                </a:extLst>
              </a:tr>
              <a:tr h="862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애니메이션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오르기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방향전환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 게이지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실패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성공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점프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35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38794"/>
              </p:ext>
            </p:extLst>
          </p:nvPr>
        </p:nvGraphicFramePr>
        <p:xfrm>
          <a:off x="301841" y="501271"/>
          <a:ext cx="11434439" cy="626466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0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426">
                  <a:extLst>
                    <a:ext uri="{9D8B030D-6E8A-4147-A177-3AD203B41FA5}">
                      <a16:colId xmlns:a16="http://schemas.microsoft.com/office/drawing/2014/main" val="2404867233"/>
                    </a:ext>
                  </a:extLst>
                </a:gridCol>
              </a:tblGrid>
              <a:tr h="403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일정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내용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8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  <a:endParaRPr lang="en-US" altLang="ko-KR" sz="14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리소스 수집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캔버스위에 그릴 계단 생성</a:t>
                      </a:r>
                      <a:endParaRPr lang="en-US" altLang="ko-KR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r>
                        <a:rPr lang="en-US" altLang="ko-KR" sz="12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%)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리소스 수집완료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계단생성완료</a:t>
                      </a:r>
                      <a:endParaRPr lang="en-US" altLang="ko-KR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954880"/>
                  </a:ext>
                </a:extLst>
              </a:tr>
              <a:tr h="38098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  <a:endParaRPr lang="en-US" altLang="ko-KR" sz="14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캐릭터 애니메이션 구현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캐릭터이동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200" b="1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r>
                        <a:rPr lang="en-US" altLang="ko-KR" sz="12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%)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애니메이션 구현 완료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캐릭터이동 구현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105264"/>
                  </a:ext>
                </a:extLst>
              </a:tr>
              <a:tr h="5333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  <a:endParaRPr lang="en-US" altLang="ko-KR" sz="14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맵 이동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 이동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 증가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%)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스테이지이동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완료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점수증가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부분완료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맵 이동 부분완료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302347"/>
                  </a:ext>
                </a:extLst>
              </a:tr>
              <a:tr h="380987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시간 게이지 구현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스테이지에 따른 난이도 조정</a:t>
                      </a:r>
                      <a:endParaRPr lang="en-US" altLang="ko-KR" sz="12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진행중</a:t>
                      </a:r>
                      <a:endParaRPr lang="en-US" altLang="ko-KR" sz="1200" b="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345173"/>
                  </a:ext>
                </a:extLst>
              </a:tr>
              <a:tr h="380987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중간점검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부족한점 보안</a:t>
                      </a:r>
                      <a:endParaRPr lang="en-US" altLang="ko-KR" sz="12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188513"/>
                  </a:ext>
                </a:extLst>
              </a:tr>
              <a:tr h="380987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아이템 구현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상점 구현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645626"/>
                  </a:ext>
                </a:extLst>
              </a:tr>
              <a:tr h="22939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게임성공과 실패 구현 및 최종 스코어 표시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599561"/>
                  </a:ext>
                </a:extLst>
              </a:tr>
              <a:tr h="22939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추가구현 및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부족한점 보안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85668"/>
                  </a:ext>
                </a:extLst>
              </a:tr>
              <a:tr h="38098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밸런스 조정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버그 확인 및 수정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40031"/>
                  </a:ext>
                </a:extLst>
              </a:tr>
              <a:tr h="25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최종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점검및 발표준비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62618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0820" y="101161"/>
            <a:ext cx="2157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개발계획 및 결과 </a:t>
            </a:r>
          </a:p>
        </p:txBody>
      </p:sp>
    </p:spTree>
    <p:extLst>
      <p:ext uri="{BB962C8B-B14F-4D97-AF65-F5344CB8AC3E}">
        <p14:creationId xmlns:p14="http://schemas.microsoft.com/office/powerpoint/2010/main" val="164214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71450"/>
            <a:ext cx="1102042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3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66644"/>
              </p:ext>
            </p:extLst>
          </p:nvPr>
        </p:nvGraphicFramePr>
        <p:xfrm>
          <a:off x="1682496" y="1920239"/>
          <a:ext cx="9059751" cy="33891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294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7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평가항목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평가</a:t>
                      </a:r>
                      <a:endParaRPr lang="en-US" altLang="ko-KR" sz="1600" b="0" dirty="0"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(A: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매우잘함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,B: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잘함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,C: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보통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,D: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못함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,E: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매우못함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endParaRPr lang="ko-KR" altLang="en-US" sz="1600" b="0" dirty="0"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5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발표자료에 포함할 내용을 다 포함했는가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게임컨셉이 잘 표현되었는가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8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핵심 메카닉의 제시가 잘 되었는가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실행 흐름이 잘 표현되었는가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5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범위가 구체적이며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측정 가능한가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계획이 구체적이며 실행가능한가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4011" y="150919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자체평가</a:t>
            </a:r>
          </a:p>
        </p:txBody>
      </p:sp>
    </p:spTree>
    <p:extLst>
      <p:ext uri="{BB962C8B-B14F-4D97-AF65-F5344CB8AC3E}">
        <p14:creationId xmlns:p14="http://schemas.microsoft.com/office/powerpoint/2010/main" val="846351152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595</TotalTime>
  <Words>355</Words>
  <Application>Microsoft Office PowerPoint</Application>
  <PresentationFormat>와이드스크린</PresentationFormat>
  <Paragraphs>107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나눔고딕</vt:lpstr>
      <vt:lpstr>맑은 고딕</vt:lpstr>
      <vt:lpstr>배달의민족 도현</vt:lpstr>
      <vt:lpstr>배달의민족 주아</vt:lpstr>
      <vt:lpstr>배달의민족 한나는 열한살</vt:lpstr>
      <vt:lpstr>Arial</vt:lpstr>
      <vt:lpstr>Calibri Light</vt:lpstr>
      <vt:lpstr>메트로폴리탄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Eom Dongyeon</dc:creator>
  <cp:lastModifiedBy>Eom Dongyeon</cp:lastModifiedBy>
  <cp:revision>72</cp:revision>
  <dcterms:created xsi:type="dcterms:W3CDTF">2016-09-18T07:59:10Z</dcterms:created>
  <dcterms:modified xsi:type="dcterms:W3CDTF">2016-10-18T13:01:54Z</dcterms:modified>
</cp:coreProperties>
</file>