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2" r:id="rId1"/>
  </p:sldMasterIdLst>
  <p:sldIdLst>
    <p:sldId id="256" r:id="rId2"/>
    <p:sldId id="259" r:id="rId3"/>
    <p:sldId id="263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C92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2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4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2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5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8575"/>
            <a:ext cx="12192000" cy="77146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479394" y="914400"/>
            <a:ext cx="13032419" cy="5282214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05501" y="1828801"/>
            <a:ext cx="286748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7346" y="4340734"/>
            <a:ext cx="22750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2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930" y="13316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게임공학과 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2015180023 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엄동연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</a:t>
            </a:r>
            <a:r>
              <a:rPr lang="ko-KR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</a:t>
            </a:r>
            <a:r>
              <a:rPr lang="en-US" altLang="ko-KR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solidFill>
                <a:schemeClr val="bg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74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6075" y="2982898"/>
            <a:ext cx="6287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끝없는 계단을 탈출하자</a:t>
            </a:r>
            <a:r>
              <a:rPr lang="en-US" altLang="ko-KR" sz="48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</a:t>
            </a:r>
            <a:endParaRPr lang="ko-KR" altLang="en-US" sz="4800" dirty="0">
              <a:solidFill>
                <a:schemeClr val="bg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550" y="461638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게임컨셉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7916" y="3813895"/>
            <a:ext cx="566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간단한 두가지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올라가기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방향전환</a:t>
            </a:r>
            <a:r>
              <a:rPr lang="en-US" altLang="ko-KR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키보드 입력을 받아 </a:t>
            </a:r>
            <a:endParaRPr lang="en-US" altLang="ko-KR" sz="1600" b="1" dirty="0">
              <a:solidFill>
                <a:schemeClr val="bg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진행하는 쉽지만 중독성 있는 게임</a:t>
            </a:r>
            <a:endParaRPr lang="ko-KR" altLang="en-US" sz="1600" dirty="0">
              <a:solidFill>
                <a:schemeClr val="bg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5" y="1609254"/>
            <a:ext cx="3013472" cy="48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229672"/>
              </p:ext>
            </p:extLst>
          </p:nvPr>
        </p:nvGraphicFramePr>
        <p:xfrm>
          <a:off x="124289" y="71023"/>
          <a:ext cx="11860569" cy="672041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0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290">
                  <a:extLst>
                    <a:ext uri="{9D8B030D-6E8A-4147-A177-3AD203B41FA5}">
                      <a16:colId xmlns:a16="http://schemas.microsoft.com/office/drawing/2014/main" val="1602612327"/>
                    </a:ext>
                  </a:extLst>
                </a:gridCol>
                <a:gridCol w="2229061">
                  <a:extLst>
                    <a:ext uri="{9D8B030D-6E8A-4147-A177-3AD203B41FA5}">
                      <a16:colId xmlns:a16="http://schemas.microsoft.com/office/drawing/2014/main" val="2228832755"/>
                    </a:ext>
                  </a:extLst>
                </a:gridCol>
                <a:gridCol w="1677117">
                  <a:extLst>
                    <a:ext uri="{9D8B030D-6E8A-4147-A177-3AD203B41FA5}">
                      <a16:colId xmlns:a16="http://schemas.microsoft.com/office/drawing/2014/main" val="825314815"/>
                    </a:ext>
                  </a:extLst>
                </a:gridCol>
              </a:tblGrid>
              <a:tr h="523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내용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기본 범위</a:t>
                      </a:r>
                      <a:endParaRPr kumimoji="0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실제 개발 완료 범위</a:t>
                      </a: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추가 구현</a:t>
                      </a: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진척도</a:t>
                      </a:r>
                    </a:p>
                  </a:txBody>
                  <a:tcPr anchor="ctr" horzOverflow="overflow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캐릭터</a:t>
                      </a:r>
                      <a:endParaRPr kumimoji="0" lang="en-US" altLang="ko-KR" sz="1200" b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컨트롤</a:t>
                      </a: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방향전환과 오르기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키보드 입력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방향전환과 오르기 </a:t>
                      </a: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+ 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아이템사용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아이템사용</a:t>
                      </a:r>
                      <a:r>
                        <a:rPr lang="en-US" altLang="ko-KR" sz="12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100% 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맵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종 스크롤으로 맵 이동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3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개의 스테이지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(KPU-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이마트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-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정왕역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계단을 일정수준 올라가면 스테이지가 전환되는 형식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맵</a:t>
                      </a: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종 </a:t>
                      </a: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+ 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무한계단모드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</a:t>
                      </a:r>
                      <a:r>
                        <a:rPr lang="ko-KR" altLang="en-US" sz="1200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무한계단모드</a:t>
                      </a:r>
                      <a:endParaRPr lang="ko-KR" altLang="en-US" sz="12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100%</a:t>
                      </a: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난이도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스테이지 올라 갈때마다 난이도증가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스테이지 올라 갈 때마다 난이도 증가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(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타이머 감소 속도 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빨라짐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)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-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100%</a:t>
                      </a: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882441"/>
                  </a:ext>
                </a:extLst>
              </a:tr>
              <a:tr h="618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아이템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추가 목숨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추가 목숨</a:t>
                      </a:r>
                      <a:r>
                        <a:rPr kumimoji="0" lang="en-US" altLang="ko-KR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시간 게이지 멈춤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시간 게이지 멈춤</a:t>
                      </a:r>
                      <a:endParaRPr kumimoji="0" lang="ko-KR" altLang="en-US" sz="1200" b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100%</a:t>
                      </a: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기능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한 계단마다 점수 증가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일정 점수 흭득시 스테이지전환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점수는  골드가 됨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골드로 아이템 구매가능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한 계단마다 점수 증가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일정 점수 </a:t>
                      </a:r>
                      <a:r>
                        <a:rPr kumimoji="0" lang="ko-KR" altLang="en-US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흭득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 시 스테이지전환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점수는  골드가 됨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골드로 아이템 구매가능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키보드를 누르면 아이템사용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무한계단모드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무한계단모드 추가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100%</a:t>
                      </a: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3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사운드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배경음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버튼효과음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캐릭터이동음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실패 및 성공 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배경음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버튼효과음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캐릭터이동음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실패 및 성공 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스테이지 전환 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스테이지 전환 효과음</a:t>
                      </a:r>
                      <a:endParaRPr kumimoji="0" lang="en-US" altLang="ko-KR" sz="120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100%</a:t>
                      </a: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80039"/>
                  </a:ext>
                </a:extLst>
              </a:tr>
              <a:tr h="1093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애니메이션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오르기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방향전환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시간 게이지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실패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성공</a:t>
                      </a: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오르기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방향전환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시간 게이지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실패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게임 성공</a:t>
                      </a:r>
                    </a:p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-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100%</a:t>
                      </a:r>
                      <a:endParaRPr lang="ko-KR" altLang="en-US" sz="1600" b="1" dirty="0"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</a:txBody>
                  <a:tcPr anchor="ctr" horzOverflow="overflow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35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38794"/>
              </p:ext>
            </p:extLst>
          </p:nvPr>
        </p:nvGraphicFramePr>
        <p:xfrm>
          <a:off x="301841" y="501271"/>
          <a:ext cx="11434439" cy="62646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426">
                  <a:extLst>
                    <a:ext uri="{9D8B030D-6E8A-4147-A177-3AD203B41FA5}">
                      <a16:colId xmlns:a16="http://schemas.microsoft.com/office/drawing/2014/main" val="2404867233"/>
                    </a:ext>
                  </a:extLst>
                </a:gridCol>
              </a:tblGrid>
              <a:tr h="403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일정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내용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리소스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캔버스위에 그릴 계단 생성</a:t>
                      </a:r>
                      <a:endParaRPr lang="en-US" altLang="ko-KR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1200" b="1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리소스 수집완료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계단생성완료</a:t>
                      </a:r>
                      <a:endParaRPr lang="en-US" altLang="ko-KR" sz="12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54880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캐릭터 애니메이션 구현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baseline="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 구현 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캐릭터이동 구현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05264"/>
                  </a:ext>
                </a:extLst>
              </a:tr>
              <a:tr h="5333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  <a:endParaRPr lang="en-US" altLang="ko-KR" sz="14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맵 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 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0" lang="ko-KR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 증가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%)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스테이지이동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점수증가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부분완료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이동 부분완료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302347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시간 게이지 구현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스테이지에 따른 난이도 조정</a:t>
                      </a: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진행중</a:t>
                      </a:r>
                      <a:endParaRPr lang="en-US" altLang="ko-KR" sz="1200" b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45173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중간점검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부족한점 보안</a:t>
                      </a: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188513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아이템 구현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상점 구현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45626"/>
                  </a:ext>
                </a:extLst>
              </a:tr>
              <a:tr h="22939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게임성공과 실패 구현 및 최종 스코어 표시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599561"/>
                  </a:ext>
                </a:extLst>
              </a:tr>
              <a:tr h="22939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추가구현 및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부족한점 보안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485668"/>
                  </a:ext>
                </a:extLst>
              </a:tr>
              <a:tr h="3809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밸런스 조정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버그 확인 및 수정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0031"/>
                  </a:ext>
                </a:extLst>
              </a:tr>
              <a:tr h="25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최종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점검및 발표준비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11</a:t>
                      </a:r>
                      <a:r>
                        <a:rPr lang="ko-KR" altLang="en-US" sz="140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주차</a:t>
                      </a:r>
                    </a:p>
                  </a:txBody>
                  <a:tcPr marL="45954" marR="45954" marT="22977" marB="22977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u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</a:t>
                      </a: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5954" marR="45954" marT="22977" marB="22977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18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820" y="101161"/>
            <a:ext cx="215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개발계획 및 결과 </a:t>
            </a:r>
          </a:p>
        </p:txBody>
      </p:sp>
    </p:spTree>
    <p:extLst>
      <p:ext uri="{BB962C8B-B14F-4D97-AF65-F5344CB8AC3E}">
        <p14:creationId xmlns:p14="http://schemas.microsoft.com/office/powerpoint/2010/main" val="164214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71450"/>
            <a:ext cx="110204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3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66644"/>
              </p:ext>
            </p:extLst>
          </p:nvPr>
        </p:nvGraphicFramePr>
        <p:xfrm>
          <a:off x="1682496" y="1920239"/>
          <a:ext cx="9059751" cy="33891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9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평가항목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평가</a:t>
                      </a:r>
                      <a:endParaRPr lang="en-US" altLang="ko-KR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(A: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,B: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잘함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,C: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보통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,D: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,E:</a:t>
                      </a:r>
                      <a:r>
                        <a:rPr lang="ko-KR" altLang="en-US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매우못함</a:t>
                      </a:r>
                      <a:r>
                        <a:rPr lang="en-US" altLang="ko-KR" sz="1600" b="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1600" b="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발표자료에 포함할 내용을 다 포함했는가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게임컨셉이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핵심 메카닉의 제시가 잘 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 실행 흐름이 잘 표현되었는가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범위가 구체적이며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측정 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계획이 구체적이며 실행가능한가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6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011" y="150919"/>
            <a:ext cx="3140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자체평가</a:t>
            </a:r>
          </a:p>
        </p:txBody>
      </p:sp>
    </p:spTree>
    <p:extLst>
      <p:ext uri="{BB962C8B-B14F-4D97-AF65-F5344CB8AC3E}">
        <p14:creationId xmlns:p14="http://schemas.microsoft.com/office/powerpoint/2010/main" val="846351152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609</TotalTime>
  <Words>416</Words>
  <Application>Microsoft Office PowerPoint</Application>
  <PresentationFormat>와이드스크린</PresentationFormat>
  <Paragraphs>136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나눔고딕</vt:lpstr>
      <vt:lpstr>나눔명조</vt:lpstr>
      <vt:lpstr>맑은 고딕</vt:lpstr>
      <vt:lpstr>배달의민족 도현</vt:lpstr>
      <vt:lpstr>배달의민족 주아</vt:lpstr>
      <vt:lpstr>배달의민족 한나는 열한살</vt:lpstr>
      <vt:lpstr>Arial</vt:lpstr>
      <vt:lpstr>Calibri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Eom Dongyeon</dc:creator>
  <cp:lastModifiedBy>Eom Dongyeon</cp:lastModifiedBy>
  <cp:revision>78</cp:revision>
  <dcterms:created xsi:type="dcterms:W3CDTF">2016-09-18T07:59:10Z</dcterms:created>
  <dcterms:modified xsi:type="dcterms:W3CDTF">2016-12-20T12:29:44Z</dcterms:modified>
</cp:coreProperties>
</file>