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84264"/>
              </p:ext>
            </p:extLst>
          </p:nvPr>
        </p:nvGraphicFramePr>
        <p:xfrm>
          <a:off x="195308" y="516551"/>
          <a:ext cx="11683015" cy="61505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339">
                  <a:extLst>
                    <a:ext uri="{9D8B030D-6E8A-4147-A177-3AD203B41FA5}">
                      <a16:colId xmlns:a16="http://schemas.microsoft.com/office/drawing/2014/main" val="1602612327"/>
                    </a:ext>
                  </a:extLst>
                </a:gridCol>
                <a:gridCol w="2195692">
                  <a:extLst>
                    <a:ext uri="{9D8B030D-6E8A-4147-A177-3AD203B41FA5}">
                      <a16:colId xmlns:a16="http://schemas.microsoft.com/office/drawing/2014/main" val="2228832755"/>
                    </a:ext>
                  </a:extLst>
                </a:gridCol>
                <a:gridCol w="1652011">
                  <a:extLst>
                    <a:ext uri="{9D8B030D-6E8A-4147-A177-3AD203B41FA5}">
                      <a16:colId xmlns:a16="http://schemas.microsoft.com/office/drawing/2014/main" val="825314815"/>
                    </a:ext>
                  </a:extLst>
                </a:gridCol>
              </a:tblGrid>
              <a:tr h="431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실제 개발 완료 범위</a:t>
                      </a: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추가 구현</a:t>
                      </a: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진척도</a:t>
                      </a: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캐릭터</a:t>
                      </a:r>
                      <a:endParaRPr kumimoji="0" lang="en-US" altLang="ko-KR" sz="1200" b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방향전환과 오르기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키보드 입력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방향전환과 오르기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아이템사용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아이템사용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 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맵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종 스크롤으로 맵 이동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개의 스테이지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(KPU-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이마트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정왕역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계단을 일정수준 올라가면 스테이지가 전환되는 형식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맵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종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무한계단모드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무한계단모드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난이도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스테이지 올라 갈때마다 난이도증가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스테이지 올라 갈 때마다 난이도 증가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타이머 감소 속도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빨라짐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509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아이템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추가 목숨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 게이지 멈춤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 게이지 멈춤</a:t>
                      </a:r>
                      <a:endParaRPr kumimoji="0" lang="ko-KR" altLang="en-US" sz="1200" b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 기능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 계단마다 점수 증가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 점수 흭득시 스테이지전환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점수는  골드가 됨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골드로 아이템 구매가능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한 계단마다 점수 증가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일정 점수 </a:t>
                      </a:r>
                      <a:r>
                        <a:rPr kumimoji="0" lang="ko-KR" altLang="en-US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흭득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시 스테이지전환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점수는  골드가 됨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골드로 아이템 구매가능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키보드를 누르면 아이템사용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무한계단모드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무한계단모드 추가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사운드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배경음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버튼효과음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캐릭터이동음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실패 및 성공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배경음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버튼효과음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캐릭터이동음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실패 및 성공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스테이지 전환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스테이지 전환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애니메이션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오르기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방향전환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 게이지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 실패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오르기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방향전환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 게이지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 실패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게임 성공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0918" y="115410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</a:rPr>
              <a:t>차 발표 목표 개발 범위 대비 실제 개발 범위</a:t>
            </a:r>
            <a:endParaRPr lang="ko-KR" altLang="en-US" b="1" dirty="0">
              <a:solidFill>
                <a:schemeClr val="bg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671</TotalTime>
  <Words>182</Words>
  <Application>Microsoft Office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 Light</vt:lpstr>
      <vt:lpstr>메트로폴리탄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84</cp:revision>
  <dcterms:created xsi:type="dcterms:W3CDTF">2016-09-18T07:59:10Z</dcterms:created>
  <dcterms:modified xsi:type="dcterms:W3CDTF">2016-12-20T14:14:51Z</dcterms:modified>
</cp:coreProperties>
</file>