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3</a:t>
          </a:r>
          <a:r>
            <a: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의 지구</a:t>
          </a:r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외계인과 인공지능 로봇 과 인간이 함께 공존하는 세계</a:t>
          </a:r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자기의 종족을 번영 시키려고 함</a:t>
          </a:r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플레이어는 종족을 고르고 대결을 함</a:t>
          </a:r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대결은 먼저 도착지 까지 가는 것 </a:t>
          </a:r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외계인과 인공지능 로봇 과 인간이 함께 공존하는 세계</a:t>
          </a:r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자기의 종족을 번영 시키려고 함</a:t>
          </a:r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플레이어는 종족을 고르고 대결을 함</a:t>
          </a:r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대결은 먼저 도착지 까지 가는 것 </a:t>
          </a:r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3</a:t>
          </a:r>
          <a:r>
            <a:rPr lang="ko-KR" altLang="en-US" sz="2700" kern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의 지구</a:t>
          </a: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D7DE3-422F-4951-931C-58398D104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스토리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74AA6-12E4-49F2-A64D-9A3B9CFC7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A82C2-158A-4434-ABBE-E4B59EF61CC9}"/>
              </a:ext>
            </a:extLst>
          </p:cNvPr>
          <p:cNvSpPr txBox="1"/>
          <p:nvPr/>
        </p:nvSpPr>
        <p:spPr>
          <a:xfrm>
            <a:off x="8825218" y="6149130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GSE_2_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엄동연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_2015180023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E86C1C0-F981-411E-B872-9248B9444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129110"/>
              </p:ext>
            </p:extLst>
          </p:nvPr>
        </p:nvGraphicFramePr>
        <p:xfrm>
          <a:off x="2199780" y="7178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54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A7C8EC-5ACE-4B78-B843-1FD959ED9925}"/>
              </a:ext>
            </a:extLst>
          </p:cNvPr>
          <p:cNvSpPr/>
          <p:nvPr/>
        </p:nvSpPr>
        <p:spPr>
          <a:xfrm>
            <a:off x="4337108" y="1048624"/>
            <a:ext cx="3254928" cy="4983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F5C0ABA-1227-49BD-95A5-2AEA3B433DDE}"/>
              </a:ext>
            </a:extLst>
          </p:cNvPr>
          <p:cNvSpPr/>
          <p:nvPr/>
        </p:nvSpPr>
        <p:spPr>
          <a:xfrm>
            <a:off x="4985156" y="1367405"/>
            <a:ext cx="377505" cy="3775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70F1CDD-19DA-4FE3-A918-384CEFAE6F4B}"/>
              </a:ext>
            </a:extLst>
          </p:cNvPr>
          <p:cNvSpPr/>
          <p:nvPr/>
        </p:nvSpPr>
        <p:spPr>
          <a:xfrm>
            <a:off x="6631495" y="1367404"/>
            <a:ext cx="377505" cy="3775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2CB64-F223-437A-81BD-78FB26D18770}"/>
              </a:ext>
            </a:extLst>
          </p:cNvPr>
          <p:cNvSpPr/>
          <p:nvPr/>
        </p:nvSpPr>
        <p:spPr>
          <a:xfrm>
            <a:off x="4781725" y="5217952"/>
            <a:ext cx="914400" cy="419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도착지</a:t>
            </a:r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F32C229C-ABCC-4580-8AE9-C2E3A6057BBA}"/>
              </a:ext>
            </a:extLst>
          </p:cNvPr>
          <p:cNvSpPr/>
          <p:nvPr/>
        </p:nvSpPr>
        <p:spPr>
          <a:xfrm>
            <a:off x="4899171" y="2483141"/>
            <a:ext cx="687897" cy="654342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8E835462-4081-473C-BFA5-EFFA19CC73B4}"/>
              </a:ext>
            </a:extLst>
          </p:cNvPr>
          <p:cNvSpPr/>
          <p:nvPr/>
        </p:nvSpPr>
        <p:spPr>
          <a:xfrm>
            <a:off x="6224631" y="3598877"/>
            <a:ext cx="897622" cy="1006679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AA40BE33-D04F-4B63-B351-90FB9AD82CFB}"/>
              </a:ext>
            </a:extLst>
          </p:cNvPr>
          <p:cNvSpPr/>
          <p:nvPr/>
        </p:nvSpPr>
        <p:spPr>
          <a:xfrm>
            <a:off x="4985156" y="3967993"/>
            <a:ext cx="601912" cy="74662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D53A1D-EE19-4C0E-BCFA-F581C5CB6368}"/>
              </a:ext>
            </a:extLst>
          </p:cNvPr>
          <p:cNvSpPr/>
          <p:nvPr/>
        </p:nvSpPr>
        <p:spPr>
          <a:xfrm>
            <a:off x="4504888" y="2332139"/>
            <a:ext cx="2919369" cy="26928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CB873D-6996-40A6-B756-E6F5FF8C813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154261" y="3665989"/>
            <a:ext cx="135062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C26E-FF18-4762-936F-813158B987D9}"/>
              </a:ext>
            </a:extLst>
          </p:cNvPr>
          <p:cNvSpPr txBox="1"/>
          <p:nvPr/>
        </p:nvSpPr>
        <p:spPr>
          <a:xfrm>
            <a:off x="2396898" y="3493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장애물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BDFAD3-8C58-4D7C-91B1-82CC55F4DFED}"/>
              </a:ext>
            </a:extLst>
          </p:cNvPr>
          <p:cNvSpPr/>
          <p:nvPr/>
        </p:nvSpPr>
        <p:spPr>
          <a:xfrm>
            <a:off x="4714613" y="1199626"/>
            <a:ext cx="2575420" cy="68789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7BABCB-F933-4D2C-A56F-2768E32C3525}"/>
              </a:ext>
            </a:extLst>
          </p:cNvPr>
          <p:cNvCxnSpPr/>
          <p:nvPr/>
        </p:nvCxnSpPr>
        <p:spPr>
          <a:xfrm flipH="1">
            <a:off x="3422708" y="1543574"/>
            <a:ext cx="1291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70B0F3-DC02-48D4-A59C-FA656B2D3303}"/>
              </a:ext>
            </a:extLst>
          </p:cNvPr>
          <p:cNvSpPr txBox="1"/>
          <p:nvPr/>
        </p:nvSpPr>
        <p:spPr>
          <a:xfrm>
            <a:off x="2391330" y="1358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플레이어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0E1674-9A0F-4421-93E0-BC398BB051BF}"/>
              </a:ext>
            </a:extLst>
          </p:cNvPr>
          <p:cNvSpPr txBox="1"/>
          <p:nvPr/>
        </p:nvSpPr>
        <p:spPr>
          <a:xfrm>
            <a:off x="7986319" y="1836810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장애물들을 피해 도착지까지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먼저 도착하는 플레이어가 승리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134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203</TotalTime>
  <Words>51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함초롬바탕</vt:lpstr>
      <vt:lpstr>Corbel</vt:lpstr>
      <vt:lpstr>기본</vt:lpstr>
      <vt:lpstr>게임 스토리 기획서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</dc:title>
  <dc:creator>엄동연</dc:creator>
  <cp:lastModifiedBy>엄동연</cp:lastModifiedBy>
  <cp:revision>9</cp:revision>
  <dcterms:created xsi:type="dcterms:W3CDTF">2017-09-13T01:25:08Z</dcterms:created>
  <dcterms:modified xsi:type="dcterms:W3CDTF">2017-09-13T05:10:33Z</dcterms:modified>
</cp:coreProperties>
</file>