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278" r:id="rId9"/>
    <p:sldId id="268" r:id="rId10"/>
    <p:sldId id="275" r:id="rId11"/>
    <p:sldId id="269" r:id="rId12"/>
    <p:sldId id="282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80" r:id="rId21"/>
    <p:sldId id="293" r:id="rId22"/>
    <p:sldId id="294" r:id="rId23"/>
    <p:sldId id="271" r:id="rId24"/>
    <p:sldId id="272" r:id="rId25"/>
    <p:sldId id="273" r:id="rId26"/>
    <p:sldId id="26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278"/>
            <p14:sldId id="268"/>
            <p14:sldId id="275"/>
            <p14:sldId id="269"/>
            <p14:sldId id="282"/>
            <p14:sldId id="286"/>
            <p14:sldId id="287"/>
            <p14:sldId id="288"/>
            <p14:sldId id="289"/>
            <p14:sldId id="290"/>
            <p14:sldId id="291"/>
            <p14:sldId id="292"/>
            <p14:sldId id="280"/>
            <p14:sldId id="293"/>
            <p14:sldId id="29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E4845"/>
    <a:srgbClr val="E8D0D0"/>
    <a:srgbClr val="6C6D70"/>
    <a:srgbClr val="6D6E71"/>
    <a:srgbClr val="E2E7EA"/>
    <a:srgbClr val="A7A9AC"/>
    <a:srgbClr val="57C5EC"/>
    <a:srgbClr val="636F6D"/>
    <a:srgbClr val="EB5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85185" autoAdjust="0"/>
  </p:normalViewPr>
  <p:slideViewPr>
    <p:cSldViewPr>
      <p:cViewPr varScale="1">
        <p:scale>
          <a:sx n="71" d="100"/>
          <a:sy n="71" d="100"/>
        </p:scale>
        <p:origin x="4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28575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  <a:endParaRPr lang="ko-KR" altLang="en-US" sz="29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/>
      <dgm:t>
        <a:bodyPr/>
        <a:lstStyle/>
        <a:p>
          <a:pPr latinLnBrk="1"/>
          <a:r>
            <a:rPr lang="ko-KR" altLang="en-US" dirty="0" smtClean="0"/>
            <a:t>차량 상태 측정</a:t>
          </a:r>
          <a:endParaRPr lang="ko-KR" altLang="en-US" dirty="0"/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/>
      <dgm:t>
        <a:bodyPr/>
        <a:lstStyle/>
        <a:p>
          <a:pPr latinLnBrk="1"/>
          <a:r>
            <a:rPr lang="ko-KR" altLang="en-US" dirty="0" smtClean="0"/>
            <a:t>차량 상태 보고</a:t>
          </a:r>
          <a:endParaRPr lang="ko-KR" altLang="en-US" dirty="0"/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2800" dirty="0" smtClean="0"/>
            <a:t>Signal Controllers</a:t>
          </a:r>
          <a:endParaRPr lang="ko-KR" altLang="en-US" sz="28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상태 측정</a:t>
          </a:r>
          <a:endParaRPr lang="ko-KR" altLang="en-US" dirty="0"/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신호 상태 보고</a:t>
          </a:r>
          <a:endParaRPr lang="ko-KR" altLang="en-US" dirty="0"/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Server</a:t>
          </a:r>
          <a:endParaRPr lang="ko-KR" altLang="en-US" sz="28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/>
      <dgm:t>
        <a:bodyPr/>
        <a:lstStyle/>
        <a:p>
          <a:pPr latinLnBrk="1"/>
          <a:r>
            <a:rPr lang="ko-KR" altLang="en-US" dirty="0" smtClean="0"/>
            <a:t>상태</a:t>
          </a:r>
          <a:r>
            <a:rPr lang="en-US" altLang="ko-KR" dirty="0" smtClean="0"/>
            <a:t>(</a:t>
          </a:r>
          <a:r>
            <a:rPr lang="en-US" altLang="ko-KR" dirty="0" err="1" smtClean="0"/>
            <a:t>car&amp;IC</a:t>
          </a:r>
          <a:r>
            <a:rPr lang="en-US" altLang="ko-KR" dirty="0" smtClean="0"/>
            <a:t>)</a:t>
          </a:r>
          <a:r>
            <a:rPr lang="ko-KR" altLang="en-US" dirty="0" smtClean="0"/>
            <a:t> 수신</a:t>
          </a:r>
          <a:endParaRPr lang="ko-KR" altLang="en-US" dirty="0"/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/>
      <dgm:t>
        <a:bodyPr/>
        <a:lstStyle/>
        <a:p>
          <a:pPr latinLnBrk="1"/>
          <a:r>
            <a:rPr lang="ko-KR" altLang="en-US" dirty="0" smtClean="0"/>
            <a:t>각 교차로 혼잡도 분석</a:t>
          </a:r>
          <a:endParaRPr lang="ko-KR" altLang="en-US" dirty="0"/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DB</a:t>
          </a:r>
          <a:endParaRPr lang="ko-KR" altLang="en-US" sz="28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/>
      <dgm:t>
        <a:bodyPr/>
        <a:lstStyle/>
        <a:p>
          <a:pPr latinLnBrk="1"/>
          <a:r>
            <a:rPr lang="en-US" altLang="ko-KR" dirty="0" smtClean="0"/>
            <a:t>data </a:t>
          </a:r>
          <a:r>
            <a:rPr lang="ko-KR" altLang="en-US" dirty="0" smtClean="0"/>
            <a:t>기록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/>
      <dgm:t>
        <a:bodyPr/>
        <a:lstStyle/>
        <a:p>
          <a:pPr latinLnBrk="1"/>
          <a:r>
            <a:rPr lang="ko-KR" altLang="en-US" dirty="0" smtClean="0"/>
            <a:t>정보 수신</a:t>
          </a:r>
          <a:endParaRPr lang="ko-KR" altLang="en-US" dirty="0"/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/>
      <dgm:t>
        <a:bodyPr/>
        <a:lstStyle/>
        <a:p>
          <a:pPr latinLnBrk="1"/>
          <a:r>
            <a:rPr lang="ko-KR" altLang="en-US" dirty="0" smtClean="0"/>
            <a:t>정보 공유</a:t>
          </a:r>
          <a:r>
            <a:rPr lang="en-US" altLang="ko-KR" dirty="0" smtClean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신호 통제</a:t>
          </a:r>
          <a:endParaRPr lang="ko-KR" altLang="en-US" dirty="0"/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정보 제공</a:t>
          </a:r>
          <a:r>
            <a:rPr lang="en-US" altLang="ko-KR" dirty="0" smtClean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/>
      <dgm:t>
        <a:bodyPr/>
        <a:lstStyle/>
        <a:p>
          <a:pPr latinLnBrk="1"/>
          <a:r>
            <a:rPr lang="ko-KR" altLang="en-US" dirty="0" smtClean="0"/>
            <a:t>컨트롤러 통제</a:t>
          </a:r>
          <a:endParaRPr lang="ko-KR" altLang="en-US" dirty="0"/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/>
      <dgm:t>
        <a:bodyPr/>
        <a:lstStyle/>
        <a:p>
          <a:pPr latinLnBrk="1"/>
          <a:r>
            <a:rPr lang="ko-KR" altLang="en-US" dirty="0" smtClean="0"/>
            <a:t>정보 생성</a:t>
          </a:r>
          <a:endParaRPr lang="ko-KR" altLang="en-US" dirty="0"/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/>
      <dgm:t>
        <a:bodyPr/>
        <a:lstStyle/>
        <a:p>
          <a:pPr latinLnBrk="1"/>
          <a:r>
            <a:rPr lang="ko-KR" altLang="en-US" dirty="0" smtClean="0"/>
            <a:t>정보 제공</a:t>
          </a:r>
          <a:endParaRPr lang="ko-KR" altLang="en-US" dirty="0"/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/>
      <dgm:t>
        <a:bodyPr/>
        <a:lstStyle/>
        <a:p>
          <a:pPr latinLnBrk="1"/>
          <a:r>
            <a:rPr lang="ko-KR" altLang="en-US" dirty="0" smtClean="0"/>
            <a:t>요청 </a:t>
          </a:r>
          <a:r>
            <a:rPr lang="en-US" altLang="ko-KR" dirty="0" smtClean="0"/>
            <a:t>data </a:t>
          </a:r>
          <a:r>
            <a:rPr lang="ko-KR" altLang="en-US" dirty="0" smtClean="0"/>
            <a:t>전송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</a:t>
          </a:r>
          <a:r>
            <a:rPr lang="en-US" altLang="ko-KR" dirty="0" err="1" smtClean="0"/>
            <a:t>carData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7489E5AA-2789-45BE-BCB9-C5019FAFED1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smtClean="0"/>
            <a:t>id</a:t>
          </a:r>
          <a:endParaRPr lang="ko-KR" altLang="en-US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87F83447-ED7F-4683-B548-1B7CFB880ACE}">
      <dgm:prSet phldrT="[텍스트]"/>
      <dgm:spPr/>
      <dgm:t>
        <a:bodyPr/>
        <a:lstStyle/>
        <a:p>
          <a:pPr latinLnBrk="1"/>
          <a:r>
            <a:rPr lang="en-US" altLang="ko-KR" dirty="0" smtClean="0"/>
            <a:t>functions</a:t>
          </a:r>
          <a:endParaRPr lang="ko-KR" altLang="en-US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 smtClean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</a:t>
          </a:r>
          <a:r>
            <a:rPr lang="en-US" altLang="ko-KR" dirty="0" err="1" smtClean="0"/>
            <a:t>sockaddr_in</a:t>
          </a:r>
          <a:r>
            <a:rPr lang="en-US" altLang="ko-KR" dirty="0" smtClean="0"/>
            <a:t> </a:t>
          </a:r>
          <a:r>
            <a:rPr lang="en-US" altLang="ko-KR" dirty="0" err="1" smtClean="0"/>
            <a:t>ctrIP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917CA98-0822-44C3-9B9E-582BADEBBE9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curY</a:t>
          </a:r>
          <a:endParaRPr lang="ko-KR" altLang="en-US" dirty="0"/>
        </a:p>
      </dgm:t>
    </dgm:pt>
    <dgm:pt modelId="{73D79DC5-29CB-43DF-9913-7ECE0E91DEDB}" type="par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A38142E-EC56-4A6C-9571-106800403DAE}" type="sib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E267335-5A3B-4CF3-B89F-2E21069168D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speed</a:t>
          </a:r>
          <a:endParaRPr lang="ko-KR" altLang="en-US" dirty="0"/>
        </a:p>
      </dgm:t>
    </dgm:pt>
    <dgm:pt modelId="{7C071A76-D16E-4667-B916-DA53C09A405B}" type="par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00F5BAA-3C6E-4630-A7BB-EB303FB1BCBC}" type="sib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D774134-A9CC-4290-B9C7-3C3A2ADAB0A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distance</a:t>
          </a:r>
          <a:endParaRPr lang="ko-KR" altLang="en-US" dirty="0"/>
        </a:p>
      </dgm:t>
    </dgm:pt>
    <dgm:pt modelId="{4823638D-EA52-4E8E-AD98-29CC751B1DD1}" type="par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F207F90A-B6F5-4138-BA01-025048CA09CB}" type="sib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6554E936-988C-485C-B093-3C4B9521A71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emergency</a:t>
          </a:r>
          <a:endParaRPr lang="ko-KR" altLang="en-US" dirty="0"/>
        </a:p>
      </dgm:t>
    </dgm:pt>
    <dgm:pt modelId="{C97541A1-42CE-495C-9969-CF619AB5B955}" type="par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057E05F3-313D-4124-A5A2-F82B7A8F1AEE}" type="sib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5A5DC99B-B913-4F61-865D-E22EAB174006}">
      <dgm:prSet phldrT="[텍스트]"/>
      <dgm:spPr/>
      <dgm:t>
        <a:bodyPr/>
        <a:lstStyle/>
        <a:p>
          <a:pPr latinLnBrk="1"/>
          <a:r>
            <a:rPr lang="en-US" altLang="ko-KR" dirty="0" smtClean="0"/>
            <a:t>char direction</a:t>
          </a:r>
          <a:endParaRPr lang="ko-KR" altLang="en-US" dirty="0"/>
        </a:p>
      </dgm:t>
    </dgm:pt>
    <dgm:pt modelId="{E672D166-33A2-4095-9DE2-96FE46143E2D}" type="par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4A40E8-3EBF-4DD9-9A8A-471047E546E6}" type="sib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94BDF3-FE5B-4CE3-B2E9-1B97807F618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time_t</a:t>
          </a:r>
          <a:r>
            <a:rPr lang="en-US" altLang="ko-KR" dirty="0" smtClean="0"/>
            <a:t> </a:t>
          </a:r>
          <a:r>
            <a:rPr lang="en-US" altLang="ko-KR" dirty="0" err="1" smtClean="0"/>
            <a:t>cur_time</a:t>
          </a:r>
          <a:endParaRPr lang="ko-KR" altLang="en-US" dirty="0"/>
        </a:p>
      </dgm:t>
    </dgm:pt>
    <dgm:pt modelId="{8C4DA66F-B95D-4F28-AEC1-16266AA5C12F}" type="par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DC66D89E-4B04-4D2A-9947-705CA021BE22}" type="sib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5507F76D-19C6-4135-AB68-2ED868BC84D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time_t</a:t>
          </a:r>
          <a:r>
            <a:rPr lang="en-US" altLang="ko-KR" dirty="0" smtClean="0"/>
            <a:t> </a:t>
          </a:r>
          <a:r>
            <a:rPr lang="en-US" altLang="ko-KR" dirty="0" err="1" smtClean="0"/>
            <a:t>wait_time</a:t>
          </a:r>
          <a:endParaRPr lang="ko-KR" altLang="en-US" dirty="0"/>
        </a:p>
      </dgm:t>
    </dgm:pt>
    <dgm:pt modelId="{5C1A219A-D38C-4AC2-8280-8BCAF63E1CAB}" type="par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FAA24CD1-2A6D-4453-902D-E32DB299EA8B}" type="sib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getStatus</a:t>
          </a:r>
          <a:r>
            <a:rPr lang="en-US" altLang="ko-KR" dirty="0" smtClean="0"/>
            <a:t>(</a:t>
          </a:r>
          <a:r>
            <a:rPr lang="en-US" altLang="ko-KR" dirty="0" err="1" smtClean="0"/>
            <a:t>carData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02EA4424-A7B0-43FC-A6F9-CEB7D99C9015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sendStatus</a:t>
          </a:r>
          <a:r>
            <a:rPr lang="en-US" altLang="ko-KR" dirty="0" smtClean="0"/>
            <a:t>(</a:t>
          </a:r>
          <a:r>
            <a:rPr lang="en-US" altLang="ko-KR" dirty="0" err="1" smtClean="0"/>
            <a:t>int</a:t>
          </a:r>
          <a:r>
            <a:rPr lang="en-US" altLang="ko-KR" dirty="0" smtClean="0"/>
            <a:t> *, </a:t>
          </a:r>
          <a:r>
            <a:rPr lang="en-US" altLang="ko-KR" dirty="0" err="1" smtClean="0"/>
            <a:t>carData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0685AFE6-E2AE-4A06-8B2B-9BE2ED1F762E}" type="par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DFF484EA-B744-4985-8C50-C595A1441E68}" type="sib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1F77C6B5-0127-4ACF-B8E3-DD69DDB40B7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sigInfo</a:t>
          </a:r>
          <a:r>
            <a:rPr lang="en-US" altLang="ko-KR" dirty="0" smtClean="0"/>
            <a:t> </a:t>
          </a:r>
          <a:r>
            <a:rPr lang="en-US" altLang="ko-KR" dirty="0" err="1" smtClean="0"/>
            <a:t>recvSigInfo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0C21B4FF-1BB6-41B7-86C2-9297EB2DF89C}" type="par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BF2FD923-7C52-41AD-85D9-EB39CCED1E7C}" type="sib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C1D98109-5F85-4603-989B-E0BB2655AE7A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getRoadInfo</a:t>
          </a:r>
          <a:r>
            <a:rPr lang="en-US" altLang="ko-KR" dirty="0" smtClean="0"/>
            <a:t>(</a:t>
          </a:r>
          <a:r>
            <a:rPr lang="en-US" altLang="ko-KR" dirty="0" err="1" smtClean="0"/>
            <a:t>sigInfo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6E1EB196-1097-4D2A-8930-E569205CBCFB}" type="par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EB8592DB-B4F5-4279-AC6D-2D586DE54457}" type="sib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D9E3B93E-D6F3-46D8-9C0B-B6390DFF660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carData</a:t>
          </a:r>
          <a:r>
            <a:rPr lang="en-US" altLang="ko-KR" dirty="0" smtClean="0"/>
            <a:t> *</a:t>
          </a:r>
          <a:r>
            <a:rPr lang="en-US" altLang="ko-KR" dirty="0" err="1" smtClean="0"/>
            <a:t>p_car</a:t>
          </a:r>
          <a:endParaRPr lang="ko-KR" altLang="en-US" dirty="0"/>
        </a:p>
      </dgm:t>
    </dgm:pt>
    <dgm:pt modelId="{9E159A02-BE41-4F66-ACEA-36431E63534D}" type="par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82DE5CB7-ABAC-477B-AF84-7B32D819E3AC}" type="sib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F71B606F-B4FF-4946-BD02-7F901FCCDC4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sigInfo</a:t>
          </a:r>
          <a:r>
            <a:rPr lang="en-US" altLang="ko-KR" dirty="0" smtClean="0"/>
            <a:t> *</a:t>
          </a:r>
          <a:r>
            <a:rPr lang="en-US" altLang="ko-KR" dirty="0" err="1" smtClean="0"/>
            <a:t>p_sig</a:t>
          </a:r>
          <a:endParaRPr lang="ko-KR" altLang="en-US" dirty="0"/>
        </a:p>
      </dgm:t>
    </dgm:pt>
    <dgm:pt modelId="{DBE69913-F052-4B2F-9FE8-0F6DCE45159F}" type="par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B435CBA7-9A81-472F-99FE-B62EA178E183}" type="sib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69726ACE-2FA7-428A-A2B2-82D3FF16723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sock</a:t>
          </a:r>
          <a:endParaRPr lang="ko-KR" altLang="en-US" dirty="0"/>
        </a:p>
      </dgm:t>
    </dgm:pt>
    <dgm:pt modelId="{57129365-09F1-4CF4-BEE1-9CEE92C0E350}" type="par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15FE06A-D47A-4E17-AD59-53F2D254B8D7}" type="sib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77418678-199A-487C-B291-E078E16DD79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curX</a:t>
          </a:r>
          <a:endParaRPr lang="ko-KR" altLang="en-US" dirty="0"/>
        </a:p>
      </dgm:t>
    </dgm:pt>
    <dgm:pt modelId="{46566B1B-4A44-4C9C-9409-E8171F262398}" type="parTrans" cxnId="{251FCDA9-D489-4383-95BB-93FB3FC9FAC4}">
      <dgm:prSet/>
      <dgm:spPr/>
    </dgm:pt>
    <dgm:pt modelId="{129EED31-3FA2-4C28-BD96-49523FFF9D7B}" type="sibTrans" cxnId="{251FCDA9-D489-4383-95BB-93FB3FC9FAC4}">
      <dgm:prSet/>
      <dgm:spPr/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8A8A-370D-40A4-8656-D921A4BC2933}" type="pres">
      <dgm:prSet presAssocID="{87F83447-ED7F-4683-B548-1B7CFB880AC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05E4D3-1C19-4C19-94EF-2E1929F3F460}" type="presOf" srcId="{5A5DC99B-B913-4F61-865D-E22EAB174006}" destId="{0292CD33-C9A1-492B-9F5D-462E1CC7F787}" srcOrd="0" destOrd="6" presId="urn:microsoft.com/office/officeart/2005/8/layout/hList1"/>
    <dgm:cxn modelId="{107C57D8-288E-4376-8838-72574B3E936A}" srcId="{87F83447-ED7F-4683-B548-1B7CFB880ACE}" destId="{02EA4424-A7B0-43FC-A6F9-CEB7D99C9015}" srcOrd="1" destOrd="0" parTransId="{0685AFE6-E2AE-4A06-8B2B-9BE2ED1F762E}" sibTransId="{DFF484EA-B744-4985-8C50-C595A1441E68}"/>
    <dgm:cxn modelId="{5D895D44-B599-4647-B3B5-5F5FE3824BEC}" type="presOf" srcId="{8D774134-A9CC-4290-B9C7-3C3A2ADAB0A5}" destId="{0292CD33-C9A1-492B-9F5D-462E1CC7F787}" srcOrd="0" destOrd="4" presId="urn:microsoft.com/office/officeart/2005/8/layout/hList1"/>
    <dgm:cxn modelId="{251FCDA9-D489-4383-95BB-93FB3FC9FAC4}" srcId="{BF996331-959C-4BD8-BBC7-951D0DC498B2}" destId="{77418678-199A-487C-B291-E078E16DD797}" srcOrd="1" destOrd="0" parTransId="{46566B1B-4A44-4C9C-9409-E8171F262398}" sibTransId="{129EED31-3FA2-4C28-BD96-49523FFF9D7B}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8B287AD3-A75B-4B78-95BF-1E315CC7F08D}" srcId="{BF996331-959C-4BD8-BBC7-951D0DC498B2}" destId="{1D94BDF3-FE5B-4CE3-B2E9-1B97807F6187}" srcOrd="7" destOrd="0" parTransId="{8C4DA66F-B95D-4F28-AEC1-16266AA5C12F}" sibTransId="{DC66D89E-4B04-4D2A-9947-705CA021BE22}"/>
    <dgm:cxn modelId="{5F146DBE-4717-4401-B85E-EFB855E8B29A}" type="presOf" srcId="{C1D98109-5F85-4603-989B-E0BB2655AE7A}" destId="{C1808A8A-370D-40A4-8656-D921A4BC2933}" srcOrd="0" destOrd="3" presId="urn:microsoft.com/office/officeart/2005/8/layout/hList1"/>
    <dgm:cxn modelId="{9EBEF64C-A289-4708-BB0F-5E6434C132E7}" srcId="{BF996331-959C-4BD8-BBC7-951D0DC498B2}" destId="{5A5DC99B-B913-4F61-865D-E22EAB174006}" srcOrd="6" destOrd="0" parTransId="{E672D166-33A2-4095-9DE2-96FE46143E2D}" sibTransId="{1D4A40E8-3EBF-4DD9-9A8A-471047E546E6}"/>
    <dgm:cxn modelId="{54E20C39-DC13-4100-9409-50309B13F521}" type="presOf" srcId="{69726ACE-2FA7-428A-A2B2-82D3FF16723A}" destId="{878636EE-1892-4420-91C5-43902060C358}" srcOrd="0" destOrd="3" presId="urn:microsoft.com/office/officeart/2005/8/layout/hList1"/>
    <dgm:cxn modelId="{24BA8BC7-0454-4A81-9169-2AC7EB75681E}" srcId="{87F83447-ED7F-4683-B548-1B7CFB880ACE}" destId="{1F77C6B5-0127-4ACF-B8E3-DD69DDB40B7D}" srcOrd="2" destOrd="0" parTransId="{0C21B4FF-1BB6-41B7-86C2-9297EB2DF89C}" sibTransId="{BF2FD923-7C52-41AD-85D9-EB39CCED1E7C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416C738D-3A42-4E8A-B9D4-5D2F225FA02E}" type="presOf" srcId="{02EA4424-A7B0-43FC-A6F9-CEB7D99C9015}" destId="{C1808A8A-370D-40A4-8656-D921A4BC2933}" srcOrd="0" destOrd="1" presId="urn:microsoft.com/office/officeart/2005/8/layout/hList1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11E411FB-70CF-4275-B08F-2A007EE6C267}" srcId="{97DCE09C-15B3-475A-8D46-1F9A4D26E236}" destId="{69726ACE-2FA7-428A-A2B2-82D3FF16723A}" srcOrd="3" destOrd="0" parTransId="{57129365-09F1-4CF4-BEE1-9CEE92C0E350}" sibTransId="{B15FE06A-D47A-4E17-AD59-53F2D254B8D7}"/>
    <dgm:cxn modelId="{DBBE7C18-C8B0-4C19-8FA7-364AD69F1F6C}" type="presOf" srcId="{1D94BDF3-FE5B-4CE3-B2E9-1B97807F6187}" destId="{0292CD33-C9A1-492B-9F5D-462E1CC7F787}" srcOrd="0" destOrd="7" presId="urn:microsoft.com/office/officeart/2005/8/layout/hList1"/>
    <dgm:cxn modelId="{48296BD9-BE24-453D-914B-6FDDFF108BAF}" srcId="{BF996331-959C-4BD8-BBC7-951D0DC498B2}" destId="{BE267335-5A3B-4CF3-B89F-2E21069168D3}" srcOrd="3" destOrd="0" parTransId="{7C071A76-D16E-4667-B916-DA53C09A405B}" sibTransId="{800F5BAA-3C6E-4630-A7BB-EB303FB1BCBC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A974D18A-0A9C-4E8A-A1D8-F6DBEC2B6404}" type="presOf" srcId="{BE267335-5A3B-4CF3-B89F-2E21069168D3}" destId="{0292CD33-C9A1-492B-9F5D-462E1CC7F787}" srcOrd="0" destOrd="3" presId="urn:microsoft.com/office/officeart/2005/8/layout/hList1"/>
    <dgm:cxn modelId="{D73B0FA2-9CAC-4BFA-B14F-AFBE90D2E3B5}" type="presOf" srcId="{5507F76D-19C6-4135-AB68-2ED868BC84D4}" destId="{0292CD33-C9A1-492B-9F5D-462E1CC7F787}" srcOrd="0" destOrd="8" presId="urn:microsoft.com/office/officeart/2005/8/layout/hList1"/>
    <dgm:cxn modelId="{4E8E17CB-F743-4B4D-B57F-683C480DEE89}" srcId="{BF996331-959C-4BD8-BBC7-951D0DC498B2}" destId="{7917CA98-0822-44C3-9B9E-582BADEBBE9E}" srcOrd="2" destOrd="0" parTransId="{73D79DC5-29CB-43DF-9913-7ECE0E91DEDB}" sibTransId="{BA38142E-EC56-4A6C-9571-106800403DAE}"/>
    <dgm:cxn modelId="{356BFE3F-5637-4918-B47D-A6FC664DD934}" srcId="{BF996331-959C-4BD8-BBC7-951D0DC498B2}" destId="{5507F76D-19C6-4135-AB68-2ED868BC84D4}" srcOrd="8" destOrd="0" parTransId="{5C1A219A-D38C-4AC2-8280-8BCAF63E1CAB}" sibTransId="{FAA24CD1-2A6D-4453-902D-E32DB299EA8B}"/>
    <dgm:cxn modelId="{A8197210-7BDC-4445-A23B-EF3D65332BF7}" srcId="{87F83447-ED7F-4683-B548-1B7CFB880ACE}" destId="{C1D98109-5F85-4603-989B-E0BB2655AE7A}" srcOrd="3" destOrd="0" parTransId="{6E1EB196-1097-4D2A-8930-E569205CBCFB}" sibTransId="{EB8592DB-B4F5-4279-AC6D-2D586DE54457}"/>
    <dgm:cxn modelId="{BE640C3F-60FD-48D9-9000-0000C0865DED}" type="presOf" srcId="{6554E936-988C-485C-B093-3C4B9521A71E}" destId="{0292CD33-C9A1-492B-9F5D-462E1CC7F787}" srcOrd="0" destOrd="5" presId="urn:microsoft.com/office/officeart/2005/8/layout/hList1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2CB8CBD5-13EC-43D9-832C-D329E8770A41}" type="presOf" srcId="{1F77C6B5-0127-4ACF-B8E3-DD69DDB40B7D}" destId="{C1808A8A-370D-40A4-8656-D921A4BC2933}" srcOrd="0" destOrd="2" presId="urn:microsoft.com/office/officeart/2005/8/layout/hList1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90EDEFEA-46C2-433A-8939-23B6BE3212A1}" type="presOf" srcId="{77418678-199A-487C-B291-E078E16DD797}" destId="{0292CD33-C9A1-492B-9F5D-462E1CC7F787}" srcOrd="0" destOrd="1" presId="urn:microsoft.com/office/officeart/2005/8/layout/hList1"/>
    <dgm:cxn modelId="{5A851E1C-DEAA-4C82-B937-93C440DFC084}" type="presOf" srcId="{7917CA98-0822-44C3-9B9E-582BADEBBE9E}" destId="{0292CD33-C9A1-492B-9F5D-462E1CC7F787}" srcOrd="0" destOrd="2" presId="urn:microsoft.com/office/officeart/2005/8/layout/hList1"/>
    <dgm:cxn modelId="{C27BE5EE-138C-428A-908A-7AF2E294A1C4}" type="presOf" srcId="{F71B606F-B4FF-4946-BD02-7F901FCCDC4D}" destId="{878636EE-1892-4420-91C5-43902060C358}" srcOrd="0" destOrd="2" presId="urn:microsoft.com/office/officeart/2005/8/layout/hList1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417A8E27-E41D-433C-A065-8A46935344E0}" srcId="{BF996331-959C-4BD8-BBC7-951D0DC498B2}" destId="{6554E936-988C-485C-B093-3C4B9521A71E}" srcOrd="5" destOrd="0" parTransId="{C97541A1-42CE-495C-9969-CF619AB5B955}" sibTransId="{057E05F3-313D-4124-A5A2-F82B7A8F1AEE}"/>
    <dgm:cxn modelId="{F9A768AC-4FA7-46E0-91C2-6E6B477DEA86}" type="presOf" srcId="{D9E3B93E-D6F3-46D8-9C0B-B6390DFF6605}" destId="{878636EE-1892-4420-91C5-43902060C358}" srcOrd="0" destOrd="1" presId="urn:microsoft.com/office/officeart/2005/8/layout/hList1"/>
    <dgm:cxn modelId="{73CFCB11-9048-4F93-BA09-67F405388ADA}" srcId="{BF996331-959C-4BD8-BBC7-951D0DC498B2}" destId="{8D774134-A9CC-4290-B9C7-3C3A2ADAB0A5}" srcOrd="4" destOrd="0" parTransId="{4823638D-EA52-4E8E-AD98-29CC751B1DD1}" sibTransId="{F207F90A-B6F5-4138-BA01-025048CA09CB}"/>
    <dgm:cxn modelId="{E8F0043A-6F54-423A-8AEA-C7D4624AC92E}" srcId="{97DCE09C-15B3-475A-8D46-1F9A4D26E236}" destId="{F71B606F-B4FF-4946-BD02-7F901FCCDC4D}" srcOrd="2" destOrd="0" parTransId="{DBE69913-F052-4B2F-9FE8-0F6DCE45159F}" sibTransId="{B435CBA7-9A81-472F-99FE-B62EA178E183}"/>
    <dgm:cxn modelId="{2C957110-F622-4678-A4BE-4D1A3CF76000}" srcId="{97DCE09C-15B3-475A-8D46-1F9A4D26E236}" destId="{D9E3B93E-D6F3-46D8-9C0B-B6390DFF6605}" srcOrd="1" destOrd="0" parTransId="{9E159A02-BE41-4F66-ACEA-36431E63534D}" sibTransId="{82DE5CB7-ABAC-477B-AF84-7B32D819E3AC}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</a:t>
          </a:r>
          <a:r>
            <a:rPr lang="en-US" altLang="ko-KR" dirty="0" err="1" smtClean="0"/>
            <a:t>sigInfo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7489E5AA-2789-45BE-BCB9-C5019FAFED1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cur_sig</a:t>
          </a:r>
          <a:endParaRPr lang="ko-KR" altLang="en-US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87F83447-ED7F-4683-B548-1B7CFB880AC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</a:t>
          </a:r>
          <a:r>
            <a:rPr lang="en-US" altLang="ko-KR" dirty="0" err="1" smtClean="0"/>
            <a:t>sigQueue</a:t>
          </a:r>
          <a:endParaRPr lang="ko-KR" altLang="en-US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signal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sig_value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count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D106C3F2-6C01-48D7-9A5D-E7BA5528B0E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cur_sig_time</a:t>
          </a:r>
          <a:endParaRPr lang="ko-KR" altLang="en-US" dirty="0"/>
        </a:p>
      </dgm:t>
    </dgm:pt>
    <dgm:pt modelId="{A62DD642-C5F1-47D5-86B0-EBF0EC4D78AB}" type="parTrans" cxnId="{EC1040AE-C333-4EDA-ACD7-353BD0EA7C28}">
      <dgm:prSet/>
      <dgm:spPr/>
      <dgm:t>
        <a:bodyPr/>
        <a:lstStyle/>
        <a:p>
          <a:pPr latinLnBrk="1"/>
          <a:endParaRPr lang="ko-KR" altLang="en-US"/>
        </a:p>
      </dgm:t>
    </dgm:pt>
    <dgm:pt modelId="{F31FEF9C-0FAD-4A3E-91CB-01747C8215D7}" type="sibTrans" cxnId="{EC1040AE-C333-4EDA-ACD7-353BD0EA7C28}">
      <dgm:prSet/>
      <dgm:spPr/>
      <dgm:t>
        <a:bodyPr/>
        <a:lstStyle/>
        <a:p>
          <a:pPr latinLnBrk="1"/>
          <a:endParaRPr lang="ko-KR" altLang="en-US"/>
        </a:p>
      </dgm:t>
    </dgm:pt>
    <dgm:pt modelId="{4C5E2C79-34BA-4D19-AD3C-20C0C2238EF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next_sig</a:t>
          </a:r>
          <a:endParaRPr lang="ko-KR" altLang="en-US" dirty="0"/>
        </a:p>
      </dgm:t>
    </dgm:pt>
    <dgm:pt modelId="{10F8234E-8486-4111-9F73-0396743918A5}" type="parTrans" cxnId="{07518B14-7363-40D8-BC15-9D3335D9DFEA}">
      <dgm:prSet/>
      <dgm:spPr/>
      <dgm:t>
        <a:bodyPr/>
        <a:lstStyle/>
        <a:p>
          <a:pPr latinLnBrk="1"/>
          <a:endParaRPr lang="ko-KR" altLang="en-US"/>
        </a:p>
      </dgm:t>
    </dgm:pt>
    <dgm:pt modelId="{A5AC16AC-3436-4AFA-81B1-12DB9F143A01}" type="sibTrans" cxnId="{07518B14-7363-40D8-BC15-9D3335D9DFEA}">
      <dgm:prSet/>
      <dgm:spPr/>
      <dgm:t>
        <a:bodyPr/>
        <a:lstStyle/>
        <a:p>
          <a:pPr latinLnBrk="1"/>
          <a:endParaRPr lang="ko-KR" altLang="en-US"/>
        </a:p>
      </dgm:t>
    </dgm:pt>
    <dgm:pt modelId="{5CD878DA-DE99-4C43-AD94-6D427AA323E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next_sig_time</a:t>
          </a:r>
          <a:endParaRPr lang="ko-KR" altLang="en-US" dirty="0"/>
        </a:p>
      </dgm:t>
    </dgm:pt>
    <dgm:pt modelId="{86474D19-B976-464A-9615-263E222301A5}" type="parTrans" cxnId="{AE746295-4597-44BE-A072-F02A74673917}">
      <dgm:prSet/>
      <dgm:spPr/>
      <dgm:t>
        <a:bodyPr/>
        <a:lstStyle/>
        <a:p>
          <a:pPr latinLnBrk="1"/>
          <a:endParaRPr lang="ko-KR" altLang="en-US"/>
        </a:p>
      </dgm:t>
    </dgm:pt>
    <dgm:pt modelId="{DCE3386A-490B-4CF0-9A28-24370A21B2E9}" type="sibTrans" cxnId="{AE746295-4597-44BE-A072-F02A74673917}">
      <dgm:prSet/>
      <dgm:spPr/>
      <dgm:t>
        <a:bodyPr/>
        <a:lstStyle/>
        <a:p>
          <a:pPr latinLnBrk="1"/>
          <a:endParaRPr lang="ko-KR" altLang="en-US"/>
        </a:p>
      </dgm:t>
    </dgm:pt>
    <dgm:pt modelId="{DBA25975-C14C-44A1-B435-BFC9264143FB}">
      <dgm:prSet phldrT="[텍스트]"/>
      <dgm:spPr/>
      <dgm:t>
        <a:bodyPr/>
        <a:lstStyle/>
        <a:p>
          <a:pPr latinLnBrk="1"/>
          <a:r>
            <a:rPr lang="en-US" altLang="ko-KR" dirty="0" smtClean="0"/>
            <a:t>sig front</a:t>
          </a:r>
          <a:endParaRPr lang="ko-KR" altLang="en-US" dirty="0"/>
        </a:p>
      </dgm:t>
    </dgm:pt>
    <dgm:pt modelId="{289D5AAA-A5A3-4162-8878-F454EAF069B0}" type="parTrans" cxnId="{048CFA15-2B1C-4510-9E8D-5D2824558EED}">
      <dgm:prSet/>
      <dgm:spPr/>
      <dgm:t>
        <a:bodyPr/>
        <a:lstStyle/>
        <a:p>
          <a:pPr latinLnBrk="1"/>
          <a:endParaRPr lang="ko-KR" altLang="en-US"/>
        </a:p>
      </dgm:t>
    </dgm:pt>
    <dgm:pt modelId="{0A2315DD-C415-4127-90C1-ABCF22F942FC}" type="sibTrans" cxnId="{048CFA15-2B1C-4510-9E8D-5D2824558EED}">
      <dgm:prSet/>
      <dgm:spPr/>
      <dgm:t>
        <a:bodyPr/>
        <a:lstStyle/>
        <a:p>
          <a:pPr latinLnBrk="1"/>
          <a:endParaRPr lang="ko-KR" altLang="en-US"/>
        </a:p>
      </dgm:t>
    </dgm:pt>
    <dgm:pt modelId="{03BD17A0-0129-494C-A220-E2A31363C19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signal *next</a:t>
          </a:r>
          <a:endParaRPr lang="ko-KR" altLang="en-US" dirty="0"/>
        </a:p>
      </dgm:t>
    </dgm:pt>
    <dgm:pt modelId="{8C927CDC-748F-4898-AC23-3CCFB0E2EB90}" type="parTrans" cxnId="{5D0EB621-3AA2-449A-8CBD-40A7F49E2C67}">
      <dgm:prSet/>
      <dgm:spPr/>
      <dgm:t>
        <a:bodyPr/>
        <a:lstStyle/>
        <a:p>
          <a:pPr latinLnBrk="1"/>
          <a:endParaRPr lang="ko-KR" altLang="en-US"/>
        </a:p>
      </dgm:t>
    </dgm:pt>
    <dgm:pt modelId="{BE53493F-9911-4027-8858-1DDD643E7A33}" type="sibTrans" cxnId="{5D0EB621-3AA2-449A-8CBD-40A7F49E2C67}">
      <dgm:prSet/>
      <dgm:spPr/>
      <dgm:t>
        <a:bodyPr/>
        <a:lstStyle/>
        <a:p>
          <a:pPr latinLnBrk="1"/>
          <a:endParaRPr lang="ko-KR" altLang="en-US"/>
        </a:p>
      </dgm:t>
    </dgm:pt>
    <dgm:pt modelId="{EAF8934D-68A1-4D38-9557-7F87927A4327}">
      <dgm:prSet phldrT="[텍스트]"/>
      <dgm:spPr/>
      <dgm:t>
        <a:bodyPr/>
        <a:lstStyle/>
        <a:p>
          <a:pPr latinLnBrk="1"/>
          <a:r>
            <a:rPr lang="en-US" altLang="ko-KR" dirty="0" smtClean="0"/>
            <a:t>functions</a:t>
          </a:r>
          <a:endParaRPr lang="ko-KR" altLang="en-US" dirty="0"/>
        </a:p>
      </dgm:t>
    </dgm:pt>
    <dgm:pt modelId="{01F7AAC0-4580-4E78-9076-C8DDEEC06AB8}" type="parTrans" cxnId="{9155E26F-B10C-4867-B255-2063CD11A735}">
      <dgm:prSet/>
      <dgm:spPr/>
      <dgm:t>
        <a:bodyPr/>
        <a:lstStyle/>
        <a:p>
          <a:pPr latinLnBrk="1"/>
          <a:endParaRPr lang="ko-KR" altLang="en-US"/>
        </a:p>
      </dgm:t>
    </dgm:pt>
    <dgm:pt modelId="{DC85467B-62E2-413D-B71A-F2109D7321E0}" type="sibTrans" cxnId="{9155E26F-B10C-4867-B255-2063CD11A735}">
      <dgm:prSet/>
      <dgm:spPr/>
      <dgm:t>
        <a:bodyPr/>
        <a:lstStyle/>
        <a:p>
          <a:pPr latinLnBrk="1"/>
          <a:endParaRPr lang="ko-KR" altLang="en-US"/>
        </a:p>
      </dgm:t>
    </dgm:pt>
    <dgm:pt modelId="{EAD03BBB-719E-4DF0-A76F-2337A263B782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createSigQueue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C7B9D8D1-280C-40AF-A6AD-667C62F1E6B5}" type="parTrans" cxnId="{86FEA8EA-8012-407A-A3F3-C1C8ACC82A7A}">
      <dgm:prSet/>
      <dgm:spPr/>
      <dgm:t>
        <a:bodyPr/>
        <a:lstStyle/>
        <a:p>
          <a:pPr latinLnBrk="1"/>
          <a:endParaRPr lang="ko-KR" altLang="en-US"/>
        </a:p>
      </dgm:t>
    </dgm:pt>
    <dgm:pt modelId="{5D555E75-2654-4341-AC3E-4C82C5022BD0}" type="sibTrans" cxnId="{86FEA8EA-8012-407A-A3F3-C1C8ACC82A7A}">
      <dgm:prSet/>
      <dgm:spPr/>
      <dgm:t>
        <a:bodyPr/>
        <a:lstStyle/>
        <a:p>
          <a:pPr latinLnBrk="1"/>
          <a:endParaRPr lang="ko-KR" altLang="en-US"/>
        </a:p>
      </dgm:t>
    </dgm:pt>
    <dgm:pt modelId="{9FEB1136-43A9-4FD1-9ED2-78F5F10D753C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sendCarData</a:t>
          </a:r>
          <a:r>
            <a:rPr lang="en-US" altLang="ko-KR" dirty="0" smtClean="0"/>
            <a:t>(Car *, </a:t>
          </a:r>
          <a:r>
            <a:rPr lang="en-US" altLang="ko-KR" dirty="0" err="1" smtClean="0"/>
            <a:t>sockaddr_in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283E55C8-92B6-41FC-A435-F2BC377A7C2C}" type="parTrans" cxnId="{D6FC3359-AC55-4ED0-B740-063DBA39BFBF}">
      <dgm:prSet/>
      <dgm:spPr/>
      <dgm:t>
        <a:bodyPr/>
        <a:lstStyle/>
        <a:p>
          <a:pPr latinLnBrk="1"/>
          <a:endParaRPr lang="ko-KR" altLang="en-US"/>
        </a:p>
      </dgm:t>
    </dgm:pt>
    <dgm:pt modelId="{ECAC478B-08FC-48F7-B785-14503504C5E2}" type="sibTrans" cxnId="{D6FC3359-AC55-4ED0-B740-063DBA39BFBF}">
      <dgm:prSet/>
      <dgm:spPr/>
      <dgm:t>
        <a:bodyPr/>
        <a:lstStyle/>
        <a:p>
          <a:pPr latinLnBrk="1"/>
          <a:endParaRPr lang="ko-KR" altLang="en-US"/>
        </a:p>
      </dgm:t>
    </dgm:pt>
    <dgm:pt modelId="{8A0DAB34-2040-40CA-8C96-7FDF691012F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recvSIgValue</a:t>
          </a:r>
          <a:r>
            <a:rPr lang="en-US" altLang="ko-KR" dirty="0" smtClean="0"/>
            <a:t>(</a:t>
          </a:r>
          <a:r>
            <a:rPr lang="en-US" altLang="ko-KR" dirty="0" err="1" smtClean="0"/>
            <a:t>int</a:t>
          </a:r>
          <a:r>
            <a:rPr lang="en-US" altLang="ko-KR" dirty="0" smtClean="0"/>
            <a:t>, </a:t>
          </a:r>
          <a:r>
            <a:rPr lang="en-US" altLang="ko-KR" dirty="0" err="1" smtClean="0"/>
            <a:t>sigQueue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873EB423-BB2D-454A-A016-DD10EAF11A71}" type="parTrans" cxnId="{2EAD6372-1301-45CB-A784-3BC60A942A98}">
      <dgm:prSet/>
      <dgm:spPr/>
      <dgm:t>
        <a:bodyPr/>
        <a:lstStyle/>
        <a:p>
          <a:pPr latinLnBrk="1"/>
          <a:endParaRPr lang="ko-KR" altLang="en-US"/>
        </a:p>
      </dgm:t>
    </dgm:pt>
    <dgm:pt modelId="{D8D3134A-433D-4EB4-BE4A-076C83CE9EF0}" type="sibTrans" cxnId="{2EAD6372-1301-45CB-A784-3BC60A942A98}">
      <dgm:prSet/>
      <dgm:spPr/>
      <dgm:t>
        <a:bodyPr/>
        <a:lstStyle/>
        <a:p>
          <a:pPr latinLnBrk="1"/>
          <a:endParaRPr lang="ko-KR" altLang="en-US"/>
        </a:p>
      </dgm:t>
    </dgm:pt>
    <dgm:pt modelId="{73D35DAD-7846-4FE2-A7DA-CA415DD91B2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emergency</a:t>
          </a:r>
          <a:endParaRPr lang="ko-KR" altLang="en-US" dirty="0"/>
        </a:p>
      </dgm:t>
    </dgm:pt>
    <dgm:pt modelId="{3C0FD0B2-6294-4E7B-990E-A01561B57F89}" type="parTrans" cxnId="{6AA118FB-AE19-47AB-BD17-11BDD020C45D}">
      <dgm:prSet/>
      <dgm:spPr/>
      <dgm:t>
        <a:bodyPr/>
        <a:lstStyle/>
        <a:p>
          <a:pPr latinLnBrk="1"/>
          <a:endParaRPr lang="ko-KR" altLang="en-US"/>
        </a:p>
      </dgm:t>
    </dgm:pt>
    <dgm:pt modelId="{FE050787-86B8-4C8A-9908-013119F15B99}" type="sibTrans" cxnId="{6AA118FB-AE19-47AB-BD17-11BDD020C45D}">
      <dgm:prSet/>
      <dgm:spPr/>
      <dgm:t>
        <a:bodyPr/>
        <a:lstStyle/>
        <a:p>
          <a:pPr latinLnBrk="1"/>
          <a:endParaRPr lang="ko-KR" altLang="en-US"/>
        </a:p>
      </dgm:t>
    </dgm:pt>
    <dgm:pt modelId="{7D7529D7-945D-4FC7-9C42-9183A47EA12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sig_num</a:t>
          </a:r>
          <a:endParaRPr lang="ko-KR" altLang="en-US" dirty="0"/>
        </a:p>
      </dgm:t>
    </dgm:pt>
    <dgm:pt modelId="{C52402DE-8EDC-4B7F-B1DD-6EA57ED7E21D}" type="parTrans" cxnId="{D12BB584-E51B-42A2-AEDF-FE8CF91CF38F}">
      <dgm:prSet/>
      <dgm:spPr/>
      <dgm:t>
        <a:bodyPr/>
        <a:lstStyle/>
        <a:p>
          <a:pPr latinLnBrk="1"/>
          <a:endParaRPr lang="ko-KR" altLang="en-US"/>
        </a:p>
      </dgm:t>
    </dgm:pt>
    <dgm:pt modelId="{2896DF49-B73C-4280-B094-1A51B411CB9F}" type="sibTrans" cxnId="{D12BB584-E51B-42A2-AEDF-FE8CF91CF38F}">
      <dgm:prSet/>
      <dgm:spPr/>
      <dgm:t>
        <a:bodyPr/>
        <a:lstStyle/>
        <a:p>
          <a:pPr latinLnBrk="1"/>
          <a:endParaRPr lang="ko-KR" altLang="en-US"/>
        </a:p>
      </dgm:t>
    </dgm:pt>
    <dgm:pt modelId="{C5F1D468-6775-4CDA-87E5-18A5B15459D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keep_time</a:t>
          </a:r>
          <a:endParaRPr lang="ko-KR" altLang="en-US" dirty="0"/>
        </a:p>
      </dgm:t>
    </dgm:pt>
    <dgm:pt modelId="{AE7BFF65-01F8-4E1F-8974-5A6089BC9AD3}" type="parTrans" cxnId="{A0E49462-2F68-40D2-84FA-F0087967C3D6}">
      <dgm:prSet/>
      <dgm:spPr/>
      <dgm:t>
        <a:bodyPr/>
        <a:lstStyle/>
        <a:p>
          <a:pPr latinLnBrk="1"/>
          <a:endParaRPr lang="ko-KR" altLang="en-US"/>
        </a:p>
      </dgm:t>
    </dgm:pt>
    <dgm:pt modelId="{C82F2A0F-8489-4266-97AE-9F4F4BF0947B}" type="sibTrans" cxnId="{A0E49462-2F68-40D2-84FA-F0087967C3D6}">
      <dgm:prSet/>
      <dgm:spPr/>
      <dgm:t>
        <a:bodyPr/>
        <a:lstStyle/>
        <a:p>
          <a:pPr latinLnBrk="1"/>
          <a:endParaRPr lang="ko-KR" altLang="en-US"/>
        </a:p>
      </dgm:t>
    </dgm:pt>
    <dgm:pt modelId="{68CE569E-7948-4D3D-99D0-8A20CBCC8E94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controlSig</a:t>
          </a:r>
          <a:r>
            <a:rPr lang="en-US" altLang="ko-KR" dirty="0" smtClean="0"/>
            <a:t>(</a:t>
          </a:r>
          <a:r>
            <a:rPr lang="en-US" altLang="ko-KR" dirty="0" err="1" smtClean="0"/>
            <a:t>int</a:t>
          </a:r>
          <a:r>
            <a:rPr lang="en-US" altLang="ko-KR" dirty="0" smtClean="0"/>
            <a:t>, </a:t>
          </a:r>
          <a:r>
            <a:rPr lang="en-US" altLang="ko-KR" dirty="0" err="1" smtClean="0"/>
            <a:t>sigQueue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41A9A6D0-6473-44BE-A62E-CBE19516ACFE}" type="parTrans" cxnId="{553D827A-A6B3-4B1B-9AE7-916F4528AB64}">
      <dgm:prSet/>
      <dgm:spPr/>
      <dgm:t>
        <a:bodyPr/>
        <a:lstStyle/>
        <a:p>
          <a:pPr latinLnBrk="1"/>
          <a:endParaRPr lang="ko-KR" altLang="en-US"/>
        </a:p>
      </dgm:t>
    </dgm:pt>
    <dgm:pt modelId="{0BD8C825-9B1C-4ACC-89AD-06EECC60CCA3}" type="sibTrans" cxnId="{553D827A-A6B3-4B1B-9AE7-916F4528AB64}">
      <dgm:prSet/>
      <dgm:spPr/>
      <dgm:t>
        <a:bodyPr/>
        <a:lstStyle/>
        <a:p>
          <a:pPr latinLnBrk="1"/>
          <a:endParaRPr lang="ko-KR" altLang="en-US"/>
        </a:p>
      </dgm:t>
    </dgm:pt>
    <dgm:pt modelId="{1728D5ED-A0E5-42D1-98B0-263F06E1A848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sendSigInfo</a:t>
          </a:r>
          <a:r>
            <a:rPr lang="en-US" altLang="ko-KR" dirty="0" smtClean="0"/>
            <a:t>(</a:t>
          </a:r>
          <a:r>
            <a:rPr lang="en-US" altLang="ko-KR" dirty="0" err="1" smtClean="0"/>
            <a:t>int</a:t>
          </a:r>
          <a:r>
            <a:rPr lang="en-US" altLang="ko-KR" dirty="0" smtClean="0"/>
            <a:t>, </a:t>
          </a:r>
          <a:r>
            <a:rPr lang="en-US" altLang="ko-KR" dirty="0" err="1" smtClean="0"/>
            <a:t>sigInfo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EC6DFBAD-B80C-4F37-8B20-2F03DA44DCC0}" type="parTrans" cxnId="{4817381C-599C-4109-B33D-B75DA12D9ABD}">
      <dgm:prSet/>
      <dgm:spPr/>
      <dgm:t>
        <a:bodyPr/>
        <a:lstStyle/>
        <a:p>
          <a:pPr latinLnBrk="1"/>
          <a:endParaRPr lang="ko-KR" altLang="en-US"/>
        </a:p>
      </dgm:t>
    </dgm:pt>
    <dgm:pt modelId="{9CB36B1F-9ED0-4249-8F4E-3EDC09A94494}" type="sibTrans" cxnId="{4817381C-599C-4109-B33D-B75DA12D9ABD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8A8A-370D-40A4-8656-D921A4BC2933}" type="pres">
      <dgm:prSet presAssocID="{87F83447-ED7F-4683-B548-1B7CFB880AC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DD755-D2DF-4C5A-BCCF-1773CE9D2504}" type="pres">
      <dgm:prSet presAssocID="{DBC7E449-773B-434B-80F7-553D92ED16B5}" presName="space" presStyleCnt="0"/>
      <dgm:spPr/>
    </dgm:pt>
    <dgm:pt modelId="{3022A048-AFE4-4EF6-B841-D878B7B66DC7}" type="pres">
      <dgm:prSet presAssocID="{EAF8934D-68A1-4D38-9557-7F87927A4327}" presName="composite" presStyleCnt="0"/>
      <dgm:spPr/>
    </dgm:pt>
    <dgm:pt modelId="{0CD3DACA-938E-4D30-8304-71A9B27F13C3}" type="pres">
      <dgm:prSet presAssocID="{EAF8934D-68A1-4D38-9557-7F87927A432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85A70D-C017-49FF-91AB-4607CA72A7BE}" type="pres">
      <dgm:prSet presAssocID="{EAF8934D-68A1-4D38-9557-7F87927A432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A24636-EF1C-4387-8B74-BDF037555164}" type="presOf" srcId="{68CE569E-7948-4D3D-99D0-8A20CBCC8E94}" destId="{1B85A70D-C017-49FF-91AB-4607CA72A7BE}" srcOrd="0" destOrd="3" presId="urn:microsoft.com/office/officeart/2005/8/layout/hList1"/>
    <dgm:cxn modelId="{CD076A4A-C292-49B2-A7BD-57B25D9CF710}" type="presOf" srcId="{73D35DAD-7846-4FE2-A7DA-CA415DD91B23}" destId="{878636EE-1892-4420-91C5-43902060C358}" srcOrd="0" destOrd="0" presId="urn:microsoft.com/office/officeart/2005/8/layout/hList1"/>
    <dgm:cxn modelId="{94B3313E-8B3C-45B6-8982-979EE608E446}" type="presOf" srcId="{4C5E2C79-34BA-4D19-AD3C-20C0C2238EF1}" destId="{0292CD33-C9A1-492B-9F5D-462E1CC7F787}" srcOrd="0" destOrd="2" presId="urn:microsoft.com/office/officeart/2005/8/layout/hList1"/>
    <dgm:cxn modelId="{D12BB584-E51B-42A2-AEDF-FE8CF91CF38F}" srcId="{97DCE09C-15B3-475A-8D46-1F9A4D26E236}" destId="{7D7529D7-945D-4FC7-9C42-9183A47EA125}" srcOrd="1" destOrd="0" parTransId="{C52402DE-8EDC-4B7F-B1DD-6EA57ED7E21D}" sibTransId="{2896DF49-B73C-4280-B094-1A51B411CB9F}"/>
    <dgm:cxn modelId="{C4C803C0-8E04-4EAC-9055-E372DE18702F}" srcId="{97DCE09C-15B3-475A-8D46-1F9A4D26E236}" destId="{79EEF204-95EB-4781-9F79-C3213A0FC06A}" srcOrd="2" destOrd="0" parTransId="{47CEB4DF-8B24-45DF-A678-6AEC46BD800E}" sibTransId="{78523FBA-17A3-4F4A-89DF-D405AB811E9A}"/>
    <dgm:cxn modelId="{4817381C-599C-4109-B33D-B75DA12D9ABD}" srcId="{EAF8934D-68A1-4D38-9557-7F87927A4327}" destId="{1728D5ED-A0E5-42D1-98B0-263F06E1A848}" srcOrd="4" destOrd="0" parTransId="{EC6DFBAD-B80C-4F37-8B20-2F03DA44DCC0}" sibTransId="{9CB36B1F-9ED0-4249-8F4E-3EDC09A94494}"/>
    <dgm:cxn modelId="{20B6FF86-03CA-4A0D-B2FC-585BB59FD314}" type="presOf" srcId="{D106C3F2-6C01-48D7-9A5D-E7BA5528B0E6}" destId="{0292CD33-C9A1-492B-9F5D-462E1CC7F787}" srcOrd="0" destOrd="1" presId="urn:microsoft.com/office/officeart/2005/8/layout/hList1"/>
    <dgm:cxn modelId="{92BC3A81-DC75-4890-910E-563F4D379572}" type="presOf" srcId="{EAD03BBB-719E-4DF0-A76F-2337A263B782}" destId="{1B85A70D-C017-49FF-91AB-4607CA72A7BE}" srcOrd="0" destOrd="0" presId="urn:microsoft.com/office/officeart/2005/8/layout/hList1"/>
    <dgm:cxn modelId="{67C77E5D-C50B-478D-A5AC-C46B876DA9B8}" type="presOf" srcId="{8A0DAB34-2040-40CA-8C96-7FDF691012FB}" destId="{1B85A70D-C017-49FF-91AB-4607CA72A7BE}" srcOrd="0" destOrd="2" presId="urn:microsoft.com/office/officeart/2005/8/layout/hList1"/>
    <dgm:cxn modelId="{A0894423-9B34-4FEE-AE7F-B8FF77607392}" type="presOf" srcId="{1728D5ED-A0E5-42D1-98B0-263F06E1A848}" destId="{1B85A70D-C017-49FF-91AB-4607CA72A7BE}" srcOrd="0" destOrd="4" presId="urn:microsoft.com/office/officeart/2005/8/layout/hList1"/>
    <dgm:cxn modelId="{336CCE55-8732-4E3E-9FCC-0387FFE04606}" type="presOf" srcId="{7D7529D7-945D-4FC7-9C42-9183A47EA125}" destId="{878636EE-1892-4420-91C5-43902060C358}" srcOrd="0" destOrd="1" presId="urn:microsoft.com/office/officeart/2005/8/layout/hList1"/>
    <dgm:cxn modelId="{86FEA8EA-8012-407A-A3F3-C1C8ACC82A7A}" srcId="{EAF8934D-68A1-4D38-9557-7F87927A4327}" destId="{EAD03BBB-719E-4DF0-A76F-2337A263B782}" srcOrd="0" destOrd="0" parTransId="{C7B9D8D1-280C-40AF-A6AD-667C62F1E6B5}" sibTransId="{5D555E75-2654-4341-AC3E-4C82C5022BD0}"/>
    <dgm:cxn modelId="{5D0EB621-3AA2-449A-8CBD-40A7F49E2C67}" srcId="{97DCE09C-15B3-475A-8D46-1F9A4D26E236}" destId="{03BD17A0-0129-494C-A220-E2A31363C191}" srcOrd="4" destOrd="0" parTransId="{8C927CDC-748F-4898-AC23-3CCFB0E2EB90}" sibTransId="{BE53493F-9911-4027-8858-1DDD643E7A33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8FEAB356-0332-46C7-A388-0F912964F841}" type="presOf" srcId="{03BD17A0-0129-494C-A220-E2A31363C191}" destId="{878636EE-1892-4420-91C5-43902060C358}" srcOrd="0" destOrd="4" presId="urn:microsoft.com/office/officeart/2005/8/layout/hList1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A0E49462-2F68-40D2-84FA-F0087967C3D6}" srcId="{97DCE09C-15B3-475A-8D46-1F9A4D26E236}" destId="{C5F1D468-6775-4CDA-87E5-18A5B15459DC}" srcOrd="3" destOrd="0" parTransId="{AE7BFF65-01F8-4E1F-8974-5A6089BC9AD3}" sibTransId="{C82F2A0F-8489-4266-97AE-9F4F4BF0947B}"/>
    <dgm:cxn modelId="{15CC738A-45C3-4928-B01B-14F500C6E6FA}" type="presOf" srcId="{EAF8934D-68A1-4D38-9557-7F87927A4327}" destId="{0CD3DACA-938E-4D30-8304-71A9B27F13C3}" srcOrd="0" destOrd="0" presId="urn:microsoft.com/office/officeart/2005/8/layout/hList1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2EAD6372-1301-45CB-A784-3BC60A942A98}" srcId="{EAF8934D-68A1-4D38-9557-7F87927A4327}" destId="{8A0DAB34-2040-40CA-8C96-7FDF691012FB}" srcOrd="2" destOrd="0" parTransId="{873EB423-BB2D-454A-A016-DD10EAF11A71}" sibTransId="{D8D3134A-433D-4EB4-BE4A-076C83CE9EF0}"/>
    <dgm:cxn modelId="{6AA118FB-AE19-47AB-BD17-11BDD020C45D}" srcId="{97DCE09C-15B3-475A-8D46-1F9A4D26E236}" destId="{73D35DAD-7846-4FE2-A7DA-CA415DD91B23}" srcOrd="0" destOrd="0" parTransId="{3C0FD0B2-6294-4E7B-990E-A01561B57F89}" sibTransId="{FE050787-86B8-4C8A-9908-013119F15B99}"/>
    <dgm:cxn modelId="{553D827A-A6B3-4B1B-9AE7-916F4528AB64}" srcId="{EAF8934D-68A1-4D38-9557-7F87927A4327}" destId="{68CE569E-7948-4D3D-99D0-8A20CBCC8E94}" srcOrd="3" destOrd="0" parTransId="{41A9A6D0-6473-44BE-A62E-CBE19516ACFE}" sibTransId="{0BD8C825-9B1C-4ACC-89AD-06EECC60CCA3}"/>
    <dgm:cxn modelId="{9155E26F-B10C-4867-B255-2063CD11A735}" srcId="{9163CC4B-FB08-425A-AC78-C44F0EECF467}" destId="{EAF8934D-68A1-4D38-9557-7F87927A4327}" srcOrd="3" destOrd="0" parTransId="{01F7AAC0-4580-4E78-9076-C8DDEEC06AB8}" sibTransId="{DC85467B-62E2-413D-B71A-F2109D7321E0}"/>
    <dgm:cxn modelId="{AE746295-4597-44BE-A072-F02A74673917}" srcId="{BF996331-959C-4BD8-BBC7-951D0DC498B2}" destId="{5CD878DA-DE99-4C43-AD94-6D427AA323EA}" srcOrd="3" destOrd="0" parTransId="{86474D19-B976-464A-9615-263E222301A5}" sibTransId="{DCE3386A-490B-4CF0-9A28-24370A21B2E9}"/>
    <dgm:cxn modelId="{71571A3C-64B5-4513-8979-E801686EBB3C}" type="presOf" srcId="{C5F1D468-6775-4CDA-87E5-18A5B15459DC}" destId="{878636EE-1892-4420-91C5-43902060C358}" srcOrd="0" destOrd="3" presId="urn:microsoft.com/office/officeart/2005/8/layout/hList1"/>
    <dgm:cxn modelId="{07518B14-7363-40D8-BC15-9D3335D9DFEA}" srcId="{BF996331-959C-4BD8-BBC7-951D0DC498B2}" destId="{4C5E2C79-34BA-4D19-AD3C-20C0C2238EF1}" srcOrd="2" destOrd="0" parTransId="{10F8234E-8486-4111-9F73-0396743918A5}" sibTransId="{A5AC16AC-3436-4AFA-81B1-12DB9F143A01}"/>
    <dgm:cxn modelId="{D6FC3359-AC55-4ED0-B740-063DBA39BFBF}" srcId="{EAF8934D-68A1-4D38-9557-7F87927A4327}" destId="{9FEB1136-43A9-4FD1-9ED2-78F5F10D753C}" srcOrd="1" destOrd="0" parTransId="{283E55C8-92B6-41FC-A435-F2BC377A7C2C}" sibTransId="{ECAC478B-08FC-48F7-B785-14503504C5E2}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2" presId="urn:microsoft.com/office/officeart/2005/8/layout/hList1"/>
    <dgm:cxn modelId="{EC1040AE-C333-4EDA-ACD7-353BD0EA7C28}" srcId="{BF996331-959C-4BD8-BBC7-951D0DC498B2}" destId="{D106C3F2-6C01-48D7-9A5D-E7BA5528B0E6}" srcOrd="1" destOrd="0" parTransId="{A62DD642-C5F1-47D5-86B0-EBF0EC4D78AB}" sibTransId="{F31FEF9C-0FAD-4A3E-91CB-01747C8215D7}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4A59877C-B001-40FE-8181-41C878EB1C2D}" type="presOf" srcId="{5CD878DA-DE99-4C43-AD94-6D427AA323EA}" destId="{0292CD33-C9A1-492B-9F5D-462E1CC7F787}" srcOrd="0" destOrd="3" presId="urn:microsoft.com/office/officeart/2005/8/layout/hList1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6691B7B7-E3D3-4D6B-8E7D-D010C3D13EBB}" type="presOf" srcId="{9FEB1136-43A9-4FD1-9ED2-78F5F10D753C}" destId="{1B85A70D-C017-49FF-91AB-4607CA72A7BE}" srcOrd="0" destOrd="1" presId="urn:microsoft.com/office/officeart/2005/8/layout/hList1"/>
    <dgm:cxn modelId="{048CFA15-2B1C-4510-9E8D-5D2824558EED}" srcId="{87F83447-ED7F-4683-B548-1B7CFB880ACE}" destId="{DBA25975-C14C-44A1-B435-BFC9264143FB}" srcOrd="1" destOrd="0" parTransId="{289D5AAA-A5A3-4162-8878-F454EAF069B0}" sibTransId="{0A2315DD-C415-4127-90C1-ABCF22F942FC}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E78D85C5-DDAA-4E05-AAD2-7DA8C31E5D9C}" type="presOf" srcId="{DBA25975-C14C-44A1-B435-BFC9264143FB}" destId="{C1808A8A-370D-40A4-8656-D921A4BC2933}" srcOrd="0" destOrd="1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  <dgm:cxn modelId="{A5BCADD4-CE46-4629-AFC6-9F15D9791CCA}" type="presParOf" srcId="{B78D3866-E902-477B-A4F1-F4EC3416740C}" destId="{968DD755-D2DF-4C5A-BCCF-1773CE9D2504}" srcOrd="5" destOrd="0" presId="urn:microsoft.com/office/officeart/2005/8/layout/hList1"/>
    <dgm:cxn modelId="{8BBDB064-F7A4-47C3-B0DC-276C1A3ECE64}" type="presParOf" srcId="{B78D3866-E902-477B-A4F1-F4EC3416740C}" destId="{3022A048-AFE4-4EF6-B841-D878B7B66DC7}" srcOrd="6" destOrd="0" presId="urn:microsoft.com/office/officeart/2005/8/layout/hList1"/>
    <dgm:cxn modelId="{7CA310AE-859C-47A3-B2D5-49910CE977BF}" type="presParOf" srcId="{3022A048-AFE4-4EF6-B841-D878B7B66DC7}" destId="{0CD3DACA-938E-4D30-8304-71A9B27F13C3}" srcOrd="0" destOrd="0" presId="urn:microsoft.com/office/officeart/2005/8/layout/hList1"/>
    <dgm:cxn modelId="{D1263A62-7A8A-4DC9-BA6F-3C47AA8852F0}" type="presParOf" srcId="{3022A048-AFE4-4EF6-B841-D878B7B66DC7}" destId="{1B85A70D-C017-49FF-91AB-4607CA72A7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 smtClean="0"/>
            <a:t>functions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 smtClean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number_cars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recordData</a:t>
          </a:r>
          <a:r>
            <a:rPr lang="en-US" altLang="ko-KR" dirty="0" smtClean="0"/>
            <a:t>(</a:t>
          </a:r>
          <a:r>
            <a:rPr lang="ko-KR" altLang="en-US" dirty="0" smtClean="0"/>
            <a:t>교차로 구조체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E197D469-61E4-4EB7-B816-601A0499419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EBE06B1-174A-4DC1-AB81-C066DB7E51A4}" type="parTrans" cxnId="{F0E52A44-060E-45BB-B832-32067153693B}">
      <dgm:prSet/>
      <dgm:spPr/>
      <dgm:t>
        <a:bodyPr/>
        <a:lstStyle/>
        <a:p>
          <a:pPr latinLnBrk="1"/>
          <a:endParaRPr lang="ko-KR" altLang="en-US"/>
        </a:p>
      </dgm:t>
    </dgm:pt>
    <dgm:pt modelId="{39296695-53EB-4E29-99A4-E65B04390B79}" type="sibTrans" cxnId="{F0E52A44-060E-45BB-B832-32067153693B}">
      <dgm:prSet/>
      <dgm:spPr/>
      <dgm:t>
        <a:bodyPr/>
        <a:lstStyle/>
        <a:p>
          <a:pPr latinLnBrk="1"/>
          <a:endParaRPr lang="ko-KR" altLang="en-US"/>
        </a:p>
      </dgm:t>
    </dgm:pt>
    <dgm:pt modelId="{2E1AADA0-8109-4979-BABB-EBAA3C8DD724}">
      <dgm:prSet phldrT="[텍스트]"/>
      <dgm:spPr/>
      <dgm:t>
        <a:bodyPr/>
        <a:lstStyle/>
        <a:p>
          <a:pPr latinLnBrk="1"/>
          <a:r>
            <a:rPr lang="en-US" altLang="ko-KR" dirty="0" smtClean="0"/>
            <a:t>MYSQL_RES </a:t>
          </a:r>
          <a:r>
            <a:rPr lang="en-US" altLang="ko-KR" dirty="0" err="1" smtClean="0"/>
            <a:t>selectData</a:t>
          </a:r>
          <a:r>
            <a:rPr lang="en-US" altLang="ko-KR" dirty="0" smtClean="0"/>
            <a:t>(</a:t>
          </a:r>
          <a:r>
            <a:rPr lang="ko-KR" altLang="en-US" dirty="0" smtClean="0"/>
            <a:t>교차로 </a:t>
          </a:r>
          <a:r>
            <a:rPr lang="en-US" altLang="ko-KR" dirty="0" smtClean="0"/>
            <a:t>id, </a:t>
          </a:r>
          <a:r>
            <a:rPr lang="ko-KR" altLang="en-US" dirty="0" smtClean="0"/>
            <a:t>현재 신호 시간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D142CFF-5D95-479C-99FA-77559F5F3E80}" type="parTrans" cxnId="{CAFEFE0A-43F2-479B-8BBC-A8427A05502C}">
      <dgm:prSet/>
      <dgm:spPr/>
      <dgm:t>
        <a:bodyPr/>
        <a:lstStyle/>
        <a:p>
          <a:pPr latinLnBrk="1"/>
          <a:endParaRPr lang="ko-KR" altLang="en-US"/>
        </a:p>
      </dgm:t>
    </dgm:pt>
    <dgm:pt modelId="{39F875B5-0321-4623-B291-96FF51BDFCD8}" type="sibTrans" cxnId="{CAFEFE0A-43F2-479B-8BBC-A8427A05502C}">
      <dgm:prSet/>
      <dgm:spPr/>
      <dgm:t>
        <a:bodyPr/>
        <a:lstStyle/>
        <a:p>
          <a:pPr latinLnBrk="1"/>
          <a:endParaRPr lang="ko-KR" altLang="en-US"/>
        </a:p>
      </dgm:t>
    </dgm:pt>
    <dgm:pt modelId="{DC1DD7DB-0C66-4CB2-8766-25E613800D2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* </a:t>
          </a:r>
          <a:r>
            <a:rPr lang="en-US" altLang="ko-KR" dirty="0" err="1" smtClean="0"/>
            <a:t>measureDemand</a:t>
          </a:r>
          <a:r>
            <a:rPr lang="en-US" altLang="ko-KR" dirty="0" smtClean="0"/>
            <a:t>(MYSQL_RES)</a:t>
          </a:r>
          <a:endParaRPr lang="ko-KR" altLang="en-US" dirty="0"/>
        </a:p>
      </dgm:t>
    </dgm:pt>
    <dgm:pt modelId="{DD680E46-1DC6-4D62-9E9C-9642CEBC7D16}" type="parTrans" cxnId="{67AB5368-26C6-4427-8935-A9CBD96F25E9}">
      <dgm:prSet/>
      <dgm:spPr/>
      <dgm:t>
        <a:bodyPr/>
        <a:lstStyle/>
        <a:p>
          <a:pPr latinLnBrk="1"/>
          <a:endParaRPr lang="ko-KR" altLang="en-US"/>
        </a:p>
      </dgm:t>
    </dgm:pt>
    <dgm:pt modelId="{F36CAF38-2BAF-4EC2-80BD-6D20BDF54749}" type="sibTrans" cxnId="{67AB5368-26C6-4427-8935-A9CBD96F25E9}">
      <dgm:prSet/>
      <dgm:spPr/>
      <dgm:t>
        <a:bodyPr/>
        <a:lstStyle/>
        <a:p>
          <a:pPr latinLnBrk="1"/>
          <a:endParaRPr lang="ko-KR" altLang="en-US"/>
        </a:p>
      </dgm:t>
    </dgm:pt>
    <dgm:pt modelId="{CF39489F-273F-4E5A-ADEF-9794BCEC870F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recordCurDemand</a:t>
          </a:r>
          <a:r>
            <a:rPr lang="en-US" altLang="ko-KR" dirty="0" smtClean="0"/>
            <a:t>(</a:t>
          </a:r>
          <a:r>
            <a:rPr lang="en-US" altLang="ko-KR" dirty="0" err="1" smtClean="0"/>
            <a:t>int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3E4D4645-985A-421F-AD4D-846BD6B57D05}" type="parTrans" cxnId="{6C60C55B-25A5-4F96-BB24-0B8E31CA217E}">
      <dgm:prSet/>
      <dgm:spPr/>
      <dgm:t>
        <a:bodyPr/>
        <a:lstStyle/>
        <a:p>
          <a:pPr latinLnBrk="1"/>
          <a:endParaRPr lang="ko-KR" altLang="en-US"/>
        </a:p>
      </dgm:t>
    </dgm:pt>
    <dgm:pt modelId="{D4133716-B8A8-42E3-945D-87A639C78781}" type="sibTrans" cxnId="{6C60C55B-25A5-4F96-BB24-0B8E31CA217E}">
      <dgm:prSet/>
      <dgm:spPr/>
      <dgm:t>
        <a:bodyPr/>
        <a:lstStyle/>
        <a:p>
          <a:pPr latinLnBrk="1"/>
          <a:endParaRPr lang="ko-KR" altLang="en-US"/>
        </a:p>
      </dgm:t>
    </dgm:pt>
    <dgm:pt modelId="{0D05D6DA-EE3C-4086-AC65-386F1BBD533C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sendNextSig</a:t>
          </a:r>
          <a:r>
            <a:rPr lang="en-US" altLang="ko-KR" dirty="0" smtClean="0"/>
            <a:t>(</a:t>
          </a:r>
          <a:r>
            <a:rPr lang="ko-KR" altLang="en-US" dirty="0" smtClean="0"/>
            <a:t>교차로 </a:t>
          </a:r>
          <a:r>
            <a:rPr lang="en-US" altLang="ko-KR" dirty="0" smtClean="0"/>
            <a:t>id, </a:t>
          </a:r>
          <a:r>
            <a:rPr lang="ko-KR" altLang="en-US" dirty="0" smtClean="0"/>
            <a:t>신호</a:t>
          </a:r>
          <a:r>
            <a:rPr lang="en-US" altLang="ko-KR" dirty="0" smtClean="0"/>
            <a:t>, </a:t>
          </a:r>
          <a:r>
            <a:rPr lang="ko-KR" altLang="en-US" dirty="0" smtClean="0"/>
            <a:t>시간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202ACD97-8B81-4867-8DE5-2DB491A54C9C}" type="parTrans" cxnId="{2AE52439-CAA3-492E-A15F-4DDBDAE35CFE}">
      <dgm:prSet/>
      <dgm:spPr/>
      <dgm:t>
        <a:bodyPr/>
        <a:lstStyle/>
        <a:p>
          <a:pPr latinLnBrk="1"/>
          <a:endParaRPr lang="ko-KR" altLang="en-US"/>
        </a:p>
      </dgm:t>
    </dgm:pt>
    <dgm:pt modelId="{1A1A2377-9F6F-4F0E-B674-C9A061886140}" type="sibTrans" cxnId="{2AE52439-CAA3-492E-A15F-4DDBDAE35CFE}">
      <dgm:prSet/>
      <dgm:spPr/>
      <dgm:t>
        <a:bodyPr/>
        <a:lstStyle/>
        <a:p>
          <a:pPr latinLnBrk="1"/>
          <a:endParaRPr lang="ko-KR" altLang="en-US"/>
        </a:p>
      </dgm:t>
    </dgm:pt>
    <dgm:pt modelId="{DDEA173C-9488-4A22-8E34-6B473FD991A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9EA6C1E5-683E-435F-9167-5FA7B8135386}" type="parTrans" cxnId="{FB60FB14-C278-40A5-B3FE-6651E4D184C5}">
      <dgm:prSet/>
      <dgm:spPr/>
      <dgm:t>
        <a:bodyPr/>
        <a:lstStyle/>
        <a:p>
          <a:pPr latinLnBrk="1"/>
          <a:endParaRPr lang="ko-KR" altLang="en-US"/>
        </a:p>
      </dgm:t>
    </dgm:pt>
    <dgm:pt modelId="{F63DA41A-C4B8-40D1-956A-024A5EED5CF8}" type="sibTrans" cxnId="{FB60FB14-C278-40A5-B3FE-6651E4D184C5}">
      <dgm:prSet/>
      <dgm:spPr/>
      <dgm:t>
        <a:bodyPr/>
        <a:lstStyle/>
        <a:p>
          <a:pPr latinLnBrk="1"/>
          <a:endParaRPr lang="ko-KR" altLang="en-US"/>
        </a:p>
      </dgm:t>
    </dgm:pt>
    <dgm:pt modelId="{DD0BED91-2D23-4963-A45C-B98DA4F50BB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avg_speed</a:t>
          </a:r>
          <a:endParaRPr lang="ko-KR" altLang="en-US" dirty="0"/>
        </a:p>
      </dgm:t>
    </dgm:pt>
    <dgm:pt modelId="{605C9EC6-65F3-4BE7-B906-13F9C51510E2}" type="parTrans" cxnId="{7DAFF557-C5BC-4357-93D4-18D30361B338}">
      <dgm:prSet/>
      <dgm:spPr/>
      <dgm:t>
        <a:bodyPr/>
        <a:lstStyle/>
        <a:p>
          <a:pPr latinLnBrk="1"/>
          <a:endParaRPr lang="ko-KR" altLang="en-US"/>
        </a:p>
      </dgm:t>
    </dgm:pt>
    <dgm:pt modelId="{A64C4B77-5FFF-4BFB-ACBC-685A58E46AA7}" type="sibTrans" cxnId="{7DAFF557-C5BC-4357-93D4-18D30361B338}">
      <dgm:prSet/>
      <dgm:spPr/>
      <dgm:t>
        <a:bodyPr/>
        <a:lstStyle/>
        <a:p>
          <a:pPr latinLnBrk="1"/>
          <a:endParaRPr lang="ko-KR" altLang="en-US"/>
        </a:p>
      </dgm:t>
    </dgm:pt>
    <dgm:pt modelId="{8F7AD99C-90D6-467E-95DB-7B1A9C940D1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demand</a:t>
          </a:r>
          <a:endParaRPr lang="ko-KR" altLang="en-US" dirty="0"/>
        </a:p>
      </dgm:t>
    </dgm:pt>
    <dgm:pt modelId="{E0E99AC7-76D6-46CD-86CB-B08AFBEA5292}" type="parTrans" cxnId="{E7567058-C8DC-432E-BF43-1C7F6CBCCF0E}">
      <dgm:prSet/>
      <dgm:spPr/>
      <dgm:t>
        <a:bodyPr/>
        <a:lstStyle/>
        <a:p>
          <a:pPr latinLnBrk="1"/>
          <a:endParaRPr lang="ko-KR" altLang="en-US"/>
        </a:p>
      </dgm:t>
    </dgm:pt>
    <dgm:pt modelId="{AF5C937D-5F89-4CED-AFD8-437A1BD0604E}" type="sibTrans" cxnId="{E7567058-C8DC-432E-BF43-1C7F6CBCCF0E}">
      <dgm:prSet/>
      <dgm:spPr/>
      <dgm:t>
        <a:bodyPr/>
        <a:lstStyle/>
        <a:p>
          <a:pPr latinLnBrk="1"/>
          <a:endParaRPr lang="ko-KR" altLang="en-US"/>
        </a:p>
      </dgm:t>
    </dgm:pt>
    <dgm:pt modelId="{6035AC03-3B16-475C-93AB-A0E1D851384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buf</a:t>
          </a:r>
          <a:r>
            <a:rPr lang="en-US" altLang="ko-KR" dirty="0" smtClean="0"/>
            <a:t>[1000]</a:t>
          </a:r>
          <a:endParaRPr lang="ko-KR" altLang="en-US" dirty="0"/>
        </a:p>
      </dgm:t>
    </dgm:pt>
    <dgm:pt modelId="{3C6D976B-06C1-4239-A52D-3BE7FAF60480}" type="parTrans" cxnId="{D3AEDAA1-B309-43BD-9963-807201EF4D9D}">
      <dgm:prSet/>
      <dgm:spPr/>
      <dgm:t>
        <a:bodyPr/>
        <a:lstStyle/>
        <a:p>
          <a:pPr latinLnBrk="1"/>
          <a:endParaRPr lang="ko-KR" altLang="en-US"/>
        </a:p>
      </dgm:t>
    </dgm:pt>
    <dgm:pt modelId="{89D9ABBB-6CD2-4DA9-9918-CAD8930826E5}" type="sibTrans" cxnId="{D3AEDAA1-B309-43BD-9963-807201EF4D9D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3AEDAA1-B309-43BD-9963-807201EF4D9D}" srcId="{97DCE09C-15B3-475A-8D46-1F9A4D26E236}" destId="{6035AC03-3B16-475C-93AB-A0E1D8513847}" srcOrd="3" destOrd="0" parTransId="{3C6D976B-06C1-4239-A52D-3BE7FAF60480}" sibTransId="{89D9ABBB-6CD2-4DA9-9918-CAD8930826E5}"/>
    <dgm:cxn modelId="{5F613176-CB7D-4297-B433-32125247FE08}" type="presOf" srcId="{E197D469-61E4-4EB7-B816-601A0499419A}" destId="{0292CD33-C9A1-492B-9F5D-462E1CC7F787}" srcOrd="0" destOrd="6" presId="urn:microsoft.com/office/officeart/2005/8/layout/hList1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67AB5368-26C6-4427-8935-A9CBD96F25E9}" srcId="{BF996331-959C-4BD8-BBC7-951D0DC498B2}" destId="{DC1DD7DB-0C66-4CB2-8766-25E613800D2D}" srcOrd="2" destOrd="0" parTransId="{DD680E46-1DC6-4D62-9E9C-9642CEBC7D16}" sibTransId="{F36CAF38-2BAF-4EC2-80BD-6D20BDF54749}"/>
    <dgm:cxn modelId="{7DAFF557-C5BC-4357-93D4-18D30361B338}" srcId="{97DCE09C-15B3-475A-8D46-1F9A4D26E236}" destId="{DD0BED91-2D23-4963-A45C-B98DA4F50BB9}" srcOrd="1" destOrd="0" parTransId="{605C9EC6-65F3-4BE7-B906-13F9C51510E2}" sibTransId="{A64C4B77-5FFF-4BFB-ACBC-685A58E46AA7}"/>
    <dgm:cxn modelId="{F0E52A44-060E-45BB-B832-32067153693B}" srcId="{BF996331-959C-4BD8-BBC7-951D0DC498B2}" destId="{E197D469-61E4-4EB7-B816-601A0499419A}" srcOrd="6" destOrd="0" parTransId="{EEBE06B1-174A-4DC1-AB81-C066DB7E51A4}" sibTransId="{39296695-53EB-4E29-99A4-E65B04390B79}"/>
    <dgm:cxn modelId="{DEE8A66F-7E88-4ED8-B91C-4516FCAC0B72}" type="presOf" srcId="{DDEA173C-9488-4A22-8E34-6B473FD991AC}" destId="{0292CD33-C9A1-492B-9F5D-462E1CC7F787}" srcOrd="0" destOrd="5" presId="urn:microsoft.com/office/officeart/2005/8/layout/hList1"/>
    <dgm:cxn modelId="{DDEA1FDB-BACA-441A-AB5F-CBCD83CEFF52}" srcId="{9163CC4B-FB08-425A-AC78-C44F0EECF467}" destId="{97DCE09C-15B3-475A-8D46-1F9A4D26E236}" srcOrd="1" destOrd="0" parTransId="{4EECDDCC-C852-4E4C-BB7A-3EC94C2359B1}" sibTransId="{DBC7E449-773B-434B-80F7-553D92ED16B5}"/>
    <dgm:cxn modelId="{53DBB074-EB13-4EDC-88E3-EB5A93730734}" type="presOf" srcId="{8F7AD99C-90D6-467E-95DB-7B1A9C940D15}" destId="{878636EE-1892-4420-91C5-43902060C358}" srcOrd="0" destOrd="2" presId="urn:microsoft.com/office/officeart/2005/8/layout/hList1"/>
    <dgm:cxn modelId="{AF4B7ECE-78F7-4E56-B96C-C128D6C0DE7D}" srcId="{BF996331-959C-4BD8-BBC7-951D0DC498B2}" destId="{710E2B9E-1655-4834-B9D8-E8DB340A0C78}" srcOrd="0" destOrd="0" parTransId="{8D089471-DBAA-4A33-9D9F-2D6B0389DF7E}" sibTransId="{503C1399-DFFA-47F5-A908-A2B4CF5534D5}"/>
    <dgm:cxn modelId="{66B227CD-8714-41D1-AF78-2997222718C3}" type="presOf" srcId="{DC1DD7DB-0C66-4CB2-8766-25E613800D2D}" destId="{0292CD33-C9A1-492B-9F5D-462E1CC7F787}" srcOrd="0" destOrd="2" presId="urn:microsoft.com/office/officeart/2005/8/layout/hList1"/>
    <dgm:cxn modelId="{FB60FB14-C278-40A5-B3FE-6651E4D184C5}" srcId="{BF996331-959C-4BD8-BBC7-951D0DC498B2}" destId="{DDEA173C-9488-4A22-8E34-6B473FD991AC}" srcOrd="5" destOrd="0" parTransId="{9EA6C1E5-683E-435F-9167-5FA7B8135386}" sibTransId="{F63DA41A-C4B8-40D1-956A-024A5EED5CF8}"/>
    <dgm:cxn modelId="{E7567058-C8DC-432E-BF43-1C7F6CBCCF0E}" srcId="{97DCE09C-15B3-475A-8D46-1F9A4D26E236}" destId="{8F7AD99C-90D6-467E-95DB-7B1A9C940D15}" srcOrd="2" destOrd="0" parTransId="{E0E99AC7-76D6-46CD-86CB-B08AFBEA5292}" sibTransId="{AF5C937D-5F89-4CED-AFD8-437A1BD0604E}"/>
    <dgm:cxn modelId="{DC58DC34-7688-40E1-9960-78AB107E4D34}" type="presOf" srcId="{0D05D6DA-EE3C-4086-AC65-386F1BBD533C}" destId="{0292CD33-C9A1-492B-9F5D-462E1CC7F787}" srcOrd="0" destOrd="4" presId="urn:microsoft.com/office/officeart/2005/8/layout/hList1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BB48EB5F-F289-4EB0-BB0B-5EA293F77A90}" type="presOf" srcId="{6035AC03-3B16-475C-93AB-A0E1D8513847}" destId="{878636EE-1892-4420-91C5-43902060C358}" srcOrd="0" destOrd="3" presId="urn:microsoft.com/office/officeart/2005/8/layout/hList1"/>
    <dgm:cxn modelId="{58224CDE-1268-4042-9A32-15D444EC256D}" type="presOf" srcId="{710E2B9E-1655-4834-B9D8-E8DB340A0C78}" destId="{0292CD33-C9A1-492B-9F5D-462E1CC7F787}" srcOrd="0" destOrd="0" presId="urn:microsoft.com/office/officeart/2005/8/layout/hList1"/>
    <dgm:cxn modelId="{5EC3D6CF-F0D0-477E-B081-4EBF5C6661AD}" type="presOf" srcId="{CF39489F-273F-4E5A-ADEF-9794BCEC870F}" destId="{0292CD33-C9A1-492B-9F5D-462E1CC7F787}" srcOrd="0" destOrd="3" presId="urn:microsoft.com/office/officeart/2005/8/layout/hList1"/>
    <dgm:cxn modelId="{2AE52439-CAA3-492E-A15F-4DDBDAE35CFE}" srcId="{BF996331-959C-4BD8-BBC7-951D0DC498B2}" destId="{0D05D6DA-EE3C-4086-AC65-386F1BBD533C}" srcOrd="4" destOrd="0" parTransId="{202ACD97-8B81-4867-8DE5-2DB491A54C9C}" sibTransId="{1A1A2377-9F6F-4F0E-B674-C9A061886140}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FF8C8044-CD6F-4F23-B002-2FF08E74E808}" type="presOf" srcId="{2E1AADA0-8109-4979-BABB-EBAA3C8DD724}" destId="{0292CD33-C9A1-492B-9F5D-462E1CC7F787}" srcOrd="0" destOrd="1" presId="urn:microsoft.com/office/officeart/2005/8/layout/hList1"/>
    <dgm:cxn modelId="{BB4B5632-19B1-453F-97B7-A49FEE804DF0}" type="presOf" srcId="{DD0BED91-2D23-4963-A45C-B98DA4F50BB9}" destId="{878636EE-1892-4420-91C5-43902060C358}" srcOrd="0" destOrd="1" presId="urn:microsoft.com/office/officeart/2005/8/layout/hList1"/>
    <dgm:cxn modelId="{CAFEFE0A-43F2-479B-8BBC-A8427A05502C}" srcId="{BF996331-959C-4BD8-BBC7-951D0DC498B2}" destId="{2E1AADA0-8109-4979-BABB-EBAA3C8DD724}" srcOrd="1" destOrd="0" parTransId="{BD142CFF-5D95-479C-99FA-77559F5F3E80}" sibTransId="{39F875B5-0321-4623-B291-96FF51BDFCD8}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6C60C55B-25A5-4F96-BB24-0B8E31CA217E}" srcId="{BF996331-959C-4BD8-BBC7-951D0DC498B2}" destId="{CF39489F-273F-4E5A-ADEF-9794BCEC870F}" srcOrd="3" destOrd="0" parTransId="{3E4D4645-985A-421F-AD4D-846BD6B57D05}" sibTransId="{D4133716-B8A8-42E3-945D-87A639C78781}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1CDCBDB8-A60C-412B-9A25-403569B0B079}" type="presParOf" srcId="{B78D3866-E902-477B-A4F1-F4EC3416740C}" destId="{DF84F64A-2498-4F2F-A6CA-61E4432EC46B}" srcOrd="2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 smtClean="0"/>
            <a:t>functions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 smtClean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smtClean="0"/>
            <a:t>MYSQL *connection, conn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 smtClean="0"/>
            <a:t>Void *</a:t>
          </a:r>
          <a:r>
            <a:rPr lang="en-US" altLang="ko-KR" dirty="0" err="1" smtClean="0"/>
            <a:t>RepositDatafromCar</a:t>
          </a:r>
          <a:r>
            <a:rPr lang="en-US" altLang="ko-KR" dirty="0" smtClean="0"/>
            <a:t>(void *</a:t>
          </a:r>
          <a:r>
            <a:rPr lang="ko-KR" altLang="en-US" dirty="0" smtClean="0"/>
            <a:t>컨트롤러 구조체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69726ACE-2FA7-428A-A2B2-82D3FF16723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7129365-09F1-4CF4-BEE1-9CEE92C0E350}" type="par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15FE06A-D47A-4E17-AD59-53F2D254B8D7}" type="sib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56B85C1-548D-4B01-9116-68F0FE9995D0}">
      <dgm:prSet phldrT="[텍스트]"/>
      <dgm:spPr/>
      <dgm:t>
        <a:bodyPr/>
        <a:lstStyle/>
        <a:p>
          <a:pPr latinLnBrk="1"/>
          <a:r>
            <a:rPr lang="en-US" altLang="ko-KR" dirty="0" smtClean="0"/>
            <a:t>MYSQL_RES *</a:t>
          </a:r>
          <a:r>
            <a:rPr lang="en-US" altLang="ko-KR" dirty="0" err="1" smtClean="0"/>
            <a:t>sql_result</a:t>
          </a:r>
          <a:endParaRPr lang="ko-KR" altLang="en-US" dirty="0"/>
        </a:p>
      </dgm:t>
    </dgm:pt>
    <dgm:pt modelId="{E2ED4EC0-6F95-4880-91CE-D3B3E9113615}" type="parTrans" cxnId="{52E5D693-F256-4FC0-9C16-245240C269F6}">
      <dgm:prSet/>
      <dgm:spPr/>
      <dgm:t>
        <a:bodyPr/>
        <a:lstStyle/>
        <a:p>
          <a:pPr latinLnBrk="1"/>
          <a:endParaRPr lang="ko-KR" altLang="en-US"/>
        </a:p>
      </dgm:t>
    </dgm:pt>
    <dgm:pt modelId="{534569C3-C493-4C21-877B-1FD90E3A9A53}" type="sibTrans" cxnId="{52E5D693-F256-4FC0-9C16-245240C269F6}">
      <dgm:prSet/>
      <dgm:spPr/>
      <dgm:t>
        <a:bodyPr/>
        <a:lstStyle/>
        <a:p>
          <a:pPr latinLnBrk="1"/>
          <a:endParaRPr lang="ko-KR" altLang="en-US"/>
        </a:p>
      </dgm:t>
    </dgm:pt>
    <dgm:pt modelId="{2F6F182E-2A21-4AA4-83BA-A069C97EA105}">
      <dgm:prSet phldrT="[텍스트]"/>
      <dgm:spPr/>
      <dgm:t>
        <a:bodyPr/>
        <a:lstStyle/>
        <a:p>
          <a:pPr latinLnBrk="1"/>
          <a:r>
            <a:rPr lang="en-US" altLang="ko-KR" dirty="0" smtClean="0"/>
            <a:t>MYSQL_ROW </a:t>
          </a:r>
          <a:r>
            <a:rPr lang="en-US" altLang="ko-KR" dirty="0" err="1" smtClean="0"/>
            <a:t>sql_row</a:t>
          </a:r>
          <a:endParaRPr lang="ko-KR" altLang="en-US" dirty="0"/>
        </a:p>
      </dgm:t>
    </dgm:pt>
    <dgm:pt modelId="{206027C0-7DB5-4901-A8D3-AF485881D21F}" type="parTrans" cxnId="{FBDDC2CE-C197-405D-9F47-960AF6CEC174}">
      <dgm:prSet/>
      <dgm:spPr/>
      <dgm:t>
        <a:bodyPr/>
        <a:lstStyle/>
        <a:p>
          <a:pPr latinLnBrk="1"/>
          <a:endParaRPr lang="ko-KR" altLang="en-US"/>
        </a:p>
      </dgm:t>
    </dgm:pt>
    <dgm:pt modelId="{2F21CEC5-C283-4D45-AEB8-2DEF9810B5D6}" type="sibTrans" cxnId="{FBDDC2CE-C197-405D-9F47-960AF6CEC174}">
      <dgm:prSet/>
      <dgm:spPr/>
      <dgm:t>
        <a:bodyPr/>
        <a:lstStyle/>
        <a:p>
          <a:pPr latinLnBrk="1"/>
          <a:endParaRPr lang="ko-KR" altLang="en-US"/>
        </a:p>
      </dgm:t>
    </dgm:pt>
    <dgm:pt modelId="{6C91C48C-FA0C-4F64-9DBC-6E89C4BA84F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query_stat</a:t>
          </a:r>
          <a:endParaRPr lang="ko-KR" altLang="en-US" dirty="0"/>
        </a:p>
      </dgm:t>
    </dgm:pt>
    <dgm:pt modelId="{BEAD4D14-E8CB-4680-93A7-3102AA620266}" type="parTrans" cxnId="{6E7450FB-26CC-4195-B53B-2E370E1BC16E}">
      <dgm:prSet/>
      <dgm:spPr/>
      <dgm:t>
        <a:bodyPr/>
        <a:lstStyle/>
        <a:p>
          <a:pPr latinLnBrk="1"/>
          <a:endParaRPr lang="ko-KR" altLang="en-US"/>
        </a:p>
      </dgm:t>
    </dgm:pt>
    <dgm:pt modelId="{6EDE942A-586C-4E06-B534-4C0E054D6A14}" type="sibTrans" cxnId="{6E7450FB-26CC-4195-B53B-2E370E1BC16E}">
      <dgm:prSet/>
      <dgm:spPr/>
      <dgm:t>
        <a:bodyPr/>
        <a:lstStyle/>
        <a:p>
          <a:pPr latinLnBrk="1"/>
          <a:endParaRPr lang="ko-KR" altLang="en-US"/>
        </a:p>
      </dgm:t>
    </dgm:pt>
    <dgm:pt modelId="{D4AF67BC-960A-4507-B49F-D21D6BBB4CA5}">
      <dgm:prSet phldrT="[텍스트]"/>
      <dgm:spPr/>
      <dgm:t>
        <a:bodyPr/>
        <a:lstStyle/>
        <a:p>
          <a:pPr latinLnBrk="1"/>
          <a:r>
            <a:rPr lang="en-US" altLang="ko-KR" dirty="0" smtClean="0"/>
            <a:t>char query[255]</a:t>
          </a:r>
          <a:endParaRPr lang="ko-KR" altLang="en-US" dirty="0"/>
        </a:p>
      </dgm:t>
    </dgm:pt>
    <dgm:pt modelId="{FBCB9396-D301-4576-A110-2A0E533907B2}" type="parTrans" cxnId="{E5F391C3-6207-4C43-9A40-F9825648AB15}">
      <dgm:prSet/>
      <dgm:spPr/>
      <dgm:t>
        <a:bodyPr/>
        <a:lstStyle/>
        <a:p>
          <a:pPr latinLnBrk="1"/>
          <a:endParaRPr lang="ko-KR" altLang="en-US"/>
        </a:p>
      </dgm:t>
    </dgm:pt>
    <dgm:pt modelId="{734E5660-7808-4257-AD91-F112707D9CD5}" type="sibTrans" cxnId="{E5F391C3-6207-4C43-9A40-F9825648AB15}">
      <dgm:prSet/>
      <dgm:spPr/>
      <dgm:t>
        <a:bodyPr/>
        <a:lstStyle/>
        <a:p>
          <a:pPr latinLnBrk="1"/>
          <a:endParaRPr lang="ko-KR" altLang="en-US"/>
        </a:p>
      </dgm:t>
    </dgm:pt>
    <dgm:pt modelId="{BABEA06D-0C1B-4244-93BF-A6C4C67B43F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mysql.h</a:t>
          </a:r>
          <a:r>
            <a:rPr lang="en-US" altLang="ko-KR" dirty="0" smtClean="0"/>
            <a:t> </a:t>
          </a:r>
          <a:r>
            <a:rPr lang="ko-KR" altLang="en-US" dirty="0" smtClean="0"/>
            <a:t>함수</a:t>
          </a:r>
          <a:endParaRPr lang="ko-KR" altLang="en-US" dirty="0"/>
        </a:p>
      </dgm:t>
    </dgm:pt>
    <dgm:pt modelId="{C2AFA59B-23BB-4A20-B479-F173B370F2C9}" type="parTrans" cxnId="{D52958FB-E7A4-4ABF-95E5-C80A95F3D1AD}">
      <dgm:prSet/>
      <dgm:spPr/>
      <dgm:t>
        <a:bodyPr/>
        <a:lstStyle/>
        <a:p>
          <a:pPr latinLnBrk="1"/>
          <a:endParaRPr lang="ko-KR" altLang="en-US"/>
        </a:p>
      </dgm:t>
    </dgm:pt>
    <dgm:pt modelId="{1579ACA0-D8A0-4322-945A-66663D38BF47}" type="sibTrans" cxnId="{D52958FB-E7A4-4ABF-95E5-C80A95F3D1AD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EA1FDB-BACA-441A-AB5F-CBCD83CEFF52}" srcId="{9163CC4B-FB08-425A-AC78-C44F0EECF467}" destId="{97DCE09C-15B3-475A-8D46-1F9A4D26E236}" srcOrd="1" destOrd="0" parTransId="{4EECDDCC-C852-4E4C-BB7A-3EC94C2359B1}" sibTransId="{DBC7E449-773B-434B-80F7-553D92ED16B5}"/>
    <dgm:cxn modelId="{2BE4E2EA-F085-4B0E-99FA-CAC484C56921}" type="presOf" srcId="{6C91C48C-FA0C-4F64-9DBC-6E89C4BA84F5}" destId="{878636EE-1892-4420-91C5-43902060C358}" srcOrd="0" destOrd="3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0DA18BFA-EEFF-436E-81FC-FF53902526AA}" type="presOf" srcId="{2F6F182E-2A21-4AA4-83BA-A069C97EA105}" destId="{878636EE-1892-4420-91C5-43902060C358}" srcOrd="0" destOrd="2" presId="urn:microsoft.com/office/officeart/2005/8/layout/hList1"/>
    <dgm:cxn modelId="{D52958FB-E7A4-4ABF-95E5-C80A95F3D1AD}" srcId="{BF996331-959C-4BD8-BBC7-951D0DC498B2}" destId="{BABEA06D-0C1B-4244-93BF-A6C4C67B43F2}" srcOrd="1" destOrd="0" parTransId="{C2AFA59B-23BB-4A20-B479-F173B370F2C9}" sibTransId="{1579ACA0-D8A0-4322-945A-66663D38BF47}"/>
    <dgm:cxn modelId="{54E20C39-DC13-4100-9409-50309B13F521}" type="presOf" srcId="{69726ACE-2FA7-428A-A2B2-82D3FF16723A}" destId="{878636EE-1892-4420-91C5-43902060C358}" srcOrd="0" destOrd="5" presId="urn:microsoft.com/office/officeart/2005/8/layout/hList1"/>
    <dgm:cxn modelId="{0452466B-C35C-4F2F-B7A1-68612A43C159}" type="presOf" srcId="{BABEA06D-0C1B-4244-93BF-A6C4C67B43F2}" destId="{0292CD33-C9A1-492B-9F5D-462E1CC7F787}" srcOrd="0" destOrd="1" presId="urn:microsoft.com/office/officeart/2005/8/layout/hList1"/>
    <dgm:cxn modelId="{6E7450FB-26CC-4195-B53B-2E370E1BC16E}" srcId="{97DCE09C-15B3-475A-8D46-1F9A4D26E236}" destId="{6C91C48C-FA0C-4F64-9DBC-6E89C4BA84F5}" srcOrd="3" destOrd="0" parTransId="{BEAD4D14-E8CB-4680-93A7-3102AA620266}" sibTransId="{6EDE942A-586C-4E06-B534-4C0E054D6A14}"/>
    <dgm:cxn modelId="{15783C30-C250-4118-8D61-2231B002F8BA}" type="presOf" srcId="{D4AF67BC-960A-4507-B49F-D21D6BBB4CA5}" destId="{878636EE-1892-4420-91C5-43902060C358}" srcOrd="0" destOrd="4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FBDDC2CE-C197-405D-9F47-960AF6CEC174}" srcId="{97DCE09C-15B3-475A-8D46-1F9A4D26E236}" destId="{2F6F182E-2A21-4AA4-83BA-A069C97EA105}" srcOrd="2" destOrd="0" parTransId="{206027C0-7DB5-4901-A8D3-AF485881D21F}" sibTransId="{2F21CEC5-C283-4D45-AEB8-2DEF9810B5D6}"/>
    <dgm:cxn modelId="{11E411FB-70CF-4275-B08F-2A007EE6C267}" srcId="{97DCE09C-15B3-475A-8D46-1F9A4D26E236}" destId="{69726ACE-2FA7-428A-A2B2-82D3FF16723A}" srcOrd="5" destOrd="0" parTransId="{57129365-09F1-4CF4-BEE1-9CEE92C0E350}" sibTransId="{B15FE06A-D47A-4E17-AD59-53F2D254B8D7}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52E5D693-F256-4FC0-9C16-245240C269F6}" srcId="{97DCE09C-15B3-475A-8D46-1F9A4D26E236}" destId="{B56B85C1-548D-4B01-9116-68F0FE9995D0}" srcOrd="1" destOrd="0" parTransId="{E2ED4EC0-6F95-4880-91CE-D3B3E9113615}" sibTransId="{534569C3-C493-4C21-877B-1FD90E3A9A53}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E5F391C3-6207-4C43-9A40-F9825648AB15}" srcId="{97DCE09C-15B3-475A-8D46-1F9A4D26E236}" destId="{D4AF67BC-960A-4507-B49F-D21D6BBB4CA5}" srcOrd="4" destOrd="0" parTransId="{FBCB9396-D301-4576-A110-2A0E533907B2}" sibTransId="{734E5660-7808-4257-AD91-F112707D9CD5}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175A8885-C6C2-43EB-AAB0-73BA43325AB4}" type="presOf" srcId="{710E2B9E-1655-4834-B9D8-E8DB340A0C78}" destId="{0292CD33-C9A1-492B-9F5D-462E1CC7F787}" srcOrd="0" destOrd="0" presId="urn:microsoft.com/office/officeart/2005/8/layout/hList1"/>
    <dgm:cxn modelId="{1DB00FC8-58A0-4023-B04D-808B4E7BF15A}" type="presOf" srcId="{B56B85C1-548D-4B01-9116-68F0FE9995D0}" destId="{878636EE-1892-4420-91C5-43902060C358}" srcOrd="0" destOrd="1" presId="urn:microsoft.com/office/officeart/2005/8/layout/hList1"/>
    <dgm:cxn modelId="{AF4B7ECE-78F7-4E56-B96C-C128D6C0DE7D}" srcId="{BF996331-959C-4BD8-BBC7-951D0DC498B2}" destId="{710E2B9E-1655-4834-B9D8-E8DB340A0C78}" srcOrd="0" destOrd="0" parTransId="{8D089471-DBAA-4A33-9D9F-2D6B0389DF7E}" sibTransId="{503C1399-DFFA-47F5-A908-A2B4CF5534D5}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1CDCBDB8-A60C-412B-9A25-403569B0B079}" type="presParOf" srcId="{B78D3866-E902-477B-A4F1-F4EC3416740C}" destId="{DF84F64A-2498-4F2F-A6CA-61E4432EC46B}" srcOrd="2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AEC80-8325-B847-9365-3A0EB6B9177B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1A04621-B241-2F46-9F6B-62E0CEA3D3D7}">
      <dgm:prSet phldrT="[텍스트]" custT="1"/>
      <dgm:spPr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</dgm:spPr>
      <dgm:t>
        <a:bodyPr/>
        <a:lstStyle/>
        <a:p>
          <a:pPr latinLnBrk="1"/>
          <a:r>
            <a:rPr lang="ko-KR" altLang="en-US" sz="1400" dirty="0" smtClean="0"/>
            <a:t>실제 차량 </a:t>
          </a:r>
          <a:r>
            <a:rPr lang="en-US" altLang="ko-KR" sz="1400" dirty="0" smtClean="0"/>
            <a:t>/</a:t>
          </a:r>
          <a:endParaRPr lang="ko-KR" altLang="en-US" sz="1400" dirty="0" smtClean="0"/>
        </a:p>
        <a:p>
          <a:pPr latinLnBrk="1"/>
          <a:r>
            <a:rPr lang="ko-KR" altLang="en-US" sz="1400" dirty="0" smtClean="0"/>
            <a:t>도로운행 제한</a:t>
          </a:r>
          <a:endParaRPr lang="ko-KR" altLang="en-US" sz="1400" dirty="0"/>
        </a:p>
      </dgm:t>
    </dgm:pt>
    <dgm:pt modelId="{58DC1615-055E-C341-9F8A-6E3F4B402D19}" type="par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41E1443E-6676-5546-B51B-FC45B0D7D589}" type="sib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EE9F1722-64FB-DA42-89FC-DA9C675B8281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400" dirty="0" smtClean="0"/>
            <a:t>모형 완구 이용</a:t>
          </a:r>
        </a:p>
        <a:p>
          <a:pPr latinLnBrk="1"/>
          <a:r>
            <a:rPr lang="en-US" altLang="ko-KR" sz="1400" dirty="0" smtClean="0"/>
            <a:t>(1:35</a:t>
          </a:r>
          <a:r>
            <a:rPr lang="ko-KR" altLang="en-US" sz="1400" dirty="0" smtClean="0"/>
            <a:t> 크기</a:t>
          </a:r>
          <a:r>
            <a:rPr lang="en-US" altLang="ko-KR" sz="1400" dirty="0" smtClean="0"/>
            <a:t>)</a:t>
          </a:r>
          <a:endParaRPr lang="ko-KR" altLang="en-US" sz="1400" dirty="0"/>
        </a:p>
      </dgm:t>
    </dgm:pt>
    <dgm:pt modelId="{A032087B-426A-A942-B07F-B8549FC4DF3E}" type="parTrans" cxnId="{36361196-ACBE-E74F-B70B-17470F2ECB9D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C7435E6-51AE-5646-B087-BE6D2F49A827}" type="sibTrans" cxnId="{36361196-ACBE-E74F-B70B-17470F2ECB9D}">
      <dgm:prSet/>
      <dgm:spPr/>
      <dgm:t>
        <a:bodyPr/>
        <a:lstStyle/>
        <a:p>
          <a:pPr latinLnBrk="1"/>
          <a:endParaRPr lang="ko-KR" altLang="en-US" sz="1600"/>
        </a:p>
      </dgm:t>
    </dgm:pt>
    <dgm:pt modelId="{ECBD075B-CDBA-C345-8FE6-84F3D8BC1D54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 smtClean="0"/>
            <a:t> 자율주행 불가</a:t>
          </a:r>
        </a:p>
      </dgm:t>
    </dgm:pt>
    <dgm:pt modelId="{06C5DE33-5015-9048-BF44-9BD5F1128FB6}" type="parTrans" cxnId="{24272986-C9DC-0E45-85B8-458D9AC1A1E8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A1A950B1-D452-EC44-AD8B-7C2AF87757A6}" type="sibTrans" cxnId="{24272986-C9DC-0E45-85B8-458D9AC1A1E8}">
      <dgm:prSet/>
      <dgm:spPr/>
      <dgm:t>
        <a:bodyPr/>
        <a:lstStyle/>
        <a:p>
          <a:pPr latinLnBrk="1"/>
          <a:endParaRPr lang="ko-KR" altLang="en-US" sz="1600"/>
        </a:p>
      </dgm:t>
    </dgm:pt>
    <dgm:pt modelId="{B10254C4-F215-E146-BCC5-7A494B63D39D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 smtClean="0"/>
            <a:t>많은 교통량</a:t>
          </a:r>
        </a:p>
        <a:p>
          <a:pPr latinLnBrk="1"/>
          <a:r>
            <a:rPr lang="ko-KR" altLang="en-US" sz="1400" dirty="0" smtClean="0"/>
            <a:t>표현 제한</a:t>
          </a:r>
        </a:p>
      </dgm:t>
    </dgm:pt>
    <dgm:pt modelId="{8D369DF4-0835-0448-B14C-513F47255F32}" type="parTrans" cxnId="{CE7336D4-74E4-3642-AC31-5384A2313CBF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C93AFA7-1F82-1647-A41A-29E353D5C3DB}" type="sibTrans" cxnId="{CE7336D4-74E4-3642-AC31-5384A2313CBF}">
      <dgm:prSet/>
      <dgm:spPr/>
      <dgm:t>
        <a:bodyPr/>
        <a:lstStyle/>
        <a:p>
          <a:pPr latinLnBrk="1"/>
          <a:endParaRPr lang="ko-KR" altLang="en-US" sz="1600"/>
        </a:p>
      </dgm:t>
    </dgm:pt>
    <dgm:pt modelId="{BB7E5E97-4F25-6C47-B0E4-955EF1F8B770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 smtClean="0"/>
            <a:t>차량별 </a:t>
          </a:r>
          <a:r>
            <a:rPr lang="en-US" altLang="ko-KR" sz="1400" dirty="0" smtClean="0"/>
            <a:t>GPS</a:t>
          </a:r>
          <a:endParaRPr lang="ko-KR" altLang="en-US" sz="1400" dirty="0" smtClean="0"/>
        </a:p>
        <a:p>
          <a:pPr latinLnBrk="1"/>
          <a:r>
            <a:rPr lang="ko-KR" altLang="en-US" sz="1400" dirty="0" smtClean="0"/>
            <a:t>데이터 중복 </a:t>
          </a:r>
          <a:endParaRPr lang="ko-KR" altLang="en-US" sz="1400" dirty="0"/>
        </a:p>
      </dgm:t>
    </dgm:pt>
    <dgm:pt modelId="{6B97191D-A0E5-1942-B601-4F0952C1687A}" type="parTrans" cxnId="{786697E6-40FF-0845-870E-8E5215E5CED4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6AF4924D-F510-D94A-8529-A4730BAC36FA}" type="sibTrans" cxnId="{786697E6-40FF-0845-870E-8E5215E5CED4}">
      <dgm:prSet/>
      <dgm:spPr/>
      <dgm:t>
        <a:bodyPr/>
        <a:lstStyle/>
        <a:p>
          <a:pPr latinLnBrk="1"/>
          <a:endParaRPr lang="ko-KR" altLang="en-US" sz="1600"/>
        </a:p>
      </dgm:t>
    </dgm:pt>
    <dgm:pt modelId="{93C71C62-754D-7342-A82E-10910B4105D3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400" dirty="0" smtClean="0"/>
            <a:t>교차로 모형 제작</a:t>
          </a:r>
          <a:endParaRPr lang="ko-KR" altLang="en-US" sz="1400" dirty="0"/>
        </a:p>
      </dgm:t>
    </dgm:pt>
    <dgm:pt modelId="{C8EAE08E-62B6-4142-92AA-BB85BC2F715E}" type="sibTrans" cxnId="{E11528D7-C3D5-4A4D-BA58-72976BDB94AA}">
      <dgm:prSet/>
      <dgm:spPr/>
      <dgm:t>
        <a:bodyPr/>
        <a:lstStyle/>
        <a:p>
          <a:pPr latinLnBrk="1"/>
          <a:endParaRPr lang="ko-KR" altLang="en-US" sz="1600"/>
        </a:p>
      </dgm:t>
    </dgm:pt>
    <dgm:pt modelId="{3C7F611E-34B4-C14E-B479-C62FDE6D6183}" type="parTrans" cxnId="{E11528D7-C3D5-4A4D-BA58-72976BDB94A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5F88498-464B-8945-8187-5591C933E566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수동배치로 정지된 상황만 묘사</a:t>
          </a:r>
          <a:endParaRPr lang="ko-KR" altLang="en-US" sz="1400" dirty="0"/>
        </a:p>
      </dgm:t>
    </dgm:pt>
    <dgm:pt modelId="{A236B8CD-0332-7249-804E-C24592E9149A}" type="parTrans" cxnId="{22DE51DA-50D6-224B-A4E7-1F9DF813287B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2B04D48D-0F50-B546-8459-7C3BA364ED51}" type="sibTrans" cxnId="{22DE51DA-50D6-224B-A4E7-1F9DF813287B}">
      <dgm:prSet/>
      <dgm:spPr/>
      <dgm:t>
        <a:bodyPr/>
        <a:lstStyle/>
        <a:p>
          <a:pPr latinLnBrk="1"/>
          <a:endParaRPr lang="ko-KR" altLang="en-US" sz="1600"/>
        </a:p>
      </dgm:t>
    </dgm:pt>
    <dgm:pt modelId="{AF9F6E23-8AFD-8D41-B102-372622C731A0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교통량 데이터</a:t>
          </a:r>
        </a:p>
        <a:p>
          <a:pPr latinLnBrk="1"/>
          <a:r>
            <a:rPr lang="ko-KR" altLang="en-US" sz="1400" dirty="0" smtClean="0"/>
            <a:t> 임의 생성 </a:t>
          </a:r>
          <a:r>
            <a:rPr lang="en-US" altLang="ko-KR" sz="1400" dirty="0" smtClean="0"/>
            <a:t>/</a:t>
          </a:r>
          <a:r>
            <a:rPr lang="ko-KR" altLang="en-US" sz="1400" dirty="0" smtClean="0"/>
            <a:t> 전송 </a:t>
          </a:r>
          <a:endParaRPr lang="ko-KR" altLang="en-US" sz="1400" dirty="0"/>
        </a:p>
      </dgm:t>
    </dgm:pt>
    <dgm:pt modelId="{093BC2EA-9968-4F43-A024-98D6866CE494}" type="parTrans" cxnId="{3B48A934-FE40-5E42-A466-CEE2BA115999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CC6F61AE-FBAA-BA49-93E1-103AFE2F7989}" type="sibTrans" cxnId="{3B48A934-FE40-5E42-A466-CEE2BA115999}">
      <dgm:prSet/>
      <dgm:spPr/>
      <dgm:t>
        <a:bodyPr/>
        <a:lstStyle/>
        <a:p>
          <a:pPr latinLnBrk="1"/>
          <a:endParaRPr lang="ko-KR" altLang="en-US" sz="1600"/>
        </a:p>
      </dgm:t>
    </dgm:pt>
    <dgm:pt modelId="{86640682-37B2-314F-90EA-364CEA4A0331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임의 </a:t>
          </a:r>
          <a:r>
            <a:rPr lang="en-US" altLang="ko-KR" sz="1400" dirty="0" smtClean="0"/>
            <a:t>GPS</a:t>
          </a:r>
          <a:r>
            <a:rPr lang="ko-KR" altLang="en-US" sz="1400" dirty="0" smtClean="0"/>
            <a:t> 데이터 생성 </a:t>
          </a:r>
          <a:r>
            <a:rPr lang="en-US" altLang="ko-KR" sz="1400" dirty="0" smtClean="0"/>
            <a:t>/</a:t>
          </a:r>
          <a:r>
            <a:rPr lang="ko-KR" altLang="en-US" sz="1400" dirty="0" smtClean="0"/>
            <a:t> 삽입</a:t>
          </a:r>
          <a:endParaRPr lang="ko-KR" altLang="en-US" sz="1400" dirty="0"/>
        </a:p>
      </dgm:t>
    </dgm:pt>
    <dgm:pt modelId="{A8FF4F2A-462C-BD42-9521-64769A64CD78}" type="parTrans" cxnId="{03A6B84E-06AA-384A-93BA-BF4F6A2C4A9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27D3A6A-AD25-AD45-AAD2-8A4A94DADC61}" type="sibTrans" cxnId="{03A6B84E-06AA-384A-93BA-BF4F6A2C4A9A}">
      <dgm:prSet/>
      <dgm:spPr/>
      <dgm:t>
        <a:bodyPr/>
        <a:lstStyle/>
        <a:p>
          <a:pPr latinLnBrk="1"/>
          <a:endParaRPr lang="ko-KR" altLang="en-US" sz="1600"/>
        </a:p>
      </dgm:t>
    </dgm:pt>
    <dgm:pt modelId="{761758EA-3A27-0149-94BA-C6EE4B1E6EB7}" type="pres">
      <dgm:prSet presAssocID="{35FAEC80-8325-B847-9365-3A0EB6B917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E746FD-51C2-A843-9D8D-DE915236EFA3}" type="pres">
      <dgm:prSet presAssocID="{35FAEC80-8325-B847-9365-3A0EB6B9177B}" presName="hierFlow" presStyleCnt="0"/>
      <dgm:spPr/>
    </dgm:pt>
    <dgm:pt modelId="{1936CD62-108F-C743-901C-D3C0F21E9419}" type="pres">
      <dgm:prSet presAssocID="{35FAEC80-8325-B847-9365-3A0EB6B917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05C2A5-5CFC-AE43-90DF-92B255EF98EF}" type="pres">
      <dgm:prSet presAssocID="{61A04621-B241-2F46-9F6B-62E0CEA3D3D7}" presName="Name17" presStyleCnt="0"/>
      <dgm:spPr/>
    </dgm:pt>
    <dgm:pt modelId="{01331203-8585-D941-AA93-3E753A450BFB}" type="pres">
      <dgm:prSet presAssocID="{61A04621-B241-2F46-9F6B-62E0CEA3D3D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47A178-6E42-5245-A208-1E5F01EBF3D2}" type="pres">
      <dgm:prSet presAssocID="{61A04621-B241-2F46-9F6B-62E0CEA3D3D7}" presName="hierChild2" presStyleCnt="0"/>
      <dgm:spPr/>
    </dgm:pt>
    <dgm:pt modelId="{DB595F4B-02F1-8943-9BC5-616791C0D221}" type="pres">
      <dgm:prSet presAssocID="{A032087B-426A-A942-B07F-B8549FC4DF3E}" presName="Name25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6E11FE1-D9CE-0849-AA45-45CAA0E5C28E}" type="pres">
      <dgm:prSet presAssocID="{A032087B-426A-A942-B07F-B8549FC4DF3E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8428486-9937-624A-9914-B7B6DD7C6342}" type="pres">
      <dgm:prSet presAssocID="{EE9F1722-64FB-DA42-89FC-DA9C675B8281}" presName="Name30" presStyleCnt="0"/>
      <dgm:spPr/>
    </dgm:pt>
    <dgm:pt modelId="{3C8A00E3-444B-9B46-B110-07026DD8BB68}" type="pres">
      <dgm:prSet presAssocID="{EE9F1722-64FB-DA42-89FC-DA9C675B8281}" presName="level2Shape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437C69-AB5F-C441-B47E-AAD2C7A3F8B1}" type="pres">
      <dgm:prSet presAssocID="{EE9F1722-64FB-DA42-89FC-DA9C675B8281}" presName="hierChild3" presStyleCnt="0"/>
      <dgm:spPr/>
    </dgm:pt>
    <dgm:pt modelId="{1B091A94-C5C0-F749-A13E-3279711D7283}" type="pres">
      <dgm:prSet presAssocID="{06C5DE33-5015-9048-BF44-9BD5F1128FB6}" presName="Name25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3E4B491-6F3A-B942-ABD4-6607CD6EAD1C}" type="pres">
      <dgm:prSet presAssocID="{06C5DE33-5015-9048-BF44-9BD5F1128FB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5628357-3E3C-7B40-A074-30C9F528CBCF}" type="pres">
      <dgm:prSet presAssocID="{ECBD075B-CDBA-C345-8FE6-84F3D8BC1D54}" presName="Name30" presStyleCnt="0"/>
      <dgm:spPr/>
    </dgm:pt>
    <dgm:pt modelId="{00D6AAEA-75F0-B34D-8FD1-742DC34139DA}" type="pres">
      <dgm:prSet presAssocID="{ECBD075B-CDBA-C345-8FE6-84F3D8BC1D54}" presName="level2Shape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837B40A-CE68-BC41-BF73-A304ED40746B}" type="pres">
      <dgm:prSet presAssocID="{ECBD075B-CDBA-C345-8FE6-84F3D8BC1D54}" presName="hierChild3" presStyleCnt="0"/>
      <dgm:spPr/>
    </dgm:pt>
    <dgm:pt modelId="{523F97A0-3478-6C4A-929A-F9A4A2664DAA}" type="pres">
      <dgm:prSet presAssocID="{A236B8CD-0332-7249-804E-C24592E9149A}" presName="Name25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9B2BECB-7E2B-D246-9962-523A81DDB1DB}" type="pres">
      <dgm:prSet presAssocID="{A236B8CD-0332-7249-804E-C24592E9149A}" presName="connTx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8492D34-E117-CF4E-BFD6-3E93699B563B}" type="pres">
      <dgm:prSet presAssocID="{E5F88498-464B-8945-8187-5591C933E566}" presName="Name30" presStyleCnt="0"/>
      <dgm:spPr/>
    </dgm:pt>
    <dgm:pt modelId="{B83F8444-D828-0641-935A-E8DA374D5162}" type="pres">
      <dgm:prSet presAssocID="{E5F88498-464B-8945-8187-5591C933E566}" presName="level2Shape" presStyleLbl="node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C683B84-1167-624A-8684-3F4A687B5E47}" type="pres">
      <dgm:prSet presAssocID="{E5F88498-464B-8945-8187-5591C933E566}" presName="hierChild3" presStyleCnt="0"/>
      <dgm:spPr/>
    </dgm:pt>
    <dgm:pt modelId="{D80EAE30-9A1A-E74D-94F1-AE5E5A684349}" type="pres">
      <dgm:prSet presAssocID="{8D369DF4-0835-0448-B14C-513F47255F32}" presName="Name25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FFB0E7-D92D-9E44-B4E9-83422F96DA74}" type="pres">
      <dgm:prSet presAssocID="{8D369DF4-0835-0448-B14C-513F47255F32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D8A6306-3506-8D45-9D85-D8AD34D7BCB3}" type="pres">
      <dgm:prSet presAssocID="{B10254C4-F215-E146-BCC5-7A494B63D39D}" presName="Name30" presStyleCnt="0"/>
      <dgm:spPr/>
    </dgm:pt>
    <dgm:pt modelId="{39EDC453-8437-0F4F-A47F-18EAF20BD609}" type="pres">
      <dgm:prSet presAssocID="{B10254C4-F215-E146-BCC5-7A494B63D39D}" presName="level2Shape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56AC482-F3BC-7F4F-BE95-3A03E8D09D89}" type="pres">
      <dgm:prSet presAssocID="{B10254C4-F215-E146-BCC5-7A494B63D39D}" presName="hierChild3" presStyleCnt="0"/>
      <dgm:spPr/>
    </dgm:pt>
    <dgm:pt modelId="{6F114F6D-06FD-4D4F-B800-DC2DFC0DFEC9}" type="pres">
      <dgm:prSet presAssocID="{093BC2EA-9968-4F43-A024-98D6866CE494}" presName="Name25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ADEB998-8728-CD44-9ADB-96D9A814E99B}" type="pres">
      <dgm:prSet presAssocID="{093BC2EA-9968-4F43-A024-98D6866CE494}" presName="connTx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1DA48D4-03EB-6348-92DE-06D55D777732}" type="pres">
      <dgm:prSet presAssocID="{AF9F6E23-8AFD-8D41-B102-372622C731A0}" presName="Name30" presStyleCnt="0"/>
      <dgm:spPr/>
    </dgm:pt>
    <dgm:pt modelId="{DDDD8236-5CCE-3F44-8002-602C6808E571}" type="pres">
      <dgm:prSet presAssocID="{AF9F6E23-8AFD-8D41-B102-372622C731A0}" presName="level2Shape" presStyleLbl="node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442CCD4-95EF-FE44-954D-4FBC2CE09D28}" type="pres">
      <dgm:prSet presAssocID="{AF9F6E23-8AFD-8D41-B102-372622C731A0}" presName="hierChild3" presStyleCnt="0"/>
      <dgm:spPr/>
    </dgm:pt>
    <dgm:pt modelId="{831701C9-E6EC-A049-8D79-A4114FE83B24}" type="pres">
      <dgm:prSet presAssocID="{3C7F611E-34B4-C14E-B479-C62FDE6D6183}" presName="Name25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CE2B42B-96A1-BA41-BDE0-147A522528BF}" type="pres">
      <dgm:prSet presAssocID="{3C7F611E-34B4-C14E-B479-C62FDE6D6183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DAA0040-8C7E-044C-9141-5A6B69B187F9}" type="pres">
      <dgm:prSet presAssocID="{93C71C62-754D-7342-A82E-10910B4105D3}" presName="Name30" presStyleCnt="0"/>
      <dgm:spPr/>
    </dgm:pt>
    <dgm:pt modelId="{144BCF41-F379-C740-8A2E-636521F6195F}" type="pres">
      <dgm:prSet presAssocID="{93C71C62-754D-7342-A82E-10910B4105D3}" presName="level2Shape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58C60DA-B084-414C-9040-F5BF2583AE37}" type="pres">
      <dgm:prSet presAssocID="{93C71C62-754D-7342-A82E-10910B4105D3}" presName="hierChild3" presStyleCnt="0"/>
      <dgm:spPr/>
    </dgm:pt>
    <dgm:pt modelId="{F14DD97E-2A05-A94F-9A6C-5E9C191CAFE1}" type="pres">
      <dgm:prSet presAssocID="{6B97191D-A0E5-1942-B601-4F0952C1687A}" presName="Name25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8C24A43-ED05-054E-A3C1-E5083C8D9EEC}" type="pres">
      <dgm:prSet presAssocID="{6B97191D-A0E5-1942-B601-4F0952C1687A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460829F-F280-C04D-98C0-1C160DA343C4}" type="pres">
      <dgm:prSet presAssocID="{BB7E5E97-4F25-6C47-B0E4-955EF1F8B770}" presName="Name30" presStyleCnt="0"/>
      <dgm:spPr/>
    </dgm:pt>
    <dgm:pt modelId="{0C2454FC-AB41-7C40-809D-04BCB8CEFC35}" type="pres">
      <dgm:prSet presAssocID="{BB7E5E97-4F25-6C47-B0E4-955EF1F8B770}" presName="level2Shape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1F51F59-7CEF-D44E-850B-21228329FAE0}" type="pres">
      <dgm:prSet presAssocID="{BB7E5E97-4F25-6C47-B0E4-955EF1F8B770}" presName="hierChild3" presStyleCnt="0"/>
      <dgm:spPr/>
    </dgm:pt>
    <dgm:pt modelId="{8B9287F6-353D-504A-BA18-827CEFE36EA5}" type="pres">
      <dgm:prSet presAssocID="{A8FF4F2A-462C-BD42-9521-64769A64CD78}" presName="Name25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9BCB1C9-DBF2-2745-8051-5E8187C27F3B}" type="pres">
      <dgm:prSet presAssocID="{A8FF4F2A-462C-BD42-9521-64769A64CD78}" presName="connTx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088D63B-7D3F-B041-BEE1-625D8ECCC06B}" type="pres">
      <dgm:prSet presAssocID="{86640682-37B2-314F-90EA-364CEA4A0331}" presName="Name30" presStyleCnt="0"/>
      <dgm:spPr/>
    </dgm:pt>
    <dgm:pt modelId="{A494D4B2-9605-C74A-BD4F-584BBD708629}" type="pres">
      <dgm:prSet presAssocID="{86640682-37B2-314F-90EA-364CEA4A0331}" presName="level2Shape" presStyleLbl="node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7201A9-31C7-C94B-9B2E-ACC5EB519E0A}" type="pres">
      <dgm:prSet presAssocID="{86640682-37B2-314F-90EA-364CEA4A0331}" presName="hierChild3" presStyleCnt="0"/>
      <dgm:spPr/>
    </dgm:pt>
    <dgm:pt modelId="{A9316AFC-DCFE-9246-944E-6CE47FCB2280}" type="pres">
      <dgm:prSet presAssocID="{35FAEC80-8325-B847-9365-3A0EB6B9177B}" presName="bgShapesFlow" presStyleCnt="0"/>
      <dgm:spPr/>
    </dgm:pt>
  </dgm:ptLst>
  <dgm:cxnLst>
    <dgm:cxn modelId="{55CDB7AB-6EA9-5A42-8374-254E59DF1C4F}" type="presOf" srcId="{B10254C4-F215-E146-BCC5-7A494B63D39D}" destId="{39EDC453-8437-0F4F-A47F-18EAF20BD609}" srcOrd="0" destOrd="0" presId="urn:microsoft.com/office/officeart/2005/8/layout/hierarchy5"/>
    <dgm:cxn modelId="{B874E6B7-6F46-F44B-B80B-61D5ADC8DAE8}" type="presOf" srcId="{A032087B-426A-A942-B07F-B8549FC4DF3E}" destId="{DB595F4B-02F1-8943-9BC5-616791C0D221}" srcOrd="0" destOrd="0" presId="urn:microsoft.com/office/officeart/2005/8/layout/hierarchy5"/>
    <dgm:cxn modelId="{3B48A934-FE40-5E42-A466-CEE2BA115999}" srcId="{B10254C4-F215-E146-BCC5-7A494B63D39D}" destId="{AF9F6E23-8AFD-8D41-B102-372622C731A0}" srcOrd="0" destOrd="0" parTransId="{093BC2EA-9968-4F43-A024-98D6866CE494}" sibTransId="{CC6F61AE-FBAA-BA49-93E1-103AFE2F7989}"/>
    <dgm:cxn modelId="{D09228CC-8507-1D4A-B208-DA3ADF4C6F8E}" srcId="{35FAEC80-8325-B847-9365-3A0EB6B9177B}" destId="{61A04621-B241-2F46-9F6B-62E0CEA3D3D7}" srcOrd="0" destOrd="0" parTransId="{58DC1615-055E-C341-9F8A-6E3F4B402D19}" sibTransId="{41E1443E-6676-5546-B51B-FC45B0D7D589}"/>
    <dgm:cxn modelId="{90370011-5A45-8F46-A620-93D71B934EC6}" type="presOf" srcId="{A8FF4F2A-462C-BD42-9521-64769A64CD78}" destId="{C9BCB1C9-DBF2-2745-8051-5E8187C27F3B}" srcOrd="1" destOrd="0" presId="urn:microsoft.com/office/officeart/2005/8/layout/hierarchy5"/>
    <dgm:cxn modelId="{24272986-C9DC-0E45-85B8-458D9AC1A1E8}" srcId="{EE9F1722-64FB-DA42-89FC-DA9C675B8281}" destId="{ECBD075B-CDBA-C345-8FE6-84F3D8BC1D54}" srcOrd="0" destOrd="0" parTransId="{06C5DE33-5015-9048-BF44-9BD5F1128FB6}" sibTransId="{A1A950B1-D452-EC44-AD8B-7C2AF87757A6}"/>
    <dgm:cxn modelId="{F10F2D08-DD5E-EE49-98AE-838B785E8587}" type="presOf" srcId="{8D369DF4-0835-0448-B14C-513F47255F32}" destId="{D80EAE30-9A1A-E74D-94F1-AE5E5A684349}" srcOrd="0" destOrd="0" presId="urn:microsoft.com/office/officeart/2005/8/layout/hierarchy5"/>
    <dgm:cxn modelId="{3ACA603C-1132-2143-8385-811765528F40}" type="presOf" srcId="{8D369DF4-0835-0448-B14C-513F47255F32}" destId="{66FFB0E7-D92D-9E44-B4E9-83422F96DA74}" srcOrd="1" destOrd="0" presId="urn:microsoft.com/office/officeart/2005/8/layout/hierarchy5"/>
    <dgm:cxn modelId="{199D2DDF-01A5-0640-9966-CFFD4291502A}" type="presOf" srcId="{AF9F6E23-8AFD-8D41-B102-372622C731A0}" destId="{DDDD8236-5CCE-3F44-8002-602C6808E571}" srcOrd="0" destOrd="0" presId="urn:microsoft.com/office/officeart/2005/8/layout/hierarchy5"/>
    <dgm:cxn modelId="{786697E6-40FF-0845-870E-8E5215E5CED4}" srcId="{93C71C62-754D-7342-A82E-10910B4105D3}" destId="{BB7E5E97-4F25-6C47-B0E4-955EF1F8B770}" srcOrd="0" destOrd="0" parTransId="{6B97191D-A0E5-1942-B601-4F0952C1687A}" sibTransId="{6AF4924D-F510-D94A-8529-A4730BAC36FA}"/>
    <dgm:cxn modelId="{2F05EA4E-90EF-5545-A0D9-E413F39F5D84}" type="presOf" srcId="{61A04621-B241-2F46-9F6B-62E0CEA3D3D7}" destId="{01331203-8585-D941-AA93-3E753A450BFB}" srcOrd="0" destOrd="0" presId="urn:microsoft.com/office/officeart/2005/8/layout/hierarchy5"/>
    <dgm:cxn modelId="{29D855E5-E2A5-AE49-A7D6-9F00044015D5}" type="presOf" srcId="{6B97191D-A0E5-1942-B601-4F0952C1687A}" destId="{F14DD97E-2A05-A94F-9A6C-5E9C191CAFE1}" srcOrd="0" destOrd="0" presId="urn:microsoft.com/office/officeart/2005/8/layout/hierarchy5"/>
    <dgm:cxn modelId="{28934A2C-030C-A148-BA90-84A34E0E85EE}" type="presOf" srcId="{ECBD075B-CDBA-C345-8FE6-84F3D8BC1D54}" destId="{00D6AAEA-75F0-B34D-8FD1-742DC34139DA}" srcOrd="0" destOrd="0" presId="urn:microsoft.com/office/officeart/2005/8/layout/hierarchy5"/>
    <dgm:cxn modelId="{013D1430-88E3-8348-9961-C940EBA35CC6}" type="presOf" srcId="{6B97191D-A0E5-1942-B601-4F0952C1687A}" destId="{28C24A43-ED05-054E-A3C1-E5083C8D9EEC}" srcOrd="1" destOrd="0" presId="urn:microsoft.com/office/officeart/2005/8/layout/hierarchy5"/>
    <dgm:cxn modelId="{5D6975E7-E0F1-E34A-A635-41175517F5E5}" type="presOf" srcId="{93C71C62-754D-7342-A82E-10910B4105D3}" destId="{144BCF41-F379-C740-8A2E-636521F6195F}" srcOrd="0" destOrd="0" presId="urn:microsoft.com/office/officeart/2005/8/layout/hierarchy5"/>
    <dgm:cxn modelId="{BBD71E81-33D6-9F43-8BFA-667D770B64D7}" type="presOf" srcId="{EE9F1722-64FB-DA42-89FC-DA9C675B8281}" destId="{3C8A00E3-444B-9B46-B110-07026DD8BB68}" srcOrd="0" destOrd="0" presId="urn:microsoft.com/office/officeart/2005/8/layout/hierarchy5"/>
    <dgm:cxn modelId="{27FF56B4-7F90-C646-9EF9-315C0222F7DC}" type="presOf" srcId="{86640682-37B2-314F-90EA-364CEA4A0331}" destId="{A494D4B2-9605-C74A-BD4F-584BBD708629}" srcOrd="0" destOrd="0" presId="urn:microsoft.com/office/officeart/2005/8/layout/hierarchy5"/>
    <dgm:cxn modelId="{502A7BC3-10E9-9E46-AE59-83D63C63E9CC}" type="presOf" srcId="{A236B8CD-0332-7249-804E-C24592E9149A}" destId="{523F97A0-3478-6C4A-929A-F9A4A2664DAA}" srcOrd="0" destOrd="0" presId="urn:microsoft.com/office/officeart/2005/8/layout/hierarchy5"/>
    <dgm:cxn modelId="{E11528D7-C3D5-4A4D-BA58-72976BDB94AA}" srcId="{61A04621-B241-2F46-9F6B-62E0CEA3D3D7}" destId="{93C71C62-754D-7342-A82E-10910B4105D3}" srcOrd="1" destOrd="0" parTransId="{3C7F611E-34B4-C14E-B479-C62FDE6D6183}" sibTransId="{C8EAE08E-62B6-4142-92AA-BB85BC2F715E}"/>
    <dgm:cxn modelId="{2FF62218-19DC-5C4A-968B-684118324D7B}" type="presOf" srcId="{A8FF4F2A-462C-BD42-9521-64769A64CD78}" destId="{8B9287F6-353D-504A-BA18-827CEFE36EA5}" srcOrd="0" destOrd="0" presId="urn:microsoft.com/office/officeart/2005/8/layout/hierarchy5"/>
    <dgm:cxn modelId="{17A76EB9-89B3-3A40-A21F-B3C95B9DAC34}" type="presOf" srcId="{093BC2EA-9968-4F43-A024-98D6866CE494}" destId="{6F114F6D-06FD-4D4F-B800-DC2DFC0DFEC9}" srcOrd="0" destOrd="0" presId="urn:microsoft.com/office/officeart/2005/8/layout/hierarchy5"/>
    <dgm:cxn modelId="{36361196-ACBE-E74F-B70B-17470F2ECB9D}" srcId="{61A04621-B241-2F46-9F6B-62E0CEA3D3D7}" destId="{EE9F1722-64FB-DA42-89FC-DA9C675B8281}" srcOrd="0" destOrd="0" parTransId="{A032087B-426A-A942-B07F-B8549FC4DF3E}" sibTransId="{EC7435E6-51AE-5646-B087-BE6D2F49A827}"/>
    <dgm:cxn modelId="{1967C4F8-8E19-5440-9AB1-48DE79861E63}" type="presOf" srcId="{A236B8CD-0332-7249-804E-C24592E9149A}" destId="{19B2BECB-7E2B-D246-9962-523A81DDB1DB}" srcOrd="1" destOrd="0" presId="urn:microsoft.com/office/officeart/2005/8/layout/hierarchy5"/>
    <dgm:cxn modelId="{B85102BE-560B-ED42-AD71-CAD9B80EBC0F}" type="presOf" srcId="{3C7F611E-34B4-C14E-B479-C62FDE6D6183}" destId="{CCE2B42B-96A1-BA41-BDE0-147A522528BF}" srcOrd="1" destOrd="0" presId="urn:microsoft.com/office/officeart/2005/8/layout/hierarchy5"/>
    <dgm:cxn modelId="{3373159F-6006-0644-B5F4-144554230A2E}" type="presOf" srcId="{06C5DE33-5015-9048-BF44-9BD5F1128FB6}" destId="{1B091A94-C5C0-F749-A13E-3279711D7283}" srcOrd="0" destOrd="0" presId="urn:microsoft.com/office/officeart/2005/8/layout/hierarchy5"/>
    <dgm:cxn modelId="{38C5CCBD-CB13-7847-B362-DAE07303E31F}" type="presOf" srcId="{35FAEC80-8325-B847-9365-3A0EB6B9177B}" destId="{761758EA-3A27-0149-94BA-C6EE4B1E6EB7}" srcOrd="0" destOrd="0" presId="urn:microsoft.com/office/officeart/2005/8/layout/hierarchy5"/>
    <dgm:cxn modelId="{128236CA-3060-2644-91A8-F2ADE5794D13}" type="presOf" srcId="{06C5DE33-5015-9048-BF44-9BD5F1128FB6}" destId="{23E4B491-6F3A-B942-ABD4-6607CD6EAD1C}" srcOrd="1" destOrd="0" presId="urn:microsoft.com/office/officeart/2005/8/layout/hierarchy5"/>
    <dgm:cxn modelId="{22DE51DA-50D6-224B-A4E7-1F9DF813287B}" srcId="{ECBD075B-CDBA-C345-8FE6-84F3D8BC1D54}" destId="{E5F88498-464B-8945-8187-5591C933E566}" srcOrd="0" destOrd="0" parTransId="{A236B8CD-0332-7249-804E-C24592E9149A}" sibTransId="{2B04D48D-0F50-B546-8459-7C3BA364ED51}"/>
    <dgm:cxn modelId="{DBB5B5AF-E9BD-9F47-99D7-C7B23E73139F}" type="presOf" srcId="{3C7F611E-34B4-C14E-B479-C62FDE6D6183}" destId="{831701C9-E6EC-A049-8D79-A4114FE83B24}" srcOrd="0" destOrd="0" presId="urn:microsoft.com/office/officeart/2005/8/layout/hierarchy5"/>
    <dgm:cxn modelId="{E4F211B5-4B12-2544-BACA-E3FEC7C64449}" type="presOf" srcId="{E5F88498-464B-8945-8187-5591C933E566}" destId="{B83F8444-D828-0641-935A-E8DA374D5162}" srcOrd="0" destOrd="0" presId="urn:microsoft.com/office/officeart/2005/8/layout/hierarchy5"/>
    <dgm:cxn modelId="{4B3AEEF7-B486-EB42-A9D6-272837E8A68A}" type="presOf" srcId="{A032087B-426A-A942-B07F-B8549FC4DF3E}" destId="{36E11FE1-D9CE-0849-AA45-45CAA0E5C28E}" srcOrd="1" destOrd="0" presId="urn:microsoft.com/office/officeart/2005/8/layout/hierarchy5"/>
    <dgm:cxn modelId="{CE7336D4-74E4-3642-AC31-5384A2313CBF}" srcId="{EE9F1722-64FB-DA42-89FC-DA9C675B8281}" destId="{B10254C4-F215-E146-BCC5-7A494B63D39D}" srcOrd="1" destOrd="0" parTransId="{8D369DF4-0835-0448-B14C-513F47255F32}" sibTransId="{DC93AFA7-1F82-1647-A41A-29E353D5C3DB}"/>
    <dgm:cxn modelId="{05AAD74F-3288-C34E-B073-A17853D6B43A}" type="presOf" srcId="{093BC2EA-9968-4F43-A024-98D6866CE494}" destId="{CADEB998-8728-CD44-9ADB-96D9A814E99B}" srcOrd="1" destOrd="0" presId="urn:microsoft.com/office/officeart/2005/8/layout/hierarchy5"/>
    <dgm:cxn modelId="{03A6B84E-06AA-384A-93BA-BF4F6A2C4A9A}" srcId="{BB7E5E97-4F25-6C47-B0E4-955EF1F8B770}" destId="{86640682-37B2-314F-90EA-364CEA4A0331}" srcOrd="0" destOrd="0" parTransId="{A8FF4F2A-462C-BD42-9521-64769A64CD78}" sibTransId="{D27D3A6A-AD25-AD45-AAD2-8A4A94DADC61}"/>
    <dgm:cxn modelId="{EA468890-09E6-4340-B107-BE94684CF22C}" type="presOf" srcId="{BB7E5E97-4F25-6C47-B0E4-955EF1F8B770}" destId="{0C2454FC-AB41-7C40-809D-04BCB8CEFC35}" srcOrd="0" destOrd="0" presId="urn:microsoft.com/office/officeart/2005/8/layout/hierarchy5"/>
    <dgm:cxn modelId="{7D7E1085-7CB0-BE47-96F6-AB86C6151103}" type="presParOf" srcId="{761758EA-3A27-0149-94BA-C6EE4B1E6EB7}" destId="{E7E746FD-51C2-A843-9D8D-DE915236EFA3}" srcOrd="0" destOrd="0" presId="urn:microsoft.com/office/officeart/2005/8/layout/hierarchy5"/>
    <dgm:cxn modelId="{FACB0037-662A-E940-9029-8479DD3F2935}" type="presParOf" srcId="{E7E746FD-51C2-A843-9D8D-DE915236EFA3}" destId="{1936CD62-108F-C743-901C-D3C0F21E9419}" srcOrd="0" destOrd="0" presId="urn:microsoft.com/office/officeart/2005/8/layout/hierarchy5"/>
    <dgm:cxn modelId="{D2167B23-2DDB-A249-824E-2082CF202147}" type="presParOf" srcId="{1936CD62-108F-C743-901C-D3C0F21E9419}" destId="{AA05C2A5-5CFC-AE43-90DF-92B255EF98EF}" srcOrd="0" destOrd="0" presId="urn:microsoft.com/office/officeart/2005/8/layout/hierarchy5"/>
    <dgm:cxn modelId="{97F2E14C-BD41-8340-ADE2-7DA00E0BE44F}" type="presParOf" srcId="{AA05C2A5-5CFC-AE43-90DF-92B255EF98EF}" destId="{01331203-8585-D941-AA93-3E753A450BFB}" srcOrd="0" destOrd="0" presId="urn:microsoft.com/office/officeart/2005/8/layout/hierarchy5"/>
    <dgm:cxn modelId="{84DB6FA9-BFFE-A349-8A9B-D35099B6CEDC}" type="presParOf" srcId="{AA05C2A5-5CFC-AE43-90DF-92B255EF98EF}" destId="{C347A178-6E42-5245-A208-1E5F01EBF3D2}" srcOrd="1" destOrd="0" presId="urn:microsoft.com/office/officeart/2005/8/layout/hierarchy5"/>
    <dgm:cxn modelId="{2C1BCB4B-6A80-0949-BFBF-2D509A1B97B6}" type="presParOf" srcId="{C347A178-6E42-5245-A208-1E5F01EBF3D2}" destId="{DB595F4B-02F1-8943-9BC5-616791C0D221}" srcOrd="0" destOrd="0" presId="urn:microsoft.com/office/officeart/2005/8/layout/hierarchy5"/>
    <dgm:cxn modelId="{4EB82AA9-06C4-9643-B000-E66B1C3F2ADF}" type="presParOf" srcId="{DB595F4B-02F1-8943-9BC5-616791C0D221}" destId="{36E11FE1-D9CE-0849-AA45-45CAA0E5C28E}" srcOrd="0" destOrd="0" presId="urn:microsoft.com/office/officeart/2005/8/layout/hierarchy5"/>
    <dgm:cxn modelId="{3848BE24-7631-FA4B-BF38-D4ADCB31220A}" type="presParOf" srcId="{C347A178-6E42-5245-A208-1E5F01EBF3D2}" destId="{98428486-9937-624A-9914-B7B6DD7C6342}" srcOrd="1" destOrd="0" presId="urn:microsoft.com/office/officeart/2005/8/layout/hierarchy5"/>
    <dgm:cxn modelId="{54D3DBB3-D6A3-8A44-B292-3C286748EA3F}" type="presParOf" srcId="{98428486-9937-624A-9914-B7B6DD7C6342}" destId="{3C8A00E3-444B-9B46-B110-07026DD8BB68}" srcOrd="0" destOrd="0" presId="urn:microsoft.com/office/officeart/2005/8/layout/hierarchy5"/>
    <dgm:cxn modelId="{42DF4C67-DB1A-A24B-BC60-C04E8956F82C}" type="presParOf" srcId="{98428486-9937-624A-9914-B7B6DD7C6342}" destId="{9C437C69-AB5F-C441-B47E-AAD2C7A3F8B1}" srcOrd="1" destOrd="0" presId="urn:microsoft.com/office/officeart/2005/8/layout/hierarchy5"/>
    <dgm:cxn modelId="{E29B0BDB-0D70-644E-9E15-8AA4130971ED}" type="presParOf" srcId="{9C437C69-AB5F-C441-B47E-AAD2C7A3F8B1}" destId="{1B091A94-C5C0-F749-A13E-3279711D7283}" srcOrd="0" destOrd="0" presId="urn:microsoft.com/office/officeart/2005/8/layout/hierarchy5"/>
    <dgm:cxn modelId="{CD940B05-3DA5-0647-8541-A595682A957D}" type="presParOf" srcId="{1B091A94-C5C0-F749-A13E-3279711D7283}" destId="{23E4B491-6F3A-B942-ABD4-6607CD6EAD1C}" srcOrd="0" destOrd="0" presId="urn:microsoft.com/office/officeart/2005/8/layout/hierarchy5"/>
    <dgm:cxn modelId="{03816B0C-8C16-0641-8C9D-1B82C84485A1}" type="presParOf" srcId="{9C437C69-AB5F-C441-B47E-AAD2C7A3F8B1}" destId="{85628357-3E3C-7B40-A074-30C9F528CBCF}" srcOrd="1" destOrd="0" presId="urn:microsoft.com/office/officeart/2005/8/layout/hierarchy5"/>
    <dgm:cxn modelId="{07B4099A-1602-8B4A-B0A8-1F38F87CCCF7}" type="presParOf" srcId="{85628357-3E3C-7B40-A074-30C9F528CBCF}" destId="{00D6AAEA-75F0-B34D-8FD1-742DC34139DA}" srcOrd="0" destOrd="0" presId="urn:microsoft.com/office/officeart/2005/8/layout/hierarchy5"/>
    <dgm:cxn modelId="{8EFED064-BB44-7041-99DE-73C3D2F20147}" type="presParOf" srcId="{85628357-3E3C-7B40-A074-30C9F528CBCF}" destId="{3837B40A-CE68-BC41-BF73-A304ED40746B}" srcOrd="1" destOrd="0" presId="urn:microsoft.com/office/officeart/2005/8/layout/hierarchy5"/>
    <dgm:cxn modelId="{34A1815B-1C27-8C48-9755-0B34AB31D3FA}" type="presParOf" srcId="{3837B40A-CE68-BC41-BF73-A304ED40746B}" destId="{523F97A0-3478-6C4A-929A-F9A4A2664DAA}" srcOrd="0" destOrd="0" presId="urn:microsoft.com/office/officeart/2005/8/layout/hierarchy5"/>
    <dgm:cxn modelId="{7533B1F9-4E2B-9247-BADB-2F19C9873286}" type="presParOf" srcId="{523F97A0-3478-6C4A-929A-F9A4A2664DAA}" destId="{19B2BECB-7E2B-D246-9962-523A81DDB1DB}" srcOrd="0" destOrd="0" presId="urn:microsoft.com/office/officeart/2005/8/layout/hierarchy5"/>
    <dgm:cxn modelId="{E8390EFA-C115-7140-A7DE-2DD9F6D2F6E0}" type="presParOf" srcId="{3837B40A-CE68-BC41-BF73-A304ED40746B}" destId="{88492D34-E117-CF4E-BFD6-3E93699B563B}" srcOrd="1" destOrd="0" presId="urn:microsoft.com/office/officeart/2005/8/layout/hierarchy5"/>
    <dgm:cxn modelId="{0067DC86-222C-F24C-B318-9B3F9E910BFE}" type="presParOf" srcId="{88492D34-E117-CF4E-BFD6-3E93699B563B}" destId="{B83F8444-D828-0641-935A-E8DA374D5162}" srcOrd="0" destOrd="0" presId="urn:microsoft.com/office/officeart/2005/8/layout/hierarchy5"/>
    <dgm:cxn modelId="{AECBAAC1-91E9-794E-BCA7-54E9DCEA748F}" type="presParOf" srcId="{88492D34-E117-CF4E-BFD6-3E93699B563B}" destId="{2C683B84-1167-624A-8684-3F4A687B5E47}" srcOrd="1" destOrd="0" presId="urn:microsoft.com/office/officeart/2005/8/layout/hierarchy5"/>
    <dgm:cxn modelId="{AFB39674-2AB1-DA42-9294-6D3898B6B781}" type="presParOf" srcId="{9C437C69-AB5F-C441-B47E-AAD2C7A3F8B1}" destId="{D80EAE30-9A1A-E74D-94F1-AE5E5A684349}" srcOrd="2" destOrd="0" presId="urn:microsoft.com/office/officeart/2005/8/layout/hierarchy5"/>
    <dgm:cxn modelId="{5E744C84-D5DA-6040-B48E-81F8C919FA27}" type="presParOf" srcId="{D80EAE30-9A1A-E74D-94F1-AE5E5A684349}" destId="{66FFB0E7-D92D-9E44-B4E9-83422F96DA74}" srcOrd="0" destOrd="0" presId="urn:microsoft.com/office/officeart/2005/8/layout/hierarchy5"/>
    <dgm:cxn modelId="{765D8F47-F206-6E4F-9B90-73790D2065DC}" type="presParOf" srcId="{9C437C69-AB5F-C441-B47E-AAD2C7A3F8B1}" destId="{0D8A6306-3506-8D45-9D85-D8AD34D7BCB3}" srcOrd="3" destOrd="0" presId="urn:microsoft.com/office/officeart/2005/8/layout/hierarchy5"/>
    <dgm:cxn modelId="{7CE6FC0B-CCFD-2D44-84E0-42BBCBFA43F4}" type="presParOf" srcId="{0D8A6306-3506-8D45-9D85-D8AD34D7BCB3}" destId="{39EDC453-8437-0F4F-A47F-18EAF20BD609}" srcOrd="0" destOrd="0" presId="urn:microsoft.com/office/officeart/2005/8/layout/hierarchy5"/>
    <dgm:cxn modelId="{ABC9CD50-5DF4-404A-B667-A30B687D7C90}" type="presParOf" srcId="{0D8A6306-3506-8D45-9D85-D8AD34D7BCB3}" destId="{256AC482-F3BC-7F4F-BE95-3A03E8D09D89}" srcOrd="1" destOrd="0" presId="urn:microsoft.com/office/officeart/2005/8/layout/hierarchy5"/>
    <dgm:cxn modelId="{DB91B356-7612-784E-A488-A00F7ACF8D03}" type="presParOf" srcId="{256AC482-F3BC-7F4F-BE95-3A03E8D09D89}" destId="{6F114F6D-06FD-4D4F-B800-DC2DFC0DFEC9}" srcOrd="0" destOrd="0" presId="urn:microsoft.com/office/officeart/2005/8/layout/hierarchy5"/>
    <dgm:cxn modelId="{337B54D3-5D1F-D146-A61E-0796300F36EE}" type="presParOf" srcId="{6F114F6D-06FD-4D4F-B800-DC2DFC0DFEC9}" destId="{CADEB998-8728-CD44-9ADB-96D9A814E99B}" srcOrd="0" destOrd="0" presId="urn:microsoft.com/office/officeart/2005/8/layout/hierarchy5"/>
    <dgm:cxn modelId="{32A7A5CF-A8E2-E246-814E-1645BC15867F}" type="presParOf" srcId="{256AC482-F3BC-7F4F-BE95-3A03E8D09D89}" destId="{51DA48D4-03EB-6348-92DE-06D55D777732}" srcOrd="1" destOrd="0" presId="urn:microsoft.com/office/officeart/2005/8/layout/hierarchy5"/>
    <dgm:cxn modelId="{42C31262-8EF7-5144-BCDF-CB4B7FB922F7}" type="presParOf" srcId="{51DA48D4-03EB-6348-92DE-06D55D777732}" destId="{DDDD8236-5CCE-3F44-8002-602C6808E571}" srcOrd="0" destOrd="0" presId="urn:microsoft.com/office/officeart/2005/8/layout/hierarchy5"/>
    <dgm:cxn modelId="{E011009F-11F2-F940-9B3C-8875C821EE7A}" type="presParOf" srcId="{51DA48D4-03EB-6348-92DE-06D55D777732}" destId="{F442CCD4-95EF-FE44-954D-4FBC2CE09D28}" srcOrd="1" destOrd="0" presId="urn:microsoft.com/office/officeart/2005/8/layout/hierarchy5"/>
    <dgm:cxn modelId="{DBD48582-1984-334F-91F9-3909AC697B3A}" type="presParOf" srcId="{C347A178-6E42-5245-A208-1E5F01EBF3D2}" destId="{831701C9-E6EC-A049-8D79-A4114FE83B24}" srcOrd="2" destOrd="0" presId="urn:microsoft.com/office/officeart/2005/8/layout/hierarchy5"/>
    <dgm:cxn modelId="{915092DF-620C-EA47-9445-5BFCA188DFE1}" type="presParOf" srcId="{831701C9-E6EC-A049-8D79-A4114FE83B24}" destId="{CCE2B42B-96A1-BA41-BDE0-147A522528BF}" srcOrd="0" destOrd="0" presId="urn:microsoft.com/office/officeart/2005/8/layout/hierarchy5"/>
    <dgm:cxn modelId="{F2D4D2F8-190A-5849-87CF-5B80F4ACB2AA}" type="presParOf" srcId="{C347A178-6E42-5245-A208-1E5F01EBF3D2}" destId="{6DAA0040-8C7E-044C-9141-5A6B69B187F9}" srcOrd="3" destOrd="0" presId="urn:microsoft.com/office/officeart/2005/8/layout/hierarchy5"/>
    <dgm:cxn modelId="{49596929-8D89-0E41-B6F2-28AE50B41D3C}" type="presParOf" srcId="{6DAA0040-8C7E-044C-9141-5A6B69B187F9}" destId="{144BCF41-F379-C740-8A2E-636521F6195F}" srcOrd="0" destOrd="0" presId="urn:microsoft.com/office/officeart/2005/8/layout/hierarchy5"/>
    <dgm:cxn modelId="{B6B58708-9365-9C45-9C5B-62D0633A27B5}" type="presParOf" srcId="{6DAA0040-8C7E-044C-9141-5A6B69B187F9}" destId="{358C60DA-B084-414C-9040-F5BF2583AE37}" srcOrd="1" destOrd="0" presId="urn:microsoft.com/office/officeart/2005/8/layout/hierarchy5"/>
    <dgm:cxn modelId="{60036F31-3E04-7048-AD2F-3731422E1C8F}" type="presParOf" srcId="{358C60DA-B084-414C-9040-F5BF2583AE37}" destId="{F14DD97E-2A05-A94F-9A6C-5E9C191CAFE1}" srcOrd="0" destOrd="0" presId="urn:microsoft.com/office/officeart/2005/8/layout/hierarchy5"/>
    <dgm:cxn modelId="{4F5A50C4-CA26-2946-A189-E906B9966313}" type="presParOf" srcId="{F14DD97E-2A05-A94F-9A6C-5E9C191CAFE1}" destId="{28C24A43-ED05-054E-A3C1-E5083C8D9EEC}" srcOrd="0" destOrd="0" presId="urn:microsoft.com/office/officeart/2005/8/layout/hierarchy5"/>
    <dgm:cxn modelId="{B12EF900-C001-FE4E-A0B4-679E4A45F2EB}" type="presParOf" srcId="{358C60DA-B084-414C-9040-F5BF2583AE37}" destId="{3460829F-F280-C04D-98C0-1C160DA343C4}" srcOrd="1" destOrd="0" presId="urn:microsoft.com/office/officeart/2005/8/layout/hierarchy5"/>
    <dgm:cxn modelId="{A84A72D3-FB49-BE45-A35A-957316F98938}" type="presParOf" srcId="{3460829F-F280-C04D-98C0-1C160DA343C4}" destId="{0C2454FC-AB41-7C40-809D-04BCB8CEFC35}" srcOrd="0" destOrd="0" presId="urn:microsoft.com/office/officeart/2005/8/layout/hierarchy5"/>
    <dgm:cxn modelId="{313C6CF1-C553-1C48-81CC-1EFAA9CCEEEC}" type="presParOf" srcId="{3460829F-F280-C04D-98C0-1C160DA343C4}" destId="{C1F51F59-7CEF-D44E-850B-21228329FAE0}" srcOrd="1" destOrd="0" presId="urn:microsoft.com/office/officeart/2005/8/layout/hierarchy5"/>
    <dgm:cxn modelId="{D03EE44A-E631-0748-A1C7-91FE6C167315}" type="presParOf" srcId="{C1F51F59-7CEF-D44E-850B-21228329FAE0}" destId="{8B9287F6-353D-504A-BA18-827CEFE36EA5}" srcOrd="0" destOrd="0" presId="urn:microsoft.com/office/officeart/2005/8/layout/hierarchy5"/>
    <dgm:cxn modelId="{95538E99-3E6C-9748-A28E-6B756B619E48}" type="presParOf" srcId="{8B9287F6-353D-504A-BA18-827CEFE36EA5}" destId="{C9BCB1C9-DBF2-2745-8051-5E8187C27F3B}" srcOrd="0" destOrd="0" presId="urn:microsoft.com/office/officeart/2005/8/layout/hierarchy5"/>
    <dgm:cxn modelId="{0CCEBD7D-3700-8E48-A05B-1361D567C37B}" type="presParOf" srcId="{C1F51F59-7CEF-D44E-850B-21228329FAE0}" destId="{0088D63B-7D3F-B041-BEE1-625D8ECCC06B}" srcOrd="1" destOrd="0" presId="urn:microsoft.com/office/officeart/2005/8/layout/hierarchy5"/>
    <dgm:cxn modelId="{D26D9033-E353-D245-A437-612199381CB9}" type="presParOf" srcId="{0088D63B-7D3F-B041-BEE1-625D8ECCC06B}" destId="{A494D4B2-9605-C74A-BD4F-584BBD708629}" srcOrd="0" destOrd="0" presId="urn:microsoft.com/office/officeart/2005/8/layout/hierarchy5"/>
    <dgm:cxn modelId="{97103C7A-230B-7549-B197-FCD5BAFC7181}" type="presParOf" srcId="{0088D63B-7D3F-B041-BEE1-625D8ECCC06B}" destId="{757201A9-31C7-C94B-9B2E-ACC5EB519E0A}" srcOrd="1" destOrd="0" presId="urn:microsoft.com/office/officeart/2005/8/layout/hierarchy5"/>
    <dgm:cxn modelId="{E5E0431B-01BA-F94A-83B8-A44D5B2E35AC}" type="presParOf" srcId="{761758EA-3A27-0149-94BA-C6EE4B1E6EB7}" destId="{A9316AFC-DCFE-9246-944E-6CE47FCB228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28575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  <a:endParaRPr lang="ko-KR" altLang="en-US" sz="29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 상태 측정</a:t>
          </a:r>
          <a:endParaRPr lang="ko-KR" altLang="en-US" sz="1300" kern="1200" dirty="0"/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 상태 보고</a:t>
          </a:r>
          <a:endParaRPr lang="ko-KR" altLang="en-US" sz="1300" kern="1200" dirty="0"/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수신</a:t>
          </a:r>
          <a:endParaRPr lang="ko-KR" altLang="en-US" sz="1300" kern="1200" dirty="0"/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공유</a:t>
          </a:r>
          <a:r>
            <a:rPr lang="en-US" altLang="ko-KR" sz="1300" kern="1200" dirty="0" smtClean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Signal Controllers</a:t>
          </a:r>
          <a:endParaRPr lang="ko-KR" altLang="en-US" sz="28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상태 측정</a:t>
          </a:r>
          <a:endParaRPr lang="ko-KR" altLang="en-US" sz="1300" kern="1200" dirty="0"/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신호 상태 보고</a:t>
          </a:r>
          <a:endParaRPr lang="ko-KR" altLang="en-US" sz="1300" kern="1200" dirty="0"/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신호 통제</a:t>
          </a:r>
          <a:endParaRPr lang="ko-KR" altLang="en-US" sz="1300" kern="1200" dirty="0"/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제공</a:t>
          </a:r>
          <a:r>
            <a:rPr lang="en-US" altLang="ko-KR" sz="1300" kern="1200" dirty="0" smtClean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  <a:endParaRPr lang="ko-KR" altLang="en-US" sz="28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상태</a:t>
          </a:r>
          <a:r>
            <a:rPr lang="en-US" altLang="ko-KR" sz="1300" kern="1200" dirty="0" smtClean="0"/>
            <a:t>(</a:t>
          </a:r>
          <a:r>
            <a:rPr lang="en-US" altLang="ko-KR" sz="1300" kern="1200" dirty="0" err="1" smtClean="0"/>
            <a:t>car&amp;IC</a:t>
          </a:r>
          <a:r>
            <a:rPr lang="en-US" altLang="ko-KR" sz="1300" kern="1200" dirty="0" smtClean="0"/>
            <a:t>)</a:t>
          </a:r>
          <a:r>
            <a:rPr lang="ko-KR" altLang="en-US" sz="1300" kern="1200" dirty="0" smtClean="0"/>
            <a:t> 수신</a:t>
          </a:r>
          <a:endParaRPr lang="ko-KR" altLang="en-US" sz="1300" kern="1200" dirty="0"/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혼잡도 분석</a:t>
          </a:r>
          <a:endParaRPr lang="ko-KR" altLang="en-US" sz="1300" kern="1200" dirty="0"/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컨트롤러 통제</a:t>
          </a:r>
          <a:endParaRPr lang="ko-KR" altLang="en-US" sz="1300" kern="1200" dirty="0"/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생성</a:t>
          </a:r>
          <a:endParaRPr lang="ko-KR" altLang="en-US" sz="1300" kern="1200" dirty="0"/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제공</a:t>
          </a:r>
          <a:endParaRPr lang="ko-KR" altLang="en-US" sz="1300" kern="1200" dirty="0"/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  <a:endParaRPr lang="ko-KR" altLang="en-US" sz="28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data </a:t>
          </a:r>
          <a:r>
            <a:rPr lang="ko-KR" altLang="en-US" sz="1300" kern="1200" dirty="0" smtClean="0"/>
            <a:t>기록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요청 </a:t>
          </a:r>
          <a:r>
            <a:rPr lang="en-US" altLang="ko-KR" sz="1300" kern="1200" dirty="0" smtClean="0"/>
            <a:t>data </a:t>
          </a:r>
          <a:r>
            <a:rPr lang="ko-KR" altLang="en-US" sz="1300" kern="1200" dirty="0" smtClean="0"/>
            <a:t>전송</a:t>
          </a: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2700" y="90886"/>
          <a:ext cx="263345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struct</a:t>
          </a:r>
          <a:r>
            <a:rPr lang="en-US" altLang="ko-KR" sz="1900" kern="1200" dirty="0" smtClean="0"/>
            <a:t> </a:t>
          </a:r>
          <a:r>
            <a:rPr lang="en-US" altLang="ko-KR" sz="1900" kern="1200" dirty="0" err="1" smtClean="0"/>
            <a:t>carData</a:t>
          </a:r>
          <a:endParaRPr lang="ko-KR" altLang="en-US" sz="1900" kern="1200" dirty="0"/>
        </a:p>
      </dsp:txBody>
      <dsp:txXfrm>
        <a:off x="2700" y="90886"/>
        <a:ext cx="2633458" cy="547200"/>
      </dsp:txXfrm>
    </dsp:sp>
    <dsp:sp modelId="{0292CD33-C9A1-492B-9F5D-462E1CC7F787}">
      <dsp:nvSpPr>
        <dsp:cNvPr id="0" name=""/>
        <dsp:cNvSpPr/>
      </dsp:nvSpPr>
      <dsp:spPr>
        <a:xfrm>
          <a:off x="2700" y="638086"/>
          <a:ext cx="2633458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int</a:t>
          </a:r>
          <a:r>
            <a:rPr lang="en-US" altLang="ko-KR" sz="1900" kern="1200" dirty="0" smtClean="0"/>
            <a:t> </a:t>
          </a:r>
          <a:r>
            <a:rPr lang="en-US" altLang="ko-KR" sz="1900" kern="1200" dirty="0" smtClean="0"/>
            <a:t>id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int</a:t>
          </a:r>
          <a:r>
            <a:rPr lang="en-US" altLang="ko-KR" sz="1900" kern="1200" dirty="0" smtClean="0"/>
            <a:t> </a:t>
          </a:r>
          <a:r>
            <a:rPr lang="en-US" altLang="ko-KR" sz="1900" kern="1200" dirty="0" err="1" smtClean="0"/>
            <a:t>curX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int</a:t>
          </a:r>
          <a:r>
            <a:rPr lang="en-US" altLang="ko-KR" sz="1900" kern="1200" dirty="0" smtClean="0"/>
            <a:t> </a:t>
          </a:r>
          <a:r>
            <a:rPr lang="en-US" altLang="ko-KR" sz="1900" kern="1200" dirty="0" err="1" smtClean="0"/>
            <a:t>curY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int</a:t>
          </a:r>
          <a:r>
            <a:rPr lang="en-US" altLang="ko-KR" sz="1900" kern="1200" dirty="0" smtClean="0"/>
            <a:t> speed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int</a:t>
          </a:r>
          <a:r>
            <a:rPr lang="en-US" altLang="ko-KR" sz="1900" kern="1200" dirty="0" smtClean="0"/>
            <a:t> distance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int</a:t>
          </a:r>
          <a:r>
            <a:rPr lang="en-US" altLang="ko-KR" sz="1900" kern="1200" dirty="0" smtClean="0"/>
            <a:t> emergency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/>
            <a:t>char direction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time_t</a:t>
          </a:r>
          <a:r>
            <a:rPr lang="en-US" altLang="ko-KR" sz="1900" kern="1200" dirty="0" smtClean="0"/>
            <a:t> </a:t>
          </a:r>
          <a:r>
            <a:rPr lang="en-US" altLang="ko-KR" sz="1900" kern="1200" dirty="0" err="1" smtClean="0"/>
            <a:t>cur_time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time_t</a:t>
          </a:r>
          <a:r>
            <a:rPr lang="en-US" altLang="ko-KR" sz="1900" kern="1200" dirty="0" smtClean="0"/>
            <a:t> </a:t>
          </a:r>
          <a:r>
            <a:rPr lang="en-US" altLang="ko-KR" sz="1900" kern="1200" dirty="0" err="1" smtClean="0"/>
            <a:t>wait_time</a:t>
          </a:r>
          <a:endParaRPr lang="ko-KR" altLang="en-US" sz="1900" kern="1200" dirty="0"/>
        </a:p>
      </dsp:txBody>
      <dsp:txXfrm>
        <a:off x="2700" y="638086"/>
        <a:ext cx="2633458" cy="4172399"/>
      </dsp:txXfrm>
    </dsp:sp>
    <dsp:sp modelId="{07F0B409-84F5-46BB-9AEB-BB98F35298BD}">
      <dsp:nvSpPr>
        <dsp:cNvPr id="0" name=""/>
        <dsp:cNvSpPr/>
      </dsp:nvSpPr>
      <dsp:spPr>
        <a:xfrm>
          <a:off x="3004843" y="90886"/>
          <a:ext cx="263345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functions</a:t>
          </a:r>
          <a:endParaRPr lang="ko-KR" altLang="en-US" sz="1900" kern="1200" dirty="0"/>
        </a:p>
      </dsp:txBody>
      <dsp:txXfrm>
        <a:off x="3004843" y="90886"/>
        <a:ext cx="2633458" cy="547200"/>
      </dsp:txXfrm>
    </dsp:sp>
    <dsp:sp modelId="{C1808A8A-370D-40A4-8656-D921A4BC2933}">
      <dsp:nvSpPr>
        <dsp:cNvPr id="0" name=""/>
        <dsp:cNvSpPr/>
      </dsp:nvSpPr>
      <dsp:spPr>
        <a:xfrm>
          <a:off x="3004843" y="638086"/>
          <a:ext cx="2633458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/>
            <a:t>void </a:t>
          </a:r>
          <a:r>
            <a:rPr lang="en-US" altLang="ko-KR" sz="1900" kern="1200" dirty="0" err="1" smtClean="0"/>
            <a:t>getStatus</a:t>
          </a:r>
          <a:r>
            <a:rPr lang="en-US" altLang="ko-KR" sz="1900" kern="1200" dirty="0" smtClean="0"/>
            <a:t>(</a:t>
          </a:r>
          <a:r>
            <a:rPr lang="en-US" altLang="ko-KR" sz="1900" kern="1200" dirty="0" err="1" smtClean="0"/>
            <a:t>carData</a:t>
          </a:r>
          <a:r>
            <a:rPr lang="en-US" altLang="ko-KR" sz="1900" kern="1200" dirty="0" smtClean="0"/>
            <a:t> *)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/>
            <a:t>void </a:t>
          </a:r>
          <a:r>
            <a:rPr lang="en-US" altLang="ko-KR" sz="1900" kern="1200" dirty="0" err="1" smtClean="0"/>
            <a:t>sendStatus</a:t>
          </a:r>
          <a:r>
            <a:rPr lang="en-US" altLang="ko-KR" sz="1900" kern="1200" dirty="0" smtClean="0"/>
            <a:t>(</a:t>
          </a:r>
          <a:r>
            <a:rPr lang="en-US" altLang="ko-KR" sz="1900" kern="1200" dirty="0" err="1" smtClean="0"/>
            <a:t>int</a:t>
          </a:r>
          <a:r>
            <a:rPr lang="en-US" altLang="ko-KR" sz="1900" kern="1200" dirty="0" smtClean="0"/>
            <a:t> *, </a:t>
          </a:r>
          <a:r>
            <a:rPr lang="en-US" altLang="ko-KR" sz="1900" kern="1200" dirty="0" err="1" smtClean="0"/>
            <a:t>carData</a:t>
          </a:r>
          <a:r>
            <a:rPr lang="en-US" altLang="ko-KR" sz="1900" kern="1200" dirty="0" smtClean="0"/>
            <a:t> *)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sigInfo</a:t>
          </a:r>
          <a:r>
            <a:rPr lang="en-US" altLang="ko-KR" sz="1900" kern="1200" dirty="0" smtClean="0"/>
            <a:t> </a:t>
          </a:r>
          <a:r>
            <a:rPr lang="en-US" altLang="ko-KR" sz="1900" kern="1200" dirty="0" err="1" smtClean="0"/>
            <a:t>recvSigInfo</a:t>
          </a:r>
          <a:r>
            <a:rPr lang="en-US" altLang="ko-KR" sz="1900" kern="1200" dirty="0" smtClean="0"/>
            <a:t>()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/>
            <a:t>void </a:t>
          </a:r>
          <a:r>
            <a:rPr lang="en-US" altLang="ko-KR" sz="1900" kern="1200" dirty="0" err="1" smtClean="0"/>
            <a:t>getRoadInfo</a:t>
          </a:r>
          <a:r>
            <a:rPr lang="en-US" altLang="ko-KR" sz="1900" kern="1200" dirty="0" smtClean="0"/>
            <a:t>(</a:t>
          </a:r>
          <a:r>
            <a:rPr lang="en-US" altLang="ko-KR" sz="1900" kern="1200" dirty="0" err="1" smtClean="0"/>
            <a:t>sigInfo</a:t>
          </a:r>
          <a:r>
            <a:rPr lang="en-US" altLang="ko-KR" sz="1900" kern="1200" dirty="0" smtClean="0"/>
            <a:t> *)</a:t>
          </a:r>
          <a:endParaRPr lang="ko-KR" altLang="en-US" sz="1900" kern="1200" dirty="0"/>
        </a:p>
      </dsp:txBody>
      <dsp:txXfrm>
        <a:off x="3004843" y="638086"/>
        <a:ext cx="2633458" cy="4172399"/>
      </dsp:txXfrm>
    </dsp:sp>
    <dsp:sp modelId="{824D8A5D-752E-448A-A358-5134509D5E03}">
      <dsp:nvSpPr>
        <dsp:cNvPr id="0" name=""/>
        <dsp:cNvSpPr/>
      </dsp:nvSpPr>
      <dsp:spPr>
        <a:xfrm>
          <a:off x="6006985" y="90886"/>
          <a:ext cx="263345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attributes</a:t>
          </a:r>
          <a:endParaRPr lang="ko-KR" altLang="en-US" sz="1900" kern="1200" dirty="0"/>
        </a:p>
      </dsp:txBody>
      <dsp:txXfrm>
        <a:off x="6006985" y="90886"/>
        <a:ext cx="2633458" cy="547200"/>
      </dsp:txXfrm>
    </dsp:sp>
    <dsp:sp modelId="{878636EE-1892-4420-91C5-43902060C358}">
      <dsp:nvSpPr>
        <dsp:cNvPr id="0" name=""/>
        <dsp:cNvSpPr/>
      </dsp:nvSpPr>
      <dsp:spPr>
        <a:xfrm>
          <a:off x="6006985" y="638086"/>
          <a:ext cx="2633458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struct</a:t>
          </a:r>
          <a:r>
            <a:rPr lang="en-US" altLang="ko-KR" sz="1900" kern="1200" dirty="0" smtClean="0"/>
            <a:t> </a:t>
          </a:r>
          <a:r>
            <a:rPr lang="en-US" altLang="ko-KR" sz="1900" kern="1200" dirty="0" err="1" smtClean="0"/>
            <a:t>sockaddr_in</a:t>
          </a:r>
          <a:r>
            <a:rPr lang="en-US" altLang="ko-KR" sz="1900" kern="1200" dirty="0" smtClean="0"/>
            <a:t> </a:t>
          </a:r>
          <a:r>
            <a:rPr lang="en-US" altLang="ko-KR" sz="1900" kern="1200" dirty="0" err="1" smtClean="0"/>
            <a:t>ctrIP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carData</a:t>
          </a:r>
          <a:r>
            <a:rPr lang="en-US" altLang="ko-KR" sz="1900" kern="1200" dirty="0" smtClean="0"/>
            <a:t> *</a:t>
          </a:r>
          <a:r>
            <a:rPr lang="en-US" altLang="ko-KR" sz="1900" kern="1200" dirty="0" err="1" smtClean="0"/>
            <a:t>p_car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sigInfo</a:t>
          </a:r>
          <a:r>
            <a:rPr lang="en-US" altLang="ko-KR" sz="1900" kern="1200" dirty="0" smtClean="0"/>
            <a:t> *</a:t>
          </a:r>
          <a:r>
            <a:rPr lang="en-US" altLang="ko-KR" sz="1900" kern="1200" dirty="0" err="1" smtClean="0"/>
            <a:t>p_sig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 smtClean="0"/>
            <a:t>int</a:t>
          </a:r>
          <a:r>
            <a:rPr lang="en-US" altLang="ko-KR" sz="1900" kern="1200" dirty="0" smtClean="0"/>
            <a:t> sock</a:t>
          </a:r>
          <a:endParaRPr lang="ko-KR" altLang="en-US" sz="1900" kern="1200" dirty="0"/>
        </a:p>
      </dsp:txBody>
      <dsp:txXfrm>
        <a:off x="6006985" y="638086"/>
        <a:ext cx="2633458" cy="4172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3249" y="89404"/>
          <a:ext cx="195399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struct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sigInfo</a:t>
          </a:r>
          <a:endParaRPr lang="ko-KR" altLang="en-US" sz="1500" kern="1200" dirty="0"/>
        </a:p>
      </dsp:txBody>
      <dsp:txXfrm>
        <a:off x="3249" y="89404"/>
        <a:ext cx="1953992" cy="432000"/>
      </dsp:txXfrm>
    </dsp:sp>
    <dsp:sp modelId="{0292CD33-C9A1-492B-9F5D-462E1CC7F787}">
      <dsp:nvSpPr>
        <dsp:cNvPr id="0" name=""/>
        <dsp:cNvSpPr/>
      </dsp:nvSpPr>
      <dsp:spPr>
        <a:xfrm>
          <a:off x="3249" y="521404"/>
          <a:ext cx="1953992" cy="4290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cur_sig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cur_sig_time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next_sig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next_sig_time</a:t>
          </a:r>
          <a:endParaRPr lang="ko-KR" altLang="en-US" sz="1500" kern="1200" dirty="0"/>
        </a:p>
      </dsp:txBody>
      <dsp:txXfrm>
        <a:off x="3249" y="521404"/>
        <a:ext cx="1953992" cy="4290563"/>
      </dsp:txXfrm>
    </dsp:sp>
    <dsp:sp modelId="{07F0B409-84F5-46BB-9AEB-BB98F35298BD}">
      <dsp:nvSpPr>
        <dsp:cNvPr id="0" name=""/>
        <dsp:cNvSpPr/>
      </dsp:nvSpPr>
      <dsp:spPr>
        <a:xfrm>
          <a:off x="2230800" y="89404"/>
          <a:ext cx="195399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struct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sigQueue</a:t>
          </a:r>
          <a:endParaRPr lang="ko-KR" altLang="en-US" sz="1500" kern="1200" dirty="0"/>
        </a:p>
      </dsp:txBody>
      <dsp:txXfrm>
        <a:off x="2230800" y="89404"/>
        <a:ext cx="1953992" cy="432000"/>
      </dsp:txXfrm>
    </dsp:sp>
    <dsp:sp modelId="{C1808A8A-370D-40A4-8656-D921A4BC2933}">
      <dsp:nvSpPr>
        <dsp:cNvPr id="0" name=""/>
        <dsp:cNvSpPr/>
      </dsp:nvSpPr>
      <dsp:spPr>
        <a:xfrm>
          <a:off x="2230800" y="521404"/>
          <a:ext cx="1953992" cy="4290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count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sig front</a:t>
          </a:r>
          <a:endParaRPr lang="ko-KR" altLang="en-US" sz="1500" kern="1200" dirty="0"/>
        </a:p>
      </dsp:txBody>
      <dsp:txXfrm>
        <a:off x="2230800" y="521404"/>
        <a:ext cx="1953992" cy="4290563"/>
      </dsp:txXfrm>
    </dsp:sp>
    <dsp:sp modelId="{824D8A5D-752E-448A-A358-5134509D5E03}">
      <dsp:nvSpPr>
        <dsp:cNvPr id="0" name=""/>
        <dsp:cNvSpPr/>
      </dsp:nvSpPr>
      <dsp:spPr>
        <a:xfrm>
          <a:off x="4458351" y="89404"/>
          <a:ext cx="195399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struct</a:t>
          </a:r>
          <a:r>
            <a:rPr lang="en-US" altLang="ko-KR" sz="1500" kern="1200" dirty="0" smtClean="0"/>
            <a:t> signal</a:t>
          </a:r>
          <a:endParaRPr lang="ko-KR" altLang="en-US" sz="1500" kern="1200" dirty="0"/>
        </a:p>
      </dsp:txBody>
      <dsp:txXfrm>
        <a:off x="4458351" y="89404"/>
        <a:ext cx="1953992" cy="432000"/>
      </dsp:txXfrm>
    </dsp:sp>
    <dsp:sp modelId="{878636EE-1892-4420-91C5-43902060C358}">
      <dsp:nvSpPr>
        <dsp:cNvPr id="0" name=""/>
        <dsp:cNvSpPr/>
      </dsp:nvSpPr>
      <dsp:spPr>
        <a:xfrm>
          <a:off x="4458351" y="521404"/>
          <a:ext cx="1953992" cy="4290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emergency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sig_num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sig_value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keep_time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struct</a:t>
          </a:r>
          <a:r>
            <a:rPr lang="en-US" altLang="ko-KR" sz="1500" kern="1200" dirty="0" smtClean="0"/>
            <a:t> signal *next</a:t>
          </a:r>
          <a:endParaRPr lang="ko-KR" altLang="en-US" sz="1500" kern="1200" dirty="0"/>
        </a:p>
      </dsp:txBody>
      <dsp:txXfrm>
        <a:off x="4458351" y="521404"/>
        <a:ext cx="1953992" cy="4290563"/>
      </dsp:txXfrm>
    </dsp:sp>
    <dsp:sp modelId="{0CD3DACA-938E-4D30-8304-71A9B27F13C3}">
      <dsp:nvSpPr>
        <dsp:cNvPr id="0" name=""/>
        <dsp:cNvSpPr/>
      </dsp:nvSpPr>
      <dsp:spPr>
        <a:xfrm>
          <a:off x="6685903" y="89404"/>
          <a:ext cx="195399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functions</a:t>
          </a:r>
          <a:endParaRPr lang="ko-KR" altLang="en-US" sz="1500" kern="1200" dirty="0"/>
        </a:p>
      </dsp:txBody>
      <dsp:txXfrm>
        <a:off x="6685903" y="89404"/>
        <a:ext cx="1953992" cy="432000"/>
      </dsp:txXfrm>
    </dsp:sp>
    <dsp:sp modelId="{1B85A70D-C017-49FF-91AB-4607CA72A7BE}">
      <dsp:nvSpPr>
        <dsp:cNvPr id="0" name=""/>
        <dsp:cNvSpPr/>
      </dsp:nvSpPr>
      <dsp:spPr>
        <a:xfrm>
          <a:off x="6685903" y="521404"/>
          <a:ext cx="1953992" cy="4290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void </a:t>
          </a:r>
          <a:r>
            <a:rPr lang="en-US" altLang="ko-KR" sz="1500" kern="1200" dirty="0" err="1" smtClean="0"/>
            <a:t>createSigQueue</a:t>
          </a:r>
          <a:r>
            <a:rPr lang="en-US" altLang="ko-KR" sz="1500" kern="1200" dirty="0" smtClean="0"/>
            <a:t>()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void </a:t>
          </a:r>
          <a:r>
            <a:rPr lang="en-US" altLang="ko-KR" sz="1500" kern="1200" dirty="0" err="1" smtClean="0"/>
            <a:t>sendCarData</a:t>
          </a:r>
          <a:r>
            <a:rPr lang="en-US" altLang="ko-KR" sz="1500" kern="1200" dirty="0" smtClean="0"/>
            <a:t>(Car *, </a:t>
          </a:r>
          <a:r>
            <a:rPr lang="en-US" altLang="ko-KR" sz="1500" kern="1200" dirty="0" err="1" smtClean="0"/>
            <a:t>sockaddr_in</a:t>
          </a:r>
          <a:r>
            <a:rPr lang="en-US" altLang="ko-KR" sz="1500" kern="1200" dirty="0" smtClean="0"/>
            <a:t>)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 </a:t>
          </a:r>
          <a:r>
            <a:rPr lang="en-US" altLang="ko-KR" sz="1500" kern="1200" dirty="0" err="1" smtClean="0"/>
            <a:t>recvSIgValue</a:t>
          </a:r>
          <a:r>
            <a:rPr lang="en-US" altLang="ko-KR" sz="1500" kern="1200" dirty="0" smtClean="0"/>
            <a:t>(</a:t>
          </a: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, </a:t>
          </a:r>
          <a:r>
            <a:rPr lang="en-US" altLang="ko-KR" sz="1500" kern="1200" dirty="0" err="1" smtClean="0"/>
            <a:t>sigQueue</a:t>
          </a:r>
          <a:r>
            <a:rPr lang="en-US" altLang="ko-KR" sz="1500" kern="1200" dirty="0" smtClean="0"/>
            <a:t> *)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void </a:t>
          </a:r>
          <a:r>
            <a:rPr lang="en-US" altLang="ko-KR" sz="1500" kern="1200" dirty="0" err="1" smtClean="0"/>
            <a:t>controlSig</a:t>
          </a:r>
          <a:r>
            <a:rPr lang="en-US" altLang="ko-KR" sz="1500" kern="1200" dirty="0" smtClean="0"/>
            <a:t>(</a:t>
          </a: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, </a:t>
          </a:r>
          <a:r>
            <a:rPr lang="en-US" altLang="ko-KR" sz="1500" kern="1200" dirty="0" err="1" smtClean="0"/>
            <a:t>sigQueue</a:t>
          </a:r>
          <a:r>
            <a:rPr lang="en-US" altLang="ko-KR" sz="1500" kern="1200" dirty="0" smtClean="0"/>
            <a:t> *)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void </a:t>
          </a:r>
          <a:r>
            <a:rPr lang="en-US" altLang="ko-KR" sz="1500" kern="1200" dirty="0" err="1" smtClean="0"/>
            <a:t>sendSigInfo</a:t>
          </a:r>
          <a:r>
            <a:rPr lang="en-US" altLang="ko-KR" sz="1500" kern="1200" dirty="0" smtClean="0"/>
            <a:t>(</a:t>
          </a:r>
          <a:r>
            <a:rPr lang="en-US" altLang="ko-KR" sz="1500" kern="1200" dirty="0" err="1" smtClean="0"/>
            <a:t>int</a:t>
          </a:r>
          <a:r>
            <a:rPr lang="en-US" altLang="ko-KR" sz="1500" kern="1200" dirty="0" smtClean="0"/>
            <a:t>, </a:t>
          </a:r>
          <a:r>
            <a:rPr lang="en-US" altLang="ko-KR" sz="1500" kern="1200" dirty="0" err="1" smtClean="0"/>
            <a:t>sigInfo</a:t>
          </a:r>
          <a:r>
            <a:rPr lang="en-US" altLang="ko-KR" sz="1500" kern="1200" dirty="0" smtClean="0"/>
            <a:t> *)</a:t>
          </a:r>
          <a:endParaRPr lang="ko-KR" altLang="en-US" sz="1500" kern="1200" dirty="0"/>
        </a:p>
      </dsp:txBody>
      <dsp:txXfrm>
        <a:off x="6685903" y="521404"/>
        <a:ext cx="1953992" cy="4290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42" y="264496"/>
          <a:ext cx="4038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functions</a:t>
          </a:r>
          <a:endParaRPr lang="ko-KR" altLang="en-US" sz="1800" kern="1200" dirty="0"/>
        </a:p>
      </dsp:txBody>
      <dsp:txXfrm>
        <a:off x="42" y="264496"/>
        <a:ext cx="4038813" cy="518400"/>
      </dsp:txXfrm>
    </dsp:sp>
    <dsp:sp modelId="{0292CD33-C9A1-492B-9F5D-462E1CC7F787}">
      <dsp:nvSpPr>
        <dsp:cNvPr id="0" name=""/>
        <dsp:cNvSpPr/>
      </dsp:nvSpPr>
      <dsp:spPr>
        <a:xfrm>
          <a:off x="42" y="782896"/>
          <a:ext cx="4038813" cy="38539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void </a:t>
          </a:r>
          <a:r>
            <a:rPr lang="en-US" altLang="ko-KR" sz="1800" kern="1200" dirty="0" err="1" smtClean="0"/>
            <a:t>recordData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교차로 구조체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MYSQL_RES </a:t>
          </a:r>
          <a:r>
            <a:rPr lang="en-US" altLang="ko-KR" sz="1800" kern="1200" dirty="0" err="1" smtClean="0"/>
            <a:t>selectData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교차로 </a:t>
          </a:r>
          <a:r>
            <a:rPr lang="en-US" altLang="ko-KR" sz="1800" kern="1200" dirty="0" smtClean="0"/>
            <a:t>id, </a:t>
          </a:r>
          <a:r>
            <a:rPr lang="ko-KR" altLang="en-US" sz="1800" kern="1200" dirty="0" smtClean="0"/>
            <a:t>현재 신호 시간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* </a:t>
          </a:r>
          <a:r>
            <a:rPr lang="en-US" altLang="ko-KR" sz="1800" kern="1200" dirty="0" err="1" smtClean="0"/>
            <a:t>measureDemand</a:t>
          </a:r>
          <a:r>
            <a:rPr lang="en-US" altLang="ko-KR" sz="1800" kern="1200" dirty="0" smtClean="0"/>
            <a:t>(MYSQL_RES)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void </a:t>
          </a:r>
          <a:r>
            <a:rPr lang="en-US" altLang="ko-KR" sz="1800" kern="1200" dirty="0" err="1" smtClean="0"/>
            <a:t>recordCurDemand</a:t>
          </a:r>
          <a:r>
            <a:rPr lang="en-US" altLang="ko-KR" sz="1800" kern="1200" dirty="0" smtClean="0"/>
            <a:t>(</a:t>
          </a: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*)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void </a:t>
          </a:r>
          <a:r>
            <a:rPr lang="en-US" altLang="ko-KR" sz="1800" kern="1200" dirty="0" err="1" smtClean="0"/>
            <a:t>sendNextSig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교차로 </a:t>
          </a:r>
          <a:r>
            <a:rPr lang="en-US" altLang="ko-KR" sz="1800" kern="1200" dirty="0" smtClean="0"/>
            <a:t>id, </a:t>
          </a:r>
          <a:r>
            <a:rPr lang="ko-KR" altLang="en-US" sz="1800" kern="1200" dirty="0" smtClean="0"/>
            <a:t>신호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시간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800" kern="1200" dirty="0"/>
        </a:p>
      </dsp:txBody>
      <dsp:txXfrm>
        <a:off x="42" y="782896"/>
        <a:ext cx="4038813" cy="3853979"/>
      </dsp:txXfrm>
    </dsp:sp>
    <dsp:sp modelId="{824D8A5D-752E-448A-A358-5134509D5E03}">
      <dsp:nvSpPr>
        <dsp:cNvPr id="0" name=""/>
        <dsp:cNvSpPr/>
      </dsp:nvSpPr>
      <dsp:spPr>
        <a:xfrm>
          <a:off x="4604289" y="264496"/>
          <a:ext cx="4038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attributes</a:t>
          </a:r>
          <a:endParaRPr lang="ko-KR" altLang="en-US" sz="1800" kern="1200" dirty="0"/>
        </a:p>
      </dsp:txBody>
      <dsp:txXfrm>
        <a:off x="4604289" y="264496"/>
        <a:ext cx="4038813" cy="518400"/>
      </dsp:txXfrm>
    </dsp:sp>
    <dsp:sp modelId="{878636EE-1892-4420-91C5-43902060C358}">
      <dsp:nvSpPr>
        <dsp:cNvPr id="0" name=""/>
        <dsp:cNvSpPr/>
      </dsp:nvSpPr>
      <dsp:spPr>
        <a:xfrm>
          <a:off x="4604289" y="782896"/>
          <a:ext cx="4038813" cy="38539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number_cars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avg_speed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demand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buf</a:t>
          </a:r>
          <a:r>
            <a:rPr lang="en-US" altLang="ko-KR" sz="1800" kern="1200" dirty="0" smtClean="0"/>
            <a:t>[1000]</a:t>
          </a:r>
          <a:endParaRPr lang="ko-KR" altLang="en-US" sz="1800" kern="1200" dirty="0"/>
        </a:p>
      </dsp:txBody>
      <dsp:txXfrm>
        <a:off x="4604289" y="782896"/>
        <a:ext cx="4038813" cy="38539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42" y="393138"/>
          <a:ext cx="403881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functions</a:t>
          </a:r>
          <a:endParaRPr lang="ko-KR" altLang="en-US" sz="2300" kern="1200" dirty="0"/>
        </a:p>
      </dsp:txBody>
      <dsp:txXfrm>
        <a:off x="42" y="393138"/>
        <a:ext cx="4038813" cy="662400"/>
      </dsp:txXfrm>
    </dsp:sp>
    <dsp:sp modelId="{0292CD33-C9A1-492B-9F5D-462E1CC7F787}">
      <dsp:nvSpPr>
        <dsp:cNvPr id="0" name=""/>
        <dsp:cNvSpPr/>
      </dsp:nvSpPr>
      <dsp:spPr>
        <a:xfrm>
          <a:off x="42" y="1055538"/>
          <a:ext cx="4038813" cy="34526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Void *</a:t>
          </a:r>
          <a:r>
            <a:rPr lang="en-US" altLang="ko-KR" sz="2300" kern="1200" dirty="0" err="1" smtClean="0"/>
            <a:t>RepositDatafromCar</a:t>
          </a:r>
          <a:r>
            <a:rPr lang="en-US" altLang="ko-KR" sz="2300" kern="1200" dirty="0" smtClean="0"/>
            <a:t>(void *</a:t>
          </a:r>
          <a:r>
            <a:rPr lang="ko-KR" altLang="en-US" sz="2300" kern="1200" dirty="0" smtClean="0"/>
            <a:t>컨트롤러 구조체</a:t>
          </a:r>
          <a:r>
            <a:rPr lang="en-US" altLang="ko-KR" sz="2300" kern="1200" dirty="0" smtClean="0"/>
            <a:t>)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err="1" smtClean="0"/>
            <a:t>mysql.h</a:t>
          </a:r>
          <a:r>
            <a:rPr lang="en-US" altLang="ko-KR" sz="2300" kern="1200" dirty="0" smtClean="0"/>
            <a:t> </a:t>
          </a:r>
          <a:r>
            <a:rPr lang="ko-KR" altLang="en-US" sz="2300" kern="1200" dirty="0" smtClean="0"/>
            <a:t>함수</a:t>
          </a:r>
          <a:endParaRPr lang="ko-KR" altLang="en-US" sz="2300" kern="1200" dirty="0"/>
        </a:p>
      </dsp:txBody>
      <dsp:txXfrm>
        <a:off x="42" y="1055538"/>
        <a:ext cx="4038813" cy="3452695"/>
      </dsp:txXfrm>
    </dsp:sp>
    <dsp:sp modelId="{824D8A5D-752E-448A-A358-5134509D5E03}">
      <dsp:nvSpPr>
        <dsp:cNvPr id="0" name=""/>
        <dsp:cNvSpPr/>
      </dsp:nvSpPr>
      <dsp:spPr>
        <a:xfrm>
          <a:off x="4604289" y="393138"/>
          <a:ext cx="403881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attributes</a:t>
          </a:r>
          <a:endParaRPr lang="ko-KR" altLang="en-US" sz="2300" kern="1200" dirty="0"/>
        </a:p>
      </dsp:txBody>
      <dsp:txXfrm>
        <a:off x="4604289" y="393138"/>
        <a:ext cx="4038813" cy="662400"/>
      </dsp:txXfrm>
    </dsp:sp>
    <dsp:sp modelId="{878636EE-1892-4420-91C5-43902060C358}">
      <dsp:nvSpPr>
        <dsp:cNvPr id="0" name=""/>
        <dsp:cNvSpPr/>
      </dsp:nvSpPr>
      <dsp:spPr>
        <a:xfrm>
          <a:off x="4604289" y="1055538"/>
          <a:ext cx="4038813" cy="34526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MYSQL *connection, conn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MYSQL_RES *</a:t>
          </a:r>
          <a:r>
            <a:rPr lang="en-US" altLang="ko-KR" sz="2300" kern="1200" dirty="0" err="1" smtClean="0"/>
            <a:t>sql_result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MYSQL_ROW </a:t>
          </a:r>
          <a:r>
            <a:rPr lang="en-US" altLang="ko-KR" sz="2300" kern="1200" dirty="0" err="1" smtClean="0"/>
            <a:t>sql_row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err="1" smtClean="0"/>
            <a:t>int</a:t>
          </a:r>
          <a:r>
            <a:rPr lang="en-US" altLang="ko-KR" sz="2300" kern="1200" dirty="0" smtClean="0"/>
            <a:t> </a:t>
          </a:r>
          <a:r>
            <a:rPr lang="en-US" altLang="ko-KR" sz="2300" kern="1200" dirty="0" err="1" smtClean="0"/>
            <a:t>query_stat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char query[255]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</dsp:txBody>
      <dsp:txXfrm>
        <a:off x="4604289" y="1055538"/>
        <a:ext cx="4038813" cy="34526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31203-8585-D941-AA93-3E753A450BFB}">
      <dsp:nvSpPr>
        <dsp:cNvPr id="0" name=""/>
        <dsp:cNvSpPr/>
      </dsp:nvSpPr>
      <dsp:spPr>
        <a:xfrm>
          <a:off x="775" y="1648277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실제 차량 </a:t>
          </a:r>
          <a:r>
            <a:rPr lang="en-US" altLang="ko-KR" sz="1400" kern="1200" dirty="0" smtClean="0"/>
            <a:t>/</a:t>
          </a:r>
          <a:endParaRPr lang="ko-KR" altLang="en-US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도로운행 제한</a:t>
          </a:r>
          <a:endParaRPr lang="ko-KR" altLang="en-US" sz="1400" kern="1200" dirty="0"/>
        </a:p>
      </dsp:txBody>
      <dsp:txXfrm>
        <a:off x="23889" y="1671391"/>
        <a:ext cx="1532110" cy="742941"/>
      </dsp:txXfrm>
    </dsp:sp>
    <dsp:sp modelId="{DB595F4B-02F1-8943-9BC5-616791C0D221}">
      <dsp:nvSpPr>
        <dsp:cNvPr id="0" name=""/>
        <dsp:cNvSpPr/>
      </dsp:nvSpPr>
      <dsp:spPr>
        <a:xfrm rot="18770822">
          <a:off x="1430594" y="1682977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1871572" y="1679323"/>
        <a:ext cx="46418" cy="46418"/>
      </dsp:txXfrm>
    </dsp:sp>
    <dsp:sp modelId="{3C8A00E3-444B-9B46-B110-07026DD8BB68}">
      <dsp:nvSpPr>
        <dsp:cNvPr id="0" name=""/>
        <dsp:cNvSpPr/>
      </dsp:nvSpPr>
      <dsp:spPr>
        <a:xfrm>
          <a:off x="2210449" y="967619"/>
          <a:ext cx="1578338" cy="78916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모형 완구 이용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(1:35</a:t>
          </a:r>
          <a:r>
            <a:rPr lang="ko-KR" altLang="en-US" sz="1400" kern="1200" dirty="0" smtClean="0"/>
            <a:t> 크기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2233563" y="990733"/>
        <a:ext cx="1532110" cy="742941"/>
      </dsp:txXfrm>
    </dsp:sp>
    <dsp:sp modelId="{1B091A94-C5C0-F749-A13E-3279711D7283}">
      <dsp:nvSpPr>
        <dsp:cNvPr id="0" name=""/>
        <dsp:cNvSpPr/>
      </dsp:nvSpPr>
      <dsp:spPr>
        <a:xfrm rot="19457599">
          <a:off x="3715710" y="1115761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5018" y="1115880"/>
        <a:ext cx="38874" cy="38874"/>
      </dsp:txXfrm>
    </dsp:sp>
    <dsp:sp modelId="{00D6AAEA-75F0-B34D-8FD1-742DC34139DA}">
      <dsp:nvSpPr>
        <dsp:cNvPr id="0" name=""/>
        <dsp:cNvSpPr/>
      </dsp:nvSpPr>
      <dsp:spPr>
        <a:xfrm>
          <a:off x="4420123" y="513846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자율주행 불가</a:t>
          </a:r>
        </a:p>
      </dsp:txBody>
      <dsp:txXfrm>
        <a:off x="4443237" y="536960"/>
        <a:ext cx="1532110" cy="742941"/>
      </dsp:txXfrm>
    </dsp:sp>
    <dsp:sp modelId="{523F97A0-3478-6C4A-929A-F9A4A2664DAA}">
      <dsp:nvSpPr>
        <dsp:cNvPr id="0" name=""/>
        <dsp:cNvSpPr/>
      </dsp:nvSpPr>
      <dsp:spPr>
        <a:xfrm>
          <a:off x="5998462" y="888875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892647"/>
        <a:ext cx="31566" cy="31566"/>
      </dsp:txXfrm>
    </dsp:sp>
    <dsp:sp modelId="{B83F8444-D828-0641-935A-E8DA374D5162}">
      <dsp:nvSpPr>
        <dsp:cNvPr id="0" name=""/>
        <dsp:cNvSpPr/>
      </dsp:nvSpPr>
      <dsp:spPr>
        <a:xfrm>
          <a:off x="6629797" y="513846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수동배치로 정지된 상황만 묘사</a:t>
          </a:r>
          <a:endParaRPr lang="ko-KR" altLang="en-US" sz="1400" kern="1200" dirty="0"/>
        </a:p>
      </dsp:txBody>
      <dsp:txXfrm>
        <a:off x="6652911" y="536960"/>
        <a:ext cx="1532110" cy="742941"/>
      </dsp:txXfrm>
    </dsp:sp>
    <dsp:sp modelId="{D80EAE30-9A1A-E74D-94F1-AE5E5A684349}">
      <dsp:nvSpPr>
        <dsp:cNvPr id="0" name=""/>
        <dsp:cNvSpPr/>
      </dsp:nvSpPr>
      <dsp:spPr>
        <a:xfrm rot="2142401">
          <a:off x="3715710" y="1569534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5018" y="1569652"/>
        <a:ext cx="38874" cy="38874"/>
      </dsp:txXfrm>
    </dsp:sp>
    <dsp:sp modelId="{39EDC453-8437-0F4F-A47F-18EAF20BD609}">
      <dsp:nvSpPr>
        <dsp:cNvPr id="0" name=""/>
        <dsp:cNvSpPr/>
      </dsp:nvSpPr>
      <dsp:spPr>
        <a:xfrm>
          <a:off x="4420123" y="1421391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많은 교통량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표현 제한</a:t>
          </a:r>
        </a:p>
      </dsp:txBody>
      <dsp:txXfrm>
        <a:off x="4443237" y="1444505"/>
        <a:ext cx="1532110" cy="742941"/>
      </dsp:txXfrm>
    </dsp:sp>
    <dsp:sp modelId="{6F114F6D-06FD-4D4F-B800-DC2DFC0DFEC9}">
      <dsp:nvSpPr>
        <dsp:cNvPr id="0" name=""/>
        <dsp:cNvSpPr/>
      </dsp:nvSpPr>
      <dsp:spPr>
        <a:xfrm>
          <a:off x="5998462" y="1796420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1800192"/>
        <a:ext cx="31566" cy="31566"/>
      </dsp:txXfrm>
    </dsp:sp>
    <dsp:sp modelId="{DDDD8236-5CCE-3F44-8002-602C6808E571}">
      <dsp:nvSpPr>
        <dsp:cNvPr id="0" name=""/>
        <dsp:cNvSpPr/>
      </dsp:nvSpPr>
      <dsp:spPr>
        <a:xfrm>
          <a:off x="6629797" y="1421391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교통량 데이터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임의 생성 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 전송 </a:t>
          </a:r>
          <a:endParaRPr lang="ko-KR" altLang="en-US" sz="1400" kern="1200" dirty="0"/>
        </a:p>
      </dsp:txBody>
      <dsp:txXfrm>
        <a:off x="6652911" y="1444505"/>
        <a:ext cx="1532110" cy="742941"/>
      </dsp:txXfrm>
    </dsp:sp>
    <dsp:sp modelId="{831701C9-E6EC-A049-8D79-A4114FE83B24}">
      <dsp:nvSpPr>
        <dsp:cNvPr id="0" name=""/>
        <dsp:cNvSpPr/>
      </dsp:nvSpPr>
      <dsp:spPr>
        <a:xfrm rot="2829178">
          <a:off x="1430594" y="2363635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1871572" y="2359982"/>
        <a:ext cx="46418" cy="46418"/>
      </dsp:txXfrm>
    </dsp:sp>
    <dsp:sp modelId="{144BCF41-F379-C740-8A2E-636521F6195F}">
      <dsp:nvSpPr>
        <dsp:cNvPr id="0" name=""/>
        <dsp:cNvSpPr/>
      </dsp:nvSpPr>
      <dsp:spPr>
        <a:xfrm>
          <a:off x="2210449" y="2328936"/>
          <a:ext cx="1578338" cy="78916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교차로 모형 제작</a:t>
          </a:r>
          <a:endParaRPr lang="ko-KR" altLang="en-US" sz="1400" kern="1200" dirty="0"/>
        </a:p>
      </dsp:txBody>
      <dsp:txXfrm>
        <a:off x="2233563" y="2352050"/>
        <a:ext cx="1532110" cy="742941"/>
      </dsp:txXfrm>
    </dsp:sp>
    <dsp:sp modelId="{F14DD97E-2A05-A94F-9A6C-5E9C191CAFE1}">
      <dsp:nvSpPr>
        <dsp:cNvPr id="0" name=""/>
        <dsp:cNvSpPr/>
      </dsp:nvSpPr>
      <dsp:spPr>
        <a:xfrm>
          <a:off x="3788788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8672" y="2707737"/>
        <a:ext cx="31566" cy="31566"/>
      </dsp:txXfrm>
    </dsp:sp>
    <dsp:sp modelId="{0C2454FC-AB41-7C40-809D-04BCB8CEFC35}">
      <dsp:nvSpPr>
        <dsp:cNvPr id="0" name=""/>
        <dsp:cNvSpPr/>
      </dsp:nvSpPr>
      <dsp:spPr>
        <a:xfrm>
          <a:off x="4420123" y="2328936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차량별 </a:t>
          </a:r>
          <a:r>
            <a:rPr lang="en-US" altLang="ko-KR" sz="1400" kern="1200" dirty="0" smtClean="0"/>
            <a:t>GPS</a:t>
          </a:r>
          <a:endParaRPr lang="ko-KR" altLang="en-US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데이터 중복 </a:t>
          </a:r>
          <a:endParaRPr lang="ko-KR" altLang="en-US" sz="1400" kern="1200" dirty="0"/>
        </a:p>
      </dsp:txBody>
      <dsp:txXfrm>
        <a:off x="4443237" y="2352050"/>
        <a:ext cx="1532110" cy="742941"/>
      </dsp:txXfrm>
    </dsp:sp>
    <dsp:sp modelId="{8B9287F6-353D-504A-BA18-827CEFE36EA5}">
      <dsp:nvSpPr>
        <dsp:cNvPr id="0" name=""/>
        <dsp:cNvSpPr/>
      </dsp:nvSpPr>
      <dsp:spPr>
        <a:xfrm>
          <a:off x="5998462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2707737"/>
        <a:ext cx="31566" cy="31566"/>
      </dsp:txXfrm>
    </dsp:sp>
    <dsp:sp modelId="{A494D4B2-9605-C74A-BD4F-584BBD708629}">
      <dsp:nvSpPr>
        <dsp:cNvPr id="0" name=""/>
        <dsp:cNvSpPr/>
      </dsp:nvSpPr>
      <dsp:spPr>
        <a:xfrm>
          <a:off x="6629797" y="2328936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임의 </a:t>
          </a:r>
          <a:r>
            <a:rPr lang="en-US" altLang="ko-KR" sz="1400" kern="1200" dirty="0" smtClean="0"/>
            <a:t>GPS</a:t>
          </a:r>
          <a:r>
            <a:rPr lang="ko-KR" altLang="en-US" sz="1400" kern="1200" dirty="0" smtClean="0"/>
            <a:t> 데이터 생성 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 삽입</a:t>
          </a:r>
          <a:endParaRPr lang="ko-KR" altLang="en-US" sz="1400" kern="1200" dirty="0"/>
        </a:p>
      </dsp:txBody>
      <dsp:txXfrm>
        <a:off x="6652911" y="2352050"/>
        <a:ext cx="1532110" cy="742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수집</a:t>
            </a:r>
            <a:endParaRPr lang="en-US" altLang="ko-KR" dirty="0" smtClean="0"/>
          </a:p>
          <a:p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ko-KR" altLang="en-US" dirty="0" smtClean="0"/>
              <a:t>통제</a:t>
            </a:r>
            <a:endParaRPr lang="en-US" altLang="ko-KR" dirty="0" smtClean="0"/>
          </a:p>
          <a:p>
            <a:r>
              <a:rPr lang="ko-KR" altLang="en-US" dirty="0" smtClean="0"/>
              <a:t>정보 제공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전송</a:t>
            </a:r>
          </a:p>
          <a:p>
            <a:pPr latinLnBrk="0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관리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endParaRPr lang="ko-KR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저장</a:t>
            </a:r>
          </a:p>
          <a:p>
            <a:pPr latinLnBrk="0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알림</a:t>
            </a:r>
          </a:p>
          <a:p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</a:t>
            </a:r>
            <a:r>
              <a:rPr lang="ko-KR" altLang="en-US" sz="40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시스템</a:t>
            </a:r>
            <a:endParaRPr lang="en-US" altLang="ko-KR" sz="4000" b="1" dirty="0" smtClean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road control 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system 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53" y="3092218"/>
            <a:ext cx="1084736" cy="180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37" y="4798664"/>
            <a:ext cx="819150" cy="7905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78" y="4798665"/>
            <a:ext cx="81915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06" y="4892418"/>
            <a:ext cx="631118" cy="603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40" y="2026702"/>
            <a:ext cx="1137902" cy="99882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8" idx="1"/>
            <a:endCxn id="2" idx="3"/>
          </p:cNvCxnSpPr>
          <p:nvPr/>
        </p:nvCxnSpPr>
        <p:spPr>
          <a:xfrm flipH="1">
            <a:off x="2251389" y="2528217"/>
            <a:ext cx="1456092" cy="1464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89788" y="2337885"/>
            <a:ext cx="1403052" cy="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011537" y="3041028"/>
            <a:ext cx="859324" cy="1690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481" y="2030907"/>
            <a:ext cx="1031009" cy="994620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4428491" y="3092218"/>
            <a:ext cx="884740" cy="170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" idx="3"/>
            <a:endCxn id="5" idx="1"/>
          </p:cNvCxnSpPr>
          <p:nvPr/>
        </p:nvCxnSpPr>
        <p:spPr>
          <a:xfrm>
            <a:off x="5530887" y="5193952"/>
            <a:ext cx="294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0" idx="1"/>
            <a:endCxn id="5" idx="3"/>
          </p:cNvCxnSpPr>
          <p:nvPr/>
        </p:nvCxnSpPr>
        <p:spPr>
          <a:xfrm flipH="1" flipV="1">
            <a:off x="6456924" y="5193952"/>
            <a:ext cx="2482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13811" y="1589836"/>
            <a:ext cx="87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49526" y="2671696"/>
            <a:ext cx="68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27172" y="1592902"/>
            <a:ext cx="16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70997" y="3716056"/>
            <a:ext cx="117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정보제공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711737" y="2671696"/>
            <a:ext cx="1429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06054" y="1917364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수집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06054" y="2790315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59559" y="5744645"/>
            <a:ext cx="35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제공받은 </a:t>
            </a:r>
            <a:r>
              <a:rPr lang="ko-KR" altLang="en-US"/>
              <a:t>정보로 주행경로 결정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8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271963603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2096265" y="4221088"/>
            <a:ext cx="486974" cy="144016"/>
          </a:xfrm>
          <a:prstGeom prst="rightArrow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a-1</a:t>
            </a:r>
            <a:r>
              <a:rPr lang="en-US" altLang="ko-KR" dirty="0"/>
              <a:t>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 err="1"/>
              <a:t>getStatus</a:t>
            </a:r>
            <a:r>
              <a:rPr lang="en-US" altLang="ko-KR" dirty="0"/>
              <a:t>() </a:t>
            </a:r>
            <a:r>
              <a:rPr lang="ko-KR" altLang="en-US" dirty="0"/>
              <a:t>를 통하여 차량의 실시간 상태를 측정하여 </a:t>
            </a:r>
            <a:r>
              <a:rPr lang="en-US" altLang="ko-KR" dirty="0"/>
              <a:t>Car </a:t>
            </a:r>
            <a:r>
              <a:rPr lang="ko-KR" altLang="en-US" dirty="0"/>
              <a:t>구조체 멤버로 담고</a:t>
            </a:r>
            <a:r>
              <a:rPr lang="en-US" altLang="ko-KR" dirty="0"/>
              <a:t>, </a:t>
            </a:r>
            <a:r>
              <a:rPr lang="en-US" altLang="ko-KR" dirty="0" err="1"/>
              <a:t>sendStatus</a:t>
            </a:r>
            <a:r>
              <a:rPr lang="en-US" altLang="ko-KR" dirty="0"/>
              <a:t>() </a:t>
            </a:r>
            <a:r>
              <a:rPr lang="ko-KR" altLang="en-US" dirty="0"/>
              <a:t>로 신호등 </a:t>
            </a:r>
            <a:r>
              <a:rPr lang="ko-KR" altLang="en-US" dirty="0" err="1"/>
              <a:t>컨트롤러에게</a:t>
            </a:r>
            <a:r>
              <a:rPr lang="ko-KR" altLang="en-US" dirty="0"/>
              <a:t> 차량의 상태</a:t>
            </a:r>
            <a:r>
              <a:rPr lang="en-US" altLang="ko-KR" dirty="0"/>
              <a:t>(Car 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r>
              <a:rPr lang="ko-KR" altLang="en-US" dirty="0"/>
              <a:t>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차량은 </a:t>
            </a:r>
            <a:r>
              <a:rPr lang="en-US" altLang="ko-KR" dirty="0"/>
              <a:t>Sharing() </a:t>
            </a:r>
            <a:r>
              <a:rPr lang="ko-KR" altLang="en-US" dirty="0"/>
              <a:t>을 통하여 자신의 차량의 현재 상태를 공유하고</a:t>
            </a:r>
            <a:r>
              <a:rPr lang="en-US" altLang="ko-KR" dirty="0"/>
              <a:t>, </a:t>
            </a:r>
            <a:r>
              <a:rPr lang="en-US" altLang="ko-KR" dirty="0" err="1"/>
              <a:t>recvSigInfo</a:t>
            </a:r>
            <a:r>
              <a:rPr lang="en-US" altLang="ko-KR" dirty="0"/>
              <a:t>() </a:t>
            </a:r>
            <a:r>
              <a:rPr lang="ko-KR" altLang="en-US" dirty="0"/>
              <a:t>로 현재 신호 및 다음 신호의 정보를 신호등 컨트롤러로부터 수신한다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</a:t>
            </a:r>
            <a:r>
              <a:rPr lang="en-US" altLang="ko-KR" dirty="0" err="1"/>
              <a:t>getRoadInfo</a:t>
            </a:r>
            <a:r>
              <a:rPr lang="en-US" altLang="ko-KR" dirty="0"/>
              <a:t>() </a:t>
            </a:r>
            <a:r>
              <a:rPr lang="ko-KR" altLang="en-US" dirty="0"/>
              <a:t>를 통하여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82660366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 err="1"/>
              <a:t>sendCarData</a:t>
            </a:r>
            <a:r>
              <a:rPr lang="en-US" altLang="ko-KR" dirty="0"/>
              <a:t>() </a:t>
            </a:r>
            <a:r>
              <a:rPr lang="ko-KR" altLang="en-US" dirty="0"/>
              <a:t>를 통하여 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신호요구치를 </a:t>
            </a:r>
            <a:r>
              <a:rPr lang="en-US" altLang="ko-KR" dirty="0" err="1"/>
              <a:t>recvSigValue</a:t>
            </a:r>
            <a:r>
              <a:rPr lang="en-US" altLang="ko-KR" dirty="0"/>
              <a:t>() </a:t>
            </a:r>
            <a:r>
              <a:rPr lang="ko-KR" altLang="en-US" dirty="0"/>
              <a:t>에서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응급상황 정도가 높은 순을 </a:t>
            </a:r>
            <a:r>
              <a:rPr lang="ko-KR" altLang="en-US" dirty="0" err="1"/>
              <a:t>우선으로하여</a:t>
            </a:r>
            <a:r>
              <a:rPr lang="ko-KR" altLang="en-US" dirty="0"/>
              <a:t> 차례대로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 </a:t>
            </a:r>
            <a:r>
              <a:rPr lang="en-US" altLang="ko-KR" dirty="0" err="1"/>
              <a:t>controlSig</a:t>
            </a:r>
            <a:r>
              <a:rPr lang="en-US" altLang="ko-KR" dirty="0"/>
              <a:t>() </a:t>
            </a:r>
            <a:r>
              <a:rPr lang="ko-KR" altLang="en-US" dirty="0"/>
              <a:t>에서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</a:t>
            </a:r>
            <a:r>
              <a:rPr lang="ko-KR" altLang="en-US" dirty="0" err="1"/>
              <a:t>신호값을</a:t>
            </a:r>
            <a:r>
              <a:rPr lang="ko-KR" altLang="en-US" dirty="0"/>
              <a:t>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</a:t>
            </a:r>
            <a:r>
              <a:rPr lang="en-US" altLang="ko-KR" dirty="0" err="1"/>
              <a:t>sendSigInfo</a:t>
            </a:r>
            <a:r>
              <a:rPr lang="en-US" altLang="ko-KR" dirty="0"/>
              <a:t>() </a:t>
            </a:r>
            <a:r>
              <a:rPr lang="ko-KR" altLang="en-US" dirty="0"/>
              <a:t>함수를 통하여 서버에서 받은 다음 신호에 대한 값을 자체적으로 정제하여 차량들에게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115465325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6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</a:t>
            </a:r>
            <a:r>
              <a:rPr lang="ko-KR" altLang="en-US"/>
              <a:t>정보 </a:t>
            </a:r>
            <a:r>
              <a:rPr lang="ko-KR" altLang="en-US" smtClean="0"/>
              <a:t>생성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 smtClean="0"/>
              <a:t> 컨트롤러에서 </a:t>
            </a:r>
            <a:r>
              <a:rPr lang="ko-KR" altLang="en-US" dirty="0"/>
              <a:t>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965462300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7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d-1</a:t>
            </a:r>
            <a:r>
              <a:rPr lang="en-US" altLang="ko-KR" dirty="0"/>
              <a:t>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서버가 수신한 데이터 기록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보관</a:t>
            </a:r>
            <a:endParaRPr lang="en-US" altLang="ko-KR" dirty="0" smtClean="0"/>
          </a:p>
          <a:p>
            <a:r>
              <a:rPr lang="en-US" altLang="ko-KR" dirty="0" smtClean="0"/>
              <a:t># web </a:t>
            </a:r>
            <a:r>
              <a:rPr lang="ko-KR" altLang="en-US" dirty="0" smtClean="0"/>
              <a:t>서버가 요청하는 </a:t>
            </a:r>
            <a:r>
              <a:rPr lang="en-US" altLang="ko-KR" dirty="0" smtClean="0"/>
              <a:t>query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</a:t>
            </a:r>
            <a:r>
              <a:rPr lang="en-US" altLang="ko-KR" dirty="0" smtClean="0"/>
              <a:t>-2. </a:t>
            </a:r>
            <a:r>
              <a:rPr lang="ko-KR" altLang="en-US" dirty="0" smtClean="0"/>
              <a:t>흐름</a:t>
            </a:r>
          </a:p>
          <a:p>
            <a:r>
              <a:rPr lang="ko-KR" altLang="en-US" dirty="0" smtClean="0"/>
              <a:t> 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서버에서 수신한 데이터를 테이블에 기록하고</a:t>
            </a:r>
            <a:r>
              <a:rPr lang="en-US" altLang="ko-KR" dirty="0" smtClean="0"/>
              <a:t>, web </a:t>
            </a:r>
            <a:r>
              <a:rPr lang="ko-KR" altLang="en-US" dirty="0" smtClean="0"/>
              <a:t>서버에서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 요청이 있을 경우 </a:t>
            </a:r>
            <a:r>
              <a:rPr lang="en-US" altLang="ko-KR" dirty="0" err="1" smtClean="0"/>
              <a:t>qeury</a:t>
            </a:r>
            <a:r>
              <a:rPr lang="ko-KR" altLang="en-US" dirty="0"/>
              <a:t>를</a:t>
            </a:r>
            <a:r>
              <a:rPr lang="ko-KR" altLang="en-US" dirty="0" smtClean="0"/>
              <a:t> 수행한다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072504909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77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 smtClean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종합설계 개요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관련 연구 및 사례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수행 시나리오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구성도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모듈 상세 설계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개발 환경 및 개발 방법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데모 환경 설계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업무 분담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종합설계 수행 일정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필요 기술 및 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36678846"/>
              </p:ext>
            </p:extLst>
          </p:nvPr>
        </p:nvGraphicFramePr>
        <p:xfrm>
          <a:off x="683568" y="2101304"/>
          <a:ext cx="8208912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제한사항 도출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분석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3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22" name="직사각형 21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세부 데모 환경 설계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43608" y="3158142"/>
            <a:ext cx="532000" cy="990938"/>
            <a:chOff x="927519" y="2924944"/>
            <a:chExt cx="532000" cy="990938"/>
          </a:xfrm>
          <a:solidFill>
            <a:srgbClr val="002060"/>
          </a:solidFill>
        </p:grpSpPr>
        <p:sp>
          <p:nvSpPr>
            <p:cNvPr id="9" name="삼각형 8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002465" y="2932567"/>
            <a:ext cx="532000" cy="990938"/>
            <a:chOff x="927519" y="2924944"/>
            <a:chExt cx="532000" cy="990938"/>
          </a:xfrm>
          <a:solidFill>
            <a:schemeClr val="tx1"/>
          </a:solidFill>
        </p:grpSpPr>
        <p:sp>
          <p:nvSpPr>
            <p:cNvPr id="83" name="삼각형 82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615406" y="3587212"/>
            <a:ext cx="571946" cy="273836"/>
            <a:chOff x="6908800" y="5722938"/>
            <a:chExt cx="855663" cy="431800"/>
          </a:xfrm>
        </p:grpSpPr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687414" y="3673416"/>
            <a:ext cx="571946" cy="273836"/>
            <a:chOff x="6908800" y="5722938"/>
            <a:chExt cx="855663" cy="431800"/>
          </a:xfrm>
        </p:grpSpPr>
        <p:sp>
          <p:nvSpPr>
            <p:cNvPr id="9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839814" y="3803236"/>
            <a:ext cx="571946" cy="273836"/>
            <a:chOff x="6908800" y="5722938"/>
            <a:chExt cx="855663" cy="431800"/>
          </a:xfrm>
        </p:grpSpPr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83768" y="2060848"/>
            <a:ext cx="4248472" cy="4248472"/>
            <a:chOff x="2483768" y="1916832"/>
            <a:chExt cx="4248472" cy="4248472"/>
          </a:xfrm>
        </p:grpSpPr>
        <p:sp>
          <p:nvSpPr>
            <p:cNvPr id="6" name="직사각형 5"/>
            <p:cNvSpPr/>
            <p:nvPr/>
          </p:nvSpPr>
          <p:spPr>
            <a:xfrm>
              <a:off x="2484240" y="1916832"/>
              <a:ext cx="4248000" cy="42484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83768" y="1916832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12240" y="1916832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12240" y="4545304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83768" y="4545304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72000" y="1916832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72000" y="5085304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156240" y="3501064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2987764" y="3501068"/>
              <a:ext cx="72008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860032" y="19888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60032" y="24928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83968" y="19888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491880" y="416548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52292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83968" y="57332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0040" y="52292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40" y="57332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6444232" y="36450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5400000">
              <a:off x="5940136" y="36450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6444232" y="4077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5940136" y="4077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3203872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2699776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rot="5400000">
              <a:off x="3203872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rot="5400000">
              <a:off x="2699776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896" y="3536832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57868" y="3536828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4450631" y="2725906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4446586" y="4269485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52128" y="364502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283968" y="24928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4860016" y="4869184"/>
              <a:ext cx="72001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283952" y="2780945"/>
              <a:ext cx="72001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980438" y="3526324"/>
              <a:ext cx="231522" cy="506330"/>
              <a:chOff x="7652374" y="3619726"/>
              <a:chExt cx="231522" cy="55696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 rot="16200000">
              <a:off x="4233603" y="4239592"/>
              <a:ext cx="231522" cy="506330"/>
              <a:chOff x="7652374" y="3619726"/>
              <a:chExt cx="231522" cy="556963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10800000">
              <a:off x="5004049" y="4036910"/>
              <a:ext cx="231522" cy="506330"/>
              <a:chOff x="7652374" y="3619726"/>
              <a:chExt cx="231522" cy="556963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rot="5400000">
              <a:off x="4736627" y="3248360"/>
              <a:ext cx="231522" cy="506330"/>
              <a:chOff x="7652374" y="3619726"/>
              <a:chExt cx="231522" cy="556963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rcRect l="63004" t="9322" b="12956"/>
          <a:stretch/>
        </p:blipFill>
        <p:spPr>
          <a:xfrm>
            <a:off x="6969365" y="3243183"/>
            <a:ext cx="836427" cy="7009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6" name="모서리가 둥근 사각형 설명선[R] 15"/>
          <p:cNvSpPr/>
          <p:nvPr/>
        </p:nvSpPr>
        <p:spPr>
          <a:xfrm>
            <a:off x="755576" y="2092140"/>
            <a:ext cx="1453911" cy="778708"/>
          </a:xfrm>
          <a:prstGeom prst="wedgeRoundRectCallout">
            <a:avLst>
              <a:gd name="adj1" fmla="val -20833"/>
              <a:gd name="adj2" fmla="val 739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schemeClr val="tx1"/>
                </a:solidFill>
              </a:rPr>
              <a:t>・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차량 </a:t>
            </a:r>
            <a:r>
              <a:rPr kumimoji="1" lang="ko-KR" altLang="en-US" sz="1050" dirty="0">
                <a:solidFill>
                  <a:schemeClr val="tx1"/>
                </a:solidFill>
              </a:rPr>
              <a:t>수동 배치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 smtClean="0">
                <a:solidFill>
                  <a:schemeClr val="tx1"/>
                </a:solidFill>
              </a:rPr>
              <a:t>・정체 상황 묘사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7" name="모서리가 둥근 사각형 설명선[R] 136"/>
          <p:cNvSpPr/>
          <p:nvPr/>
        </p:nvSpPr>
        <p:spPr>
          <a:xfrm>
            <a:off x="741805" y="4540956"/>
            <a:ext cx="1453911" cy="888378"/>
          </a:xfrm>
          <a:prstGeom prst="wedgeRoundRectCallout">
            <a:avLst>
              <a:gd name="adj1" fmla="val 36818"/>
              <a:gd name="adj2" fmla="val -9406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・정지선상 정차</a:t>
            </a:r>
            <a:endParaRPr kumimoji="1" lang="en-US" altLang="ko-KR" sz="1050" dirty="0" smtClean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・모형차량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(1:35)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・응급차량 포함 </a:t>
            </a:r>
            <a:endParaRPr kumimoji="1" lang="en-US" altLang="ko-KR" sz="1050" dirty="0" smtClean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   최대 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30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대 활용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8" name="모서리가 둥근 사각형 설명선[R] 137"/>
          <p:cNvSpPr/>
          <p:nvPr/>
        </p:nvSpPr>
        <p:spPr>
          <a:xfrm>
            <a:off x="7200472" y="1887518"/>
            <a:ext cx="1453911" cy="778708"/>
          </a:xfrm>
          <a:prstGeom prst="wedgeRoundRectCallout">
            <a:avLst>
              <a:gd name="adj1" fmla="val 25462"/>
              <a:gd name="adj2" fmla="val 7228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・임의 전송데이터 </a:t>
            </a:r>
            <a:endParaRPr kumimoji="1" lang="en-US" altLang="ko-KR" sz="1050" dirty="0" smtClean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   생성 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/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 대입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139" name="모서리가 둥근 사각형 설명선[R] 138"/>
          <p:cNvSpPr/>
          <p:nvPr/>
        </p:nvSpPr>
        <p:spPr>
          <a:xfrm>
            <a:off x="5112003" y="2506864"/>
            <a:ext cx="1742590" cy="778120"/>
          </a:xfrm>
          <a:prstGeom prst="wedgeRoundRectCallout">
            <a:avLst>
              <a:gd name="adj1" fmla="val -49660"/>
              <a:gd name="adj2" fmla="val 9185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prstClr val="black"/>
                </a:solidFill>
              </a:rPr>
              <a:t>・</a:t>
            </a:r>
            <a:r>
              <a:rPr kumimoji="1" lang="en-US" altLang="ko-KR" sz="1050" dirty="0">
                <a:solidFill>
                  <a:prstClr val="black"/>
                </a:solidFill>
              </a:rPr>
              <a:t>LED </a:t>
            </a:r>
            <a:r>
              <a:rPr kumimoji="1" lang="ko-KR" altLang="en-US" sz="1050" dirty="0">
                <a:solidFill>
                  <a:prstClr val="black"/>
                </a:solidFill>
              </a:rPr>
              <a:t>활용 신호등 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묘사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 smtClean="0">
                <a:solidFill>
                  <a:prstClr val="black"/>
                </a:solidFill>
              </a:rPr>
              <a:t>・라즈베리파이 제어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279106" y="4157274"/>
            <a:ext cx="1512128" cy="1170104"/>
            <a:chOff x="7452360" y="4329096"/>
            <a:chExt cx="1512128" cy="1170104"/>
          </a:xfrm>
        </p:grpSpPr>
        <p:sp>
          <p:nvSpPr>
            <p:cNvPr id="17" name="직사각형 16"/>
            <p:cNvSpPr/>
            <p:nvPr/>
          </p:nvSpPr>
          <p:spPr>
            <a:xfrm>
              <a:off x="7452360" y="4329096"/>
              <a:ext cx="1512128" cy="956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561221" y="4419553"/>
              <a:ext cx="1296144" cy="77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삼각형 17"/>
            <p:cNvSpPr/>
            <p:nvPr/>
          </p:nvSpPr>
          <p:spPr>
            <a:xfrm>
              <a:off x="7927427" y="5229200"/>
              <a:ext cx="593066" cy="27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1" name="모서리가 둥근 사각형 설명선[R] 140"/>
          <p:cNvSpPr/>
          <p:nvPr/>
        </p:nvSpPr>
        <p:spPr>
          <a:xfrm>
            <a:off x="7200472" y="5531200"/>
            <a:ext cx="1943528" cy="778120"/>
          </a:xfrm>
          <a:prstGeom prst="wedgeRoundRectCallout">
            <a:avLst>
              <a:gd name="adj1" fmla="val -19051"/>
              <a:gd name="adj2" fmla="val -7462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prstClr val="black"/>
                </a:solidFill>
              </a:rPr>
              <a:t>・주요 전송 데이터 관제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(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통과차량 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/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 정차차량 수 등 인접 교차로 전송 데이터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)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0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5" y="1844825"/>
            <a:ext cx="8202249" cy="403365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685924"/>
            <a:ext cx="8048625" cy="3903316"/>
          </a:xfrm>
          <a:prstGeom prst="rect">
            <a:avLst/>
          </a:prstGeom>
          <a:effectLst>
            <a:softEdge rad="0"/>
          </a:effectLst>
        </p:spPr>
      </p:pic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45519" y="1772816"/>
            <a:ext cx="6102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을 이용한 사물인터넷 기초부터 실무까지           </a:t>
            </a:r>
            <a:r>
              <a:rPr lang="en-US" altLang="ko-KR" dirty="0"/>
              <a:t>(</a:t>
            </a:r>
            <a:r>
              <a:rPr lang="ko-KR" altLang="en-US" dirty="0"/>
              <a:t>동일출판사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 with Windows10 </a:t>
            </a:r>
            <a:r>
              <a:rPr lang="en-US" altLang="ko-KR" dirty="0" err="1"/>
              <a:t>IoT</a:t>
            </a:r>
            <a:r>
              <a:rPr lang="en-US" altLang="ko-KR" dirty="0"/>
              <a:t> Core https://developer.microsoft.com/ko-kr/windows/iot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라우팅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교통신호체계</a:t>
            </a:r>
            <a:r>
              <a:rPr lang="en-US" altLang="ko-KR" dirty="0"/>
              <a:t> </a:t>
            </a:r>
            <a:r>
              <a:rPr lang="ko-KR" altLang="en-US" dirty="0"/>
              <a:t>및 도로 교통법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범위가 조정되어야 함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내용이 구체적이지 않음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범위는 도로의 하나의 교차로로 한정 지었습니다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시나리오를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더 구체적으로 작성하여 시스템을 표현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 경제적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손실을 최소화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선정을 통한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운행 비용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감소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2201" y="6237312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Connected 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5" y="1458062"/>
            <a:ext cx="7541722" cy="4939779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42" name="그룹 4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49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7912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39926"/>
            <a:ext cx="8354516" cy="458136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41" name="그룹 40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46" name="그룹 45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48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7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5" name="직사각형 44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19370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1086</Words>
  <Application>Microsoft Office PowerPoint</Application>
  <PresentationFormat>화면 슬라이드 쇼(4:3)</PresentationFormat>
  <Paragraphs>290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JhPark</cp:lastModifiedBy>
  <cp:revision>76</cp:revision>
  <dcterms:created xsi:type="dcterms:W3CDTF">2015-03-30T01:55:23Z</dcterms:created>
  <dcterms:modified xsi:type="dcterms:W3CDTF">2017-02-17T02:13:24Z</dcterms:modified>
</cp:coreProperties>
</file>