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74" r:id="rId2"/>
    <p:sldId id="265" r:id="rId3"/>
    <p:sldId id="295" r:id="rId4"/>
    <p:sldId id="276" r:id="rId5"/>
    <p:sldId id="266" r:id="rId6"/>
    <p:sldId id="277" r:id="rId7"/>
    <p:sldId id="267" r:id="rId8"/>
    <p:sldId id="308" r:id="rId9"/>
    <p:sldId id="301" r:id="rId10"/>
    <p:sldId id="275" r:id="rId11"/>
    <p:sldId id="296" r:id="rId12"/>
    <p:sldId id="302" r:id="rId13"/>
    <p:sldId id="269" r:id="rId14"/>
    <p:sldId id="282" r:id="rId15"/>
    <p:sldId id="286" r:id="rId16"/>
    <p:sldId id="297" r:id="rId17"/>
    <p:sldId id="287" r:id="rId18"/>
    <p:sldId id="305" r:id="rId19"/>
    <p:sldId id="298" r:id="rId20"/>
    <p:sldId id="289" r:id="rId21"/>
    <p:sldId id="306" r:id="rId22"/>
    <p:sldId id="312" r:id="rId23"/>
    <p:sldId id="313" r:id="rId24"/>
    <p:sldId id="291" r:id="rId25"/>
    <p:sldId id="307" r:id="rId26"/>
    <p:sldId id="303" r:id="rId27"/>
    <p:sldId id="280" r:id="rId28"/>
    <p:sldId id="314" r:id="rId29"/>
    <p:sldId id="304" r:id="rId30"/>
    <p:sldId id="271" r:id="rId31"/>
    <p:sldId id="272" r:id="rId32"/>
    <p:sldId id="273" r:id="rId33"/>
    <p:sldId id="261" r:id="rId3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제목 없는 구역" id="{E534E2C7-2CF4-4ED2-8DCA-02331DE40497}">
          <p14:sldIdLst>
            <p14:sldId id="274"/>
            <p14:sldId id="265"/>
            <p14:sldId id="295"/>
            <p14:sldId id="276"/>
            <p14:sldId id="266"/>
            <p14:sldId id="277"/>
            <p14:sldId id="267"/>
            <p14:sldId id="308"/>
            <p14:sldId id="301"/>
            <p14:sldId id="275"/>
            <p14:sldId id="296"/>
            <p14:sldId id="302"/>
            <p14:sldId id="269"/>
            <p14:sldId id="282"/>
            <p14:sldId id="286"/>
            <p14:sldId id="297"/>
            <p14:sldId id="287"/>
            <p14:sldId id="305"/>
            <p14:sldId id="298"/>
            <p14:sldId id="289"/>
            <p14:sldId id="306"/>
            <p14:sldId id="312"/>
            <p14:sldId id="313"/>
            <p14:sldId id="291"/>
            <p14:sldId id="307"/>
            <p14:sldId id="303"/>
            <p14:sldId id="280"/>
            <p14:sldId id="314"/>
            <p14:sldId id="304"/>
            <p14:sldId id="271"/>
            <p14:sldId id="272"/>
            <p14:sldId id="273"/>
            <p14:sldId id="26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7C5EC"/>
    <a:srgbClr val="E2E7EA"/>
    <a:srgbClr val="376092"/>
    <a:srgbClr val="95B3D7"/>
    <a:srgbClr val="D99694"/>
    <a:srgbClr val="000000"/>
    <a:srgbClr val="636F6D"/>
    <a:srgbClr val="EB5A6C"/>
    <a:srgbClr val="AE4845"/>
    <a:srgbClr val="7793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37" autoAdjust="0"/>
    <p:restoredTop sz="97578" autoAdjust="0"/>
  </p:normalViewPr>
  <p:slideViewPr>
    <p:cSldViewPr>
      <p:cViewPr varScale="1">
        <p:scale>
          <a:sx n="83" d="100"/>
          <a:sy n="83" d="100"/>
        </p:scale>
        <p:origin x="1622" y="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A9282FC-0F59-472E-9D81-D3D92070E8DE}" type="doc">
      <dgm:prSet loTypeId="urn:microsoft.com/office/officeart/2005/8/layout/lProcess2" loCatId="list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pPr latinLnBrk="1"/>
          <a:endParaRPr lang="ko-KR" altLang="en-US"/>
        </a:p>
      </dgm:t>
    </dgm:pt>
    <dgm:pt modelId="{EB8DA885-1A31-4419-AB4F-986C47667892}">
      <dgm:prSet phldrT="[텍스트]" custT="1"/>
      <dgm:spPr>
        <a:noFill/>
        <a:ln w="19050">
          <a:solidFill>
            <a:srgbClr val="AE4845"/>
          </a:solidFill>
        </a:ln>
      </dgm:spPr>
      <dgm:t>
        <a:bodyPr/>
        <a:lstStyle/>
        <a:p>
          <a:pPr latinLnBrk="1"/>
          <a:r>
            <a:rPr lang="en-US" altLang="ko-KR" sz="2800" dirty="0" smtClean="0"/>
            <a:t>Cars</a:t>
          </a:r>
        </a:p>
        <a:p>
          <a:pPr latinLnBrk="1"/>
          <a:r>
            <a:rPr lang="en-US" altLang="ko-KR" sz="1600" dirty="0" smtClean="0"/>
            <a:t>(raspberry pi)</a:t>
          </a:r>
          <a:endParaRPr lang="ko-KR" altLang="en-US" sz="1600" dirty="0"/>
        </a:p>
      </dgm:t>
    </dgm:pt>
    <dgm:pt modelId="{75CDE5DD-5CA3-40CC-B9F6-6AB34FF51A8B}" type="parTrans" cxnId="{DD6DBA1E-2A79-47BE-A79E-4D54909A36EF}">
      <dgm:prSet/>
      <dgm:spPr/>
      <dgm:t>
        <a:bodyPr/>
        <a:lstStyle/>
        <a:p>
          <a:pPr latinLnBrk="1"/>
          <a:endParaRPr lang="ko-KR" altLang="en-US"/>
        </a:p>
      </dgm:t>
    </dgm:pt>
    <dgm:pt modelId="{49F73DBB-722E-45D0-BB2B-07CB82CB18BE}" type="sibTrans" cxnId="{DD6DBA1E-2A79-47BE-A79E-4D54909A36EF}">
      <dgm:prSet/>
      <dgm:spPr/>
      <dgm:t>
        <a:bodyPr/>
        <a:lstStyle/>
        <a:p>
          <a:pPr latinLnBrk="1"/>
          <a:endParaRPr lang="ko-KR" altLang="en-US"/>
        </a:p>
      </dgm:t>
    </dgm:pt>
    <dgm:pt modelId="{6C437247-E619-409A-95FD-9A2881F291A9}">
      <dgm:prSet phldrT="[텍스트]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pPr latinLnBrk="1"/>
          <a:r>
            <a:rPr lang="ko-KR" altLang="en-US" dirty="0"/>
            <a:t>차량 상태 측정</a:t>
          </a:r>
        </a:p>
      </dgm:t>
    </dgm:pt>
    <dgm:pt modelId="{25B5E338-6B99-422F-89A0-6FD2D5408344}" type="parTrans" cxnId="{B966A535-C175-4B2D-8B91-DD8667745C04}">
      <dgm:prSet/>
      <dgm:spPr/>
      <dgm:t>
        <a:bodyPr/>
        <a:lstStyle/>
        <a:p>
          <a:pPr latinLnBrk="1"/>
          <a:endParaRPr lang="ko-KR" altLang="en-US"/>
        </a:p>
      </dgm:t>
    </dgm:pt>
    <dgm:pt modelId="{5FF402F3-8A74-469C-83E0-70A30E106D26}" type="sibTrans" cxnId="{B966A535-C175-4B2D-8B91-DD8667745C04}">
      <dgm:prSet/>
      <dgm:spPr/>
      <dgm:t>
        <a:bodyPr/>
        <a:lstStyle/>
        <a:p>
          <a:pPr latinLnBrk="1"/>
          <a:endParaRPr lang="ko-KR" altLang="en-US"/>
        </a:p>
      </dgm:t>
    </dgm:pt>
    <dgm:pt modelId="{7DE61280-A16E-4254-A4A5-2C5072731905}">
      <dgm:prSet phldrT="[텍스트]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pPr latinLnBrk="1"/>
          <a:r>
            <a:rPr lang="ko-KR" altLang="en-US" dirty="0"/>
            <a:t>차량 상태 보고</a:t>
          </a:r>
        </a:p>
      </dgm:t>
    </dgm:pt>
    <dgm:pt modelId="{D279A193-2C54-415C-B5B2-C72239C7BF34}" type="parTrans" cxnId="{50AB89B0-8AC9-45B8-A2D4-0BF05E93E597}">
      <dgm:prSet/>
      <dgm:spPr/>
      <dgm:t>
        <a:bodyPr/>
        <a:lstStyle/>
        <a:p>
          <a:pPr latinLnBrk="1"/>
          <a:endParaRPr lang="ko-KR" altLang="en-US"/>
        </a:p>
      </dgm:t>
    </dgm:pt>
    <dgm:pt modelId="{E4E1E3DA-A1D0-4013-A0F4-98A7765B6B43}" type="sibTrans" cxnId="{50AB89B0-8AC9-45B8-A2D4-0BF05E93E597}">
      <dgm:prSet/>
      <dgm:spPr/>
      <dgm:t>
        <a:bodyPr/>
        <a:lstStyle/>
        <a:p>
          <a:pPr latinLnBrk="1"/>
          <a:endParaRPr lang="ko-KR" altLang="en-US"/>
        </a:p>
      </dgm:t>
    </dgm:pt>
    <dgm:pt modelId="{03AD55C6-CE8C-470E-9F7A-71E259545D39}">
      <dgm:prSet phldrT="[텍스트]" custT="1"/>
      <dgm:spPr>
        <a:noFill/>
        <a:ln w="19050">
          <a:solidFill>
            <a:srgbClr val="77933C"/>
          </a:solidFill>
        </a:ln>
      </dgm:spPr>
      <dgm:t>
        <a:bodyPr/>
        <a:lstStyle/>
        <a:p>
          <a:pPr latinLnBrk="1">
            <a:lnSpc>
              <a:spcPct val="100000"/>
            </a:lnSpc>
            <a:spcAft>
              <a:spcPts val="0"/>
            </a:spcAft>
          </a:pPr>
          <a:r>
            <a:rPr lang="en-US" altLang="ko-KR" sz="2800" dirty="0"/>
            <a:t>Signal </a:t>
          </a:r>
          <a:r>
            <a:rPr lang="en-US" altLang="ko-KR" sz="2800" dirty="0" smtClean="0"/>
            <a:t>Controllers </a:t>
          </a:r>
          <a:r>
            <a:rPr lang="en-US" altLang="ko-KR" sz="1600" dirty="0" smtClean="0"/>
            <a:t>(raspberry pi)</a:t>
          </a:r>
          <a:endParaRPr lang="ko-KR" altLang="en-US" sz="1600" dirty="0"/>
        </a:p>
      </dgm:t>
    </dgm:pt>
    <dgm:pt modelId="{096BBDC7-E215-4392-AAAB-746A5FCFA604}" type="parTrans" cxnId="{7ABDE8B5-EE83-4C42-83F5-88A6C308B5A9}">
      <dgm:prSet/>
      <dgm:spPr/>
      <dgm:t>
        <a:bodyPr/>
        <a:lstStyle/>
        <a:p>
          <a:pPr latinLnBrk="1"/>
          <a:endParaRPr lang="ko-KR" altLang="en-US"/>
        </a:p>
      </dgm:t>
    </dgm:pt>
    <dgm:pt modelId="{DDDCFDCE-7BD6-4198-8553-3A9B4DB1B121}" type="sibTrans" cxnId="{7ABDE8B5-EE83-4C42-83F5-88A6C308B5A9}">
      <dgm:prSet/>
      <dgm:spPr/>
      <dgm:t>
        <a:bodyPr/>
        <a:lstStyle/>
        <a:p>
          <a:pPr latinLnBrk="1"/>
          <a:endParaRPr lang="ko-KR" altLang="en-US"/>
        </a:p>
      </dgm:t>
    </dgm:pt>
    <dgm:pt modelId="{BA64B26A-FFAE-465A-AED3-1478A4F9AE0B}">
      <dgm:prSet phldrT="[텍스트]"/>
      <dgm:spPr>
        <a:solidFill>
          <a:schemeClr val="accent3">
            <a:lumMod val="20000"/>
            <a:lumOff val="80000"/>
          </a:schemeClr>
        </a:solidFill>
        <a:ln>
          <a:solidFill>
            <a:schemeClr val="accent3">
              <a:lumMod val="75000"/>
            </a:schemeClr>
          </a:solidFill>
        </a:ln>
      </dgm:spPr>
      <dgm:t>
        <a:bodyPr/>
        <a:lstStyle/>
        <a:p>
          <a:pPr latinLnBrk="1"/>
          <a:r>
            <a:rPr lang="ko-KR" altLang="en-US" dirty="0"/>
            <a:t>각 교차로 상태 측정</a:t>
          </a:r>
        </a:p>
      </dgm:t>
    </dgm:pt>
    <dgm:pt modelId="{AC8CF8A3-4A67-4125-B571-A9DE1AC0E766}" type="parTrans" cxnId="{82B8D17A-E9BC-4ABA-A046-CE6C1E940839}">
      <dgm:prSet/>
      <dgm:spPr/>
      <dgm:t>
        <a:bodyPr/>
        <a:lstStyle/>
        <a:p>
          <a:pPr latinLnBrk="1"/>
          <a:endParaRPr lang="ko-KR" altLang="en-US"/>
        </a:p>
      </dgm:t>
    </dgm:pt>
    <dgm:pt modelId="{E3456684-EA82-425A-86E8-3B8BF79E3288}" type="sibTrans" cxnId="{82B8D17A-E9BC-4ABA-A046-CE6C1E940839}">
      <dgm:prSet/>
      <dgm:spPr/>
      <dgm:t>
        <a:bodyPr/>
        <a:lstStyle/>
        <a:p>
          <a:pPr latinLnBrk="1"/>
          <a:endParaRPr lang="ko-KR" altLang="en-US"/>
        </a:p>
      </dgm:t>
    </dgm:pt>
    <dgm:pt modelId="{837C4622-26C4-4C5D-B512-C75617FA72AD}">
      <dgm:prSet phldrT="[텍스트]"/>
      <dgm:spPr>
        <a:solidFill>
          <a:schemeClr val="accent3">
            <a:lumMod val="20000"/>
            <a:lumOff val="80000"/>
          </a:schemeClr>
        </a:solidFill>
        <a:ln>
          <a:solidFill>
            <a:schemeClr val="accent3">
              <a:lumMod val="75000"/>
            </a:schemeClr>
          </a:solidFill>
        </a:ln>
      </dgm:spPr>
      <dgm:t>
        <a:bodyPr/>
        <a:lstStyle/>
        <a:p>
          <a:pPr latinLnBrk="1"/>
          <a:r>
            <a:rPr lang="ko-KR" altLang="en-US" dirty="0"/>
            <a:t>신호 상태 보고</a:t>
          </a:r>
        </a:p>
      </dgm:t>
    </dgm:pt>
    <dgm:pt modelId="{AD68ADC7-79F7-4E38-A23A-582CC8DB2752}" type="parTrans" cxnId="{A3390225-CB3B-48FF-A4F1-A94DCBBA646E}">
      <dgm:prSet/>
      <dgm:spPr/>
      <dgm:t>
        <a:bodyPr/>
        <a:lstStyle/>
        <a:p>
          <a:pPr latinLnBrk="1"/>
          <a:endParaRPr lang="ko-KR" altLang="en-US"/>
        </a:p>
      </dgm:t>
    </dgm:pt>
    <dgm:pt modelId="{3F1C35A8-85B9-4451-88E8-FF6170C02BF2}" type="sibTrans" cxnId="{A3390225-CB3B-48FF-A4F1-A94DCBBA646E}">
      <dgm:prSet/>
      <dgm:spPr/>
      <dgm:t>
        <a:bodyPr/>
        <a:lstStyle/>
        <a:p>
          <a:pPr latinLnBrk="1"/>
          <a:endParaRPr lang="ko-KR" altLang="en-US"/>
        </a:p>
      </dgm:t>
    </dgm:pt>
    <dgm:pt modelId="{A6873B97-7874-4E4B-BD65-C84F67C61BB8}">
      <dgm:prSet phldrT="[텍스트]" custT="1"/>
      <dgm:spPr>
        <a:noFill/>
        <a:ln w="19050">
          <a:solidFill>
            <a:schemeClr val="accent4"/>
          </a:solidFill>
        </a:ln>
      </dgm:spPr>
      <dgm:t>
        <a:bodyPr/>
        <a:lstStyle/>
        <a:p>
          <a:pPr latinLnBrk="1"/>
          <a:r>
            <a:rPr lang="en-US" altLang="ko-KR" sz="2800" dirty="0" smtClean="0"/>
            <a:t>Server</a:t>
          </a:r>
        </a:p>
        <a:p>
          <a:pPr latinLnBrk="1"/>
          <a:r>
            <a:rPr lang="en-US" altLang="ko-KR" sz="1600" dirty="0" smtClean="0"/>
            <a:t>(Ubuntu)</a:t>
          </a:r>
          <a:endParaRPr lang="ko-KR" altLang="en-US" sz="1600" dirty="0"/>
        </a:p>
      </dgm:t>
    </dgm:pt>
    <dgm:pt modelId="{F975EFD7-CAEE-4830-A786-74688A2404BD}" type="parTrans" cxnId="{83D63A0F-7099-468A-8013-11DC9B6C7DD5}">
      <dgm:prSet/>
      <dgm:spPr/>
      <dgm:t>
        <a:bodyPr/>
        <a:lstStyle/>
        <a:p>
          <a:pPr latinLnBrk="1"/>
          <a:endParaRPr lang="ko-KR" altLang="en-US"/>
        </a:p>
      </dgm:t>
    </dgm:pt>
    <dgm:pt modelId="{365E933D-3D4B-48D5-B840-206187E1088B}" type="sibTrans" cxnId="{83D63A0F-7099-468A-8013-11DC9B6C7DD5}">
      <dgm:prSet/>
      <dgm:spPr/>
      <dgm:t>
        <a:bodyPr/>
        <a:lstStyle/>
        <a:p>
          <a:pPr latinLnBrk="1"/>
          <a:endParaRPr lang="ko-KR" altLang="en-US"/>
        </a:p>
      </dgm:t>
    </dgm:pt>
    <dgm:pt modelId="{2F583E96-4888-452B-B60C-1C047729D699}">
      <dgm:prSet phldrT="[텍스트]"/>
      <dgm:spPr>
        <a:solidFill>
          <a:schemeClr val="accent4">
            <a:lumMod val="20000"/>
            <a:lumOff val="80000"/>
          </a:schemeClr>
        </a:solidFill>
        <a:ln>
          <a:solidFill>
            <a:schemeClr val="accent4"/>
          </a:solidFill>
        </a:ln>
      </dgm:spPr>
      <dgm:t>
        <a:bodyPr/>
        <a:lstStyle/>
        <a:p>
          <a:pPr latinLnBrk="1"/>
          <a:r>
            <a:rPr lang="ko-KR" altLang="en-US" dirty="0"/>
            <a:t>상태</a:t>
          </a:r>
          <a:r>
            <a:rPr lang="en-US" altLang="ko-KR" dirty="0"/>
            <a:t>(</a:t>
          </a:r>
          <a:r>
            <a:rPr lang="en-US" altLang="ko-KR" dirty="0" err="1"/>
            <a:t>car&amp;IC</a:t>
          </a:r>
          <a:r>
            <a:rPr lang="en-US" altLang="ko-KR" dirty="0"/>
            <a:t>)</a:t>
          </a:r>
          <a:r>
            <a:rPr lang="ko-KR" altLang="en-US" dirty="0"/>
            <a:t> 수신</a:t>
          </a:r>
        </a:p>
      </dgm:t>
    </dgm:pt>
    <dgm:pt modelId="{C73DD96A-60CB-4079-89B8-1DF889568062}" type="parTrans" cxnId="{2653AFAB-A5F0-456D-8D1A-0430503227E2}">
      <dgm:prSet/>
      <dgm:spPr/>
      <dgm:t>
        <a:bodyPr/>
        <a:lstStyle/>
        <a:p>
          <a:pPr latinLnBrk="1"/>
          <a:endParaRPr lang="ko-KR" altLang="en-US"/>
        </a:p>
      </dgm:t>
    </dgm:pt>
    <dgm:pt modelId="{FEF767BA-D685-4669-83B3-7FEF00EF2C7E}" type="sibTrans" cxnId="{2653AFAB-A5F0-456D-8D1A-0430503227E2}">
      <dgm:prSet/>
      <dgm:spPr/>
      <dgm:t>
        <a:bodyPr/>
        <a:lstStyle/>
        <a:p>
          <a:pPr latinLnBrk="1"/>
          <a:endParaRPr lang="ko-KR" altLang="en-US"/>
        </a:p>
      </dgm:t>
    </dgm:pt>
    <dgm:pt modelId="{EB531612-9F4D-4958-B231-3862940B7946}">
      <dgm:prSet phldrT="[텍스트]"/>
      <dgm:spPr>
        <a:solidFill>
          <a:schemeClr val="accent4">
            <a:lumMod val="20000"/>
            <a:lumOff val="80000"/>
          </a:schemeClr>
        </a:solidFill>
        <a:ln>
          <a:solidFill>
            <a:schemeClr val="accent4"/>
          </a:solidFill>
        </a:ln>
      </dgm:spPr>
      <dgm:t>
        <a:bodyPr/>
        <a:lstStyle/>
        <a:p>
          <a:pPr latinLnBrk="1"/>
          <a:r>
            <a:rPr lang="ko-KR" altLang="en-US" dirty="0"/>
            <a:t>각 교차로 혼잡도 분석</a:t>
          </a:r>
        </a:p>
      </dgm:t>
    </dgm:pt>
    <dgm:pt modelId="{C562BEB9-E0E3-4BFC-920C-80E5F1B081FB}" type="parTrans" cxnId="{7C9C9F89-6F3E-4436-852B-2920BA77FCDB}">
      <dgm:prSet/>
      <dgm:spPr/>
      <dgm:t>
        <a:bodyPr/>
        <a:lstStyle/>
        <a:p>
          <a:pPr latinLnBrk="1"/>
          <a:endParaRPr lang="ko-KR" altLang="en-US"/>
        </a:p>
      </dgm:t>
    </dgm:pt>
    <dgm:pt modelId="{762F9D1C-2BB6-48D1-9366-AFDE4C42CF18}" type="sibTrans" cxnId="{7C9C9F89-6F3E-4436-852B-2920BA77FCDB}">
      <dgm:prSet/>
      <dgm:spPr/>
      <dgm:t>
        <a:bodyPr/>
        <a:lstStyle/>
        <a:p>
          <a:pPr latinLnBrk="1"/>
          <a:endParaRPr lang="ko-KR" altLang="en-US"/>
        </a:p>
      </dgm:t>
    </dgm:pt>
    <dgm:pt modelId="{BC53A6EF-7C3D-4ABB-9CDF-A2437C84C894}">
      <dgm:prSet phldrT="[텍스트]" custT="1"/>
      <dgm:spPr>
        <a:noFill/>
        <a:ln w="19050">
          <a:solidFill>
            <a:schemeClr val="accent5"/>
          </a:solidFill>
        </a:ln>
      </dgm:spPr>
      <dgm:t>
        <a:bodyPr/>
        <a:lstStyle/>
        <a:p>
          <a:pPr latinLnBrk="1"/>
          <a:r>
            <a:rPr lang="en-US" altLang="ko-KR" sz="2800" dirty="0" smtClean="0"/>
            <a:t>DB</a:t>
          </a:r>
        </a:p>
        <a:p>
          <a:pPr latinLnBrk="1"/>
          <a:r>
            <a:rPr lang="en-US" altLang="ko-KR" sz="1600" dirty="0" smtClean="0"/>
            <a:t>(Ubuntu)</a:t>
          </a:r>
          <a:endParaRPr lang="ko-KR" altLang="en-US" sz="1600" dirty="0"/>
        </a:p>
      </dgm:t>
    </dgm:pt>
    <dgm:pt modelId="{3F182756-7F44-4BA0-9AA0-00A598034EBE}" type="parTrans" cxnId="{3A5F57C3-4120-4602-96B1-A0FE2A7C4F50}">
      <dgm:prSet/>
      <dgm:spPr/>
      <dgm:t>
        <a:bodyPr/>
        <a:lstStyle/>
        <a:p>
          <a:pPr latinLnBrk="1"/>
          <a:endParaRPr lang="ko-KR" altLang="en-US"/>
        </a:p>
      </dgm:t>
    </dgm:pt>
    <dgm:pt modelId="{40564612-89A4-4965-9DFB-D255DDCA9CDD}" type="sibTrans" cxnId="{3A5F57C3-4120-4602-96B1-A0FE2A7C4F50}">
      <dgm:prSet/>
      <dgm:spPr/>
      <dgm:t>
        <a:bodyPr/>
        <a:lstStyle/>
        <a:p>
          <a:pPr latinLnBrk="1"/>
          <a:endParaRPr lang="ko-KR" altLang="en-US"/>
        </a:p>
      </dgm:t>
    </dgm:pt>
    <dgm:pt modelId="{778F53D9-E8E3-42A4-BDD2-E029CD3E1884}">
      <dgm:prSet phldrT="[텍스트]"/>
      <dgm:spPr>
        <a:solidFill>
          <a:schemeClr val="accent5">
            <a:lumMod val="20000"/>
            <a:lumOff val="80000"/>
          </a:schemeClr>
        </a:solidFill>
        <a:ln>
          <a:solidFill>
            <a:schemeClr val="accent5"/>
          </a:solidFill>
        </a:ln>
      </dgm:spPr>
      <dgm:t>
        <a:bodyPr/>
        <a:lstStyle/>
        <a:p>
          <a:pPr latinLnBrk="1"/>
          <a:r>
            <a:rPr lang="ko-KR" altLang="en-US" dirty="0" smtClean="0"/>
            <a:t>차량</a:t>
          </a:r>
          <a:r>
            <a:rPr lang="en-US" altLang="ko-KR" dirty="0" smtClean="0"/>
            <a:t>&amp;</a:t>
          </a:r>
          <a:r>
            <a:rPr lang="ko-KR" altLang="en-US" dirty="0" smtClean="0"/>
            <a:t>교차로 정보</a:t>
          </a:r>
          <a:endParaRPr lang="ko-KR" altLang="en-US" dirty="0"/>
        </a:p>
      </dgm:t>
    </dgm:pt>
    <dgm:pt modelId="{AA01B373-AA36-4B2F-BF7E-45803E5379BD}" type="parTrans" cxnId="{53CB874C-EACC-4891-AAB8-9730F0805E8F}">
      <dgm:prSet/>
      <dgm:spPr/>
      <dgm:t>
        <a:bodyPr/>
        <a:lstStyle/>
        <a:p>
          <a:pPr latinLnBrk="1"/>
          <a:endParaRPr lang="ko-KR" altLang="en-US"/>
        </a:p>
      </dgm:t>
    </dgm:pt>
    <dgm:pt modelId="{B081A2BB-077B-4244-9AFC-BAFED4546116}" type="sibTrans" cxnId="{53CB874C-EACC-4891-AAB8-9730F0805E8F}">
      <dgm:prSet/>
      <dgm:spPr/>
      <dgm:t>
        <a:bodyPr/>
        <a:lstStyle/>
        <a:p>
          <a:pPr latinLnBrk="1"/>
          <a:endParaRPr lang="ko-KR" altLang="en-US"/>
        </a:p>
      </dgm:t>
    </dgm:pt>
    <dgm:pt modelId="{37852299-A623-428E-B53F-B086FD969F58}">
      <dgm:prSet phldrT="[텍스트]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pPr latinLnBrk="1"/>
          <a:r>
            <a:rPr lang="ko-KR" altLang="en-US" dirty="0"/>
            <a:t>정보 수신</a:t>
          </a:r>
        </a:p>
      </dgm:t>
    </dgm:pt>
    <dgm:pt modelId="{5ADB6E98-2E7F-4F5C-9845-88B2FDEBD738}" type="parTrans" cxnId="{E8F50B45-CA7A-4353-9321-36C0DB44BBF2}">
      <dgm:prSet/>
      <dgm:spPr/>
      <dgm:t>
        <a:bodyPr/>
        <a:lstStyle/>
        <a:p>
          <a:pPr latinLnBrk="1"/>
          <a:endParaRPr lang="ko-KR" altLang="en-US"/>
        </a:p>
      </dgm:t>
    </dgm:pt>
    <dgm:pt modelId="{A376F3A0-5B76-4AA1-B44F-3DCD9BE22BAF}" type="sibTrans" cxnId="{E8F50B45-CA7A-4353-9321-36C0DB44BBF2}">
      <dgm:prSet/>
      <dgm:spPr/>
      <dgm:t>
        <a:bodyPr/>
        <a:lstStyle/>
        <a:p>
          <a:pPr latinLnBrk="1"/>
          <a:endParaRPr lang="ko-KR" altLang="en-US"/>
        </a:p>
      </dgm:t>
    </dgm:pt>
    <dgm:pt modelId="{603423A3-B007-4431-8CB7-42157A784814}">
      <dgm:prSet phldrT="[텍스트]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pPr latinLnBrk="1"/>
          <a:r>
            <a:rPr lang="ko-KR" altLang="en-US" dirty="0"/>
            <a:t>정보 공유</a:t>
          </a:r>
          <a:r>
            <a:rPr lang="en-US" altLang="ko-KR" dirty="0"/>
            <a:t>(V2V)</a:t>
          </a:r>
          <a:endParaRPr lang="ko-KR" altLang="en-US" dirty="0"/>
        </a:p>
      </dgm:t>
    </dgm:pt>
    <dgm:pt modelId="{8D41795A-0B24-4BE3-B9DA-F7AF81D311C6}" type="parTrans" cxnId="{6BC28434-3E05-4636-B9F1-7CD44954F435}">
      <dgm:prSet/>
      <dgm:spPr/>
      <dgm:t>
        <a:bodyPr/>
        <a:lstStyle/>
        <a:p>
          <a:pPr latinLnBrk="1"/>
          <a:endParaRPr lang="ko-KR" altLang="en-US"/>
        </a:p>
      </dgm:t>
    </dgm:pt>
    <dgm:pt modelId="{D1852083-8785-402C-9277-C6FF95ABB29F}" type="sibTrans" cxnId="{6BC28434-3E05-4636-B9F1-7CD44954F435}">
      <dgm:prSet/>
      <dgm:spPr/>
      <dgm:t>
        <a:bodyPr/>
        <a:lstStyle/>
        <a:p>
          <a:pPr latinLnBrk="1"/>
          <a:endParaRPr lang="ko-KR" altLang="en-US"/>
        </a:p>
      </dgm:t>
    </dgm:pt>
    <dgm:pt modelId="{81FE4224-0B74-4C51-A12F-BEFF00E5C4E2}">
      <dgm:prSet phldrT="[텍스트]"/>
      <dgm:spPr>
        <a:solidFill>
          <a:schemeClr val="accent3">
            <a:lumMod val="20000"/>
            <a:lumOff val="80000"/>
          </a:schemeClr>
        </a:solidFill>
        <a:ln>
          <a:solidFill>
            <a:schemeClr val="accent3">
              <a:lumMod val="75000"/>
            </a:schemeClr>
          </a:solidFill>
        </a:ln>
      </dgm:spPr>
      <dgm:t>
        <a:bodyPr/>
        <a:lstStyle/>
        <a:p>
          <a:pPr latinLnBrk="1"/>
          <a:r>
            <a:rPr lang="ko-KR" altLang="en-US" dirty="0"/>
            <a:t>신호 통제</a:t>
          </a:r>
        </a:p>
      </dgm:t>
    </dgm:pt>
    <dgm:pt modelId="{EAC9066E-4B50-461D-91E9-991F8D2B3C69}" type="parTrans" cxnId="{4B5EB580-54CC-464F-B296-4E714C325921}">
      <dgm:prSet/>
      <dgm:spPr/>
      <dgm:t>
        <a:bodyPr/>
        <a:lstStyle/>
        <a:p>
          <a:pPr latinLnBrk="1"/>
          <a:endParaRPr lang="ko-KR" altLang="en-US"/>
        </a:p>
      </dgm:t>
    </dgm:pt>
    <dgm:pt modelId="{F17506FA-8880-4633-A0BB-45B962B313DC}" type="sibTrans" cxnId="{4B5EB580-54CC-464F-B296-4E714C325921}">
      <dgm:prSet/>
      <dgm:spPr/>
      <dgm:t>
        <a:bodyPr/>
        <a:lstStyle/>
        <a:p>
          <a:pPr latinLnBrk="1"/>
          <a:endParaRPr lang="ko-KR" altLang="en-US"/>
        </a:p>
      </dgm:t>
    </dgm:pt>
    <dgm:pt modelId="{569B93EE-FF01-4007-A520-864E60A5C3FA}">
      <dgm:prSet phldrT="[텍스트]"/>
      <dgm:spPr>
        <a:solidFill>
          <a:schemeClr val="accent3">
            <a:lumMod val="20000"/>
            <a:lumOff val="80000"/>
          </a:schemeClr>
        </a:solidFill>
        <a:ln>
          <a:solidFill>
            <a:schemeClr val="accent3">
              <a:lumMod val="75000"/>
            </a:schemeClr>
          </a:solidFill>
        </a:ln>
      </dgm:spPr>
      <dgm:t>
        <a:bodyPr/>
        <a:lstStyle/>
        <a:p>
          <a:pPr latinLnBrk="1"/>
          <a:r>
            <a:rPr lang="ko-KR" altLang="en-US" dirty="0"/>
            <a:t>정보 제공</a:t>
          </a:r>
          <a:r>
            <a:rPr lang="en-US" altLang="ko-KR" dirty="0"/>
            <a:t>(V2I)</a:t>
          </a:r>
          <a:endParaRPr lang="ko-KR" altLang="en-US" dirty="0"/>
        </a:p>
      </dgm:t>
    </dgm:pt>
    <dgm:pt modelId="{F1BAE801-33ED-4E04-8FB2-6FDE007245ED}" type="parTrans" cxnId="{8C09C8E7-6204-4327-8428-C0D97D4E2A68}">
      <dgm:prSet/>
      <dgm:spPr/>
      <dgm:t>
        <a:bodyPr/>
        <a:lstStyle/>
        <a:p>
          <a:pPr latinLnBrk="1"/>
          <a:endParaRPr lang="ko-KR" altLang="en-US"/>
        </a:p>
      </dgm:t>
    </dgm:pt>
    <dgm:pt modelId="{2964A0B8-47D4-4450-AFA4-5271C6F3F9DB}" type="sibTrans" cxnId="{8C09C8E7-6204-4327-8428-C0D97D4E2A68}">
      <dgm:prSet/>
      <dgm:spPr/>
      <dgm:t>
        <a:bodyPr/>
        <a:lstStyle/>
        <a:p>
          <a:pPr latinLnBrk="1"/>
          <a:endParaRPr lang="ko-KR" altLang="en-US"/>
        </a:p>
      </dgm:t>
    </dgm:pt>
    <dgm:pt modelId="{105916ED-D57F-41C1-92C9-D9EDC7AB5AC1}">
      <dgm:prSet phldrT="[텍스트]"/>
      <dgm:spPr>
        <a:solidFill>
          <a:schemeClr val="accent4">
            <a:lumMod val="20000"/>
            <a:lumOff val="80000"/>
          </a:schemeClr>
        </a:solidFill>
        <a:ln>
          <a:solidFill>
            <a:schemeClr val="accent4"/>
          </a:solidFill>
        </a:ln>
      </dgm:spPr>
      <dgm:t>
        <a:bodyPr/>
        <a:lstStyle/>
        <a:p>
          <a:pPr latinLnBrk="1"/>
          <a:r>
            <a:rPr lang="ko-KR" altLang="en-US" dirty="0"/>
            <a:t>컨트롤러 통제</a:t>
          </a:r>
        </a:p>
      </dgm:t>
    </dgm:pt>
    <dgm:pt modelId="{DBF75A3F-4BAB-41A3-87A7-11695EF6C050}" type="parTrans" cxnId="{B284957C-1292-4633-931A-66EE817290F6}">
      <dgm:prSet/>
      <dgm:spPr/>
      <dgm:t>
        <a:bodyPr/>
        <a:lstStyle/>
        <a:p>
          <a:pPr latinLnBrk="1"/>
          <a:endParaRPr lang="ko-KR" altLang="en-US"/>
        </a:p>
      </dgm:t>
    </dgm:pt>
    <dgm:pt modelId="{9B060BCA-540A-461A-96FD-7CE36E6D40DC}" type="sibTrans" cxnId="{B284957C-1292-4633-931A-66EE817290F6}">
      <dgm:prSet/>
      <dgm:spPr/>
      <dgm:t>
        <a:bodyPr/>
        <a:lstStyle/>
        <a:p>
          <a:pPr latinLnBrk="1"/>
          <a:endParaRPr lang="ko-KR" altLang="en-US"/>
        </a:p>
      </dgm:t>
    </dgm:pt>
    <dgm:pt modelId="{701089A8-7E98-4ECF-A558-0D3B1498DB0F}">
      <dgm:prSet phldrT="[텍스트]"/>
      <dgm:spPr>
        <a:solidFill>
          <a:schemeClr val="accent4">
            <a:lumMod val="20000"/>
            <a:lumOff val="80000"/>
          </a:schemeClr>
        </a:solidFill>
        <a:ln>
          <a:solidFill>
            <a:schemeClr val="accent4"/>
          </a:solidFill>
        </a:ln>
      </dgm:spPr>
      <dgm:t>
        <a:bodyPr/>
        <a:lstStyle/>
        <a:p>
          <a:pPr latinLnBrk="1"/>
          <a:r>
            <a:rPr lang="ko-KR" altLang="en-US" dirty="0"/>
            <a:t>정보 생성</a:t>
          </a:r>
        </a:p>
      </dgm:t>
    </dgm:pt>
    <dgm:pt modelId="{5AA5F74C-62F8-4E2D-BB00-55301D0DF979}" type="parTrans" cxnId="{4509A47D-E68C-4B41-9E0F-716755EC8DED}">
      <dgm:prSet/>
      <dgm:spPr/>
      <dgm:t>
        <a:bodyPr/>
        <a:lstStyle/>
        <a:p>
          <a:pPr latinLnBrk="1"/>
          <a:endParaRPr lang="ko-KR" altLang="en-US"/>
        </a:p>
      </dgm:t>
    </dgm:pt>
    <dgm:pt modelId="{BFC531C5-E19D-4349-9679-CB4284C3F6A9}" type="sibTrans" cxnId="{4509A47D-E68C-4B41-9E0F-716755EC8DED}">
      <dgm:prSet/>
      <dgm:spPr/>
      <dgm:t>
        <a:bodyPr/>
        <a:lstStyle/>
        <a:p>
          <a:pPr latinLnBrk="1"/>
          <a:endParaRPr lang="ko-KR" altLang="en-US"/>
        </a:p>
      </dgm:t>
    </dgm:pt>
    <dgm:pt modelId="{F150A5B0-80E2-4280-9ADA-3B3A28330E65}">
      <dgm:prSet phldrT="[텍스트]"/>
      <dgm:spPr>
        <a:solidFill>
          <a:schemeClr val="accent4">
            <a:lumMod val="20000"/>
            <a:lumOff val="80000"/>
          </a:schemeClr>
        </a:solidFill>
        <a:ln>
          <a:solidFill>
            <a:schemeClr val="accent4"/>
          </a:solidFill>
        </a:ln>
      </dgm:spPr>
      <dgm:t>
        <a:bodyPr/>
        <a:lstStyle/>
        <a:p>
          <a:pPr latinLnBrk="1"/>
          <a:r>
            <a:rPr lang="ko-KR" altLang="en-US" dirty="0"/>
            <a:t>정보 제공</a:t>
          </a:r>
        </a:p>
      </dgm:t>
    </dgm:pt>
    <dgm:pt modelId="{3E6CC915-36F2-496B-9916-A1F9B07DA22B}" type="parTrans" cxnId="{0EFE888D-458E-4B78-B569-F06C2B0477EE}">
      <dgm:prSet/>
      <dgm:spPr/>
      <dgm:t>
        <a:bodyPr/>
        <a:lstStyle/>
        <a:p>
          <a:pPr latinLnBrk="1"/>
          <a:endParaRPr lang="ko-KR" altLang="en-US"/>
        </a:p>
      </dgm:t>
    </dgm:pt>
    <dgm:pt modelId="{1D996D1D-5A32-4822-8E2B-2E0F93696DD2}" type="sibTrans" cxnId="{0EFE888D-458E-4B78-B569-F06C2B0477EE}">
      <dgm:prSet/>
      <dgm:spPr/>
      <dgm:t>
        <a:bodyPr/>
        <a:lstStyle/>
        <a:p>
          <a:pPr latinLnBrk="1"/>
          <a:endParaRPr lang="ko-KR" altLang="en-US"/>
        </a:p>
      </dgm:t>
    </dgm:pt>
    <dgm:pt modelId="{3959F51E-B3DE-4AD7-96E1-857839E05213}">
      <dgm:prSet phldrT="[텍스트]"/>
      <dgm:spPr>
        <a:solidFill>
          <a:schemeClr val="accent5">
            <a:lumMod val="20000"/>
            <a:lumOff val="80000"/>
          </a:schemeClr>
        </a:solidFill>
        <a:ln>
          <a:solidFill>
            <a:schemeClr val="accent5"/>
          </a:solidFill>
        </a:ln>
      </dgm:spPr>
      <dgm:t>
        <a:bodyPr/>
        <a:lstStyle/>
        <a:p>
          <a:pPr latinLnBrk="1"/>
          <a:r>
            <a:rPr lang="ko-KR" altLang="en-US" dirty="0" smtClean="0"/>
            <a:t>각 교차로 별 과거 요구치</a:t>
          </a:r>
          <a:endParaRPr lang="ko-KR" altLang="en-US" dirty="0"/>
        </a:p>
      </dgm:t>
    </dgm:pt>
    <dgm:pt modelId="{CE28AA68-838D-448A-BCB6-B9A33C4666E2}" type="parTrans" cxnId="{1D1D2641-B345-4910-B658-812B6034A414}">
      <dgm:prSet/>
      <dgm:spPr/>
      <dgm:t>
        <a:bodyPr/>
        <a:lstStyle/>
        <a:p>
          <a:pPr latinLnBrk="1"/>
          <a:endParaRPr lang="ko-KR" altLang="en-US"/>
        </a:p>
      </dgm:t>
    </dgm:pt>
    <dgm:pt modelId="{40386268-0B8F-4301-9CC1-72ED5A050FBC}" type="sibTrans" cxnId="{1D1D2641-B345-4910-B658-812B6034A414}">
      <dgm:prSet/>
      <dgm:spPr/>
      <dgm:t>
        <a:bodyPr/>
        <a:lstStyle/>
        <a:p>
          <a:pPr latinLnBrk="1"/>
          <a:endParaRPr lang="ko-KR" altLang="en-US"/>
        </a:p>
      </dgm:t>
    </dgm:pt>
    <dgm:pt modelId="{AB9E6DD0-5404-4013-8E5B-D847E35AF0E5}" type="pres">
      <dgm:prSet presAssocID="{0A9282FC-0F59-472E-9D81-D3D92070E8DE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266C467-011A-4EEF-B62D-7B12CBB65B84}" type="pres">
      <dgm:prSet presAssocID="{EB8DA885-1A31-4419-AB4F-986C47667892}" presName="compNode" presStyleCnt="0"/>
      <dgm:spPr/>
    </dgm:pt>
    <dgm:pt modelId="{55466FB8-C670-411A-AB00-03880FDFB853}" type="pres">
      <dgm:prSet presAssocID="{EB8DA885-1A31-4419-AB4F-986C47667892}" presName="aNode" presStyleLbl="bgShp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F4A77196-B843-43E5-A149-1CAE5A008932}" type="pres">
      <dgm:prSet presAssocID="{EB8DA885-1A31-4419-AB4F-986C47667892}" presName="textNode" presStyleLbl="bgShp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7C4CE69A-9939-4177-B82A-DD4D3E2967CE}" type="pres">
      <dgm:prSet presAssocID="{EB8DA885-1A31-4419-AB4F-986C47667892}" presName="compChildNode" presStyleCnt="0"/>
      <dgm:spPr/>
    </dgm:pt>
    <dgm:pt modelId="{BBD6AFF7-2BB0-4660-81EF-DA1B697C97B3}" type="pres">
      <dgm:prSet presAssocID="{EB8DA885-1A31-4419-AB4F-986C47667892}" presName="theInnerList" presStyleCnt="0"/>
      <dgm:spPr/>
    </dgm:pt>
    <dgm:pt modelId="{9F8F1B56-D74C-40B4-B131-80CF70314C13}" type="pres">
      <dgm:prSet presAssocID="{6C437247-E619-409A-95FD-9A2881F291A9}" presName="childNode" presStyleLbl="node1" presStyleIdx="0" presStyleCnt="1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3909459-2350-4D0D-B30D-FE880A3E0650}" type="pres">
      <dgm:prSet presAssocID="{6C437247-E619-409A-95FD-9A2881F291A9}" presName="aSpace2" presStyleCnt="0"/>
      <dgm:spPr/>
    </dgm:pt>
    <dgm:pt modelId="{FA61E626-03D5-4F06-ACC7-A9CB65643C9A}" type="pres">
      <dgm:prSet presAssocID="{7DE61280-A16E-4254-A4A5-2C5072731905}" presName="childNode" presStyleLbl="node1" presStyleIdx="1" presStyleCnt="1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38A40B3-1CED-439D-932F-8195D1102990}" type="pres">
      <dgm:prSet presAssocID="{7DE61280-A16E-4254-A4A5-2C5072731905}" presName="aSpace2" presStyleCnt="0"/>
      <dgm:spPr/>
    </dgm:pt>
    <dgm:pt modelId="{9EAF9B4C-E11C-42DB-9586-B009305882F3}" type="pres">
      <dgm:prSet presAssocID="{37852299-A623-428E-B53F-B086FD969F58}" presName="childNode" presStyleLbl="node1" presStyleIdx="2" presStyleCnt="1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D17E972-C51B-4710-91B5-7CFC2693BF9A}" type="pres">
      <dgm:prSet presAssocID="{37852299-A623-428E-B53F-B086FD969F58}" presName="aSpace2" presStyleCnt="0"/>
      <dgm:spPr/>
    </dgm:pt>
    <dgm:pt modelId="{11FED5F3-72EE-4AB8-838B-201418F250C5}" type="pres">
      <dgm:prSet presAssocID="{603423A3-B007-4431-8CB7-42157A784814}" presName="childNode" presStyleLbl="node1" presStyleIdx="3" presStyleCnt="1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A50B4B3-44AD-45BA-8131-B23702AE9DAD}" type="pres">
      <dgm:prSet presAssocID="{EB8DA885-1A31-4419-AB4F-986C47667892}" presName="aSpace" presStyleCnt="0"/>
      <dgm:spPr/>
    </dgm:pt>
    <dgm:pt modelId="{53975179-2A8E-4288-91F6-3EFA36AA40B3}" type="pres">
      <dgm:prSet presAssocID="{03AD55C6-CE8C-470E-9F7A-71E259545D39}" presName="compNode" presStyleCnt="0"/>
      <dgm:spPr/>
    </dgm:pt>
    <dgm:pt modelId="{88523F99-BE73-4C2B-9D31-738413C5021A}" type="pres">
      <dgm:prSet presAssocID="{03AD55C6-CE8C-470E-9F7A-71E259545D39}" presName="aNode" presStyleLbl="bgShp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D9B6C624-1A23-4239-A98D-F63E7ADAC2CA}" type="pres">
      <dgm:prSet presAssocID="{03AD55C6-CE8C-470E-9F7A-71E259545D39}" presName="textNode" presStyleLbl="bgShp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D2534C20-E742-41D9-9009-185B80DA84C5}" type="pres">
      <dgm:prSet presAssocID="{03AD55C6-CE8C-470E-9F7A-71E259545D39}" presName="compChildNode" presStyleCnt="0"/>
      <dgm:spPr/>
    </dgm:pt>
    <dgm:pt modelId="{85939675-7965-4AF7-8150-1A50D15149BC}" type="pres">
      <dgm:prSet presAssocID="{03AD55C6-CE8C-470E-9F7A-71E259545D39}" presName="theInnerList" presStyleCnt="0"/>
      <dgm:spPr/>
    </dgm:pt>
    <dgm:pt modelId="{1F1C43F4-1C4E-4349-A937-57C2393B181A}" type="pres">
      <dgm:prSet presAssocID="{BA64B26A-FFAE-465A-AED3-1478A4F9AE0B}" presName="childNode" presStyleLbl="node1" presStyleIdx="4" presStyleCnt="1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7CFB9D5-7BAC-4C5A-9C0F-CAA27A6FA42A}" type="pres">
      <dgm:prSet presAssocID="{BA64B26A-FFAE-465A-AED3-1478A4F9AE0B}" presName="aSpace2" presStyleCnt="0"/>
      <dgm:spPr/>
    </dgm:pt>
    <dgm:pt modelId="{C278FF7A-4D92-40FE-9F1F-F47B6595D361}" type="pres">
      <dgm:prSet presAssocID="{837C4622-26C4-4C5D-B512-C75617FA72AD}" presName="childNode" presStyleLbl="node1" presStyleIdx="5" presStyleCnt="1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3040D48-EB6E-47FE-A4D0-3EFED316BDDC}" type="pres">
      <dgm:prSet presAssocID="{837C4622-26C4-4C5D-B512-C75617FA72AD}" presName="aSpace2" presStyleCnt="0"/>
      <dgm:spPr/>
    </dgm:pt>
    <dgm:pt modelId="{D83A7B47-51FA-49BF-A5D4-B2F52D364855}" type="pres">
      <dgm:prSet presAssocID="{81FE4224-0B74-4C51-A12F-BEFF00E5C4E2}" presName="childNode" presStyleLbl="node1" presStyleIdx="6" presStyleCnt="1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1C8C638-D309-4BB3-B953-CF919A02DB45}" type="pres">
      <dgm:prSet presAssocID="{81FE4224-0B74-4C51-A12F-BEFF00E5C4E2}" presName="aSpace2" presStyleCnt="0"/>
      <dgm:spPr/>
    </dgm:pt>
    <dgm:pt modelId="{90C23732-C58A-43CD-A9D0-99B6CDFBC96F}" type="pres">
      <dgm:prSet presAssocID="{569B93EE-FF01-4007-A520-864E60A5C3FA}" presName="childNode" presStyleLbl="node1" presStyleIdx="7" presStyleCnt="1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4127B0F-5DDC-4698-A658-E2E158E310ED}" type="pres">
      <dgm:prSet presAssocID="{03AD55C6-CE8C-470E-9F7A-71E259545D39}" presName="aSpace" presStyleCnt="0"/>
      <dgm:spPr/>
    </dgm:pt>
    <dgm:pt modelId="{B17985ED-8D04-42AF-8B94-3BFA76A03994}" type="pres">
      <dgm:prSet presAssocID="{A6873B97-7874-4E4B-BD65-C84F67C61BB8}" presName="compNode" presStyleCnt="0"/>
      <dgm:spPr/>
    </dgm:pt>
    <dgm:pt modelId="{D94BE55A-94CE-48A3-B612-422B5D0E09F8}" type="pres">
      <dgm:prSet presAssocID="{A6873B97-7874-4E4B-BD65-C84F67C61BB8}" presName="aNode" presStyleLbl="bgShp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C0F33DE6-17D2-4FF7-892D-1BC4C1AB4873}" type="pres">
      <dgm:prSet presAssocID="{A6873B97-7874-4E4B-BD65-C84F67C61BB8}" presName="textNode" presStyleLbl="bgShp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86ECD8DB-04EE-4164-9FB4-2CD9BB2B43BA}" type="pres">
      <dgm:prSet presAssocID="{A6873B97-7874-4E4B-BD65-C84F67C61BB8}" presName="compChildNode" presStyleCnt="0"/>
      <dgm:spPr/>
    </dgm:pt>
    <dgm:pt modelId="{DFCC1CFA-D8CF-4FC6-8F17-1E46862494CB}" type="pres">
      <dgm:prSet presAssocID="{A6873B97-7874-4E4B-BD65-C84F67C61BB8}" presName="theInnerList" presStyleCnt="0"/>
      <dgm:spPr/>
    </dgm:pt>
    <dgm:pt modelId="{15443272-1A45-483E-A5DA-CF0155B62E6E}" type="pres">
      <dgm:prSet presAssocID="{2F583E96-4888-452B-B60C-1C047729D699}" presName="childNode" presStyleLbl="node1" presStyleIdx="8" presStyleCnt="1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35D906C-9B97-4AB2-8F14-F85E6FD6AB9F}" type="pres">
      <dgm:prSet presAssocID="{2F583E96-4888-452B-B60C-1C047729D699}" presName="aSpace2" presStyleCnt="0"/>
      <dgm:spPr/>
    </dgm:pt>
    <dgm:pt modelId="{8DA1AA62-E7ED-46C0-BD77-808DF6630EFA}" type="pres">
      <dgm:prSet presAssocID="{EB531612-9F4D-4958-B231-3862940B7946}" presName="childNode" presStyleLbl="node1" presStyleIdx="9" presStyleCnt="1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D46DDD0-3FCC-41FE-9961-1248FF69D5D9}" type="pres">
      <dgm:prSet presAssocID="{EB531612-9F4D-4958-B231-3862940B7946}" presName="aSpace2" presStyleCnt="0"/>
      <dgm:spPr/>
    </dgm:pt>
    <dgm:pt modelId="{33BE03D6-7DF3-438C-A32B-896FA13D497D}" type="pres">
      <dgm:prSet presAssocID="{105916ED-D57F-41C1-92C9-D9EDC7AB5AC1}" presName="childNode" presStyleLbl="node1" presStyleIdx="10" presStyleCnt="1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D8CBD4B-7AE5-418B-826F-09EF182098B5}" type="pres">
      <dgm:prSet presAssocID="{105916ED-D57F-41C1-92C9-D9EDC7AB5AC1}" presName="aSpace2" presStyleCnt="0"/>
      <dgm:spPr/>
    </dgm:pt>
    <dgm:pt modelId="{A0112B2E-952F-4BB6-8E37-2FD702B9D219}" type="pres">
      <dgm:prSet presAssocID="{701089A8-7E98-4ECF-A558-0D3B1498DB0F}" presName="childNode" presStyleLbl="node1" presStyleIdx="11" presStyleCnt="1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81670AB-1A17-46D2-8A87-CD0A3C41DD5B}" type="pres">
      <dgm:prSet presAssocID="{701089A8-7E98-4ECF-A558-0D3B1498DB0F}" presName="aSpace2" presStyleCnt="0"/>
      <dgm:spPr/>
    </dgm:pt>
    <dgm:pt modelId="{D4F16375-FB04-4AE2-AF8D-4011370B3586}" type="pres">
      <dgm:prSet presAssocID="{F150A5B0-80E2-4280-9ADA-3B3A28330E65}" presName="childNode" presStyleLbl="node1" presStyleIdx="12" presStyleCnt="1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A140911-C95C-41BF-9996-4027DA70650C}" type="pres">
      <dgm:prSet presAssocID="{A6873B97-7874-4E4B-BD65-C84F67C61BB8}" presName="aSpace" presStyleCnt="0"/>
      <dgm:spPr/>
    </dgm:pt>
    <dgm:pt modelId="{A8FBC947-073B-4C04-81FC-353093D83E7B}" type="pres">
      <dgm:prSet presAssocID="{BC53A6EF-7C3D-4ABB-9CDF-A2437C84C894}" presName="compNode" presStyleCnt="0"/>
      <dgm:spPr/>
    </dgm:pt>
    <dgm:pt modelId="{0746BD3F-9CF6-4976-AA4A-A2A19C706840}" type="pres">
      <dgm:prSet presAssocID="{BC53A6EF-7C3D-4ABB-9CDF-A2437C84C894}" presName="aNode" presStyleLbl="bgShp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D311F380-009C-4A23-A708-386F2D0FF5F5}" type="pres">
      <dgm:prSet presAssocID="{BC53A6EF-7C3D-4ABB-9CDF-A2437C84C894}" presName="textNode" presStyleLbl="bgShp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5513D142-EF5E-4A9A-ACDD-4A00A24315C0}" type="pres">
      <dgm:prSet presAssocID="{BC53A6EF-7C3D-4ABB-9CDF-A2437C84C894}" presName="compChildNode" presStyleCnt="0"/>
      <dgm:spPr/>
    </dgm:pt>
    <dgm:pt modelId="{2DF52EC9-190F-42B7-B948-DBD231A435E6}" type="pres">
      <dgm:prSet presAssocID="{BC53A6EF-7C3D-4ABB-9CDF-A2437C84C894}" presName="theInnerList" presStyleCnt="0"/>
      <dgm:spPr/>
    </dgm:pt>
    <dgm:pt modelId="{A6E07ACD-4A57-4F4F-BBCF-36245BDEC447}" type="pres">
      <dgm:prSet presAssocID="{778F53D9-E8E3-42A4-BDD2-E029CD3E1884}" presName="childNode" presStyleLbl="node1" presStyleIdx="13" presStyleCnt="1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603BD47-C08A-4F17-869F-D2380BCC2080}" type="pres">
      <dgm:prSet presAssocID="{778F53D9-E8E3-42A4-BDD2-E029CD3E1884}" presName="aSpace2" presStyleCnt="0"/>
      <dgm:spPr/>
    </dgm:pt>
    <dgm:pt modelId="{E5868277-FBCE-4E87-BE9F-F0DD501FA8CE}" type="pres">
      <dgm:prSet presAssocID="{3959F51E-B3DE-4AD7-96E1-857839E05213}" presName="childNode" presStyleLbl="node1" presStyleIdx="14" presStyleCnt="1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82B8D17A-E9BC-4ABA-A046-CE6C1E940839}" srcId="{03AD55C6-CE8C-470E-9F7A-71E259545D39}" destId="{BA64B26A-FFAE-465A-AED3-1478A4F9AE0B}" srcOrd="0" destOrd="0" parTransId="{AC8CF8A3-4A67-4125-B571-A9DE1AC0E766}" sibTransId="{E3456684-EA82-425A-86E8-3B8BF79E3288}"/>
    <dgm:cxn modelId="{DD6DBA1E-2A79-47BE-A79E-4D54909A36EF}" srcId="{0A9282FC-0F59-472E-9D81-D3D92070E8DE}" destId="{EB8DA885-1A31-4419-AB4F-986C47667892}" srcOrd="0" destOrd="0" parTransId="{75CDE5DD-5CA3-40CC-B9F6-6AB34FF51A8B}" sibTransId="{49F73DBB-722E-45D0-BB2B-07CB82CB18BE}"/>
    <dgm:cxn modelId="{565B92F0-41BE-4358-929F-D957323597A0}" type="presOf" srcId="{03AD55C6-CE8C-470E-9F7A-71E259545D39}" destId="{D9B6C624-1A23-4239-A98D-F63E7ADAC2CA}" srcOrd="1" destOrd="0" presId="urn:microsoft.com/office/officeart/2005/8/layout/lProcess2"/>
    <dgm:cxn modelId="{46768487-D33B-4D08-A8D6-29100FA011DB}" type="presOf" srcId="{701089A8-7E98-4ECF-A558-0D3B1498DB0F}" destId="{A0112B2E-952F-4BB6-8E37-2FD702B9D219}" srcOrd="0" destOrd="0" presId="urn:microsoft.com/office/officeart/2005/8/layout/lProcess2"/>
    <dgm:cxn modelId="{C87CE76E-2206-40A6-A69D-4AB8FDEBE6E1}" type="presOf" srcId="{837C4622-26C4-4C5D-B512-C75617FA72AD}" destId="{C278FF7A-4D92-40FE-9F1F-F47B6595D361}" srcOrd="0" destOrd="0" presId="urn:microsoft.com/office/officeart/2005/8/layout/lProcess2"/>
    <dgm:cxn modelId="{55DC5C86-F358-47C1-B725-879B994C3238}" type="presOf" srcId="{EB531612-9F4D-4958-B231-3862940B7946}" destId="{8DA1AA62-E7ED-46C0-BD77-808DF6630EFA}" srcOrd="0" destOrd="0" presId="urn:microsoft.com/office/officeart/2005/8/layout/lProcess2"/>
    <dgm:cxn modelId="{E706E888-BBDC-4567-B8D9-C7BA14E51761}" type="presOf" srcId="{BC53A6EF-7C3D-4ABB-9CDF-A2437C84C894}" destId="{D311F380-009C-4A23-A708-386F2D0FF5F5}" srcOrd="1" destOrd="0" presId="urn:microsoft.com/office/officeart/2005/8/layout/lProcess2"/>
    <dgm:cxn modelId="{E0222B4F-B23D-4067-9DA3-E34D4450BC98}" type="presOf" srcId="{A6873B97-7874-4E4B-BD65-C84F67C61BB8}" destId="{C0F33DE6-17D2-4FF7-892D-1BC4C1AB4873}" srcOrd="1" destOrd="0" presId="urn:microsoft.com/office/officeart/2005/8/layout/lProcess2"/>
    <dgm:cxn modelId="{2653AFAB-A5F0-456D-8D1A-0430503227E2}" srcId="{A6873B97-7874-4E4B-BD65-C84F67C61BB8}" destId="{2F583E96-4888-452B-B60C-1C047729D699}" srcOrd="0" destOrd="0" parTransId="{C73DD96A-60CB-4079-89B8-1DF889568062}" sibTransId="{FEF767BA-D685-4669-83B3-7FEF00EF2C7E}"/>
    <dgm:cxn modelId="{4509A47D-E68C-4B41-9E0F-716755EC8DED}" srcId="{A6873B97-7874-4E4B-BD65-C84F67C61BB8}" destId="{701089A8-7E98-4ECF-A558-0D3B1498DB0F}" srcOrd="3" destOrd="0" parTransId="{5AA5F74C-62F8-4E2D-BB00-55301D0DF979}" sibTransId="{BFC531C5-E19D-4349-9679-CB4284C3F6A9}"/>
    <dgm:cxn modelId="{85812F35-555C-4D8E-AE6C-BAB0D1BE1729}" type="presOf" srcId="{0A9282FC-0F59-472E-9D81-D3D92070E8DE}" destId="{AB9E6DD0-5404-4013-8E5B-D847E35AF0E5}" srcOrd="0" destOrd="0" presId="urn:microsoft.com/office/officeart/2005/8/layout/lProcess2"/>
    <dgm:cxn modelId="{524490DF-E258-4828-A5FF-204C992976DC}" type="presOf" srcId="{105916ED-D57F-41C1-92C9-D9EDC7AB5AC1}" destId="{33BE03D6-7DF3-438C-A32B-896FA13D497D}" srcOrd="0" destOrd="0" presId="urn:microsoft.com/office/officeart/2005/8/layout/lProcess2"/>
    <dgm:cxn modelId="{71ACBC39-7ED3-4C1C-ADB9-88EA951D3661}" type="presOf" srcId="{EB8DA885-1A31-4419-AB4F-986C47667892}" destId="{55466FB8-C670-411A-AB00-03880FDFB853}" srcOrd="0" destOrd="0" presId="urn:microsoft.com/office/officeart/2005/8/layout/lProcess2"/>
    <dgm:cxn modelId="{AE3453D7-A7A6-463A-A428-A9C8F2BD9F77}" type="presOf" srcId="{3959F51E-B3DE-4AD7-96E1-857839E05213}" destId="{E5868277-FBCE-4E87-BE9F-F0DD501FA8CE}" srcOrd="0" destOrd="0" presId="urn:microsoft.com/office/officeart/2005/8/layout/lProcess2"/>
    <dgm:cxn modelId="{50AB89B0-8AC9-45B8-A2D4-0BF05E93E597}" srcId="{EB8DA885-1A31-4419-AB4F-986C47667892}" destId="{7DE61280-A16E-4254-A4A5-2C5072731905}" srcOrd="1" destOrd="0" parTransId="{D279A193-2C54-415C-B5B2-C72239C7BF34}" sibTransId="{E4E1E3DA-A1D0-4013-A0F4-98A7765B6B43}"/>
    <dgm:cxn modelId="{E8F50B45-CA7A-4353-9321-36C0DB44BBF2}" srcId="{EB8DA885-1A31-4419-AB4F-986C47667892}" destId="{37852299-A623-428E-B53F-B086FD969F58}" srcOrd="2" destOrd="0" parTransId="{5ADB6E98-2E7F-4F5C-9845-88B2FDEBD738}" sibTransId="{A376F3A0-5B76-4AA1-B44F-3DCD9BE22BAF}"/>
    <dgm:cxn modelId="{53CB874C-EACC-4891-AAB8-9730F0805E8F}" srcId="{BC53A6EF-7C3D-4ABB-9CDF-A2437C84C894}" destId="{778F53D9-E8E3-42A4-BDD2-E029CD3E1884}" srcOrd="0" destOrd="0" parTransId="{AA01B373-AA36-4B2F-BF7E-45803E5379BD}" sibTransId="{B081A2BB-077B-4244-9AFC-BAFED4546116}"/>
    <dgm:cxn modelId="{CF4645F2-4EDF-4BF1-ABB7-35095D736993}" type="presOf" srcId="{A6873B97-7874-4E4B-BD65-C84F67C61BB8}" destId="{D94BE55A-94CE-48A3-B612-422B5D0E09F8}" srcOrd="0" destOrd="0" presId="urn:microsoft.com/office/officeart/2005/8/layout/lProcess2"/>
    <dgm:cxn modelId="{7C9C9F89-6F3E-4436-852B-2920BA77FCDB}" srcId="{A6873B97-7874-4E4B-BD65-C84F67C61BB8}" destId="{EB531612-9F4D-4958-B231-3862940B7946}" srcOrd="1" destOrd="0" parTransId="{C562BEB9-E0E3-4BFC-920C-80E5F1B081FB}" sibTransId="{762F9D1C-2BB6-48D1-9366-AFDE4C42CF18}"/>
    <dgm:cxn modelId="{E10150E2-3B3E-4ED6-A3BB-AC601CFCD84D}" type="presOf" srcId="{6C437247-E619-409A-95FD-9A2881F291A9}" destId="{9F8F1B56-D74C-40B4-B131-80CF70314C13}" srcOrd="0" destOrd="0" presId="urn:microsoft.com/office/officeart/2005/8/layout/lProcess2"/>
    <dgm:cxn modelId="{8FB6B3D7-4D9C-49DE-8AA1-3978A970F9E5}" type="presOf" srcId="{37852299-A623-428E-B53F-B086FD969F58}" destId="{9EAF9B4C-E11C-42DB-9586-B009305882F3}" srcOrd="0" destOrd="0" presId="urn:microsoft.com/office/officeart/2005/8/layout/lProcess2"/>
    <dgm:cxn modelId="{1D1D2641-B345-4910-B658-812B6034A414}" srcId="{BC53A6EF-7C3D-4ABB-9CDF-A2437C84C894}" destId="{3959F51E-B3DE-4AD7-96E1-857839E05213}" srcOrd="1" destOrd="0" parTransId="{CE28AA68-838D-448A-BCB6-B9A33C4666E2}" sibTransId="{40386268-0B8F-4301-9CC1-72ED5A050FBC}"/>
    <dgm:cxn modelId="{D77A7B3F-D177-4C6E-9CC9-C2D3FB778F91}" type="presOf" srcId="{81FE4224-0B74-4C51-A12F-BEFF00E5C4E2}" destId="{D83A7B47-51FA-49BF-A5D4-B2F52D364855}" srcOrd="0" destOrd="0" presId="urn:microsoft.com/office/officeart/2005/8/layout/lProcess2"/>
    <dgm:cxn modelId="{6BC28434-3E05-4636-B9F1-7CD44954F435}" srcId="{EB8DA885-1A31-4419-AB4F-986C47667892}" destId="{603423A3-B007-4431-8CB7-42157A784814}" srcOrd="3" destOrd="0" parTransId="{8D41795A-0B24-4BE3-B9DA-F7AF81D311C6}" sibTransId="{D1852083-8785-402C-9277-C6FF95ABB29F}"/>
    <dgm:cxn modelId="{B5BB2C01-18FC-4F12-A1B9-111A2310A19E}" type="presOf" srcId="{EB8DA885-1A31-4419-AB4F-986C47667892}" destId="{F4A77196-B843-43E5-A149-1CAE5A008932}" srcOrd="1" destOrd="0" presId="urn:microsoft.com/office/officeart/2005/8/layout/lProcess2"/>
    <dgm:cxn modelId="{8C09C8E7-6204-4327-8428-C0D97D4E2A68}" srcId="{03AD55C6-CE8C-470E-9F7A-71E259545D39}" destId="{569B93EE-FF01-4007-A520-864E60A5C3FA}" srcOrd="3" destOrd="0" parTransId="{F1BAE801-33ED-4E04-8FB2-6FDE007245ED}" sibTransId="{2964A0B8-47D4-4450-AFA4-5271C6F3F9DB}"/>
    <dgm:cxn modelId="{F15A084A-5D21-4A82-9720-5DDA0AE153C5}" type="presOf" srcId="{03AD55C6-CE8C-470E-9F7A-71E259545D39}" destId="{88523F99-BE73-4C2B-9D31-738413C5021A}" srcOrd="0" destOrd="0" presId="urn:microsoft.com/office/officeart/2005/8/layout/lProcess2"/>
    <dgm:cxn modelId="{161F1F9E-AF92-483B-B30A-E58B2FA19B49}" type="presOf" srcId="{2F583E96-4888-452B-B60C-1C047729D699}" destId="{15443272-1A45-483E-A5DA-CF0155B62E6E}" srcOrd="0" destOrd="0" presId="urn:microsoft.com/office/officeart/2005/8/layout/lProcess2"/>
    <dgm:cxn modelId="{4B5EB580-54CC-464F-B296-4E714C325921}" srcId="{03AD55C6-CE8C-470E-9F7A-71E259545D39}" destId="{81FE4224-0B74-4C51-A12F-BEFF00E5C4E2}" srcOrd="2" destOrd="0" parTransId="{EAC9066E-4B50-461D-91E9-991F8D2B3C69}" sibTransId="{F17506FA-8880-4633-A0BB-45B962B313DC}"/>
    <dgm:cxn modelId="{83D63A0F-7099-468A-8013-11DC9B6C7DD5}" srcId="{0A9282FC-0F59-472E-9D81-D3D92070E8DE}" destId="{A6873B97-7874-4E4B-BD65-C84F67C61BB8}" srcOrd="2" destOrd="0" parTransId="{F975EFD7-CAEE-4830-A786-74688A2404BD}" sibTransId="{365E933D-3D4B-48D5-B840-206187E1088B}"/>
    <dgm:cxn modelId="{9D1138D3-EB65-42A8-AE6A-EABED2026280}" type="presOf" srcId="{569B93EE-FF01-4007-A520-864E60A5C3FA}" destId="{90C23732-C58A-43CD-A9D0-99B6CDFBC96F}" srcOrd="0" destOrd="0" presId="urn:microsoft.com/office/officeart/2005/8/layout/lProcess2"/>
    <dgm:cxn modelId="{7ABDE8B5-EE83-4C42-83F5-88A6C308B5A9}" srcId="{0A9282FC-0F59-472E-9D81-D3D92070E8DE}" destId="{03AD55C6-CE8C-470E-9F7A-71E259545D39}" srcOrd="1" destOrd="0" parTransId="{096BBDC7-E215-4392-AAAB-746A5FCFA604}" sibTransId="{DDDCFDCE-7BD6-4198-8553-3A9B4DB1B121}"/>
    <dgm:cxn modelId="{508E636F-8C71-4B1C-B520-B7A2439E1520}" type="presOf" srcId="{603423A3-B007-4431-8CB7-42157A784814}" destId="{11FED5F3-72EE-4AB8-838B-201418F250C5}" srcOrd="0" destOrd="0" presId="urn:microsoft.com/office/officeart/2005/8/layout/lProcess2"/>
    <dgm:cxn modelId="{E413C4CD-9009-4C46-BCB7-1521E05F7079}" type="presOf" srcId="{BC53A6EF-7C3D-4ABB-9CDF-A2437C84C894}" destId="{0746BD3F-9CF6-4976-AA4A-A2A19C706840}" srcOrd="0" destOrd="0" presId="urn:microsoft.com/office/officeart/2005/8/layout/lProcess2"/>
    <dgm:cxn modelId="{A3390225-CB3B-48FF-A4F1-A94DCBBA646E}" srcId="{03AD55C6-CE8C-470E-9F7A-71E259545D39}" destId="{837C4622-26C4-4C5D-B512-C75617FA72AD}" srcOrd="1" destOrd="0" parTransId="{AD68ADC7-79F7-4E38-A23A-582CC8DB2752}" sibTransId="{3F1C35A8-85B9-4451-88E8-FF6170C02BF2}"/>
    <dgm:cxn modelId="{438A9DAF-83AB-4B3C-B8BD-71A339C38D80}" type="presOf" srcId="{778F53D9-E8E3-42A4-BDD2-E029CD3E1884}" destId="{A6E07ACD-4A57-4F4F-BBCF-36245BDEC447}" srcOrd="0" destOrd="0" presId="urn:microsoft.com/office/officeart/2005/8/layout/lProcess2"/>
    <dgm:cxn modelId="{52C638D1-9413-4D1D-B285-AE66F2C66032}" type="presOf" srcId="{BA64B26A-FFAE-465A-AED3-1478A4F9AE0B}" destId="{1F1C43F4-1C4E-4349-A937-57C2393B181A}" srcOrd="0" destOrd="0" presId="urn:microsoft.com/office/officeart/2005/8/layout/lProcess2"/>
    <dgm:cxn modelId="{0EFE888D-458E-4B78-B569-F06C2B0477EE}" srcId="{A6873B97-7874-4E4B-BD65-C84F67C61BB8}" destId="{F150A5B0-80E2-4280-9ADA-3B3A28330E65}" srcOrd="4" destOrd="0" parTransId="{3E6CC915-36F2-496B-9916-A1F9B07DA22B}" sibTransId="{1D996D1D-5A32-4822-8E2B-2E0F93696DD2}"/>
    <dgm:cxn modelId="{6747A735-7463-401D-92D4-DB48B469734A}" type="presOf" srcId="{F150A5B0-80E2-4280-9ADA-3B3A28330E65}" destId="{D4F16375-FB04-4AE2-AF8D-4011370B3586}" srcOrd="0" destOrd="0" presId="urn:microsoft.com/office/officeart/2005/8/layout/lProcess2"/>
    <dgm:cxn modelId="{B966A535-C175-4B2D-8B91-DD8667745C04}" srcId="{EB8DA885-1A31-4419-AB4F-986C47667892}" destId="{6C437247-E619-409A-95FD-9A2881F291A9}" srcOrd="0" destOrd="0" parTransId="{25B5E338-6B99-422F-89A0-6FD2D5408344}" sibTransId="{5FF402F3-8A74-469C-83E0-70A30E106D26}"/>
    <dgm:cxn modelId="{206F657D-FAD0-4971-8F26-4D5409167019}" type="presOf" srcId="{7DE61280-A16E-4254-A4A5-2C5072731905}" destId="{FA61E626-03D5-4F06-ACC7-A9CB65643C9A}" srcOrd="0" destOrd="0" presId="urn:microsoft.com/office/officeart/2005/8/layout/lProcess2"/>
    <dgm:cxn modelId="{B284957C-1292-4633-931A-66EE817290F6}" srcId="{A6873B97-7874-4E4B-BD65-C84F67C61BB8}" destId="{105916ED-D57F-41C1-92C9-D9EDC7AB5AC1}" srcOrd="2" destOrd="0" parTransId="{DBF75A3F-4BAB-41A3-87A7-11695EF6C050}" sibTransId="{9B060BCA-540A-461A-96FD-7CE36E6D40DC}"/>
    <dgm:cxn modelId="{3A5F57C3-4120-4602-96B1-A0FE2A7C4F50}" srcId="{0A9282FC-0F59-472E-9D81-D3D92070E8DE}" destId="{BC53A6EF-7C3D-4ABB-9CDF-A2437C84C894}" srcOrd="3" destOrd="0" parTransId="{3F182756-7F44-4BA0-9AA0-00A598034EBE}" sibTransId="{40564612-89A4-4965-9DFB-D255DDCA9CDD}"/>
    <dgm:cxn modelId="{F7F388FF-5D65-4471-801D-5B2D3E5A5695}" type="presParOf" srcId="{AB9E6DD0-5404-4013-8E5B-D847E35AF0E5}" destId="{5266C467-011A-4EEF-B62D-7B12CBB65B84}" srcOrd="0" destOrd="0" presId="urn:microsoft.com/office/officeart/2005/8/layout/lProcess2"/>
    <dgm:cxn modelId="{F7A03F2F-645B-4F6D-980C-E8CFC5BCBCDB}" type="presParOf" srcId="{5266C467-011A-4EEF-B62D-7B12CBB65B84}" destId="{55466FB8-C670-411A-AB00-03880FDFB853}" srcOrd="0" destOrd="0" presId="urn:microsoft.com/office/officeart/2005/8/layout/lProcess2"/>
    <dgm:cxn modelId="{29FCD377-8400-47A2-974C-610F7C21A241}" type="presParOf" srcId="{5266C467-011A-4EEF-B62D-7B12CBB65B84}" destId="{F4A77196-B843-43E5-A149-1CAE5A008932}" srcOrd="1" destOrd="0" presId="urn:microsoft.com/office/officeart/2005/8/layout/lProcess2"/>
    <dgm:cxn modelId="{83C77730-2CE6-432B-A401-67F6D68AD5F9}" type="presParOf" srcId="{5266C467-011A-4EEF-B62D-7B12CBB65B84}" destId="{7C4CE69A-9939-4177-B82A-DD4D3E2967CE}" srcOrd="2" destOrd="0" presId="urn:microsoft.com/office/officeart/2005/8/layout/lProcess2"/>
    <dgm:cxn modelId="{4AB95518-CBB1-433D-8472-278F7369CEC7}" type="presParOf" srcId="{7C4CE69A-9939-4177-B82A-DD4D3E2967CE}" destId="{BBD6AFF7-2BB0-4660-81EF-DA1B697C97B3}" srcOrd="0" destOrd="0" presId="urn:microsoft.com/office/officeart/2005/8/layout/lProcess2"/>
    <dgm:cxn modelId="{833A3518-E2C5-4271-9F79-3E5F435C044A}" type="presParOf" srcId="{BBD6AFF7-2BB0-4660-81EF-DA1B697C97B3}" destId="{9F8F1B56-D74C-40B4-B131-80CF70314C13}" srcOrd="0" destOrd="0" presId="urn:microsoft.com/office/officeart/2005/8/layout/lProcess2"/>
    <dgm:cxn modelId="{921AEA69-A6C9-4B50-8457-A8C964A83768}" type="presParOf" srcId="{BBD6AFF7-2BB0-4660-81EF-DA1B697C97B3}" destId="{03909459-2350-4D0D-B30D-FE880A3E0650}" srcOrd="1" destOrd="0" presId="urn:microsoft.com/office/officeart/2005/8/layout/lProcess2"/>
    <dgm:cxn modelId="{D5F6CBCA-C7E5-479B-A83E-DF9E2B981675}" type="presParOf" srcId="{BBD6AFF7-2BB0-4660-81EF-DA1B697C97B3}" destId="{FA61E626-03D5-4F06-ACC7-A9CB65643C9A}" srcOrd="2" destOrd="0" presId="urn:microsoft.com/office/officeart/2005/8/layout/lProcess2"/>
    <dgm:cxn modelId="{84116DB2-7D2A-4764-97E2-7E9D59E4A0F6}" type="presParOf" srcId="{BBD6AFF7-2BB0-4660-81EF-DA1B697C97B3}" destId="{538A40B3-1CED-439D-932F-8195D1102990}" srcOrd="3" destOrd="0" presId="urn:microsoft.com/office/officeart/2005/8/layout/lProcess2"/>
    <dgm:cxn modelId="{647D9825-CFF6-4D22-BF8E-36904D4E3167}" type="presParOf" srcId="{BBD6AFF7-2BB0-4660-81EF-DA1B697C97B3}" destId="{9EAF9B4C-E11C-42DB-9586-B009305882F3}" srcOrd="4" destOrd="0" presId="urn:microsoft.com/office/officeart/2005/8/layout/lProcess2"/>
    <dgm:cxn modelId="{46FF4270-051F-4181-92C3-C597A63E07F3}" type="presParOf" srcId="{BBD6AFF7-2BB0-4660-81EF-DA1B697C97B3}" destId="{AD17E972-C51B-4710-91B5-7CFC2693BF9A}" srcOrd="5" destOrd="0" presId="urn:microsoft.com/office/officeart/2005/8/layout/lProcess2"/>
    <dgm:cxn modelId="{1202E295-1FA3-44F0-82DE-F04A85BD8B97}" type="presParOf" srcId="{BBD6AFF7-2BB0-4660-81EF-DA1B697C97B3}" destId="{11FED5F3-72EE-4AB8-838B-201418F250C5}" srcOrd="6" destOrd="0" presId="urn:microsoft.com/office/officeart/2005/8/layout/lProcess2"/>
    <dgm:cxn modelId="{D0A17483-ABB6-4F52-A642-0A8F23DB5D9C}" type="presParOf" srcId="{AB9E6DD0-5404-4013-8E5B-D847E35AF0E5}" destId="{2A50B4B3-44AD-45BA-8131-B23702AE9DAD}" srcOrd="1" destOrd="0" presId="urn:microsoft.com/office/officeart/2005/8/layout/lProcess2"/>
    <dgm:cxn modelId="{27EFBA4D-EF07-4613-B92C-C9C26C6ADE30}" type="presParOf" srcId="{AB9E6DD0-5404-4013-8E5B-D847E35AF0E5}" destId="{53975179-2A8E-4288-91F6-3EFA36AA40B3}" srcOrd="2" destOrd="0" presId="urn:microsoft.com/office/officeart/2005/8/layout/lProcess2"/>
    <dgm:cxn modelId="{29896B64-4D76-4590-8BBB-054407CCF11B}" type="presParOf" srcId="{53975179-2A8E-4288-91F6-3EFA36AA40B3}" destId="{88523F99-BE73-4C2B-9D31-738413C5021A}" srcOrd="0" destOrd="0" presId="urn:microsoft.com/office/officeart/2005/8/layout/lProcess2"/>
    <dgm:cxn modelId="{EB105C59-7612-47E5-9B7F-945197A53DF2}" type="presParOf" srcId="{53975179-2A8E-4288-91F6-3EFA36AA40B3}" destId="{D9B6C624-1A23-4239-A98D-F63E7ADAC2CA}" srcOrd="1" destOrd="0" presId="urn:microsoft.com/office/officeart/2005/8/layout/lProcess2"/>
    <dgm:cxn modelId="{885C3D9E-C658-4F00-8A93-76FF227944AE}" type="presParOf" srcId="{53975179-2A8E-4288-91F6-3EFA36AA40B3}" destId="{D2534C20-E742-41D9-9009-185B80DA84C5}" srcOrd="2" destOrd="0" presId="urn:microsoft.com/office/officeart/2005/8/layout/lProcess2"/>
    <dgm:cxn modelId="{B2B351C7-3726-4855-AB64-9F37F3FA0F2E}" type="presParOf" srcId="{D2534C20-E742-41D9-9009-185B80DA84C5}" destId="{85939675-7965-4AF7-8150-1A50D15149BC}" srcOrd="0" destOrd="0" presId="urn:microsoft.com/office/officeart/2005/8/layout/lProcess2"/>
    <dgm:cxn modelId="{B0A247D1-D5CB-4F7D-8A40-292C884772AD}" type="presParOf" srcId="{85939675-7965-4AF7-8150-1A50D15149BC}" destId="{1F1C43F4-1C4E-4349-A937-57C2393B181A}" srcOrd="0" destOrd="0" presId="urn:microsoft.com/office/officeart/2005/8/layout/lProcess2"/>
    <dgm:cxn modelId="{D87A3B04-D390-423E-818E-CA51AC376DA4}" type="presParOf" srcId="{85939675-7965-4AF7-8150-1A50D15149BC}" destId="{57CFB9D5-7BAC-4C5A-9C0F-CAA27A6FA42A}" srcOrd="1" destOrd="0" presId="urn:microsoft.com/office/officeart/2005/8/layout/lProcess2"/>
    <dgm:cxn modelId="{6FF8DF00-FA25-4338-8899-B373E5AE84FE}" type="presParOf" srcId="{85939675-7965-4AF7-8150-1A50D15149BC}" destId="{C278FF7A-4D92-40FE-9F1F-F47B6595D361}" srcOrd="2" destOrd="0" presId="urn:microsoft.com/office/officeart/2005/8/layout/lProcess2"/>
    <dgm:cxn modelId="{D8A531A0-FE94-4DA0-8CB7-472C4BB2DDD2}" type="presParOf" srcId="{85939675-7965-4AF7-8150-1A50D15149BC}" destId="{03040D48-EB6E-47FE-A4D0-3EFED316BDDC}" srcOrd="3" destOrd="0" presId="urn:microsoft.com/office/officeart/2005/8/layout/lProcess2"/>
    <dgm:cxn modelId="{687E9D80-E475-4EDE-878B-C5260152F3A1}" type="presParOf" srcId="{85939675-7965-4AF7-8150-1A50D15149BC}" destId="{D83A7B47-51FA-49BF-A5D4-B2F52D364855}" srcOrd="4" destOrd="0" presId="urn:microsoft.com/office/officeart/2005/8/layout/lProcess2"/>
    <dgm:cxn modelId="{7B29C95A-34E1-479F-A2B1-9C33A0A4D100}" type="presParOf" srcId="{85939675-7965-4AF7-8150-1A50D15149BC}" destId="{C1C8C638-D309-4BB3-B953-CF919A02DB45}" srcOrd="5" destOrd="0" presId="urn:microsoft.com/office/officeart/2005/8/layout/lProcess2"/>
    <dgm:cxn modelId="{C33CE1A0-1C87-461F-8D73-E0096EEFF62F}" type="presParOf" srcId="{85939675-7965-4AF7-8150-1A50D15149BC}" destId="{90C23732-C58A-43CD-A9D0-99B6CDFBC96F}" srcOrd="6" destOrd="0" presId="urn:microsoft.com/office/officeart/2005/8/layout/lProcess2"/>
    <dgm:cxn modelId="{CE4DC448-7017-4942-A906-7A8C39F4B7E3}" type="presParOf" srcId="{AB9E6DD0-5404-4013-8E5B-D847E35AF0E5}" destId="{44127B0F-5DDC-4698-A658-E2E158E310ED}" srcOrd="3" destOrd="0" presId="urn:microsoft.com/office/officeart/2005/8/layout/lProcess2"/>
    <dgm:cxn modelId="{4E17CA6D-225E-4A28-BFF9-4F8E37EE34CE}" type="presParOf" srcId="{AB9E6DD0-5404-4013-8E5B-D847E35AF0E5}" destId="{B17985ED-8D04-42AF-8B94-3BFA76A03994}" srcOrd="4" destOrd="0" presId="urn:microsoft.com/office/officeart/2005/8/layout/lProcess2"/>
    <dgm:cxn modelId="{606EDBC8-899A-4B76-BC2B-949320C32108}" type="presParOf" srcId="{B17985ED-8D04-42AF-8B94-3BFA76A03994}" destId="{D94BE55A-94CE-48A3-B612-422B5D0E09F8}" srcOrd="0" destOrd="0" presId="urn:microsoft.com/office/officeart/2005/8/layout/lProcess2"/>
    <dgm:cxn modelId="{9583B418-9795-4248-A119-9752C89B1373}" type="presParOf" srcId="{B17985ED-8D04-42AF-8B94-3BFA76A03994}" destId="{C0F33DE6-17D2-4FF7-892D-1BC4C1AB4873}" srcOrd="1" destOrd="0" presId="urn:microsoft.com/office/officeart/2005/8/layout/lProcess2"/>
    <dgm:cxn modelId="{B1DD5CB8-EFE8-49E0-92B5-5FD0BB8F432A}" type="presParOf" srcId="{B17985ED-8D04-42AF-8B94-3BFA76A03994}" destId="{86ECD8DB-04EE-4164-9FB4-2CD9BB2B43BA}" srcOrd="2" destOrd="0" presId="urn:microsoft.com/office/officeart/2005/8/layout/lProcess2"/>
    <dgm:cxn modelId="{76A41209-9E7C-49BF-9217-6B7DFE72A8E4}" type="presParOf" srcId="{86ECD8DB-04EE-4164-9FB4-2CD9BB2B43BA}" destId="{DFCC1CFA-D8CF-4FC6-8F17-1E46862494CB}" srcOrd="0" destOrd="0" presId="urn:microsoft.com/office/officeart/2005/8/layout/lProcess2"/>
    <dgm:cxn modelId="{2639C0D3-D409-4B9B-AFB6-055756171001}" type="presParOf" srcId="{DFCC1CFA-D8CF-4FC6-8F17-1E46862494CB}" destId="{15443272-1A45-483E-A5DA-CF0155B62E6E}" srcOrd="0" destOrd="0" presId="urn:microsoft.com/office/officeart/2005/8/layout/lProcess2"/>
    <dgm:cxn modelId="{B902CE32-E6E2-4217-8C00-E977601A5497}" type="presParOf" srcId="{DFCC1CFA-D8CF-4FC6-8F17-1E46862494CB}" destId="{335D906C-9B97-4AB2-8F14-F85E6FD6AB9F}" srcOrd="1" destOrd="0" presId="urn:microsoft.com/office/officeart/2005/8/layout/lProcess2"/>
    <dgm:cxn modelId="{E2369C45-6CDC-4A66-B54D-C9094E0E95C6}" type="presParOf" srcId="{DFCC1CFA-D8CF-4FC6-8F17-1E46862494CB}" destId="{8DA1AA62-E7ED-46C0-BD77-808DF6630EFA}" srcOrd="2" destOrd="0" presId="urn:microsoft.com/office/officeart/2005/8/layout/lProcess2"/>
    <dgm:cxn modelId="{DB5CFCBC-3C54-4060-9870-FECFEFEE2B41}" type="presParOf" srcId="{DFCC1CFA-D8CF-4FC6-8F17-1E46862494CB}" destId="{DD46DDD0-3FCC-41FE-9961-1248FF69D5D9}" srcOrd="3" destOrd="0" presId="urn:microsoft.com/office/officeart/2005/8/layout/lProcess2"/>
    <dgm:cxn modelId="{D5748926-68D9-452D-8CC7-5EC4EA2CB585}" type="presParOf" srcId="{DFCC1CFA-D8CF-4FC6-8F17-1E46862494CB}" destId="{33BE03D6-7DF3-438C-A32B-896FA13D497D}" srcOrd="4" destOrd="0" presId="urn:microsoft.com/office/officeart/2005/8/layout/lProcess2"/>
    <dgm:cxn modelId="{C71F7F9B-71D9-4F76-8CED-B0C1F4A82A04}" type="presParOf" srcId="{DFCC1CFA-D8CF-4FC6-8F17-1E46862494CB}" destId="{BD8CBD4B-7AE5-418B-826F-09EF182098B5}" srcOrd="5" destOrd="0" presId="urn:microsoft.com/office/officeart/2005/8/layout/lProcess2"/>
    <dgm:cxn modelId="{0402FA13-82A6-4B33-8384-4300817E0CE1}" type="presParOf" srcId="{DFCC1CFA-D8CF-4FC6-8F17-1E46862494CB}" destId="{A0112B2E-952F-4BB6-8E37-2FD702B9D219}" srcOrd="6" destOrd="0" presId="urn:microsoft.com/office/officeart/2005/8/layout/lProcess2"/>
    <dgm:cxn modelId="{3DE11F1A-38B3-43A6-B9D1-AE9B7B71E76F}" type="presParOf" srcId="{DFCC1CFA-D8CF-4FC6-8F17-1E46862494CB}" destId="{581670AB-1A17-46D2-8A87-CD0A3C41DD5B}" srcOrd="7" destOrd="0" presId="urn:microsoft.com/office/officeart/2005/8/layout/lProcess2"/>
    <dgm:cxn modelId="{EBA3E0F9-307A-4841-952B-19C489C339AF}" type="presParOf" srcId="{DFCC1CFA-D8CF-4FC6-8F17-1E46862494CB}" destId="{D4F16375-FB04-4AE2-AF8D-4011370B3586}" srcOrd="8" destOrd="0" presId="urn:microsoft.com/office/officeart/2005/8/layout/lProcess2"/>
    <dgm:cxn modelId="{752FFB40-3035-4FE9-BD03-41C4CBAA13C6}" type="presParOf" srcId="{AB9E6DD0-5404-4013-8E5B-D847E35AF0E5}" destId="{9A140911-C95C-41BF-9996-4027DA70650C}" srcOrd="5" destOrd="0" presId="urn:microsoft.com/office/officeart/2005/8/layout/lProcess2"/>
    <dgm:cxn modelId="{7CD8A504-3D4E-4497-AF2C-D3D27C9E3769}" type="presParOf" srcId="{AB9E6DD0-5404-4013-8E5B-D847E35AF0E5}" destId="{A8FBC947-073B-4C04-81FC-353093D83E7B}" srcOrd="6" destOrd="0" presId="urn:microsoft.com/office/officeart/2005/8/layout/lProcess2"/>
    <dgm:cxn modelId="{A0719241-8047-4F21-910F-87370A8D7EBD}" type="presParOf" srcId="{A8FBC947-073B-4C04-81FC-353093D83E7B}" destId="{0746BD3F-9CF6-4976-AA4A-A2A19C706840}" srcOrd="0" destOrd="0" presId="urn:microsoft.com/office/officeart/2005/8/layout/lProcess2"/>
    <dgm:cxn modelId="{2E31C6D2-B62F-4CD6-BEFE-923AB8A6FB06}" type="presParOf" srcId="{A8FBC947-073B-4C04-81FC-353093D83E7B}" destId="{D311F380-009C-4A23-A708-386F2D0FF5F5}" srcOrd="1" destOrd="0" presId="urn:microsoft.com/office/officeart/2005/8/layout/lProcess2"/>
    <dgm:cxn modelId="{8EDE146D-F485-413A-AC07-2F5552F5D2AF}" type="presParOf" srcId="{A8FBC947-073B-4C04-81FC-353093D83E7B}" destId="{5513D142-EF5E-4A9A-ACDD-4A00A24315C0}" srcOrd="2" destOrd="0" presId="urn:microsoft.com/office/officeart/2005/8/layout/lProcess2"/>
    <dgm:cxn modelId="{24754349-DE6F-4BD3-8635-E6ED189AFDBD}" type="presParOf" srcId="{5513D142-EF5E-4A9A-ACDD-4A00A24315C0}" destId="{2DF52EC9-190F-42B7-B948-DBD231A435E6}" srcOrd="0" destOrd="0" presId="urn:microsoft.com/office/officeart/2005/8/layout/lProcess2"/>
    <dgm:cxn modelId="{9731EB37-CDBB-4574-A979-92DAA9DBD927}" type="presParOf" srcId="{2DF52EC9-190F-42B7-B948-DBD231A435E6}" destId="{A6E07ACD-4A57-4F4F-BBCF-36245BDEC447}" srcOrd="0" destOrd="0" presId="urn:microsoft.com/office/officeart/2005/8/layout/lProcess2"/>
    <dgm:cxn modelId="{8C39E43E-E78A-435A-835C-1CF4BCEEF9E4}" type="presParOf" srcId="{2DF52EC9-190F-42B7-B948-DBD231A435E6}" destId="{5603BD47-C08A-4F17-869F-D2380BCC2080}" srcOrd="1" destOrd="0" presId="urn:microsoft.com/office/officeart/2005/8/layout/lProcess2"/>
    <dgm:cxn modelId="{F1B9FDA2-ED16-4EFE-A876-2FAFA9B6FFC4}" type="presParOf" srcId="{2DF52EC9-190F-42B7-B948-DBD231A435E6}" destId="{E5868277-FBCE-4E87-BE9F-F0DD501FA8CE}" srcOrd="2" destOrd="0" presId="urn:microsoft.com/office/officeart/2005/8/layout/lProcess2"/>
  </dgm:cxnLst>
  <dgm:bg/>
  <dgm:whole>
    <a:ln w="12700"/>
  </dgm:whole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466FB8-C670-411A-AB00-03880FDFB853}">
      <dsp:nvSpPr>
        <dsp:cNvPr id="0" name=""/>
        <dsp:cNvSpPr/>
      </dsp:nvSpPr>
      <dsp:spPr>
        <a:xfrm>
          <a:off x="2100" y="0"/>
          <a:ext cx="2061246" cy="5256583"/>
        </a:xfrm>
        <a:prstGeom prst="roundRect">
          <a:avLst>
            <a:gd name="adj" fmla="val 10000"/>
          </a:avLst>
        </a:prstGeom>
        <a:noFill/>
        <a:ln w="19050">
          <a:solidFill>
            <a:srgbClr val="AE4845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800" kern="1200" dirty="0" smtClean="0"/>
            <a:t>Cars</a:t>
          </a:r>
        </a:p>
        <a:p>
          <a:pPr lvl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smtClean="0"/>
            <a:t>(raspberry pi)</a:t>
          </a:r>
          <a:endParaRPr lang="ko-KR" altLang="en-US" sz="1600" kern="1200" dirty="0"/>
        </a:p>
      </dsp:txBody>
      <dsp:txXfrm>
        <a:off x="2100" y="0"/>
        <a:ext cx="2061246" cy="1576975"/>
      </dsp:txXfrm>
    </dsp:sp>
    <dsp:sp modelId="{9F8F1B56-D74C-40B4-B131-80CF70314C13}">
      <dsp:nvSpPr>
        <dsp:cNvPr id="0" name=""/>
        <dsp:cNvSpPr/>
      </dsp:nvSpPr>
      <dsp:spPr>
        <a:xfrm>
          <a:off x="208225" y="1577103"/>
          <a:ext cx="1648997" cy="765772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300" kern="1200" dirty="0"/>
            <a:t>차량 상태 측정</a:t>
          </a:r>
        </a:p>
      </dsp:txBody>
      <dsp:txXfrm>
        <a:off x="230654" y="1599532"/>
        <a:ext cx="1604139" cy="720914"/>
      </dsp:txXfrm>
    </dsp:sp>
    <dsp:sp modelId="{FA61E626-03D5-4F06-ACC7-A9CB65643C9A}">
      <dsp:nvSpPr>
        <dsp:cNvPr id="0" name=""/>
        <dsp:cNvSpPr/>
      </dsp:nvSpPr>
      <dsp:spPr>
        <a:xfrm>
          <a:off x="208225" y="2460687"/>
          <a:ext cx="1648997" cy="765772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300" kern="1200" dirty="0"/>
            <a:t>차량 상태 보고</a:t>
          </a:r>
        </a:p>
      </dsp:txBody>
      <dsp:txXfrm>
        <a:off x="230654" y="2483116"/>
        <a:ext cx="1604139" cy="720914"/>
      </dsp:txXfrm>
    </dsp:sp>
    <dsp:sp modelId="{9EAF9B4C-E11C-42DB-9586-B009305882F3}">
      <dsp:nvSpPr>
        <dsp:cNvPr id="0" name=""/>
        <dsp:cNvSpPr/>
      </dsp:nvSpPr>
      <dsp:spPr>
        <a:xfrm>
          <a:off x="208225" y="3344270"/>
          <a:ext cx="1648997" cy="765772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300" kern="1200" dirty="0"/>
            <a:t>정보 수신</a:t>
          </a:r>
        </a:p>
      </dsp:txBody>
      <dsp:txXfrm>
        <a:off x="230654" y="3366699"/>
        <a:ext cx="1604139" cy="720914"/>
      </dsp:txXfrm>
    </dsp:sp>
    <dsp:sp modelId="{11FED5F3-72EE-4AB8-838B-201418F250C5}">
      <dsp:nvSpPr>
        <dsp:cNvPr id="0" name=""/>
        <dsp:cNvSpPr/>
      </dsp:nvSpPr>
      <dsp:spPr>
        <a:xfrm>
          <a:off x="208225" y="4227854"/>
          <a:ext cx="1648997" cy="765772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300" kern="1200" dirty="0"/>
            <a:t>정보 공유</a:t>
          </a:r>
          <a:r>
            <a:rPr lang="en-US" altLang="ko-KR" sz="1300" kern="1200" dirty="0"/>
            <a:t>(V2V)</a:t>
          </a:r>
          <a:endParaRPr lang="ko-KR" altLang="en-US" sz="1300" kern="1200" dirty="0"/>
        </a:p>
      </dsp:txBody>
      <dsp:txXfrm>
        <a:off x="230654" y="4250283"/>
        <a:ext cx="1604139" cy="720914"/>
      </dsp:txXfrm>
    </dsp:sp>
    <dsp:sp modelId="{88523F99-BE73-4C2B-9D31-738413C5021A}">
      <dsp:nvSpPr>
        <dsp:cNvPr id="0" name=""/>
        <dsp:cNvSpPr/>
      </dsp:nvSpPr>
      <dsp:spPr>
        <a:xfrm>
          <a:off x="2217940" y="0"/>
          <a:ext cx="2061246" cy="5256583"/>
        </a:xfrm>
        <a:prstGeom prst="roundRect">
          <a:avLst>
            <a:gd name="adj" fmla="val 10000"/>
          </a:avLst>
        </a:prstGeom>
        <a:noFill/>
        <a:ln w="19050">
          <a:solidFill>
            <a:srgbClr val="77933C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latinLnBrk="1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US" altLang="ko-KR" sz="2800" kern="1200" dirty="0"/>
            <a:t>Signal </a:t>
          </a:r>
          <a:r>
            <a:rPr lang="en-US" altLang="ko-KR" sz="2800" kern="1200" dirty="0" smtClean="0"/>
            <a:t>Controllers </a:t>
          </a:r>
          <a:r>
            <a:rPr lang="en-US" altLang="ko-KR" sz="1600" kern="1200" dirty="0" smtClean="0"/>
            <a:t>(raspberry pi)</a:t>
          </a:r>
          <a:endParaRPr lang="ko-KR" altLang="en-US" sz="1600" kern="1200" dirty="0"/>
        </a:p>
      </dsp:txBody>
      <dsp:txXfrm>
        <a:off x="2217940" y="0"/>
        <a:ext cx="2061246" cy="1576975"/>
      </dsp:txXfrm>
    </dsp:sp>
    <dsp:sp modelId="{1F1C43F4-1C4E-4349-A937-57C2393B181A}">
      <dsp:nvSpPr>
        <dsp:cNvPr id="0" name=""/>
        <dsp:cNvSpPr/>
      </dsp:nvSpPr>
      <dsp:spPr>
        <a:xfrm>
          <a:off x="2424065" y="1577103"/>
          <a:ext cx="1648997" cy="765772"/>
        </a:xfrm>
        <a:prstGeom prst="roundRect">
          <a:avLst>
            <a:gd name="adj" fmla="val 10000"/>
          </a:avLst>
        </a:prstGeom>
        <a:solidFill>
          <a:schemeClr val="accent3">
            <a:lumMod val="20000"/>
            <a:lumOff val="80000"/>
          </a:schemeClr>
        </a:solidFill>
        <a:ln w="25400" cap="flat" cmpd="sng" algn="ctr">
          <a:solidFill>
            <a:schemeClr val="accent3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300" kern="1200" dirty="0"/>
            <a:t>각 교차로 상태 측정</a:t>
          </a:r>
        </a:p>
      </dsp:txBody>
      <dsp:txXfrm>
        <a:off x="2446494" y="1599532"/>
        <a:ext cx="1604139" cy="720914"/>
      </dsp:txXfrm>
    </dsp:sp>
    <dsp:sp modelId="{C278FF7A-4D92-40FE-9F1F-F47B6595D361}">
      <dsp:nvSpPr>
        <dsp:cNvPr id="0" name=""/>
        <dsp:cNvSpPr/>
      </dsp:nvSpPr>
      <dsp:spPr>
        <a:xfrm>
          <a:off x="2424065" y="2460687"/>
          <a:ext cx="1648997" cy="765772"/>
        </a:xfrm>
        <a:prstGeom prst="roundRect">
          <a:avLst>
            <a:gd name="adj" fmla="val 10000"/>
          </a:avLst>
        </a:prstGeom>
        <a:solidFill>
          <a:schemeClr val="accent3">
            <a:lumMod val="20000"/>
            <a:lumOff val="80000"/>
          </a:schemeClr>
        </a:solidFill>
        <a:ln w="25400" cap="flat" cmpd="sng" algn="ctr">
          <a:solidFill>
            <a:schemeClr val="accent3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300" kern="1200" dirty="0"/>
            <a:t>신호 상태 보고</a:t>
          </a:r>
        </a:p>
      </dsp:txBody>
      <dsp:txXfrm>
        <a:off x="2446494" y="2483116"/>
        <a:ext cx="1604139" cy="720914"/>
      </dsp:txXfrm>
    </dsp:sp>
    <dsp:sp modelId="{D83A7B47-51FA-49BF-A5D4-B2F52D364855}">
      <dsp:nvSpPr>
        <dsp:cNvPr id="0" name=""/>
        <dsp:cNvSpPr/>
      </dsp:nvSpPr>
      <dsp:spPr>
        <a:xfrm>
          <a:off x="2424065" y="3344270"/>
          <a:ext cx="1648997" cy="765772"/>
        </a:xfrm>
        <a:prstGeom prst="roundRect">
          <a:avLst>
            <a:gd name="adj" fmla="val 10000"/>
          </a:avLst>
        </a:prstGeom>
        <a:solidFill>
          <a:schemeClr val="accent3">
            <a:lumMod val="20000"/>
            <a:lumOff val="80000"/>
          </a:schemeClr>
        </a:solidFill>
        <a:ln w="25400" cap="flat" cmpd="sng" algn="ctr">
          <a:solidFill>
            <a:schemeClr val="accent3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300" kern="1200" dirty="0"/>
            <a:t>신호 통제</a:t>
          </a:r>
        </a:p>
      </dsp:txBody>
      <dsp:txXfrm>
        <a:off x="2446494" y="3366699"/>
        <a:ext cx="1604139" cy="720914"/>
      </dsp:txXfrm>
    </dsp:sp>
    <dsp:sp modelId="{90C23732-C58A-43CD-A9D0-99B6CDFBC96F}">
      <dsp:nvSpPr>
        <dsp:cNvPr id="0" name=""/>
        <dsp:cNvSpPr/>
      </dsp:nvSpPr>
      <dsp:spPr>
        <a:xfrm>
          <a:off x="2424065" y="4227854"/>
          <a:ext cx="1648997" cy="765772"/>
        </a:xfrm>
        <a:prstGeom prst="roundRect">
          <a:avLst>
            <a:gd name="adj" fmla="val 10000"/>
          </a:avLst>
        </a:prstGeom>
        <a:solidFill>
          <a:schemeClr val="accent3">
            <a:lumMod val="20000"/>
            <a:lumOff val="80000"/>
          </a:schemeClr>
        </a:solidFill>
        <a:ln w="25400" cap="flat" cmpd="sng" algn="ctr">
          <a:solidFill>
            <a:schemeClr val="accent3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300" kern="1200" dirty="0"/>
            <a:t>정보 제공</a:t>
          </a:r>
          <a:r>
            <a:rPr lang="en-US" altLang="ko-KR" sz="1300" kern="1200" dirty="0"/>
            <a:t>(V2I)</a:t>
          </a:r>
          <a:endParaRPr lang="ko-KR" altLang="en-US" sz="1300" kern="1200" dirty="0"/>
        </a:p>
      </dsp:txBody>
      <dsp:txXfrm>
        <a:off x="2446494" y="4250283"/>
        <a:ext cx="1604139" cy="720914"/>
      </dsp:txXfrm>
    </dsp:sp>
    <dsp:sp modelId="{D94BE55A-94CE-48A3-B612-422B5D0E09F8}">
      <dsp:nvSpPr>
        <dsp:cNvPr id="0" name=""/>
        <dsp:cNvSpPr/>
      </dsp:nvSpPr>
      <dsp:spPr>
        <a:xfrm>
          <a:off x="4433781" y="0"/>
          <a:ext cx="2061246" cy="5256583"/>
        </a:xfrm>
        <a:prstGeom prst="roundRect">
          <a:avLst>
            <a:gd name="adj" fmla="val 10000"/>
          </a:avLst>
        </a:prstGeom>
        <a:noFill/>
        <a:ln w="19050">
          <a:solidFill>
            <a:schemeClr val="accent4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800" kern="1200" dirty="0" smtClean="0"/>
            <a:t>Server</a:t>
          </a:r>
        </a:p>
        <a:p>
          <a:pPr lvl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smtClean="0"/>
            <a:t>(Ubuntu)</a:t>
          </a:r>
          <a:endParaRPr lang="ko-KR" altLang="en-US" sz="1600" kern="1200" dirty="0"/>
        </a:p>
      </dsp:txBody>
      <dsp:txXfrm>
        <a:off x="4433781" y="0"/>
        <a:ext cx="2061246" cy="1576975"/>
      </dsp:txXfrm>
    </dsp:sp>
    <dsp:sp modelId="{15443272-1A45-483E-A5DA-CF0155B62E6E}">
      <dsp:nvSpPr>
        <dsp:cNvPr id="0" name=""/>
        <dsp:cNvSpPr/>
      </dsp:nvSpPr>
      <dsp:spPr>
        <a:xfrm>
          <a:off x="4639905" y="1577969"/>
          <a:ext cx="1648997" cy="608113"/>
        </a:xfrm>
        <a:prstGeom prst="roundRect">
          <a:avLst>
            <a:gd name="adj" fmla="val 10000"/>
          </a:avLst>
        </a:prstGeom>
        <a:solidFill>
          <a:schemeClr val="accent4">
            <a:lumMod val="20000"/>
            <a:lumOff val="80000"/>
          </a:schemeClr>
        </a:solidFill>
        <a:ln w="25400" cap="flat" cmpd="sng" algn="ctr">
          <a:solidFill>
            <a:schemeClr val="accent4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300" kern="1200" dirty="0"/>
            <a:t>상태</a:t>
          </a:r>
          <a:r>
            <a:rPr lang="en-US" altLang="ko-KR" sz="1300" kern="1200" dirty="0"/>
            <a:t>(</a:t>
          </a:r>
          <a:r>
            <a:rPr lang="en-US" altLang="ko-KR" sz="1300" kern="1200" dirty="0" err="1"/>
            <a:t>car&amp;IC</a:t>
          </a:r>
          <a:r>
            <a:rPr lang="en-US" altLang="ko-KR" sz="1300" kern="1200" dirty="0"/>
            <a:t>)</a:t>
          </a:r>
          <a:r>
            <a:rPr lang="ko-KR" altLang="en-US" sz="1300" kern="1200" dirty="0"/>
            <a:t> 수신</a:t>
          </a:r>
        </a:p>
      </dsp:txBody>
      <dsp:txXfrm>
        <a:off x="4657716" y="1595780"/>
        <a:ext cx="1613375" cy="572491"/>
      </dsp:txXfrm>
    </dsp:sp>
    <dsp:sp modelId="{8DA1AA62-E7ED-46C0-BD77-808DF6630EFA}">
      <dsp:nvSpPr>
        <dsp:cNvPr id="0" name=""/>
        <dsp:cNvSpPr/>
      </dsp:nvSpPr>
      <dsp:spPr>
        <a:xfrm>
          <a:off x="4639905" y="2279639"/>
          <a:ext cx="1648997" cy="608113"/>
        </a:xfrm>
        <a:prstGeom prst="roundRect">
          <a:avLst>
            <a:gd name="adj" fmla="val 10000"/>
          </a:avLst>
        </a:prstGeom>
        <a:solidFill>
          <a:schemeClr val="accent4">
            <a:lumMod val="20000"/>
            <a:lumOff val="80000"/>
          </a:schemeClr>
        </a:solidFill>
        <a:ln w="25400" cap="flat" cmpd="sng" algn="ctr">
          <a:solidFill>
            <a:schemeClr val="accent4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300" kern="1200" dirty="0"/>
            <a:t>각 교차로 혼잡도 분석</a:t>
          </a:r>
        </a:p>
      </dsp:txBody>
      <dsp:txXfrm>
        <a:off x="4657716" y="2297450"/>
        <a:ext cx="1613375" cy="572491"/>
      </dsp:txXfrm>
    </dsp:sp>
    <dsp:sp modelId="{33BE03D6-7DF3-438C-A32B-896FA13D497D}">
      <dsp:nvSpPr>
        <dsp:cNvPr id="0" name=""/>
        <dsp:cNvSpPr/>
      </dsp:nvSpPr>
      <dsp:spPr>
        <a:xfrm>
          <a:off x="4639905" y="2981308"/>
          <a:ext cx="1648997" cy="608113"/>
        </a:xfrm>
        <a:prstGeom prst="roundRect">
          <a:avLst>
            <a:gd name="adj" fmla="val 10000"/>
          </a:avLst>
        </a:prstGeom>
        <a:solidFill>
          <a:schemeClr val="accent4">
            <a:lumMod val="20000"/>
            <a:lumOff val="80000"/>
          </a:schemeClr>
        </a:solidFill>
        <a:ln w="25400" cap="flat" cmpd="sng" algn="ctr">
          <a:solidFill>
            <a:schemeClr val="accent4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300" kern="1200" dirty="0"/>
            <a:t>컨트롤러 통제</a:t>
          </a:r>
        </a:p>
      </dsp:txBody>
      <dsp:txXfrm>
        <a:off x="4657716" y="2999119"/>
        <a:ext cx="1613375" cy="572491"/>
      </dsp:txXfrm>
    </dsp:sp>
    <dsp:sp modelId="{A0112B2E-952F-4BB6-8E37-2FD702B9D219}">
      <dsp:nvSpPr>
        <dsp:cNvPr id="0" name=""/>
        <dsp:cNvSpPr/>
      </dsp:nvSpPr>
      <dsp:spPr>
        <a:xfrm>
          <a:off x="4639905" y="3682977"/>
          <a:ext cx="1648997" cy="608113"/>
        </a:xfrm>
        <a:prstGeom prst="roundRect">
          <a:avLst>
            <a:gd name="adj" fmla="val 10000"/>
          </a:avLst>
        </a:prstGeom>
        <a:solidFill>
          <a:schemeClr val="accent4">
            <a:lumMod val="20000"/>
            <a:lumOff val="80000"/>
          </a:schemeClr>
        </a:solidFill>
        <a:ln w="25400" cap="flat" cmpd="sng" algn="ctr">
          <a:solidFill>
            <a:schemeClr val="accent4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300" kern="1200" dirty="0"/>
            <a:t>정보 생성</a:t>
          </a:r>
        </a:p>
      </dsp:txBody>
      <dsp:txXfrm>
        <a:off x="4657716" y="3700788"/>
        <a:ext cx="1613375" cy="572491"/>
      </dsp:txXfrm>
    </dsp:sp>
    <dsp:sp modelId="{D4F16375-FB04-4AE2-AF8D-4011370B3586}">
      <dsp:nvSpPr>
        <dsp:cNvPr id="0" name=""/>
        <dsp:cNvSpPr/>
      </dsp:nvSpPr>
      <dsp:spPr>
        <a:xfrm>
          <a:off x="4639905" y="4384646"/>
          <a:ext cx="1648997" cy="608113"/>
        </a:xfrm>
        <a:prstGeom prst="roundRect">
          <a:avLst>
            <a:gd name="adj" fmla="val 10000"/>
          </a:avLst>
        </a:prstGeom>
        <a:solidFill>
          <a:schemeClr val="accent4">
            <a:lumMod val="20000"/>
            <a:lumOff val="80000"/>
          </a:schemeClr>
        </a:solidFill>
        <a:ln w="25400" cap="flat" cmpd="sng" algn="ctr">
          <a:solidFill>
            <a:schemeClr val="accent4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300" kern="1200" dirty="0"/>
            <a:t>정보 제공</a:t>
          </a:r>
        </a:p>
      </dsp:txBody>
      <dsp:txXfrm>
        <a:off x="4657716" y="4402457"/>
        <a:ext cx="1613375" cy="572491"/>
      </dsp:txXfrm>
    </dsp:sp>
    <dsp:sp modelId="{0746BD3F-9CF6-4976-AA4A-A2A19C706840}">
      <dsp:nvSpPr>
        <dsp:cNvPr id="0" name=""/>
        <dsp:cNvSpPr/>
      </dsp:nvSpPr>
      <dsp:spPr>
        <a:xfrm>
          <a:off x="6649621" y="0"/>
          <a:ext cx="2061246" cy="5256583"/>
        </a:xfrm>
        <a:prstGeom prst="roundRect">
          <a:avLst>
            <a:gd name="adj" fmla="val 10000"/>
          </a:avLst>
        </a:prstGeom>
        <a:noFill/>
        <a:ln w="19050">
          <a:solidFill>
            <a:schemeClr val="accent5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800" kern="1200" dirty="0" smtClean="0"/>
            <a:t>DB</a:t>
          </a:r>
        </a:p>
        <a:p>
          <a:pPr lvl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smtClean="0"/>
            <a:t>(Ubuntu)</a:t>
          </a:r>
          <a:endParaRPr lang="ko-KR" altLang="en-US" sz="1600" kern="1200" dirty="0"/>
        </a:p>
      </dsp:txBody>
      <dsp:txXfrm>
        <a:off x="6649621" y="0"/>
        <a:ext cx="2061246" cy="1576975"/>
      </dsp:txXfrm>
    </dsp:sp>
    <dsp:sp modelId="{A6E07ACD-4A57-4F4F-BBCF-36245BDEC447}">
      <dsp:nvSpPr>
        <dsp:cNvPr id="0" name=""/>
        <dsp:cNvSpPr/>
      </dsp:nvSpPr>
      <dsp:spPr>
        <a:xfrm>
          <a:off x="6855746" y="1578515"/>
          <a:ext cx="1648997" cy="1584931"/>
        </a:xfrm>
        <a:prstGeom prst="roundRect">
          <a:avLst>
            <a:gd name="adj" fmla="val 10000"/>
          </a:avLst>
        </a:prstGeom>
        <a:solidFill>
          <a:schemeClr val="accent5">
            <a:lumMod val="20000"/>
            <a:lumOff val="80000"/>
          </a:schemeClr>
        </a:solidFill>
        <a:ln w="25400" cap="flat" cmpd="sng" algn="ctr">
          <a:solidFill>
            <a:schemeClr val="accent5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300" kern="1200" dirty="0" smtClean="0"/>
            <a:t>차량</a:t>
          </a:r>
          <a:r>
            <a:rPr lang="en-US" altLang="ko-KR" sz="1300" kern="1200" dirty="0" smtClean="0"/>
            <a:t>&amp;</a:t>
          </a:r>
          <a:r>
            <a:rPr lang="ko-KR" altLang="en-US" sz="1300" kern="1200" dirty="0" smtClean="0"/>
            <a:t>교차로 정보</a:t>
          </a:r>
          <a:endParaRPr lang="ko-KR" altLang="en-US" sz="1300" kern="1200" dirty="0"/>
        </a:p>
      </dsp:txBody>
      <dsp:txXfrm>
        <a:off x="6902167" y="1624936"/>
        <a:ext cx="1556155" cy="1492089"/>
      </dsp:txXfrm>
    </dsp:sp>
    <dsp:sp modelId="{E5868277-FBCE-4E87-BE9F-F0DD501FA8CE}">
      <dsp:nvSpPr>
        <dsp:cNvPr id="0" name=""/>
        <dsp:cNvSpPr/>
      </dsp:nvSpPr>
      <dsp:spPr>
        <a:xfrm>
          <a:off x="6855746" y="3407282"/>
          <a:ext cx="1648997" cy="1584931"/>
        </a:xfrm>
        <a:prstGeom prst="roundRect">
          <a:avLst>
            <a:gd name="adj" fmla="val 10000"/>
          </a:avLst>
        </a:prstGeom>
        <a:solidFill>
          <a:schemeClr val="accent5">
            <a:lumMod val="20000"/>
            <a:lumOff val="80000"/>
          </a:schemeClr>
        </a:solidFill>
        <a:ln w="25400" cap="flat" cmpd="sng" algn="ctr">
          <a:solidFill>
            <a:schemeClr val="accent5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300" kern="1200" dirty="0" smtClean="0"/>
            <a:t>각 교차로 별 과거 요구치</a:t>
          </a:r>
          <a:endParaRPr lang="ko-KR" altLang="en-US" sz="1300" kern="1200" dirty="0"/>
        </a:p>
      </dsp:txBody>
      <dsp:txXfrm>
        <a:off x="6902167" y="3453703"/>
        <a:ext cx="1556155" cy="14920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B293B9-43B9-44EA-98F5-2548CFD0CA8D}" type="datetimeFigureOut">
              <a:rPr lang="ko-KR" altLang="en-US" smtClean="0"/>
              <a:t>2017-03-31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7E0DDD-3118-4D1E-B8B6-C1ED2C3583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02143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각각의 교차로에서 차량들의 통행량을 파악하여 신호를 유동적으로 조절함으로써 통행량이 많은 방향의 정체를 해소하고 추가적으로 서버에 축적된 데이터를 토대로 교통이 원활한 곳을 운전자에게 알려 목적지에 정체 없이 도달 할 수 있게 정보를 제공하는 시스템을 생각 하였습니다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7E0DDD-3118-4D1E-B8B6-C1ED2C35838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56472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7E0DDD-3118-4D1E-B8B6-C1ED2C358385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92968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7E0DDD-3118-4D1E-B8B6-C1ED2C358385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44083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삭제각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7E0DDD-3118-4D1E-B8B6-C1ED2C35838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97403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7E0DDD-3118-4D1E-B8B6-C1ED2C358385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02744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0"/>
            <a:r>
              <a:rPr lang="ko-KR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각 교차로에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traffic signal server </a:t>
            </a:r>
            <a:r>
              <a:rPr lang="ko-KR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로 각 차량의 데이터 </a:t>
            </a:r>
            <a:r>
              <a:rPr lang="ko-KR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전송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atinLnBrk="0"/>
            <a:r>
              <a:rPr lang="ko-KR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차량이 전달한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data</a:t>
            </a:r>
            <a:r>
              <a:rPr lang="ko-KR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를 기반으로 신호등의 신호를 유동적으로 </a:t>
            </a:r>
            <a:r>
              <a:rPr lang="ko-KR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관리</a:t>
            </a:r>
            <a:endParaRPr lang="ko-KR" altLang="ko-KR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atinLnBrk="0"/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Traffic server</a:t>
            </a:r>
            <a:r>
              <a:rPr lang="ko-KR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가 수집한 데이터를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web</a:t>
            </a:r>
            <a:r>
              <a:rPr lang="ko-KR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서버로 전송하여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DB</a:t>
            </a:r>
            <a:r>
              <a:rPr lang="ko-KR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로 </a:t>
            </a:r>
            <a:r>
              <a:rPr lang="ko-KR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저장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atinLnBrk="0"/>
            <a:r>
              <a:rPr lang="ko-KR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저장된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DB</a:t>
            </a:r>
            <a:r>
              <a:rPr lang="ko-KR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를 기반으로 도로의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혼잡이</a:t>
            </a:r>
            <a:r>
              <a:rPr lang="ko-KR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적은</a:t>
            </a:r>
            <a:r>
              <a:rPr lang="ko-KR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경로로</a:t>
            </a:r>
            <a:r>
              <a:rPr lang="ko-KR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운전자에게 </a:t>
            </a:r>
            <a:r>
              <a:rPr lang="ko-KR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알림</a:t>
            </a:r>
            <a:endParaRPr lang="ko-KR" altLang="ko-KR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7E0DDD-3118-4D1E-B8B6-C1ED2C358385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23787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7E0DDD-3118-4D1E-B8B6-C1ED2C358385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1890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7E0DDD-3118-4D1E-B8B6-C1ED2C358385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62138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7E0DDD-3118-4D1E-B8B6-C1ED2C358385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70362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7E0DDD-3118-4D1E-B8B6-C1ED2C358385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33529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7E0DDD-3118-4D1E-B8B6-C1ED2C358385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91441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solidFill>
          <a:srgbClr val="E2E7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5" name="그룹 484"/>
          <p:cNvGrpSpPr/>
          <p:nvPr userDrawn="1"/>
        </p:nvGrpSpPr>
        <p:grpSpPr>
          <a:xfrm>
            <a:off x="993775" y="2305051"/>
            <a:ext cx="7358063" cy="3840163"/>
            <a:chOff x="993775" y="2305051"/>
            <a:chExt cx="7358063" cy="3840163"/>
          </a:xfrm>
        </p:grpSpPr>
        <p:grpSp>
          <p:nvGrpSpPr>
            <p:cNvPr id="249" name="Group 444"/>
            <p:cNvGrpSpPr>
              <a:grpSpLocks/>
            </p:cNvGrpSpPr>
            <p:nvPr userDrawn="1"/>
          </p:nvGrpSpPr>
          <p:grpSpPr bwMode="auto">
            <a:xfrm>
              <a:off x="993775" y="2305051"/>
              <a:ext cx="7358063" cy="3840163"/>
              <a:chOff x="626" y="1452"/>
              <a:chExt cx="4635" cy="2419"/>
            </a:xfrm>
          </p:grpSpPr>
          <p:sp>
            <p:nvSpPr>
              <p:cNvPr id="286" name="Freeform 245"/>
              <p:cNvSpPr>
                <a:spLocks/>
              </p:cNvSpPr>
              <p:nvPr userDrawn="1"/>
            </p:nvSpPr>
            <p:spPr bwMode="auto">
              <a:xfrm>
                <a:off x="626" y="2290"/>
                <a:ext cx="4635" cy="1581"/>
              </a:xfrm>
              <a:custGeom>
                <a:avLst/>
                <a:gdLst>
                  <a:gd name="T0" fmla="*/ 13034 w 13905"/>
                  <a:gd name="T1" fmla="*/ 800 h 4741"/>
                  <a:gd name="T2" fmla="*/ 13061 w 13905"/>
                  <a:gd name="T3" fmla="*/ 805 h 4741"/>
                  <a:gd name="T4" fmla="*/ 13092 w 13905"/>
                  <a:gd name="T5" fmla="*/ 831 h 4741"/>
                  <a:gd name="T6" fmla="*/ 13104 w 13905"/>
                  <a:gd name="T7" fmla="*/ 863 h 4741"/>
                  <a:gd name="T8" fmla="*/ 13104 w 13905"/>
                  <a:gd name="T9" fmla="*/ 1900 h 4741"/>
                  <a:gd name="T10" fmla="*/ 13099 w 13905"/>
                  <a:gd name="T11" fmla="*/ 1927 h 4741"/>
                  <a:gd name="T12" fmla="*/ 13073 w 13905"/>
                  <a:gd name="T13" fmla="*/ 1958 h 4741"/>
                  <a:gd name="T14" fmla="*/ 13041 w 13905"/>
                  <a:gd name="T15" fmla="*/ 1970 h 4741"/>
                  <a:gd name="T16" fmla="*/ 870 w 13905"/>
                  <a:gd name="T17" fmla="*/ 1970 h 4741"/>
                  <a:gd name="T18" fmla="*/ 738 w 13905"/>
                  <a:gd name="T19" fmla="*/ 1981 h 4741"/>
                  <a:gd name="T20" fmla="*/ 612 w 13905"/>
                  <a:gd name="T21" fmla="*/ 2009 h 4741"/>
                  <a:gd name="T22" fmla="*/ 493 w 13905"/>
                  <a:gd name="T23" fmla="*/ 2057 h 4741"/>
                  <a:gd name="T24" fmla="*/ 384 w 13905"/>
                  <a:gd name="T25" fmla="*/ 2118 h 4741"/>
                  <a:gd name="T26" fmla="*/ 285 w 13905"/>
                  <a:gd name="T27" fmla="*/ 2197 h 4741"/>
                  <a:gd name="T28" fmla="*/ 199 w 13905"/>
                  <a:gd name="T29" fmla="*/ 2287 h 4741"/>
                  <a:gd name="T30" fmla="*/ 126 w 13905"/>
                  <a:gd name="T31" fmla="*/ 2390 h 4741"/>
                  <a:gd name="T32" fmla="*/ 69 w 13905"/>
                  <a:gd name="T33" fmla="*/ 2502 h 4741"/>
                  <a:gd name="T34" fmla="*/ 27 w 13905"/>
                  <a:gd name="T35" fmla="*/ 2624 h 4741"/>
                  <a:gd name="T36" fmla="*/ 5 w 13905"/>
                  <a:gd name="T37" fmla="*/ 2752 h 4741"/>
                  <a:gd name="T38" fmla="*/ 0 w 13905"/>
                  <a:gd name="T39" fmla="*/ 3871 h 4741"/>
                  <a:gd name="T40" fmla="*/ 5 w 13905"/>
                  <a:gd name="T41" fmla="*/ 3960 h 4741"/>
                  <a:gd name="T42" fmla="*/ 27 w 13905"/>
                  <a:gd name="T43" fmla="*/ 4088 h 4741"/>
                  <a:gd name="T44" fmla="*/ 69 w 13905"/>
                  <a:gd name="T45" fmla="*/ 4210 h 4741"/>
                  <a:gd name="T46" fmla="*/ 126 w 13905"/>
                  <a:gd name="T47" fmla="*/ 4321 h 4741"/>
                  <a:gd name="T48" fmla="*/ 199 w 13905"/>
                  <a:gd name="T49" fmla="*/ 4424 h 4741"/>
                  <a:gd name="T50" fmla="*/ 285 w 13905"/>
                  <a:gd name="T51" fmla="*/ 4515 h 4741"/>
                  <a:gd name="T52" fmla="*/ 384 w 13905"/>
                  <a:gd name="T53" fmla="*/ 4592 h 4741"/>
                  <a:gd name="T54" fmla="*/ 493 w 13905"/>
                  <a:gd name="T55" fmla="*/ 4655 h 4741"/>
                  <a:gd name="T56" fmla="*/ 612 w 13905"/>
                  <a:gd name="T57" fmla="*/ 4702 h 4741"/>
                  <a:gd name="T58" fmla="*/ 738 w 13905"/>
                  <a:gd name="T59" fmla="*/ 4731 h 4741"/>
                  <a:gd name="T60" fmla="*/ 870 w 13905"/>
                  <a:gd name="T61" fmla="*/ 4741 h 4741"/>
                  <a:gd name="T62" fmla="*/ 870 w 13905"/>
                  <a:gd name="T63" fmla="*/ 3941 h 4741"/>
                  <a:gd name="T64" fmla="*/ 856 w 13905"/>
                  <a:gd name="T65" fmla="*/ 3940 h 4741"/>
                  <a:gd name="T66" fmla="*/ 822 w 13905"/>
                  <a:gd name="T67" fmla="*/ 3921 h 4741"/>
                  <a:gd name="T68" fmla="*/ 801 w 13905"/>
                  <a:gd name="T69" fmla="*/ 3885 h 4741"/>
                  <a:gd name="T70" fmla="*/ 800 w 13905"/>
                  <a:gd name="T71" fmla="*/ 2840 h 4741"/>
                  <a:gd name="T72" fmla="*/ 801 w 13905"/>
                  <a:gd name="T73" fmla="*/ 2827 h 4741"/>
                  <a:gd name="T74" fmla="*/ 822 w 13905"/>
                  <a:gd name="T75" fmla="*/ 2791 h 4741"/>
                  <a:gd name="T76" fmla="*/ 856 w 13905"/>
                  <a:gd name="T77" fmla="*/ 2772 h 4741"/>
                  <a:gd name="T78" fmla="*/ 13034 w 13905"/>
                  <a:gd name="T79" fmla="*/ 2770 h 4741"/>
                  <a:gd name="T80" fmla="*/ 13123 w 13905"/>
                  <a:gd name="T81" fmla="*/ 2766 h 4741"/>
                  <a:gd name="T82" fmla="*/ 13251 w 13905"/>
                  <a:gd name="T83" fmla="*/ 2743 h 4741"/>
                  <a:gd name="T84" fmla="*/ 13373 w 13905"/>
                  <a:gd name="T85" fmla="*/ 2702 h 4741"/>
                  <a:gd name="T86" fmla="*/ 13486 w 13905"/>
                  <a:gd name="T87" fmla="*/ 2644 h 4741"/>
                  <a:gd name="T88" fmla="*/ 13588 w 13905"/>
                  <a:gd name="T89" fmla="*/ 2571 h 4741"/>
                  <a:gd name="T90" fmla="*/ 13678 w 13905"/>
                  <a:gd name="T91" fmla="*/ 2485 h 4741"/>
                  <a:gd name="T92" fmla="*/ 13755 w 13905"/>
                  <a:gd name="T93" fmla="*/ 2386 h 4741"/>
                  <a:gd name="T94" fmla="*/ 13818 w 13905"/>
                  <a:gd name="T95" fmla="*/ 2277 h 4741"/>
                  <a:gd name="T96" fmla="*/ 13866 w 13905"/>
                  <a:gd name="T97" fmla="*/ 2159 h 4741"/>
                  <a:gd name="T98" fmla="*/ 13894 w 13905"/>
                  <a:gd name="T99" fmla="*/ 2033 h 4741"/>
                  <a:gd name="T100" fmla="*/ 13905 w 13905"/>
                  <a:gd name="T101" fmla="*/ 1900 h 4741"/>
                  <a:gd name="T102" fmla="*/ 13904 w 13905"/>
                  <a:gd name="T103" fmla="*/ 825 h 4741"/>
                  <a:gd name="T104" fmla="*/ 13887 w 13905"/>
                  <a:gd name="T105" fmla="*/ 694 h 4741"/>
                  <a:gd name="T106" fmla="*/ 13852 w 13905"/>
                  <a:gd name="T107" fmla="*/ 571 h 4741"/>
                  <a:gd name="T108" fmla="*/ 13799 w 13905"/>
                  <a:gd name="T109" fmla="*/ 455 h 4741"/>
                  <a:gd name="T110" fmla="*/ 13732 w 13905"/>
                  <a:gd name="T111" fmla="*/ 350 h 4741"/>
                  <a:gd name="T112" fmla="*/ 13650 w 13905"/>
                  <a:gd name="T113" fmla="*/ 255 h 4741"/>
                  <a:gd name="T114" fmla="*/ 13554 w 13905"/>
                  <a:gd name="T115" fmla="*/ 172 h 4741"/>
                  <a:gd name="T116" fmla="*/ 13449 w 13905"/>
                  <a:gd name="T117" fmla="*/ 105 h 4741"/>
                  <a:gd name="T118" fmla="*/ 13333 w 13905"/>
                  <a:gd name="T119" fmla="*/ 52 h 4741"/>
                  <a:gd name="T120" fmla="*/ 13210 w 13905"/>
                  <a:gd name="T121" fmla="*/ 17 h 4741"/>
                  <a:gd name="T122" fmla="*/ 13079 w 13905"/>
                  <a:gd name="T123" fmla="*/ 0 h 4741"/>
                  <a:gd name="T124" fmla="*/ 0 w 13905"/>
                  <a:gd name="T125" fmla="*/ 800 h 47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3905" h="4741">
                    <a:moveTo>
                      <a:pt x="0" y="800"/>
                    </a:moveTo>
                    <a:lnTo>
                      <a:pt x="13034" y="800"/>
                    </a:lnTo>
                    <a:lnTo>
                      <a:pt x="13034" y="800"/>
                    </a:lnTo>
                    <a:lnTo>
                      <a:pt x="13041" y="800"/>
                    </a:lnTo>
                    <a:lnTo>
                      <a:pt x="13048" y="801"/>
                    </a:lnTo>
                    <a:lnTo>
                      <a:pt x="13061" y="805"/>
                    </a:lnTo>
                    <a:lnTo>
                      <a:pt x="13073" y="812"/>
                    </a:lnTo>
                    <a:lnTo>
                      <a:pt x="13084" y="820"/>
                    </a:lnTo>
                    <a:lnTo>
                      <a:pt x="13092" y="831"/>
                    </a:lnTo>
                    <a:lnTo>
                      <a:pt x="13099" y="843"/>
                    </a:lnTo>
                    <a:lnTo>
                      <a:pt x="13103" y="856"/>
                    </a:lnTo>
                    <a:lnTo>
                      <a:pt x="13104" y="863"/>
                    </a:lnTo>
                    <a:lnTo>
                      <a:pt x="13104" y="870"/>
                    </a:lnTo>
                    <a:lnTo>
                      <a:pt x="13104" y="1900"/>
                    </a:lnTo>
                    <a:lnTo>
                      <a:pt x="13104" y="1900"/>
                    </a:lnTo>
                    <a:lnTo>
                      <a:pt x="13104" y="1907"/>
                    </a:lnTo>
                    <a:lnTo>
                      <a:pt x="13103" y="1914"/>
                    </a:lnTo>
                    <a:lnTo>
                      <a:pt x="13099" y="1927"/>
                    </a:lnTo>
                    <a:lnTo>
                      <a:pt x="13092" y="1939"/>
                    </a:lnTo>
                    <a:lnTo>
                      <a:pt x="13084" y="1950"/>
                    </a:lnTo>
                    <a:lnTo>
                      <a:pt x="13073" y="1958"/>
                    </a:lnTo>
                    <a:lnTo>
                      <a:pt x="13061" y="1965"/>
                    </a:lnTo>
                    <a:lnTo>
                      <a:pt x="13048" y="1969"/>
                    </a:lnTo>
                    <a:lnTo>
                      <a:pt x="13041" y="1970"/>
                    </a:lnTo>
                    <a:lnTo>
                      <a:pt x="13034" y="1970"/>
                    </a:lnTo>
                    <a:lnTo>
                      <a:pt x="870" y="1970"/>
                    </a:lnTo>
                    <a:lnTo>
                      <a:pt x="870" y="1970"/>
                    </a:lnTo>
                    <a:lnTo>
                      <a:pt x="826" y="1971"/>
                    </a:lnTo>
                    <a:lnTo>
                      <a:pt x="781" y="1975"/>
                    </a:lnTo>
                    <a:lnTo>
                      <a:pt x="738" y="1981"/>
                    </a:lnTo>
                    <a:lnTo>
                      <a:pt x="696" y="1988"/>
                    </a:lnTo>
                    <a:lnTo>
                      <a:pt x="653" y="1997"/>
                    </a:lnTo>
                    <a:lnTo>
                      <a:pt x="612" y="2009"/>
                    </a:lnTo>
                    <a:lnTo>
                      <a:pt x="572" y="2023"/>
                    </a:lnTo>
                    <a:lnTo>
                      <a:pt x="531" y="2039"/>
                    </a:lnTo>
                    <a:lnTo>
                      <a:pt x="493" y="2057"/>
                    </a:lnTo>
                    <a:lnTo>
                      <a:pt x="455" y="2076"/>
                    </a:lnTo>
                    <a:lnTo>
                      <a:pt x="420" y="2096"/>
                    </a:lnTo>
                    <a:lnTo>
                      <a:pt x="384" y="2118"/>
                    </a:lnTo>
                    <a:lnTo>
                      <a:pt x="350" y="2143"/>
                    </a:lnTo>
                    <a:lnTo>
                      <a:pt x="317" y="2170"/>
                    </a:lnTo>
                    <a:lnTo>
                      <a:pt x="285" y="2197"/>
                    </a:lnTo>
                    <a:lnTo>
                      <a:pt x="256" y="2225"/>
                    </a:lnTo>
                    <a:lnTo>
                      <a:pt x="226" y="2255"/>
                    </a:lnTo>
                    <a:lnTo>
                      <a:pt x="199" y="2287"/>
                    </a:lnTo>
                    <a:lnTo>
                      <a:pt x="174" y="2321"/>
                    </a:lnTo>
                    <a:lnTo>
                      <a:pt x="149" y="2354"/>
                    </a:lnTo>
                    <a:lnTo>
                      <a:pt x="126" y="2390"/>
                    </a:lnTo>
                    <a:lnTo>
                      <a:pt x="106" y="2426"/>
                    </a:lnTo>
                    <a:lnTo>
                      <a:pt x="86" y="2463"/>
                    </a:lnTo>
                    <a:lnTo>
                      <a:pt x="69" y="2502"/>
                    </a:lnTo>
                    <a:lnTo>
                      <a:pt x="54" y="2542"/>
                    </a:lnTo>
                    <a:lnTo>
                      <a:pt x="39" y="2582"/>
                    </a:lnTo>
                    <a:lnTo>
                      <a:pt x="27" y="2624"/>
                    </a:lnTo>
                    <a:lnTo>
                      <a:pt x="18" y="2665"/>
                    </a:lnTo>
                    <a:lnTo>
                      <a:pt x="10" y="2708"/>
                    </a:lnTo>
                    <a:lnTo>
                      <a:pt x="5" y="2752"/>
                    </a:lnTo>
                    <a:lnTo>
                      <a:pt x="1" y="2796"/>
                    </a:lnTo>
                    <a:lnTo>
                      <a:pt x="0" y="2840"/>
                    </a:lnTo>
                    <a:lnTo>
                      <a:pt x="0" y="3871"/>
                    </a:lnTo>
                    <a:lnTo>
                      <a:pt x="0" y="3871"/>
                    </a:lnTo>
                    <a:lnTo>
                      <a:pt x="1" y="3916"/>
                    </a:lnTo>
                    <a:lnTo>
                      <a:pt x="5" y="3960"/>
                    </a:lnTo>
                    <a:lnTo>
                      <a:pt x="10" y="4003"/>
                    </a:lnTo>
                    <a:lnTo>
                      <a:pt x="18" y="4045"/>
                    </a:lnTo>
                    <a:lnTo>
                      <a:pt x="27" y="4088"/>
                    </a:lnTo>
                    <a:lnTo>
                      <a:pt x="39" y="4129"/>
                    </a:lnTo>
                    <a:lnTo>
                      <a:pt x="54" y="4169"/>
                    </a:lnTo>
                    <a:lnTo>
                      <a:pt x="69" y="4210"/>
                    </a:lnTo>
                    <a:lnTo>
                      <a:pt x="86" y="4248"/>
                    </a:lnTo>
                    <a:lnTo>
                      <a:pt x="106" y="4286"/>
                    </a:lnTo>
                    <a:lnTo>
                      <a:pt x="126" y="4321"/>
                    </a:lnTo>
                    <a:lnTo>
                      <a:pt x="149" y="4357"/>
                    </a:lnTo>
                    <a:lnTo>
                      <a:pt x="174" y="4391"/>
                    </a:lnTo>
                    <a:lnTo>
                      <a:pt x="199" y="4424"/>
                    </a:lnTo>
                    <a:lnTo>
                      <a:pt x="226" y="4456"/>
                    </a:lnTo>
                    <a:lnTo>
                      <a:pt x="256" y="4485"/>
                    </a:lnTo>
                    <a:lnTo>
                      <a:pt x="285" y="4515"/>
                    </a:lnTo>
                    <a:lnTo>
                      <a:pt x="317" y="4542"/>
                    </a:lnTo>
                    <a:lnTo>
                      <a:pt x="350" y="4567"/>
                    </a:lnTo>
                    <a:lnTo>
                      <a:pt x="384" y="4592"/>
                    </a:lnTo>
                    <a:lnTo>
                      <a:pt x="420" y="4615"/>
                    </a:lnTo>
                    <a:lnTo>
                      <a:pt x="455" y="4636"/>
                    </a:lnTo>
                    <a:lnTo>
                      <a:pt x="493" y="4655"/>
                    </a:lnTo>
                    <a:lnTo>
                      <a:pt x="531" y="4672"/>
                    </a:lnTo>
                    <a:lnTo>
                      <a:pt x="572" y="4689"/>
                    </a:lnTo>
                    <a:lnTo>
                      <a:pt x="612" y="4702"/>
                    </a:lnTo>
                    <a:lnTo>
                      <a:pt x="653" y="4714"/>
                    </a:lnTo>
                    <a:lnTo>
                      <a:pt x="696" y="4723"/>
                    </a:lnTo>
                    <a:lnTo>
                      <a:pt x="738" y="4731"/>
                    </a:lnTo>
                    <a:lnTo>
                      <a:pt x="781" y="4736"/>
                    </a:lnTo>
                    <a:lnTo>
                      <a:pt x="826" y="4740"/>
                    </a:lnTo>
                    <a:lnTo>
                      <a:pt x="870" y="4741"/>
                    </a:lnTo>
                    <a:lnTo>
                      <a:pt x="13905" y="4741"/>
                    </a:lnTo>
                    <a:lnTo>
                      <a:pt x="13905" y="3941"/>
                    </a:lnTo>
                    <a:lnTo>
                      <a:pt x="870" y="3941"/>
                    </a:lnTo>
                    <a:lnTo>
                      <a:pt x="870" y="3941"/>
                    </a:lnTo>
                    <a:lnTo>
                      <a:pt x="863" y="3941"/>
                    </a:lnTo>
                    <a:lnTo>
                      <a:pt x="856" y="3940"/>
                    </a:lnTo>
                    <a:lnTo>
                      <a:pt x="843" y="3935"/>
                    </a:lnTo>
                    <a:lnTo>
                      <a:pt x="831" y="3929"/>
                    </a:lnTo>
                    <a:lnTo>
                      <a:pt x="822" y="3921"/>
                    </a:lnTo>
                    <a:lnTo>
                      <a:pt x="812" y="3910"/>
                    </a:lnTo>
                    <a:lnTo>
                      <a:pt x="806" y="3898"/>
                    </a:lnTo>
                    <a:lnTo>
                      <a:pt x="801" y="3885"/>
                    </a:lnTo>
                    <a:lnTo>
                      <a:pt x="801" y="3878"/>
                    </a:lnTo>
                    <a:lnTo>
                      <a:pt x="800" y="3871"/>
                    </a:lnTo>
                    <a:lnTo>
                      <a:pt x="800" y="2840"/>
                    </a:lnTo>
                    <a:lnTo>
                      <a:pt x="800" y="2840"/>
                    </a:lnTo>
                    <a:lnTo>
                      <a:pt x="801" y="2833"/>
                    </a:lnTo>
                    <a:lnTo>
                      <a:pt x="801" y="2827"/>
                    </a:lnTo>
                    <a:lnTo>
                      <a:pt x="806" y="2813"/>
                    </a:lnTo>
                    <a:lnTo>
                      <a:pt x="812" y="2801"/>
                    </a:lnTo>
                    <a:lnTo>
                      <a:pt x="822" y="2791"/>
                    </a:lnTo>
                    <a:lnTo>
                      <a:pt x="831" y="2783"/>
                    </a:lnTo>
                    <a:lnTo>
                      <a:pt x="843" y="2776"/>
                    </a:lnTo>
                    <a:lnTo>
                      <a:pt x="856" y="2772"/>
                    </a:lnTo>
                    <a:lnTo>
                      <a:pt x="863" y="2771"/>
                    </a:lnTo>
                    <a:lnTo>
                      <a:pt x="870" y="2770"/>
                    </a:lnTo>
                    <a:lnTo>
                      <a:pt x="13034" y="2770"/>
                    </a:lnTo>
                    <a:lnTo>
                      <a:pt x="13034" y="2770"/>
                    </a:lnTo>
                    <a:lnTo>
                      <a:pt x="13079" y="2769"/>
                    </a:lnTo>
                    <a:lnTo>
                      <a:pt x="13123" y="2766"/>
                    </a:lnTo>
                    <a:lnTo>
                      <a:pt x="13167" y="2760"/>
                    </a:lnTo>
                    <a:lnTo>
                      <a:pt x="13210" y="2753"/>
                    </a:lnTo>
                    <a:lnTo>
                      <a:pt x="13251" y="2743"/>
                    </a:lnTo>
                    <a:lnTo>
                      <a:pt x="13293" y="2731"/>
                    </a:lnTo>
                    <a:lnTo>
                      <a:pt x="13333" y="2718"/>
                    </a:lnTo>
                    <a:lnTo>
                      <a:pt x="13373" y="2702"/>
                    </a:lnTo>
                    <a:lnTo>
                      <a:pt x="13412" y="2684"/>
                    </a:lnTo>
                    <a:lnTo>
                      <a:pt x="13449" y="2665"/>
                    </a:lnTo>
                    <a:lnTo>
                      <a:pt x="13486" y="2644"/>
                    </a:lnTo>
                    <a:lnTo>
                      <a:pt x="13521" y="2621"/>
                    </a:lnTo>
                    <a:lnTo>
                      <a:pt x="13554" y="2598"/>
                    </a:lnTo>
                    <a:lnTo>
                      <a:pt x="13588" y="2571"/>
                    </a:lnTo>
                    <a:lnTo>
                      <a:pt x="13620" y="2544"/>
                    </a:lnTo>
                    <a:lnTo>
                      <a:pt x="13650" y="2516"/>
                    </a:lnTo>
                    <a:lnTo>
                      <a:pt x="13678" y="2485"/>
                    </a:lnTo>
                    <a:lnTo>
                      <a:pt x="13705" y="2454"/>
                    </a:lnTo>
                    <a:lnTo>
                      <a:pt x="13732" y="2420"/>
                    </a:lnTo>
                    <a:lnTo>
                      <a:pt x="13755" y="2386"/>
                    </a:lnTo>
                    <a:lnTo>
                      <a:pt x="13778" y="2351"/>
                    </a:lnTo>
                    <a:lnTo>
                      <a:pt x="13799" y="2315"/>
                    </a:lnTo>
                    <a:lnTo>
                      <a:pt x="13818" y="2277"/>
                    </a:lnTo>
                    <a:lnTo>
                      <a:pt x="13836" y="2239"/>
                    </a:lnTo>
                    <a:lnTo>
                      <a:pt x="13852" y="2199"/>
                    </a:lnTo>
                    <a:lnTo>
                      <a:pt x="13866" y="2159"/>
                    </a:lnTo>
                    <a:lnTo>
                      <a:pt x="13878" y="2117"/>
                    </a:lnTo>
                    <a:lnTo>
                      <a:pt x="13887" y="2076"/>
                    </a:lnTo>
                    <a:lnTo>
                      <a:pt x="13894" y="2033"/>
                    </a:lnTo>
                    <a:lnTo>
                      <a:pt x="13900" y="1989"/>
                    </a:lnTo>
                    <a:lnTo>
                      <a:pt x="13904" y="1945"/>
                    </a:lnTo>
                    <a:lnTo>
                      <a:pt x="13905" y="1900"/>
                    </a:lnTo>
                    <a:lnTo>
                      <a:pt x="13905" y="870"/>
                    </a:lnTo>
                    <a:lnTo>
                      <a:pt x="13905" y="870"/>
                    </a:lnTo>
                    <a:lnTo>
                      <a:pt x="13904" y="825"/>
                    </a:lnTo>
                    <a:lnTo>
                      <a:pt x="13900" y="781"/>
                    </a:lnTo>
                    <a:lnTo>
                      <a:pt x="13894" y="737"/>
                    </a:lnTo>
                    <a:lnTo>
                      <a:pt x="13887" y="694"/>
                    </a:lnTo>
                    <a:lnTo>
                      <a:pt x="13878" y="653"/>
                    </a:lnTo>
                    <a:lnTo>
                      <a:pt x="13866" y="611"/>
                    </a:lnTo>
                    <a:lnTo>
                      <a:pt x="13852" y="571"/>
                    </a:lnTo>
                    <a:lnTo>
                      <a:pt x="13836" y="531"/>
                    </a:lnTo>
                    <a:lnTo>
                      <a:pt x="13818" y="493"/>
                    </a:lnTo>
                    <a:lnTo>
                      <a:pt x="13799" y="455"/>
                    </a:lnTo>
                    <a:lnTo>
                      <a:pt x="13778" y="419"/>
                    </a:lnTo>
                    <a:lnTo>
                      <a:pt x="13755" y="384"/>
                    </a:lnTo>
                    <a:lnTo>
                      <a:pt x="13732" y="350"/>
                    </a:lnTo>
                    <a:lnTo>
                      <a:pt x="13705" y="316"/>
                    </a:lnTo>
                    <a:lnTo>
                      <a:pt x="13678" y="285"/>
                    </a:lnTo>
                    <a:lnTo>
                      <a:pt x="13650" y="255"/>
                    </a:lnTo>
                    <a:lnTo>
                      <a:pt x="13620" y="226"/>
                    </a:lnTo>
                    <a:lnTo>
                      <a:pt x="13588" y="199"/>
                    </a:lnTo>
                    <a:lnTo>
                      <a:pt x="13554" y="172"/>
                    </a:lnTo>
                    <a:lnTo>
                      <a:pt x="13521" y="149"/>
                    </a:lnTo>
                    <a:lnTo>
                      <a:pt x="13486" y="126"/>
                    </a:lnTo>
                    <a:lnTo>
                      <a:pt x="13449" y="105"/>
                    </a:lnTo>
                    <a:lnTo>
                      <a:pt x="13412" y="86"/>
                    </a:lnTo>
                    <a:lnTo>
                      <a:pt x="13373" y="68"/>
                    </a:lnTo>
                    <a:lnTo>
                      <a:pt x="13333" y="52"/>
                    </a:lnTo>
                    <a:lnTo>
                      <a:pt x="13293" y="39"/>
                    </a:lnTo>
                    <a:lnTo>
                      <a:pt x="13251" y="27"/>
                    </a:lnTo>
                    <a:lnTo>
                      <a:pt x="13210" y="17"/>
                    </a:lnTo>
                    <a:lnTo>
                      <a:pt x="13167" y="10"/>
                    </a:lnTo>
                    <a:lnTo>
                      <a:pt x="13123" y="4"/>
                    </a:lnTo>
                    <a:lnTo>
                      <a:pt x="13079" y="0"/>
                    </a:lnTo>
                    <a:lnTo>
                      <a:pt x="13034" y="0"/>
                    </a:lnTo>
                    <a:lnTo>
                      <a:pt x="0" y="0"/>
                    </a:lnTo>
                    <a:lnTo>
                      <a:pt x="0" y="800"/>
                    </a:lnTo>
                    <a:close/>
                  </a:path>
                </a:pathLst>
              </a:custGeom>
              <a:solidFill>
                <a:srgbClr val="6D6E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87" name="Freeform 246"/>
              <p:cNvSpPr>
                <a:spLocks noEditPoints="1"/>
              </p:cNvSpPr>
              <p:nvPr userDrawn="1"/>
            </p:nvSpPr>
            <p:spPr bwMode="auto">
              <a:xfrm>
                <a:off x="766" y="2411"/>
                <a:ext cx="4375" cy="1327"/>
              </a:xfrm>
              <a:custGeom>
                <a:avLst/>
                <a:gdLst>
                  <a:gd name="T0" fmla="*/ 12110 w 13124"/>
                  <a:gd name="T1" fmla="*/ 3961 h 3981"/>
                  <a:gd name="T2" fmla="*/ 11582 w 13124"/>
                  <a:gd name="T3" fmla="*/ 3933 h 3981"/>
                  <a:gd name="T4" fmla="*/ 11246 w 13124"/>
                  <a:gd name="T5" fmla="*/ 3957 h 3981"/>
                  <a:gd name="T6" fmla="*/ 10669 w 13124"/>
                  <a:gd name="T7" fmla="*/ 3981 h 3981"/>
                  <a:gd name="T8" fmla="*/ 9350 w 13124"/>
                  <a:gd name="T9" fmla="*/ 3961 h 3981"/>
                  <a:gd name="T10" fmla="*/ 8822 w 13124"/>
                  <a:gd name="T11" fmla="*/ 3933 h 3981"/>
                  <a:gd name="T12" fmla="*/ 8486 w 13124"/>
                  <a:gd name="T13" fmla="*/ 3957 h 3981"/>
                  <a:gd name="T14" fmla="*/ 7910 w 13124"/>
                  <a:gd name="T15" fmla="*/ 3981 h 3981"/>
                  <a:gd name="T16" fmla="*/ 6591 w 13124"/>
                  <a:gd name="T17" fmla="*/ 3961 h 3981"/>
                  <a:gd name="T18" fmla="*/ 6062 w 13124"/>
                  <a:gd name="T19" fmla="*/ 3933 h 3981"/>
                  <a:gd name="T20" fmla="*/ 5726 w 13124"/>
                  <a:gd name="T21" fmla="*/ 3957 h 3981"/>
                  <a:gd name="T22" fmla="*/ 5150 w 13124"/>
                  <a:gd name="T23" fmla="*/ 3981 h 3981"/>
                  <a:gd name="T24" fmla="*/ 3830 w 13124"/>
                  <a:gd name="T25" fmla="*/ 3961 h 3981"/>
                  <a:gd name="T26" fmla="*/ 3302 w 13124"/>
                  <a:gd name="T27" fmla="*/ 3933 h 3981"/>
                  <a:gd name="T28" fmla="*/ 2966 w 13124"/>
                  <a:gd name="T29" fmla="*/ 3957 h 3981"/>
                  <a:gd name="T30" fmla="*/ 2390 w 13124"/>
                  <a:gd name="T31" fmla="*/ 3981 h 3981"/>
                  <a:gd name="T32" fmla="*/ 1070 w 13124"/>
                  <a:gd name="T33" fmla="*/ 3961 h 3981"/>
                  <a:gd name="T34" fmla="*/ 533 w 13124"/>
                  <a:gd name="T35" fmla="*/ 3933 h 3981"/>
                  <a:gd name="T36" fmla="*/ 24 w 13124"/>
                  <a:gd name="T37" fmla="*/ 3771 h 3981"/>
                  <a:gd name="T38" fmla="*/ 11 w 13124"/>
                  <a:gd name="T39" fmla="*/ 3222 h 3981"/>
                  <a:gd name="T40" fmla="*/ 46 w 13124"/>
                  <a:gd name="T41" fmla="*/ 2680 h 3981"/>
                  <a:gd name="T42" fmla="*/ 147 w 13124"/>
                  <a:gd name="T43" fmla="*/ 2160 h 3981"/>
                  <a:gd name="T44" fmla="*/ 635 w 13124"/>
                  <a:gd name="T45" fmla="*/ 1967 h 3981"/>
                  <a:gd name="T46" fmla="*/ 12763 w 13124"/>
                  <a:gd name="T47" fmla="*/ 1922 h 3981"/>
                  <a:gd name="T48" fmla="*/ 12222 w 13124"/>
                  <a:gd name="T49" fmla="*/ 1954 h 3981"/>
                  <a:gd name="T50" fmla="*/ 11660 w 13124"/>
                  <a:gd name="T51" fmla="*/ 1989 h 3981"/>
                  <a:gd name="T52" fmla="*/ 10338 w 13124"/>
                  <a:gd name="T53" fmla="*/ 1985 h 3981"/>
                  <a:gd name="T54" fmla="*/ 9788 w 13124"/>
                  <a:gd name="T55" fmla="*/ 1948 h 3981"/>
                  <a:gd name="T56" fmla="*/ 9462 w 13124"/>
                  <a:gd name="T57" fmla="*/ 1954 h 3981"/>
                  <a:gd name="T58" fmla="*/ 8899 w 13124"/>
                  <a:gd name="T59" fmla="*/ 1989 h 3981"/>
                  <a:gd name="T60" fmla="*/ 7577 w 13124"/>
                  <a:gd name="T61" fmla="*/ 1985 h 3981"/>
                  <a:gd name="T62" fmla="*/ 7029 w 13124"/>
                  <a:gd name="T63" fmla="*/ 1948 h 3981"/>
                  <a:gd name="T64" fmla="*/ 6702 w 13124"/>
                  <a:gd name="T65" fmla="*/ 1954 h 3981"/>
                  <a:gd name="T66" fmla="*/ 6140 w 13124"/>
                  <a:gd name="T67" fmla="*/ 1989 h 3981"/>
                  <a:gd name="T68" fmla="*/ 4817 w 13124"/>
                  <a:gd name="T69" fmla="*/ 1985 h 3981"/>
                  <a:gd name="T70" fmla="*/ 4269 w 13124"/>
                  <a:gd name="T71" fmla="*/ 1948 h 3981"/>
                  <a:gd name="T72" fmla="*/ 3942 w 13124"/>
                  <a:gd name="T73" fmla="*/ 1954 h 3981"/>
                  <a:gd name="T74" fmla="*/ 3380 w 13124"/>
                  <a:gd name="T75" fmla="*/ 1989 h 3981"/>
                  <a:gd name="T76" fmla="*/ 2058 w 13124"/>
                  <a:gd name="T77" fmla="*/ 1985 h 3981"/>
                  <a:gd name="T78" fmla="*/ 1509 w 13124"/>
                  <a:gd name="T79" fmla="*/ 1948 h 3981"/>
                  <a:gd name="T80" fmla="*/ 1182 w 13124"/>
                  <a:gd name="T81" fmla="*/ 1954 h 3981"/>
                  <a:gd name="T82" fmla="*/ 13124 w 13124"/>
                  <a:gd name="T83" fmla="*/ 1577 h 3981"/>
                  <a:gd name="T84" fmla="*/ 13113 w 13124"/>
                  <a:gd name="T85" fmla="*/ 1237 h 3981"/>
                  <a:gd name="T86" fmla="*/ 13100 w 13124"/>
                  <a:gd name="T87" fmla="*/ 689 h 3981"/>
                  <a:gd name="T88" fmla="*/ 12927 w 13124"/>
                  <a:gd name="T89" fmla="*/ 191 h 3981"/>
                  <a:gd name="T90" fmla="*/ 11645 w 13124"/>
                  <a:gd name="T91" fmla="*/ 42 h 3981"/>
                  <a:gd name="T92" fmla="*/ 11097 w 13124"/>
                  <a:gd name="T93" fmla="*/ 4 h 3981"/>
                  <a:gd name="T94" fmla="*/ 10770 w 13124"/>
                  <a:gd name="T95" fmla="*/ 11 h 3981"/>
                  <a:gd name="T96" fmla="*/ 10208 w 13124"/>
                  <a:gd name="T97" fmla="*/ 47 h 3981"/>
                  <a:gd name="T98" fmla="*/ 8885 w 13124"/>
                  <a:gd name="T99" fmla="*/ 42 h 3981"/>
                  <a:gd name="T100" fmla="*/ 8337 w 13124"/>
                  <a:gd name="T101" fmla="*/ 4 h 3981"/>
                  <a:gd name="T102" fmla="*/ 8010 w 13124"/>
                  <a:gd name="T103" fmla="*/ 11 h 3981"/>
                  <a:gd name="T104" fmla="*/ 7448 w 13124"/>
                  <a:gd name="T105" fmla="*/ 47 h 3981"/>
                  <a:gd name="T106" fmla="*/ 6126 w 13124"/>
                  <a:gd name="T107" fmla="*/ 42 h 3981"/>
                  <a:gd name="T108" fmla="*/ 5577 w 13124"/>
                  <a:gd name="T109" fmla="*/ 4 h 3981"/>
                  <a:gd name="T110" fmla="*/ 5251 w 13124"/>
                  <a:gd name="T111" fmla="*/ 11 h 3981"/>
                  <a:gd name="T112" fmla="*/ 4687 w 13124"/>
                  <a:gd name="T113" fmla="*/ 47 h 3981"/>
                  <a:gd name="T114" fmla="*/ 3366 w 13124"/>
                  <a:gd name="T115" fmla="*/ 42 h 3981"/>
                  <a:gd name="T116" fmla="*/ 2817 w 13124"/>
                  <a:gd name="T117" fmla="*/ 4 h 3981"/>
                  <a:gd name="T118" fmla="*/ 2491 w 13124"/>
                  <a:gd name="T119" fmla="*/ 11 h 3981"/>
                  <a:gd name="T120" fmla="*/ 1928 w 13124"/>
                  <a:gd name="T121" fmla="*/ 47 h 3981"/>
                  <a:gd name="T122" fmla="*/ 605 w 13124"/>
                  <a:gd name="T123" fmla="*/ 42 h 3981"/>
                  <a:gd name="T124" fmla="*/ 57 w 13124"/>
                  <a:gd name="T125" fmla="*/ 4 h 39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3124" h="3981">
                    <a:moveTo>
                      <a:pt x="12878" y="3981"/>
                    </a:moveTo>
                    <a:lnTo>
                      <a:pt x="12685" y="3981"/>
                    </a:lnTo>
                    <a:lnTo>
                      <a:pt x="12685" y="3981"/>
                    </a:lnTo>
                    <a:lnTo>
                      <a:pt x="12681" y="3981"/>
                    </a:lnTo>
                    <a:lnTo>
                      <a:pt x="12676" y="3978"/>
                    </a:lnTo>
                    <a:lnTo>
                      <a:pt x="12672" y="3977"/>
                    </a:lnTo>
                    <a:lnTo>
                      <a:pt x="12669" y="3973"/>
                    </a:lnTo>
                    <a:lnTo>
                      <a:pt x="12666" y="3970"/>
                    </a:lnTo>
                    <a:lnTo>
                      <a:pt x="12664" y="3966"/>
                    </a:lnTo>
                    <a:lnTo>
                      <a:pt x="12662" y="3961"/>
                    </a:lnTo>
                    <a:lnTo>
                      <a:pt x="12662" y="3957"/>
                    </a:lnTo>
                    <a:lnTo>
                      <a:pt x="12662" y="3957"/>
                    </a:lnTo>
                    <a:lnTo>
                      <a:pt x="12662" y="3952"/>
                    </a:lnTo>
                    <a:lnTo>
                      <a:pt x="12664" y="3947"/>
                    </a:lnTo>
                    <a:lnTo>
                      <a:pt x="12666" y="3944"/>
                    </a:lnTo>
                    <a:lnTo>
                      <a:pt x="12669" y="3940"/>
                    </a:lnTo>
                    <a:lnTo>
                      <a:pt x="12672" y="3937"/>
                    </a:lnTo>
                    <a:lnTo>
                      <a:pt x="12676" y="3934"/>
                    </a:lnTo>
                    <a:lnTo>
                      <a:pt x="12681" y="3933"/>
                    </a:lnTo>
                    <a:lnTo>
                      <a:pt x="12685" y="3933"/>
                    </a:lnTo>
                    <a:lnTo>
                      <a:pt x="12878" y="3933"/>
                    </a:lnTo>
                    <a:lnTo>
                      <a:pt x="12878" y="3933"/>
                    </a:lnTo>
                    <a:lnTo>
                      <a:pt x="12883" y="3933"/>
                    </a:lnTo>
                    <a:lnTo>
                      <a:pt x="12888" y="3934"/>
                    </a:lnTo>
                    <a:lnTo>
                      <a:pt x="12891" y="3937"/>
                    </a:lnTo>
                    <a:lnTo>
                      <a:pt x="12895" y="3940"/>
                    </a:lnTo>
                    <a:lnTo>
                      <a:pt x="12898" y="3944"/>
                    </a:lnTo>
                    <a:lnTo>
                      <a:pt x="12899" y="3947"/>
                    </a:lnTo>
                    <a:lnTo>
                      <a:pt x="12902" y="3952"/>
                    </a:lnTo>
                    <a:lnTo>
                      <a:pt x="12902" y="3957"/>
                    </a:lnTo>
                    <a:lnTo>
                      <a:pt x="12902" y="3957"/>
                    </a:lnTo>
                    <a:lnTo>
                      <a:pt x="12902" y="3961"/>
                    </a:lnTo>
                    <a:lnTo>
                      <a:pt x="12899" y="3966"/>
                    </a:lnTo>
                    <a:lnTo>
                      <a:pt x="12898" y="3970"/>
                    </a:lnTo>
                    <a:lnTo>
                      <a:pt x="12895" y="3973"/>
                    </a:lnTo>
                    <a:lnTo>
                      <a:pt x="12891" y="3977"/>
                    </a:lnTo>
                    <a:lnTo>
                      <a:pt x="12888" y="3978"/>
                    </a:lnTo>
                    <a:lnTo>
                      <a:pt x="12883" y="3981"/>
                    </a:lnTo>
                    <a:lnTo>
                      <a:pt x="12878" y="3981"/>
                    </a:lnTo>
                    <a:lnTo>
                      <a:pt x="12878" y="3981"/>
                    </a:lnTo>
                    <a:close/>
                    <a:moveTo>
                      <a:pt x="12325" y="3981"/>
                    </a:moveTo>
                    <a:lnTo>
                      <a:pt x="12134" y="3981"/>
                    </a:lnTo>
                    <a:lnTo>
                      <a:pt x="12134" y="3981"/>
                    </a:lnTo>
                    <a:lnTo>
                      <a:pt x="12129" y="3981"/>
                    </a:lnTo>
                    <a:lnTo>
                      <a:pt x="12124" y="3978"/>
                    </a:lnTo>
                    <a:lnTo>
                      <a:pt x="12121" y="3977"/>
                    </a:lnTo>
                    <a:lnTo>
                      <a:pt x="12117" y="3973"/>
                    </a:lnTo>
                    <a:lnTo>
                      <a:pt x="12114" y="3970"/>
                    </a:lnTo>
                    <a:lnTo>
                      <a:pt x="12111" y="3966"/>
                    </a:lnTo>
                    <a:lnTo>
                      <a:pt x="12110" y="3961"/>
                    </a:lnTo>
                    <a:lnTo>
                      <a:pt x="12110" y="3957"/>
                    </a:lnTo>
                    <a:lnTo>
                      <a:pt x="12110" y="3957"/>
                    </a:lnTo>
                    <a:lnTo>
                      <a:pt x="12110" y="3952"/>
                    </a:lnTo>
                    <a:lnTo>
                      <a:pt x="12111" y="3947"/>
                    </a:lnTo>
                    <a:lnTo>
                      <a:pt x="12114" y="3944"/>
                    </a:lnTo>
                    <a:lnTo>
                      <a:pt x="12117" y="3940"/>
                    </a:lnTo>
                    <a:lnTo>
                      <a:pt x="12121" y="3937"/>
                    </a:lnTo>
                    <a:lnTo>
                      <a:pt x="12124" y="3934"/>
                    </a:lnTo>
                    <a:lnTo>
                      <a:pt x="12129" y="3933"/>
                    </a:lnTo>
                    <a:lnTo>
                      <a:pt x="12134" y="3933"/>
                    </a:lnTo>
                    <a:lnTo>
                      <a:pt x="12325" y="3933"/>
                    </a:lnTo>
                    <a:lnTo>
                      <a:pt x="12325" y="3933"/>
                    </a:lnTo>
                    <a:lnTo>
                      <a:pt x="12331" y="3933"/>
                    </a:lnTo>
                    <a:lnTo>
                      <a:pt x="12335" y="3934"/>
                    </a:lnTo>
                    <a:lnTo>
                      <a:pt x="12340" y="3937"/>
                    </a:lnTo>
                    <a:lnTo>
                      <a:pt x="12343" y="3940"/>
                    </a:lnTo>
                    <a:lnTo>
                      <a:pt x="12345" y="3944"/>
                    </a:lnTo>
                    <a:lnTo>
                      <a:pt x="12348" y="3947"/>
                    </a:lnTo>
                    <a:lnTo>
                      <a:pt x="12349" y="3952"/>
                    </a:lnTo>
                    <a:lnTo>
                      <a:pt x="12350" y="3957"/>
                    </a:lnTo>
                    <a:lnTo>
                      <a:pt x="12350" y="3957"/>
                    </a:lnTo>
                    <a:lnTo>
                      <a:pt x="12349" y="3961"/>
                    </a:lnTo>
                    <a:lnTo>
                      <a:pt x="12348" y="3966"/>
                    </a:lnTo>
                    <a:lnTo>
                      <a:pt x="12345" y="3970"/>
                    </a:lnTo>
                    <a:lnTo>
                      <a:pt x="12343" y="3973"/>
                    </a:lnTo>
                    <a:lnTo>
                      <a:pt x="12340" y="3977"/>
                    </a:lnTo>
                    <a:lnTo>
                      <a:pt x="12335" y="3978"/>
                    </a:lnTo>
                    <a:lnTo>
                      <a:pt x="12331" y="3981"/>
                    </a:lnTo>
                    <a:lnTo>
                      <a:pt x="12325" y="3981"/>
                    </a:lnTo>
                    <a:lnTo>
                      <a:pt x="12325" y="3981"/>
                    </a:lnTo>
                    <a:close/>
                    <a:moveTo>
                      <a:pt x="11774" y="3981"/>
                    </a:moveTo>
                    <a:lnTo>
                      <a:pt x="11582" y="3981"/>
                    </a:lnTo>
                    <a:lnTo>
                      <a:pt x="11582" y="3981"/>
                    </a:lnTo>
                    <a:lnTo>
                      <a:pt x="11578" y="3981"/>
                    </a:lnTo>
                    <a:lnTo>
                      <a:pt x="11573" y="3978"/>
                    </a:lnTo>
                    <a:lnTo>
                      <a:pt x="11568" y="3977"/>
                    </a:lnTo>
                    <a:lnTo>
                      <a:pt x="11564" y="3973"/>
                    </a:lnTo>
                    <a:lnTo>
                      <a:pt x="11562" y="3970"/>
                    </a:lnTo>
                    <a:lnTo>
                      <a:pt x="11560" y="3966"/>
                    </a:lnTo>
                    <a:lnTo>
                      <a:pt x="11559" y="3961"/>
                    </a:lnTo>
                    <a:lnTo>
                      <a:pt x="11557" y="3957"/>
                    </a:lnTo>
                    <a:lnTo>
                      <a:pt x="11557" y="3957"/>
                    </a:lnTo>
                    <a:lnTo>
                      <a:pt x="11559" y="3952"/>
                    </a:lnTo>
                    <a:lnTo>
                      <a:pt x="11560" y="3947"/>
                    </a:lnTo>
                    <a:lnTo>
                      <a:pt x="11562" y="3944"/>
                    </a:lnTo>
                    <a:lnTo>
                      <a:pt x="11564" y="3940"/>
                    </a:lnTo>
                    <a:lnTo>
                      <a:pt x="11568" y="3937"/>
                    </a:lnTo>
                    <a:lnTo>
                      <a:pt x="11573" y="3934"/>
                    </a:lnTo>
                    <a:lnTo>
                      <a:pt x="11578" y="3933"/>
                    </a:lnTo>
                    <a:lnTo>
                      <a:pt x="11582" y="3933"/>
                    </a:lnTo>
                    <a:lnTo>
                      <a:pt x="11774" y="3933"/>
                    </a:lnTo>
                    <a:lnTo>
                      <a:pt x="11774" y="3933"/>
                    </a:lnTo>
                    <a:lnTo>
                      <a:pt x="11778" y="3933"/>
                    </a:lnTo>
                    <a:lnTo>
                      <a:pt x="11783" y="3934"/>
                    </a:lnTo>
                    <a:lnTo>
                      <a:pt x="11787" y="3937"/>
                    </a:lnTo>
                    <a:lnTo>
                      <a:pt x="11790" y="3940"/>
                    </a:lnTo>
                    <a:lnTo>
                      <a:pt x="11794" y="3944"/>
                    </a:lnTo>
                    <a:lnTo>
                      <a:pt x="11796" y="3947"/>
                    </a:lnTo>
                    <a:lnTo>
                      <a:pt x="11797" y="3952"/>
                    </a:lnTo>
                    <a:lnTo>
                      <a:pt x="11797" y="3957"/>
                    </a:lnTo>
                    <a:lnTo>
                      <a:pt x="11797" y="3957"/>
                    </a:lnTo>
                    <a:lnTo>
                      <a:pt x="11797" y="3961"/>
                    </a:lnTo>
                    <a:lnTo>
                      <a:pt x="11796" y="3966"/>
                    </a:lnTo>
                    <a:lnTo>
                      <a:pt x="11794" y="3970"/>
                    </a:lnTo>
                    <a:lnTo>
                      <a:pt x="11790" y="3973"/>
                    </a:lnTo>
                    <a:lnTo>
                      <a:pt x="11787" y="3977"/>
                    </a:lnTo>
                    <a:lnTo>
                      <a:pt x="11783" y="3978"/>
                    </a:lnTo>
                    <a:lnTo>
                      <a:pt x="11778" y="3981"/>
                    </a:lnTo>
                    <a:lnTo>
                      <a:pt x="11774" y="3981"/>
                    </a:lnTo>
                    <a:lnTo>
                      <a:pt x="11774" y="3981"/>
                    </a:lnTo>
                    <a:close/>
                    <a:moveTo>
                      <a:pt x="11222" y="3981"/>
                    </a:moveTo>
                    <a:lnTo>
                      <a:pt x="11030" y="3981"/>
                    </a:lnTo>
                    <a:lnTo>
                      <a:pt x="11030" y="3981"/>
                    </a:lnTo>
                    <a:lnTo>
                      <a:pt x="11025" y="3981"/>
                    </a:lnTo>
                    <a:lnTo>
                      <a:pt x="11020" y="3978"/>
                    </a:lnTo>
                    <a:lnTo>
                      <a:pt x="11016" y="3977"/>
                    </a:lnTo>
                    <a:lnTo>
                      <a:pt x="11013" y="3973"/>
                    </a:lnTo>
                    <a:lnTo>
                      <a:pt x="11010" y="3970"/>
                    </a:lnTo>
                    <a:lnTo>
                      <a:pt x="11008" y="3966"/>
                    </a:lnTo>
                    <a:lnTo>
                      <a:pt x="11006" y="3961"/>
                    </a:lnTo>
                    <a:lnTo>
                      <a:pt x="11006" y="3957"/>
                    </a:lnTo>
                    <a:lnTo>
                      <a:pt x="11006" y="3957"/>
                    </a:lnTo>
                    <a:lnTo>
                      <a:pt x="11006" y="3952"/>
                    </a:lnTo>
                    <a:lnTo>
                      <a:pt x="11008" y="3947"/>
                    </a:lnTo>
                    <a:lnTo>
                      <a:pt x="11010" y="3944"/>
                    </a:lnTo>
                    <a:lnTo>
                      <a:pt x="11013" y="3940"/>
                    </a:lnTo>
                    <a:lnTo>
                      <a:pt x="11016" y="3937"/>
                    </a:lnTo>
                    <a:lnTo>
                      <a:pt x="11020" y="3934"/>
                    </a:lnTo>
                    <a:lnTo>
                      <a:pt x="11025" y="3933"/>
                    </a:lnTo>
                    <a:lnTo>
                      <a:pt x="11030" y="3933"/>
                    </a:lnTo>
                    <a:lnTo>
                      <a:pt x="11222" y="3933"/>
                    </a:lnTo>
                    <a:lnTo>
                      <a:pt x="11222" y="3933"/>
                    </a:lnTo>
                    <a:lnTo>
                      <a:pt x="11227" y="3933"/>
                    </a:lnTo>
                    <a:lnTo>
                      <a:pt x="11232" y="3934"/>
                    </a:lnTo>
                    <a:lnTo>
                      <a:pt x="11235" y="3937"/>
                    </a:lnTo>
                    <a:lnTo>
                      <a:pt x="11239" y="3940"/>
                    </a:lnTo>
                    <a:lnTo>
                      <a:pt x="11241" y="3944"/>
                    </a:lnTo>
                    <a:lnTo>
                      <a:pt x="11243" y="3947"/>
                    </a:lnTo>
                    <a:lnTo>
                      <a:pt x="11246" y="3952"/>
                    </a:lnTo>
                    <a:lnTo>
                      <a:pt x="11246" y="3957"/>
                    </a:lnTo>
                    <a:lnTo>
                      <a:pt x="11246" y="3957"/>
                    </a:lnTo>
                    <a:lnTo>
                      <a:pt x="11246" y="3961"/>
                    </a:lnTo>
                    <a:lnTo>
                      <a:pt x="11243" y="3966"/>
                    </a:lnTo>
                    <a:lnTo>
                      <a:pt x="11241" y="3970"/>
                    </a:lnTo>
                    <a:lnTo>
                      <a:pt x="11239" y="3973"/>
                    </a:lnTo>
                    <a:lnTo>
                      <a:pt x="11235" y="3977"/>
                    </a:lnTo>
                    <a:lnTo>
                      <a:pt x="11232" y="3978"/>
                    </a:lnTo>
                    <a:lnTo>
                      <a:pt x="11227" y="3981"/>
                    </a:lnTo>
                    <a:lnTo>
                      <a:pt x="11222" y="3981"/>
                    </a:lnTo>
                    <a:lnTo>
                      <a:pt x="11222" y="3981"/>
                    </a:lnTo>
                    <a:close/>
                    <a:moveTo>
                      <a:pt x="10669" y="3981"/>
                    </a:moveTo>
                    <a:lnTo>
                      <a:pt x="10478" y="3981"/>
                    </a:lnTo>
                    <a:lnTo>
                      <a:pt x="10478" y="3981"/>
                    </a:lnTo>
                    <a:lnTo>
                      <a:pt x="10473" y="3981"/>
                    </a:lnTo>
                    <a:lnTo>
                      <a:pt x="10468" y="3978"/>
                    </a:lnTo>
                    <a:lnTo>
                      <a:pt x="10465" y="3977"/>
                    </a:lnTo>
                    <a:lnTo>
                      <a:pt x="10461" y="3973"/>
                    </a:lnTo>
                    <a:lnTo>
                      <a:pt x="10458" y="3970"/>
                    </a:lnTo>
                    <a:lnTo>
                      <a:pt x="10455" y="3966"/>
                    </a:lnTo>
                    <a:lnTo>
                      <a:pt x="10454" y="3961"/>
                    </a:lnTo>
                    <a:lnTo>
                      <a:pt x="10454" y="3957"/>
                    </a:lnTo>
                    <a:lnTo>
                      <a:pt x="10454" y="3957"/>
                    </a:lnTo>
                    <a:lnTo>
                      <a:pt x="10454" y="3952"/>
                    </a:lnTo>
                    <a:lnTo>
                      <a:pt x="10455" y="3947"/>
                    </a:lnTo>
                    <a:lnTo>
                      <a:pt x="10458" y="3944"/>
                    </a:lnTo>
                    <a:lnTo>
                      <a:pt x="10461" y="3940"/>
                    </a:lnTo>
                    <a:lnTo>
                      <a:pt x="10465" y="3937"/>
                    </a:lnTo>
                    <a:lnTo>
                      <a:pt x="10468" y="3934"/>
                    </a:lnTo>
                    <a:lnTo>
                      <a:pt x="10473" y="3933"/>
                    </a:lnTo>
                    <a:lnTo>
                      <a:pt x="10478" y="3933"/>
                    </a:lnTo>
                    <a:lnTo>
                      <a:pt x="10669" y="3933"/>
                    </a:lnTo>
                    <a:lnTo>
                      <a:pt x="10669" y="3933"/>
                    </a:lnTo>
                    <a:lnTo>
                      <a:pt x="10674" y="3933"/>
                    </a:lnTo>
                    <a:lnTo>
                      <a:pt x="10679" y="3934"/>
                    </a:lnTo>
                    <a:lnTo>
                      <a:pt x="10684" y="3937"/>
                    </a:lnTo>
                    <a:lnTo>
                      <a:pt x="10687" y="3940"/>
                    </a:lnTo>
                    <a:lnTo>
                      <a:pt x="10690" y="3944"/>
                    </a:lnTo>
                    <a:lnTo>
                      <a:pt x="10692" y="3947"/>
                    </a:lnTo>
                    <a:lnTo>
                      <a:pt x="10693" y="3952"/>
                    </a:lnTo>
                    <a:lnTo>
                      <a:pt x="10694" y="3957"/>
                    </a:lnTo>
                    <a:lnTo>
                      <a:pt x="10694" y="3957"/>
                    </a:lnTo>
                    <a:lnTo>
                      <a:pt x="10693" y="3961"/>
                    </a:lnTo>
                    <a:lnTo>
                      <a:pt x="10692" y="3966"/>
                    </a:lnTo>
                    <a:lnTo>
                      <a:pt x="10690" y="3970"/>
                    </a:lnTo>
                    <a:lnTo>
                      <a:pt x="10687" y="3973"/>
                    </a:lnTo>
                    <a:lnTo>
                      <a:pt x="10684" y="3977"/>
                    </a:lnTo>
                    <a:lnTo>
                      <a:pt x="10679" y="3978"/>
                    </a:lnTo>
                    <a:lnTo>
                      <a:pt x="10674" y="3981"/>
                    </a:lnTo>
                    <a:lnTo>
                      <a:pt x="10669" y="3981"/>
                    </a:lnTo>
                    <a:lnTo>
                      <a:pt x="10669" y="3981"/>
                    </a:lnTo>
                    <a:close/>
                    <a:moveTo>
                      <a:pt x="10118" y="3981"/>
                    </a:moveTo>
                    <a:lnTo>
                      <a:pt x="9926" y="3981"/>
                    </a:lnTo>
                    <a:lnTo>
                      <a:pt x="9926" y="3981"/>
                    </a:lnTo>
                    <a:lnTo>
                      <a:pt x="9922" y="3981"/>
                    </a:lnTo>
                    <a:lnTo>
                      <a:pt x="9917" y="3978"/>
                    </a:lnTo>
                    <a:lnTo>
                      <a:pt x="9912" y="3977"/>
                    </a:lnTo>
                    <a:lnTo>
                      <a:pt x="9909" y="3973"/>
                    </a:lnTo>
                    <a:lnTo>
                      <a:pt x="9906" y="3970"/>
                    </a:lnTo>
                    <a:lnTo>
                      <a:pt x="9904" y="3966"/>
                    </a:lnTo>
                    <a:lnTo>
                      <a:pt x="9903" y="3961"/>
                    </a:lnTo>
                    <a:lnTo>
                      <a:pt x="9901" y="3957"/>
                    </a:lnTo>
                    <a:lnTo>
                      <a:pt x="9901" y="3957"/>
                    </a:lnTo>
                    <a:lnTo>
                      <a:pt x="9903" y="3952"/>
                    </a:lnTo>
                    <a:lnTo>
                      <a:pt x="9904" y="3947"/>
                    </a:lnTo>
                    <a:lnTo>
                      <a:pt x="9906" y="3944"/>
                    </a:lnTo>
                    <a:lnTo>
                      <a:pt x="9909" y="3940"/>
                    </a:lnTo>
                    <a:lnTo>
                      <a:pt x="9912" y="3937"/>
                    </a:lnTo>
                    <a:lnTo>
                      <a:pt x="9917" y="3934"/>
                    </a:lnTo>
                    <a:lnTo>
                      <a:pt x="9922" y="3933"/>
                    </a:lnTo>
                    <a:lnTo>
                      <a:pt x="9926" y="3933"/>
                    </a:lnTo>
                    <a:lnTo>
                      <a:pt x="10118" y="3933"/>
                    </a:lnTo>
                    <a:lnTo>
                      <a:pt x="10118" y="3933"/>
                    </a:lnTo>
                    <a:lnTo>
                      <a:pt x="10122" y="3933"/>
                    </a:lnTo>
                    <a:lnTo>
                      <a:pt x="10127" y="3934"/>
                    </a:lnTo>
                    <a:lnTo>
                      <a:pt x="10131" y="3937"/>
                    </a:lnTo>
                    <a:lnTo>
                      <a:pt x="10134" y="3940"/>
                    </a:lnTo>
                    <a:lnTo>
                      <a:pt x="10138" y="3944"/>
                    </a:lnTo>
                    <a:lnTo>
                      <a:pt x="10140" y="3947"/>
                    </a:lnTo>
                    <a:lnTo>
                      <a:pt x="10142" y="3952"/>
                    </a:lnTo>
                    <a:lnTo>
                      <a:pt x="10142" y="3957"/>
                    </a:lnTo>
                    <a:lnTo>
                      <a:pt x="10142" y="3957"/>
                    </a:lnTo>
                    <a:lnTo>
                      <a:pt x="10142" y="3961"/>
                    </a:lnTo>
                    <a:lnTo>
                      <a:pt x="10140" y="3966"/>
                    </a:lnTo>
                    <a:lnTo>
                      <a:pt x="10138" y="3970"/>
                    </a:lnTo>
                    <a:lnTo>
                      <a:pt x="10134" y="3973"/>
                    </a:lnTo>
                    <a:lnTo>
                      <a:pt x="10131" y="3977"/>
                    </a:lnTo>
                    <a:lnTo>
                      <a:pt x="10127" y="3978"/>
                    </a:lnTo>
                    <a:lnTo>
                      <a:pt x="10122" y="3981"/>
                    </a:lnTo>
                    <a:lnTo>
                      <a:pt x="10118" y="3981"/>
                    </a:lnTo>
                    <a:lnTo>
                      <a:pt x="10118" y="3981"/>
                    </a:lnTo>
                    <a:close/>
                    <a:moveTo>
                      <a:pt x="9566" y="3981"/>
                    </a:moveTo>
                    <a:lnTo>
                      <a:pt x="9374" y="3981"/>
                    </a:lnTo>
                    <a:lnTo>
                      <a:pt x="9374" y="3981"/>
                    </a:lnTo>
                    <a:lnTo>
                      <a:pt x="9369" y="3981"/>
                    </a:lnTo>
                    <a:lnTo>
                      <a:pt x="9364" y="3978"/>
                    </a:lnTo>
                    <a:lnTo>
                      <a:pt x="9360" y="3977"/>
                    </a:lnTo>
                    <a:lnTo>
                      <a:pt x="9357" y="3973"/>
                    </a:lnTo>
                    <a:lnTo>
                      <a:pt x="9353" y="3970"/>
                    </a:lnTo>
                    <a:lnTo>
                      <a:pt x="9352" y="3966"/>
                    </a:lnTo>
                    <a:lnTo>
                      <a:pt x="9350" y="3961"/>
                    </a:lnTo>
                    <a:lnTo>
                      <a:pt x="9350" y="3957"/>
                    </a:lnTo>
                    <a:lnTo>
                      <a:pt x="9350" y="3957"/>
                    </a:lnTo>
                    <a:lnTo>
                      <a:pt x="9350" y="3952"/>
                    </a:lnTo>
                    <a:lnTo>
                      <a:pt x="9352" y="3947"/>
                    </a:lnTo>
                    <a:lnTo>
                      <a:pt x="9353" y="3944"/>
                    </a:lnTo>
                    <a:lnTo>
                      <a:pt x="9357" y="3940"/>
                    </a:lnTo>
                    <a:lnTo>
                      <a:pt x="9360" y="3937"/>
                    </a:lnTo>
                    <a:lnTo>
                      <a:pt x="9364" y="3934"/>
                    </a:lnTo>
                    <a:lnTo>
                      <a:pt x="9369" y="3933"/>
                    </a:lnTo>
                    <a:lnTo>
                      <a:pt x="9374" y="3933"/>
                    </a:lnTo>
                    <a:lnTo>
                      <a:pt x="9566" y="3933"/>
                    </a:lnTo>
                    <a:lnTo>
                      <a:pt x="9566" y="3933"/>
                    </a:lnTo>
                    <a:lnTo>
                      <a:pt x="9571" y="3933"/>
                    </a:lnTo>
                    <a:lnTo>
                      <a:pt x="9576" y="3934"/>
                    </a:lnTo>
                    <a:lnTo>
                      <a:pt x="9579" y="3937"/>
                    </a:lnTo>
                    <a:lnTo>
                      <a:pt x="9583" y="3940"/>
                    </a:lnTo>
                    <a:lnTo>
                      <a:pt x="9585" y="3944"/>
                    </a:lnTo>
                    <a:lnTo>
                      <a:pt x="9588" y="3947"/>
                    </a:lnTo>
                    <a:lnTo>
                      <a:pt x="9590" y="3952"/>
                    </a:lnTo>
                    <a:lnTo>
                      <a:pt x="9590" y="3957"/>
                    </a:lnTo>
                    <a:lnTo>
                      <a:pt x="9590" y="3957"/>
                    </a:lnTo>
                    <a:lnTo>
                      <a:pt x="9590" y="3961"/>
                    </a:lnTo>
                    <a:lnTo>
                      <a:pt x="9588" y="3966"/>
                    </a:lnTo>
                    <a:lnTo>
                      <a:pt x="9585" y="3970"/>
                    </a:lnTo>
                    <a:lnTo>
                      <a:pt x="9583" y="3973"/>
                    </a:lnTo>
                    <a:lnTo>
                      <a:pt x="9579" y="3977"/>
                    </a:lnTo>
                    <a:lnTo>
                      <a:pt x="9576" y="3978"/>
                    </a:lnTo>
                    <a:lnTo>
                      <a:pt x="9571" y="3981"/>
                    </a:lnTo>
                    <a:lnTo>
                      <a:pt x="9566" y="3981"/>
                    </a:lnTo>
                    <a:lnTo>
                      <a:pt x="9566" y="3981"/>
                    </a:lnTo>
                    <a:close/>
                    <a:moveTo>
                      <a:pt x="9013" y="3981"/>
                    </a:moveTo>
                    <a:lnTo>
                      <a:pt x="8822" y="3981"/>
                    </a:lnTo>
                    <a:lnTo>
                      <a:pt x="8822" y="3981"/>
                    </a:lnTo>
                    <a:lnTo>
                      <a:pt x="8817" y="3981"/>
                    </a:lnTo>
                    <a:lnTo>
                      <a:pt x="8812" y="3978"/>
                    </a:lnTo>
                    <a:lnTo>
                      <a:pt x="8809" y="3977"/>
                    </a:lnTo>
                    <a:lnTo>
                      <a:pt x="8805" y="3973"/>
                    </a:lnTo>
                    <a:lnTo>
                      <a:pt x="8802" y="3970"/>
                    </a:lnTo>
                    <a:lnTo>
                      <a:pt x="8799" y="3966"/>
                    </a:lnTo>
                    <a:lnTo>
                      <a:pt x="8798" y="3961"/>
                    </a:lnTo>
                    <a:lnTo>
                      <a:pt x="8798" y="3957"/>
                    </a:lnTo>
                    <a:lnTo>
                      <a:pt x="8798" y="3957"/>
                    </a:lnTo>
                    <a:lnTo>
                      <a:pt x="8798" y="3952"/>
                    </a:lnTo>
                    <a:lnTo>
                      <a:pt x="8799" y="3947"/>
                    </a:lnTo>
                    <a:lnTo>
                      <a:pt x="8802" y="3944"/>
                    </a:lnTo>
                    <a:lnTo>
                      <a:pt x="8805" y="3940"/>
                    </a:lnTo>
                    <a:lnTo>
                      <a:pt x="8809" y="3937"/>
                    </a:lnTo>
                    <a:lnTo>
                      <a:pt x="8812" y="3934"/>
                    </a:lnTo>
                    <a:lnTo>
                      <a:pt x="8817" y="3933"/>
                    </a:lnTo>
                    <a:lnTo>
                      <a:pt x="8822" y="3933"/>
                    </a:lnTo>
                    <a:lnTo>
                      <a:pt x="9013" y="3933"/>
                    </a:lnTo>
                    <a:lnTo>
                      <a:pt x="9013" y="3933"/>
                    </a:lnTo>
                    <a:lnTo>
                      <a:pt x="9018" y="3933"/>
                    </a:lnTo>
                    <a:lnTo>
                      <a:pt x="9023" y="3934"/>
                    </a:lnTo>
                    <a:lnTo>
                      <a:pt x="9028" y="3937"/>
                    </a:lnTo>
                    <a:lnTo>
                      <a:pt x="9031" y="3940"/>
                    </a:lnTo>
                    <a:lnTo>
                      <a:pt x="9034" y="3944"/>
                    </a:lnTo>
                    <a:lnTo>
                      <a:pt x="9036" y="3947"/>
                    </a:lnTo>
                    <a:lnTo>
                      <a:pt x="9037" y="3952"/>
                    </a:lnTo>
                    <a:lnTo>
                      <a:pt x="9038" y="3957"/>
                    </a:lnTo>
                    <a:lnTo>
                      <a:pt x="9038" y="3957"/>
                    </a:lnTo>
                    <a:lnTo>
                      <a:pt x="9037" y="3961"/>
                    </a:lnTo>
                    <a:lnTo>
                      <a:pt x="9036" y="3966"/>
                    </a:lnTo>
                    <a:lnTo>
                      <a:pt x="9034" y="3970"/>
                    </a:lnTo>
                    <a:lnTo>
                      <a:pt x="9031" y="3973"/>
                    </a:lnTo>
                    <a:lnTo>
                      <a:pt x="9028" y="3977"/>
                    </a:lnTo>
                    <a:lnTo>
                      <a:pt x="9023" y="3978"/>
                    </a:lnTo>
                    <a:lnTo>
                      <a:pt x="9018" y="3981"/>
                    </a:lnTo>
                    <a:lnTo>
                      <a:pt x="9013" y="3981"/>
                    </a:lnTo>
                    <a:lnTo>
                      <a:pt x="9013" y="3981"/>
                    </a:lnTo>
                    <a:close/>
                    <a:moveTo>
                      <a:pt x="8462" y="3981"/>
                    </a:moveTo>
                    <a:lnTo>
                      <a:pt x="8270" y="3981"/>
                    </a:lnTo>
                    <a:lnTo>
                      <a:pt x="8270" y="3981"/>
                    </a:lnTo>
                    <a:lnTo>
                      <a:pt x="8264" y="3981"/>
                    </a:lnTo>
                    <a:lnTo>
                      <a:pt x="8261" y="3978"/>
                    </a:lnTo>
                    <a:lnTo>
                      <a:pt x="8256" y="3977"/>
                    </a:lnTo>
                    <a:lnTo>
                      <a:pt x="8253" y="3973"/>
                    </a:lnTo>
                    <a:lnTo>
                      <a:pt x="8250" y="3970"/>
                    </a:lnTo>
                    <a:lnTo>
                      <a:pt x="8248" y="3966"/>
                    </a:lnTo>
                    <a:lnTo>
                      <a:pt x="8247" y="3961"/>
                    </a:lnTo>
                    <a:lnTo>
                      <a:pt x="8245" y="3957"/>
                    </a:lnTo>
                    <a:lnTo>
                      <a:pt x="8245" y="3957"/>
                    </a:lnTo>
                    <a:lnTo>
                      <a:pt x="8247" y="3952"/>
                    </a:lnTo>
                    <a:lnTo>
                      <a:pt x="8248" y="3947"/>
                    </a:lnTo>
                    <a:lnTo>
                      <a:pt x="8250" y="3944"/>
                    </a:lnTo>
                    <a:lnTo>
                      <a:pt x="8253" y="3940"/>
                    </a:lnTo>
                    <a:lnTo>
                      <a:pt x="8256" y="3937"/>
                    </a:lnTo>
                    <a:lnTo>
                      <a:pt x="8261" y="3934"/>
                    </a:lnTo>
                    <a:lnTo>
                      <a:pt x="8264" y="3933"/>
                    </a:lnTo>
                    <a:lnTo>
                      <a:pt x="8270" y="3933"/>
                    </a:lnTo>
                    <a:lnTo>
                      <a:pt x="8462" y="3933"/>
                    </a:lnTo>
                    <a:lnTo>
                      <a:pt x="8462" y="3933"/>
                    </a:lnTo>
                    <a:lnTo>
                      <a:pt x="8467" y="3933"/>
                    </a:lnTo>
                    <a:lnTo>
                      <a:pt x="8471" y="3934"/>
                    </a:lnTo>
                    <a:lnTo>
                      <a:pt x="8475" y="3937"/>
                    </a:lnTo>
                    <a:lnTo>
                      <a:pt x="8478" y="3940"/>
                    </a:lnTo>
                    <a:lnTo>
                      <a:pt x="8482" y="3944"/>
                    </a:lnTo>
                    <a:lnTo>
                      <a:pt x="8484" y="3947"/>
                    </a:lnTo>
                    <a:lnTo>
                      <a:pt x="8486" y="3952"/>
                    </a:lnTo>
                    <a:lnTo>
                      <a:pt x="8486" y="3957"/>
                    </a:lnTo>
                    <a:lnTo>
                      <a:pt x="8486" y="3957"/>
                    </a:lnTo>
                    <a:lnTo>
                      <a:pt x="8486" y="3961"/>
                    </a:lnTo>
                    <a:lnTo>
                      <a:pt x="8484" y="3966"/>
                    </a:lnTo>
                    <a:lnTo>
                      <a:pt x="8482" y="3970"/>
                    </a:lnTo>
                    <a:lnTo>
                      <a:pt x="8478" y="3973"/>
                    </a:lnTo>
                    <a:lnTo>
                      <a:pt x="8475" y="3977"/>
                    </a:lnTo>
                    <a:lnTo>
                      <a:pt x="8471" y="3978"/>
                    </a:lnTo>
                    <a:lnTo>
                      <a:pt x="8467" y="3981"/>
                    </a:lnTo>
                    <a:lnTo>
                      <a:pt x="8462" y="3981"/>
                    </a:lnTo>
                    <a:lnTo>
                      <a:pt x="8462" y="3981"/>
                    </a:lnTo>
                    <a:close/>
                    <a:moveTo>
                      <a:pt x="7910" y="3981"/>
                    </a:moveTo>
                    <a:lnTo>
                      <a:pt x="7718" y="3981"/>
                    </a:lnTo>
                    <a:lnTo>
                      <a:pt x="7718" y="3981"/>
                    </a:lnTo>
                    <a:lnTo>
                      <a:pt x="7713" y="3981"/>
                    </a:lnTo>
                    <a:lnTo>
                      <a:pt x="7708" y="3978"/>
                    </a:lnTo>
                    <a:lnTo>
                      <a:pt x="7705" y="3977"/>
                    </a:lnTo>
                    <a:lnTo>
                      <a:pt x="7701" y="3973"/>
                    </a:lnTo>
                    <a:lnTo>
                      <a:pt x="7697" y="3970"/>
                    </a:lnTo>
                    <a:lnTo>
                      <a:pt x="7696" y="3966"/>
                    </a:lnTo>
                    <a:lnTo>
                      <a:pt x="7694" y="3961"/>
                    </a:lnTo>
                    <a:lnTo>
                      <a:pt x="7694" y="3957"/>
                    </a:lnTo>
                    <a:lnTo>
                      <a:pt x="7694" y="3957"/>
                    </a:lnTo>
                    <a:lnTo>
                      <a:pt x="7694" y="3952"/>
                    </a:lnTo>
                    <a:lnTo>
                      <a:pt x="7696" y="3947"/>
                    </a:lnTo>
                    <a:lnTo>
                      <a:pt x="7697" y="3944"/>
                    </a:lnTo>
                    <a:lnTo>
                      <a:pt x="7701" y="3940"/>
                    </a:lnTo>
                    <a:lnTo>
                      <a:pt x="7705" y="3937"/>
                    </a:lnTo>
                    <a:lnTo>
                      <a:pt x="7708" y="3934"/>
                    </a:lnTo>
                    <a:lnTo>
                      <a:pt x="7713" y="3933"/>
                    </a:lnTo>
                    <a:lnTo>
                      <a:pt x="7718" y="3933"/>
                    </a:lnTo>
                    <a:lnTo>
                      <a:pt x="7910" y="3933"/>
                    </a:lnTo>
                    <a:lnTo>
                      <a:pt x="7910" y="3933"/>
                    </a:lnTo>
                    <a:lnTo>
                      <a:pt x="7915" y="3933"/>
                    </a:lnTo>
                    <a:lnTo>
                      <a:pt x="7920" y="3934"/>
                    </a:lnTo>
                    <a:lnTo>
                      <a:pt x="7923" y="3937"/>
                    </a:lnTo>
                    <a:lnTo>
                      <a:pt x="7927" y="3940"/>
                    </a:lnTo>
                    <a:lnTo>
                      <a:pt x="7929" y="3944"/>
                    </a:lnTo>
                    <a:lnTo>
                      <a:pt x="7932" y="3947"/>
                    </a:lnTo>
                    <a:lnTo>
                      <a:pt x="7934" y="3952"/>
                    </a:lnTo>
                    <a:lnTo>
                      <a:pt x="7934" y="3957"/>
                    </a:lnTo>
                    <a:lnTo>
                      <a:pt x="7934" y="3957"/>
                    </a:lnTo>
                    <a:lnTo>
                      <a:pt x="7934" y="3961"/>
                    </a:lnTo>
                    <a:lnTo>
                      <a:pt x="7932" y="3966"/>
                    </a:lnTo>
                    <a:lnTo>
                      <a:pt x="7929" y="3970"/>
                    </a:lnTo>
                    <a:lnTo>
                      <a:pt x="7927" y="3973"/>
                    </a:lnTo>
                    <a:lnTo>
                      <a:pt x="7923" y="3977"/>
                    </a:lnTo>
                    <a:lnTo>
                      <a:pt x="7920" y="3978"/>
                    </a:lnTo>
                    <a:lnTo>
                      <a:pt x="7915" y="3981"/>
                    </a:lnTo>
                    <a:lnTo>
                      <a:pt x="7910" y="3981"/>
                    </a:lnTo>
                    <a:lnTo>
                      <a:pt x="7910" y="3981"/>
                    </a:lnTo>
                    <a:close/>
                    <a:moveTo>
                      <a:pt x="7357" y="3981"/>
                    </a:moveTo>
                    <a:lnTo>
                      <a:pt x="7166" y="3981"/>
                    </a:lnTo>
                    <a:lnTo>
                      <a:pt x="7166" y="3981"/>
                    </a:lnTo>
                    <a:lnTo>
                      <a:pt x="7161" y="3981"/>
                    </a:lnTo>
                    <a:lnTo>
                      <a:pt x="7156" y="3978"/>
                    </a:lnTo>
                    <a:lnTo>
                      <a:pt x="7153" y="3977"/>
                    </a:lnTo>
                    <a:lnTo>
                      <a:pt x="7149" y="3973"/>
                    </a:lnTo>
                    <a:lnTo>
                      <a:pt x="7146" y="3970"/>
                    </a:lnTo>
                    <a:lnTo>
                      <a:pt x="7143" y="3966"/>
                    </a:lnTo>
                    <a:lnTo>
                      <a:pt x="7142" y="3961"/>
                    </a:lnTo>
                    <a:lnTo>
                      <a:pt x="7142" y="3957"/>
                    </a:lnTo>
                    <a:lnTo>
                      <a:pt x="7142" y="3957"/>
                    </a:lnTo>
                    <a:lnTo>
                      <a:pt x="7142" y="3952"/>
                    </a:lnTo>
                    <a:lnTo>
                      <a:pt x="7143" y="3947"/>
                    </a:lnTo>
                    <a:lnTo>
                      <a:pt x="7146" y="3944"/>
                    </a:lnTo>
                    <a:lnTo>
                      <a:pt x="7149" y="3940"/>
                    </a:lnTo>
                    <a:lnTo>
                      <a:pt x="7153" y="3937"/>
                    </a:lnTo>
                    <a:lnTo>
                      <a:pt x="7156" y="3934"/>
                    </a:lnTo>
                    <a:lnTo>
                      <a:pt x="7161" y="3933"/>
                    </a:lnTo>
                    <a:lnTo>
                      <a:pt x="7166" y="3933"/>
                    </a:lnTo>
                    <a:lnTo>
                      <a:pt x="7357" y="3933"/>
                    </a:lnTo>
                    <a:lnTo>
                      <a:pt x="7357" y="3933"/>
                    </a:lnTo>
                    <a:lnTo>
                      <a:pt x="7362" y="3933"/>
                    </a:lnTo>
                    <a:lnTo>
                      <a:pt x="7367" y="3934"/>
                    </a:lnTo>
                    <a:lnTo>
                      <a:pt x="7372" y="3937"/>
                    </a:lnTo>
                    <a:lnTo>
                      <a:pt x="7375" y="3940"/>
                    </a:lnTo>
                    <a:lnTo>
                      <a:pt x="7378" y="3944"/>
                    </a:lnTo>
                    <a:lnTo>
                      <a:pt x="7380" y="3947"/>
                    </a:lnTo>
                    <a:lnTo>
                      <a:pt x="7381" y="3952"/>
                    </a:lnTo>
                    <a:lnTo>
                      <a:pt x="7382" y="3957"/>
                    </a:lnTo>
                    <a:lnTo>
                      <a:pt x="7382" y="3957"/>
                    </a:lnTo>
                    <a:lnTo>
                      <a:pt x="7381" y="3961"/>
                    </a:lnTo>
                    <a:lnTo>
                      <a:pt x="7380" y="3966"/>
                    </a:lnTo>
                    <a:lnTo>
                      <a:pt x="7378" y="3970"/>
                    </a:lnTo>
                    <a:lnTo>
                      <a:pt x="7375" y="3973"/>
                    </a:lnTo>
                    <a:lnTo>
                      <a:pt x="7372" y="3977"/>
                    </a:lnTo>
                    <a:lnTo>
                      <a:pt x="7367" y="3978"/>
                    </a:lnTo>
                    <a:lnTo>
                      <a:pt x="7362" y="3981"/>
                    </a:lnTo>
                    <a:lnTo>
                      <a:pt x="7357" y="3981"/>
                    </a:lnTo>
                    <a:lnTo>
                      <a:pt x="7357" y="3981"/>
                    </a:lnTo>
                    <a:close/>
                    <a:moveTo>
                      <a:pt x="6806" y="3981"/>
                    </a:moveTo>
                    <a:lnTo>
                      <a:pt x="6614" y="3981"/>
                    </a:lnTo>
                    <a:lnTo>
                      <a:pt x="6614" y="3981"/>
                    </a:lnTo>
                    <a:lnTo>
                      <a:pt x="6608" y="3981"/>
                    </a:lnTo>
                    <a:lnTo>
                      <a:pt x="6605" y="3978"/>
                    </a:lnTo>
                    <a:lnTo>
                      <a:pt x="6600" y="3977"/>
                    </a:lnTo>
                    <a:lnTo>
                      <a:pt x="6597" y="3973"/>
                    </a:lnTo>
                    <a:lnTo>
                      <a:pt x="6594" y="3970"/>
                    </a:lnTo>
                    <a:lnTo>
                      <a:pt x="6592" y="3966"/>
                    </a:lnTo>
                    <a:lnTo>
                      <a:pt x="6591" y="3961"/>
                    </a:lnTo>
                    <a:lnTo>
                      <a:pt x="6589" y="3957"/>
                    </a:lnTo>
                    <a:lnTo>
                      <a:pt x="6589" y="3957"/>
                    </a:lnTo>
                    <a:lnTo>
                      <a:pt x="6591" y="3952"/>
                    </a:lnTo>
                    <a:lnTo>
                      <a:pt x="6592" y="3947"/>
                    </a:lnTo>
                    <a:lnTo>
                      <a:pt x="6594" y="3944"/>
                    </a:lnTo>
                    <a:lnTo>
                      <a:pt x="6597" y="3940"/>
                    </a:lnTo>
                    <a:lnTo>
                      <a:pt x="6600" y="3937"/>
                    </a:lnTo>
                    <a:lnTo>
                      <a:pt x="6605" y="3934"/>
                    </a:lnTo>
                    <a:lnTo>
                      <a:pt x="6608" y="3933"/>
                    </a:lnTo>
                    <a:lnTo>
                      <a:pt x="6614" y="3933"/>
                    </a:lnTo>
                    <a:lnTo>
                      <a:pt x="6806" y="3933"/>
                    </a:lnTo>
                    <a:lnTo>
                      <a:pt x="6806" y="3933"/>
                    </a:lnTo>
                    <a:lnTo>
                      <a:pt x="6811" y="3933"/>
                    </a:lnTo>
                    <a:lnTo>
                      <a:pt x="6815" y="3934"/>
                    </a:lnTo>
                    <a:lnTo>
                      <a:pt x="6819" y="3937"/>
                    </a:lnTo>
                    <a:lnTo>
                      <a:pt x="6822" y="3940"/>
                    </a:lnTo>
                    <a:lnTo>
                      <a:pt x="6826" y="3944"/>
                    </a:lnTo>
                    <a:lnTo>
                      <a:pt x="6828" y="3947"/>
                    </a:lnTo>
                    <a:lnTo>
                      <a:pt x="6830" y="3952"/>
                    </a:lnTo>
                    <a:lnTo>
                      <a:pt x="6830" y="3957"/>
                    </a:lnTo>
                    <a:lnTo>
                      <a:pt x="6830" y="3957"/>
                    </a:lnTo>
                    <a:lnTo>
                      <a:pt x="6830" y="3961"/>
                    </a:lnTo>
                    <a:lnTo>
                      <a:pt x="6828" y="3966"/>
                    </a:lnTo>
                    <a:lnTo>
                      <a:pt x="6826" y="3970"/>
                    </a:lnTo>
                    <a:lnTo>
                      <a:pt x="6822" y="3973"/>
                    </a:lnTo>
                    <a:lnTo>
                      <a:pt x="6819" y="3977"/>
                    </a:lnTo>
                    <a:lnTo>
                      <a:pt x="6815" y="3978"/>
                    </a:lnTo>
                    <a:lnTo>
                      <a:pt x="6811" y="3981"/>
                    </a:lnTo>
                    <a:lnTo>
                      <a:pt x="6806" y="3981"/>
                    </a:lnTo>
                    <a:lnTo>
                      <a:pt x="6806" y="3981"/>
                    </a:lnTo>
                    <a:close/>
                    <a:moveTo>
                      <a:pt x="6254" y="3981"/>
                    </a:moveTo>
                    <a:lnTo>
                      <a:pt x="6062" y="3981"/>
                    </a:lnTo>
                    <a:lnTo>
                      <a:pt x="6062" y="3981"/>
                    </a:lnTo>
                    <a:lnTo>
                      <a:pt x="6057" y="3981"/>
                    </a:lnTo>
                    <a:lnTo>
                      <a:pt x="6052" y="3978"/>
                    </a:lnTo>
                    <a:lnTo>
                      <a:pt x="6049" y="3977"/>
                    </a:lnTo>
                    <a:lnTo>
                      <a:pt x="6045" y="3973"/>
                    </a:lnTo>
                    <a:lnTo>
                      <a:pt x="6041" y="3970"/>
                    </a:lnTo>
                    <a:lnTo>
                      <a:pt x="6040" y="3966"/>
                    </a:lnTo>
                    <a:lnTo>
                      <a:pt x="6038" y="3961"/>
                    </a:lnTo>
                    <a:lnTo>
                      <a:pt x="6038" y="3957"/>
                    </a:lnTo>
                    <a:lnTo>
                      <a:pt x="6038" y="3957"/>
                    </a:lnTo>
                    <a:lnTo>
                      <a:pt x="6038" y="3952"/>
                    </a:lnTo>
                    <a:lnTo>
                      <a:pt x="6040" y="3947"/>
                    </a:lnTo>
                    <a:lnTo>
                      <a:pt x="6041" y="3944"/>
                    </a:lnTo>
                    <a:lnTo>
                      <a:pt x="6045" y="3940"/>
                    </a:lnTo>
                    <a:lnTo>
                      <a:pt x="6049" y="3937"/>
                    </a:lnTo>
                    <a:lnTo>
                      <a:pt x="6052" y="3934"/>
                    </a:lnTo>
                    <a:lnTo>
                      <a:pt x="6057" y="3933"/>
                    </a:lnTo>
                    <a:lnTo>
                      <a:pt x="6062" y="3933"/>
                    </a:lnTo>
                    <a:lnTo>
                      <a:pt x="6254" y="3933"/>
                    </a:lnTo>
                    <a:lnTo>
                      <a:pt x="6254" y="3933"/>
                    </a:lnTo>
                    <a:lnTo>
                      <a:pt x="6259" y="3933"/>
                    </a:lnTo>
                    <a:lnTo>
                      <a:pt x="6264" y="3934"/>
                    </a:lnTo>
                    <a:lnTo>
                      <a:pt x="6267" y="3937"/>
                    </a:lnTo>
                    <a:lnTo>
                      <a:pt x="6271" y="3940"/>
                    </a:lnTo>
                    <a:lnTo>
                      <a:pt x="6273" y="3944"/>
                    </a:lnTo>
                    <a:lnTo>
                      <a:pt x="6276" y="3947"/>
                    </a:lnTo>
                    <a:lnTo>
                      <a:pt x="6278" y="3952"/>
                    </a:lnTo>
                    <a:lnTo>
                      <a:pt x="6278" y="3957"/>
                    </a:lnTo>
                    <a:lnTo>
                      <a:pt x="6278" y="3957"/>
                    </a:lnTo>
                    <a:lnTo>
                      <a:pt x="6278" y="3961"/>
                    </a:lnTo>
                    <a:lnTo>
                      <a:pt x="6276" y="3966"/>
                    </a:lnTo>
                    <a:lnTo>
                      <a:pt x="6273" y="3970"/>
                    </a:lnTo>
                    <a:lnTo>
                      <a:pt x="6271" y="3973"/>
                    </a:lnTo>
                    <a:lnTo>
                      <a:pt x="6267" y="3977"/>
                    </a:lnTo>
                    <a:lnTo>
                      <a:pt x="6264" y="3978"/>
                    </a:lnTo>
                    <a:lnTo>
                      <a:pt x="6259" y="3981"/>
                    </a:lnTo>
                    <a:lnTo>
                      <a:pt x="6254" y="3981"/>
                    </a:lnTo>
                    <a:lnTo>
                      <a:pt x="6254" y="3981"/>
                    </a:lnTo>
                    <a:close/>
                    <a:moveTo>
                      <a:pt x="5701" y="3981"/>
                    </a:moveTo>
                    <a:lnTo>
                      <a:pt x="5510" y="3981"/>
                    </a:lnTo>
                    <a:lnTo>
                      <a:pt x="5510" y="3981"/>
                    </a:lnTo>
                    <a:lnTo>
                      <a:pt x="5505" y="3981"/>
                    </a:lnTo>
                    <a:lnTo>
                      <a:pt x="5501" y="3978"/>
                    </a:lnTo>
                    <a:lnTo>
                      <a:pt x="5497" y="3977"/>
                    </a:lnTo>
                    <a:lnTo>
                      <a:pt x="5493" y="3973"/>
                    </a:lnTo>
                    <a:lnTo>
                      <a:pt x="5490" y="3970"/>
                    </a:lnTo>
                    <a:lnTo>
                      <a:pt x="5487" y="3966"/>
                    </a:lnTo>
                    <a:lnTo>
                      <a:pt x="5486" y="3961"/>
                    </a:lnTo>
                    <a:lnTo>
                      <a:pt x="5486" y="3957"/>
                    </a:lnTo>
                    <a:lnTo>
                      <a:pt x="5486" y="3957"/>
                    </a:lnTo>
                    <a:lnTo>
                      <a:pt x="5486" y="3952"/>
                    </a:lnTo>
                    <a:lnTo>
                      <a:pt x="5487" y="3947"/>
                    </a:lnTo>
                    <a:lnTo>
                      <a:pt x="5490" y="3944"/>
                    </a:lnTo>
                    <a:lnTo>
                      <a:pt x="5493" y="3940"/>
                    </a:lnTo>
                    <a:lnTo>
                      <a:pt x="5497" y="3937"/>
                    </a:lnTo>
                    <a:lnTo>
                      <a:pt x="5501" y="3934"/>
                    </a:lnTo>
                    <a:lnTo>
                      <a:pt x="5505" y="3933"/>
                    </a:lnTo>
                    <a:lnTo>
                      <a:pt x="5510" y="3933"/>
                    </a:lnTo>
                    <a:lnTo>
                      <a:pt x="5701" y="3933"/>
                    </a:lnTo>
                    <a:lnTo>
                      <a:pt x="5701" y="3933"/>
                    </a:lnTo>
                    <a:lnTo>
                      <a:pt x="5706" y="3933"/>
                    </a:lnTo>
                    <a:lnTo>
                      <a:pt x="5711" y="3934"/>
                    </a:lnTo>
                    <a:lnTo>
                      <a:pt x="5716" y="3937"/>
                    </a:lnTo>
                    <a:lnTo>
                      <a:pt x="5719" y="3940"/>
                    </a:lnTo>
                    <a:lnTo>
                      <a:pt x="5722" y="3944"/>
                    </a:lnTo>
                    <a:lnTo>
                      <a:pt x="5724" y="3947"/>
                    </a:lnTo>
                    <a:lnTo>
                      <a:pt x="5725" y="3952"/>
                    </a:lnTo>
                    <a:lnTo>
                      <a:pt x="5726" y="3957"/>
                    </a:lnTo>
                    <a:lnTo>
                      <a:pt x="5726" y="3957"/>
                    </a:lnTo>
                    <a:lnTo>
                      <a:pt x="5725" y="3961"/>
                    </a:lnTo>
                    <a:lnTo>
                      <a:pt x="5724" y="3966"/>
                    </a:lnTo>
                    <a:lnTo>
                      <a:pt x="5722" y="3970"/>
                    </a:lnTo>
                    <a:lnTo>
                      <a:pt x="5719" y="3973"/>
                    </a:lnTo>
                    <a:lnTo>
                      <a:pt x="5716" y="3977"/>
                    </a:lnTo>
                    <a:lnTo>
                      <a:pt x="5711" y="3978"/>
                    </a:lnTo>
                    <a:lnTo>
                      <a:pt x="5706" y="3981"/>
                    </a:lnTo>
                    <a:lnTo>
                      <a:pt x="5701" y="3981"/>
                    </a:lnTo>
                    <a:lnTo>
                      <a:pt x="5701" y="3981"/>
                    </a:lnTo>
                    <a:close/>
                    <a:moveTo>
                      <a:pt x="5150" y="3981"/>
                    </a:moveTo>
                    <a:lnTo>
                      <a:pt x="4958" y="3981"/>
                    </a:lnTo>
                    <a:lnTo>
                      <a:pt x="4958" y="3981"/>
                    </a:lnTo>
                    <a:lnTo>
                      <a:pt x="4953" y="3981"/>
                    </a:lnTo>
                    <a:lnTo>
                      <a:pt x="4949" y="3978"/>
                    </a:lnTo>
                    <a:lnTo>
                      <a:pt x="4944" y="3977"/>
                    </a:lnTo>
                    <a:lnTo>
                      <a:pt x="4941" y="3973"/>
                    </a:lnTo>
                    <a:lnTo>
                      <a:pt x="4938" y="3970"/>
                    </a:lnTo>
                    <a:lnTo>
                      <a:pt x="4936" y="3966"/>
                    </a:lnTo>
                    <a:lnTo>
                      <a:pt x="4935" y="3961"/>
                    </a:lnTo>
                    <a:lnTo>
                      <a:pt x="4933" y="3957"/>
                    </a:lnTo>
                    <a:lnTo>
                      <a:pt x="4933" y="3957"/>
                    </a:lnTo>
                    <a:lnTo>
                      <a:pt x="4935" y="3952"/>
                    </a:lnTo>
                    <a:lnTo>
                      <a:pt x="4936" y="3947"/>
                    </a:lnTo>
                    <a:lnTo>
                      <a:pt x="4938" y="3944"/>
                    </a:lnTo>
                    <a:lnTo>
                      <a:pt x="4941" y="3940"/>
                    </a:lnTo>
                    <a:lnTo>
                      <a:pt x="4944" y="3937"/>
                    </a:lnTo>
                    <a:lnTo>
                      <a:pt x="4949" y="3934"/>
                    </a:lnTo>
                    <a:lnTo>
                      <a:pt x="4953" y="3933"/>
                    </a:lnTo>
                    <a:lnTo>
                      <a:pt x="4958" y="3933"/>
                    </a:lnTo>
                    <a:lnTo>
                      <a:pt x="5150" y="3933"/>
                    </a:lnTo>
                    <a:lnTo>
                      <a:pt x="5150" y="3933"/>
                    </a:lnTo>
                    <a:lnTo>
                      <a:pt x="5155" y="3933"/>
                    </a:lnTo>
                    <a:lnTo>
                      <a:pt x="5159" y="3934"/>
                    </a:lnTo>
                    <a:lnTo>
                      <a:pt x="5163" y="3937"/>
                    </a:lnTo>
                    <a:lnTo>
                      <a:pt x="5166" y="3940"/>
                    </a:lnTo>
                    <a:lnTo>
                      <a:pt x="5170" y="3944"/>
                    </a:lnTo>
                    <a:lnTo>
                      <a:pt x="5172" y="3947"/>
                    </a:lnTo>
                    <a:lnTo>
                      <a:pt x="5174" y="3952"/>
                    </a:lnTo>
                    <a:lnTo>
                      <a:pt x="5174" y="3957"/>
                    </a:lnTo>
                    <a:lnTo>
                      <a:pt x="5174" y="3957"/>
                    </a:lnTo>
                    <a:lnTo>
                      <a:pt x="5174" y="3961"/>
                    </a:lnTo>
                    <a:lnTo>
                      <a:pt x="5172" y="3966"/>
                    </a:lnTo>
                    <a:lnTo>
                      <a:pt x="5170" y="3970"/>
                    </a:lnTo>
                    <a:lnTo>
                      <a:pt x="5166" y="3973"/>
                    </a:lnTo>
                    <a:lnTo>
                      <a:pt x="5163" y="3977"/>
                    </a:lnTo>
                    <a:lnTo>
                      <a:pt x="5159" y="3978"/>
                    </a:lnTo>
                    <a:lnTo>
                      <a:pt x="5155" y="3981"/>
                    </a:lnTo>
                    <a:lnTo>
                      <a:pt x="5150" y="3981"/>
                    </a:lnTo>
                    <a:lnTo>
                      <a:pt x="5150" y="3981"/>
                    </a:lnTo>
                    <a:close/>
                    <a:moveTo>
                      <a:pt x="4598" y="3981"/>
                    </a:moveTo>
                    <a:lnTo>
                      <a:pt x="4406" y="3981"/>
                    </a:lnTo>
                    <a:lnTo>
                      <a:pt x="4406" y="3981"/>
                    </a:lnTo>
                    <a:lnTo>
                      <a:pt x="4401" y="3981"/>
                    </a:lnTo>
                    <a:lnTo>
                      <a:pt x="4396" y="3978"/>
                    </a:lnTo>
                    <a:lnTo>
                      <a:pt x="4393" y="3977"/>
                    </a:lnTo>
                    <a:lnTo>
                      <a:pt x="4389" y="3973"/>
                    </a:lnTo>
                    <a:lnTo>
                      <a:pt x="4385" y="3970"/>
                    </a:lnTo>
                    <a:lnTo>
                      <a:pt x="4384" y="3966"/>
                    </a:lnTo>
                    <a:lnTo>
                      <a:pt x="4382" y="3961"/>
                    </a:lnTo>
                    <a:lnTo>
                      <a:pt x="4382" y="3957"/>
                    </a:lnTo>
                    <a:lnTo>
                      <a:pt x="4382" y="3957"/>
                    </a:lnTo>
                    <a:lnTo>
                      <a:pt x="4382" y="3952"/>
                    </a:lnTo>
                    <a:lnTo>
                      <a:pt x="4384" y="3947"/>
                    </a:lnTo>
                    <a:lnTo>
                      <a:pt x="4385" y="3944"/>
                    </a:lnTo>
                    <a:lnTo>
                      <a:pt x="4389" y="3940"/>
                    </a:lnTo>
                    <a:lnTo>
                      <a:pt x="4393" y="3937"/>
                    </a:lnTo>
                    <a:lnTo>
                      <a:pt x="4396" y="3934"/>
                    </a:lnTo>
                    <a:lnTo>
                      <a:pt x="4401" y="3933"/>
                    </a:lnTo>
                    <a:lnTo>
                      <a:pt x="4406" y="3933"/>
                    </a:lnTo>
                    <a:lnTo>
                      <a:pt x="4598" y="3933"/>
                    </a:lnTo>
                    <a:lnTo>
                      <a:pt x="4598" y="3933"/>
                    </a:lnTo>
                    <a:lnTo>
                      <a:pt x="4603" y="3933"/>
                    </a:lnTo>
                    <a:lnTo>
                      <a:pt x="4608" y="3934"/>
                    </a:lnTo>
                    <a:lnTo>
                      <a:pt x="4611" y="3937"/>
                    </a:lnTo>
                    <a:lnTo>
                      <a:pt x="4615" y="3940"/>
                    </a:lnTo>
                    <a:lnTo>
                      <a:pt x="4617" y="3944"/>
                    </a:lnTo>
                    <a:lnTo>
                      <a:pt x="4620" y="3947"/>
                    </a:lnTo>
                    <a:lnTo>
                      <a:pt x="4621" y="3952"/>
                    </a:lnTo>
                    <a:lnTo>
                      <a:pt x="4622" y="3957"/>
                    </a:lnTo>
                    <a:lnTo>
                      <a:pt x="4622" y="3957"/>
                    </a:lnTo>
                    <a:lnTo>
                      <a:pt x="4621" y="3961"/>
                    </a:lnTo>
                    <a:lnTo>
                      <a:pt x="4620" y="3966"/>
                    </a:lnTo>
                    <a:lnTo>
                      <a:pt x="4617" y="3970"/>
                    </a:lnTo>
                    <a:lnTo>
                      <a:pt x="4615" y="3973"/>
                    </a:lnTo>
                    <a:lnTo>
                      <a:pt x="4611" y="3977"/>
                    </a:lnTo>
                    <a:lnTo>
                      <a:pt x="4608" y="3978"/>
                    </a:lnTo>
                    <a:lnTo>
                      <a:pt x="4603" y="3981"/>
                    </a:lnTo>
                    <a:lnTo>
                      <a:pt x="4598" y="3981"/>
                    </a:lnTo>
                    <a:lnTo>
                      <a:pt x="4598" y="3981"/>
                    </a:lnTo>
                    <a:close/>
                    <a:moveTo>
                      <a:pt x="4045" y="3981"/>
                    </a:moveTo>
                    <a:lnTo>
                      <a:pt x="3854" y="3981"/>
                    </a:lnTo>
                    <a:lnTo>
                      <a:pt x="3854" y="3981"/>
                    </a:lnTo>
                    <a:lnTo>
                      <a:pt x="3849" y="3981"/>
                    </a:lnTo>
                    <a:lnTo>
                      <a:pt x="3845" y="3978"/>
                    </a:lnTo>
                    <a:lnTo>
                      <a:pt x="3841" y="3977"/>
                    </a:lnTo>
                    <a:lnTo>
                      <a:pt x="3837" y="3973"/>
                    </a:lnTo>
                    <a:lnTo>
                      <a:pt x="3834" y="3970"/>
                    </a:lnTo>
                    <a:lnTo>
                      <a:pt x="3832" y="3966"/>
                    </a:lnTo>
                    <a:lnTo>
                      <a:pt x="3830" y="3961"/>
                    </a:lnTo>
                    <a:lnTo>
                      <a:pt x="3830" y="3957"/>
                    </a:lnTo>
                    <a:lnTo>
                      <a:pt x="3830" y="3957"/>
                    </a:lnTo>
                    <a:lnTo>
                      <a:pt x="3830" y="3952"/>
                    </a:lnTo>
                    <a:lnTo>
                      <a:pt x="3832" y="3947"/>
                    </a:lnTo>
                    <a:lnTo>
                      <a:pt x="3834" y="3944"/>
                    </a:lnTo>
                    <a:lnTo>
                      <a:pt x="3837" y="3940"/>
                    </a:lnTo>
                    <a:lnTo>
                      <a:pt x="3841" y="3937"/>
                    </a:lnTo>
                    <a:lnTo>
                      <a:pt x="3845" y="3934"/>
                    </a:lnTo>
                    <a:lnTo>
                      <a:pt x="3849" y="3933"/>
                    </a:lnTo>
                    <a:lnTo>
                      <a:pt x="3854" y="3933"/>
                    </a:lnTo>
                    <a:lnTo>
                      <a:pt x="4045" y="3933"/>
                    </a:lnTo>
                    <a:lnTo>
                      <a:pt x="4045" y="3933"/>
                    </a:lnTo>
                    <a:lnTo>
                      <a:pt x="4050" y="3933"/>
                    </a:lnTo>
                    <a:lnTo>
                      <a:pt x="4055" y="3934"/>
                    </a:lnTo>
                    <a:lnTo>
                      <a:pt x="4060" y="3937"/>
                    </a:lnTo>
                    <a:lnTo>
                      <a:pt x="4063" y="3940"/>
                    </a:lnTo>
                    <a:lnTo>
                      <a:pt x="4066" y="3944"/>
                    </a:lnTo>
                    <a:lnTo>
                      <a:pt x="4068" y="3947"/>
                    </a:lnTo>
                    <a:lnTo>
                      <a:pt x="4069" y="3952"/>
                    </a:lnTo>
                    <a:lnTo>
                      <a:pt x="4070" y="3957"/>
                    </a:lnTo>
                    <a:lnTo>
                      <a:pt x="4070" y="3957"/>
                    </a:lnTo>
                    <a:lnTo>
                      <a:pt x="4069" y="3961"/>
                    </a:lnTo>
                    <a:lnTo>
                      <a:pt x="4068" y="3966"/>
                    </a:lnTo>
                    <a:lnTo>
                      <a:pt x="4066" y="3970"/>
                    </a:lnTo>
                    <a:lnTo>
                      <a:pt x="4063" y="3973"/>
                    </a:lnTo>
                    <a:lnTo>
                      <a:pt x="4060" y="3977"/>
                    </a:lnTo>
                    <a:lnTo>
                      <a:pt x="4055" y="3978"/>
                    </a:lnTo>
                    <a:lnTo>
                      <a:pt x="4050" y="3981"/>
                    </a:lnTo>
                    <a:lnTo>
                      <a:pt x="4045" y="3981"/>
                    </a:lnTo>
                    <a:lnTo>
                      <a:pt x="4045" y="3981"/>
                    </a:lnTo>
                    <a:close/>
                    <a:moveTo>
                      <a:pt x="3494" y="3981"/>
                    </a:moveTo>
                    <a:lnTo>
                      <a:pt x="3302" y="3981"/>
                    </a:lnTo>
                    <a:lnTo>
                      <a:pt x="3302" y="3981"/>
                    </a:lnTo>
                    <a:lnTo>
                      <a:pt x="3297" y="3981"/>
                    </a:lnTo>
                    <a:lnTo>
                      <a:pt x="3293" y="3978"/>
                    </a:lnTo>
                    <a:lnTo>
                      <a:pt x="3288" y="3977"/>
                    </a:lnTo>
                    <a:lnTo>
                      <a:pt x="3285" y="3973"/>
                    </a:lnTo>
                    <a:lnTo>
                      <a:pt x="3282" y="3970"/>
                    </a:lnTo>
                    <a:lnTo>
                      <a:pt x="3280" y="3966"/>
                    </a:lnTo>
                    <a:lnTo>
                      <a:pt x="3279" y="3961"/>
                    </a:lnTo>
                    <a:lnTo>
                      <a:pt x="3278" y="3957"/>
                    </a:lnTo>
                    <a:lnTo>
                      <a:pt x="3278" y="3957"/>
                    </a:lnTo>
                    <a:lnTo>
                      <a:pt x="3279" y="3952"/>
                    </a:lnTo>
                    <a:lnTo>
                      <a:pt x="3280" y="3947"/>
                    </a:lnTo>
                    <a:lnTo>
                      <a:pt x="3282" y="3944"/>
                    </a:lnTo>
                    <a:lnTo>
                      <a:pt x="3285" y="3940"/>
                    </a:lnTo>
                    <a:lnTo>
                      <a:pt x="3288" y="3937"/>
                    </a:lnTo>
                    <a:lnTo>
                      <a:pt x="3293" y="3934"/>
                    </a:lnTo>
                    <a:lnTo>
                      <a:pt x="3297" y="3933"/>
                    </a:lnTo>
                    <a:lnTo>
                      <a:pt x="3302" y="3933"/>
                    </a:lnTo>
                    <a:lnTo>
                      <a:pt x="3494" y="3933"/>
                    </a:lnTo>
                    <a:lnTo>
                      <a:pt x="3494" y="3933"/>
                    </a:lnTo>
                    <a:lnTo>
                      <a:pt x="3499" y="3933"/>
                    </a:lnTo>
                    <a:lnTo>
                      <a:pt x="3503" y="3934"/>
                    </a:lnTo>
                    <a:lnTo>
                      <a:pt x="3507" y="3937"/>
                    </a:lnTo>
                    <a:lnTo>
                      <a:pt x="3511" y="3940"/>
                    </a:lnTo>
                    <a:lnTo>
                      <a:pt x="3514" y="3944"/>
                    </a:lnTo>
                    <a:lnTo>
                      <a:pt x="3516" y="3947"/>
                    </a:lnTo>
                    <a:lnTo>
                      <a:pt x="3518" y="3952"/>
                    </a:lnTo>
                    <a:lnTo>
                      <a:pt x="3518" y="3957"/>
                    </a:lnTo>
                    <a:lnTo>
                      <a:pt x="3518" y="3957"/>
                    </a:lnTo>
                    <a:lnTo>
                      <a:pt x="3518" y="3961"/>
                    </a:lnTo>
                    <a:lnTo>
                      <a:pt x="3516" y="3966"/>
                    </a:lnTo>
                    <a:lnTo>
                      <a:pt x="3514" y="3970"/>
                    </a:lnTo>
                    <a:lnTo>
                      <a:pt x="3511" y="3973"/>
                    </a:lnTo>
                    <a:lnTo>
                      <a:pt x="3507" y="3977"/>
                    </a:lnTo>
                    <a:lnTo>
                      <a:pt x="3503" y="3978"/>
                    </a:lnTo>
                    <a:lnTo>
                      <a:pt x="3499" y="3981"/>
                    </a:lnTo>
                    <a:lnTo>
                      <a:pt x="3494" y="3981"/>
                    </a:lnTo>
                    <a:lnTo>
                      <a:pt x="3494" y="3981"/>
                    </a:lnTo>
                    <a:close/>
                    <a:moveTo>
                      <a:pt x="2942" y="3981"/>
                    </a:moveTo>
                    <a:lnTo>
                      <a:pt x="2750" y="3981"/>
                    </a:lnTo>
                    <a:lnTo>
                      <a:pt x="2750" y="3981"/>
                    </a:lnTo>
                    <a:lnTo>
                      <a:pt x="2745" y="3981"/>
                    </a:lnTo>
                    <a:lnTo>
                      <a:pt x="2740" y="3978"/>
                    </a:lnTo>
                    <a:lnTo>
                      <a:pt x="2737" y="3977"/>
                    </a:lnTo>
                    <a:lnTo>
                      <a:pt x="2733" y="3973"/>
                    </a:lnTo>
                    <a:lnTo>
                      <a:pt x="2730" y="3970"/>
                    </a:lnTo>
                    <a:lnTo>
                      <a:pt x="2728" y="3966"/>
                    </a:lnTo>
                    <a:lnTo>
                      <a:pt x="2726" y="3961"/>
                    </a:lnTo>
                    <a:lnTo>
                      <a:pt x="2726" y="3957"/>
                    </a:lnTo>
                    <a:lnTo>
                      <a:pt x="2726" y="3957"/>
                    </a:lnTo>
                    <a:lnTo>
                      <a:pt x="2726" y="3952"/>
                    </a:lnTo>
                    <a:lnTo>
                      <a:pt x="2728" y="3947"/>
                    </a:lnTo>
                    <a:lnTo>
                      <a:pt x="2730" y="3944"/>
                    </a:lnTo>
                    <a:lnTo>
                      <a:pt x="2733" y="3940"/>
                    </a:lnTo>
                    <a:lnTo>
                      <a:pt x="2737" y="3937"/>
                    </a:lnTo>
                    <a:lnTo>
                      <a:pt x="2740" y="3934"/>
                    </a:lnTo>
                    <a:lnTo>
                      <a:pt x="2745" y="3933"/>
                    </a:lnTo>
                    <a:lnTo>
                      <a:pt x="2750" y="3933"/>
                    </a:lnTo>
                    <a:lnTo>
                      <a:pt x="2942" y="3933"/>
                    </a:lnTo>
                    <a:lnTo>
                      <a:pt x="2942" y="3933"/>
                    </a:lnTo>
                    <a:lnTo>
                      <a:pt x="2947" y="3933"/>
                    </a:lnTo>
                    <a:lnTo>
                      <a:pt x="2952" y="3934"/>
                    </a:lnTo>
                    <a:lnTo>
                      <a:pt x="2955" y="3937"/>
                    </a:lnTo>
                    <a:lnTo>
                      <a:pt x="2959" y="3940"/>
                    </a:lnTo>
                    <a:lnTo>
                      <a:pt x="2961" y="3944"/>
                    </a:lnTo>
                    <a:lnTo>
                      <a:pt x="2964" y="3947"/>
                    </a:lnTo>
                    <a:lnTo>
                      <a:pt x="2965" y="3952"/>
                    </a:lnTo>
                    <a:lnTo>
                      <a:pt x="2966" y="3957"/>
                    </a:lnTo>
                    <a:lnTo>
                      <a:pt x="2966" y="3957"/>
                    </a:lnTo>
                    <a:lnTo>
                      <a:pt x="2965" y="3961"/>
                    </a:lnTo>
                    <a:lnTo>
                      <a:pt x="2964" y="3966"/>
                    </a:lnTo>
                    <a:lnTo>
                      <a:pt x="2961" y="3970"/>
                    </a:lnTo>
                    <a:lnTo>
                      <a:pt x="2959" y="3973"/>
                    </a:lnTo>
                    <a:lnTo>
                      <a:pt x="2955" y="3977"/>
                    </a:lnTo>
                    <a:lnTo>
                      <a:pt x="2952" y="3978"/>
                    </a:lnTo>
                    <a:lnTo>
                      <a:pt x="2947" y="3981"/>
                    </a:lnTo>
                    <a:lnTo>
                      <a:pt x="2942" y="3981"/>
                    </a:lnTo>
                    <a:lnTo>
                      <a:pt x="2942" y="3981"/>
                    </a:lnTo>
                    <a:close/>
                    <a:moveTo>
                      <a:pt x="2390" y="3981"/>
                    </a:moveTo>
                    <a:lnTo>
                      <a:pt x="2198" y="3981"/>
                    </a:lnTo>
                    <a:lnTo>
                      <a:pt x="2198" y="3981"/>
                    </a:lnTo>
                    <a:lnTo>
                      <a:pt x="2193" y="3981"/>
                    </a:lnTo>
                    <a:lnTo>
                      <a:pt x="2189" y="3978"/>
                    </a:lnTo>
                    <a:lnTo>
                      <a:pt x="2185" y="3977"/>
                    </a:lnTo>
                    <a:lnTo>
                      <a:pt x="2181" y="3973"/>
                    </a:lnTo>
                    <a:lnTo>
                      <a:pt x="2178" y="3970"/>
                    </a:lnTo>
                    <a:lnTo>
                      <a:pt x="2176" y="3966"/>
                    </a:lnTo>
                    <a:lnTo>
                      <a:pt x="2174" y="3961"/>
                    </a:lnTo>
                    <a:lnTo>
                      <a:pt x="2174" y="3957"/>
                    </a:lnTo>
                    <a:lnTo>
                      <a:pt x="2174" y="3957"/>
                    </a:lnTo>
                    <a:lnTo>
                      <a:pt x="2174" y="3952"/>
                    </a:lnTo>
                    <a:lnTo>
                      <a:pt x="2176" y="3947"/>
                    </a:lnTo>
                    <a:lnTo>
                      <a:pt x="2178" y="3944"/>
                    </a:lnTo>
                    <a:lnTo>
                      <a:pt x="2181" y="3940"/>
                    </a:lnTo>
                    <a:lnTo>
                      <a:pt x="2185" y="3937"/>
                    </a:lnTo>
                    <a:lnTo>
                      <a:pt x="2189" y="3934"/>
                    </a:lnTo>
                    <a:lnTo>
                      <a:pt x="2193" y="3933"/>
                    </a:lnTo>
                    <a:lnTo>
                      <a:pt x="2198" y="3933"/>
                    </a:lnTo>
                    <a:lnTo>
                      <a:pt x="2390" y="3933"/>
                    </a:lnTo>
                    <a:lnTo>
                      <a:pt x="2390" y="3933"/>
                    </a:lnTo>
                    <a:lnTo>
                      <a:pt x="2394" y="3933"/>
                    </a:lnTo>
                    <a:lnTo>
                      <a:pt x="2399" y="3934"/>
                    </a:lnTo>
                    <a:lnTo>
                      <a:pt x="2404" y="3937"/>
                    </a:lnTo>
                    <a:lnTo>
                      <a:pt x="2407" y="3940"/>
                    </a:lnTo>
                    <a:lnTo>
                      <a:pt x="2410" y="3944"/>
                    </a:lnTo>
                    <a:lnTo>
                      <a:pt x="2412" y="3947"/>
                    </a:lnTo>
                    <a:lnTo>
                      <a:pt x="2413" y="3952"/>
                    </a:lnTo>
                    <a:lnTo>
                      <a:pt x="2414" y="3957"/>
                    </a:lnTo>
                    <a:lnTo>
                      <a:pt x="2414" y="3957"/>
                    </a:lnTo>
                    <a:lnTo>
                      <a:pt x="2413" y="3961"/>
                    </a:lnTo>
                    <a:lnTo>
                      <a:pt x="2412" y="3966"/>
                    </a:lnTo>
                    <a:lnTo>
                      <a:pt x="2410" y="3970"/>
                    </a:lnTo>
                    <a:lnTo>
                      <a:pt x="2407" y="3973"/>
                    </a:lnTo>
                    <a:lnTo>
                      <a:pt x="2404" y="3977"/>
                    </a:lnTo>
                    <a:lnTo>
                      <a:pt x="2399" y="3978"/>
                    </a:lnTo>
                    <a:lnTo>
                      <a:pt x="2394" y="3981"/>
                    </a:lnTo>
                    <a:lnTo>
                      <a:pt x="2390" y="3981"/>
                    </a:lnTo>
                    <a:lnTo>
                      <a:pt x="2390" y="3981"/>
                    </a:lnTo>
                    <a:close/>
                    <a:moveTo>
                      <a:pt x="1838" y="3981"/>
                    </a:moveTo>
                    <a:lnTo>
                      <a:pt x="1647" y="3981"/>
                    </a:lnTo>
                    <a:lnTo>
                      <a:pt x="1647" y="3981"/>
                    </a:lnTo>
                    <a:lnTo>
                      <a:pt x="1641" y="3981"/>
                    </a:lnTo>
                    <a:lnTo>
                      <a:pt x="1637" y="3978"/>
                    </a:lnTo>
                    <a:lnTo>
                      <a:pt x="1632" y="3977"/>
                    </a:lnTo>
                    <a:lnTo>
                      <a:pt x="1629" y="3973"/>
                    </a:lnTo>
                    <a:lnTo>
                      <a:pt x="1626" y="3970"/>
                    </a:lnTo>
                    <a:lnTo>
                      <a:pt x="1624" y="3966"/>
                    </a:lnTo>
                    <a:lnTo>
                      <a:pt x="1623" y="3961"/>
                    </a:lnTo>
                    <a:lnTo>
                      <a:pt x="1622" y="3957"/>
                    </a:lnTo>
                    <a:lnTo>
                      <a:pt x="1622" y="3957"/>
                    </a:lnTo>
                    <a:lnTo>
                      <a:pt x="1623" y="3952"/>
                    </a:lnTo>
                    <a:lnTo>
                      <a:pt x="1624" y="3947"/>
                    </a:lnTo>
                    <a:lnTo>
                      <a:pt x="1626" y="3944"/>
                    </a:lnTo>
                    <a:lnTo>
                      <a:pt x="1629" y="3940"/>
                    </a:lnTo>
                    <a:lnTo>
                      <a:pt x="1632" y="3937"/>
                    </a:lnTo>
                    <a:lnTo>
                      <a:pt x="1637" y="3934"/>
                    </a:lnTo>
                    <a:lnTo>
                      <a:pt x="1641" y="3933"/>
                    </a:lnTo>
                    <a:lnTo>
                      <a:pt x="1647" y="3933"/>
                    </a:lnTo>
                    <a:lnTo>
                      <a:pt x="1838" y="3933"/>
                    </a:lnTo>
                    <a:lnTo>
                      <a:pt x="1838" y="3933"/>
                    </a:lnTo>
                    <a:lnTo>
                      <a:pt x="1843" y="3933"/>
                    </a:lnTo>
                    <a:lnTo>
                      <a:pt x="1847" y="3934"/>
                    </a:lnTo>
                    <a:lnTo>
                      <a:pt x="1851" y="3937"/>
                    </a:lnTo>
                    <a:lnTo>
                      <a:pt x="1855" y="3940"/>
                    </a:lnTo>
                    <a:lnTo>
                      <a:pt x="1858" y="3944"/>
                    </a:lnTo>
                    <a:lnTo>
                      <a:pt x="1861" y="3947"/>
                    </a:lnTo>
                    <a:lnTo>
                      <a:pt x="1862" y="3952"/>
                    </a:lnTo>
                    <a:lnTo>
                      <a:pt x="1862" y="3957"/>
                    </a:lnTo>
                    <a:lnTo>
                      <a:pt x="1862" y="3957"/>
                    </a:lnTo>
                    <a:lnTo>
                      <a:pt x="1862" y="3961"/>
                    </a:lnTo>
                    <a:lnTo>
                      <a:pt x="1861" y="3966"/>
                    </a:lnTo>
                    <a:lnTo>
                      <a:pt x="1858" y="3970"/>
                    </a:lnTo>
                    <a:lnTo>
                      <a:pt x="1855" y="3973"/>
                    </a:lnTo>
                    <a:lnTo>
                      <a:pt x="1851" y="3977"/>
                    </a:lnTo>
                    <a:lnTo>
                      <a:pt x="1847" y="3978"/>
                    </a:lnTo>
                    <a:lnTo>
                      <a:pt x="1843" y="3981"/>
                    </a:lnTo>
                    <a:lnTo>
                      <a:pt x="1838" y="3981"/>
                    </a:lnTo>
                    <a:lnTo>
                      <a:pt x="1838" y="3981"/>
                    </a:lnTo>
                    <a:close/>
                    <a:moveTo>
                      <a:pt x="1286" y="3981"/>
                    </a:moveTo>
                    <a:lnTo>
                      <a:pt x="1094" y="3981"/>
                    </a:lnTo>
                    <a:lnTo>
                      <a:pt x="1094" y="3981"/>
                    </a:lnTo>
                    <a:lnTo>
                      <a:pt x="1089" y="3981"/>
                    </a:lnTo>
                    <a:lnTo>
                      <a:pt x="1084" y="3978"/>
                    </a:lnTo>
                    <a:lnTo>
                      <a:pt x="1081" y="3977"/>
                    </a:lnTo>
                    <a:lnTo>
                      <a:pt x="1077" y="3973"/>
                    </a:lnTo>
                    <a:lnTo>
                      <a:pt x="1074" y="3970"/>
                    </a:lnTo>
                    <a:lnTo>
                      <a:pt x="1072" y="3966"/>
                    </a:lnTo>
                    <a:lnTo>
                      <a:pt x="1070" y="3961"/>
                    </a:lnTo>
                    <a:lnTo>
                      <a:pt x="1070" y="3957"/>
                    </a:lnTo>
                    <a:lnTo>
                      <a:pt x="1070" y="3957"/>
                    </a:lnTo>
                    <a:lnTo>
                      <a:pt x="1070" y="3952"/>
                    </a:lnTo>
                    <a:lnTo>
                      <a:pt x="1072" y="3947"/>
                    </a:lnTo>
                    <a:lnTo>
                      <a:pt x="1074" y="3944"/>
                    </a:lnTo>
                    <a:lnTo>
                      <a:pt x="1077" y="3940"/>
                    </a:lnTo>
                    <a:lnTo>
                      <a:pt x="1081" y="3937"/>
                    </a:lnTo>
                    <a:lnTo>
                      <a:pt x="1084" y="3934"/>
                    </a:lnTo>
                    <a:lnTo>
                      <a:pt x="1089" y="3933"/>
                    </a:lnTo>
                    <a:lnTo>
                      <a:pt x="1094" y="3933"/>
                    </a:lnTo>
                    <a:lnTo>
                      <a:pt x="1286" y="3933"/>
                    </a:lnTo>
                    <a:lnTo>
                      <a:pt x="1286" y="3933"/>
                    </a:lnTo>
                    <a:lnTo>
                      <a:pt x="1291" y="3933"/>
                    </a:lnTo>
                    <a:lnTo>
                      <a:pt x="1296" y="3934"/>
                    </a:lnTo>
                    <a:lnTo>
                      <a:pt x="1299" y="3937"/>
                    </a:lnTo>
                    <a:lnTo>
                      <a:pt x="1303" y="3940"/>
                    </a:lnTo>
                    <a:lnTo>
                      <a:pt x="1305" y="3944"/>
                    </a:lnTo>
                    <a:lnTo>
                      <a:pt x="1308" y="3947"/>
                    </a:lnTo>
                    <a:lnTo>
                      <a:pt x="1309" y="3952"/>
                    </a:lnTo>
                    <a:lnTo>
                      <a:pt x="1310" y="3957"/>
                    </a:lnTo>
                    <a:lnTo>
                      <a:pt x="1310" y="3957"/>
                    </a:lnTo>
                    <a:lnTo>
                      <a:pt x="1309" y="3961"/>
                    </a:lnTo>
                    <a:lnTo>
                      <a:pt x="1308" y="3966"/>
                    </a:lnTo>
                    <a:lnTo>
                      <a:pt x="1305" y="3970"/>
                    </a:lnTo>
                    <a:lnTo>
                      <a:pt x="1303" y="3973"/>
                    </a:lnTo>
                    <a:lnTo>
                      <a:pt x="1299" y="3977"/>
                    </a:lnTo>
                    <a:lnTo>
                      <a:pt x="1296" y="3978"/>
                    </a:lnTo>
                    <a:lnTo>
                      <a:pt x="1291" y="3981"/>
                    </a:lnTo>
                    <a:lnTo>
                      <a:pt x="1286" y="3981"/>
                    </a:lnTo>
                    <a:lnTo>
                      <a:pt x="1286" y="3981"/>
                    </a:lnTo>
                    <a:close/>
                    <a:moveTo>
                      <a:pt x="734" y="3981"/>
                    </a:moveTo>
                    <a:lnTo>
                      <a:pt x="622" y="3981"/>
                    </a:lnTo>
                    <a:lnTo>
                      <a:pt x="622" y="3981"/>
                    </a:lnTo>
                    <a:lnTo>
                      <a:pt x="541" y="3979"/>
                    </a:lnTo>
                    <a:lnTo>
                      <a:pt x="541" y="3979"/>
                    </a:lnTo>
                    <a:lnTo>
                      <a:pt x="536" y="3978"/>
                    </a:lnTo>
                    <a:lnTo>
                      <a:pt x="531" y="3977"/>
                    </a:lnTo>
                    <a:lnTo>
                      <a:pt x="528" y="3975"/>
                    </a:lnTo>
                    <a:lnTo>
                      <a:pt x="524" y="3972"/>
                    </a:lnTo>
                    <a:lnTo>
                      <a:pt x="522" y="3969"/>
                    </a:lnTo>
                    <a:lnTo>
                      <a:pt x="520" y="3964"/>
                    </a:lnTo>
                    <a:lnTo>
                      <a:pt x="518" y="3959"/>
                    </a:lnTo>
                    <a:lnTo>
                      <a:pt x="518" y="3954"/>
                    </a:lnTo>
                    <a:lnTo>
                      <a:pt x="518" y="3954"/>
                    </a:lnTo>
                    <a:lnTo>
                      <a:pt x="518" y="3950"/>
                    </a:lnTo>
                    <a:lnTo>
                      <a:pt x="520" y="3945"/>
                    </a:lnTo>
                    <a:lnTo>
                      <a:pt x="522" y="3941"/>
                    </a:lnTo>
                    <a:lnTo>
                      <a:pt x="526" y="3938"/>
                    </a:lnTo>
                    <a:lnTo>
                      <a:pt x="529" y="3935"/>
                    </a:lnTo>
                    <a:lnTo>
                      <a:pt x="533" y="3933"/>
                    </a:lnTo>
                    <a:lnTo>
                      <a:pt x="537" y="3932"/>
                    </a:lnTo>
                    <a:lnTo>
                      <a:pt x="542" y="3932"/>
                    </a:lnTo>
                    <a:lnTo>
                      <a:pt x="542" y="3932"/>
                    </a:lnTo>
                    <a:lnTo>
                      <a:pt x="543" y="3932"/>
                    </a:lnTo>
                    <a:lnTo>
                      <a:pt x="543" y="3932"/>
                    </a:lnTo>
                    <a:lnTo>
                      <a:pt x="622" y="3933"/>
                    </a:lnTo>
                    <a:lnTo>
                      <a:pt x="734" y="3933"/>
                    </a:lnTo>
                    <a:lnTo>
                      <a:pt x="734" y="3933"/>
                    </a:lnTo>
                    <a:lnTo>
                      <a:pt x="738" y="3933"/>
                    </a:lnTo>
                    <a:lnTo>
                      <a:pt x="743" y="3934"/>
                    </a:lnTo>
                    <a:lnTo>
                      <a:pt x="748" y="3937"/>
                    </a:lnTo>
                    <a:lnTo>
                      <a:pt x="751" y="3940"/>
                    </a:lnTo>
                    <a:lnTo>
                      <a:pt x="754" y="3944"/>
                    </a:lnTo>
                    <a:lnTo>
                      <a:pt x="756" y="3947"/>
                    </a:lnTo>
                    <a:lnTo>
                      <a:pt x="757" y="3952"/>
                    </a:lnTo>
                    <a:lnTo>
                      <a:pt x="759" y="3957"/>
                    </a:lnTo>
                    <a:lnTo>
                      <a:pt x="759" y="3957"/>
                    </a:lnTo>
                    <a:lnTo>
                      <a:pt x="757" y="3961"/>
                    </a:lnTo>
                    <a:lnTo>
                      <a:pt x="756" y="3966"/>
                    </a:lnTo>
                    <a:lnTo>
                      <a:pt x="754" y="3970"/>
                    </a:lnTo>
                    <a:lnTo>
                      <a:pt x="751" y="3973"/>
                    </a:lnTo>
                    <a:lnTo>
                      <a:pt x="748" y="3977"/>
                    </a:lnTo>
                    <a:lnTo>
                      <a:pt x="743" y="3978"/>
                    </a:lnTo>
                    <a:lnTo>
                      <a:pt x="738" y="3981"/>
                    </a:lnTo>
                    <a:lnTo>
                      <a:pt x="734" y="3981"/>
                    </a:lnTo>
                    <a:lnTo>
                      <a:pt x="734" y="3981"/>
                    </a:lnTo>
                    <a:close/>
                    <a:moveTo>
                      <a:pt x="188" y="3925"/>
                    </a:moveTo>
                    <a:lnTo>
                      <a:pt x="188" y="3925"/>
                    </a:lnTo>
                    <a:lnTo>
                      <a:pt x="184" y="3925"/>
                    </a:lnTo>
                    <a:lnTo>
                      <a:pt x="180" y="3923"/>
                    </a:lnTo>
                    <a:lnTo>
                      <a:pt x="180" y="3923"/>
                    </a:lnTo>
                    <a:lnTo>
                      <a:pt x="161" y="3916"/>
                    </a:lnTo>
                    <a:lnTo>
                      <a:pt x="144" y="3909"/>
                    </a:lnTo>
                    <a:lnTo>
                      <a:pt x="127" y="3901"/>
                    </a:lnTo>
                    <a:lnTo>
                      <a:pt x="113" y="3894"/>
                    </a:lnTo>
                    <a:lnTo>
                      <a:pt x="87" y="3878"/>
                    </a:lnTo>
                    <a:lnTo>
                      <a:pt x="64" y="3862"/>
                    </a:lnTo>
                    <a:lnTo>
                      <a:pt x="46" y="3846"/>
                    </a:lnTo>
                    <a:lnTo>
                      <a:pt x="33" y="3831"/>
                    </a:lnTo>
                    <a:lnTo>
                      <a:pt x="21" y="3816"/>
                    </a:lnTo>
                    <a:lnTo>
                      <a:pt x="14" y="3803"/>
                    </a:lnTo>
                    <a:lnTo>
                      <a:pt x="14" y="3803"/>
                    </a:lnTo>
                    <a:lnTo>
                      <a:pt x="12" y="3799"/>
                    </a:lnTo>
                    <a:lnTo>
                      <a:pt x="11" y="3794"/>
                    </a:lnTo>
                    <a:lnTo>
                      <a:pt x="11" y="3789"/>
                    </a:lnTo>
                    <a:lnTo>
                      <a:pt x="12" y="3784"/>
                    </a:lnTo>
                    <a:lnTo>
                      <a:pt x="14" y="3781"/>
                    </a:lnTo>
                    <a:lnTo>
                      <a:pt x="17" y="3777"/>
                    </a:lnTo>
                    <a:lnTo>
                      <a:pt x="20" y="3774"/>
                    </a:lnTo>
                    <a:lnTo>
                      <a:pt x="24" y="3771"/>
                    </a:lnTo>
                    <a:lnTo>
                      <a:pt x="24" y="3771"/>
                    </a:lnTo>
                    <a:lnTo>
                      <a:pt x="29" y="3769"/>
                    </a:lnTo>
                    <a:lnTo>
                      <a:pt x="33" y="3768"/>
                    </a:lnTo>
                    <a:lnTo>
                      <a:pt x="38" y="3768"/>
                    </a:lnTo>
                    <a:lnTo>
                      <a:pt x="42" y="3769"/>
                    </a:lnTo>
                    <a:lnTo>
                      <a:pt x="46" y="3771"/>
                    </a:lnTo>
                    <a:lnTo>
                      <a:pt x="50" y="3774"/>
                    </a:lnTo>
                    <a:lnTo>
                      <a:pt x="54" y="3777"/>
                    </a:lnTo>
                    <a:lnTo>
                      <a:pt x="56" y="3781"/>
                    </a:lnTo>
                    <a:lnTo>
                      <a:pt x="56" y="3781"/>
                    </a:lnTo>
                    <a:lnTo>
                      <a:pt x="63" y="3791"/>
                    </a:lnTo>
                    <a:lnTo>
                      <a:pt x="71" y="3802"/>
                    </a:lnTo>
                    <a:lnTo>
                      <a:pt x="83" y="3815"/>
                    </a:lnTo>
                    <a:lnTo>
                      <a:pt x="98" y="3827"/>
                    </a:lnTo>
                    <a:lnTo>
                      <a:pt x="117" y="3840"/>
                    </a:lnTo>
                    <a:lnTo>
                      <a:pt x="138" y="3853"/>
                    </a:lnTo>
                    <a:lnTo>
                      <a:pt x="165" y="3866"/>
                    </a:lnTo>
                    <a:lnTo>
                      <a:pt x="196" y="3878"/>
                    </a:lnTo>
                    <a:lnTo>
                      <a:pt x="196" y="3878"/>
                    </a:lnTo>
                    <a:lnTo>
                      <a:pt x="201" y="3881"/>
                    </a:lnTo>
                    <a:lnTo>
                      <a:pt x="205" y="3883"/>
                    </a:lnTo>
                    <a:lnTo>
                      <a:pt x="207" y="3887"/>
                    </a:lnTo>
                    <a:lnTo>
                      <a:pt x="209" y="3890"/>
                    </a:lnTo>
                    <a:lnTo>
                      <a:pt x="212" y="3895"/>
                    </a:lnTo>
                    <a:lnTo>
                      <a:pt x="212" y="3900"/>
                    </a:lnTo>
                    <a:lnTo>
                      <a:pt x="212" y="3904"/>
                    </a:lnTo>
                    <a:lnTo>
                      <a:pt x="210" y="3909"/>
                    </a:lnTo>
                    <a:lnTo>
                      <a:pt x="210" y="3909"/>
                    </a:lnTo>
                    <a:lnTo>
                      <a:pt x="207" y="3915"/>
                    </a:lnTo>
                    <a:lnTo>
                      <a:pt x="202" y="3920"/>
                    </a:lnTo>
                    <a:lnTo>
                      <a:pt x="195" y="3923"/>
                    </a:lnTo>
                    <a:lnTo>
                      <a:pt x="188" y="3925"/>
                    </a:lnTo>
                    <a:lnTo>
                      <a:pt x="188" y="3925"/>
                    </a:lnTo>
                    <a:close/>
                    <a:moveTo>
                      <a:pt x="24" y="3457"/>
                    </a:moveTo>
                    <a:lnTo>
                      <a:pt x="24" y="3457"/>
                    </a:lnTo>
                    <a:lnTo>
                      <a:pt x="19" y="3457"/>
                    </a:lnTo>
                    <a:lnTo>
                      <a:pt x="14" y="3456"/>
                    </a:lnTo>
                    <a:lnTo>
                      <a:pt x="11" y="3454"/>
                    </a:lnTo>
                    <a:lnTo>
                      <a:pt x="7" y="3450"/>
                    </a:lnTo>
                    <a:lnTo>
                      <a:pt x="4" y="3447"/>
                    </a:lnTo>
                    <a:lnTo>
                      <a:pt x="1" y="3443"/>
                    </a:lnTo>
                    <a:lnTo>
                      <a:pt x="0" y="3438"/>
                    </a:lnTo>
                    <a:lnTo>
                      <a:pt x="0" y="3434"/>
                    </a:lnTo>
                    <a:lnTo>
                      <a:pt x="0" y="3242"/>
                    </a:lnTo>
                    <a:lnTo>
                      <a:pt x="0" y="3242"/>
                    </a:lnTo>
                    <a:lnTo>
                      <a:pt x="0" y="3238"/>
                    </a:lnTo>
                    <a:lnTo>
                      <a:pt x="1" y="3233"/>
                    </a:lnTo>
                    <a:lnTo>
                      <a:pt x="4" y="3228"/>
                    </a:lnTo>
                    <a:lnTo>
                      <a:pt x="7" y="3224"/>
                    </a:lnTo>
                    <a:lnTo>
                      <a:pt x="11" y="3222"/>
                    </a:lnTo>
                    <a:lnTo>
                      <a:pt x="14" y="3220"/>
                    </a:lnTo>
                    <a:lnTo>
                      <a:pt x="19" y="3219"/>
                    </a:lnTo>
                    <a:lnTo>
                      <a:pt x="24" y="3217"/>
                    </a:lnTo>
                    <a:lnTo>
                      <a:pt x="24" y="3217"/>
                    </a:lnTo>
                    <a:lnTo>
                      <a:pt x="29" y="3219"/>
                    </a:lnTo>
                    <a:lnTo>
                      <a:pt x="33" y="3220"/>
                    </a:lnTo>
                    <a:lnTo>
                      <a:pt x="37" y="3222"/>
                    </a:lnTo>
                    <a:lnTo>
                      <a:pt x="41" y="3224"/>
                    </a:lnTo>
                    <a:lnTo>
                      <a:pt x="44" y="3228"/>
                    </a:lnTo>
                    <a:lnTo>
                      <a:pt x="46" y="3233"/>
                    </a:lnTo>
                    <a:lnTo>
                      <a:pt x="48" y="3238"/>
                    </a:lnTo>
                    <a:lnTo>
                      <a:pt x="48" y="3242"/>
                    </a:lnTo>
                    <a:lnTo>
                      <a:pt x="48" y="3434"/>
                    </a:lnTo>
                    <a:lnTo>
                      <a:pt x="48" y="3434"/>
                    </a:lnTo>
                    <a:lnTo>
                      <a:pt x="48" y="3438"/>
                    </a:lnTo>
                    <a:lnTo>
                      <a:pt x="46" y="3443"/>
                    </a:lnTo>
                    <a:lnTo>
                      <a:pt x="44" y="3447"/>
                    </a:lnTo>
                    <a:lnTo>
                      <a:pt x="41" y="3450"/>
                    </a:lnTo>
                    <a:lnTo>
                      <a:pt x="37" y="3454"/>
                    </a:lnTo>
                    <a:lnTo>
                      <a:pt x="33" y="3456"/>
                    </a:lnTo>
                    <a:lnTo>
                      <a:pt x="29" y="3457"/>
                    </a:lnTo>
                    <a:lnTo>
                      <a:pt x="24" y="3457"/>
                    </a:lnTo>
                    <a:lnTo>
                      <a:pt x="24" y="3457"/>
                    </a:lnTo>
                    <a:close/>
                    <a:moveTo>
                      <a:pt x="24" y="2906"/>
                    </a:moveTo>
                    <a:lnTo>
                      <a:pt x="24" y="2906"/>
                    </a:lnTo>
                    <a:lnTo>
                      <a:pt x="19" y="2906"/>
                    </a:lnTo>
                    <a:lnTo>
                      <a:pt x="14" y="2903"/>
                    </a:lnTo>
                    <a:lnTo>
                      <a:pt x="11" y="2902"/>
                    </a:lnTo>
                    <a:lnTo>
                      <a:pt x="7" y="2899"/>
                    </a:lnTo>
                    <a:lnTo>
                      <a:pt x="4" y="2895"/>
                    </a:lnTo>
                    <a:lnTo>
                      <a:pt x="1" y="2892"/>
                    </a:lnTo>
                    <a:lnTo>
                      <a:pt x="0" y="2887"/>
                    </a:lnTo>
                    <a:lnTo>
                      <a:pt x="0" y="2882"/>
                    </a:lnTo>
                    <a:lnTo>
                      <a:pt x="0" y="2689"/>
                    </a:lnTo>
                    <a:lnTo>
                      <a:pt x="0" y="2689"/>
                    </a:lnTo>
                    <a:lnTo>
                      <a:pt x="0" y="2685"/>
                    </a:lnTo>
                    <a:lnTo>
                      <a:pt x="1" y="2680"/>
                    </a:lnTo>
                    <a:lnTo>
                      <a:pt x="4" y="2676"/>
                    </a:lnTo>
                    <a:lnTo>
                      <a:pt x="7" y="2673"/>
                    </a:lnTo>
                    <a:lnTo>
                      <a:pt x="11" y="2670"/>
                    </a:lnTo>
                    <a:lnTo>
                      <a:pt x="14" y="2668"/>
                    </a:lnTo>
                    <a:lnTo>
                      <a:pt x="19" y="2667"/>
                    </a:lnTo>
                    <a:lnTo>
                      <a:pt x="24" y="2666"/>
                    </a:lnTo>
                    <a:lnTo>
                      <a:pt x="24" y="2666"/>
                    </a:lnTo>
                    <a:lnTo>
                      <a:pt x="29" y="2667"/>
                    </a:lnTo>
                    <a:lnTo>
                      <a:pt x="33" y="2668"/>
                    </a:lnTo>
                    <a:lnTo>
                      <a:pt x="37" y="2670"/>
                    </a:lnTo>
                    <a:lnTo>
                      <a:pt x="41" y="2673"/>
                    </a:lnTo>
                    <a:lnTo>
                      <a:pt x="44" y="2676"/>
                    </a:lnTo>
                    <a:lnTo>
                      <a:pt x="46" y="2680"/>
                    </a:lnTo>
                    <a:lnTo>
                      <a:pt x="48" y="2685"/>
                    </a:lnTo>
                    <a:lnTo>
                      <a:pt x="48" y="2689"/>
                    </a:lnTo>
                    <a:lnTo>
                      <a:pt x="48" y="2882"/>
                    </a:lnTo>
                    <a:lnTo>
                      <a:pt x="48" y="2882"/>
                    </a:lnTo>
                    <a:lnTo>
                      <a:pt x="48" y="2887"/>
                    </a:lnTo>
                    <a:lnTo>
                      <a:pt x="46" y="2892"/>
                    </a:lnTo>
                    <a:lnTo>
                      <a:pt x="44" y="2895"/>
                    </a:lnTo>
                    <a:lnTo>
                      <a:pt x="41" y="2899"/>
                    </a:lnTo>
                    <a:lnTo>
                      <a:pt x="37" y="2902"/>
                    </a:lnTo>
                    <a:lnTo>
                      <a:pt x="33" y="2903"/>
                    </a:lnTo>
                    <a:lnTo>
                      <a:pt x="29" y="2906"/>
                    </a:lnTo>
                    <a:lnTo>
                      <a:pt x="24" y="2906"/>
                    </a:lnTo>
                    <a:lnTo>
                      <a:pt x="24" y="2906"/>
                    </a:lnTo>
                    <a:close/>
                    <a:moveTo>
                      <a:pt x="50" y="2357"/>
                    </a:moveTo>
                    <a:lnTo>
                      <a:pt x="50" y="2357"/>
                    </a:lnTo>
                    <a:lnTo>
                      <a:pt x="44" y="2355"/>
                    </a:lnTo>
                    <a:lnTo>
                      <a:pt x="44" y="2355"/>
                    </a:lnTo>
                    <a:lnTo>
                      <a:pt x="41" y="2354"/>
                    </a:lnTo>
                    <a:lnTo>
                      <a:pt x="36" y="2352"/>
                    </a:lnTo>
                    <a:lnTo>
                      <a:pt x="32" y="2348"/>
                    </a:lnTo>
                    <a:lnTo>
                      <a:pt x="30" y="2345"/>
                    </a:lnTo>
                    <a:lnTo>
                      <a:pt x="27" y="2340"/>
                    </a:lnTo>
                    <a:lnTo>
                      <a:pt x="26" y="2336"/>
                    </a:lnTo>
                    <a:lnTo>
                      <a:pt x="26" y="2332"/>
                    </a:lnTo>
                    <a:lnTo>
                      <a:pt x="27" y="2327"/>
                    </a:lnTo>
                    <a:lnTo>
                      <a:pt x="27" y="2327"/>
                    </a:lnTo>
                    <a:lnTo>
                      <a:pt x="35" y="2301"/>
                    </a:lnTo>
                    <a:lnTo>
                      <a:pt x="42" y="2276"/>
                    </a:lnTo>
                    <a:lnTo>
                      <a:pt x="50" y="2252"/>
                    </a:lnTo>
                    <a:lnTo>
                      <a:pt x="60" y="2228"/>
                    </a:lnTo>
                    <a:lnTo>
                      <a:pt x="69" y="2206"/>
                    </a:lnTo>
                    <a:lnTo>
                      <a:pt x="81" y="2184"/>
                    </a:lnTo>
                    <a:lnTo>
                      <a:pt x="92" y="2163"/>
                    </a:lnTo>
                    <a:lnTo>
                      <a:pt x="105" y="2144"/>
                    </a:lnTo>
                    <a:lnTo>
                      <a:pt x="105" y="2144"/>
                    </a:lnTo>
                    <a:lnTo>
                      <a:pt x="107" y="2139"/>
                    </a:lnTo>
                    <a:lnTo>
                      <a:pt x="111" y="2137"/>
                    </a:lnTo>
                    <a:lnTo>
                      <a:pt x="115" y="2134"/>
                    </a:lnTo>
                    <a:lnTo>
                      <a:pt x="119" y="2133"/>
                    </a:lnTo>
                    <a:lnTo>
                      <a:pt x="124" y="2132"/>
                    </a:lnTo>
                    <a:lnTo>
                      <a:pt x="128" y="2133"/>
                    </a:lnTo>
                    <a:lnTo>
                      <a:pt x="133" y="2134"/>
                    </a:lnTo>
                    <a:lnTo>
                      <a:pt x="138" y="2137"/>
                    </a:lnTo>
                    <a:lnTo>
                      <a:pt x="138" y="2137"/>
                    </a:lnTo>
                    <a:lnTo>
                      <a:pt x="142" y="2139"/>
                    </a:lnTo>
                    <a:lnTo>
                      <a:pt x="144" y="2143"/>
                    </a:lnTo>
                    <a:lnTo>
                      <a:pt x="146" y="2147"/>
                    </a:lnTo>
                    <a:lnTo>
                      <a:pt x="147" y="2151"/>
                    </a:lnTo>
                    <a:lnTo>
                      <a:pt x="149" y="2156"/>
                    </a:lnTo>
                    <a:lnTo>
                      <a:pt x="147" y="2160"/>
                    </a:lnTo>
                    <a:lnTo>
                      <a:pt x="146" y="2165"/>
                    </a:lnTo>
                    <a:lnTo>
                      <a:pt x="145" y="2170"/>
                    </a:lnTo>
                    <a:lnTo>
                      <a:pt x="145" y="2170"/>
                    </a:lnTo>
                    <a:lnTo>
                      <a:pt x="133" y="2188"/>
                    </a:lnTo>
                    <a:lnTo>
                      <a:pt x="123" y="2207"/>
                    </a:lnTo>
                    <a:lnTo>
                      <a:pt x="113" y="2227"/>
                    </a:lnTo>
                    <a:lnTo>
                      <a:pt x="104" y="2247"/>
                    </a:lnTo>
                    <a:lnTo>
                      <a:pt x="95" y="2269"/>
                    </a:lnTo>
                    <a:lnTo>
                      <a:pt x="87" y="2291"/>
                    </a:lnTo>
                    <a:lnTo>
                      <a:pt x="80" y="2314"/>
                    </a:lnTo>
                    <a:lnTo>
                      <a:pt x="74" y="2338"/>
                    </a:lnTo>
                    <a:lnTo>
                      <a:pt x="74" y="2338"/>
                    </a:lnTo>
                    <a:lnTo>
                      <a:pt x="70" y="2346"/>
                    </a:lnTo>
                    <a:lnTo>
                      <a:pt x="65" y="2351"/>
                    </a:lnTo>
                    <a:lnTo>
                      <a:pt x="58" y="2355"/>
                    </a:lnTo>
                    <a:lnTo>
                      <a:pt x="50" y="2357"/>
                    </a:lnTo>
                    <a:lnTo>
                      <a:pt x="50" y="2357"/>
                    </a:lnTo>
                    <a:close/>
                    <a:moveTo>
                      <a:pt x="419" y="1993"/>
                    </a:moveTo>
                    <a:lnTo>
                      <a:pt x="419" y="1993"/>
                    </a:lnTo>
                    <a:lnTo>
                      <a:pt x="414" y="1993"/>
                    </a:lnTo>
                    <a:lnTo>
                      <a:pt x="410" y="1992"/>
                    </a:lnTo>
                    <a:lnTo>
                      <a:pt x="405" y="1989"/>
                    </a:lnTo>
                    <a:lnTo>
                      <a:pt x="402" y="1987"/>
                    </a:lnTo>
                    <a:lnTo>
                      <a:pt x="400" y="1983"/>
                    </a:lnTo>
                    <a:lnTo>
                      <a:pt x="397" y="1980"/>
                    </a:lnTo>
                    <a:lnTo>
                      <a:pt x="396" y="1976"/>
                    </a:lnTo>
                    <a:lnTo>
                      <a:pt x="395" y="1971"/>
                    </a:lnTo>
                    <a:lnTo>
                      <a:pt x="395" y="1971"/>
                    </a:lnTo>
                    <a:lnTo>
                      <a:pt x="395" y="1967"/>
                    </a:lnTo>
                    <a:lnTo>
                      <a:pt x="395" y="1962"/>
                    </a:lnTo>
                    <a:lnTo>
                      <a:pt x="397" y="1958"/>
                    </a:lnTo>
                    <a:lnTo>
                      <a:pt x="400" y="1954"/>
                    </a:lnTo>
                    <a:lnTo>
                      <a:pt x="403" y="1951"/>
                    </a:lnTo>
                    <a:lnTo>
                      <a:pt x="407" y="1948"/>
                    </a:lnTo>
                    <a:lnTo>
                      <a:pt x="410" y="1947"/>
                    </a:lnTo>
                    <a:lnTo>
                      <a:pt x="415" y="1945"/>
                    </a:lnTo>
                    <a:lnTo>
                      <a:pt x="415" y="1945"/>
                    </a:lnTo>
                    <a:lnTo>
                      <a:pt x="434" y="1943"/>
                    </a:lnTo>
                    <a:lnTo>
                      <a:pt x="443" y="1943"/>
                    </a:lnTo>
                    <a:lnTo>
                      <a:pt x="610" y="1943"/>
                    </a:lnTo>
                    <a:lnTo>
                      <a:pt x="610" y="1943"/>
                    </a:lnTo>
                    <a:lnTo>
                      <a:pt x="615" y="1944"/>
                    </a:lnTo>
                    <a:lnTo>
                      <a:pt x="619" y="1945"/>
                    </a:lnTo>
                    <a:lnTo>
                      <a:pt x="624" y="1948"/>
                    </a:lnTo>
                    <a:lnTo>
                      <a:pt x="628" y="1950"/>
                    </a:lnTo>
                    <a:lnTo>
                      <a:pt x="630" y="1954"/>
                    </a:lnTo>
                    <a:lnTo>
                      <a:pt x="633" y="1958"/>
                    </a:lnTo>
                    <a:lnTo>
                      <a:pt x="634" y="1962"/>
                    </a:lnTo>
                    <a:lnTo>
                      <a:pt x="635" y="1967"/>
                    </a:lnTo>
                    <a:lnTo>
                      <a:pt x="635" y="1967"/>
                    </a:lnTo>
                    <a:lnTo>
                      <a:pt x="634" y="1971"/>
                    </a:lnTo>
                    <a:lnTo>
                      <a:pt x="633" y="1976"/>
                    </a:lnTo>
                    <a:lnTo>
                      <a:pt x="630" y="1981"/>
                    </a:lnTo>
                    <a:lnTo>
                      <a:pt x="628" y="1985"/>
                    </a:lnTo>
                    <a:lnTo>
                      <a:pt x="624" y="1987"/>
                    </a:lnTo>
                    <a:lnTo>
                      <a:pt x="619" y="1989"/>
                    </a:lnTo>
                    <a:lnTo>
                      <a:pt x="615" y="1990"/>
                    </a:lnTo>
                    <a:lnTo>
                      <a:pt x="610" y="1992"/>
                    </a:lnTo>
                    <a:lnTo>
                      <a:pt x="443" y="1992"/>
                    </a:lnTo>
                    <a:lnTo>
                      <a:pt x="443" y="1992"/>
                    </a:lnTo>
                    <a:lnTo>
                      <a:pt x="436" y="1992"/>
                    </a:lnTo>
                    <a:lnTo>
                      <a:pt x="421" y="1993"/>
                    </a:lnTo>
                    <a:lnTo>
                      <a:pt x="421" y="1993"/>
                    </a:lnTo>
                    <a:lnTo>
                      <a:pt x="419" y="1993"/>
                    </a:lnTo>
                    <a:lnTo>
                      <a:pt x="419" y="1993"/>
                    </a:lnTo>
                    <a:close/>
                    <a:moveTo>
                      <a:pt x="12580" y="1992"/>
                    </a:moveTo>
                    <a:lnTo>
                      <a:pt x="12562" y="1992"/>
                    </a:lnTo>
                    <a:lnTo>
                      <a:pt x="12562" y="1992"/>
                    </a:lnTo>
                    <a:lnTo>
                      <a:pt x="12557" y="1990"/>
                    </a:lnTo>
                    <a:lnTo>
                      <a:pt x="12552" y="1989"/>
                    </a:lnTo>
                    <a:lnTo>
                      <a:pt x="12549" y="1987"/>
                    </a:lnTo>
                    <a:lnTo>
                      <a:pt x="12545" y="1985"/>
                    </a:lnTo>
                    <a:lnTo>
                      <a:pt x="12543" y="1981"/>
                    </a:lnTo>
                    <a:lnTo>
                      <a:pt x="12540" y="1976"/>
                    </a:lnTo>
                    <a:lnTo>
                      <a:pt x="12538" y="1971"/>
                    </a:lnTo>
                    <a:lnTo>
                      <a:pt x="12538" y="1967"/>
                    </a:lnTo>
                    <a:lnTo>
                      <a:pt x="12538" y="1967"/>
                    </a:lnTo>
                    <a:lnTo>
                      <a:pt x="12538" y="1962"/>
                    </a:lnTo>
                    <a:lnTo>
                      <a:pt x="12540" y="1958"/>
                    </a:lnTo>
                    <a:lnTo>
                      <a:pt x="12543" y="1954"/>
                    </a:lnTo>
                    <a:lnTo>
                      <a:pt x="12545" y="1950"/>
                    </a:lnTo>
                    <a:lnTo>
                      <a:pt x="12549" y="1948"/>
                    </a:lnTo>
                    <a:lnTo>
                      <a:pt x="12552" y="1945"/>
                    </a:lnTo>
                    <a:lnTo>
                      <a:pt x="12557" y="1944"/>
                    </a:lnTo>
                    <a:lnTo>
                      <a:pt x="12562" y="1943"/>
                    </a:lnTo>
                    <a:lnTo>
                      <a:pt x="12580" y="1943"/>
                    </a:lnTo>
                    <a:lnTo>
                      <a:pt x="12580" y="1943"/>
                    </a:lnTo>
                    <a:lnTo>
                      <a:pt x="12601" y="1943"/>
                    </a:lnTo>
                    <a:lnTo>
                      <a:pt x="12621" y="1942"/>
                    </a:lnTo>
                    <a:lnTo>
                      <a:pt x="12643" y="1939"/>
                    </a:lnTo>
                    <a:lnTo>
                      <a:pt x="12663" y="1937"/>
                    </a:lnTo>
                    <a:lnTo>
                      <a:pt x="12684" y="1933"/>
                    </a:lnTo>
                    <a:lnTo>
                      <a:pt x="12705" y="1930"/>
                    </a:lnTo>
                    <a:lnTo>
                      <a:pt x="12725" y="1925"/>
                    </a:lnTo>
                    <a:lnTo>
                      <a:pt x="12745" y="1919"/>
                    </a:lnTo>
                    <a:lnTo>
                      <a:pt x="12745" y="1919"/>
                    </a:lnTo>
                    <a:lnTo>
                      <a:pt x="12750" y="1918"/>
                    </a:lnTo>
                    <a:lnTo>
                      <a:pt x="12754" y="1918"/>
                    </a:lnTo>
                    <a:lnTo>
                      <a:pt x="12759" y="1919"/>
                    </a:lnTo>
                    <a:lnTo>
                      <a:pt x="12763" y="1922"/>
                    </a:lnTo>
                    <a:lnTo>
                      <a:pt x="12768" y="1924"/>
                    </a:lnTo>
                    <a:lnTo>
                      <a:pt x="12770" y="1927"/>
                    </a:lnTo>
                    <a:lnTo>
                      <a:pt x="12772" y="1931"/>
                    </a:lnTo>
                    <a:lnTo>
                      <a:pt x="12775" y="1936"/>
                    </a:lnTo>
                    <a:lnTo>
                      <a:pt x="12775" y="1936"/>
                    </a:lnTo>
                    <a:lnTo>
                      <a:pt x="12776" y="1941"/>
                    </a:lnTo>
                    <a:lnTo>
                      <a:pt x="12776" y="1945"/>
                    </a:lnTo>
                    <a:lnTo>
                      <a:pt x="12775" y="1949"/>
                    </a:lnTo>
                    <a:lnTo>
                      <a:pt x="12772" y="1954"/>
                    </a:lnTo>
                    <a:lnTo>
                      <a:pt x="12770" y="1957"/>
                    </a:lnTo>
                    <a:lnTo>
                      <a:pt x="12768" y="1961"/>
                    </a:lnTo>
                    <a:lnTo>
                      <a:pt x="12763" y="1963"/>
                    </a:lnTo>
                    <a:lnTo>
                      <a:pt x="12758" y="1966"/>
                    </a:lnTo>
                    <a:lnTo>
                      <a:pt x="12758" y="1966"/>
                    </a:lnTo>
                    <a:lnTo>
                      <a:pt x="12737" y="1971"/>
                    </a:lnTo>
                    <a:lnTo>
                      <a:pt x="12715" y="1976"/>
                    </a:lnTo>
                    <a:lnTo>
                      <a:pt x="12693" y="1981"/>
                    </a:lnTo>
                    <a:lnTo>
                      <a:pt x="12670" y="1985"/>
                    </a:lnTo>
                    <a:lnTo>
                      <a:pt x="12647" y="1987"/>
                    </a:lnTo>
                    <a:lnTo>
                      <a:pt x="12625" y="1989"/>
                    </a:lnTo>
                    <a:lnTo>
                      <a:pt x="12602" y="1990"/>
                    </a:lnTo>
                    <a:lnTo>
                      <a:pt x="12580" y="1992"/>
                    </a:lnTo>
                    <a:lnTo>
                      <a:pt x="12580" y="1992"/>
                    </a:lnTo>
                    <a:close/>
                    <a:moveTo>
                      <a:pt x="12202" y="1992"/>
                    </a:moveTo>
                    <a:lnTo>
                      <a:pt x="12010" y="1992"/>
                    </a:lnTo>
                    <a:lnTo>
                      <a:pt x="12010" y="1992"/>
                    </a:lnTo>
                    <a:lnTo>
                      <a:pt x="12006" y="1990"/>
                    </a:lnTo>
                    <a:lnTo>
                      <a:pt x="12001" y="1989"/>
                    </a:lnTo>
                    <a:lnTo>
                      <a:pt x="11997" y="1987"/>
                    </a:lnTo>
                    <a:lnTo>
                      <a:pt x="11994" y="1985"/>
                    </a:lnTo>
                    <a:lnTo>
                      <a:pt x="11990" y="1981"/>
                    </a:lnTo>
                    <a:lnTo>
                      <a:pt x="11988" y="1976"/>
                    </a:lnTo>
                    <a:lnTo>
                      <a:pt x="11986" y="1971"/>
                    </a:lnTo>
                    <a:lnTo>
                      <a:pt x="11986" y="1967"/>
                    </a:lnTo>
                    <a:lnTo>
                      <a:pt x="11986" y="1967"/>
                    </a:lnTo>
                    <a:lnTo>
                      <a:pt x="11986" y="1962"/>
                    </a:lnTo>
                    <a:lnTo>
                      <a:pt x="11988" y="1958"/>
                    </a:lnTo>
                    <a:lnTo>
                      <a:pt x="11990" y="1954"/>
                    </a:lnTo>
                    <a:lnTo>
                      <a:pt x="11994" y="1950"/>
                    </a:lnTo>
                    <a:lnTo>
                      <a:pt x="11997" y="1948"/>
                    </a:lnTo>
                    <a:lnTo>
                      <a:pt x="12001" y="1945"/>
                    </a:lnTo>
                    <a:lnTo>
                      <a:pt x="12006" y="1944"/>
                    </a:lnTo>
                    <a:lnTo>
                      <a:pt x="12010" y="1943"/>
                    </a:lnTo>
                    <a:lnTo>
                      <a:pt x="12202" y="1943"/>
                    </a:lnTo>
                    <a:lnTo>
                      <a:pt x="12202" y="1943"/>
                    </a:lnTo>
                    <a:lnTo>
                      <a:pt x="12208" y="1944"/>
                    </a:lnTo>
                    <a:lnTo>
                      <a:pt x="12211" y="1945"/>
                    </a:lnTo>
                    <a:lnTo>
                      <a:pt x="12216" y="1948"/>
                    </a:lnTo>
                    <a:lnTo>
                      <a:pt x="12219" y="1950"/>
                    </a:lnTo>
                    <a:lnTo>
                      <a:pt x="12222" y="1954"/>
                    </a:lnTo>
                    <a:lnTo>
                      <a:pt x="12224" y="1958"/>
                    </a:lnTo>
                    <a:lnTo>
                      <a:pt x="12225" y="1962"/>
                    </a:lnTo>
                    <a:lnTo>
                      <a:pt x="12227" y="1967"/>
                    </a:lnTo>
                    <a:lnTo>
                      <a:pt x="12227" y="1967"/>
                    </a:lnTo>
                    <a:lnTo>
                      <a:pt x="12225" y="1971"/>
                    </a:lnTo>
                    <a:lnTo>
                      <a:pt x="12224" y="1976"/>
                    </a:lnTo>
                    <a:lnTo>
                      <a:pt x="12222" y="1981"/>
                    </a:lnTo>
                    <a:lnTo>
                      <a:pt x="12219" y="1985"/>
                    </a:lnTo>
                    <a:lnTo>
                      <a:pt x="12216" y="1987"/>
                    </a:lnTo>
                    <a:lnTo>
                      <a:pt x="12211" y="1989"/>
                    </a:lnTo>
                    <a:lnTo>
                      <a:pt x="12208" y="1990"/>
                    </a:lnTo>
                    <a:lnTo>
                      <a:pt x="12202" y="1992"/>
                    </a:lnTo>
                    <a:lnTo>
                      <a:pt x="12202" y="1992"/>
                    </a:lnTo>
                    <a:close/>
                    <a:moveTo>
                      <a:pt x="11650" y="1992"/>
                    </a:moveTo>
                    <a:lnTo>
                      <a:pt x="11459" y="1992"/>
                    </a:lnTo>
                    <a:lnTo>
                      <a:pt x="11459" y="1992"/>
                    </a:lnTo>
                    <a:lnTo>
                      <a:pt x="11454" y="1990"/>
                    </a:lnTo>
                    <a:lnTo>
                      <a:pt x="11449" y="1989"/>
                    </a:lnTo>
                    <a:lnTo>
                      <a:pt x="11444" y="1987"/>
                    </a:lnTo>
                    <a:lnTo>
                      <a:pt x="11441" y="1985"/>
                    </a:lnTo>
                    <a:lnTo>
                      <a:pt x="11438" y="1981"/>
                    </a:lnTo>
                    <a:lnTo>
                      <a:pt x="11436" y="1976"/>
                    </a:lnTo>
                    <a:lnTo>
                      <a:pt x="11435" y="1971"/>
                    </a:lnTo>
                    <a:lnTo>
                      <a:pt x="11434" y="1967"/>
                    </a:lnTo>
                    <a:lnTo>
                      <a:pt x="11434" y="1967"/>
                    </a:lnTo>
                    <a:lnTo>
                      <a:pt x="11435" y="1962"/>
                    </a:lnTo>
                    <a:lnTo>
                      <a:pt x="11436" y="1958"/>
                    </a:lnTo>
                    <a:lnTo>
                      <a:pt x="11438" y="1954"/>
                    </a:lnTo>
                    <a:lnTo>
                      <a:pt x="11441" y="1950"/>
                    </a:lnTo>
                    <a:lnTo>
                      <a:pt x="11444" y="1948"/>
                    </a:lnTo>
                    <a:lnTo>
                      <a:pt x="11449" y="1945"/>
                    </a:lnTo>
                    <a:lnTo>
                      <a:pt x="11454" y="1944"/>
                    </a:lnTo>
                    <a:lnTo>
                      <a:pt x="11459" y="1943"/>
                    </a:lnTo>
                    <a:lnTo>
                      <a:pt x="11650" y="1943"/>
                    </a:lnTo>
                    <a:lnTo>
                      <a:pt x="11650" y="1943"/>
                    </a:lnTo>
                    <a:lnTo>
                      <a:pt x="11655" y="1944"/>
                    </a:lnTo>
                    <a:lnTo>
                      <a:pt x="11660" y="1945"/>
                    </a:lnTo>
                    <a:lnTo>
                      <a:pt x="11663" y="1948"/>
                    </a:lnTo>
                    <a:lnTo>
                      <a:pt x="11667" y="1950"/>
                    </a:lnTo>
                    <a:lnTo>
                      <a:pt x="11670" y="1954"/>
                    </a:lnTo>
                    <a:lnTo>
                      <a:pt x="11673" y="1958"/>
                    </a:lnTo>
                    <a:lnTo>
                      <a:pt x="11674" y="1962"/>
                    </a:lnTo>
                    <a:lnTo>
                      <a:pt x="11674" y="1967"/>
                    </a:lnTo>
                    <a:lnTo>
                      <a:pt x="11674" y="1967"/>
                    </a:lnTo>
                    <a:lnTo>
                      <a:pt x="11674" y="1971"/>
                    </a:lnTo>
                    <a:lnTo>
                      <a:pt x="11673" y="1976"/>
                    </a:lnTo>
                    <a:lnTo>
                      <a:pt x="11670" y="1981"/>
                    </a:lnTo>
                    <a:lnTo>
                      <a:pt x="11667" y="1985"/>
                    </a:lnTo>
                    <a:lnTo>
                      <a:pt x="11663" y="1987"/>
                    </a:lnTo>
                    <a:lnTo>
                      <a:pt x="11660" y="1989"/>
                    </a:lnTo>
                    <a:lnTo>
                      <a:pt x="11655" y="1990"/>
                    </a:lnTo>
                    <a:lnTo>
                      <a:pt x="11650" y="1992"/>
                    </a:lnTo>
                    <a:lnTo>
                      <a:pt x="11650" y="1992"/>
                    </a:lnTo>
                    <a:close/>
                    <a:moveTo>
                      <a:pt x="11098" y="1992"/>
                    </a:moveTo>
                    <a:lnTo>
                      <a:pt x="10906" y="1992"/>
                    </a:lnTo>
                    <a:lnTo>
                      <a:pt x="10906" y="1992"/>
                    </a:lnTo>
                    <a:lnTo>
                      <a:pt x="10901" y="1990"/>
                    </a:lnTo>
                    <a:lnTo>
                      <a:pt x="10896" y="1989"/>
                    </a:lnTo>
                    <a:lnTo>
                      <a:pt x="10893" y="1987"/>
                    </a:lnTo>
                    <a:lnTo>
                      <a:pt x="10889" y="1985"/>
                    </a:lnTo>
                    <a:lnTo>
                      <a:pt x="10887" y="1981"/>
                    </a:lnTo>
                    <a:lnTo>
                      <a:pt x="10884" y="1976"/>
                    </a:lnTo>
                    <a:lnTo>
                      <a:pt x="10882" y="1971"/>
                    </a:lnTo>
                    <a:lnTo>
                      <a:pt x="10882" y="1967"/>
                    </a:lnTo>
                    <a:lnTo>
                      <a:pt x="10882" y="1967"/>
                    </a:lnTo>
                    <a:lnTo>
                      <a:pt x="10882" y="1962"/>
                    </a:lnTo>
                    <a:lnTo>
                      <a:pt x="10884" y="1958"/>
                    </a:lnTo>
                    <a:lnTo>
                      <a:pt x="10887" y="1954"/>
                    </a:lnTo>
                    <a:lnTo>
                      <a:pt x="10889" y="1950"/>
                    </a:lnTo>
                    <a:lnTo>
                      <a:pt x="10893" y="1948"/>
                    </a:lnTo>
                    <a:lnTo>
                      <a:pt x="10896" y="1945"/>
                    </a:lnTo>
                    <a:lnTo>
                      <a:pt x="10901" y="1944"/>
                    </a:lnTo>
                    <a:lnTo>
                      <a:pt x="10906" y="1943"/>
                    </a:lnTo>
                    <a:lnTo>
                      <a:pt x="11098" y="1943"/>
                    </a:lnTo>
                    <a:lnTo>
                      <a:pt x="11098" y="1943"/>
                    </a:lnTo>
                    <a:lnTo>
                      <a:pt x="11103" y="1944"/>
                    </a:lnTo>
                    <a:lnTo>
                      <a:pt x="11108" y="1945"/>
                    </a:lnTo>
                    <a:lnTo>
                      <a:pt x="11112" y="1948"/>
                    </a:lnTo>
                    <a:lnTo>
                      <a:pt x="11115" y="1950"/>
                    </a:lnTo>
                    <a:lnTo>
                      <a:pt x="11117" y="1954"/>
                    </a:lnTo>
                    <a:lnTo>
                      <a:pt x="11120" y="1958"/>
                    </a:lnTo>
                    <a:lnTo>
                      <a:pt x="11122" y="1962"/>
                    </a:lnTo>
                    <a:lnTo>
                      <a:pt x="11122" y="1967"/>
                    </a:lnTo>
                    <a:lnTo>
                      <a:pt x="11122" y="1967"/>
                    </a:lnTo>
                    <a:lnTo>
                      <a:pt x="11122" y="1971"/>
                    </a:lnTo>
                    <a:lnTo>
                      <a:pt x="11120" y="1976"/>
                    </a:lnTo>
                    <a:lnTo>
                      <a:pt x="11117" y="1981"/>
                    </a:lnTo>
                    <a:lnTo>
                      <a:pt x="11115" y="1985"/>
                    </a:lnTo>
                    <a:lnTo>
                      <a:pt x="11112" y="1987"/>
                    </a:lnTo>
                    <a:lnTo>
                      <a:pt x="11108" y="1989"/>
                    </a:lnTo>
                    <a:lnTo>
                      <a:pt x="11103" y="1990"/>
                    </a:lnTo>
                    <a:lnTo>
                      <a:pt x="11098" y="1992"/>
                    </a:lnTo>
                    <a:lnTo>
                      <a:pt x="11098" y="1992"/>
                    </a:lnTo>
                    <a:close/>
                    <a:moveTo>
                      <a:pt x="10546" y="1992"/>
                    </a:moveTo>
                    <a:lnTo>
                      <a:pt x="10354" y="1992"/>
                    </a:lnTo>
                    <a:lnTo>
                      <a:pt x="10354" y="1992"/>
                    </a:lnTo>
                    <a:lnTo>
                      <a:pt x="10350" y="1990"/>
                    </a:lnTo>
                    <a:lnTo>
                      <a:pt x="10345" y="1989"/>
                    </a:lnTo>
                    <a:lnTo>
                      <a:pt x="10341" y="1987"/>
                    </a:lnTo>
                    <a:lnTo>
                      <a:pt x="10338" y="1985"/>
                    </a:lnTo>
                    <a:lnTo>
                      <a:pt x="10334" y="1981"/>
                    </a:lnTo>
                    <a:lnTo>
                      <a:pt x="10332" y="1976"/>
                    </a:lnTo>
                    <a:lnTo>
                      <a:pt x="10331" y="1971"/>
                    </a:lnTo>
                    <a:lnTo>
                      <a:pt x="10331" y="1967"/>
                    </a:lnTo>
                    <a:lnTo>
                      <a:pt x="10331" y="1967"/>
                    </a:lnTo>
                    <a:lnTo>
                      <a:pt x="10331" y="1962"/>
                    </a:lnTo>
                    <a:lnTo>
                      <a:pt x="10332" y="1958"/>
                    </a:lnTo>
                    <a:lnTo>
                      <a:pt x="10334" y="1954"/>
                    </a:lnTo>
                    <a:lnTo>
                      <a:pt x="10338" y="1950"/>
                    </a:lnTo>
                    <a:lnTo>
                      <a:pt x="10341" y="1948"/>
                    </a:lnTo>
                    <a:lnTo>
                      <a:pt x="10345" y="1945"/>
                    </a:lnTo>
                    <a:lnTo>
                      <a:pt x="10350" y="1944"/>
                    </a:lnTo>
                    <a:lnTo>
                      <a:pt x="10354" y="1943"/>
                    </a:lnTo>
                    <a:lnTo>
                      <a:pt x="10546" y="1943"/>
                    </a:lnTo>
                    <a:lnTo>
                      <a:pt x="10546" y="1943"/>
                    </a:lnTo>
                    <a:lnTo>
                      <a:pt x="10550" y="1944"/>
                    </a:lnTo>
                    <a:lnTo>
                      <a:pt x="10555" y="1945"/>
                    </a:lnTo>
                    <a:lnTo>
                      <a:pt x="10560" y="1948"/>
                    </a:lnTo>
                    <a:lnTo>
                      <a:pt x="10564" y="1950"/>
                    </a:lnTo>
                    <a:lnTo>
                      <a:pt x="10566" y="1954"/>
                    </a:lnTo>
                    <a:lnTo>
                      <a:pt x="10568" y="1958"/>
                    </a:lnTo>
                    <a:lnTo>
                      <a:pt x="10569" y="1962"/>
                    </a:lnTo>
                    <a:lnTo>
                      <a:pt x="10571" y="1967"/>
                    </a:lnTo>
                    <a:lnTo>
                      <a:pt x="10571" y="1967"/>
                    </a:lnTo>
                    <a:lnTo>
                      <a:pt x="10569" y="1971"/>
                    </a:lnTo>
                    <a:lnTo>
                      <a:pt x="10568" y="1976"/>
                    </a:lnTo>
                    <a:lnTo>
                      <a:pt x="10566" y="1981"/>
                    </a:lnTo>
                    <a:lnTo>
                      <a:pt x="10564" y="1985"/>
                    </a:lnTo>
                    <a:lnTo>
                      <a:pt x="10560" y="1987"/>
                    </a:lnTo>
                    <a:lnTo>
                      <a:pt x="10555" y="1989"/>
                    </a:lnTo>
                    <a:lnTo>
                      <a:pt x="10550" y="1990"/>
                    </a:lnTo>
                    <a:lnTo>
                      <a:pt x="10546" y="1992"/>
                    </a:lnTo>
                    <a:lnTo>
                      <a:pt x="10546" y="1992"/>
                    </a:lnTo>
                    <a:close/>
                    <a:moveTo>
                      <a:pt x="9994" y="1992"/>
                    </a:moveTo>
                    <a:lnTo>
                      <a:pt x="9803" y="1992"/>
                    </a:lnTo>
                    <a:lnTo>
                      <a:pt x="9803" y="1992"/>
                    </a:lnTo>
                    <a:lnTo>
                      <a:pt x="9798" y="1990"/>
                    </a:lnTo>
                    <a:lnTo>
                      <a:pt x="9793" y="1989"/>
                    </a:lnTo>
                    <a:lnTo>
                      <a:pt x="9788" y="1987"/>
                    </a:lnTo>
                    <a:lnTo>
                      <a:pt x="9785" y="1985"/>
                    </a:lnTo>
                    <a:lnTo>
                      <a:pt x="9782" y="1981"/>
                    </a:lnTo>
                    <a:lnTo>
                      <a:pt x="9780" y="1976"/>
                    </a:lnTo>
                    <a:lnTo>
                      <a:pt x="9779" y="1971"/>
                    </a:lnTo>
                    <a:lnTo>
                      <a:pt x="9778" y="1967"/>
                    </a:lnTo>
                    <a:lnTo>
                      <a:pt x="9778" y="1967"/>
                    </a:lnTo>
                    <a:lnTo>
                      <a:pt x="9779" y="1962"/>
                    </a:lnTo>
                    <a:lnTo>
                      <a:pt x="9780" y="1958"/>
                    </a:lnTo>
                    <a:lnTo>
                      <a:pt x="9782" y="1954"/>
                    </a:lnTo>
                    <a:lnTo>
                      <a:pt x="9785" y="1950"/>
                    </a:lnTo>
                    <a:lnTo>
                      <a:pt x="9788" y="1948"/>
                    </a:lnTo>
                    <a:lnTo>
                      <a:pt x="9793" y="1945"/>
                    </a:lnTo>
                    <a:lnTo>
                      <a:pt x="9798" y="1944"/>
                    </a:lnTo>
                    <a:lnTo>
                      <a:pt x="9803" y="1943"/>
                    </a:lnTo>
                    <a:lnTo>
                      <a:pt x="9994" y="1943"/>
                    </a:lnTo>
                    <a:lnTo>
                      <a:pt x="9994" y="1943"/>
                    </a:lnTo>
                    <a:lnTo>
                      <a:pt x="9999" y="1944"/>
                    </a:lnTo>
                    <a:lnTo>
                      <a:pt x="10004" y="1945"/>
                    </a:lnTo>
                    <a:lnTo>
                      <a:pt x="10007" y="1948"/>
                    </a:lnTo>
                    <a:lnTo>
                      <a:pt x="10011" y="1950"/>
                    </a:lnTo>
                    <a:lnTo>
                      <a:pt x="10014" y="1954"/>
                    </a:lnTo>
                    <a:lnTo>
                      <a:pt x="10017" y="1958"/>
                    </a:lnTo>
                    <a:lnTo>
                      <a:pt x="10018" y="1962"/>
                    </a:lnTo>
                    <a:lnTo>
                      <a:pt x="10018" y="1967"/>
                    </a:lnTo>
                    <a:lnTo>
                      <a:pt x="10018" y="1967"/>
                    </a:lnTo>
                    <a:lnTo>
                      <a:pt x="10018" y="1971"/>
                    </a:lnTo>
                    <a:lnTo>
                      <a:pt x="10017" y="1976"/>
                    </a:lnTo>
                    <a:lnTo>
                      <a:pt x="10014" y="1981"/>
                    </a:lnTo>
                    <a:lnTo>
                      <a:pt x="10011" y="1985"/>
                    </a:lnTo>
                    <a:lnTo>
                      <a:pt x="10007" y="1987"/>
                    </a:lnTo>
                    <a:lnTo>
                      <a:pt x="10004" y="1989"/>
                    </a:lnTo>
                    <a:lnTo>
                      <a:pt x="9999" y="1990"/>
                    </a:lnTo>
                    <a:lnTo>
                      <a:pt x="9994" y="1992"/>
                    </a:lnTo>
                    <a:lnTo>
                      <a:pt x="9994" y="1992"/>
                    </a:lnTo>
                    <a:close/>
                    <a:moveTo>
                      <a:pt x="9443" y="1992"/>
                    </a:moveTo>
                    <a:lnTo>
                      <a:pt x="9250" y="1992"/>
                    </a:lnTo>
                    <a:lnTo>
                      <a:pt x="9250" y="1992"/>
                    </a:lnTo>
                    <a:lnTo>
                      <a:pt x="9245" y="1990"/>
                    </a:lnTo>
                    <a:lnTo>
                      <a:pt x="9240" y="1989"/>
                    </a:lnTo>
                    <a:lnTo>
                      <a:pt x="9237" y="1987"/>
                    </a:lnTo>
                    <a:lnTo>
                      <a:pt x="9233" y="1985"/>
                    </a:lnTo>
                    <a:lnTo>
                      <a:pt x="9230" y="1981"/>
                    </a:lnTo>
                    <a:lnTo>
                      <a:pt x="9229" y="1976"/>
                    </a:lnTo>
                    <a:lnTo>
                      <a:pt x="9226" y="1971"/>
                    </a:lnTo>
                    <a:lnTo>
                      <a:pt x="9226" y="1967"/>
                    </a:lnTo>
                    <a:lnTo>
                      <a:pt x="9226" y="1967"/>
                    </a:lnTo>
                    <a:lnTo>
                      <a:pt x="9226" y="1962"/>
                    </a:lnTo>
                    <a:lnTo>
                      <a:pt x="9229" y="1958"/>
                    </a:lnTo>
                    <a:lnTo>
                      <a:pt x="9230" y="1954"/>
                    </a:lnTo>
                    <a:lnTo>
                      <a:pt x="9233" y="1950"/>
                    </a:lnTo>
                    <a:lnTo>
                      <a:pt x="9237" y="1948"/>
                    </a:lnTo>
                    <a:lnTo>
                      <a:pt x="9240" y="1945"/>
                    </a:lnTo>
                    <a:lnTo>
                      <a:pt x="9245" y="1944"/>
                    </a:lnTo>
                    <a:lnTo>
                      <a:pt x="9250" y="1943"/>
                    </a:lnTo>
                    <a:lnTo>
                      <a:pt x="9443" y="1943"/>
                    </a:lnTo>
                    <a:lnTo>
                      <a:pt x="9443" y="1943"/>
                    </a:lnTo>
                    <a:lnTo>
                      <a:pt x="9447" y="1944"/>
                    </a:lnTo>
                    <a:lnTo>
                      <a:pt x="9452" y="1945"/>
                    </a:lnTo>
                    <a:lnTo>
                      <a:pt x="9456" y="1948"/>
                    </a:lnTo>
                    <a:lnTo>
                      <a:pt x="9459" y="1950"/>
                    </a:lnTo>
                    <a:lnTo>
                      <a:pt x="9462" y="1954"/>
                    </a:lnTo>
                    <a:lnTo>
                      <a:pt x="9464" y="1958"/>
                    </a:lnTo>
                    <a:lnTo>
                      <a:pt x="9466" y="1962"/>
                    </a:lnTo>
                    <a:lnTo>
                      <a:pt x="9466" y="1967"/>
                    </a:lnTo>
                    <a:lnTo>
                      <a:pt x="9466" y="1967"/>
                    </a:lnTo>
                    <a:lnTo>
                      <a:pt x="9466" y="1971"/>
                    </a:lnTo>
                    <a:lnTo>
                      <a:pt x="9464" y="1976"/>
                    </a:lnTo>
                    <a:lnTo>
                      <a:pt x="9462" y="1981"/>
                    </a:lnTo>
                    <a:lnTo>
                      <a:pt x="9459" y="1985"/>
                    </a:lnTo>
                    <a:lnTo>
                      <a:pt x="9456" y="1987"/>
                    </a:lnTo>
                    <a:lnTo>
                      <a:pt x="9452" y="1989"/>
                    </a:lnTo>
                    <a:lnTo>
                      <a:pt x="9447" y="1990"/>
                    </a:lnTo>
                    <a:lnTo>
                      <a:pt x="9443" y="1992"/>
                    </a:lnTo>
                    <a:lnTo>
                      <a:pt x="9443" y="1992"/>
                    </a:lnTo>
                    <a:close/>
                    <a:moveTo>
                      <a:pt x="8890" y="1992"/>
                    </a:moveTo>
                    <a:lnTo>
                      <a:pt x="8698" y="1992"/>
                    </a:lnTo>
                    <a:lnTo>
                      <a:pt x="8698" y="1992"/>
                    </a:lnTo>
                    <a:lnTo>
                      <a:pt x="8694" y="1990"/>
                    </a:lnTo>
                    <a:lnTo>
                      <a:pt x="8689" y="1989"/>
                    </a:lnTo>
                    <a:lnTo>
                      <a:pt x="8685" y="1987"/>
                    </a:lnTo>
                    <a:lnTo>
                      <a:pt x="8682" y="1985"/>
                    </a:lnTo>
                    <a:lnTo>
                      <a:pt x="8678" y="1981"/>
                    </a:lnTo>
                    <a:lnTo>
                      <a:pt x="8676" y="1976"/>
                    </a:lnTo>
                    <a:lnTo>
                      <a:pt x="8675" y="1971"/>
                    </a:lnTo>
                    <a:lnTo>
                      <a:pt x="8675" y="1967"/>
                    </a:lnTo>
                    <a:lnTo>
                      <a:pt x="8675" y="1967"/>
                    </a:lnTo>
                    <a:lnTo>
                      <a:pt x="8675" y="1962"/>
                    </a:lnTo>
                    <a:lnTo>
                      <a:pt x="8676" y="1958"/>
                    </a:lnTo>
                    <a:lnTo>
                      <a:pt x="8678" y="1954"/>
                    </a:lnTo>
                    <a:lnTo>
                      <a:pt x="8682" y="1950"/>
                    </a:lnTo>
                    <a:lnTo>
                      <a:pt x="8685" y="1948"/>
                    </a:lnTo>
                    <a:lnTo>
                      <a:pt x="8689" y="1945"/>
                    </a:lnTo>
                    <a:lnTo>
                      <a:pt x="8694" y="1944"/>
                    </a:lnTo>
                    <a:lnTo>
                      <a:pt x="8698" y="1943"/>
                    </a:lnTo>
                    <a:lnTo>
                      <a:pt x="8890" y="1943"/>
                    </a:lnTo>
                    <a:lnTo>
                      <a:pt x="8890" y="1943"/>
                    </a:lnTo>
                    <a:lnTo>
                      <a:pt x="8894" y="1944"/>
                    </a:lnTo>
                    <a:lnTo>
                      <a:pt x="8899" y="1945"/>
                    </a:lnTo>
                    <a:lnTo>
                      <a:pt x="8904" y="1948"/>
                    </a:lnTo>
                    <a:lnTo>
                      <a:pt x="8908" y="1950"/>
                    </a:lnTo>
                    <a:lnTo>
                      <a:pt x="8910" y="1954"/>
                    </a:lnTo>
                    <a:lnTo>
                      <a:pt x="8912" y="1958"/>
                    </a:lnTo>
                    <a:lnTo>
                      <a:pt x="8914" y="1962"/>
                    </a:lnTo>
                    <a:lnTo>
                      <a:pt x="8915" y="1967"/>
                    </a:lnTo>
                    <a:lnTo>
                      <a:pt x="8915" y="1967"/>
                    </a:lnTo>
                    <a:lnTo>
                      <a:pt x="8914" y="1971"/>
                    </a:lnTo>
                    <a:lnTo>
                      <a:pt x="8912" y="1976"/>
                    </a:lnTo>
                    <a:lnTo>
                      <a:pt x="8910" y="1981"/>
                    </a:lnTo>
                    <a:lnTo>
                      <a:pt x="8908" y="1985"/>
                    </a:lnTo>
                    <a:lnTo>
                      <a:pt x="8904" y="1987"/>
                    </a:lnTo>
                    <a:lnTo>
                      <a:pt x="8899" y="1989"/>
                    </a:lnTo>
                    <a:lnTo>
                      <a:pt x="8894" y="1990"/>
                    </a:lnTo>
                    <a:lnTo>
                      <a:pt x="8890" y="1992"/>
                    </a:lnTo>
                    <a:lnTo>
                      <a:pt x="8890" y="1992"/>
                    </a:lnTo>
                    <a:close/>
                    <a:moveTo>
                      <a:pt x="8338" y="1992"/>
                    </a:moveTo>
                    <a:lnTo>
                      <a:pt x="8147" y="1992"/>
                    </a:lnTo>
                    <a:lnTo>
                      <a:pt x="8147" y="1992"/>
                    </a:lnTo>
                    <a:lnTo>
                      <a:pt x="8141" y="1990"/>
                    </a:lnTo>
                    <a:lnTo>
                      <a:pt x="8137" y="1989"/>
                    </a:lnTo>
                    <a:lnTo>
                      <a:pt x="8132" y="1987"/>
                    </a:lnTo>
                    <a:lnTo>
                      <a:pt x="8129" y="1985"/>
                    </a:lnTo>
                    <a:lnTo>
                      <a:pt x="8127" y="1981"/>
                    </a:lnTo>
                    <a:lnTo>
                      <a:pt x="8124" y="1976"/>
                    </a:lnTo>
                    <a:lnTo>
                      <a:pt x="8123" y="1971"/>
                    </a:lnTo>
                    <a:lnTo>
                      <a:pt x="8122" y="1967"/>
                    </a:lnTo>
                    <a:lnTo>
                      <a:pt x="8122" y="1967"/>
                    </a:lnTo>
                    <a:lnTo>
                      <a:pt x="8123" y="1962"/>
                    </a:lnTo>
                    <a:lnTo>
                      <a:pt x="8124" y="1958"/>
                    </a:lnTo>
                    <a:lnTo>
                      <a:pt x="8127" y="1954"/>
                    </a:lnTo>
                    <a:lnTo>
                      <a:pt x="8129" y="1950"/>
                    </a:lnTo>
                    <a:lnTo>
                      <a:pt x="8132" y="1948"/>
                    </a:lnTo>
                    <a:lnTo>
                      <a:pt x="8137" y="1945"/>
                    </a:lnTo>
                    <a:lnTo>
                      <a:pt x="8141" y="1944"/>
                    </a:lnTo>
                    <a:lnTo>
                      <a:pt x="8147" y="1943"/>
                    </a:lnTo>
                    <a:lnTo>
                      <a:pt x="8338" y="1943"/>
                    </a:lnTo>
                    <a:lnTo>
                      <a:pt x="8338" y="1943"/>
                    </a:lnTo>
                    <a:lnTo>
                      <a:pt x="8343" y="1944"/>
                    </a:lnTo>
                    <a:lnTo>
                      <a:pt x="8348" y="1945"/>
                    </a:lnTo>
                    <a:lnTo>
                      <a:pt x="8351" y="1948"/>
                    </a:lnTo>
                    <a:lnTo>
                      <a:pt x="8355" y="1950"/>
                    </a:lnTo>
                    <a:lnTo>
                      <a:pt x="8358" y="1954"/>
                    </a:lnTo>
                    <a:lnTo>
                      <a:pt x="8361" y="1958"/>
                    </a:lnTo>
                    <a:lnTo>
                      <a:pt x="8362" y="1962"/>
                    </a:lnTo>
                    <a:lnTo>
                      <a:pt x="8362" y="1967"/>
                    </a:lnTo>
                    <a:lnTo>
                      <a:pt x="8362" y="1967"/>
                    </a:lnTo>
                    <a:lnTo>
                      <a:pt x="8362" y="1971"/>
                    </a:lnTo>
                    <a:lnTo>
                      <a:pt x="8361" y="1976"/>
                    </a:lnTo>
                    <a:lnTo>
                      <a:pt x="8358" y="1981"/>
                    </a:lnTo>
                    <a:lnTo>
                      <a:pt x="8355" y="1985"/>
                    </a:lnTo>
                    <a:lnTo>
                      <a:pt x="8351" y="1987"/>
                    </a:lnTo>
                    <a:lnTo>
                      <a:pt x="8348" y="1989"/>
                    </a:lnTo>
                    <a:lnTo>
                      <a:pt x="8343" y="1990"/>
                    </a:lnTo>
                    <a:lnTo>
                      <a:pt x="8338" y="1992"/>
                    </a:lnTo>
                    <a:lnTo>
                      <a:pt x="8338" y="1992"/>
                    </a:lnTo>
                    <a:close/>
                    <a:moveTo>
                      <a:pt x="7787" y="1992"/>
                    </a:moveTo>
                    <a:lnTo>
                      <a:pt x="7594" y="1992"/>
                    </a:lnTo>
                    <a:lnTo>
                      <a:pt x="7594" y="1992"/>
                    </a:lnTo>
                    <a:lnTo>
                      <a:pt x="7589" y="1990"/>
                    </a:lnTo>
                    <a:lnTo>
                      <a:pt x="7584" y="1989"/>
                    </a:lnTo>
                    <a:lnTo>
                      <a:pt x="7581" y="1987"/>
                    </a:lnTo>
                    <a:lnTo>
                      <a:pt x="7577" y="1985"/>
                    </a:lnTo>
                    <a:lnTo>
                      <a:pt x="7574" y="1981"/>
                    </a:lnTo>
                    <a:lnTo>
                      <a:pt x="7573" y="1976"/>
                    </a:lnTo>
                    <a:lnTo>
                      <a:pt x="7570" y="1971"/>
                    </a:lnTo>
                    <a:lnTo>
                      <a:pt x="7570" y="1967"/>
                    </a:lnTo>
                    <a:lnTo>
                      <a:pt x="7570" y="1967"/>
                    </a:lnTo>
                    <a:lnTo>
                      <a:pt x="7570" y="1962"/>
                    </a:lnTo>
                    <a:lnTo>
                      <a:pt x="7573" y="1958"/>
                    </a:lnTo>
                    <a:lnTo>
                      <a:pt x="7574" y="1954"/>
                    </a:lnTo>
                    <a:lnTo>
                      <a:pt x="7577" y="1950"/>
                    </a:lnTo>
                    <a:lnTo>
                      <a:pt x="7581" y="1948"/>
                    </a:lnTo>
                    <a:lnTo>
                      <a:pt x="7584" y="1945"/>
                    </a:lnTo>
                    <a:lnTo>
                      <a:pt x="7589" y="1944"/>
                    </a:lnTo>
                    <a:lnTo>
                      <a:pt x="7594" y="1943"/>
                    </a:lnTo>
                    <a:lnTo>
                      <a:pt x="7787" y="1943"/>
                    </a:lnTo>
                    <a:lnTo>
                      <a:pt x="7787" y="1943"/>
                    </a:lnTo>
                    <a:lnTo>
                      <a:pt x="7791" y="1944"/>
                    </a:lnTo>
                    <a:lnTo>
                      <a:pt x="7796" y="1945"/>
                    </a:lnTo>
                    <a:lnTo>
                      <a:pt x="7800" y="1948"/>
                    </a:lnTo>
                    <a:lnTo>
                      <a:pt x="7803" y="1950"/>
                    </a:lnTo>
                    <a:lnTo>
                      <a:pt x="7806" y="1954"/>
                    </a:lnTo>
                    <a:lnTo>
                      <a:pt x="7808" y="1958"/>
                    </a:lnTo>
                    <a:lnTo>
                      <a:pt x="7810" y="1962"/>
                    </a:lnTo>
                    <a:lnTo>
                      <a:pt x="7810" y="1967"/>
                    </a:lnTo>
                    <a:lnTo>
                      <a:pt x="7810" y="1967"/>
                    </a:lnTo>
                    <a:lnTo>
                      <a:pt x="7810" y="1971"/>
                    </a:lnTo>
                    <a:lnTo>
                      <a:pt x="7808" y="1976"/>
                    </a:lnTo>
                    <a:lnTo>
                      <a:pt x="7806" y="1981"/>
                    </a:lnTo>
                    <a:lnTo>
                      <a:pt x="7803" y="1985"/>
                    </a:lnTo>
                    <a:lnTo>
                      <a:pt x="7800" y="1987"/>
                    </a:lnTo>
                    <a:lnTo>
                      <a:pt x="7796" y="1989"/>
                    </a:lnTo>
                    <a:lnTo>
                      <a:pt x="7791" y="1990"/>
                    </a:lnTo>
                    <a:lnTo>
                      <a:pt x="7787" y="1992"/>
                    </a:lnTo>
                    <a:lnTo>
                      <a:pt x="7787" y="1992"/>
                    </a:lnTo>
                    <a:close/>
                    <a:moveTo>
                      <a:pt x="7234" y="1992"/>
                    </a:moveTo>
                    <a:lnTo>
                      <a:pt x="7042" y="1992"/>
                    </a:lnTo>
                    <a:lnTo>
                      <a:pt x="7042" y="1992"/>
                    </a:lnTo>
                    <a:lnTo>
                      <a:pt x="7038" y="1990"/>
                    </a:lnTo>
                    <a:lnTo>
                      <a:pt x="7033" y="1989"/>
                    </a:lnTo>
                    <a:lnTo>
                      <a:pt x="7029" y="1987"/>
                    </a:lnTo>
                    <a:lnTo>
                      <a:pt x="7026" y="1985"/>
                    </a:lnTo>
                    <a:lnTo>
                      <a:pt x="7022" y="1981"/>
                    </a:lnTo>
                    <a:lnTo>
                      <a:pt x="7020" y="1976"/>
                    </a:lnTo>
                    <a:lnTo>
                      <a:pt x="7019" y="1971"/>
                    </a:lnTo>
                    <a:lnTo>
                      <a:pt x="7019" y="1967"/>
                    </a:lnTo>
                    <a:lnTo>
                      <a:pt x="7019" y="1967"/>
                    </a:lnTo>
                    <a:lnTo>
                      <a:pt x="7019" y="1962"/>
                    </a:lnTo>
                    <a:lnTo>
                      <a:pt x="7020" y="1958"/>
                    </a:lnTo>
                    <a:lnTo>
                      <a:pt x="7022" y="1954"/>
                    </a:lnTo>
                    <a:lnTo>
                      <a:pt x="7026" y="1950"/>
                    </a:lnTo>
                    <a:lnTo>
                      <a:pt x="7029" y="1948"/>
                    </a:lnTo>
                    <a:lnTo>
                      <a:pt x="7033" y="1945"/>
                    </a:lnTo>
                    <a:lnTo>
                      <a:pt x="7038" y="1944"/>
                    </a:lnTo>
                    <a:lnTo>
                      <a:pt x="7042" y="1943"/>
                    </a:lnTo>
                    <a:lnTo>
                      <a:pt x="7234" y="1943"/>
                    </a:lnTo>
                    <a:lnTo>
                      <a:pt x="7234" y="1943"/>
                    </a:lnTo>
                    <a:lnTo>
                      <a:pt x="7239" y="1944"/>
                    </a:lnTo>
                    <a:lnTo>
                      <a:pt x="7243" y="1945"/>
                    </a:lnTo>
                    <a:lnTo>
                      <a:pt x="7248" y="1948"/>
                    </a:lnTo>
                    <a:lnTo>
                      <a:pt x="7252" y="1950"/>
                    </a:lnTo>
                    <a:lnTo>
                      <a:pt x="7254" y="1954"/>
                    </a:lnTo>
                    <a:lnTo>
                      <a:pt x="7256" y="1958"/>
                    </a:lnTo>
                    <a:lnTo>
                      <a:pt x="7258" y="1962"/>
                    </a:lnTo>
                    <a:lnTo>
                      <a:pt x="7259" y="1967"/>
                    </a:lnTo>
                    <a:lnTo>
                      <a:pt x="7259" y="1967"/>
                    </a:lnTo>
                    <a:lnTo>
                      <a:pt x="7258" y="1971"/>
                    </a:lnTo>
                    <a:lnTo>
                      <a:pt x="7256" y="1976"/>
                    </a:lnTo>
                    <a:lnTo>
                      <a:pt x="7254" y="1981"/>
                    </a:lnTo>
                    <a:lnTo>
                      <a:pt x="7252" y="1985"/>
                    </a:lnTo>
                    <a:lnTo>
                      <a:pt x="7248" y="1987"/>
                    </a:lnTo>
                    <a:lnTo>
                      <a:pt x="7243" y="1989"/>
                    </a:lnTo>
                    <a:lnTo>
                      <a:pt x="7239" y="1990"/>
                    </a:lnTo>
                    <a:lnTo>
                      <a:pt x="7234" y="1992"/>
                    </a:lnTo>
                    <a:lnTo>
                      <a:pt x="7234" y="1992"/>
                    </a:lnTo>
                    <a:close/>
                    <a:moveTo>
                      <a:pt x="6682" y="1992"/>
                    </a:moveTo>
                    <a:lnTo>
                      <a:pt x="6491" y="1992"/>
                    </a:lnTo>
                    <a:lnTo>
                      <a:pt x="6491" y="1992"/>
                    </a:lnTo>
                    <a:lnTo>
                      <a:pt x="6485" y="1990"/>
                    </a:lnTo>
                    <a:lnTo>
                      <a:pt x="6481" y="1989"/>
                    </a:lnTo>
                    <a:lnTo>
                      <a:pt x="6477" y="1987"/>
                    </a:lnTo>
                    <a:lnTo>
                      <a:pt x="6473" y="1985"/>
                    </a:lnTo>
                    <a:lnTo>
                      <a:pt x="6471" y="1981"/>
                    </a:lnTo>
                    <a:lnTo>
                      <a:pt x="6468" y="1976"/>
                    </a:lnTo>
                    <a:lnTo>
                      <a:pt x="6467" y="1971"/>
                    </a:lnTo>
                    <a:lnTo>
                      <a:pt x="6466" y="1967"/>
                    </a:lnTo>
                    <a:lnTo>
                      <a:pt x="6466" y="1967"/>
                    </a:lnTo>
                    <a:lnTo>
                      <a:pt x="6467" y="1962"/>
                    </a:lnTo>
                    <a:lnTo>
                      <a:pt x="6468" y="1958"/>
                    </a:lnTo>
                    <a:lnTo>
                      <a:pt x="6471" y="1954"/>
                    </a:lnTo>
                    <a:lnTo>
                      <a:pt x="6473" y="1950"/>
                    </a:lnTo>
                    <a:lnTo>
                      <a:pt x="6477" y="1948"/>
                    </a:lnTo>
                    <a:lnTo>
                      <a:pt x="6481" y="1945"/>
                    </a:lnTo>
                    <a:lnTo>
                      <a:pt x="6485" y="1944"/>
                    </a:lnTo>
                    <a:lnTo>
                      <a:pt x="6491" y="1943"/>
                    </a:lnTo>
                    <a:lnTo>
                      <a:pt x="6682" y="1943"/>
                    </a:lnTo>
                    <a:lnTo>
                      <a:pt x="6682" y="1943"/>
                    </a:lnTo>
                    <a:lnTo>
                      <a:pt x="6687" y="1944"/>
                    </a:lnTo>
                    <a:lnTo>
                      <a:pt x="6692" y="1945"/>
                    </a:lnTo>
                    <a:lnTo>
                      <a:pt x="6695" y="1948"/>
                    </a:lnTo>
                    <a:lnTo>
                      <a:pt x="6699" y="1950"/>
                    </a:lnTo>
                    <a:lnTo>
                      <a:pt x="6702" y="1954"/>
                    </a:lnTo>
                    <a:lnTo>
                      <a:pt x="6705" y="1958"/>
                    </a:lnTo>
                    <a:lnTo>
                      <a:pt x="6706" y="1962"/>
                    </a:lnTo>
                    <a:lnTo>
                      <a:pt x="6706" y="1967"/>
                    </a:lnTo>
                    <a:lnTo>
                      <a:pt x="6706" y="1967"/>
                    </a:lnTo>
                    <a:lnTo>
                      <a:pt x="6706" y="1971"/>
                    </a:lnTo>
                    <a:lnTo>
                      <a:pt x="6705" y="1976"/>
                    </a:lnTo>
                    <a:lnTo>
                      <a:pt x="6702" y="1981"/>
                    </a:lnTo>
                    <a:lnTo>
                      <a:pt x="6699" y="1985"/>
                    </a:lnTo>
                    <a:lnTo>
                      <a:pt x="6695" y="1987"/>
                    </a:lnTo>
                    <a:lnTo>
                      <a:pt x="6692" y="1989"/>
                    </a:lnTo>
                    <a:lnTo>
                      <a:pt x="6687" y="1990"/>
                    </a:lnTo>
                    <a:lnTo>
                      <a:pt x="6682" y="1992"/>
                    </a:lnTo>
                    <a:lnTo>
                      <a:pt x="6682" y="1992"/>
                    </a:lnTo>
                    <a:close/>
                    <a:moveTo>
                      <a:pt x="6131" y="1992"/>
                    </a:moveTo>
                    <a:lnTo>
                      <a:pt x="5938" y="1992"/>
                    </a:lnTo>
                    <a:lnTo>
                      <a:pt x="5938" y="1992"/>
                    </a:lnTo>
                    <a:lnTo>
                      <a:pt x="5933" y="1990"/>
                    </a:lnTo>
                    <a:lnTo>
                      <a:pt x="5928" y="1989"/>
                    </a:lnTo>
                    <a:lnTo>
                      <a:pt x="5925" y="1987"/>
                    </a:lnTo>
                    <a:lnTo>
                      <a:pt x="5921" y="1985"/>
                    </a:lnTo>
                    <a:lnTo>
                      <a:pt x="5918" y="1981"/>
                    </a:lnTo>
                    <a:lnTo>
                      <a:pt x="5917" y="1976"/>
                    </a:lnTo>
                    <a:lnTo>
                      <a:pt x="5914" y="1971"/>
                    </a:lnTo>
                    <a:lnTo>
                      <a:pt x="5914" y="1967"/>
                    </a:lnTo>
                    <a:lnTo>
                      <a:pt x="5914" y="1967"/>
                    </a:lnTo>
                    <a:lnTo>
                      <a:pt x="5914" y="1962"/>
                    </a:lnTo>
                    <a:lnTo>
                      <a:pt x="5917" y="1958"/>
                    </a:lnTo>
                    <a:lnTo>
                      <a:pt x="5918" y="1954"/>
                    </a:lnTo>
                    <a:lnTo>
                      <a:pt x="5921" y="1950"/>
                    </a:lnTo>
                    <a:lnTo>
                      <a:pt x="5925" y="1948"/>
                    </a:lnTo>
                    <a:lnTo>
                      <a:pt x="5928" y="1945"/>
                    </a:lnTo>
                    <a:lnTo>
                      <a:pt x="5933" y="1944"/>
                    </a:lnTo>
                    <a:lnTo>
                      <a:pt x="5938" y="1943"/>
                    </a:lnTo>
                    <a:lnTo>
                      <a:pt x="6131" y="1943"/>
                    </a:lnTo>
                    <a:lnTo>
                      <a:pt x="6131" y="1943"/>
                    </a:lnTo>
                    <a:lnTo>
                      <a:pt x="6135" y="1944"/>
                    </a:lnTo>
                    <a:lnTo>
                      <a:pt x="6140" y="1945"/>
                    </a:lnTo>
                    <a:lnTo>
                      <a:pt x="6144" y="1948"/>
                    </a:lnTo>
                    <a:lnTo>
                      <a:pt x="6147" y="1950"/>
                    </a:lnTo>
                    <a:lnTo>
                      <a:pt x="6150" y="1954"/>
                    </a:lnTo>
                    <a:lnTo>
                      <a:pt x="6152" y="1958"/>
                    </a:lnTo>
                    <a:lnTo>
                      <a:pt x="6154" y="1962"/>
                    </a:lnTo>
                    <a:lnTo>
                      <a:pt x="6154" y="1967"/>
                    </a:lnTo>
                    <a:lnTo>
                      <a:pt x="6154" y="1967"/>
                    </a:lnTo>
                    <a:lnTo>
                      <a:pt x="6154" y="1971"/>
                    </a:lnTo>
                    <a:lnTo>
                      <a:pt x="6152" y="1976"/>
                    </a:lnTo>
                    <a:lnTo>
                      <a:pt x="6150" y="1981"/>
                    </a:lnTo>
                    <a:lnTo>
                      <a:pt x="6147" y="1985"/>
                    </a:lnTo>
                    <a:lnTo>
                      <a:pt x="6144" y="1987"/>
                    </a:lnTo>
                    <a:lnTo>
                      <a:pt x="6140" y="1989"/>
                    </a:lnTo>
                    <a:lnTo>
                      <a:pt x="6135" y="1990"/>
                    </a:lnTo>
                    <a:lnTo>
                      <a:pt x="6131" y="1992"/>
                    </a:lnTo>
                    <a:lnTo>
                      <a:pt x="6131" y="1992"/>
                    </a:lnTo>
                    <a:close/>
                    <a:moveTo>
                      <a:pt x="5578" y="1992"/>
                    </a:moveTo>
                    <a:lnTo>
                      <a:pt x="5386" y="1992"/>
                    </a:lnTo>
                    <a:lnTo>
                      <a:pt x="5386" y="1992"/>
                    </a:lnTo>
                    <a:lnTo>
                      <a:pt x="5382" y="1990"/>
                    </a:lnTo>
                    <a:lnTo>
                      <a:pt x="5377" y="1989"/>
                    </a:lnTo>
                    <a:lnTo>
                      <a:pt x="5373" y="1987"/>
                    </a:lnTo>
                    <a:lnTo>
                      <a:pt x="5370" y="1985"/>
                    </a:lnTo>
                    <a:lnTo>
                      <a:pt x="5366" y="1981"/>
                    </a:lnTo>
                    <a:lnTo>
                      <a:pt x="5364" y="1976"/>
                    </a:lnTo>
                    <a:lnTo>
                      <a:pt x="5363" y="1971"/>
                    </a:lnTo>
                    <a:lnTo>
                      <a:pt x="5363" y="1967"/>
                    </a:lnTo>
                    <a:lnTo>
                      <a:pt x="5363" y="1967"/>
                    </a:lnTo>
                    <a:lnTo>
                      <a:pt x="5363" y="1962"/>
                    </a:lnTo>
                    <a:lnTo>
                      <a:pt x="5364" y="1958"/>
                    </a:lnTo>
                    <a:lnTo>
                      <a:pt x="5366" y="1954"/>
                    </a:lnTo>
                    <a:lnTo>
                      <a:pt x="5370" y="1950"/>
                    </a:lnTo>
                    <a:lnTo>
                      <a:pt x="5373" y="1948"/>
                    </a:lnTo>
                    <a:lnTo>
                      <a:pt x="5377" y="1945"/>
                    </a:lnTo>
                    <a:lnTo>
                      <a:pt x="5382" y="1944"/>
                    </a:lnTo>
                    <a:lnTo>
                      <a:pt x="5386" y="1943"/>
                    </a:lnTo>
                    <a:lnTo>
                      <a:pt x="5578" y="1943"/>
                    </a:lnTo>
                    <a:lnTo>
                      <a:pt x="5578" y="1943"/>
                    </a:lnTo>
                    <a:lnTo>
                      <a:pt x="5583" y="1944"/>
                    </a:lnTo>
                    <a:lnTo>
                      <a:pt x="5587" y="1945"/>
                    </a:lnTo>
                    <a:lnTo>
                      <a:pt x="5592" y="1948"/>
                    </a:lnTo>
                    <a:lnTo>
                      <a:pt x="5596" y="1950"/>
                    </a:lnTo>
                    <a:lnTo>
                      <a:pt x="5598" y="1954"/>
                    </a:lnTo>
                    <a:lnTo>
                      <a:pt x="5600" y="1958"/>
                    </a:lnTo>
                    <a:lnTo>
                      <a:pt x="5602" y="1962"/>
                    </a:lnTo>
                    <a:lnTo>
                      <a:pt x="5603" y="1967"/>
                    </a:lnTo>
                    <a:lnTo>
                      <a:pt x="5603" y="1967"/>
                    </a:lnTo>
                    <a:lnTo>
                      <a:pt x="5602" y="1971"/>
                    </a:lnTo>
                    <a:lnTo>
                      <a:pt x="5600" y="1976"/>
                    </a:lnTo>
                    <a:lnTo>
                      <a:pt x="5598" y="1981"/>
                    </a:lnTo>
                    <a:lnTo>
                      <a:pt x="5596" y="1985"/>
                    </a:lnTo>
                    <a:lnTo>
                      <a:pt x="5592" y="1987"/>
                    </a:lnTo>
                    <a:lnTo>
                      <a:pt x="5587" y="1989"/>
                    </a:lnTo>
                    <a:lnTo>
                      <a:pt x="5583" y="1990"/>
                    </a:lnTo>
                    <a:lnTo>
                      <a:pt x="5578" y="1992"/>
                    </a:lnTo>
                    <a:lnTo>
                      <a:pt x="5578" y="1992"/>
                    </a:lnTo>
                    <a:close/>
                    <a:moveTo>
                      <a:pt x="5026" y="1992"/>
                    </a:moveTo>
                    <a:lnTo>
                      <a:pt x="4835" y="1992"/>
                    </a:lnTo>
                    <a:lnTo>
                      <a:pt x="4835" y="1992"/>
                    </a:lnTo>
                    <a:lnTo>
                      <a:pt x="4829" y="1990"/>
                    </a:lnTo>
                    <a:lnTo>
                      <a:pt x="4825" y="1989"/>
                    </a:lnTo>
                    <a:lnTo>
                      <a:pt x="4821" y="1987"/>
                    </a:lnTo>
                    <a:lnTo>
                      <a:pt x="4817" y="1985"/>
                    </a:lnTo>
                    <a:lnTo>
                      <a:pt x="4815" y="1981"/>
                    </a:lnTo>
                    <a:lnTo>
                      <a:pt x="4812" y="1976"/>
                    </a:lnTo>
                    <a:lnTo>
                      <a:pt x="4811" y="1971"/>
                    </a:lnTo>
                    <a:lnTo>
                      <a:pt x="4810" y="1967"/>
                    </a:lnTo>
                    <a:lnTo>
                      <a:pt x="4810" y="1967"/>
                    </a:lnTo>
                    <a:lnTo>
                      <a:pt x="4811" y="1962"/>
                    </a:lnTo>
                    <a:lnTo>
                      <a:pt x="4812" y="1958"/>
                    </a:lnTo>
                    <a:lnTo>
                      <a:pt x="4815" y="1954"/>
                    </a:lnTo>
                    <a:lnTo>
                      <a:pt x="4817" y="1950"/>
                    </a:lnTo>
                    <a:lnTo>
                      <a:pt x="4821" y="1948"/>
                    </a:lnTo>
                    <a:lnTo>
                      <a:pt x="4825" y="1945"/>
                    </a:lnTo>
                    <a:lnTo>
                      <a:pt x="4829" y="1944"/>
                    </a:lnTo>
                    <a:lnTo>
                      <a:pt x="4835" y="1943"/>
                    </a:lnTo>
                    <a:lnTo>
                      <a:pt x="5026" y="1943"/>
                    </a:lnTo>
                    <a:lnTo>
                      <a:pt x="5026" y="1943"/>
                    </a:lnTo>
                    <a:lnTo>
                      <a:pt x="5031" y="1944"/>
                    </a:lnTo>
                    <a:lnTo>
                      <a:pt x="5036" y="1945"/>
                    </a:lnTo>
                    <a:lnTo>
                      <a:pt x="5039" y="1948"/>
                    </a:lnTo>
                    <a:lnTo>
                      <a:pt x="5043" y="1950"/>
                    </a:lnTo>
                    <a:lnTo>
                      <a:pt x="5046" y="1954"/>
                    </a:lnTo>
                    <a:lnTo>
                      <a:pt x="5049" y="1958"/>
                    </a:lnTo>
                    <a:lnTo>
                      <a:pt x="5050" y="1962"/>
                    </a:lnTo>
                    <a:lnTo>
                      <a:pt x="5050" y="1967"/>
                    </a:lnTo>
                    <a:lnTo>
                      <a:pt x="5050" y="1967"/>
                    </a:lnTo>
                    <a:lnTo>
                      <a:pt x="5050" y="1971"/>
                    </a:lnTo>
                    <a:lnTo>
                      <a:pt x="5049" y="1976"/>
                    </a:lnTo>
                    <a:lnTo>
                      <a:pt x="5046" y="1981"/>
                    </a:lnTo>
                    <a:lnTo>
                      <a:pt x="5043" y="1985"/>
                    </a:lnTo>
                    <a:lnTo>
                      <a:pt x="5039" y="1987"/>
                    </a:lnTo>
                    <a:lnTo>
                      <a:pt x="5036" y="1989"/>
                    </a:lnTo>
                    <a:lnTo>
                      <a:pt x="5031" y="1990"/>
                    </a:lnTo>
                    <a:lnTo>
                      <a:pt x="5026" y="1992"/>
                    </a:lnTo>
                    <a:lnTo>
                      <a:pt x="5026" y="1992"/>
                    </a:lnTo>
                    <a:close/>
                    <a:moveTo>
                      <a:pt x="4475" y="1992"/>
                    </a:moveTo>
                    <a:lnTo>
                      <a:pt x="4282" y="1992"/>
                    </a:lnTo>
                    <a:lnTo>
                      <a:pt x="4282" y="1992"/>
                    </a:lnTo>
                    <a:lnTo>
                      <a:pt x="4277" y="1990"/>
                    </a:lnTo>
                    <a:lnTo>
                      <a:pt x="4273" y="1989"/>
                    </a:lnTo>
                    <a:lnTo>
                      <a:pt x="4269" y="1987"/>
                    </a:lnTo>
                    <a:lnTo>
                      <a:pt x="4265" y="1985"/>
                    </a:lnTo>
                    <a:lnTo>
                      <a:pt x="4262" y="1981"/>
                    </a:lnTo>
                    <a:lnTo>
                      <a:pt x="4261" y="1976"/>
                    </a:lnTo>
                    <a:lnTo>
                      <a:pt x="4258" y="1971"/>
                    </a:lnTo>
                    <a:lnTo>
                      <a:pt x="4258" y="1967"/>
                    </a:lnTo>
                    <a:lnTo>
                      <a:pt x="4258" y="1967"/>
                    </a:lnTo>
                    <a:lnTo>
                      <a:pt x="4258" y="1962"/>
                    </a:lnTo>
                    <a:lnTo>
                      <a:pt x="4261" y="1958"/>
                    </a:lnTo>
                    <a:lnTo>
                      <a:pt x="4262" y="1954"/>
                    </a:lnTo>
                    <a:lnTo>
                      <a:pt x="4265" y="1950"/>
                    </a:lnTo>
                    <a:lnTo>
                      <a:pt x="4269" y="1948"/>
                    </a:lnTo>
                    <a:lnTo>
                      <a:pt x="4273" y="1945"/>
                    </a:lnTo>
                    <a:lnTo>
                      <a:pt x="4277" y="1944"/>
                    </a:lnTo>
                    <a:lnTo>
                      <a:pt x="4282" y="1943"/>
                    </a:lnTo>
                    <a:lnTo>
                      <a:pt x="4475" y="1943"/>
                    </a:lnTo>
                    <a:lnTo>
                      <a:pt x="4475" y="1943"/>
                    </a:lnTo>
                    <a:lnTo>
                      <a:pt x="4479" y="1944"/>
                    </a:lnTo>
                    <a:lnTo>
                      <a:pt x="4484" y="1945"/>
                    </a:lnTo>
                    <a:lnTo>
                      <a:pt x="4488" y="1948"/>
                    </a:lnTo>
                    <a:lnTo>
                      <a:pt x="4491" y="1950"/>
                    </a:lnTo>
                    <a:lnTo>
                      <a:pt x="4494" y="1954"/>
                    </a:lnTo>
                    <a:lnTo>
                      <a:pt x="4496" y="1958"/>
                    </a:lnTo>
                    <a:lnTo>
                      <a:pt x="4497" y="1962"/>
                    </a:lnTo>
                    <a:lnTo>
                      <a:pt x="4498" y="1967"/>
                    </a:lnTo>
                    <a:lnTo>
                      <a:pt x="4498" y="1967"/>
                    </a:lnTo>
                    <a:lnTo>
                      <a:pt x="4497" y="1971"/>
                    </a:lnTo>
                    <a:lnTo>
                      <a:pt x="4496" y="1976"/>
                    </a:lnTo>
                    <a:lnTo>
                      <a:pt x="4494" y="1981"/>
                    </a:lnTo>
                    <a:lnTo>
                      <a:pt x="4491" y="1985"/>
                    </a:lnTo>
                    <a:lnTo>
                      <a:pt x="4488" y="1987"/>
                    </a:lnTo>
                    <a:lnTo>
                      <a:pt x="4484" y="1989"/>
                    </a:lnTo>
                    <a:lnTo>
                      <a:pt x="4479" y="1990"/>
                    </a:lnTo>
                    <a:lnTo>
                      <a:pt x="4475" y="1992"/>
                    </a:lnTo>
                    <a:lnTo>
                      <a:pt x="4475" y="1992"/>
                    </a:lnTo>
                    <a:close/>
                    <a:moveTo>
                      <a:pt x="3922" y="1992"/>
                    </a:moveTo>
                    <a:lnTo>
                      <a:pt x="3730" y="1992"/>
                    </a:lnTo>
                    <a:lnTo>
                      <a:pt x="3730" y="1992"/>
                    </a:lnTo>
                    <a:lnTo>
                      <a:pt x="3726" y="1990"/>
                    </a:lnTo>
                    <a:lnTo>
                      <a:pt x="3721" y="1989"/>
                    </a:lnTo>
                    <a:lnTo>
                      <a:pt x="3717" y="1987"/>
                    </a:lnTo>
                    <a:lnTo>
                      <a:pt x="3714" y="1985"/>
                    </a:lnTo>
                    <a:lnTo>
                      <a:pt x="3710" y="1981"/>
                    </a:lnTo>
                    <a:lnTo>
                      <a:pt x="3708" y="1976"/>
                    </a:lnTo>
                    <a:lnTo>
                      <a:pt x="3707" y="1971"/>
                    </a:lnTo>
                    <a:lnTo>
                      <a:pt x="3707" y="1967"/>
                    </a:lnTo>
                    <a:lnTo>
                      <a:pt x="3707" y="1967"/>
                    </a:lnTo>
                    <a:lnTo>
                      <a:pt x="3707" y="1962"/>
                    </a:lnTo>
                    <a:lnTo>
                      <a:pt x="3708" y="1958"/>
                    </a:lnTo>
                    <a:lnTo>
                      <a:pt x="3710" y="1954"/>
                    </a:lnTo>
                    <a:lnTo>
                      <a:pt x="3714" y="1950"/>
                    </a:lnTo>
                    <a:lnTo>
                      <a:pt x="3717" y="1948"/>
                    </a:lnTo>
                    <a:lnTo>
                      <a:pt x="3721" y="1945"/>
                    </a:lnTo>
                    <a:lnTo>
                      <a:pt x="3726" y="1944"/>
                    </a:lnTo>
                    <a:lnTo>
                      <a:pt x="3730" y="1943"/>
                    </a:lnTo>
                    <a:lnTo>
                      <a:pt x="3922" y="1943"/>
                    </a:lnTo>
                    <a:lnTo>
                      <a:pt x="3922" y="1943"/>
                    </a:lnTo>
                    <a:lnTo>
                      <a:pt x="3927" y="1944"/>
                    </a:lnTo>
                    <a:lnTo>
                      <a:pt x="3931" y="1945"/>
                    </a:lnTo>
                    <a:lnTo>
                      <a:pt x="3936" y="1948"/>
                    </a:lnTo>
                    <a:lnTo>
                      <a:pt x="3940" y="1950"/>
                    </a:lnTo>
                    <a:lnTo>
                      <a:pt x="3942" y="1954"/>
                    </a:lnTo>
                    <a:lnTo>
                      <a:pt x="3944" y="1958"/>
                    </a:lnTo>
                    <a:lnTo>
                      <a:pt x="3946" y="1962"/>
                    </a:lnTo>
                    <a:lnTo>
                      <a:pt x="3947" y="1967"/>
                    </a:lnTo>
                    <a:lnTo>
                      <a:pt x="3947" y="1967"/>
                    </a:lnTo>
                    <a:lnTo>
                      <a:pt x="3946" y="1971"/>
                    </a:lnTo>
                    <a:lnTo>
                      <a:pt x="3944" y="1976"/>
                    </a:lnTo>
                    <a:lnTo>
                      <a:pt x="3942" y="1981"/>
                    </a:lnTo>
                    <a:lnTo>
                      <a:pt x="3940" y="1985"/>
                    </a:lnTo>
                    <a:lnTo>
                      <a:pt x="3936" y="1987"/>
                    </a:lnTo>
                    <a:lnTo>
                      <a:pt x="3931" y="1989"/>
                    </a:lnTo>
                    <a:lnTo>
                      <a:pt x="3927" y="1990"/>
                    </a:lnTo>
                    <a:lnTo>
                      <a:pt x="3922" y="1992"/>
                    </a:lnTo>
                    <a:lnTo>
                      <a:pt x="3922" y="1992"/>
                    </a:lnTo>
                    <a:close/>
                    <a:moveTo>
                      <a:pt x="3370" y="1992"/>
                    </a:moveTo>
                    <a:lnTo>
                      <a:pt x="3179" y="1992"/>
                    </a:lnTo>
                    <a:lnTo>
                      <a:pt x="3179" y="1992"/>
                    </a:lnTo>
                    <a:lnTo>
                      <a:pt x="3173" y="1990"/>
                    </a:lnTo>
                    <a:lnTo>
                      <a:pt x="3169" y="1989"/>
                    </a:lnTo>
                    <a:lnTo>
                      <a:pt x="3165" y="1987"/>
                    </a:lnTo>
                    <a:lnTo>
                      <a:pt x="3161" y="1985"/>
                    </a:lnTo>
                    <a:lnTo>
                      <a:pt x="3159" y="1981"/>
                    </a:lnTo>
                    <a:lnTo>
                      <a:pt x="3156" y="1976"/>
                    </a:lnTo>
                    <a:lnTo>
                      <a:pt x="3155" y="1971"/>
                    </a:lnTo>
                    <a:lnTo>
                      <a:pt x="3154" y="1967"/>
                    </a:lnTo>
                    <a:lnTo>
                      <a:pt x="3154" y="1967"/>
                    </a:lnTo>
                    <a:lnTo>
                      <a:pt x="3155" y="1962"/>
                    </a:lnTo>
                    <a:lnTo>
                      <a:pt x="3156" y="1958"/>
                    </a:lnTo>
                    <a:lnTo>
                      <a:pt x="3159" y="1954"/>
                    </a:lnTo>
                    <a:lnTo>
                      <a:pt x="3161" y="1950"/>
                    </a:lnTo>
                    <a:lnTo>
                      <a:pt x="3165" y="1948"/>
                    </a:lnTo>
                    <a:lnTo>
                      <a:pt x="3169" y="1945"/>
                    </a:lnTo>
                    <a:lnTo>
                      <a:pt x="3173" y="1944"/>
                    </a:lnTo>
                    <a:lnTo>
                      <a:pt x="3179" y="1943"/>
                    </a:lnTo>
                    <a:lnTo>
                      <a:pt x="3370" y="1943"/>
                    </a:lnTo>
                    <a:lnTo>
                      <a:pt x="3370" y="1943"/>
                    </a:lnTo>
                    <a:lnTo>
                      <a:pt x="3375" y="1944"/>
                    </a:lnTo>
                    <a:lnTo>
                      <a:pt x="3380" y="1945"/>
                    </a:lnTo>
                    <a:lnTo>
                      <a:pt x="3383" y="1948"/>
                    </a:lnTo>
                    <a:lnTo>
                      <a:pt x="3387" y="1950"/>
                    </a:lnTo>
                    <a:lnTo>
                      <a:pt x="3390" y="1954"/>
                    </a:lnTo>
                    <a:lnTo>
                      <a:pt x="3393" y="1958"/>
                    </a:lnTo>
                    <a:lnTo>
                      <a:pt x="3394" y="1962"/>
                    </a:lnTo>
                    <a:lnTo>
                      <a:pt x="3394" y="1967"/>
                    </a:lnTo>
                    <a:lnTo>
                      <a:pt x="3394" y="1967"/>
                    </a:lnTo>
                    <a:lnTo>
                      <a:pt x="3394" y="1971"/>
                    </a:lnTo>
                    <a:lnTo>
                      <a:pt x="3393" y="1976"/>
                    </a:lnTo>
                    <a:lnTo>
                      <a:pt x="3390" y="1981"/>
                    </a:lnTo>
                    <a:lnTo>
                      <a:pt x="3387" y="1985"/>
                    </a:lnTo>
                    <a:lnTo>
                      <a:pt x="3383" y="1987"/>
                    </a:lnTo>
                    <a:lnTo>
                      <a:pt x="3380" y="1989"/>
                    </a:lnTo>
                    <a:lnTo>
                      <a:pt x="3375" y="1990"/>
                    </a:lnTo>
                    <a:lnTo>
                      <a:pt x="3370" y="1992"/>
                    </a:lnTo>
                    <a:lnTo>
                      <a:pt x="3370" y="1992"/>
                    </a:lnTo>
                    <a:close/>
                    <a:moveTo>
                      <a:pt x="2819" y="1992"/>
                    </a:moveTo>
                    <a:lnTo>
                      <a:pt x="2626" y="1992"/>
                    </a:lnTo>
                    <a:lnTo>
                      <a:pt x="2626" y="1992"/>
                    </a:lnTo>
                    <a:lnTo>
                      <a:pt x="2621" y="1990"/>
                    </a:lnTo>
                    <a:lnTo>
                      <a:pt x="2617" y="1989"/>
                    </a:lnTo>
                    <a:lnTo>
                      <a:pt x="2613" y="1987"/>
                    </a:lnTo>
                    <a:lnTo>
                      <a:pt x="2609" y="1985"/>
                    </a:lnTo>
                    <a:lnTo>
                      <a:pt x="2606" y="1981"/>
                    </a:lnTo>
                    <a:lnTo>
                      <a:pt x="2605" y="1976"/>
                    </a:lnTo>
                    <a:lnTo>
                      <a:pt x="2602" y="1971"/>
                    </a:lnTo>
                    <a:lnTo>
                      <a:pt x="2602" y="1967"/>
                    </a:lnTo>
                    <a:lnTo>
                      <a:pt x="2602" y="1967"/>
                    </a:lnTo>
                    <a:lnTo>
                      <a:pt x="2602" y="1962"/>
                    </a:lnTo>
                    <a:lnTo>
                      <a:pt x="2605" y="1958"/>
                    </a:lnTo>
                    <a:lnTo>
                      <a:pt x="2606" y="1954"/>
                    </a:lnTo>
                    <a:lnTo>
                      <a:pt x="2609" y="1950"/>
                    </a:lnTo>
                    <a:lnTo>
                      <a:pt x="2613" y="1948"/>
                    </a:lnTo>
                    <a:lnTo>
                      <a:pt x="2617" y="1945"/>
                    </a:lnTo>
                    <a:lnTo>
                      <a:pt x="2621" y="1944"/>
                    </a:lnTo>
                    <a:lnTo>
                      <a:pt x="2626" y="1943"/>
                    </a:lnTo>
                    <a:lnTo>
                      <a:pt x="2819" y="1943"/>
                    </a:lnTo>
                    <a:lnTo>
                      <a:pt x="2819" y="1943"/>
                    </a:lnTo>
                    <a:lnTo>
                      <a:pt x="2823" y="1944"/>
                    </a:lnTo>
                    <a:lnTo>
                      <a:pt x="2828" y="1945"/>
                    </a:lnTo>
                    <a:lnTo>
                      <a:pt x="2832" y="1948"/>
                    </a:lnTo>
                    <a:lnTo>
                      <a:pt x="2835" y="1950"/>
                    </a:lnTo>
                    <a:lnTo>
                      <a:pt x="2838" y="1954"/>
                    </a:lnTo>
                    <a:lnTo>
                      <a:pt x="2840" y="1958"/>
                    </a:lnTo>
                    <a:lnTo>
                      <a:pt x="2841" y="1962"/>
                    </a:lnTo>
                    <a:lnTo>
                      <a:pt x="2842" y="1967"/>
                    </a:lnTo>
                    <a:lnTo>
                      <a:pt x="2842" y="1967"/>
                    </a:lnTo>
                    <a:lnTo>
                      <a:pt x="2841" y="1971"/>
                    </a:lnTo>
                    <a:lnTo>
                      <a:pt x="2840" y="1976"/>
                    </a:lnTo>
                    <a:lnTo>
                      <a:pt x="2838" y="1981"/>
                    </a:lnTo>
                    <a:lnTo>
                      <a:pt x="2835" y="1985"/>
                    </a:lnTo>
                    <a:lnTo>
                      <a:pt x="2832" y="1987"/>
                    </a:lnTo>
                    <a:lnTo>
                      <a:pt x="2828" y="1989"/>
                    </a:lnTo>
                    <a:lnTo>
                      <a:pt x="2823" y="1990"/>
                    </a:lnTo>
                    <a:lnTo>
                      <a:pt x="2819" y="1992"/>
                    </a:lnTo>
                    <a:lnTo>
                      <a:pt x="2819" y="1992"/>
                    </a:lnTo>
                    <a:close/>
                    <a:moveTo>
                      <a:pt x="2266" y="1992"/>
                    </a:moveTo>
                    <a:lnTo>
                      <a:pt x="2074" y="1992"/>
                    </a:lnTo>
                    <a:lnTo>
                      <a:pt x="2074" y="1992"/>
                    </a:lnTo>
                    <a:lnTo>
                      <a:pt x="2070" y="1990"/>
                    </a:lnTo>
                    <a:lnTo>
                      <a:pt x="2065" y="1989"/>
                    </a:lnTo>
                    <a:lnTo>
                      <a:pt x="2061" y="1987"/>
                    </a:lnTo>
                    <a:lnTo>
                      <a:pt x="2058" y="1985"/>
                    </a:lnTo>
                    <a:lnTo>
                      <a:pt x="2054" y="1981"/>
                    </a:lnTo>
                    <a:lnTo>
                      <a:pt x="2052" y="1976"/>
                    </a:lnTo>
                    <a:lnTo>
                      <a:pt x="2051" y="1971"/>
                    </a:lnTo>
                    <a:lnTo>
                      <a:pt x="2051" y="1967"/>
                    </a:lnTo>
                    <a:lnTo>
                      <a:pt x="2051" y="1967"/>
                    </a:lnTo>
                    <a:lnTo>
                      <a:pt x="2051" y="1962"/>
                    </a:lnTo>
                    <a:lnTo>
                      <a:pt x="2052" y="1958"/>
                    </a:lnTo>
                    <a:lnTo>
                      <a:pt x="2054" y="1954"/>
                    </a:lnTo>
                    <a:lnTo>
                      <a:pt x="2058" y="1950"/>
                    </a:lnTo>
                    <a:lnTo>
                      <a:pt x="2061" y="1948"/>
                    </a:lnTo>
                    <a:lnTo>
                      <a:pt x="2065" y="1945"/>
                    </a:lnTo>
                    <a:lnTo>
                      <a:pt x="2070" y="1944"/>
                    </a:lnTo>
                    <a:lnTo>
                      <a:pt x="2074" y="1943"/>
                    </a:lnTo>
                    <a:lnTo>
                      <a:pt x="2266" y="1943"/>
                    </a:lnTo>
                    <a:lnTo>
                      <a:pt x="2266" y="1943"/>
                    </a:lnTo>
                    <a:lnTo>
                      <a:pt x="2271" y="1944"/>
                    </a:lnTo>
                    <a:lnTo>
                      <a:pt x="2275" y="1945"/>
                    </a:lnTo>
                    <a:lnTo>
                      <a:pt x="2280" y="1948"/>
                    </a:lnTo>
                    <a:lnTo>
                      <a:pt x="2284" y="1950"/>
                    </a:lnTo>
                    <a:lnTo>
                      <a:pt x="2286" y="1954"/>
                    </a:lnTo>
                    <a:lnTo>
                      <a:pt x="2288" y="1958"/>
                    </a:lnTo>
                    <a:lnTo>
                      <a:pt x="2290" y="1962"/>
                    </a:lnTo>
                    <a:lnTo>
                      <a:pt x="2291" y="1967"/>
                    </a:lnTo>
                    <a:lnTo>
                      <a:pt x="2291" y="1967"/>
                    </a:lnTo>
                    <a:lnTo>
                      <a:pt x="2290" y="1971"/>
                    </a:lnTo>
                    <a:lnTo>
                      <a:pt x="2288" y="1976"/>
                    </a:lnTo>
                    <a:lnTo>
                      <a:pt x="2286" y="1981"/>
                    </a:lnTo>
                    <a:lnTo>
                      <a:pt x="2284" y="1985"/>
                    </a:lnTo>
                    <a:lnTo>
                      <a:pt x="2280" y="1987"/>
                    </a:lnTo>
                    <a:lnTo>
                      <a:pt x="2275" y="1989"/>
                    </a:lnTo>
                    <a:lnTo>
                      <a:pt x="2271" y="1990"/>
                    </a:lnTo>
                    <a:lnTo>
                      <a:pt x="2266" y="1992"/>
                    </a:lnTo>
                    <a:lnTo>
                      <a:pt x="2266" y="1992"/>
                    </a:lnTo>
                    <a:close/>
                    <a:moveTo>
                      <a:pt x="1714" y="1992"/>
                    </a:moveTo>
                    <a:lnTo>
                      <a:pt x="1523" y="1992"/>
                    </a:lnTo>
                    <a:lnTo>
                      <a:pt x="1523" y="1992"/>
                    </a:lnTo>
                    <a:lnTo>
                      <a:pt x="1517" y="1990"/>
                    </a:lnTo>
                    <a:lnTo>
                      <a:pt x="1513" y="1989"/>
                    </a:lnTo>
                    <a:lnTo>
                      <a:pt x="1509" y="1987"/>
                    </a:lnTo>
                    <a:lnTo>
                      <a:pt x="1505" y="1985"/>
                    </a:lnTo>
                    <a:lnTo>
                      <a:pt x="1503" y="1981"/>
                    </a:lnTo>
                    <a:lnTo>
                      <a:pt x="1500" y="1976"/>
                    </a:lnTo>
                    <a:lnTo>
                      <a:pt x="1499" y="1971"/>
                    </a:lnTo>
                    <a:lnTo>
                      <a:pt x="1498" y="1967"/>
                    </a:lnTo>
                    <a:lnTo>
                      <a:pt x="1498" y="1967"/>
                    </a:lnTo>
                    <a:lnTo>
                      <a:pt x="1499" y="1962"/>
                    </a:lnTo>
                    <a:lnTo>
                      <a:pt x="1500" y="1958"/>
                    </a:lnTo>
                    <a:lnTo>
                      <a:pt x="1503" y="1954"/>
                    </a:lnTo>
                    <a:lnTo>
                      <a:pt x="1505" y="1950"/>
                    </a:lnTo>
                    <a:lnTo>
                      <a:pt x="1509" y="1948"/>
                    </a:lnTo>
                    <a:lnTo>
                      <a:pt x="1513" y="1945"/>
                    </a:lnTo>
                    <a:lnTo>
                      <a:pt x="1517" y="1944"/>
                    </a:lnTo>
                    <a:lnTo>
                      <a:pt x="1523" y="1943"/>
                    </a:lnTo>
                    <a:lnTo>
                      <a:pt x="1714" y="1943"/>
                    </a:lnTo>
                    <a:lnTo>
                      <a:pt x="1714" y="1943"/>
                    </a:lnTo>
                    <a:lnTo>
                      <a:pt x="1719" y="1944"/>
                    </a:lnTo>
                    <a:lnTo>
                      <a:pt x="1724" y="1945"/>
                    </a:lnTo>
                    <a:lnTo>
                      <a:pt x="1727" y="1948"/>
                    </a:lnTo>
                    <a:lnTo>
                      <a:pt x="1731" y="1950"/>
                    </a:lnTo>
                    <a:lnTo>
                      <a:pt x="1735" y="1954"/>
                    </a:lnTo>
                    <a:lnTo>
                      <a:pt x="1737" y="1958"/>
                    </a:lnTo>
                    <a:lnTo>
                      <a:pt x="1738" y="1962"/>
                    </a:lnTo>
                    <a:lnTo>
                      <a:pt x="1738" y="1967"/>
                    </a:lnTo>
                    <a:lnTo>
                      <a:pt x="1738" y="1967"/>
                    </a:lnTo>
                    <a:lnTo>
                      <a:pt x="1738" y="1971"/>
                    </a:lnTo>
                    <a:lnTo>
                      <a:pt x="1737" y="1976"/>
                    </a:lnTo>
                    <a:lnTo>
                      <a:pt x="1735" y="1981"/>
                    </a:lnTo>
                    <a:lnTo>
                      <a:pt x="1731" y="1985"/>
                    </a:lnTo>
                    <a:lnTo>
                      <a:pt x="1727" y="1987"/>
                    </a:lnTo>
                    <a:lnTo>
                      <a:pt x="1724" y="1989"/>
                    </a:lnTo>
                    <a:lnTo>
                      <a:pt x="1719" y="1990"/>
                    </a:lnTo>
                    <a:lnTo>
                      <a:pt x="1714" y="1992"/>
                    </a:lnTo>
                    <a:lnTo>
                      <a:pt x="1714" y="1992"/>
                    </a:lnTo>
                    <a:close/>
                    <a:moveTo>
                      <a:pt x="1163" y="1992"/>
                    </a:moveTo>
                    <a:lnTo>
                      <a:pt x="970" y="1992"/>
                    </a:lnTo>
                    <a:lnTo>
                      <a:pt x="970" y="1992"/>
                    </a:lnTo>
                    <a:lnTo>
                      <a:pt x="965" y="1990"/>
                    </a:lnTo>
                    <a:lnTo>
                      <a:pt x="961" y="1989"/>
                    </a:lnTo>
                    <a:lnTo>
                      <a:pt x="957" y="1987"/>
                    </a:lnTo>
                    <a:lnTo>
                      <a:pt x="953" y="1985"/>
                    </a:lnTo>
                    <a:lnTo>
                      <a:pt x="950" y="1981"/>
                    </a:lnTo>
                    <a:lnTo>
                      <a:pt x="949" y="1976"/>
                    </a:lnTo>
                    <a:lnTo>
                      <a:pt x="946" y="1971"/>
                    </a:lnTo>
                    <a:lnTo>
                      <a:pt x="946" y="1967"/>
                    </a:lnTo>
                    <a:lnTo>
                      <a:pt x="946" y="1967"/>
                    </a:lnTo>
                    <a:lnTo>
                      <a:pt x="946" y="1962"/>
                    </a:lnTo>
                    <a:lnTo>
                      <a:pt x="949" y="1958"/>
                    </a:lnTo>
                    <a:lnTo>
                      <a:pt x="950" y="1954"/>
                    </a:lnTo>
                    <a:lnTo>
                      <a:pt x="953" y="1950"/>
                    </a:lnTo>
                    <a:lnTo>
                      <a:pt x="957" y="1948"/>
                    </a:lnTo>
                    <a:lnTo>
                      <a:pt x="961" y="1945"/>
                    </a:lnTo>
                    <a:lnTo>
                      <a:pt x="965" y="1944"/>
                    </a:lnTo>
                    <a:lnTo>
                      <a:pt x="970" y="1943"/>
                    </a:lnTo>
                    <a:lnTo>
                      <a:pt x="1163" y="1943"/>
                    </a:lnTo>
                    <a:lnTo>
                      <a:pt x="1163" y="1943"/>
                    </a:lnTo>
                    <a:lnTo>
                      <a:pt x="1167" y="1944"/>
                    </a:lnTo>
                    <a:lnTo>
                      <a:pt x="1172" y="1945"/>
                    </a:lnTo>
                    <a:lnTo>
                      <a:pt x="1176" y="1948"/>
                    </a:lnTo>
                    <a:lnTo>
                      <a:pt x="1179" y="1950"/>
                    </a:lnTo>
                    <a:lnTo>
                      <a:pt x="1182" y="1954"/>
                    </a:lnTo>
                    <a:lnTo>
                      <a:pt x="1184" y="1958"/>
                    </a:lnTo>
                    <a:lnTo>
                      <a:pt x="1185" y="1962"/>
                    </a:lnTo>
                    <a:lnTo>
                      <a:pt x="1186" y="1967"/>
                    </a:lnTo>
                    <a:lnTo>
                      <a:pt x="1186" y="1967"/>
                    </a:lnTo>
                    <a:lnTo>
                      <a:pt x="1185" y="1971"/>
                    </a:lnTo>
                    <a:lnTo>
                      <a:pt x="1184" y="1976"/>
                    </a:lnTo>
                    <a:lnTo>
                      <a:pt x="1182" y="1981"/>
                    </a:lnTo>
                    <a:lnTo>
                      <a:pt x="1179" y="1985"/>
                    </a:lnTo>
                    <a:lnTo>
                      <a:pt x="1176" y="1987"/>
                    </a:lnTo>
                    <a:lnTo>
                      <a:pt x="1172" y="1989"/>
                    </a:lnTo>
                    <a:lnTo>
                      <a:pt x="1167" y="1990"/>
                    </a:lnTo>
                    <a:lnTo>
                      <a:pt x="1163" y="1992"/>
                    </a:lnTo>
                    <a:lnTo>
                      <a:pt x="1163" y="1992"/>
                    </a:lnTo>
                    <a:close/>
                    <a:moveTo>
                      <a:pt x="13053" y="1777"/>
                    </a:moveTo>
                    <a:lnTo>
                      <a:pt x="13053" y="1777"/>
                    </a:lnTo>
                    <a:lnTo>
                      <a:pt x="13048" y="1775"/>
                    </a:lnTo>
                    <a:lnTo>
                      <a:pt x="13044" y="1774"/>
                    </a:lnTo>
                    <a:lnTo>
                      <a:pt x="13040" y="1773"/>
                    </a:lnTo>
                    <a:lnTo>
                      <a:pt x="13036" y="1769"/>
                    </a:lnTo>
                    <a:lnTo>
                      <a:pt x="13036" y="1769"/>
                    </a:lnTo>
                    <a:lnTo>
                      <a:pt x="13033" y="1766"/>
                    </a:lnTo>
                    <a:lnTo>
                      <a:pt x="13030" y="1762"/>
                    </a:lnTo>
                    <a:lnTo>
                      <a:pt x="13029" y="1757"/>
                    </a:lnTo>
                    <a:lnTo>
                      <a:pt x="13029" y="1753"/>
                    </a:lnTo>
                    <a:lnTo>
                      <a:pt x="13029" y="1748"/>
                    </a:lnTo>
                    <a:lnTo>
                      <a:pt x="13030" y="1743"/>
                    </a:lnTo>
                    <a:lnTo>
                      <a:pt x="13033" y="1740"/>
                    </a:lnTo>
                    <a:lnTo>
                      <a:pt x="13035" y="1736"/>
                    </a:lnTo>
                    <a:lnTo>
                      <a:pt x="13035" y="1736"/>
                    </a:lnTo>
                    <a:lnTo>
                      <a:pt x="13061" y="1706"/>
                    </a:lnTo>
                    <a:lnTo>
                      <a:pt x="13077" y="1687"/>
                    </a:lnTo>
                    <a:lnTo>
                      <a:pt x="13077" y="1577"/>
                    </a:lnTo>
                    <a:lnTo>
                      <a:pt x="13077" y="1577"/>
                    </a:lnTo>
                    <a:lnTo>
                      <a:pt x="13077" y="1572"/>
                    </a:lnTo>
                    <a:lnTo>
                      <a:pt x="13078" y="1567"/>
                    </a:lnTo>
                    <a:lnTo>
                      <a:pt x="13080" y="1564"/>
                    </a:lnTo>
                    <a:lnTo>
                      <a:pt x="13084" y="1560"/>
                    </a:lnTo>
                    <a:lnTo>
                      <a:pt x="13087" y="1558"/>
                    </a:lnTo>
                    <a:lnTo>
                      <a:pt x="13091" y="1555"/>
                    </a:lnTo>
                    <a:lnTo>
                      <a:pt x="13096" y="1554"/>
                    </a:lnTo>
                    <a:lnTo>
                      <a:pt x="13100" y="1553"/>
                    </a:lnTo>
                    <a:lnTo>
                      <a:pt x="13100" y="1553"/>
                    </a:lnTo>
                    <a:lnTo>
                      <a:pt x="13105" y="1554"/>
                    </a:lnTo>
                    <a:lnTo>
                      <a:pt x="13110" y="1555"/>
                    </a:lnTo>
                    <a:lnTo>
                      <a:pt x="13113" y="1558"/>
                    </a:lnTo>
                    <a:lnTo>
                      <a:pt x="13117" y="1560"/>
                    </a:lnTo>
                    <a:lnTo>
                      <a:pt x="13121" y="1564"/>
                    </a:lnTo>
                    <a:lnTo>
                      <a:pt x="13123" y="1567"/>
                    </a:lnTo>
                    <a:lnTo>
                      <a:pt x="13124" y="1572"/>
                    </a:lnTo>
                    <a:lnTo>
                      <a:pt x="13124" y="1577"/>
                    </a:lnTo>
                    <a:lnTo>
                      <a:pt x="13124" y="1696"/>
                    </a:lnTo>
                    <a:lnTo>
                      <a:pt x="13124" y="1696"/>
                    </a:lnTo>
                    <a:lnTo>
                      <a:pt x="13123" y="1703"/>
                    </a:lnTo>
                    <a:lnTo>
                      <a:pt x="13121" y="1709"/>
                    </a:lnTo>
                    <a:lnTo>
                      <a:pt x="13121" y="1709"/>
                    </a:lnTo>
                    <a:lnTo>
                      <a:pt x="13107" y="1727"/>
                    </a:lnTo>
                    <a:lnTo>
                      <a:pt x="13092" y="1744"/>
                    </a:lnTo>
                    <a:lnTo>
                      <a:pt x="13071" y="1768"/>
                    </a:lnTo>
                    <a:lnTo>
                      <a:pt x="13071" y="1768"/>
                    </a:lnTo>
                    <a:lnTo>
                      <a:pt x="13066" y="1772"/>
                    </a:lnTo>
                    <a:lnTo>
                      <a:pt x="13062" y="1774"/>
                    </a:lnTo>
                    <a:lnTo>
                      <a:pt x="13058" y="1775"/>
                    </a:lnTo>
                    <a:lnTo>
                      <a:pt x="13053" y="1777"/>
                    </a:lnTo>
                    <a:lnTo>
                      <a:pt x="13053" y="1777"/>
                    </a:lnTo>
                    <a:close/>
                    <a:moveTo>
                      <a:pt x="13100" y="1242"/>
                    </a:moveTo>
                    <a:lnTo>
                      <a:pt x="13100" y="1242"/>
                    </a:lnTo>
                    <a:lnTo>
                      <a:pt x="13096" y="1240"/>
                    </a:lnTo>
                    <a:lnTo>
                      <a:pt x="13091" y="1239"/>
                    </a:lnTo>
                    <a:lnTo>
                      <a:pt x="13087" y="1237"/>
                    </a:lnTo>
                    <a:lnTo>
                      <a:pt x="13084" y="1234"/>
                    </a:lnTo>
                    <a:lnTo>
                      <a:pt x="13080" y="1231"/>
                    </a:lnTo>
                    <a:lnTo>
                      <a:pt x="13078" y="1226"/>
                    </a:lnTo>
                    <a:lnTo>
                      <a:pt x="13077" y="1223"/>
                    </a:lnTo>
                    <a:lnTo>
                      <a:pt x="13077" y="1217"/>
                    </a:lnTo>
                    <a:lnTo>
                      <a:pt x="13077" y="1025"/>
                    </a:lnTo>
                    <a:lnTo>
                      <a:pt x="13077" y="1025"/>
                    </a:lnTo>
                    <a:lnTo>
                      <a:pt x="13077" y="1020"/>
                    </a:lnTo>
                    <a:lnTo>
                      <a:pt x="13078" y="1016"/>
                    </a:lnTo>
                    <a:lnTo>
                      <a:pt x="13080" y="1012"/>
                    </a:lnTo>
                    <a:lnTo>
                      <a:pt x="13084" y="1009"/>
                    </a:lnTo>
                    <a:lnTo>
                      <a:pt x="13087" y="1005"/>
                    </a:lnTo>
                    <a:lnTo>
                      <a:pt x="13091" y="1003"/>
                    </a:lnTo>
                    <a:lnTo>
                      <a:pt x="13096" y="1001"/>
                    </a:lnTo>
                    <a:lnTo>
                      <a:pt x="13100" y="1001"/>
                    </a:lnTo>
                    <a:lnTo>
                      <a:pt x="13100" y="1001"/>
                    </a:lnTo>
                    <a:lnTo>
                      <a:pt x="13105" y="1001"/>
                    </a:lnTo>
                    <a:lnTo>
                      <a:pt x="13110" y="1003"/>
                    </a:lnTo>
                    <a:lnTo>
                      <a:pt x="13113" y="1005"/>
                    </a:lnTo>
                    <a:lnTo>
                      <a:pt x="13117" y="1009"/>
                    </a:lnTo>
                    <a:lnTo>
                      <a:pt x="13121" y="1012"/>
                    </a:lnTo>
                    <a:lnTo>
                      <a:pt x="13123" y="1016"/>
                    </a:lnTo>
                    <a:lnTo>
                      <a:pt x="13124" y="1020"/>
                    </a:lnTo>
                    <a:lnTo>
                      <a:pt x="13124" y="1025"/>
                    </a:lnTo>
                    <a:lnTo>
                      <a:pt x="13124" y="1217"/>
                    </a:lnTo>
                    <a:lnTo>
                      <a:pt x="13124" y="1217"/>
                    </a:lnTo>
                    <a:lnTo>
                      <a:pt x="13124" y="1223"/>
                    </a:lnTo>
                    <a:lnTo>
                      <a:pt x="13123" y="1226"/>
                    </a:lnTo>
                    <a:lnTo>
                      <a:pt x="13121" y="1231"/>
                    </a:lnTo>
                    <a:lnTo>
                      <a:pt x="13117" y="1234"/>
                    </a:lnTo>
                    <a:lnTo>
                      <a:pt x="13113" y="1237"/>
                    </a:lnTo>
                    <a:lnTo>
                      <a:pt x="13110" y="1239"/>
                    </a:lnTo>
                    <a:lnTo>
                      <a:pt x="13105" y="1240"/>
                    </a:lnTo>
                    <a:lnTo>
                      <a:pt x="13100" y="1242"/>
                    </a:lnTo>
                    <a:lnTo>
                      <a:pt x="13100" y="1242"/>
                    </a:lnTo>
                    <a:close/>
                    <a:moveTo>
                      <a:pt x="13100" y="689"/>
                    </a:moveTo>
                    <a:lnTo>
                      <a:pt x="13100" y="689"/>
                    </a:lnTo>
                    <a:lnTo>
                      <a:pt x="13096" y="689"/>
                    </a:lnTo>
                    <a:lnTo>
                      <a:pt x="13091" y="688"/>
                    </a:lnTo>
                    <a:lnTo>
                      <a:pt x="13087" y="685"/>
                    </a:lnTo>
                    <a:lnTo>
                      <a:pt x="13084" y="682"/>
                    </a:lnTo>
                    <a:lnTo>
                      <a:pt x="13080" y="678"/>
                    </a:lnTo>
                    <a:lnTo>
                      <a:pt x="13078" y="675"/>
                    </a:lnTo>
                    <a:lnTo>
                      <a:pt x="13077" y="670"/>
                    </a:lnTo>
                    <a:lnTo>
                      <a:pt x="13077" y="665"/>
                    </a:lnTo>
                    <a:lnTo>
                      <a:pt x="13077" y="500"/>
                    </a:lnTo>
                    <a:lnTo>
                      <a:pt x="13077" y="500"/>
                    </a:lnTo>
                    <a:lnTo>
                      <a:pt x="13073" y="478"/>
                    </a:lnTo>
                    <a:lnTo>
                      <a:pt x="13073" y="478"/>
                    </a:lnTo>
                    <a:lnTo>
                      <a:pt x="13072" y="474"/>
                    </a:lnTo>
                    <a:lnTo>
                      <a:pt x="13073" y="469"/>
                    </a:lnTo>
                    <a:lnTo>
                      <a:pt x="13074" y="464"/>
                    </a:lnTo>
                    <a:lnTo>
                      <a:pt x="13077" y="461"/>
                    </a:lnTo>
                    <a:lnTo>
                      <a:pt x="13079" y="457"/>
                    </a:lnTo>
                    <a:lnTo>
                      <a:pt x="13083" y="453"/>
                    </a:lnTo>
                    <a:lnTo>
                      <a:pt x="13087" y="451"/>
                    </a:lnTo>
                    <a:lnTo>
                      <a:pt x="13092" y="450"/>
                    </a:lnTo>
                    <a:lnTo>
                      <a:pt x="13092" y="450"/>
                    </a:lnTo>
                    <a:lnTo>
                      <a:pt x="13097" y="450"/>
                    </a:lnTo>
                    <a:lnTo>
                      <a:pt x="13102" y="450"/>
                    </a:lnTo>
                    <a:lnTo>
                      <a:pt x="13106" y="451"/>
                    </a:lnTo>
                    <a:lnTo>
                      <a:pt x="13110" y="453"/>
                    </a:lnTo>
                    <a:lnTo>
                      <a:pt x="13113" y="457"/>
                    </a:lnTo>
                    <a:lnTo>
                      <a:pt x="13116" y="461"/>
                    </a:lnTo>
                    <a:lnTo>
                      <a:pt x="13118" y="464"/>
                    </a:lnTo>
                    <a:lnTo>
                      <a:pt x="13119" y="469"/>
                    </a:lnTo>
                    <a:lnTo>
                      <a:pt x="13119" y="469"/>
                    </a:lnTo>
                    <a:lnTo>
                      <a:pt x="13124" y="495"/>
                    </a:lnTo>
                    <a:lnTo>
                      <a:pt x="13124" y="495"/>
                    </a:lnTo>
                    <a:lnTo>
                      <a:pt x="13124" y="499"/>
                    </a:lnTo>
                    <a:lnTo>
                      <a:pt x="13124" y="665"/>
                    </a:lnTo>
                    <a:lnTo>
                      <a:pt x="13124" y="665"/>
                    </a:lnTo>
                    <a:lnTo>
                      <a:pt x="13124" y="670"/>
                    </a:lnTo>
                    <a:lnTo>
                      <a:pt x="13123" y="675"/>
                    </a:lnTo>
                    <a:lnTo>
                      <a:pt x="13121" y="678"/>
                    </a:lnTo>
                    <a:lnTo>
                      <a:pt x="13117" y="682"/>
                    </a:lnTo>
                    <a:lnTo>
                      <a:pt x="13113" y="685"/>
                    </a:lnTo>
                    <a:lnTo>
                      <a:pt x="13110" y="688"/>
                    </a:lnTo>
                    <a:lnTo>
                      <a:pt x="13105" y="689"/>
                    </a:lnTo>
                    <a:lnTo>
                      <a:pt x="13100" y="689"/>
                    </a:lnTo>
                    <a:lnTo>
                      <a:pt x="13100" y="689"/>
                    </a:lnTo>
                    <a:close/>
                    <a:moveTo>
                      <a:pt x="12916" y="193"/>
                    </a:moveTo>
                    <a:lnTo>
                      <a:pt x="12916" y="193"/>
                    </a:lnTo>
                    <a:lnTo>
                      <a:pt x="12913" y="193"/>
                    </a:lnTo>
                    <a:lnTo>
                      <a:pt x="12908" y="192"/>
                    </a:lnTo>
                    <a:lnTo>
                      <a:pt x="12904" y="190"/>
                    </a:lnTo>
                    <a:lnTo>
                      <a:pt x="12901" y="187"/>
                    </a:lnTo>
                    <a:lnTo>
                      <a:pt x="12901" y="187"/>
                    </a:lnTo>
                    <a:lnTo>
                      <a:pt x="12879" y="169"/>
                    </a:lnTo>
                    <a:lnTo>
                      <a:pt x="12859" y="153"/>
                    </a:lnTo>
                    <a:lnTo>
                      <a:pt x="12838" y="137"/>
                    </a:lnTo>
                    <a:lnTo>
                      <a:pt x="12817" y="123"/>
                    </a:lnTo>
                    <a:lnTo>
                      <a:pt x="12781" y="99"/>
                    </a:lnTo>
                    <a:lnTo>
                      <a:pt x="12747" y="81"/>
                    </a:lnTo>
                    <a:lnTo>
                      <a:pt x="12747" y="81"/>
                    </a:lnTo>
                    <a:lnTo>
                      <a:pt x="12744" y="79"/>
                    </a:lnTo>
                    <a:lnTo>
                      <a:pt x="12740" y="75"/>
                    </a:lnTo>
                    <a:lnTo>
                      <a:pt x="12738" y="72"/>
                    </a:lnTo>
                    <a:lnTo>
                      <a:pt x="12735" y="67"/>
                    </a:lnTo>
                    <a:lnTo>
                      <a:pt x="12735" y="62"/>
                    </a:lnTo>
                    <a:lnTo>
                      <a:pt x="12735" y="59"/>
                    </a:lnTo>
                    <a:lnTo>
                      <a:pt x="12735" y="54"/>
                    </a:lnTo>
                    <a:lnTo>
                      <a:pt x="12738" y="49"/>
                    </a:lnTo>
                    <a:lnTo>
                      <a:pt x="12738" y="49"/>
                    </a:lnTo>
                    <a:lnTo>
                      <a:pt x="12740" y="44"/>
                    </a:lnTo>
                    <a:lnTo>
                      <a:pt x="12744" y="42"/>
                    </a:lnTo>
                    <a:lnTo>
                      <a:pt x="12747" y="40"/>
                    </a:lnTo>
                    <a:lnTo>
                      <a:pt x="12752" y="37"/>
                    </a:lnTo>
                    <a:lnTo>
                      <a:pt x="12757" y="36"/>
                    </a:lnTo>
                    <a:lnTo>
                      <a:pt x="12760" y="36"/>
                    </a:lnTo>
                    <a:lnTo>
                      <a:pt x="12765" y="37"/>
                    </a:lnTo>
                    <a:lnTo>
                      <a:pt x="12770" y="39"/>
                    </a:lnTo>
                    <a:lnTo>
                      <a:pt x="12770" y="39"/>
                    </a:lnTo>
                    <a:lnTo>
                      <a:pt x="12804" y="59"/>
                    </a:lnTo>
                    <a:lnTo>
                      <a:pt x="12845" y="84"/>
                    </a:lnTo>
                    <a:lnTo>
                      <a:pt x="12866" y="98"/>
                    </a:lnTo>
                    <a:lnTo>
                      <a:pt x="12888" y="115"/>
                    </a:lnTo>
                    <a:lnTo>
                      <a:pt x="12910" y="132"/>
                    </a:lnTo>
                    <a:lnTo>
                      <a:pt x="12933" y="151"/>
                    </a:lnTo>
                    <a:lnTo>
                      <a:pt x="12933" y="151"/>
                    </a:lnTo>
                    <a:lnTo>
                      <a:pt x="12936" y="155"/>
                    </a:lnTo>
                    <a:lnTo>
                      <a:pt x="12939" y="159"/>
                    </a:lnTo>
                    <a:lnTo>
                      <a:pt x="12940" y="163"/>
                    </a:lnTo>
                    <a:lnTo>
                      <a:pt x="12941" y="168"/>
                    </a:lnTo>
                    <a:lnTo>
                      <a:pt x="12940" y="173"/>
                    </a:lnTo>
                    <a:lnTo>
                      <a:pt x="12940" y="178"/>
                    </a:lnTo>
                    <a:lnTo>
                      <a:pt x="12937" y="181"/>
                    </a:lnTo>
                    <a:lnTo>
                      <a:pt x="12934" y="185"/>
                    </a:lnTo>
                    <a:lnTo>
                      <a:pt x="12934" y="185"/>
                    </a:lnTo>
                    <a:lnTo>
                      <a:pt x="12930" y="188"/>
                    </a:lnTo>
                    <a:lnTo>
                      <a:pt x="12927" y="191"/>
                    </a:lnTo>
                    <a:lnTo>
                      <a:pt x="12922" y="193"/>
                    </a:lnTo>
                    <a:lnTo>
                      <a:pt x="12916" y="193"/>
                    </a:lnTo>
                    <a:lnTo>
                      <a:pt x="12916" y="193"/>
                    </a:lnTo>
                    <a:close/>
                    <a:moveTo>
                      <a:pt x="12406" y="48"/>
                    </a:moveTo>
                    <a:lnTo>
                      <a:pt x="12215" y="48"/>
                    </a:lnTo>
                    <a:lnTo>
                      <a:pt x="12215" y="48"/>
                    </a:lnTo>
                    <a:lnTo>
                      <a:pt x="12210" y="48"/>
                    </a:lnTo>
                    <a:lnTo>
                      <a:pt x="12205" y="47"/>
                    </a:lnTo>
                    <a:lnTo>
                      <a:pt x="12200" y="44"/>
                    </a:lnTo>
                    <a:lnTo>
                      <a:pt x="12197" y="42"/>
                    </a:lnTo>
                    <a:lnTo>
                      <a:pt x="12195" y="39"/>
                    </a:lnTo>
                    <a:lnTo>
                      <a:pt x="12192" y="34"/>
                    </a:lnTo>
                    <a:lnTo>
                      <a:pt x="12191" y="29"/>
                    </a:lnTo>
                    <a:lnTo>
                      <a:pt x="12190" y="24"/>
                    </a:lnTo>
                    <a:lnTo>
                      <a:pt x="12190" y="24"/>
                    </a:lnTo>
                    <a:lnTo>
                      <a:pt x="12191" y="20"/>
                    </a:lnTo>
                    <a:lnTo>
                      <a:pt x="12192" y="15"/>
                    </a:lnTo>
                    <a:lnTo>
                      <a:pt x="12195" y="11"/>
                    </a:lnTo>
                    <a:lnTo>
                      <a:pt x="12197" y="8"/>
                    </a:lnTo>
                    <a:lnTo>
                      <a:pt x="12200" y="4"/>
                    </a:lnTo>
                    <a:lnTo>
                      <a:pt x="12205" y="3"/>
                    </a:lnTo>
                    <a:lnTo>
                      <a:pt x="12210" y="0"/>
                    </a:lnTo>
                    <a:lnTo>
                      <a:pt x="12215" y="0"/>
                    </a:lnTo>
                    <a:lnTo>
                      <a:pt x="12406" y="0"/>
                    </a:lnTo>
                    <a:lnTo>
                      <a:pt x="12406" y="0"/>
                    </a:lnTo>
                    <a:lnTo>
                      <a:pt x="12411" y="0"/>
                    </a:lnTo>
                    <a:lnTo>
                      <a:pt x="12416" y="3"/>
                    </a:lnTo>
                    <a:lnTo>
                      <a:pt x="12419" y="4"/>
                    </a:lnTo>
                    <a:lnTo>
                      <a:pt x="12423" y="8"/>
                    </a:lnTo>
                    <a:lnTo>
                      <a:pt x="12426" y="11"/>
                    </a:lnTo>
                    <a:lnTo>
                      <a:pt x="12429" y="15"/>
                    </a:lnTo>
                    <a:lnTo>
                      <a:pt x="12430" y="20"/>
                    </a:lnTo>
                    <a:lnTo>
                      <a:pt x="12430" y="24"/>
                    </a:lnTo>
                    <a:lnTo>
                      <a:pt x="12430" y="24"/>
                    </a:lnTo>
                    <a:lnTo>
                      <a:pt x="12430" y="29"/>
                    </a:lnTo>
                    <a:lnTo>
                      <a:pt x="12429" y="34"/>
                    </a:lnTo>
                    <a:lnTo>
                      <a:pt x="12426" y="39"/>
                    </a:lnTo>
                    <a:lnTo>
                      <a:pt x="12423" y="42"/>
                    </a:lnTo>
                    <a:lnTo>
                      <a:pt x="12419" y="44"/>
                    </a:lnTo>
                    <a:lnTo>
                      <a:pt x="12416" y="47"/>
                    </a:lnTo>
                    <a:lnTo>
                      <a:pt x="12411" y="48"/>
                    </a:lnTo>
                    <a:lnTo>
                      <a:pt x="12406" y="48"/>
                    </a:lnTo>
                    <a:lnTo>
                      <a:pt x="12406" y="48"/>
                    </a:lnTo>
                    <a:close/>
                    <a:moveTo>
                      <a:pt x="11855" y="48"/>
                    </a:moveTo>
                    <a:lnTo>
                      <a:pt x="11662" y="48"/>
                    </a:lnTo>
                    <a:lnTo>
                      <a:pt x="11662" y="48"/>
                    </a:lnTo>
                    <a:lnTo>
                      <a:pt x="11657" y="48"/>
                    </a:lnTo>
                    <a:lnTo>
                      <a:pt x="11652" y="47"/>
                    </a:lnTo>
                    <a:lnTo>
                      <a:pt x="11649" y="44"/>
                    </a:lnTo>
                    <a:lnTo>
                      <a:pt x="11645" y="42"/>
                    </a:lnTo>
                    <a:lnTo>
                      <a:pt x="11643" y="39"/>
                    </a:lnTo>
                    <a:lnTo>
                      <a:pt x="11641" y="34"/>
                    </a:lnTo>
                    <a:lnTo>
                      <a:pt x="11639" y="29"/>
                    </a:lnTo>
                    <a:lnTo>
                      <a:pt x="11638" y="24"/>
                    </a:lnTo>
                    <a:lnTo>
                      <a:pt x="11638" y="24"/>
                    </a:lnTo>
                    <a:lnTo>
                      <a:pt x="11639" y="20"/>
                    </a:lnTo>
                    <a:lnTo>
                      <a:pt x="11641" y="15"/>
                    </a:lnTo>
                    <a:lnTo>
                      <a:pt x="11643" y="11"/>
                    </a:lnTo>
                    <a:lnTo>
                      <a:pt x="11645" y="8"/>
                    </a:lnTo>
                    <a:lnTo>
                      <a:pt x="11649" y="4"/>
                    </a:lnTo>
                    <a:lnTo>
                      <a:pt x="11652" y="3"/>
                    </a:lnTo>
                    <a:lnTo>
                      <a:pt x="11657" y="0"/>
                    </a:lnTo>
                    <a:lnTo>
                      <a:pt x="11662" y="0"/>
                    </a:lnTo>
                    <a:lnTo>
                      <a:pt x="11855" y="0"/>
                    </a:lnTo>
                    <a:lnTo>
                      <a:pt x="11855" y="0"/>
                    </a:lnTo>
                    <a:lnTo>
                      <a:pt x="11859" y="0"/>
                    </a:lnTo>
                    <a:lnTo>
                      <a:pt x="11864" y="3"/>
                    </a:lnTo>
                    <a:lnTo>
                      <a:pt x="11868" y="4"/>
                    </a:lnTo>
                    <a:lnTo>
                      <a:pt x="11871" y="8"/>
                    </a:lnTo>
                    <a:lnTo>
                      <a:pt x="11875" y="11"/>
                    </a:lnTo>
                    <a:lnTo>
                      <a:pt x="11876" y="15"/>
                    </a:lnTo>
                    <a:lnTo>
                      <a:pt x="11878" y="20"/>
                    </a:lnTo>
                    <a:lnTo>
                      <a:pt x="11878" y="24"/>
                    </a:lnTo>
                    <a:lnTo>
                      <a:pt x="11878" y="24"/>
                    </a:lnTo>
                    <a:lnTo>
                      <a:pt x="11878" y="29"/>
                    </a:lnTo>
                    <a:lnTo>
                      <a:pt x="11876" y="34"/>
                    </a:lnTo>
                    <a:lnTo>
                      <a:pt x="11875" y="39"/>
                    </a:lnTo>
                    <a:lnTo>
                      <a:pt x="11871" y="42"/>
                    </a:lnTo>
                    <a:lnTo>
                      <a:pt x="11868" y="44"/>
                    </a:lnTo>
                    <a:lnTo>
                      <a:pt x="11864" y="47"/>
                    </a:lnTo>
                    <a:lnTo>
                      <a:pt x="11859" y="48"/>
                    </a:lnTo>
                    <a:lnTo>
                      <a:pt x="11855" y="48"/>
                    </a:lnTo>
                    <a:lnTo>
                      <a:pt x="11855" y="48"/>
                    </a:lnTo>
                    <a:close/>
                    <a:moveTo>
                      <a:pt x="11302" y="48"/>
                    </a:moveTo>
                    <a:lnTo>
                      <a:pt x="11110" y="48"/>
                    </a:lnTo>
                    <a:lnTo>
                      <a:pt x="11110" y="48"/>
                    </a:lnTo>
                    <a:lnTo>
                      <a:pt x="11106" y="48"/>
                    </a:lnTo>
                    <a:lnTo>
                      <a:pt x="11101" y="47"/>
                    </a:lnTo>
                    <a:lnTo>
                      <a:pt x="11097" y="44"/>
                    </a:lnTo>
                    <a:lnTo>
                      <a:pt x="11094" y="42"/>
                    </a:lnTo>
                    <a:lnTo>
                      <a:pt x="11090" y="39"/>
                    </a:lnTo>
                    <a:lnTo>
                      <a:pt x="11088" y="34"/>
                    </a:lnTo>
                    <a:lnTo>
                      <a:pt x="11087" y="29"/>
                    </a:lnTo>
                    <a:lnTo>
                      <a:pt x="11087" y="24"/>
                    </a:lnTo>
                    <a:lnTo>
                      <a:pt x="11087" y="24"/>
                    </a:lnTo>
                    <a:lnTo>
                      <a:pt x="11087" y="20"/>
                    </a:lnTo>
                    <a:lnTo>
                      <a:pt x="11088" y="15"/>
                    </a:lnTo>
                    <a:lnTo>
                      <a:pt x="11090" y="11"/>
                    </a:lnTo>
                    <a:lnTo>
                      <a:pt x="11094" y="8"/>
                    </a:lnTo>
                    <a:lnTo>
                      <a:pt x="11097" y="4"/>
                    </a:lnTo>
                    <a:lnTo>
                      <a:pt x="11101" y="3"/>
                    </a:lnTo>
                    <a:lnTo>
                      <a:pt x="11106" y="0"/>
                    </a:lnTo>
                    <a:lnTo>
                      <a:pt x="11110" y="0"/>
                    </a:lnTo>
                    <a:lnTo>
                      <a:pt x="11302" y="0"/>
                    </a:lnTo>
                    <a:lnTo>
                      <a:pt x="11302" y="0"/>
                    </a:lnTo>
                    <a:lnTo>
                      <a:pt x="11308" y="0"/>
                    </a:lnTo>
                    <a:lnTo>
                      <a:pt x="11311" y="3"/>
                    </a:lnTo>
                    <a:lnTo>
                      <a:pt x="11316" y="4"/>
                    </a:lnTo>
                    <a:lnTo>
                      <a:pt x="11320" y="8"/>
                    </a:lnTo>
                    <a:lnTo>
                      <a:pt x="11322" y="11"/>
                    </a:lnTo>
                    <a:lnTo>
                      <a:pt x="11324" y="15"/>
                    </a:lnTo>
                    <a:lnTo>
                      <a:pt x="11326" y="20"/>
                    </a:lnTo>
                    <a:lnTo>
                      <a:pt x="11327" y="24"/>
                    </a:lnTo>
                    <a:lnTo>
                      <a:pt x="11327" y="24"/>
                    </a:lnTo>
                    <a:lnTo>
                      <a:pt x="11326" y="29"/>
                    </a:lnTo>
                    <a:lnTo>
                      <a:pt x="11324" y="34"/>
                    </a:lnTo>
                    <a:lnTo>
                      <a:pt x="11322" y="39"/>
                    </a:lnTo>
                    <a:lnTo>
                      <a:pt x="11320" y="42"/>
                    </a:lnTo>
                    <a:lnTo>
                      <a:pt x="11316" y="44"/>
                    </a:lnTo>
                    <a:lnTo>
                      <a:pt x="11311" y="47"/>
                    </a:lnTo>
                    <a:lnTo>
                      <a:pt x="11308" y="48"/>
                    </a:lnTo>
                    <a:lnTo>
                      <a:pt x="11302" y="48"/>
                    </a:lnTo>
                    <a:lnTo>
                      <a:pt x="11302" y="48"/>
                    </a:lnTo>
                    <a:close/>
                    <a:moveTo>
                      <a:pt x="10750" y="48"/>
                    </a:moveTo>
                    <a:lnTo>
                      <a:pt x="10559" y="48"/>
                    </a:lnTo>
                    <a:lnTo>
                      <a:pt x="10559" y="48"/>
                    </a:lnTo>
                    <a:lnTo>
                      <a:pt x="10554" y="48"/>
                    </a:lnTo>
                    <a:lnTo>
                      <a:pt x="10549" y="47"/>
                    </a:lnTo>
                    <a:lnTo>
                      <a:pt x="10545" y="44"/>
                    </a:lnTo>
                    <a:lnTo>
                      <a:pt x="10541" y="42"/>
                    </a:lnTo>
                    <a:lnTo>
                      <a:pt x="10539" y="39"/>
                    </a:lnTo>
                    <a:lnTo>
                      <a:pt x="10536" y="34"/>
                    </a:lnTo>
                    <a:lnTo>
                      <a:pt x="10535" y="29"/>
                    </a:lnTo>
                    <a:lnTo>
                      <a:pt x="10534" y="24"/>
                    </a:lnTo>
                    <a:lnTo>
                      <a:pt x="10534" y="24"/>
                    </a:lnTo>
                    <a:lnTo>
                      <a:pt x="10535" y="20"/>
                    </a:lnTo>
                    <a:lnTo>
                      <a:pt x="10536" y="15"/>
                    </a:lnTo>
                    <a:lnTo>
                      <a:pt x="10539" y="11"/>
                    </a:lnTo>
                    <a:lnTo>
                      <a:pt x="10541" y="8"/>
                    </a:lnTo>
                    <a:lnTo>
                      <a:pt x="10545" y="4"/>
                    </a:lnTo>
                    <a:lnTo>
                      <a:pt x="10549" y="3"/>
                    </a:lnTo>
                    <a:lnTo>
                      <a:pt x="10554" y="0"/>
                    </a:lnTo>
                    <a:lnTo>
                      <a:pt x="10559" y="0"/>
                    </a:lnTo>
                    <a:lnTo>
                      <a:pt x="10750" y="0"/>
                    </a:lnTo>
                    <a:lnTo>
                      <a:pt x="10750" y="0"/>
                    </a:lnTo>
                    <a:lnTo>
                      <a:pt x="10755" y="0"/>
                    </a:lnTo>
                    <a:lnTo>
                      <a:pt x="10760" y="3"/>
                    </a:lnTo>
                    <a:lnTo>
                      <a:pt x="10763" y="4"/>
                    </a:lnTo>
                    <a:lnTo>
                      <a:pt x="10767" y="8"/>
                    </a:lnTo>
                    <a:lnTo>
                      <a:pt x="10770" y="11"/>
                    </a:lnTo>
                    <a:lnTo>
                      <a:pt x="10773" y="15"/>
                    </a:lnTo>
                    <a:lnTo>
                      <a:pt x="10774" y="20"/>
                    </a:lnTo>
                    <a:lnTo>
                      <a:pt x="10774" y="24"/>
                    </a:lnTo>
                    <a:lnTo>
                      <a:pt x="10774" y="24"/>
                    </a:lnTo>
                    <a:lnTo>
                      <a:pt x="10774" y="29"/>
                    </a:lnTo>
                    <a:lnTo>
                      <a:pt x="10773" y="34"/>
                    </a:lnTo>
                    <a:lnTo>
                      <a:pt x="10770" y="39"/>
                    </a:lnTo>
                    <a:lnTo>
                      <a:pt x="10767" y="42"/>
                    </a:lnTo>
                    <a:lnTo>
                      <a:pt x="10763" y="44"/>
                    </a:lnTo>
                    <a:lnTo>
                      <a:pt x="10760" y="47"/>
                    </a:lnTo>
                    <a:lnTo>
                      <a:pt x="10755" y="48"/>
                    </a:lnTo>
                    <a:lnTo>
                      <a:pt x="10750" y="48"/>
                    </a:lnTo>
                    <a:lnTo>
                      <a:pt x="10750" y="48"/>
                    </a:lnTo>
                    <a:close/>
                    <a:moveTo>
                      <a:pt x="10199" y="48"/>
                    </a:moveTo>
                    <a:lnTo>
                      <a:pt x="10006" y="48"/>
                    </a:lnTo>
                    <a:lnTo>
                      <a:pt x="10006" y="48"/>
                    </a:lnTo>
                    <a:lnTo>
                      <a:pt x="10001" y="48"/>
                    </a:lnTo>
                    <a:lnTo>
                      <a:pt x="9996" y="47"/>
                    </a:lnTo>
                    <a:lnTo>
                      <a:pt x="9993" y="44"/>
                    </a:lnTo>
                    <a:lnTo>
                      <a:pt x="9989" y="42"/>
                    </a:lnTo>
                    <a:lnTo>
                      <a:pt x="9987" y="39"/>
                    </a:lnTo>
                    <a:lnTo>
                      <a:pt x="9985" y="34"/>
                    </a:lnTo>
                    <a:lnTo>
                      <a:pt x="9983" y="29"/>
                    </a:lnTo>
                    <a:lnTo>
                      <a:pt x="9982" y="24"/>
                    </a:lnTo>
                    <a:lnTo>
                      <a:pt x="9982" y="24"/>
                    </a:lnTo>
                    <a:lnTo>
                      <a:pt x="9983" y="20"/>
                    </a:lnTo>
                    <a:lnTo>
                      <a:pt x="9985" y="15"/>
                    </a:lnTo>
                    <a:lnTo>
                      <a:pt x="9987" y="11"/>
                    </a:lnTo>
                    <a:lnTo>
                      <a:pt x="9989" y="8"/>
                    </a:lnTo>
                    <a:lnTo>
                      <a:pt x="9993" y="4"/>
                    </a:lnTo>
                    <a:lnTo>
                      <a:pt x="9996" y="3"/>
                    </a:lnTo>
                    <a:lnTo>
                      <a:pt x="10001" y="0"/>
                    </a:lnTo>
                    <a:lnTo>
                      <a:pt x="10006" y="0"/>
                    </a:lnTo>
                    <a:lnTo>
                      <a:pt x="10199" y="0"/>
                    </a:lnTo>
                    <a:lnTo>
                      <a:pt x="10199" y="0"/>
                    </a:lnTo>
                    <a:lnTo>
                      <a:pt x="10203" y="0"/>
                    </a:lnTo>
                    <a:lnTo>
                      <a:pt x="10208" y="3"/>
                    </a:lnTo>
                    <a:lnTo>
                      <a:pt x="10212" y="4"/>
                    </a:lnTo>
                    <a:lnTo>
                      <a:pt x="10215" y="8"/>
                    </a:lnTo>
                    <a:lnTo>
                      <a:pt x="10219" y="11"/>
                    </a:lnTo>
                    <a:lnTo>
                      <a:pt x="10220" y="15"/>
                    </a:lnTo>
                    <a:lnTo>
                      <a:pt x="10222" y="20"/>
                    </a:lnTo>
                    <a:lnTo>
                      <a:pt x="10222" y="24"/>
                    </a:lnTo>
                    <a:lnTo>
                      <a:pt x="10222" y="24"/>
                    </a:lnTo>
                    <a:lnTo>
                      <a:pt x="10222" y="29"/>
                    </a:lnTo>
                    <a:lnTo>
                      <a:pt x="10220" y="34"/>
                    </a:lnTo>
                    <a:lnTo>
                      <a:pt x="10219" y="39"/>
                    </a:lnTo>
                    <a:lnTo>
                      <a:pt x="10215" y="42"/>
                    </a:lnTo>
                    <a:lnTo>
                      <a:pt x="10212" y="44"/>
                    </a:lnTo>
                    <a:lnTo>
                      <a:pt x="10208" y="47"/>
                    </a:lnTo>
                    <a:lnTo>
                      <a:pt x="10203" y="48"/>
                    </a:lnTo>
                    <a:lnTo>
                      <a:pt x="10199" y="48"/>
                    </a:lnTo>
                    <a:lnTo>
                      <a:pt x="10199" y="48"/>
                    </a:lnTo>
                    <a:close/>
                    <a:moveTo>
                      <a:pt x="9646" y="48"/>
                    </a:moveTo>
                    <a:lnTo>
                      <a:pt x="9454" y="48"/>
                    </a:lnTo>
                    <a:lnTo>
                      <a:pt x="9454" y="48"/>
                    </a:lnTo>
                    <a:lnTo>
                      <a:pt x="9450" y="48"/>
                    </a:lnTo>
                    <a:lnTo>
                      <a:pt x="9445" y="47"/>
                    </a:lnTo>
                    <a:lnTo>
                      <a:pt x="9441" y="44"/>
                    </a:lnTo>
                    <a:lnTo>
                      <a:pt x="9438" y="42"/>
                    </a:lnTo>
                    <a:lnTo>
                      <a:pt x="9434" y="39"/>
                    </a:lnTo>
                    <a:lnTo>
                      <a:pt x="9432" y="34"/>
                    </a:lnTo>
                    <a:lnTo>
                      <a:pt x="9431" y="29"/>
                    </a:lnTo>
                    <a:lnTo>
                      <a:pt x="9431" y="24"/>
                    </a:lnTo>
                    <a:lnTo>
                      <a:pt x="9431" y="24"/>
                    </a:lnTo>
                    <a:lnTo>
                      <a:pt x="9431" y="20"/>
                    </a:lnTo>
                    <a:lnTo>
                      <a:pt x="9432" y="15"/>
                    </a:lnTo>
                    <a:lnTo>
                      <a:pt x="9434" y="11"/>
                    </a:lnTo>
                    <a:lnTo>
                      <a:pt x="9438" y="8"/>
                    </a:lnTo>
                    <a:lnTo>
                      <a:pt x="9441" y="4"/>
                    </a:lnTo>
                    <a:lnTo>
                      <a:pt x="9445" y="3"/>
                    </a:lnTo>
                    <a:lnTo>
                      <a:pt x="9450" y="0"/>
                    </a:lnTo>
                    <a:lnTo>
                      <a:pt x="9454" y="0"/>
                    </a:lnTo>
                    <a:lnTo>
                      <a:pt x="9646" y="0"/>
                    </a:lnTo>
                    <a:lnTo>
                      <a:pt x="9646" y="0"/>
                    </a:lnTo>
                    <a:lnTo>
                      <a:pt x="9652" y="0"/>
                    </a:lnTo>
                    <a:lnTo>
                      <a:pt x="9655" y="3"/>
                    </a:lnTo>
                    <a:lnTo>
                      <a:pt x="9660" y="4"/>
                    </a:lnTo>
                    <a:lnTo>
                      <a:pt x="9664" y="8"/>
                    </a:lnTo>
                    <a:lnTo>
                      <a:pt x="9666" y="11"/>
                    </a:lnTo>
                    <a:lnTo>
                      <a:pt x="9668" y="15"/>
                    </a:lnTo>
                    <a:lnTo>
                      <a:pt x="9670" y="20"/>
                    </a:lnTo>
                    <a:lnTo>
                      <a:pt x="9671" y="24"/>
                    </a:lnTo>
                    <a:lnTo>
                      <a:pt x="9671" y="24"/>
                    </a:lnTo>
                    <a:lnTo>
                      <a:pt x="9670" y="29"/>
                    </a:lnTo>
                    <a:lnTo>
                      <a:pt x="9668" y="34"/>
                    </a:lnTo>
                    <a:lnTo>
                      <a:pt x="9666" y="39"/>
                    </a:lnTo>
                    <a:lnTo>
                      <a:pt x="9664" y="42"/>
                    </a:lnTo>
                    <a:lnTo>
                      <a:pt x="9660" y="44"/>
                    </a:lnTo>
                    <a:lnTo>
                      <a:pt x="9655" y="47"/>
                    </a:lnTo>
                    <a:lnTo>
                      <a:pt x="9652" y="48"/>
                    </a:lnTo>
                    <a:lnTo>
                      <a:pt x="9646" y="48"/>
                    </a:lnTo>
                    <a:lnTo>
                      <a:pt x="9646" y="48"/>
                    </a:lnTo>
                    <a:close/>
                    <a:moveTo>
                      <a:pt x="9094" y="48"/>
                    </a:moveTo>
                    <a:lnTo>
                      <a:pt x="8903" y="48"/>
                    </a:lnTo>
                    <a:lnTo>
                      <a:pt x="8903" y="48"/>
                    </a:lnTo>
                    <a:lnTo>
                      <a:pt x="8898" y="48"/>
                    </a:lnTo>
                    <a:lnTo>
                      <a:pt x="8893" y="47"/>
                    </a:lnTo>
                    <a:lnTo>
                      <a:pt x="8889" y="44"/>
                    </a:lnTo>
                    <a:lnTo>
                      <a:pt x="8885" y="42"/>
                    </a:lnTo>
                    <a:lnTo>
                      <a:pt x="8883" y="39"/>
                    </a:lnTo>
                    <a:lnTo>
                      <a:pt x="8880" y="34"/>
                    </a:lnTo>
                    <a:lnTo>
                      <a:pt x="8879" y="29"/>
                    </a:lnTo>
                    <a:lnTo>
                      <a:pt x="8878" y="24"/>
                    </a:lnTo>
                    <a:lnTo>
                      <a:pt x="8878" y="24"/>
                    </a:lnTo>
                    <a:lnTo>
                      <a:pt x="8879" y="20"/>
                    </a:lnTo>
                    <a:lnTo>
                      <a:pt x="8880" y="15"/>
                    </a:lnTo>
                    <a:lnTo>
                      <a:pt x="8883" y="11"/>
                    </a:lnTo>
                    <a:lnTo>
                      <a:pt x="8885" y="8"/>
                    </a:lnTo>
                    <a:lnTo>
                      <a:pt x="8889" y="4"/>
                    </a:lnTo>
                    <a:lnTo>
                      <a:pt x="8893" y="3"/>
                    </a:lnTo>
                    <a:lnTo>
                      <a:pt x="8898" y="0"/>
                    </a:lnTo>
                    <a:lnTo>
                      <a:pt x="8903" y="0"/>
                    </a:lnTo>
                    <a:lnTo>
                      <a:pt x="9094" y="0"/>
                    </a:lnTo>
                    <a:lnTo>
                      <a:pt x="9094" y="0"/>
                    </a:lnTo>
                    <a:lnTo>
                      <a:pt x="9099" y="0"/>
                    </a:lnTo>
                    <a:lnTo>
                      <a:pt x="9104" y="3"/>
                    </a:lnTo>
                    <a:lnTo>
                      <a:pt x="9107" y="4"/>
                    </a:lnTo>
                    <a:lnTo>
                      <a:pt x="9111" y="8"/>
                    </a:lnTo>
                    <a:lnTo>
                      <a:pt x="9114" y="11"/>
                    </a:lnTo>
                    <a:lnTo>
                      <a:pt x="9117" y="15"/>
                    </a:lnTo>
                    <a:lnTo>
                      <a:pt x="9118" y="20"/>
                    </a:lnTo>
                    <a:lnTo>
                      <a:pt x="9118" y="24"/>
                    </a:lnTo>
                    <a:lnTo>
                      <a:pt x="9118" y="24"/>
                    </a:lnTo>
                    <a:lnTo>
                      <a:pt x="9118" y="29"/>
                    </a:lnTo>
                    <a:lnTo>
                      <a:pt x="9117" y="34"/>
                    </a:lnTo>
                    <a:lnTo>
                      <a:pt x="9114" y="39"/>
                    </a:lnTo>
                    <a:lnTo>
                      <a:pt x="9111" y="42"/>
                    </a:lnTo>
                    <a:lnTo>
                      <a:pt x="9107" y="44"/>
                    </a:lnTo>
                    <a:lnTo>
                      <a:pt x="9104" y="47"/>
                    </a:lnTo>
                    <a:lnTo>
                      <a:pt x="9099" y="48"/>
                    </a:lnTo>
                    <a:lnTo>
                      <a:pt x="9094" y="48"/>
                    </a:lnTo>
                    <a:lnTo>
                      <a:pt x="9094" y="48"/>
                    </a:lnTo>
                    <a:close/>
                    <a:moveTo>
                      <a:pt x="8543" y="48"/>
                    </a:moveTo>
                    <a:lnTo>
                      <a:pt x="8350" y="48"/>
                    </a:lnTo>
                    <a:lnTo>
                      <a:pt x="8350" y="48"/>
                    </a:lnTo>
                    <a:lnTo>
                      <a:pt x="8345" y="48"/>
                    </a:lnTo>
                    <a:lnTo>
                      <a:pt x="8341" y="47"/>
                    </a:lnTo>
                    <a:lnTo>
                      <a:pt x="8337" y="44"/>
                    </a:lnTo>
                    <a:lnTo>
                      <a:pt x="8333" y="42"/>
                    </a:lnTo>
                    <a:lnTo>
                      <a:pt x="8331" y="39"/>
                    </a:lnTo>
                    <a:lnTo>
                      <a:pt x="8329" y="34"/>
                    </a:lnTo>
                    <a:lnTo>
                      <a:pt x="8327" y="29"/>
                    </a:lnTo>
                    <a:lnTo>
                      <a:pt x="8326" y="24"/>
                    </a:lnTo>
                    <a:lnTo>
                      <a:pt x="8326" y="24"/>
                    </a:lnTo>
                    <a:lnTo>
                      <a:pt x="8327" y="20"/>
                    </a:lnTo>
                    <a:lnTo>
                      <a:pt x="8329" y="15"/>
                    </a:lnTo>
                    <a:lnTo>
                      <a:pt x="8331" y="11"/>
                    </a:lnTo>
                    <a:lnTo>
                      <a:pt x="8333" y="8"/>
                    </a:lnTo>
                    <a:lnTo>
                      <a:pt x="8337" y="4"/>
                    </a:lnTo>
                    <a:lnTo>
                      <a:pt x="8341" y="3"/>
                    </a:lnTo>
                    <a:lnTo>
                      <a:pt x="8345" y="0"/>
                    </a:lnTo>
                    <a:lnTo>
                      <a:pt x="8350" y="0"/>
                    </a:lnTo>
                    <a:lnTo>
                      <a:pt x="8543" y="0"/>
                    </a:lnTo>
                    <a:lnTo>
                      <a:pt x="8543" y="0"/>
                    </a:lnTo>
                    <a:lnTo>
                      <a:pt x="8547" y="0"/>
                    </a:lnTo>
                    <a:lnTo>
                      <a:pt x="8552" y="3"/>
                    </a:lnTo>
                    <a:lnTo>
                      <a:pt x="8556" y="4"/>
                    </a:lnTo>
                    <a:lnTo>
                      <a:pt x="8559" y="8"/>
                    </a:lnTo>
                    <a:lnTo>
                      <a:pt x="8563" y="11"/>
                    </a:lnTo>
                    <a:lnTo>
                      <a:pt x="8564" y="15"/>
                    </a:lnTo>
                    <a:lnTo>
                      <a:pt x="8566" y="20"/>
                    </a:lnTo>
                    <a:lnTo>
                      <a:pt x="8566" y="24"/>
                    </a:lnTo>
                    <a:lnTo>
                      <a:pt x="8566" y="24"/>
                    </a:lnTo>
                    <a:lnTo>
                      <a:pt x="8566" y="29"/>
                    </a:lnTo>
                    <a:lnTo>
                      <a:pt x="8564" y="34"/>
                    </a:lnTo>
                    <a:lnTo>
                      <a:pt x="8563" y="39"/>
                    </a:lnTo>
                    <a:lnTo>
                      <a:pt x="8559" y="42"/>
                    </a:lnTo>
                    <a:lnTo>
                      <a:pt x="8556" y="44"/>
                    </a:lnTo>
                    <a:lnTo>
                      <a:pt x="8552" y="47"/>
                    </a:lnTo>
                    <a:lnTo>
                      <a:pt x="8547" y="48"/>
                    </a:lnTo>
                    <a:lnTo>
                      <a:pt x="8543" y="48"/>
                    </a:lnTo>
                    <a:lnTo>
                      <a:pt x="8543" y="48"/>
                    </a:lnTo>
                    <a:close/>
                    <a:moveTo>
                      <a:pt x="7990" y="48"/>
                    </a:moveTo>
                    <a:lnTo>
                      <a:pt x="7798" y="48"/>
                    </a:lnTo>
                    <a:lnTo>
                      <a:pt x="7798" y="48"/>
                    </a:lnTo>
                    <a:lnTo>
                      <a:pt x="7794" y="48"/>
                    </a:lnTo>
                    <a:lnTo>
                      <a:pt x="7789" y="47"/>
                    </a:lnTo>
                    <a:lnTo>
                      <a:pt x="7785" y="44"/>
                    </a:lnTo>
                    <a:lnTo>
                      <a:pt x="7782" y="42"/>
                    </a:lnTo>
                    <a:lnTo>
                      <a:pt x="7778" y="39"/>
                    </a:lnTo>
                    <a:lnTo>
                      <a:pt x="7776" y="34"/>
                    </a:lnTo>
                    <a:lnTo>
                      <a:pt x="7775" y="29"/>
                    </a:lnTo>
                    <a:lnTo>
                      <a:pt x="7775" y="24"/>
                    </a:lnTo>
                    <a:lnTo>
                      <a:pt x="7775" y="24"/>
                    </a:lnTo>
                    <a:lnTo>
                      <a:pt x="7775" y="20"/>
                    </a:lnTo>
                    <a:lnTo>
                      <a:pt x="7776" y="15"/>
                    </a:lnTo>
                    <a:lnTo>
                      <a:pt x="7778" y="11"/>
                    </a:lnTo>
                    <a:lnTo>
                      <a:pt x="7782" y="8"/>
                    </a:lnTo>
                    <a:lnTo>
                      <a:pt x="7785" y="4"/>
                    </a:lnTo>
                    <a:lnTo>
                      <a:pt x="7789" y="3"/>
                    </a:lnTo>
                    <a:lnTo>
                      <a:pt x="7794" y="0"/>
                    </a:lnTo>
                    <a:lnTo>
                      <a:pt x="7798" y="0"/>
                    </a:lnTo>
                    <a:lnTo>
                      <a:pt x="7990" y="0"/>
                    </a:lnTo>
                    <a:lnTo>
                      <a:pt x="7990" y="0"/>
                    </a:lnTo>
                    <a:lnTo>
                      <a:pt x="7996" y="0"/>
                    </a:lnTo>
                    <a:lnTo>
                      <a:pt x="7999" y="3"/>
                    </a:lnTo>
                    <a:lnTo>
                      <a:pt x="8004" y="4"/>
                    </a:lnTo>
                    <a:lnTo>
                      <a:pt x="8008" y="8"/>
                    </a:lnTo>
                    <a:lnTo>
                      <a:pt x="8010" y="11"/>
                    </a:lnTo>
                    <a:lnTo>
                      <a:pt x="8012" y="15"/>
                    </a:lnTo>
                    <a:lnTo>
                      <a:pt x="8014" y="20"/>
                    </a:lnTo>
                    <a:lnTo>
                      <a:pt x="8015" y="24"/>
                    </a:lnTo>
                    <a:lnTo>
                      <a:pt x="8015" y="24"/>
                    </a:lnTo>
                    <a:lnTo>
                      <a:pt x="8014" y="29"/>
                    </a:lnTo>
                    <a:lnTo>
                      <a:pt x="8012" y="34"/>
                    </a:lnTo>
                    <a:lnTo>
                      <a:pt x="8010" y="39"/>
                    </a:lnTo>
                    <a:lnTo>
                      <a:pt x="8008" y="42"/>
                    </a:lnTo>
                    <a:lnTo>
                      <a:pt x="8004" y="44"/>
                    </a:lnTo>
                    <a:lnTo>
                      <a:pt x="7999" y="47"/>
                    </a:lnTo>
                    <a:lnTo>
                      <a:pt x="7996" y="48"/>
                    </a:lnTo>
                    <a:lnTo>
                      <a:pt x="7990" y="48"/>
                    </a:lnTo>
                    <a:lnTo>
                      <a:pt x="7990" y="48"/>
                    </a:lnTo>
                    <a:close/>
                    <a:moveTo>
                      <a:pt x="7438" y="48"/>
                    </a:moveTo>
                    <a:lnTo>
                      <a:pt x="7247" y="48"/>
                    </a:lnTo>
                    <a:lnTo>
                      <a:pt x="7247" y="48"/>
                    </a:lnTo>
                    <a:lnTo>
                      <a:pt x="7242" y="48"/>
                    </a:lnTo>
                    <a:lnTo>
                      <a:pt x="7237" y="47"/>
                    </a:lnTo>
                    <a:lnTo>
                      <a:pt x="7233" y="44"/>
                    </a:lnTo>
                    <a:lnTo>
                      <a:pt x="7229" y="42"/>
                    </a:lnTo>
                    <a:lnTo>
                      <a:pt x="7227" y="39"/>
                    </a:lnTo>
                    <a:lnTo>
                      <a:pt x="7224" y="34"/>
                    </a:lnTo>
                    <a:lnTo>
                      <a:pt x="7223" y="29"/>
                    </a:lnTo>
                    <a:lnTo>
                      <a:pt x="7222" y="24"/>
                    </a:lnTo>
                    <a:lnTo>
                      <a:pt x="7222" y="24"/>
                    </a:lnTo>
                    <a:lnTo>
                      <a:pt x="7223" y="20"/>
                    </a:lnTo>
                    <a:lnTo>
                      <a:pt x="7224" y="15"/>
                    </a:lnTo>
                    <a:lnTo>
                      <a:pt x="7227" y="11"/>
                    </a:lnTo>
                    <a:lnTo>
                      <a:pt x="7229" y="8"/>
                    </a:lnTo>
                    <a:lnTo>
                      <a:pt x="7233" y="4"/>
                    </a:lnTo>
                    <a:lnTo>
                      <a:pt x="7237" y="3"/>
                    </a:lnTo>
                    <a:lnTo>
                      <a:pt x="7242" y="0"/>
                    </a:lnTo>
                    <a:lnTo>
                      <a:pt x="7247" y="0"/>
                    </a:lnTo>
                    <a:lnTo>
                      <a:pt x="7438" y="0"/>
                    </a:lnTo>
                    <a:lnTo>
                      <a:pt x="7438" y="0"/>
                    </a:lnTo>
                    <a:lnTo>
                      <a:pt x="7443" y="0"/>
                    </a:lnTo>
                    <a:lnTo>
                      <a:pt x="7448" y="3"/>
                    </a:lnTo>
                    <a:lnTo>
                      <a:pt x="7451" y="4"/>
                    </a:lnTo>
                    <a:lnTo>
                      <a:pt x="7455" y="8"/>
                    </a:lnTo>
                    <a:lnTo>
                      <a:pt x="7458" y="11"/>
                    </a:lnTo>
                    <a:lnTo>
                      <a:pt x="7461" y="15"/>
                    </a:lnTo>
                    <a:lnTo>
                      <a:pt x="7462" y="20"/>
                    </a:lnTo>
                    <a:lnTo>
                      <a:pt x="7462" y="24"/>
                    </a:lnTo>
                    <a:lnTo>
                      <a:pt x="7462" y="24"/>
                    </a:lnTo>
                    <a:lnTo>
                      <a:pt x="7462" y="29"/>
                    </a:lnTo>
                    <a:lnTo>
                      <a:pt x="7461" y="34"/>
                    </a:lnTo>
                    <a:lnTo>
                      <a:pt x="7458" y="39"/>
                    </a:lnTo>
                    <a:lnTo>
                      <a:pt x="7455" y="42"/>
                    </a:lnTo>
                    <a:lnTo>
                      <a:pt x="7451" y="44"/>
                    </a:lnTo>
                    <a:lnTo>
                      <a:pt x="7448" y="47"/>
                    </a:lnTo>
                    <a:lnTo>
                      <a:pt x="7443" y="48"/>
                    </a:lnTo>
                    <a:lnTo>
                      <a:pt x="7438" y="48"/>
                    </a:lnTo>
                    <a:lnTo>
                      <a:pt x="7438" y="48"/>
                    </a:lnTo>
                    <a:close/>
                    <a:moveTo>
                      <a:pt x="6887" y="48"/>
                    </a:moveTo>
                    <a:lnTo>
                      <a:pt x="6694" y="48"/>
                    </a:lnTo>
                    <a:lnTo>
                      <a:pt x="6694" y="48"/>
                    </a:lnTo>
                    <a:lnTo>
                      <a:pt x="6689" y="48"/>
                    </a:lnTo>
                    <a:lnTo>
                      <a:pt x="6685" y="47"/>
                    </a:lnTo>
                    <a:lnTo>
                      <a:pt x="6681" y="44"/>
                    </a:lnTo>
                    <a:lnTo>
                      <a:pt x="6677" y="42"/>
                    </a:lnTo>
                    <a:lnTo>
                      <a:pt x="6675" y="39"/>
                    </a:lnTo>
                    <a:lnTo>
                      <a:pt x="6673" y="34"/>
                    </a:lnTo>
                    <a:lnTo>
                      <a:pt x="6670" y="29"/>
                    </a:lnTo>
                    <a:lnTo>
                      <a:pt x="6670" y="24"/>
                    </a:lnTo>
                    <a:lnTo>
                      <a:pt x="6670" y="24"/>
                    </a:lnTo>
                    <a:lnTo>
                      <a:pt x="6670" y="20"/>
                    </a:lnTo>
                    <a:lnTo>
                      <a:pt x="6673" y="15"/>
                    </a:lnTo>
                    <a:lnTo>
                      <a:pt x="6675" y="11"/>
                    </a:lnTo>
                    <a:lnTo>
                      <a:pt x="6677" y="8"/>
                    </a:lnTo>
                    <a:lnTo>
                      <a:pt x="6681" y="4"/>
                    </a:lnTo>
                    <a:lnTo>
                      <a:pt x="6685" y="3"/>
                    </a:lnTo>
                    <a:lnTo>
                      <a:pt x="6689" y="0"/>
                    </a:lnTo>
                    <a:lnTo>
                      <a:pt x="6694" y="0"/>
                    </a:lnTo>
                    <a:lnTo>
                      <a:pt x="6887" y="0"/>
                    </a:lnTo>
                    <a:lnTo>
                      <a:pt x="6887" y="0"/>
                    </a:lnTo>
                    <a:lnTo>
                      <a:pt x="6891" y="0"/>
                    </a:lnTo>
                    <a:lnTo>
                      <a:pt x="6896" y="3"/>
                    </a:lnTo>
                    <a:lnTo>
                      <a:pt x="6900" y="4"/>
                    </a:lnTo>
                    <a:lnTo>
                      <a:pt x="6903" y="8"/>
                    </a:lnTo>
                    <a:lnTo>
                      <a:pt x="6907" y="11"/>
                    </a:lnTo>
                    <a:lnTo>
                      <a:pt x="6908" y="15"/>
                    </a:lnTo>
                    <a:lnTo>
                      <a:pt x="6910" y="20"/>
                    </a:lnTo>
                    <a:lnTo>
                      <a:pt x="6910" y="24"/>
                    </a:lnTo>
                    <a:lnTo>
                      <a:pt x="6910" y="24"/>
                    </a:lnTo>
                    <a:lnTo>
                      <a:pt x="6910" y="29"/>
                    </a:lnTo>
                    <a:lnTo>
                      <a:pt x="6908" y="34"/>
                    </a:lnTo>
                    <a:lnTo>
                      <a:pt x="6907" y="39"/>
                    </a:lnTo>
                    <a:lnTo>
                      <a:pt x="6903" y="42"/>
                    </a:lnTo>
                    <a:lnTo>
                      <a:pt x="6900" y="44"/>
                    </a:lnTo>
                    <a:lnTo>
                      <a:pt x="6896" y="47"/>
                    </a:lnTo>
                    <a:lnTo>
                      <a:pt x="6891" y="48"/>
                    </a:lnTo>
                    <a:lnTo>
                      <a:pt x="6887" y="48"/>
                    </a:lnTo>
                    <a:lnTo>
                      <a:pt x="6887" y="48"/>
                    </a:lnTo>
                    <a:close/>
                    <a:moveTo>
                      <a:pt x="6334" y="48"/>
                    </a:moveTo>
                    <a:lnTo>
                      <a:pt x="6142" y="48"/>
                    </a:lnTo>
                    <a:lnTo>
                      <a:pt x="6142" y="48"/>
                    </a:lnTo>
                    <a:lnTo>
                      <a:pt x="6138" y="48"/>
                    </a:lnTo>
                    <a:lnTo>
                      <a:pt x="6133" y="47"/>
                    </a:lnTo>
                    <a:lnTo>
                      <a:pt x="6129" y="44"/>
                    </a:lnTo>
                    <a:lnTo>
                      <a:pt x="6126" y="42"/>
                    </a:lnTo>
                    <a:lnTo>
                      <a:pt x="6122" y="39"/>
                    </a:lnTo>
                    <a:lnTo>
                      <a:pt x="6120" y="34"/>
                    </a:lnTo>
                    <a:lnTo>
                      <a:pt x="6119" y="29"/>
                    </a:lnTo>
                    <a:lnTo>
                      <a:pt x="6119" y="24"/>
                    </a:lnTo>
                    <a:lnTo>
                      <a:pt x="6119" y="24"/>
                    </a:lnTo>
                    <a:lnTo>
                      <a:pt x="6119" y="20"/>
                    </a:lnTo>
                    <a:lnTo>
                      <a:pt x="6120" y="15"/>
                    </a:lnTo>
                    <a:lnTo>
                      <a:pt x="6122" y="11"/>
                    </a:lnTo>
                    <a:lnTo>
                      <a:pt x="6126" y="8"/>
                    </a:lnTo>
                    <a:lnTo>
                      <a:pt x="6129" y="4"/>
                    </a:lnTo>
                    <a:lnTo>
                      <a:pt x="6133" y="3"/>
                    </a:lnTo>
                    <a:lnTo>
                      <a:pt x="6138" y="0"/>
                    </a:lnTo>
                    <a:lnTo>
                      <a:pt x="6142" y="0"/>
                    </a:lnTo>
                    <a:lnTo>
                      <a:pt x="6334" y="0"/>
                    </a:lnTo>
                    <a:lnTo>
                      <a:pt x="6334" y="0"/>
                    </a:lnTo>
                    <a:lnTo>
                      <a:pt x="6340" y="0"/>
                    </a:lnTo>
                    <a:lnTo>
                      <a:pt x="6343" y="3"/>
                    </a:lnTo>
                    <a:lnTo>
                      <a:pt x="6348" y="4"/>
                    </a:lnTo>
                    <a:lnTo>
                      <a:pt x="6352" y="8"/>
                    </a:lnTo>
                    <a:lnTo>
                      <a:pt x="6354" y="11"/>
                    </a:lnTo>
                    <a:lnTo>
                      <a:pt x="6356" y="15"/>
                    </a:lnTo>
                    <a:lnTo>
                      <a:pt x="6358" y="20"/>
                    </a:lnTo>
                    <a:lnTo>
                      <a:pt x="6359" y="24"/>
                    </a:lnTo>
                    <a:lnTo>
                      <a:pt x="6359" y="24"/>
                    </a:lnTo>
                    <a:lnTo>
                      <a:pt x="6358" y="29"/>
                    </a:lnTo>
                    <a:lnTo>
                      <a:pt x="6356" y="34"/>
                    </a:lnTo>
                    <a:lnTo>
                      <a:pt x="6354" y="39"/>
                    </a:lnTo>
                    <a:lnTo>
                      <a:pt x="6352" y="42"/>
                    </a:lnTo>
                    <a:lnTo>
                      <a:pt x="6348" y="44"/>
                    </a:lnTo>
                    <a:lnTo>
                      <a:pt x="6343" y="47"/>
                    </a:lnTo>
                    <a:lnTo>
                      <a:pt x="6340" y="48"/>
                    </a:lnTo>
                    <a:lnTo>
                      <a:pt x="6334" y="48"/>
                    </a:lnTo>
                    <a:lnTo>
                      <a:pt x="6334" y="48"/>
                    </a:lnTo>
                    <a:close/>
                    <a:moveTo>
                      <a:pt x="5782" y="48"/>
                    </a:moveTo>
                    <a:lnTo>
                      <a:pt x="5591" y="48"/>
                    </a:lnTo>
                    <a:lnTo>
                      <a:pt x="5591" y="48"/>
                    </a:lnTo>
                    <a:lnTo>
                      <a:pt x="5586" y="48"/>
                    </a:lnTo>
                    <a:lnTo>
                      <a:pt x="5581" y="47"/>
                    </a:lnTo>
                    <a:lnTo>
                      <a:pt x="5577" y="44"/>
                    </a:lnTo>
                    <a:lnTo>
                      <a:pt x="5573" y="42"/>
                    </a:lnTo>
                    <a:lnTo>
                      <a:pt x="5571" y="39"/>
                    </a:lnTo>
                    <a:lnTo>
                      <a:pt x="5568" y="34"/>
                    </a:lnTo>
                    <a:lnTo>
                      <a:pt x="5567" y="29"/>
                    </a:lnTo>
                    <a:lnTo>
                      <a:pt x="5566" y="24"/>
                    </a:lnTo>
                    <a:lnTo>
                      <a:pt x="5566" y="24"/>
                    </a:lnTo>
                    <a:lnTo>
                      <a:pt x="5567" y="20"/>
                    </a:lnTo>
                    <a:lnTo>
                      <a:pt x="5568" y="15"/>
                    </a:lnTo>
                    <a:lnTo>
                      <a:pt x="5571" y="11"/>
                    </a:lnTo>
                    <a:lnTo>
                      <a:pt x="5573" y="8"/>
                    </a:lnTo>
                    <a:lnTo>
                      <a:pt x="5577" y="4"/>
                    </a:lnTo>
                    <a:lnTo>
                      <a:pt x="5581" y="3"/>
                    </a:lnTo>
                    <a:lnTo>
                      <a:pt x="5586" y="0"/>
                    </a:lnTo>
                    <a:lnTo>
                      <a:pt x="5591" y="0"/>
                    </a:lnTo>
                    <a:lnTo>
                      <a:pt x="5782" y="0"/>
                    </a:lnTo>
                    <a:lnTo>
                      <a:pt x="5782" y="0"/>
                    </a:lnTo>
                    <a:lnTo>
                      <a:pt x="5787" y="0"/>
                    </a:lnTo>
                    <a:lnTo>
                      <a:pt x="5792" y="3"/>
                    </a:lnTo>
                    <a:lnTo>
                      <a:pt x="5795" y="4"/>
                    </a:lnTo>
                    <a:lnTo>
                      <a:pt x="5799" y="8"/>
                    </a:lnTo>
                    <a:lnTo>
                      <a:pt x="5802" y="11"/>
                    </a:lnTo>
                    <a:lnTo>
                      <a:pt x="5805" y="15"/>
                    </a:lnTo>
                    <a:lnTo>
                      <a:pt x="5806" y="20"/>
                    </a:lnTo>
                    <a:lnTo>
                      <a:pt x="5806" y="24"/>
                    </a:lnTo>
                    <a:lnTo>
                      <a:pt x="5806" y="24"/>
                    </a:lnTo>
                    <a:lnTo>
                      <a:pt x="5806" y="29"/>
                    </a:lnTo>
                    <a:lnTo>
                      <a:pt x="5805" y="34"/>
                    </a:lnTo>
                    <a:lnTo>
                      <a:pt x="5802" y="39"/>
                    </a:lnTo>
                    <a:lnTo>
                      <a:pt x="5799" y="42"/>
                    </a:lnTo>
                    <a:lnTo>
                      <a:pt x="5795" y="44"/>
                    </a:lnTo>
                    <a:lnTo>
                      <a:pt x="5792" y="47"/>
                    </a:lnTo>
                    <a:lnTo>
                      <a:pt x="5787" y="48"/>
                    </a:lnTo>
                    <a:lnTo>
                      <a:pt x="5782" y="48"/>
                    </a:lnTo>
                    <a:lnTo>
                      <a:pt x="5782" y="48"/>
                    </a:lnTo>
                    <a:close/>
                    <a:moveTo>
                      <a:pt x="5231" y="48"/>
                    </a:moveTo>
                    <a:lnTo>
                      <a:pt x="5038" y="48"/>
                    </a:lnTo>
                    <a:lnTo>
                      <a:pt x="5038" y="48"/>
                    </a:lnTo>
                    <a:lnTo>
                      <a:pt x="5033" y="48"/>
                    </a:lnTo>
                    <a:lnTo>
                      <a:pt x="5029" y="47"/>
                    </a:lnTo>
                    <a:lnTo>
                      <a:pt x="5025" y="44"/>
                    </a:lnTo>
                    <a:lnTo>
                      <a:pt x="5021" y="42"/>
                    </a:lnTo>
                    <a:lnTo>
                      <a:pt x="5019" y="39"/>
                    </a:lnTo>
                    <a:lnTo>
                      <a:pt x="5017" y="34"/>
                    </a:lnTo>
                    <a:lnTo>
                      <a:pt x="5016" y="29"/>
                    </a:lnTo>
                    <a:lnTo>
                      <a:pt x="5014" y="24"/>
                    </a:lnTo>
                    <a:lnTo>
                      <a:pt x="5014" y="24"/>
                    </a:lnTo>
                    <a:lnTo>
                      <a:pt x="5016" y="20"/>
                    </a:lnTo>
                    <a:lnTo>
                      <a:pt x="5017" y="15"/>
                    </a:lnTo>
                    <a:lnTo>
                      <a:pt x="5019" y="11"/>
                    </a:lnTo>
                    <a:lnTo>
                      <a:pt x="5021" y="8"/>
                    </a:lnTo>
                    <a:lnTo>
                      <a:pt x="5025" y="4"/>
                    </a:lnTo>
                    <a:lnTo>
                      <a:pt x="5029" y="3"/>
                    </a:lnTo>
                    <a:lnTo>
                      <a:pt x="5033" y="0"/>
                    </a:lnTo>
                    <a:lnTo>
                      <a:pt x="5038" y="0"/>
                    </a:lnTo>
                    <a:lnTo>
                      <a:pt x="5231" y="0"/>
                    </a:lnTo>
                    <a:lnTo>
                      <a:pt x="5231" y="0"/>
                    </a:lnTo>
                    <a:lnTo>
                      <a:pt x="5235" y="0"/>
                    </a:lnTo>
                    <a:lnTo>
                      <a:pt x="5240" y="3"/>
                    </a:lnTo>
                    <a:lnTo>
                      <a:pt x="5244" y="4"/>
                    </a:lnTo>
                    <a:lnTo>
                      <a:pt x="5247" y="8"/>
                    </a:lnTo>
                    <a:lnTo>
                      <a:pt x="5251" y="11"/>
                    </a:lnTo>
                    <a:lnTo>
                      <a:pt x="5252" y="15"/>
                    </a:lnTo>
                    <a:lnTo>
                      <a:pt x="5254" y="20"/>
                    </a:lnTo>
                    <a:lnTo>
                      <a:pt x="5254" y="24"/>
                    </a:lnTo>
                    <a:lnTo>
                      <a:pt x="5254" y="24"/>
                    </a:lnTo>
                    <a:lnTo>
                      <a:pt x="5254" y="29"/>
                    </a:lnTo>
                    <a:lnTo>
                      <a:pt x="5252" y="34"/>
                    </a:lnTo>
                    <a:lnTo>
                      <a:pt x="5251" y="39"/>
                    </a:lnTo>
                    <a:lnTo>
                      <a:pt x="5247" y="42"/>
                    </a:lnTo>
                    <a:lnTo>
                      <a:pt x="5244" y="44"/>
                    </a:lnTo>
                    <a:lnTo>
                      <a:pt x="5240" y="47"/>
                    </a:lnTo>
                    <a:lnTo>
                      <a:pt x="5235" y="48"/>
                    </a:lnTo>
                    <a:lnTo>
                      <a:pt x="5231" y="48"/>
                    </a:lnTo>
                    <a:lnTo>
                      <a:pt x="5231" y="48"/>
                    </a:lnTo>
                    <a:close/>
                    <a:moveTo>
                      <a:pt x="4678" y="48"/>
                    </a:moveTo>
                    <a:lnTo>
                      <a:pt x="4487" y="48"/>
                    </a:lnTo>
                    <a:lnTo>
                      <a:pt x="4487" y="48"/>
                    </a:lnTo>
                    <a:lnTo>
                      <a:pt x="4482" y="48"/>
                    </a:lnTo>
                    <a:lnTo>
                      <a:pt x="4477" y="47"/>
                    </a:lnTo>
                    <a:lnTo>
                      <a:pt x="4473" y="44"/>
                    </a:lnTo>
                    <a:lnTo>
                      <a:pt x="4470" y="42"/>
                    </a:lnTo>
                    <a:lnTo>
                      <a:pt x="4466" y="39"/>
                    </a:lnTo>
                    <a:lnTo>
                      <a:pt x="4464" y="34"/>
                    </a:lnTo>
                    <a:lnTo>
                      <a:pt x="4463" y="29"/>
                    </a:lnTo>
                    <a:lnTo>
                      <a:pt x="4463" y="24"/>
                    </a:lnTo>
                    <a:lnTo>
                      <a:pt x="4463" y="24"/>
                    </a:lnTo>
                    <a:lnTo>
                      <a:pt x="4463" y="20"/>
                    </a:lnTo>
                    <a:lnTo>
                      <a:pt x="4464" y="15"/>
                    </a:lnTo>
                    <a:lnTo>
                      <a:pt x="4466" y="11"/>
                    </a:lnTo>
                    <a:lnTo>
                      <a:pt x="4470" y="8"/>
                    </a:lnTo>
                    <a:lnTo>
                      <a:pt x="4473" y="4"/>
                    </a:lnTo>
                    <a:lnTo>
                      <a:pt x="4477" y="3"/>
                    </a:lnTo>
                    <a:lnTo>
                      <a:pt x="4482" y="0"/>
                    </a:lnTo>
                    <a:lnTo>
                      <a:pt x="4487" y="0"/>
                    </a:lnTo>
                    <a:lnTo>
                      <a:pt x="4678" y="0"/>
                    </a:lnTo>
                    <a:lnTo>
                      <a:pt x="4678" y="0"/>
                    </a:lnTo>
                    <a:lnTo>
                      <a:pt x="4684" y="0"/>
                    </a:lnTo>
                    <a:lnTo>
                      <a:pt x="4687" y="3"/>
                    </a:lnTo>
                    <a:lnTo>
                      <a:pt x="4692" y="4"/>
                    </a:lnTo>
                    <a:lnTo>
                      <a:pt x="4696" y="8"/>
                    </a:lnTo>
                    <a:lnTo>
                      <a:pt x="4698" y="11"/>
                    </a:lnTo>
                    <a:lnTo>
                      <a:pt x="4700" y="15"/>
                    </a:lnTo>
                    <a:lnTo>
                      <a:pt x="4702" y="20"/>
                    </a:lnTo>
                    <a:lnTo>
                      <a:pt x="4703" y="24"/>
                    </a:lnTo>
                    <a:lnTo>
                      <a:pt x="4703" y="24"/>
                    </a:lnTo>
                    <a:lnTo>
                      <a:pt x="4702" y="29"/>
                    </a:lnTo>
                    <a:lnTo>
                      <a:pt x="4700" y="34"/>
                    </a:lnTo>
                    <a:lnTo>
                      <a:pt x="4698" y="39"/>
                    </a:lnTo>
                    <a:lnTo>
                      <a:pt x="4696" y="42"/>
                    </a:lnTo>
                    <a:lnTo>
                      <a:pt x="4692" y="44"/>
                    </a:lnTo>
                    <a:lnTo>
                      <a:pt x="4687" y="47"/>
                    </a:lnTo>
                    <a:lnTo>
                      <a:pt x="4684" y="48"/>
                    </a:lnTo>
                    <a:lnTo>
                      <a:pt x="4678" y="48"/>
                    </a:lnTo>
                    <a:lnTo>
                      <a:pt x="4678" y="48"/>
                    </a:lnTo>
                    <a:close/>
                    <a:moveTo>
                      <a:pt x="4126" y="48"/>
                    </a:moveTo>
                    <a:lnTo>
                      <a:pt x="3935" y="48"/>
                    </a:lnTo>
                    <a:lnTo>
                      <a:pt x="3935" y="48"/>
                    </a:lnTo>
                    <a:lnTo>
                      <a:pt x="3930" y="48"/>
                    </a:lnTo>
                    <a:lnTo>
                      <a:pt x="3925" y="47"/>
                    </a:lnTo>
                    <a:lnTo>
                      <a:pt x="3921" y="44"/>
                    </a:lnTo>
                    <a:lnTo>
                      <a:pt x="3917" y="42"/>
                    </a:lnTo>
                    <a:lnTo>
                      <a:pt x="3915" y="39"/>
                    </a:lnTo>
                    <a:lnTo>
                      <a:pt x="3912" y="34"/>
                    </a:lnTo>
                    <a:lnTo>
                      <a:pt x="3911" y="29"/>
                    </a:lnTo>
                    <a:lnTo>
                      <a:pt x="3910" y="24"/>
                    </a:lnTo>
                    <a:lnTo>
                      <a:pt x="3910" y="24"/>
                    </a:lnTo>
                    <a:lnTo>
                      <a:pt x="3911" y="20"/>
                    </a:lnTo>
                    <a:lnTo>
                      <a:pt x="3912" y="15"/>
                    </a:lnTo>
                    <a:lnTo>
                      <a:pt x="3915" y="11"/>
                    </a:lnTo>
                    <a:lnTo>
                      <a:pt x="3917" y="8"/>
                    </a:lnTo>
                    <a:lnTo>
                      <a:pt x="3921" y="4"/>
                    </a:lnTo>
                    <a:lnTo>
                      <a:pt x="3925" y="3"/>
                    </a:lnTo>
                    <a:lnTo>
                      <a:pt x="3930" y="0"/>
                    </a:lnTo>
                    <a:lnTo>
                      <a:pt x="3935" y="0"/>
                    </a:lnTo>
                    <a:lnTo>
                      <a:pt x="4126" y="0"/>
                    </a:lnTo>
                    <a:lnTo>
                      <a:pt x="4126" y="0"/>
                    </a:lnTo>
                    <a:lnTo>
                      <a:pt x="4131" y="0"/>
                    </a:lnTo>
                    <a:lnTo>
                      <a:pt x="4136" y="3"/>
                    </a:lnTo>
                    <a:lnTo>
                      <a:pt x="4139" y="4"/>
                    </a:lnTo>
                    <a:lnTo>
                      <a:pt x="4143" y="8"/>
                    </a:lnTo>
                    <a:lnTo>
                      <a:pt x="4147" y="11"/>
                    </a:lnTo>
                    <a:lnTo>
                      <a:pt x="4149" y="15"/>
                    </a:lnTo>
                    <a:lnTo>
                      <a:pt x="4150" y="20"/>
                    </a:lnTo>
                    <a:lnTo>
                      <a:pt x="4150" y="24"/>
                    </a:lnTo>
                    <a:lnTo>
                      <a:pt x="4150" y="24"/>
                    </a:lnTo>
                    <a:lnTo>
                      <a:pt x="4150" y="29"/>
                    </a:lnTo>
                    <a:lnTo>
                      <a:pt x="4149" y="34"/>
                    </a:lnTo>
                    <a:lnTo>
                      <a:pt x="4147" y="39"/>
                    </a:lnTo>
                    <a:lnTo>
                      <a:pt x="4143" y="42"/>
                    </a:lnTo>
                    <a:lnTo>
                      <a:pt x="4139" y="44"/>
                    </a:lnTo>
                    <a:lnTo>
                      <a:pt x="4136" y="47"/>
                    </a:lnTo>
                    <a:lnTo>
                      <a:pt x="4131" y="48"/>
                    </a:lnTo>
                    <a:lnTo>
                      <a:pt x="4126" y="48"/>
                    </a:lnTo>
                    <a:lnTo>
                      <a:pt x="4126" y="48"/>
                    </a:lnTo>
                    <a:close/>
                    <a:moveTo>
                      <a:pt x="3575" y="48"/>
                    </a:moveTo>
                    <a:lnTo>
                      <a:pt x="3382" y="48"/>
                    </a:lnTo>
                    <a:lnTo>
                      <a:pt x="3382" y="48"/>
                    </a:lnTo>
                    <a:lnTo>
                      <a:pt x="3377" y="48"/>
                    </a:lnTo>
                    <a:lnTo>
                      <a:pt x="3373" y="47"/>
                    </a:lnTo>
                    <a:lnTo>
                      <a:pt x="3369" y="44"/>
                    </a:lnTo>
                    <a:lnTo>
                      <a:pt x="3366" y="42"/>
                    </a:lnTo>
                    <a:lnTo>
                      <a:pt x="3363" y="39"/>
                    </a:lnTo>
                    <a:lnTo>
                      <a:pt x="3361" y="34"/>
                    </a:lnTo>
                    <a:lnTo>
                      <a:pt x="3358" y="29"/>
                    </a:lnTo>
                    <a:lnTo>
                      <a:pt x="3358" y="24"/>
                    </a:lnTo>
                    <a:lnTo>
                      <a:pt x="3358" y="24"/>
                    </a:lnTo>
                    <a:lnTo>
                      <a:pt x="3358" y="20"/>
                    </a:lnTo>
                    <a:lnTo>
                      <a:pt x="3361" y="15"/>
                    </a:lnTo>
                    <a:lnTo>
                      <a:pt x="3363" y="11"/>
                    </a:lnTo>
                    <a:lnTo>
                      <a:pt x="3366" y="8"/>
                    </a:lnTo>
                    <a:lnTo>
                      <a:pt x="3369" y="4"/>
                    </a:lnTo>
                    <a:lnTo>
                      <a:pt x="3373" y="3"/>
                    </a:lnTo>
                    <a:lnTo>
                      <a:pt x="3377" y="0"/>
                    </a:lnTo>
                    <a:lnTo>
                      <a:pt x="3382" y="0"/>
                    </a:lnTo>
                    <a:lnTo>
                      <a:pt x="3575" y="0"/>
                    </a:lnTo>
                    <a:lnTo>
                      <a:pt x="3575" y="0"/>
                    </a:lnTo>
                    <a:lnTo>
                      <a:pt x="3579" y="0"/>
                    </a:lnTo>
                    <a:lnTo>
                      <a:pt x="3584" y="3"/>
                    </a:lnTo>
                    <a:lnTo>
                      <a:pt x="3588" y="4"/>
                    </a:lnTo>
                    <a:lnTo>
                      <a:pt x="3591" y="8"/>
                    </a:lnTo>
                    <a:lnTo>
                      <a:pt x="3595" y="11"/>
                    </a:lnTo>
                    <a:lnTo>
                      <a:pt x="3596" y="15"/>
                    </a:lnTo>
                    <a:lnTo>
                      <a:pt x="3599" y="20"/>
                    </a:lnTo>
                    <a:lnTo>
                      <a:pt x="3599" y="24"/>
                    </a:lnTo>
                    <a:lnTo>
                      <a:pt x="3599" y="24"/>
                    </a:lnTo>
                    <a:lnTo>
                      <a:pt x="3599" y="29"/>
                    </a:lnTo>
                    <a:lnTo>
                      <a:pt x="3596" y="34"/>
                    </a:lnTo>
                    <a:lnTo>
                      <a:pt x="3595" y="39"/>
                    </a:lnTo>
                    <a:lnTo>
                      <a:pt x="3591" y="42"/>
                    </a:lnTo>
                    <a:lnTo>
                      <a:pt x="3588" y="44"/>
                    </a:lnTo>
                    <a:lnTo>
                      <a:pt x="3584" y="47"/>
                    </a:lnTo>
                    <a:lnTo>
                      <a:pt x="3579" y="48"/>
                    </a:lnTo>
                    <a:lnTo>
                      <a:pt x="3575" y="48"/>
                    </a:lnTo>
                    <a:lnTo>
                      <a:pt x="3575" y="48"/>
                    </a:lnTo>
                    <a:close/>
                    <a:moveTo>
                      <a:pt x="3022" y="48"/>
                    </a:moveTo>
                    <a:lnTo>
                      <a:pt x="2831" y="48"/>
                    </a:lnTo>
                    <a:lnTo>
                      <a:pt x="2831" y="48"/>
                    </a:lnTo>
                    <a:lnTo>
                      <a:pt x="2826" y="48"/>
                    </a:lnTo>
                    <a:lnTo>
                      <a:pt x="2821" y="47"/>
                    </a:lnTo>
                    <a:lnTo>
                      <a:pt x="2817" y="44"/>
                    </a:lnTo>
                    <a:lnTo>
                      <a:pt x="2814" y="42"/>
                    </a:lnTo>
                    <a:lnTo>
                      <a:pt x="2810" y="39"/>
                    </a:lnTo>
                    <a:lnTo>
                      <a:pt x="2808" y="34"/>
                    </a:lnTo>
                    <a:lnTo>
                      <a:pt x="2807" y="29"/>
                    </a:lnTo>
                    <a:lnTo>
                      <a:pt x="2807" y="24"/>
                    </a:lnTo>
                    <a:lnTo>
                      <a:pt x="2807" y="24"/>
                    </a:lnTo>
                    <a:lnTo>
                      <a:pt x="2807" y="20"/>
                    </a:lnTo>
                    <a:lnTo>
                      <a:pt x="2808" y="15"/>
                    </a:lnTo>
                    <a:lnTo>
                      <a:pt x="2810" y="11"/>
                    </a:lnTo>
                    <a:lnTo>
                      <a:pt x="2814" y="8"/>
                    </a:lnTo>
                    <a:lnTo>
                      <a:pt x="2817" y="4"/>
                    </a:lnTo>
                    <a:lnTo>
                      <a:pt x="2821" y="3"/>
                    </a:lnTo>
                    <a:lnTo>
                      <a:pt x="2826" y="0"/>
                    </a:lnTo>
                    <a:lnTo>
                      <a:pt x="2831" y="0"/>
                    </a:lnTo>
                    <a:lnTo>
                      <a:pt x="3022" y="0"/>
                    </a:lnTo>
                    <a:lnTo>
                      <a:pt x="3022" y="0"/>
                    </a:lnTo>
                    <a:lnTo>
                      <a:pt x="3028" y="0"/>
                    </a:lnTo>
                    <a:lnTo>
                      <a:pt x="3031" y="3"/>
                    </a:lnTo>
                    <a:lnTo>
                      <a:pt x="3036" y="4"/>
                    </a:lnTo>
                    <a:lnTo>
                      <a:pt x="3040" y="8"/>
                    </a:lnTo>
                    <a:lnTo>
                      <a:pt x="3042" y="11"/>
                    </a:lnTo>
                    <a:lnTo>
                      <a:pt x="3045" y="15"/>
                    </a:lnTo>
                    <a:lnTo>
                      <a:pt x="3046" y="20"/>
                    </a:lnTo>
                    <a:lnTo>
                      <a:pt x="3047" y="24"/>
                    </a:lnTo>
                    <a:lnTo>
                      <a:pt x="3047" y="24"/>
                    </a:lnTo>
                    <a:lnTo>
                      <a:pt x="3046" y="29"/>
                    </a:lnTo>
                    <a:lnTo>
                      <a:pt x="3045" y="34"/>
                    </a:lnTo>
                    <a:lnTo>
                      <a:pt x="3042" y="39"/>
                    </a:lnTo>
                    <a:lnTo>
                      <a:pt x="3040" y="42"/>
                    </a:lnTo>
                    <a:lnTo>
                      <a:pt x="3036" y="44"/>
                    </a:lnTo>
                    <a:lnTo>
                      <a:pt x="3031" y="47"/>
                    </a:lnTo>
                    <a:lnTo>
                      <a:pt x="3028" y="48"/>
                    </a:lnTo>
                    <a:lnTo>
                      <a:pt x="3022" y="48"/>
                    </a:lnTo>
                    <a:lnTo>
                      <a:pt x="3022" y="48"/>
                    </a:lnTo>
                    <a:close/>
                    <a:moveTo>
                      <a:pt x="2470" y="48"/>
                    </a:moveTo>
                    <a:lnTo>
                      <a:pt x="2279" y="48"/>
                    </a:lnTo>
                    <a:lnTo>
                      <a:pt x="2279" y="48"/>
                    </a:lnTo>
                    <a:lnTo>
                      <a:pt x="2274" y="48"/>
                    </a:lnTo>
                    <a:lnTo>
                      <a:pt x="2269" y="47"/>
                    </a:lnTo>
                    <a:lnTo>
                      <a:pt x="2265" y="44"/>
                    </a:lnTo>
                    <a:lnTo>
                      <a:pt x="2261" y="42"/>
                    </a:lnTo>
                    <a:lnTo>
                      <a:pt x="2259" y="39"/>
                    </a:lnTo>
                    <a:lnTo>
                      <a:pt x="2256" y="34"/>
                    </a:lnTo>
                    <a:lnTo>
                      <a:pt x="2255" y="29"/>
                    </a:lnTo>
                    <a:lnTo>
                      <a:pt x="2254" y="24"/>
                    </a:lnTo>
                    <a:lnTo>
                      <a:pt x="2254" y="24"/>
                    </a:lnTo>
                    <a:lnTo>
                      <a:pt x="2255" y="20"/>
                    </a:lnTo>
                    <a:lnTo>
                      <a:pt x="2256" y="15"/>
                    </a:lnTo>
                    <a:lnTo>
                      <a:pt x="2259" y="11"/>
                    </a:lnTo>
                    <a:lnTo>
                      <a:pt x="2261" y="8"/>
                    </a:lnTo>
                    <a:lnTo>
                      <a:pt x="2265" y="4"/>
                    </a:lnTo>
                    <a:lnTo>
                      <a:pt x="2269" y="3"/>
                    </a:lnTo>
                    <a:lnTo>
                      <a:pt x="2274" y="0"/>
                    </a:lnTo>
                    <a:lnTo>
                      <a:pt x="2279" y="0"/>
                    </a:lnTo>
                    <a:lnTo>
                      <a:pt x="2470" y="0"/>
                    </a:lnTo>
                    <a:lnTo>
                      <a:pt x="2470" y="0"/>
                    </a:lnTo>
                    <a:lnTo>
                      <a:pt x="2475" y="0"/>
                    </a:lnTo>
                    <a:lnTo>
                      <a:pt x="2480" y="3"/>
                    </a:lnTo>
                    <a:lnTo>
                      <a:pt x="2483" y="4"/>
                    </a:lnTo>
                    <a:lnTo>
                      <a:pt x="2487" y="8"/>
                    </a:lnTo>
                    <a:lnTo>
                      <a:pt x="2491" y="11"/>
                    </a:lnTo>
                    <a:lnTo>
                      <a:pt x="2493" y="15"/>
                    </a:lnTo>
                    <a:lnTo>
                      <a:pt x="2494" y="20"/>
                    </a:lnTo>
                    <a:lnTo>
                      <a:pt x="2494" y="24"/>
                    </a:lnTo>
                    <a:lnTo>
                      <a:pt x="2494" y="24"/>
                    </a:lnTo>
                    <a:lnTo>
                      <a:pt x="2494" y="29"/>
                    </a:lnTo>
                    <a:lnTo>
                      <a:pt x="2493" y="34"/>
                    </a:lnTo>
                    <a:lnTo>
                      <a:pt x="2491" y="39"/>
                    </a:lnTo>
                    <a:lnTo>
                      <a:pt x="2487" y="42"/>
                    </a:lnTo>
                    <a:lnTo>
                      <a:pt x="2483" y="44"/>
                    </a:lnTo>
                    <a:lnTo>
                      <a:pt x="2480" y="47"/>
                    </a:lnTo>
                    <a:lnTo>
                      <a:pt x="2475" y="48"/>
                    </a:lnTo>
                    <a:lnTo>
                      <a:pt x="2470" y="48"/>
                    </a:lnTo>
                    <a:lnTo>
                      <a:pt x="2470" y="48"/>
                    </a:lnTo>
                    <a:close/>
                    <a:moveTo>
                      <a:pt x="1919" y="48"/>
                    </a:moveTo>
                    <a:lnTo>
                      <a:pt x="1726" y="48"/>
                    </a:lnTo>
                    <a:lnTo>
                      <a:pt x="1726" y="48"/>
                    </a:lnTo>
                    <a:lnTo>
                      <a:pt x="1721" y="48"/>
                    </a:lnTo>
                    <a:lnTo>
                      <a:pt x="1717" y="47"/>
                    </a:lnTo>
                    <a:lnTo>
                      <a:pt x="1713" y="44"/>
                    </a:lnTo>
                    <a:lnTo>
                      <a:pt x="1710" y="42"/>
                    </a:lnTo>
                    <a:lnTo>
                      <a:pt x="1707" y="39"/>
                    </a:lnTo>
                    <a:lnTo>
                      <a:pt x="1705" y="34"/>
                    </a:lnTo>
                    <a:lnTo>
                      <a:pt x="1702" y="29"/>
                    </a:lnTo>
                    <a:lnTo>
                      <a:pt x="1702" y="24"/>
                    </a:lnTo>
                    <a:lnTo>
                      <a:pt x="1702" y="24"/>
                    </a:lnTo>
                    <a:lnTo>
                      <a:pt x="1702" y="20"/>
                    </a:lnTo>
                    <a:lnTo>
                      <a:pt x="1705" y="15"/>
                    </a:lnTo>
                    <a:lnTo>
                      <a:pt x="1707" y="11"/>
                    </a:lnTo>
                    <a:lnTo>
                      <a:pt x="1710" y="8"/>
                    </a:lnTo>
                    <a:lnTo>
                      <a:pt x="1713" y="4"/>
                    </a:lnTo>
                    <a:lnTo>
                      <a:pt x="1717" y="3"/>
                    </a:lnTo>
                    <a:lnTo>
                      <a:pt x="1721" y="0"/>
                    </a:lnTo>
                    <a:lnTo>
                      <a:pt x="1726" y="0"/>
                    </a:lnTo>
                    <a:lnTo>
                      <a:pt x="1919" y="0"/>
                    </a:lnTo>
                    <a:lnTo>
                      <a:pt x="1919" y="0"/>
                    </a:lnTo>
                    <a:lnTo>
                      <a:pt x="1924" y="0"/>
                    </a:lnTo>
                    <a:lnTo>
                      <a:pt x="1928" y="3"/>
                    </a:lnTo>
                    <a:lnTo>
                      <a:pt x="1932" y="4"/>
                    </a:lnTo>
                    <a:lnTo>
                      <a:pt x="1935" y="8"/>
                    </a:lnTo>
                    <a:lnTo>
                      <a:pt x="1939" y="11"/>
                    </a:lnTo>
                    <a:lnTo>
                      <a:pt x="1940" y="15"/>
                    </a:lnTo>
                    <a:lnTo>
                      <a:pt x="1943" y="20"/>
                    </a:lnTo>
                    <a:lnTo>
                      <a:pt x="1943" y="24"/>
                    </a:lnTo>
                    <a:lnTo>
                      <a:pt x="1943" y="24"/>
                    </a:lnTo>
                    <a:lnTo>
                      <a:pt x="1943" y="29"/>
                    </a:lnTo>
                    <a:lnTo>
                      <a:pt x="1940" y="34"/>
                    </a:lnTo>
                    <a:lnTo>
                      <a:pt x="1939" y="39"/>
                    </a:lnTo>
                    <a:lnTo>
                      <a:pt x="1935" y="42"/>
                    </a:lnTo>
                    <a:lnTo>
                      <a:pt x="1932" y="44"/>
                    </a:lnTo>
                    <a:lnTo>
                      <a:pt x="1928" y="47"/>
                    </a:lnTo>
                    <a:lnTo>
                      <a:pt x="1924" y="48"/>
                    </a:lnTo>
                    <a:lnTo>
                      <a:pt x="1919" y="48"/>
                    </a:lnTo>
                    <a:lnTo>
                      <a:pt x="1919" y="48"/>
                    </a:lnTo>
                    <a:close/>
                    <a:moveTo>
                      <a:pt x="1366" y="48"/>
                    </a:moveTo>
                    <a:lnTo>
                      <a:pt x="1175" y="48"/>
                    </a:lnTo>
                    <a:lnTo>
                      <a:pt x="1175" y="48"/>
                    </a:lnTo>
                    <a:lnTo>
                      <a:pt x="1170" y="48"/>
                    </a:lnTo>
                    <a:lnTo>
                      <a:pt x="1165" y="47"/>
                    </a:lnTo>
                    <a:lnTo>
                      <a:pt x="1162" y="44"/>
                    </a:lnTo>
                    <a:lnTo>
                      <a:pt x="1158" y="42"/>
                    </a:lnTo>
                    <a:lnTo>
                      <a:pt x="1154" y="39"/>
                    </a:lnTo>
                    <a:lnTo>
                      <a:pt x="1152" y="34"/>
                    </a:lnTo>
                    <a:lnTo>
                      <a:pt x="1151" y="29"/>
                    </a:lnTo>
                    <a:lnTo>
                      <a:pt x="1151" y="24"/>
                    </a:lnTo>
                    <a:lnTo>
                      <a:pt x="1151" y="24"/>
                    </a:lnTo>
                    <a:lnTo>
                      <a:pt x="1151" y="20"/>
                    </a:lnTo>
                    <a:lnTo>
                      <a:pt x="1152" y="15"/>
                    </a:lnTo>
                    <a:lnTo>
                      <a:pt x="1154" y="11"/>
                    </a:lnTo>
                    <a:lnTo>
                      <a:pt x="1158" y="8"/>
                    </a:lnTo>
                    <a:lnTo>
                      <a:pt x="1162" y="4"/>
                    </a:lnTo>
                    <a:lnTo>
                      <a:pt x="1165" y="3"/>
                    </a:lnTo>
                    <a:lnTo>
                      <a:pt x="1170" y="0"/>
                    </a:lnTo>
                    <a:lnTo>
                      <a:pt x="1175" y="0"/>
                    </a:lnTo>
                    <a:lnTo>
                      <a:pt x="1366" y="0"/>
                    </a:lnTo>
                    <a:lnTo>
                      <a:pt x="1366" y="0"/>
                    </a:lnTo>
                    <a:lnTo>
                      <a:pt x="1372" y="0"/>
                    </a:lnTo>
                    <a:lnTo>
                      <a:pt x="1375" y="3"/>
                    </a:lnTo>
                    <a:lnTo>
                      <a:pt x="1380" y="4"/>
                    </a:lnTo>
                    <a:lnTo>
                      <a:pt x="1384" y="8"/>
                    </a:lnTo>
                    <a:lnTo>
                      <a:pt x="1386" y="11"/>
                    </a:lnTo>
                    <a:lnTo>
                      <a:pt x="1389" y="15"/>
                    </a:lnTo>
                    <a:lnTo>
                      <a:pt x="1390" y="20"/>
                    </a:lnTo>
                    <a:lnTo>
                      <a:pt x="1391" y="24"/>
                    </a:lnTo>
                    <a:lnTo>
                      <a:pt x="1391" y="24"/>
                    </a:lnTo>
                    <a:lnTo>
                      <a:pt x="1390" y="29"/>
                    </a:lnTo>
                    <a:lnTo>
                      <a:pt x="1389" y="34"/>
                    </a:lnTo>
                    <a:lnTo>
                      <a:pt x="1386" y="39"/>
                    </a:lnTo>
                    <a:lnTo>
                      <a:pt x="1384" y="42"/>
                    </a:lnTo>
                    <a:lnTo>
                      <a:pt x="1380" y="44"/>
                    </a:lnTo>
                    <a:lnTo>
                      <a:pt x="1375" y="47"/>
                    </a:lnTo>
                    <a:lnTo>
                      <a:pt x="1372" y="48"/>
                    </a:lnTo>
                    <a:lnTo>
                      <a:pt x="1366" y="48"/>
                    </a:lnTo>
                    <a:lnTo>
                      <a:pt x="1366" y="48"/>
                    </a:lnTo>
                    <a:close/>
                    <a:moveTo>
                      <a:pt x="814" y="48"/>
                    </a:moveTo>
                    <a:lnTo>
                      <a:pt x="623" y="48"/>
                    </a:lnTo>
                    <a:lnTo>
                      <a:pt x="623" y="48"/>
                    </a:lnTo>
                    <a:lnTo>
                      <a:pt x="618" y="48"/>
                    </a:lnTo>
                    <a:lnTo>
                      <a:pt x="613" y="47"/>
                    </a:lnTo>
                    <a:lnTo>
                      <a:pt x="609" y="44"/>
                    </a:lnTo>
                    <a:lnTo>
                      <a:pt x="605" y="42"/>
                    </a:lnTo>
                    <a:lnTo>
                      <a:pt x="603" y="39"/>
                    </a:lnTo>
                    <a:lnTo>
                      <a:pt x="600" y="34"/>
                    </a:lnTo>
                    <a:lnTo>
                      <a:pt x="599" y="29"/>
                    </a:lnTo>
                    <a:lnTo>
                      <a:pt x="598" y="24"/>
                    </a:lnTo>
                    <a:lnTo>
                      <a:pt x="598" y="24"/>
                    </a:lnTo>
                    <a:lnTo>
                      <a:pt x="599" y="20"/>
                    </a:lnTo>
                    <a:lnTo>
                      <a:pt x="600" y="15"/>
                    </a:lnTo>
                    <a:lnTo>
                      <a:pt x="603" y="11"/>
                    </a:lnTo>
                    <a:lnTo>
                      <a:pt x="605" y="8"/>
                    </a:lnTo>
                    <a:lnTo>
                      <a:pt x="609" y="4"/>
                    </a:lnTo>
                    <a:lnTo>
                      <a:pt x="613" y="3"/>
                    </a:lnTo>
                    <a:lnTo>
                      <a:pt x="618" y="0"/>
                    </a:lnTo>
                    <a:lnTo>
                      <a:pt x="623" y="0"/>
                    </a:lnTo>
                    <a:lnTo>
                      <a:pt x="814" y="0"/>
                    </a:lnTo>
                    <a:lnTo>
                      <a:pt x="814" y="0"/>
                    </a:lnTo>
                    <a:lnTo>
                      <a:pt x="819" y="0"/>
                    </a:lnTo>
                    <a:lnTo>
                      <a:pt x="824" y="3"/>
                    </a:lnTo>
                    <a:lnTo>
                      <a:pt x="827" y="4"/>
                    </a:lnTo>
                    <a:lnTo>
                      <a:pt x="831" y="8"/>
                    </a:lnTo>
                    <a:lnTo>
                      <a:pt x="835" y="11"/>
                    </a:lnTo>
                    <a:lnTo>
                      <a:pt x="837" y="15"/>
                    </a:lnTo>
                    <a:lnTo>
                      <a:pt x="838" y="20"/>
                    </a:lnTo>
                    <a:lnTo>
                      <a:pt x="838" y="24"/>
                    </a:lnTo>
                    <a:lnTo>
                      <a:pt x="838" y="24"/>
                    </a:lnTo>
                    <a:lnTo>
                      <a:pt x="838" y="29"/>
                    </a:lnTo>
                    <a:lnTo>
                      <a:pt x="837" y="34"/>
                    </a:lnTo>
                    <a:lnTo>
                      <a:pt x="835" y="39"/>
                    </a:lnTo>
                    <a:lnTo>
                      <a:pt x="831" y="42"/>
                    </a:lnTo>
                    <a:lnTo>
                      <a:pt x="827" y="44"/>
                    </a:lnTo>
                    <a:lnTo>
                      <a:pt x="824" y="47"/>
                    </a:lnTo>
                    <a:lnTo>
                      <a:pt x="819" y="48"/>
                    </a:lnTo>
                    <a:lnTo>
                      <a:pt x="814" y="48"/>
                    </a:lnTo>
                    <a:lnTo>
                      <a:pt x="814" y="48"/>
                    </a:lnTo>
                    <a:close/>
                    <a:moveTo>
                      <a:pt x="263" y="48"/>
                    </a:moveTo>
                    <a:lnTo>
                      <a:pt x="70" y="48"/>
                    </a:lnTo>
                    <a:lnTo>
                      <a:pt x="70" y="48"/>
                    </a:lnTo>
                    <a:lnTo>
                      <a:pt x="65" y="48"/>
                    </a:lnTo>
                    <a:lnTo>
                      <a:pt x="61" y="47"/>
                    </a:lnTo>
                    <a:lnTo>
                      <a:pt x="57" y="44"/>
                    </a:lnTo>
                    <a:lnTo>
                      <a:pt x="54" y="42"/>
                    </a:lnTo>
                    <a:lnTo>
                      <a:pt x="51" y="39"/>
                    </a:lnTo>
                    <a:lnTo>
                      <a:pt x="49" y="34"/>
                    </a:lnTo>
                    <a:lnTo>
                      <a:pt x="46" y="29"/>
                    </a:lnTo>
                    <a:lnTo>
                      <a:pt x="46" y="24"/>
                    </a:lnTo>
                    <a:lnTo>
                      <a:pt x="46" y="24"/>
                    </a:lnTo>
                    <a:lnTo>
                      <a:pt x="46" y="20"/>
                    </a:lnTo>
                    <a:lnTo>
                      <a:pt x="49" y="15"/>
                    </a:lnTo>
                    <a:lnTo>
                      <a:pt x="51" y="11"/>
                    </a:lnTo>
                    <a:lnTo>
                      <a:pt x="54" y="8"/>
                    </a:lnTo>
                    <a:lnTo>
                      <a:pt x="57" y="4"/>
                    </a:lnTo>
                    <a:lnTo>
                      <a:pt x="61" y="3"/>
                    </a:lnTo>
                    <a:lnTo>
                      <a:pt x="65" y="0"/>
                    </a:lnTo>
                    <a:lnTo>
                      <a:pt x="70" y="0"/>
                    </a:lnTo>
                    <a:lnTo>
                      <a:pt x="263" y="0"/>
                    </a:lnTo>
                    <a:lnTo>
                      <a:pt x="263" y="0"/>
                    </a:lnTo>
                    <a:lnTo>
                      <a:pt x="268" y="0"/>
                    </a:lnTo>
                    <a:lnTo>
                      <a:pt x="272" y="3"/>
                    </a:lnTo>
                    <a:lnTo>
                      <a:pt x="276" y="4"/>
                    </a:lnTo>
                    <a:lnTo>
                      <a:pt x="279" y="8"/>
                    </a:lnTo>
                    <a:lnTo>
                      <a:pt x="283" y="11"/>
                    </a:lnTo>
                    <a:lnTo>
                      <a:pt x="284" y="15"/>
                    </a:lnTo>
                    <a:lnTo>
                      <a:pt x="287" y="20"/>
                    </a:lnTo>
                    <a:lnTo>
                      <a:pt x="287" y="24"/>
                    </a:lnTo>
                    <a:lnTo>
                      <a:pt x="287" y="24"/>
                    </a:lnTo>
                    <a:lnTo>
                      <a:pt x="287" y="29"/>
                    </a:lnTo>
                    <a:lnTo>
                      <a:pt x="284" y="34"/>
                    </a:lnTo>
                    <a:lnTo>
                      <a:pt x="283" y="39"/>
                    </a:lnTo>
                    <a:lnTo>
                      <a:pt x="279" y="42"/>
                    </a:lnTo>
                    <a:lnTo>
                      <a:pt x="276" y="44"/>
                    </a:lnTo>
                    <a:lnTo>
                      <a:pt x="272" y="47"/>
                    </a:lnTo>
                    <a:lnTo>
                      <a:pt x="268" y="48"/>
                    </a:lnTo>
                    <a:lnTo>
                      <a:pt x="263" y="48"/>
                    </a:lnTo>
                    <a:lnTo>
                      <a:pt x="263" y="4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88" name="Rectangle 247"/>
              <p:cNvSpPr>
                <a:spLocks noChangeArrowheads="1"/>
              </p:cNvSpPr>
              <p:nvPr userDrawn="1"/>
            </p:nvSpPr>
            <p:spPr bwMode="auto">
              <a:xfrm>
                <a:off x="4450" y="2705"/>
                <a:ext cx="12" cy="123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89" name="Rectangle 248"/>
              <p:cNvSpPr>
                <a:spLocks noChangeArrowheads="1"/>
              </p:cNvSpPr>
              <p:nvPr userDrawn="1"/>
            </p:nvSpPr>
            <p:spPr bwMode="auto">
              <a:xfrm>
                <a:off x="4410" y="2807"/>
                <a:ext cx="92" cy="46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90" name="Freeform 249"/>
              <p:cNvSpPr>
                <a:spLocks/>
              </p:cNvSpPr>
              <p:nvPr userDrawn="1"/>
            </p:nvSpPr>
            <p:spPr bwMode="auto">
              <a:xfrm>
                <a:off x="4270" y="2832"/>
                <a:ext cx="249" cy="520"/>
              </a:xfrm>
              <a:custGeom>
                <a:avLst/>
                <a:gdLst>
                  <a:gd name="T0" fmla="*/ 367 w 747"/>
                  <a:gd name="T1" fmla="*/ 0 h 1560"/>
                  <a:gd name="T2" fmla="*/ 747 w 747"/>
                  <a:gd name="T3" fmla="*/ 0 h 1560"/>
                  <a:gd name="T4" fmla="*/ 747 w 747"/>
                  <a:gd name="T5" fmla="*/ 1560 h 1560"/>
                  <a:gd name="T6" fmla="*/ 0 w 747"/>
                  <a:gd name="T7" fmla="*/ 1560 h 1560"/>
                  <a:gd name="T8" fmla="*/ 0 w 747"/>
                  <a:gd name="T9" fmla="*/ 528 h 1560"/>
                  <a:gd name="T10" fmla="*/ 367 w 747"/>
                  <a:gd name="T11" fmla="*/ 0 h 1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47" h="1560">
                    <a:moveTo>
                      <a:pt x="367" y="0"/>
                    </a:moveTo>
                    <a:lnTo>
                      <a:pt x="747" y="0"/>
                    </a:lnTo>
                    <a:lnTo>
                      <a:pt x="747" y="1560"/>
                    </a:lnTo>
                    <a:lnTo>
                      <a:pt x="0" y="1560"/>
                    </a:lnTo>
                    <a:lnTo>
                      <a:pt x="0" y="528"/>
                    </a:lnTo>
                    <a:lnTo>
                      <a:pt x="367" y="0"/>
                    </a:lnTo>
                    <a:close/>
                  </a:path>
                </a:pathLst>
              </a:cu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91" name="Rectangle 250"/>
              <p:cNvSpPr>
                <a:spLocks noChangeArrowheads="1"/>
              </p:cNvSpPr>
              <p:nvPr userDrawn="1"/>
            </p:nvSpPr>
            <p:spPr bwMode="auto">
              <a:xfrm>
                <a:off x="4463" y="2881"/>
                <a:ext cx="19" cy="358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92" name="Rectangle 251"/>
              <p:cNvSpPr>
                <a:spLocks noChangeArrowheads="1"/>
              </p:cNvSpPr>
              <p:nvPr userDrawn="1"/>
            </p:nvSpPr>
            <p:spPr bwMode="auto">
              <a:xfrm>
                <a:off x="4425" y="2881"/>
                <a:ext cx="18" cy="358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93" name="Rectangle 252"/>
              <p:cNvSpPr>
                <a:spLocks noChangeArrowheads="1"/>
              </p:cNvSpPr>
              <p:nvPr userDrawn="1"/>
            </p:nvSpPr>
            <p:spPr bwMode="auto">
              <a:xfrm>
                <a:off x="4386" y="2881"/>
                <a:ext cx="18" cy="358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94" name="Rectangle 253"/>
              <p:cNvSpPr>
                <a:spLocks noChangeArrowheads="1"/>
              </p:cNvSpPr>
              <p:nvPr userDrawn="1"/>
            </p:nvSpPr>
            <p:spPr bwMode="auto">
              <a:xfrm>
                <a:off x="4347" y="2961"/>
                <a:ext cx="18" cy="278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95" name="Rectangle 254"/>
              <p:cNvSpPr>
                <a:spLocks noChangeArrowheads="1"/>
              </p:cNvSpPr>
              <p:nvPr userDrawn="1"/>
            </p:nvSpPr>
            <p:spPr bwMode="auto">
              <a:xfrm>
                <a:off x="4308" y="3020"/>
                <a:ext cx="18" cy="219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96" name="Rectangle 255"/>
              <p:cNvSpPr>
                <a:spLocks noChangeArrowheads="1"/>
              </p:cNvSpPr>
              <p:nvPr userDrawn="1"/>
            </p:nvSpPr>
            <p:spPr bwMode="auto">
              <a:xfrm>
                <a:off x="4226" y="3264"/>
                <a:ext cx="337" cy="340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97" name="Rectangle 256"/>
              <p:cNvSpPr>
                <a:spLocks noChangeArrowheads="1"/>
              </p:cNvSpPr>
              <p:nvPr userDrawn="1"/>
            </p:nvSpPr>
            <p:spPr bwMode="auto">
              <a:xfrm>
                <a:off x="4272" y="3305"/>
                <a:ext cx="37" cy="37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98" name="Rectangle 257"/>
              <p:cNvSpPr>
                <a:spLocks noChangeArrowheads="1"/>
              </p:cNvSpPr>
              <p:nvPr userDrawn="1"/>
            </p:nvSpPr>
            <p:spPr bwMode="auto">
              <a:xfrm>
                <a:off x="4342" y="3305"/>
                <a:ext cx="37" cy="37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99" name="Rectangle 258"/>
              <p:cNvSpPr>
                <a:spLocks noChangeArrowheads="1"/>
              </p:cNvSpPr>
              <p:nvPr userDrawn="1"/>
            </p:nvSpPr>
            <p:spPr bwMode="auto">
              <a:xfrm>
                <a:off x="4411" y="3305"/>
                <a:ext cx="37" cy="37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00" name="Rectangle 259"/>
              <p:cNvSpPr>
                <a:spLocks noChangeArrowheads="1"/>
              </p:cNvSpPr>
              <p:nvPr userDrawn="1"/>
            </p:nvSpPr>
            <p:spPr bwMode="auto">
              <a:xfrm>
                <a:off x="4481" y="3305"/>
                <a:ext cx="37" cy="37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01" name="Rectangle 260"/>
              <p:cNvSpPr>
                <a:spLocks noChangeArrowheads="1"/>
              </p:cNvSpPr>
              <p:nvPr userDrawn="1"/>
            </p:nvSpPr>
            <p:spPr bwMode="auto">
              <a:xfrm>
                <a:off x="4272" y="3375"/>
                <a:ext cx="37" cy="36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02" name="Rectangle 261"/>
              <p:cNvSpPr>
                <a:spLocks noChangeArrowheads="1"/>
              </p:cNvSpPr>
              <p:nvPr userDrawn="1"/>
            </p:nvSpPr>
            <p:spPr bwMode="auto">
              <a:xfrm>
                <a:off x="4342" y="3375"/>
                <a:ext cx="37" cy="36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03" name="Rectangle 262"/>
              <p:cNvSpPr>
                <a:spLocks noChangeArrowheads="1"/>
              </p:cNvSpPr>
              <p:nvPr userDrawn="1"/>
            </p:nvSpPr>
            <p:spPr bwMode="auto">
              <a:xfrm>
                <a:off x="4411" y="3375"/>
                <a:ext cx="37" cy="36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04" name="Rectangle 263"/>
              <p:cNvSpPr>
                <a:spLocks noChangeArrowheads="1"/>
              </p:cNvSpPr>
              <p:nvPr userDrawn="1"/>
            </p:nvSpPr>
            <p:spPr bwMode="auto">
              <a:xfrm>
                <a:off x="4481" y="3375"/>
                <a:ext cx="37" cy="36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05" name="Rectangle 264"/>
              <p:cNvSpPr>
                <a:spLocks noChangeArrowheads="1"/>
              </p:cNvSpPr>
              <p:nvPr userDrawn="1"/>
            </p:nvSpPr>
            <p:spPr bwMode="auto">
              <a:xfrm>
                <a:off x="4272" y="3444"/>
                <a:ext cx="37" cy="37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06" name="Rectangle 265"/>
              <p:cNvSpPr>
                <a:spLocks noChangeArrowheads="1"/>
              </p:cNvSpPr>
              <p:nvPr userDrawn="1"/>
            </p:nvSpPr>
            <p:spPr bwMode="auto">
              <a:xfrm>
                <a:off x="4342" y="3444"/>
                <a:ext cx="37" cy="37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07" name="Rectangle 266"/>
              <p:cNvSpPr>
                <a:spLocks noChangeArrowheads="1"/>
              </p:cNvSpPr>
              <p:nvPr userDrawn="1"/>
            </p:nvSpPr>
            <p:spPr bwMode="auto">
              <a:xfrm>
                <a:off x="4411" y="3444"/>
                <a:ext cx="37" cy="37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08" name="Rectangle 267"/>
              <p:cNvSpPr>
                <a:spLocks noChangeArrowheads="1"/>
              </p:cNvSpPr>
              <p:nvPr userDrawn="1"/>
            </p:nvSpPr>
            <p:spPr bwMode="auto">
              <a:xfrm>
                <a:off x="4481" y="3444"/>
                <a:ext cx="37" cy="37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09" name="Rectangle 268"/>
              <p:cNvSpPr>
                <a:spLocks noChangeArrowheads="1"/>
              </p:cNvSpPr>
              <p:nvPr userDrawn="1"/>
            </p:nvSpPr>
            <p:spPr bwMode="auto">
              <a:xfrm>
                <a:off x="4272" y="3514"/>
                <a:ext cx="37" cy="36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0" name="Rectangle 269"/>
              <p:cNvSpPr>
                <a:spLocks noChangeArrowheads="1"/>
              </p:cNvSpPr>
              <p:nvPr userDrawn="1"/>
            </p:nvSpPr>
            <p:spPr bwMode="auto">
              <a:xfrm>
                <a:off x="4342" y="3514"/>
                <a:ext cx="37" cy="36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1" name="Rectangle 270"/>
              <p:cNvSpPr>
                <a:spLocks noChangeArrowheads="1"/>
              </p:cNvSpPr>
              <p:nvPr userDrawn="1"/>
            </p:nvSpPr>
            <p:spPr bwMode="auto">
              <a:xfrm>
                <a:off x="4411" y="3514"/>
                <a:ext cx="37" cy="36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2" name="Rectangle 271"/>
              <p:cNvSpPr>
                <a:spLocks noChangeArrowheads="1"/>
              </p:cNvSpPr>
              <p:nvPr userDrawn="1"/>
            </p:nvSpPr>
            <p:spPr bwMode="auto">
              <a:xfrm>
                <a:off x="4481" y="3514"/>
                <a:ext cx="37" cy="36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3" name="Freeform 272"/>
              <p:cNvSpPr>
                <a:spLocks/>
              </p:cNvSpPr>
              <p:nvPr userDrawn="1"/>
            </p:nvSpPr>
            <p:spPr bwMode="auto">
              <a:xfrm>
                <a:off x="2496" y="3401"/>
                <a:ext cx="569" cy="193"/>
              </a:xfrm>
              <a:custGeom>
                <a:avLst/>
                <a:gdLst>
                  <a:gd name="T0" fmla="*/ 1705 w 1707"/>
                  <a:gd name="T1" fmla="*/ 535 h 579"/>
                  <a:gd name="T2" fmla="*/ 1703 w 1707"/>
                  <a:gd name="T3" fmla="*/ 501 h 579"/>
                  <a:gd name="T4" fmla="*/ 1699 w 1707"/>
                  <a:gd name="T5" fmla="*/ 471 h 579"/>
                  <a:gd name="T6" fmla="*/ 1692 w 1707"/>
                  <a:gd name="T7" fmla="*/ 444 h 579"/>
                  <a:gd name="T8" fmla="*/ 1681 w 1707"/>
                  <a:gd name="T9" fmla="*/ 421 h 579"/>
                  <a:gd name="T10" fmla="*/ 1670 w 1707"/>
                  <a:gd name="T11" fmla="*/ 402 h 579"/>
                  <a:gd name="T12" fmla="*/ 1643 w 1707"/>
                  <a:gd name="T13" fmla="*/ 371 h 579"/>
                  <a:gd name="T14" fmla="*/ 1614 w 1707"/>
                  <a:gd name="T15" fmla="*/ 351 h 579"/>
                  <a:gd name="T16" fmla="*/ 1588 w 1707"/>
                  <a:gd name="T17" fmla="*/ 339 h 579"/>
                  <a:gd name="T18" fmla="*/ 1558 w 1707"/>
                  <a:gd name="T19" fmla="*/ 331 h 579"/>
                  <a:gd name="T20" fmla="*/ 1396 w 1707"/>
                  <a:gd name="T21" fmla="*/ 306 h 579"/>
                  <a:gd name="T22" fmla="*/ 1388 w 1707"/>
                  <a:gd name="T23" fmla="*/ 297 h 579"/>
                  <a:gd name="T24" fmla="*/ 1350 w 1707"/>
                  <a:gd name="T25" fmla="*/ 261 h 579"/>
                  <a:gd name="T26" fmla="*/ 1308 w 1707"/>
                  <a:gd name="T27" fmla="*/ 224 h 579"/>
                  <a:gd name="T28" fmla="*/ 1250 w 1707"/>
                  <a:gd name="T29" fmla="*/ 181 h 579"/>
                  <a:gd name="T30" fmla="*/ 1179 w 1707"/>
                  <a:gd name="T31" fmla="*/ 133 h 579"/>
                  <a:gd name="T32" fmla="*/ 1095 w 1707"/>
                  <a:gd name="T33" fmla="*/ 86 h 579"/>
                  <a:gd name="T34" fmla="*/ 996 w 1707"/>
                  <a:gd name="T35" fmla="*/ 41 h 579"/>
                  <a:gd name="T36" fmla="*/ 943 w 1707"/>
                  <a:gd name="T37" fmla="*/ 19 h 579"/>
                  <a:gd name="T38" fmla="*/ 916 w 1707"/>
                  <a:gd name="T39" fmla="*/ 12 h 579"/>
                  <a:gd name="T40" fmla="*/ 871 w 1707"/>
                  <a:gd name="T41" fmla="*/ 5 h 579"/>
                  <a:gd name="T42" fmla="*/ 808 w 1707"/>
                  <a:gd name="T43" fmla="*/ 0 h 579"/>
                  <a:gd name="T44" fmla="*/ 276 w 1707"/>
                  <a:gd name="T45" fmla="*/ 0 h 579"/>
                  <a:gd name="T46" fmla="*/ 263 w 1707"/>
                  <a:gd name="T47" fmla="*/ 4 h 579"/>
                  <a:gd name="T48" fmla="*/ 233 w 1707"/>
                  <a:gd name="T49" fmla="*/ 17 h 579"/>
                  <a:gd name="T50" fmla="*/ 203 w 1707"/>
                  <a:gd name="T51" fmla="*/ 35 h 579"/>
                  <a:gd name="T52" fmla="*/ 183 w 1707"/>
                  <a:gd name="T53" fmla="*/ 51 h 579"/>
                  <a:gd name="T54" fmla="*/ 163 w 1707"/>
                  <a:gd name="T55" fmla="*/ 72 h 579"/>
                  <a:gd name="T56" fmla="*/ 24 w 1707"/>
                  <a:gd name="T57" fmla="*/ 322 h 579"/>
                  <a:gd name="T58" fmla="*/ 20 w 1707"/>
                  <a:gd name="T59" fmla="*/ 330 h 579"/>
                  <a:gd name="T60" fmla="*/ 12 w 1707"/>
                  <a:gd name="T61" fmla="*/ 349 h 579"/>
                  <a:gd name="T62" fmla="*/ 3 w 1707"/>
                  <a:gd name="T63" fmla="*/ 379 h 579"/>
                  <a:gd name="T64" fmla="*/ 0 w 1707"/>
                  <a:gd name="T65" fmla="*/ 420 h 579"/>
                  <a:gd name="T66" fmla="*/ 1707 w 1707"/>
                  <a:gd name="T67" fmla="*/ 579 h 5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707" h="579">
                    <a:moveTo>
                      <a:pt x="1705" y="535"/>
                    </a:moveTo>
                    <a:lnTo>
                      <a:pt x="1705" y="535"/>
                    </a:lnTo>
                    <a:lnTo>
                      <a:pt x="1705" y="517"/>
                    </a:lnTo>
                    <a:lnTo>
                      <a:pt x="1703" y="501"/>
                    </a:lnTo>
                    <a:lnTo>
                      <a:pt x="1701" y="485"/>
                    </a:lnTo>
                    <a:lnTo>
                      <a:pt x="1699" y="471"/>
                    </a:lnTo>
                    <a:lnTo>
                      <a:pt x="1695" y="457"/>
                    </a:lnTo>
                    <a:lnTo>
                      <a:pt x="1692" y="444"/>
                    </a:lnTo>
                    <a:lnTo>
                      <a:pt x="1687" y="433"/>
                    </a:lnTo>
                    <a:lnTo>
                      <a:pt x="1681" y="421"/>
                    </a:lnTo>
                    <a:lnTo>
                      <a:pt x="1676" y="412"/>
                    </a:lnTo>
                    <a:lnTo>
                      <a:pt x="1670" y="402"/>
                    </a:lnTo>
                    <a:lnTo>
                      <a:pt x="1657" y="385"/>
                    </a:lnTo>
                    <a:lnTo>
                      <a:pt x="1643" y="371"/>
                    </a:lnTo>
                    <a:lnTo>
                      <a:pt x="1629" y="360"/>
                    </a:lnTo>
                    <a:lnTo>
                      <a:pt x="1614" y="351"/>
                    </a:lnTo>
                    <a:lnTo>
                      <a:pt x="1601" y="344"/>
                    </a:lnTo>
                    <a:lnTo>
                      <a:pt x="1588" y="339"/>
                    </a:lnTo>
                    <a:lnTo>
                      <a:pt x="1576" y="334"/>
                    </a:lnTo>
                    <a:lnTo>
                      <a:pt x="1558" y="331"/>
                    </a:lnTo>
                    <a:lnTo>
                      <a:pt x="1552" y="330"/>
                    </a:lnTo>
                    <a:lnTo>
                      <a:pt x="1396" y="306"/>
                    </a:lnTo>
                    <a:lnTo>
                      <a:pt x="1396" y="306"/>
                    </a:lnTo>
                    <a:lnTo>
                      <a:pt x="1388" y="297"/>
                    </a:lnTo>
                    <a:lnTo>
                      <a:pt x="1367" y="276"/>
                    </a:lnTo>
                    <a:lnTo>
                      <a:pt x="1350" y="261"/>
                    </a:lnTo>
                    <a:lnTo>
                      <a:pt x="1331" y="244"/>
                    </a:lnTo>
                    <a:lnTo>
                      <a:pt x="1308" y="224"/>
                    </a:lnTo>
                    <a:lnTo>
                      <a:pt x="1281" y="202"/>
                    </a:lnTo>
                    <a:lnTo>
                      <a:pt x="1250" y="181"/>
                    </a:lnTo>
                    <a:lnTo>
                      <a:pt x="1217" y="157"/>
                    </a:lnTo>
                    <a:lnTo>
                      <a:pt x="1179" y="133"/>
                    </a:lnTo>
                    <a:lnTo>
                      <a:pt x="1139" y="110"/>
                    </a:lnTo>
                    <a:lnTo>
                      <a:pt x="1095" y="86"/>
                    </a:lnTo>
                    <a:lnTo>
                      <a:pt x="1047" y="62"/>
                    </a:lnTo>
                    <a:lnTo>
                      <a:pt x="996" y="41"/>
                    </a:lnTo>
                    <a:lnTo>
                      <a:pt x="943" y="19"/>
                    </a:lnTo>
                    <a:lnTo>
                      <a:pt x="943" y="19"/>
                    </a:lnTo>
                    <a:lnTo>
                      <a:pt x="931" y="16"/>
                    </a:lnTo>
                    <a:lnTo>
                      <a:pt x="916" y="12"/>
                    </a:lnTo>
                    <a:lnTo>
                      <a:pt x="896" y="9"/>
                    </a:lnTo>
                    <a:lnTo>
                      <a:pt x="871" y="5"/>
                    </a:lnTo>
                    <a:lnTo>
                      <a:pt x="842" y="1"/>
                    </a:lnTo>
                    <a:lnTo>
                      <a:pt x="808" y="0"/>
                    </a:lnTo>
                    <a:lnTo>
                      <a:pt x="770" y="0"/>
                    </a:lnTo>
                    <a:lnTo>
                      <a:pt x="276" y="0"/>
                    </a:lnTo>
                    <a:lnTo>
                      <a:pt x="276" y="0"/>
                    </a:lnTo>
                    <a:lnTo>
                      <a:pt x="263" y="4"/>
                    </a:lnTo>
                    <a:lnTo>
                      <a:pt x="250" y="9"/>
                    </a:lnTo>
                    <a:lnTo>
                      <a:pt x="233" y="17"/>
                    </a:lnTo>
                    <a:lnTo>
                      <a:pt x="213" y="28"/>
                    </a:lnTo>
                    <a:lnTo>
                      <a:pt x="203" y="35"/>
                    </a:lnTo>
                    <a:lnTo>
                      <a:pt x="192" y="42"/>
                    </a:lnTo>
                    <a:lnTo>
                      <a:pt x="183" y="51"/>
                    </a:lnTo>
                    <a:lnTo>
                      <a:pt x="172" y="61"/>
                    </a:lnTo>
                    <a:lnTo>
                      <a:pt x="163" y="72"/>
                    </a:lnTo>
                    <a:lnTo>
                      <a:pt x="154" y="85"/>
                    </a:lnTo>
                    <a:lnTo>
                      <a:pt x="24" y="322"/>
                    </a:lnTo>
                    <a:lnTo>
                      <a:pt x="24" y="322"/>
                    </a:lnTo>
                    <a:lnTo>
                      <a:pt x="20" y="330"/>
                    </a:lnTo>
                    <a:lnTo>
                      <a:pt x="17" y="338"/>
                    </a:lnTo>
                    <a:lnTo>
                      <a:pt x="12" y="349"/>
                    </a:lnTo>
                    <a:lnTo>
                      <a:pt x="8" y="363"/>
                    </a:lnTo>
                    <a:lnTo>
                      <a:pt x="3" y="379"/>
                    </a:lnTo>
                    <a:lnTo>
                      <a:pt x="1" y="398"/>
                    </a:lnTo>
                    <a:lnTo>
                      <a:pt x="0" y="420"/>
                    </a:lnTo>
                    <a:lnTo>
                      <a:pt x="0" y="579"/>
                    </a:lnTo>
                    <a:lnTo>
                      <a:pt x="1707" y="579"/>
                    </a:lnTo>
                    <a:lnTo>
                      <a:pt x="1705" y="535"/>
                    </a:lnTo>
                    <a:close/>
                  </a:path>
                </a:pathLst>
              </a:custGeom>
              <a:solidFill>
                <a:srgbClr val="EB5A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4" name="Freeform 273"/>
              <p:cNvSpPr>
                <a:spLocks/>
              </p:cNvSpPr>
              <p:nvPr userDrawn="1"/>
            </p:nvSpPr>
            <p:spPr bwMode="auto">
              <a:xfrm>
                <a:off x="2731" y="3426"/>
                <a:ext cx="180" cy="75"/>
              </a:xfrm>
              <a:custGeom>
                <a:avLst/>
                <a:gdLst>
                  <a:gd name="T0" fmla="*/ 116 w 541"/>
                  <a:gd name="T1" fmla="*/ 0 h 224"/>
                  <a:gd name="T2" fmla="*/ 116 w 541"/>
                  <a:gd name="T3" fmla="*/ 0 h 224"/>
                  <a:gd name="T4" fmla="*/ 152 w 541"/>
                  <a:gd name="T5" fmla="*/ 5 h 224"/>
                  <a:gd name="T6" fmla="*/ 182 w 541"/>
                  <a:gd name="T7" fmla="*/ 8 h 224"/>
                  <a:gd name="T8" fmla="*/ 209 w 541"/>
                  <a:gd name="T9" fmla="*/ 14 h 224"/>
                  <a:gd name="T10" fmla="*/ 209 w 541"/>
                  <a:gd name="T11" fmla="*/ 14 h 224"/>
                  <a:gd name="T12" fmla="*/ 253 w 541"/>
                  <a:gd name="T13" fmla="*/ 32 h 224"/>
                  <a:gd name="T14" fmla="*/ 293 w 541"/>
                  <a:gd name="T15" fmla="*/ 51 h 224"/>
                  <a:gd name="T16" fmla="*/ 330 w 541"/>
                  <a:gd name="T17" fmla="*/ 70 h 224"/>
                  <a:gd name="T18" fmla="*/ 364 w 541"/>
                  <a:gd name="T19" fmla="*/ 88 h 224"/>
                  <a:gd name="T20" fmla="*/ 393 w 541"/>
                  <a:gd name="T21" fmla="*/ 106 h 224"/>
                  <a:gd name="T22" fmla="*/ 421 w 541"/>
                  <a:gd name="T23" fmla="*/ 124 h 224"/>
                  <a:gd name="T24" fmla="*/ 444 w 541"/>
                  <a:gd name="T25" fmla="*/ 140 h 224"/>
                  <a:gd name="T26" fmla="*/ 466 w 541"/>
                  <a:gd name="T27" fmla="*/ 156 h 224"/>
                  <a:gd name="T28" fmla="*/ 484 w 541"/>
                  <a:gd name="T29" fmla="*/ 170 h 224"/>
                  <a:gd name="T30" fmla="*/ 499 w 541"/>
                  <a:gd name="T31" fmla="*/ 183 h 224"/>
                  <a:gd name="T32" fmla="*/ 523 w 541"/>
                  <a:gd name="T33" fmla="*/ 205 h 224"/>
                  <a:gd name="T34" fmla="*/ 536 w 541"/>
                  <a:gd name="T35" fmla="*/ 219 h 224"/>
                  <a:gd name="T36" fmla="*/ 541 w 541"/>
                  <a:gd name="T37" fmla="*/ 224 h 224"/>
                  <a:gd name="T38" fmla="*/ 0 w 541"/>
                  <a:gd name="T39" fmla="*/ 224 h 224"/>
                  <a:gd name="T40" fmla="*/ 0 w 541"/>
                  <a:gd name="T41" fmla="*/ 0 h 224"/>
                  <a:gd name="T42" fmla="*/ 116 w 541"/>
                  <a:gd name="T43" fmla="*/ 0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541" h="224">
                    <a:moveTo>
                      <a:pt x="116" y="0"/>
                    </a:moveTo>
                    <a:lnTo>
                      <a:pt x="116" y="0"/>
                    </a:lnTo>
                    <a:lnTo>
                      <a:pt x="152" y="5"/>
                    </a:lnTo>
                    <a:lnTo>
                      <a:pt x="182" y="8"/>
                    </a:lnTo>
                    <a:lnTo>
                      <a:pt x="209" y="14"/>
                    </a:lnTo>
                    <a:lnTo>
                      <a:pt x="209" y="14"/>
                    </a:lnTo>
                    <a:lnTo>
                      <a:pt x="253" y="32"/>
                    </a:lnTo>
                    <a:lnTo>
                      <a:pt x="293" y="51"/>
                    </a:lnTo>
                    <a:lnTo>
                      <a:pt x="330" y="70"/>
                    </a:lnTo>
                    <a:lnTo>
                      <a:pt x="364" y="88"/>
                    </a:lnTo>
                    <a:lnTo>
                      <a:pt x="393" y="106"/>
                    </a:lnTo>
                    <a:lnTo>
                      <a:pt x="421" y="124"/>
                    </a:lnTo>
                    <a:lnTo>
                      <a:pt x="444" y="140"/>
                    </a:lnTo>
                    <a:lnTo>
                      <a:pt x="466" y="156"/>
                    </a:lnTo>
                    <a:lnTo>
                      <a:pt x="484" y="170"/>
                    </a:lnTo>
                    <a:lnTo>
                      <a:pt x="499" y="183"/>
                    </a:lnTo>
                    <a:lnTo>
                      <a:pt x="523" y="205"/>
                    </a:lnTo>
                    <a:lnTo>
                      <a:pt x="536" y="219"/>
                    </a:lnTo>
                    <a:lnTo>
                      <a:pt x="541" y="224"/>
                    </a:lnTo>
                    <a:lnTo>
                      <a:pt x="0" y="224"/>
                    </a:lnTo>
                    <a:lnTo>
                      <a:pt x="0" y="0"/>
                    </a:lnTo>
                    <a:lnTo>
                      <a:pt x="11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5" name="Freeform 274"/>
              <p:cNvSpPr>
                <a:spLocks/>
              </p:cNvSpPr>
              <p:nvPr userDrawn="1"/>
            </p:nvSpPr>
            <p:spPr bwMode="auto">
              <a:xfrm>
                <a:off x="2542" y="3426"/>
                <a:ext cx="154" cy="75"/>
              </a:xfrm>
              <a:custGeom>
                <a:avLst/>
                <a:gdLst>
                  <a:gd name="T0" fmla="*/ 0 w 461"/>
                  <a:gd name="T1" fmla="*/ 224 h 224"/>
                  <a:gd name="T2" fmla="*/ 0 w 461"/>
                  <a:gd name="T3" fmla="*/ 224 h 224"/>
                  <a:gd name="T4" fmla="*/ 17 w 461"/>
                  <a:gd name="T5" fmla="*/ 189 h 224"/>
                  <a:gd name="T6" fmla="*/ 31 w 461"/>
                  <a:gd name="T7" fmla="*/ 158 h 224"/>
                  <a:gd name="T8" fmla="*/ 58 w 461"/>
                  <a:gd name="T9" fmla="*/ 107 h 224"/>
                  <a:gd name="T10" fmla="*/ 82 w 461"/>
                  <a:gd name="T11" fmla="*/ 67 h 224"/>
                  <a:gd name="T12" fmla="*/ 101 w 461"/>
                  <a:gd name="T13" fmla="*/ 39 h 224"/>
                  <a:gd name="T14" fmla="*/ 117 w 461"/>
                  <a:gd name="T15" fmla="*/ 19 h 224"/>
                  <a:gd name="T16" fmla="*/ 127 w 461"/>
                  <a:gd name="T17" fmla="*/ 7 h 224"/>
                  <a:gd name="T18" fmla="*/ 133 w 461"/>
                  <a:gd name="T19" fmla="*/ 1 h 224"/>
                  <a:gd name="T20" fmla="*/ 136 w 461"/>
                  <a:gd name="T21" fmla="*/ 0 h 224"/>
                  <a:gd name="T22" fmla="*/ 461 w 461"/>
                  <a:gd name="T23" fmla="*/ 0 h 224"/>
                  <a:gd name="T24" fmla="*/ 461 w 461"/>
                  <a:gd name="T25" fmla="*/ 224 h 224"/>
                  <a:gd name="T26" fmla="*/ 0 w 461"/>
                  <a:gd name="T27" fmla="*/ 224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61" h="224">
                    <a:moveTo>
                      <a:pt x="0" y="224"/>
                    </a:moveTo>
                    <a:lnTo>
                      <a:pt x="0" y="224"/>
                    </a:lnTo>
                    <a:lnTo>
                      <a:pt x="17" y="189"/>
                    </a:lnTo>
                    <a:lnTo>
                      <a:pt x="31" y="158"/>
                    </a:lnTo>
                    <a:lnTo>
                      <a:pt x="58" y="107"/>
                    </a:lnTo>
                    <a:lnTo>
                      <a:pt x="82" y="67"/>
                    </a:lnTo>
                    <a:lnTo>
                      <a:pt x="101" y="39"/>
                    </a:lnTo>
                    <a:lnTo>
                      <a:pt x="117" y="19"/>
                    </a:lnTo>
                    <a:lnTo>
                      <a:pt x="127" y="7"/>
                    </a:lnTo>
                    <a:lnTo>
                      <a:pt x="133" y="1"/>
                    </a:lnTo>
                    <a:lnTo>
                      <a:pt x="136" y="0"/>
                    </a:lnTo>
                    <a:lnTo>
                      <a:pt x="461" y="0"/>
                    </a:lnTo>
                    <a:lnTo>
                      <a:pt x="461" y="224"/>
                    </a:lnTo>
                    <a:lnTo>
                      <a:pt x="0" y="22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6" name="Freeform 275"/>
              <p:cNvSpPr>
                <a:spLocks/>
              </p:cNvSpPr>
              <p:nvPr userDrawn="1"/>
            </p:nvSpPr>
            <p:spPr bwMode="auto">
              <a:xfrm>
                <a:off x="3042" y="3536"/>
                <a:ext cx="26" cy="55"/>
              </a:xfrm>
              <a:custGeom>
                <a:avLst/>
                <a:gdLst>
                  <a:gd name="T0" fmla="*/ 75 w 76"/>
                  <a:gd name="T1" fmla="*/ 164 h 164"/>
                  <a:gd name="T2" fmla="*/ 75 w 76"/>
                  <a:gd name="T3" fmla="*/ 164 h 164"/>
                  <a:gd name="T4" fmla="*/ 76 w 76"/>
                  <a:gd name="T5" fmla="*/ 146 h 164"/>
                  <a:gd name="T6" fmla="*/ 75 w 76"/>
                  <a:gd name="T7" fmla="*/ 128 h 164"/>
                  <a:gd name="T8" fmla="*/ 74 w 76"/>
                  <a:gd name="T9" fmla="*/ 104 h 164"/>
                  <a:gd name="T10" fmla="*/ 72 w 76"/>
                  <a:gd name="T11" fmla="*/ 91 h 164"/>
                  <a:gd name="T12" fmla="*/ 69 w 76"/>
                  <a:gd name="T13" fmla="*/ 78 h 164"/>
                  <a:gd name="T14" fmla="*/ 66 w 76"/>
                  <a:gd name="T15" fmla="*/ 65 h 164"/>
                  <a:gd name="T16" fmla="*/ 62 w 76"/>
                  <a:gd name="T17" fmla="*/ 52 h 164"/>
                  <a:gd name="T18" fmla="*/ 56 w 76"/>
                  <a:gd name="T19" fmla="*/ 39 h 164"/>
                  <a:gd name="T20" fmla="*/ 49 w 76"/>
                  <a:gd name="T21" fmla="*/ 26 h 164"/>
                  <a:gd name="T22" fmla="*/ 41 w 76"/>
                  <a:gd name="T23" fmla="*/ 14 h 164"/>
                  <a:gd name="T24" fmla="*/ 31 w 76"/>
                  <a:gd name="T25" fmla="*/ 2 h 164"/>
                  <a:gd name="T26" fmla="*/ 31 w 76"/>
                  <a:gd name="T27" fmla="*/ 2 h 164"/>
                  <a:gd name="T28" fmla="*/ 27 w 76"/>
                  <a:gd name="T29" fmla="*/ 1 h 164"/>
                  <a:gd name="T30" fmla="*/ 22 w 76"/>
                  <a:gd name="T31" fmla="*/ 0 h 164"/>
                  <a:gd name="T32" fmla="*/ 16 w 76"/>
                  <a:gd name="T33" fmla="*/ 0 h 164"/>
                  <a:gd name="T34" fmla="*/ 10 w 76"/>
                  <a:gd name="T35" fmla="*/ 1 h 164"/>
                  <a:gd name="T36" fmla="*/ 8 w 76"/>
                  <a:gd name="T37" fmla="*/ 2 h 164"/>
                  <a:gd name="T38" fmla="*/ 5 w 76"/>
                  <a:gd name="T39" fmla="*/ 4 h 164"/>
                  <a:gd name="T40" fmla="*/ 4 w 76"/>
                  <a:gd name="T41" fmla="*/ 7 h 164"/>
                  <a:gd name="T42" fmla="*/ 2 w 76"/>
                  <a:gd name="T43" fmla="*/ 10 h 164"/>
                  <a:gd name="T44" fmla="*/ 0 w 76"/>
                  <a:gd name="T45" fmla="*/ 15 h 164"/>
                  <a:gd name="T46" fmla="*/ 0 w 76"/>
                  <a:gd name="T47" fmla="*/ 20 h 164"/>
                  <a:gd name="T48" fmla="*/ 0 w 76"/>
                  <a:gd name="T49" fmla="*/ 20 h 164"/>
                  <a:gd name="T50" fmla="*/ 3 w 76"/>
                  <a:gd name="T51" fmla="*/ 29 h 164"/>
                  <a:gd name="T52" fmla="*/ 9 w 76"/>
                  <a:gd name="T53" fmla="*/ 57 h 164"/>
                  <a:gd name="T54" fmla="*/ 11 w 76"/>
                  <a:gd name="T55" fmla="*/ 77 h 164"/>
                  <a:gd name="T56" fmla="*/ 13 w 76"/>
                  <a:gd name="T57" fmla="*/ 99 h 164"/>
                  <a:gd name="T58" fmla="*/ 16 w 76"/>
                  <a:gd name="T59" fmla="*/ 126 h 164"/>
                  <a:gd name="T60" fmla="*/ 16 w 76"/>
                  <a:gd name="T61" fmla="*/ 155 h 164"/>
                  <a:gd name="T62" fmla="*/ 75 w 76"/>
                  <a:gd name="T63" fmla="*/ 164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76" h="164">
                    <a:moveTo>
                      <a:pt x="75" y="164"/>
                    </a:moveTo>
                    <a:lnTo>
                      <a:pt x="75" y="164"/>
                    </a:lnTo>
                    <a:lnTo>
                      <a:pt x="76" y="146"/>
                    </a:lnTo>
                    <a:lnTo>
                      <a:pt x="75" y="128"/>
                    </a:lnTo>
                    <a:lnTo>
                      <a:pt x="74" y="104"/>
                    </a:lnTo>
                    <a:lnTo>
                      <a:pt x="72" y="91"/>
                    </a:lnTo>
                    <a:lnTo>
                      <a:pt x="69" y="78"/>
                    </a:lnTo>
                    <a:lnTo>
                      <a:pt x="66" y="65"/>
                    </a:lnTo>
                    <a:lnTo>
                      <a:pt x="62" y="52"/>
                    </a:lnTo>
                    <a:lnTo>
                      <a:pt x="56" y="39"/>
                    </a:lnTo>
                    <a:lnTo>
                      <a:pt x="49" y="26"/>
                    </a:lnTo>
                    <a:lnTo>
                      <a:pt x="41" y="14"/>
                    </a:lnTo>
                    <a:lnTo>
                      <a:pt x="31" y="2"/>
                    </a:lnTo>
                    <a:lnTo>
                      <a:pt x="31" y="2"/>
                    </a:lnTo>
                    <a:lnTo>
                      <a:pt x="27" y="1"/>
                    </a:lnTo>
                    <a:lnTo>
                      <a:pt x="22" y="0"/>
                    </a:lnTo>
                    <a:lnTo>
                      <a:pt x="16" y="0"/>
                    </a:lnTo>
                    <a:lnTo>
                      <a:pt x="10" y="1"/>
                    </a:lnTo>
                    <a:lnTo>
                      <a:pt x="8" y="2"/>
                    </a:lnTo>
                    <a:lnTo>
                      <a:pt x="5" y="4"/>
                    </a:lnTo>
                    <a:lnTo>
                      <a:pt x="4" y="7"/>
                    </a:lnTo>
                    <a:lnTo>
                      <a:pt x="2" y="10"/>
                    </a:lnTo>
                    <a:lnTo>
                      <a:pt x="0" y="15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3" y="29"/>
                    </a:lnTo>
                    <a:lnTo>
                      <a:pt x="9" y="57"/>
                    </a:lnTo>
                    <a:lnTo>
                      <a:pt x="11" y="77"/>
                    </a:lnTo>
                    <a:lnTo>
                      <a:pt x="13" y="99"/>
                    </a:lnTo>
                    <a:lnTo>
                      <a:pt x="16" y="126"/>
                    </a:lnTo>
                    <a:lnTo>
                      <a:pt x="16" y="155"/>
                    </a:lnTo>
                    <a:lnTo>
                      <a:pt x="75" y="164"/>
                    </a:lnTo>
                    <a:close/>
                  </a:path>
                </a:pathLst>
              </a:custGeom>
              <a:solidFill>
                <a:srgbClr val="E8F6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7" name="Freeform 276"/>
              <p:cNvSpPr>
                <a:spLocks/>
              </p:cNvSpPr>
              <p:nvPr userDrawn="1"/>
            </p:nvSpPr>
            <p:spPr bwMode="auto">
              <a:xfrm>
                <a:off x="3042" y="3536"/>
                <a:ext cx="26" cy="55"/>
              </a:xfrm>
              <a:custGeom>
                <a:avLst/>
                <a:gdLst>
                  <a:gd name="T0" fmla="*/ 75 w 76"/>
                  <a:gd name="T1" fmla="*/ 164 h 164"/>
                  <a:gd name="T2" fmla="*/ 75 w 76"/>
                  <a:gd name="T3" fmla="*/ 164 h 164"/>
                  <a:gd name="T4" fmla="*/ 76 w 76"/>
                  <a:gd name="T5" fmla="*/ 146 h 164"/>
                  <a:gd name="T6" fmla="*/ 75 w 76"/>
                  <a:gd name="T7" fmla="*/ 128 h 164"/>
                  <a:gd name="T8" fmla="*/ 74 w 76"/>
                  <a:gd name="T9" fmla="*/ 104 h 164"/>
                  <a:gd name="T10" fmla="*/ 72 w 76"/>
                  <a:gd name="T11" fmla="*/ 91 h 164"/>
                  <a:gd name="T12" fmla="*/ 69 w 76"/>
                  <a:gd name="T13" fmla="*/ 78 h 164"/>
                  <a:gd name="T14" fmla="*/ 66 w 76"/>
                  <a:gd name="T15" fmla="*/ 65 h 164"/>
                  <a:gd name="T16" fmla="*/ 62 w 76"/>
                  <a:gd name="T17" fmla="*/ 52 h 164"/>
                  <a:gd name="T18" fmla="*/ 56 w 76"/>
                  <a:gd name="T19" fmla="*/ 39 h 164"/>
                  <a:gd name="T20" fmla="*/ 49 w 76"/>
                  <a:gd name="T21" fmla="*/ 26 h 164"/>
                  <a:gd name="T22" fmla="*/ 41 w 76"/>
                  <a:gd name="T23" fmla="*/ 14 h 164"/>
                  <a:gd name="T24" fmla="*/ 31 w 76"/>
                  <a:gd name="T25" fmla="*/ 2 h 164"/>
                  <a:gd name="T26" fmla="*/ 31 w 76"/>
                  <a:gd name="T27" fmla="*/ 2 h 164"/>
                  <a:gd name="T28" fmla="*/ 27 w 76"/>
                  <a:gd name="T29" fmla="*/ 1 h 164"/>
                  <a:gd name="T30" fmla="*/ 22 w 76"/>
                  <a:gd name="T31" fmla="*/ 0 h 164"/>
                  <a:gd name="T32" fmla="*/ 16 w 76"/>
                  <a:gd name="T33" fmla="*/ 0 h 164"/>
                  <a:gd name="T34" fmla="*/ 10 w 76"/>
                  <a:gd name="T35" fmla="*/ 1 h 164"/>
                  <a:gd name="T36" fmla="*/ 8 w 76"/>
                  <a:gd name="T37" fmla="*/ 2 h 164"/>
                  <a:gd name="T38" fmla="*/ 5 w 76"/>
                  <a:gd name="T39" fmla="*/ 4 h 164"/>
                  <a:gd name="T40" fmla="*/ 4 w 76"/>
                  <a:gd name="T41" fmla="*/ 7 h 164"/>
                  <a:gd name="T42" fmla="*/ 2 w 76"/>
                  <a:gd name="T43" fmla="*/ 10 h 164"/>
                  <a:gd name="T44" fmla="*/ 0 w 76"/>
                  <a:gd name="T45" fmla="*/ 15 h 164"/>
                  <a:gd name="T46" fmla="*/ 0 w 76"/>
                  <a:gd name="T47" fmla="*/ 20 h 164"/>
                  <a:gd name="T48" fmla="*/ 0 w 76"/>
                  <a:gd name="T49" fmla="*/ 20 h 164"/>
                  <a:gd name="T50" fmla="*/ 3 w 76"/>
                  <a:gd name="T51" fmla="*/ 29 h 164"/>
                  <a:gd name="T52" fmla="*/ 9 w 76"/>
                  <a:gd name="T53" fmla="*/ 57 h 164"/>
                  <a:gd name="T54" fmla="*/ 11 w 76"/>
                  <a:gd name="T55" fmla="*/ 77 h 164"/>
                  <a:gd name="T56" fmla="*/ 13 w 76"/>
                  <a:gd name="T57" fmla="*/ 99 h 164"/>
                  <a:gd name="T58" fmla="*/ 16 w 76"/>
                  <a:gd name="T59" fmla="*/ 126 h 164"/>
                  <a:gd name="T60" fmla="*/ 16 w 76"/>
                  <a:gd name="T61" fmla="*/ 155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6" h="164">
                    <a:moveTo>
                      <a:pt x="75" y="164"/>
                    </a:moveTo>
                    <a:lnTo>
                      <a:pt x="75" y="164"/>
                    </a:lnTo>
                    <a:lnTo>
                      <a:pt x="76" y="146"/>
                    </a:lnTo>
                    <a:lnTo>
                      <a:pt x="75" y="128"/>
                    </a:lnTo>
                    <a:lnTo>
                      <a:pt x="74" y="104"/>
                    </a:lnTo>
                    <a:lnTo>
                      <a:pt x="72" y="91"/>
                    </a:lnTo>
                    <a:lnTo>
                      <a:pt x="69" y="78"/>
                    </a:lnTo>
                    <a:lnTo>
                      <a:pt x="66" y="65"/>
                    </a:lnTo>
                    <a:lnTo>
                      <a:pt x="62" y="52"/>
                    </a:lnTo>
                    <a:lnTo>
                      <a:pt x="56" y="39"/>
                    </a:lnTo>
                    <a:lnTo>
                      <a:pt x="49" y="26"/>
                    </a:lnTo>
                    <a:lnTo>
                      <a:pt x="41" y="14"/>
                    </a:lnTo>
                    <a:lnTo>
                      <a:pt x="31" y="2"/>
                    </a:lnTo>
                    <a:lnTo>
                      <a:pt x="31" y="2"/>
                    </a:lnTo>
                    <a:lnTo>
                      <a:pt x="27" y="1"/>
                    </a:lnTo>
                    <a:lnTo>
                      <a:pt x="22" y="0"/>
                    </a:lnTo>
                    <a:lnTo>
                      <a:pt x="16" y="0"/>
                    </a:lnTo>
                    <a:lnTo>
                      <a:pt x="10" y="1"/>
                    </a:lnTo>
                    <a:lnTo>
                      <a:pt x="8" y="2"/>
                    </a:lnTo>
                    <a:lnTo>
                      <a:pt x="5" y="4"/>
                    </a:lnTo>
                    <a:lnTo>
                      <a:pt x="4" y="7"/>
                    </a:lnTo>
                    <a:lnTo>
                      <a:pt x="2" y="10"/>
                    </a:lnTo>
                    <a:lnTo>
                      <a:pt x="0" y="15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3" y="29"/>
                    </a:lnTo>
                    <a:lnTo>
                      <a:pt x="9" y="57"/>
                    </a:lnTo>
                    <a:lnTo>
                      <a:pt x="11" y="77"/>
                    </a:lnTo>
                    <a:lnTo>
                      <a:pt x="13" y="99"/>
                    </a:lnTo>
                    <a:lnTo>
                      <a:pt x="16" y="126"/>
                    </a:lnTo>
                    <a:lnTo>
                      <a:pt x="16" y="155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8" name="Freeform 277"/>
              <p:cNvSpPr>
                <a:spLocks/>
              </p:cNvSpPr>
              <p:nvPr userDrawn="1"/>
            </p:nvSpPr>
            <p:spPr bwMode="auto">
              <a:xfrm>
                <a:off x="2496" y="3539"/>
                <a:ext cx="19" cy="57"/>
              </a:xfrm>
              <a:custGeom>
                <a:avLst/>
                <a:gdLst>
                  <a:gd name="T0" fmla="*/ 0 w 59"/>
                  <a:gd name="T1" fmla="*/ 144 h 171"/>
                  <a:gd name="T2" fmla="*/ 0 w 59"/>
                  <a:gd name="T3" fmla="*/ 6 h 171"/>
                  <a:gd name="T4" fmla="*/ 0 w 59"/>
                  <a:gd name="T5" fmla="*/ 6 h 171"/>
                  <a:gd name="T6" fmla="*/ 3 w 59"/>
                  <a:gd name="T7" fmla="*/ 5 h 171"/>
                  <a:gd name="T8" fmla="*/ 8 w 59"/>
                  <a:gd name="T9" fmla="*/ 2 h 171"/>
                  <a:gd name="T10" fmla="*/ 13 w 59"/>
                  <a:gd name="T11" fmla="*/ 1 h 171"/>
                  <a:gd name="T12" fmla="*/ 19 w 59"/>
                  <a:gd name="T13" fmla="*/ 0 h 171"/>
                  <a:gd name="T14" fmla="*/ 26 w 59"/>
                  <a:gd name="T15" fmla="*/ 0 h 171"/>
                  <a:gd name="T16" fmla="*/ 33 w 59"/>
                  <a:gd name="T17" fmla="*/ 3 h 171"/>
                  <a:gd name="T18" fmla="*/ 41 w 59"/>
                  <a:gd name="T19" fmla="*/ 8 h 171"/>
                  <a:gd name="T20" fmla="*/ 41 w 59"/>
                  <a:gd name="T21" fmla="*/ 8 h 171"/>
                  <a:gd name="T22" fmla="*/ 44 w 59"/>
                  <a:gd name="T23" fmla="*/ 12 h 171"/>
                  <a:gd name="T24" fmla="*/ 49 w 59"/>
                  <a:gd name="T25" fmla="*/ 23 h 171"/>
                  <a:gd name="T26" fmla="*/ 51 w 59"/>
                  <a:gd name="T27" fmla="*/ 30 h 171"/>
                  <a:gd name="T28" fmla="*/ 55 w 59"/>
                  <a:gd name="T29" fmla="*/ 39 h 171"/>
                  <a:gd name="T30" fmla="*/ 56 w 59"/>
                  <a:gd name="T31" fmla="*/ 49 h 171"/>
                  <a:gd name="T32" fmla="*/ 57 w 59"/>
                  <a:gd name="T33" fmla="*/ 61 h 171"/>
                  <a:gd name="T34" fmla="*/ 57 w 59"/>
                  <a:gd name="T35" fmla="*/ 61 h 171"/>
                  <a:gd name="T36" fmla="*/ 59 w 59"/>
                  <a:gd name="T37" fmla="*/ 93 h 171"/>
                  <a:gd name="T38" fmla="*/ 59 w 59"/>
                  <a:gd name="T39" fmla="*/ 121 h 171"/>
                  <a:gd name="T40" fmla="*/ 59 w 59"/>
                  <a:gd name="T41" fmla="*/ 145 h 171"/>
                  <a:gd name="T42" fmla="*/ 59 w 59"/>
                  <a:gd name="T43" fmla="*/ 145 h 171"/>
                  <a:gd name="T44" fmla="*/ 58 w 59"/>
                  <a:gd name="T45" fmla="*/ 150 h 171"/>
                  <a:gd name="T46" fmla="*/ 57 w 59"/>
                  <a:gd name="T47" fmla="*/ 154 h 171"/>
                  <a:gd name="T48" fmla="*/ 55 w 59"/>
                  <a:gd name="T49" fmla="*/ 158 h 171"/>
                  <a:gd name="T50" fmla="*/ 52 w 59"/>
                  <a:gd name="T51" fmla="*/ 162 h 171"/>
                  <a:gd name="T52" fmla="*/ 45 w 59"/>
                  <a:gd name="T53" fmla="*/ 165 h 171"/>
                  <a:gd name="T54" fmla="*/ 38 w 59"/>
                  <a:gd name="T55" fmla="*/ 169 h 171"/>
                  <a:gd name="T56" fmla="*/ 31 w 59"/>
                  <a:gd name="T57" fmla="*/ 170 h 171"/>
                  <a:gd name="T58" fmla="*/ 24 w 59"/>
                  <a:gd name="T59" fmla="*/ 171 h 171"/>
                  <a:gd name="T60" fmla="*/ 18 w 59"/>
                  <a:gd name="T61" fmla="*/ 171 h 171"/>
                  <a:gd name="T62" fmla="*/ 0 w 59"/>
                  <a:gd name="T63" fmla="*/ 144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59" h="171">
                    <a:moveTo>
                      <a:pt x="0" y="144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3" y="5"/>
                    </a:lnTo>
                    <a:lnTo>
                      <a:pt x="8" y="2"/>
                    </a:lnTo>
                    <a:lnTo>
                      <a:pt x="13" y="1"/>
                    </a:lnTo>
                    <a:lnTo>
                      <a:pt x="19" y="0"/>
                    </a:lnTo>
                    <a:lnTo>
                      <a:pt x="26" y="0"/>
                    </a:lnTo>
                    <a:lnTo>
                      <a:pt x="33" y="3"/>
                    </a:lnTo>
                    <a:lnTo>
                      <a:pt x="41" y="8"/>
                    </a:lnTo>
                    <a:lnTo>
                      <a:pt x="41" y="8"/>
                    </a:lnTo>
                    <a:lnTo>
                      <a:pt x="44" y="12"/>
                    </a:lnTo>
                    <a:lnTo>
                      <a:pt x="49" y="23"/>
                    </a:lnTo>
                    <a:lnTo>
                      <a:pt x="51" y="30"/>
                    </a:lnTo>
                    <a:lnTo>
                      <a:pt x="55" y="39"/>
                    </a:lnTo>
                    <a:lnTo>
                      <a:pt x="56" y="49"/>
                    </a:lnTo>
                    <a:lnTo>
                      <a:pt x="57" y="61"/>
                    </a:lnTo>
                    <a:lnTo>
                      <a:pt x="57" y="61"/>
                    </a:lnTo>
                    <a:lnTo>
                      <a:pt x="59" y="93"/>
                    </a:lnTo>
                    <a:lnTo>
                      <a:pt x="59" y="121"/>
                    </a:lnTo>
                    <a:lnTo>
                      <a:pt x="59" y="145"/>
                    </a:lnTo>
                    <a:lnTo>
                      <a:pt x="59" y="145"/>
                    </a:lnTo>
                    <a:lnTo>
                      <a:pt x="58" y="150"/>
                    </a:lnTo>
                    <a:lnTo>
                      <a:pt x="57" y="154"/>
                    </a:lnTo>
                    <a:lnTo>
                      <a:pt x="55" y="158"/>
                    </a:lnTo>
                    <a:lnTo>
                      <a:pt x="52" y="162"/>
                    </a:lnTo>
                    <a:lnTo>
                      <a:pt x="45" y="165"/>
                    </a:lnTo>
                    <a:lnTo>
                      <a:pt x="38" y="169"/>
                    </a:lnTo>
                    <a:lnTo>
                      <a:pt x="31" y="170"/>
                    </a:lnTo>
                    <a:lnTo>
                      <a:pt x="24" y="171"/>
                    </a:lnTo>
                    <a:lnTo>
                      <a:pt x="18" y="171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9" name="Freeform 278"/>
              <p:cNvSpPr>
                <a:spLocks/>
              </p:cNvSpPr>
              <p:nvPr userDrawn="1"/>
            </p:nvSpPr>
            <p:spPr bwMode="auto">
              <a:xfrm>
                <a:off x="2495" y="3591"/>
                <a:ext cx="574" cy="40"/>
              </a:xfrm>
              <a:custGeom>
                <a:avLst/>
                <a:gdLst>
                  <a:gd name="T0" fmla="*/ 0 w 1721"/>
                  <a:gd name="T1" fmla="*/ 0 h 119"/>
                  <a:gd name="T2" fmla="*/ 0 w 1721"/>
                  <a:gd name="T3" fmla="*/ 0 h 119"/>
                  <a:gd name="T4" fmla="*/ 1 w 1721"/>
                  <a:gd name="T5" fmla="*/ 12 h 119"/>
                  <a:gd name="T6" fmla="*/ 3 w 1721"/>
                  <a:gd name="T7" fmla="*/ 23 h 119"/>
                  <a:gd name="T8" fmla="*/ 7 w 1721"/>
                  <a:gd name="T9" fmla="*/ 35 h 119"/>
                  <a:gd name="T10" fmla="*/ 13 w 1721"/>
                  <a:gd name="T11" fmla="*/ 46 h 119"/>
                  <a:gd name="T12" fmla="*/ 19 w 1721"/>
                  <a:gd name="T13" fmla="*/ 57 h 119"/>
                  <a:gd name="T14" fmla="*/ 27 w 1721"/>
                  <a:gd name="T15" fmla="*/ 66 h 119"/>
                  <a:gd name="T16" fmla="*/ 37 w 1721"/>
                  <a:gd name="T17" fmla="*/ 76 h 119"/>
                  <a:gd name="T18" fmla="*/ 47 w 1721"/>
                  <a:gd name="T19" fmla="*/ 84 h 119"/>
                  <a:gd name="T20" fmla="*/ 58 w 1721"/>
                  <a:gd name="T21" fmla="*/ 91 h 119"/>
                  <a:gd name="T22" fmla="*/ 71 w 1721"/>
                  <a:gd name="T23" fmla="*/ 98 h 119"/>
                  <a:gd name="T24" fmla="*/ 84 w 1721"/>
                  <a:gd name="T25" fmla="*/ 104 h 119"/>
                  <a:gd name="T26" fmla="*/ 98 w 1721"/>
                  <a:gd name="T27" fmla="*/ 109 h 119"/>
                  <a:gd name="T28" fmla="*/ 114 w 1721"/>
                  <a:gd name="T29" fmla="*/ 114 h 119"/>
                  <a:gd name="T30" fmla="*/ 129 w 1721"/>
                  <a:gd name="T31" fmla="*/ 116 h 119"/>
                  <a:gd name="T32" fmla="*/ 145 w 1721"/>
                  <a:gd name="T33" fmla="*/ 119 h 119"/>
                  <a:gd name="T34" fmla="*/ 161 w 1721"/>
                  <a:gd name="T35" fmla="*/ 119 h 119"/>
                  <a:gd name="T36" fmla="*/ 1558 w 1721"/>
                  <a:gd name="T37" fmla="*/ 119 h 119"/>
                  <a:gd name="T38" fmla="*/ 1558 w 1721"/>
                  <a:gd name="T39" fmla="*/ 119 h 119"/>
                  <a:gd name="T40" fmla="*/ 1575 w 1721"/>
                  <a:gd name="T41" fmla="*/ 119 h 119"/>
                  <a:gd name="T42" fmla="*/ 1591 w 1721"/>
                  <a:gd name="T43" fmla="*/ 116 h 119"/>
                  <a:gd name="T44" fmla="*/ 1607 w 1721"/>
                  <a:gd name="T45" fmla="*/ 114 h 119"/>
                  <a:gd name="T46" fmla="*/ 1621 w 1721"/>
                  <a:gd name="T47" fmla="*/ 109 h 119"/>
                  <a:gd name="T48" fmla="*/ 1635 w 1721"/>
                  <a:gd name="T49" fmla="*/ 104 h 119"/>
                  <a:gd name="T50" fmla="*/ 1650 w 1721"/>
                  <a:gd name="T51" fmla="*/ 98 h 119"/>
                  <a:gd name="T52" fmla="*/ 1662 w 1721"/>
                  <a:gd name="T53" fmla="*/ 91 h 119"/>
                  <a:gd name="T54" fmla="*/ 1673 w 1721"/>
                  <a:gd name="T55" fmla="*/ 84 h 119"/>
                  <a:gd name="T56" fmla="*/ 1683 w 1721"/>
                  <a:gd name="T57" fmla="*/ 76 h 119"/>
                  <a:gd name="T58" fmla="*/ 1693 w 1721"/>
                  <a:gd name="T59" fmla="*/ 66 h 119"/>
                  <a:gd name="T60" fmla="*/ 1701 w 1721"/>
                  <a:gd name="T61" fmla="*/ 57 h 119"/>
                  <a:gd name="T62" fmla="*/ 1708 w 1721"/>
                  <a:gd name="T63" fmla="*/ 46 h 119"/>
                  <a:gd name="T64" fmla="*/ 1713 w 1721"/>
                  <a:gd name="T65" fmla="*/ 35 h 119"/>
                  <a:gd name="T66" fmla="*/ 1717 w 1721"/>
                  <a:gd name="T67" fmla="*/ 23 h 119"/>
                  <a:gd name="T68" fmla="*/ 1720 w 1721"/>
                  <a:gd name="T69" fmla="*/ 12 h 119"/>
                  <a:gd name="T70" fmla="*/ 1721 w 1721"/>
                  <a:gd name="T71" fmla="*/ 0 h 119"/>
                  <a:gd name="T72" fmla="*/ 0 w 1721"/>
                  <a:gd name="T73" fmla="*/ 0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721" h="119">
                    <a:moveTo>
                      <a:pt x="0" y="0"/>
                    </a:moveTo>
                    <a:lnTo>
                      <a:pt x="0" y="0"/>
                    </a:lnTo>
                    <a:lnTo>
                      <a:pt x="1" y="12"/>
                    </a:lnTo>
                    <a:lnTo>
                      <a:pt x="3" y="23"/>
                    </a:lnTo>
                    <a:lnTo>
                      <a:pt x="7" y="35"/>
                    </a:lnTo>
                    <a:lnTo>
                      <a:pt x="13" y="46"/>
                    </a:lnTo>
                    <a:lnTo>
                      <a:pt x="19" y="57"/>
                    </a:lnTo>
                    <a:lnTo>
                      <a:pt x="27" y="66"/>
                    </a:lnTo>
                    <a:lnTo>
                      <a:pt x="37" y="76"/>
                    </a:lnTo>
                    <a:lnTo>
                      <a:pt x="47" y="84"/>
                    </a:lnTo>
                    <a:lnTo>
                      <a:pt x="58" y="91"/>
                    </a:lnTo>
                    <a:lnTo>
                      <a:pt x="71" y="98"/>
                    </a:lnTo>
                    <a:lnTo>
                      <a:pt x="84" y="104"/>
                    </a:lnTo>
                    <a:lnTo>
                      <a:pt x="98" y="109"/>
                    </a:lnTo>
                    <a:lnTo>
                      <a:pt x="114" y="114"/>
                    </a:lnTo>
                    <a:lnTo>
                      <a:pt x="129" y="116"/>
                    </a:lnTo>
                    <a:lnTo>
                      <a:pt x="145" y="119"/>
                    </a:lnTo>
                    <a:lnTo>
                      <a:pt x="161" y="119"/>
                    </a:lnTo>
                    <a:lnTo>
                      <a:pt x="1558" y="119"/>
                    </a:lnTo>
                    <a:lnTo>
                      <a:pt x="1558" y="119"/>
                    </a:lnTo>
                    <a:lnTo>
                      <a:pt x="1575" y="119"/>
                    </a:lnTo>
                    <a:lnTo>
                      <a:pt x="1591" y="116"/>
                    </a:lnTo>
                    <a:lnTo>
                      <a:pt x="1607" y="114"/>
                    </a:lnTo>
                    <a:lnTo>
                      <a:pt x="1621" y="109"/>
                    </a:lnTo>
                    <a:lnTo>
                      <a:pt x="1635" y="104"/>
                    </a:lnTo>
                    <a:lnTo>
                      <a:pt x="1650" y="98"/>
                    </a:lnTo>
                    <a:lnTo>
                      <a:pt x="1662" y="91"/>
                    </a:lnTo>
                    <a:lnTo>
                      <a:pt x="1673" y="84"/>
                    </a:lnTo>
                    <a:lnTo>
                      <a:pt x="1683" y="76"/>
                    </a:lnTo>
                    <a:lnTo>
                      <a:pt x="1693" y="66"/>
                    </a:lnTo>
                    <a:lnTo>
                      <a:pt x="1701" y="57"/>
                    </a:lnTo>
                    <a:lnTo>
                      <a:pt x="1708" y="46"/>
                    </a:lnTo>
                    <a:lnTo>
                      <a:pt x="1713" y="35"/>
                    </a:lnTo>
                    <a:lnTo>
                      <a:pt x="1717" y="23"/>
                    </a:lnTo>
                    <a:lnTo>
                      <a:pt x="1720" y="12"/>
                    </a:lnTo>
                    <a:lnTo>
                      <a:pt x="172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B5A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0" name="Freeform 279"/>
              <p:cNvSpPr>
                <a:spLocks/>
              </p:cNvSpPr>
              <p:nvPr userDrawn="1"/>
            </p:nvSpPr>
            <p:spPr bwMode="auto">
              <a:xfrm>
                <a:off x="2891" y="3537"/>
                <a:ext cx="131" cy="131"/>
              </a:xfrm>
              <a:custGeom>
                <a:avLst/>
                <a:gdLst>
                  <a:gd name="T0" fmla="*/ 0 w 395"/>
                  <a:gd name="T1" fmla="*/ 197 h 393"/>
                  <a:gd name="T2" fmla="*/ 5 w 395"/>
                  <a:gd name="T3" fmla="*/ 237 h 393"/>
                  <a:gd name="T4" fmla="*/ 16 w 395"/>
                  <a:gd name="T5" fmla="*/ 273 h 393"/>
                  <a:gd name="T6" fmla="*/ 35 w 395"/>
                  <a:gd name="T7" fmla="*/ 307 h 393"/>
                  <a:gd name="T8" fmla="*/ 58 w 395"/>
                  <a:gd name="T9" fmla="*/ 336 h 393"/>
                  <a:gd name="T10" fmla="*/ 87 w 395"/>
                  <a:gd name="T11" fmla="*/ 360 h 393"/>
                  <a:gd name="T12" fmla="*/ 120 w 395"/>
                  <a:gd name="T13" fmla="*/ 378 h 393"/>
                  <a:gd name="T14" fmla="*/ 158 w 395"/>
                  <a:gd name="T15" fmla="*/ 390 h 393"/>
                  <a:gd name="T16" fmla="*/ 197 w 395"/>
                  <a:gd name="T17" fmla="*/ 393 h 393"/>
                  <a:gd name="T18" fmla="*/ 218 w 395"/>
                  <a:gd name="T19" fmla="*/ 392 h 393"/>
                  <a:gd name="T20" fmla="*/ 256 w 395"/>
                  <a:gd name="T21" fmla="*/ 385 h 393"/>
                  <a:gd name="T22" fmla="*/ 291 w 395"/>
                  <a:gd name="T23" fmla="*/ 370 h 393"/>
                  <a:gd name="T24" fmla="*/ 322 w 395"/>
                  <a:gd name="T25" fmla="*/ 348 h 393"/>
                  <a:gd name="T26" fmla="*/ 350 w 395"/>
                  <a:gd name="T27" fmla="*/ 322 h 393"/>
                  <a:gd name="T28" fmla="*/ 371 w 395"/>
                  <a:gd name="T29" fmla="*/ 290 h 393"/>
                  <a:gd name="T30" fmla="*/ 385 w 395"/>
                  <a:gd name="T31" fmla="*/ 256 h 393"/>
                  <a:gd name="T32" fmla="*/ 394 w 395"/>
                  <a:gd name="T33" fmla="*/ 216 h 393"/>
                  <a:gd name="T34" fmla="*/ 395 w 395"/>
                  <a:gd name="T35" fmla="*/ 197 h 393"/>
                  <a:gd name="T36" fmla="*/ 390 w 395"/>
                  <a:gd name="T37" fmla="*/ 157 h 393"/>
                  <a:gd name="T38" fmla="*/ 379 w 395"/>
                  <a:gd name="T39" fmla="*/ 120 h 393"/>
                  <a:gd name="T40" fmla="*/ 360 w 395"/>
                  <a:gd name="T41" fmla="*/ 87 h 393"/>
                  <a:gd name="T42" fmla="*/ 337 w 395"/>
                  <a:gd name="T43" fmla="*/ 57 h 393"/>
                  <a:gd name="T44" fmla="*/ 307 w 395"/>
                  <a:gd name="T45" fmla="*/ 33 h 393"/>
                  <a:gd name="T46" fmla="*/ 274 w 395"/>
                  <a:gd name="T47" fmla="*/ 15 h 393"/>
                  <a:gd name="T48" fmla="*/ 237 w 395"/>
                  <a:gd name="T49" fmla="*/ 4 h 393"/>
                  <a:gd name="T50" fmla="*/ 197 w 395"/>
                  <a:gd name="T51" fmla="*/ 0 h 393"/>
                  <a:gd name="T52" fmla="*/ 177 w 395"/>
                  <a:gd name="T53" fmla="*/ 1 h 393"/>
                  <a:gd name="T54" fmla="*/ 139 w 395"/>
                  <a:gd name="T55" fmla="*/ 8 h 393"/>
                  <a:gd name="T56" fmla="*/ 104 w 395"/>
                  <a:gd name="T57" fmla="*/ 24 h 393"/>
                  <a:gd name="T58" fmla="*/ 73 w 395"/>
                  <a:gd name="T59" fmla="*/ 45 h 393"/>
                  <a:gd name="T60" fmla="*/ 45 w 395"/>
                  <a:gd name="T61" fmla="*/ 71 h 393"/>
                  <a:gd name="T62" fmla="*/ 24 w 395"/>
                  <a:gd name="T63" fmla="*/ 103 h 393"/>
                  <a:gd name="T64" fmla="*/ 10 w 395"/>
                  <a:gd name="T65" fmla="*/ 138 h 393"/>
                  <a:gd name="T66" fmla="*/ 1 w 395"/>
                  <a:gd name="T67" fmla="*/ 177 h 393"/>
                  <a:gd name="T68" fmla="*/ 0 w 395"/>
                  <a:gd name="T69" fmla="*/ 197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95" h="393">
                    <a:moveTo>
                      <a:pt x="0" y="197"/>
                    </a:moveTo>
                    <a:lnTo>
                      <a:pt x="0" y="197"/>
                    </a:lnTo>
                    <a:lnTo>
                      <a:pt x="1" y="216"/>
                    </a:lnTo>
                    <a:lnTo>
                      <a:pt x="5" y="237"/>
                    </a:lnTo>
                    <a:lnTo>
                      <a:pt x="10" y="256"/>
                    </a:lnTo>
                    <a:lnTo>
                      <a:pt x="16" y="273"/>
                    </a:lnTo>
                    <a:lnTo>
                      <a:pt x="24" y="290"/>
                    </a:lnTo>
                    <a:lnTo>
                      <a:pt x="35" y="307"/>
                    </a:lnTo>
                    <a:lnTo>
                      <a:pt x="45" y="322"/>
                    </a:lnTo>
                    <a:lnTo>
                      <a:pt x="58" y="336"/>
                    </a:lnTo>
                    <a:lnTo>
                      <a:pt x="73" y="348"/>
                    </a:lnTo>
                    <a:lnTo>
                      <a:pt x="87" y="360"/>
                    </a:lnTo>
                    <a:lnTo>
                      <a:pt x="104" y="370"/>
                    </a:lnTo>
                    <a:lnTo>
                      <a:pt x="120" y="378"/>
                    </a:lnTo>
                    <a:lnTo>
                      <a:pt x="139" y="385"/>
                    </a:lnTo>
                    <a:lnTo>
                      <a:pt x="158" y="390"/>
                    </a:lnTo>
                    <a:lnTo>
                      <a:pt x="177" y="392"/>
                    </a:lnTo>
                    <a:lnTo>
                      <a:pt x="197" y="393"/>
                    </a:lnTo>
                    <a:lnTo>
                      <a:pt x="197" y="393"/>
                    </a:lnTo>
                    <a:lnTo>
                      <a:pt x="218" y="392"/>
                    </a:lnTo>
                    <a:lnTo>
                      <a:pt x="237" y="390"/>
                    </a:lnTo>
                    <a:lnTo>
                      <a:pt x="256" y="385"/>
                    </a:lnTo>
                    <a:lnTo>
                      <a:pt x="274" y="378"/>
                    </a:lnTo>
                    <a:lnTo>
                      <a:pt x="291" y="370"/>
                    </a:lnTo>
                    <a:lnTo>
                      <a:pt x="307" y="360"/>
                    </a:lnTo>
                    <a:lnTo>
                      <a:pt x="322" y="348"/>
                    </a:lnTo>
                    <a:lnTo>
                      <a:pt x="337" y="336"/>
                    </a:lnTo>
                    <a:lnTo>
                      <a:pt x="350" y="322"/>
                    </a:lnTo>
                    <a:lnTo>
                      <a:pt x="360" y="307"/>
                    </a:lnTo>
                    <a:lnTo>
                      <a:pt x="371" y="290"/>
                    </a:lnTo>
                    <a:lnTo>
                      <a:pt x="379" y="273"/>
                    </a:lnTo>
                    <a:lnTo>
                      <a:pt x="385" y="256"/>
                    </a:lnTo>
                    <a:lnTo>
                      <a:pt x="390" y="237"/>
                    </a:lnTo>
                    <a:lnTo>
                      <a:pt x="394" y="216"/>
                    </a:lnTo>
                    <a:lnTo>
                      <a:pt x="395" y="197"/>
                    </a:lnTo>
                    <a:lnTo>
                      <a:pt x="395" y="197"/>
                    </a:lnTo>
                    <a:lnTo>
                      <a:pt x="394" y="177"/>
                    </a:lnTo>
                    <a:lnTo>
                      <a:pt x="390" y="157"/>
                    </a:lnTo>
                    <a:lnTo>
                      <a:pt x="385" y="138"/>
                    </a:lnTo>
                    <a:lnTo>
                      <a:pt x="379" y="120"/>
                    </a:lnTo>
                    <a:lnTo>
                      <a:pt x="371" y="103"/>
                    </a:lnTo>
                    <a:lnTo>
                      <a:pt x="360" y="87"/>
                    </a:lnTo>
                    <a:lnTo>
                      <a:pt x="350" y="71"/>
                    </a:lnTo>
                    <a:lnTo>
                      <a:pt x="337" y="57"/>
                    </a:lnTo>
                    <a:lnTo>
                      <a:pt x="322" y="45"/>
                    </a:lnTo>
                    <a:lnTo>
                      <a:pt x="307" y="33"/>
                    </a:lnTo>
                    <a:lnTo>
                      <a:pt x="291" y="24"/>
                    </a:lnTo>
                    <a:lnTo>
                      <a:pt x="274" y="15"/>
                    </a:lnTo>
                    <a:lnTo>
                      <a:pt x="256" y="8"/>
                    </a:lnTo>
                    <a:lnTo>
                      <a:pt x="237" y="4"/>
                    </a:lnTo>
                    <a:lnTo>
                      <a:pt x="218" y="1"/>
                    </a:lnTo>
                    <a:lnTo>
                      <a:pt x="197" y="0"/>
                    </a:lnTo>
                    <a:lnTo>
                      <a:pt x="197" y="0"/>
                    </a:lnTo>
                    <a:lnTo>
                      <a:pt x="177" y="1"/>
                    </a:lnTo>
                    <a:lnTo>
                      <a:pt x="158" y="4"/>
                    </a:lnTo>
                    <a:lnTo>
                      <a:pt x="139" y="8"/>
                    </a:lnTo>
                    <a:lnTo>
                      <a:pt x="120" y="15"/>
                    </a:lnTo>
                    <a:lnTo>
                      <a:pt x="104" y="24"/>
                    </a:lnTo>
                    <a:lnTo>
                      <a:pt x="87" y="33"/>
                    </a:lnTo>
                    <a:lnTo>
                      <a:pt x="73" y="45"/>
                    </a:lnTo>
                    <a:lnTo>
                      <a:pt x="58" y="57"/>
                    </a:lnTo>
                    <a:lnTo>
                      <a:pt x="45" y="71"/>
                    </a:lnTo>
                    <a:lnTo>
                      <a:pt x="35" y="87"/>
                    </a:lnTo>
                    <a:lnTo>
                      <a:pt x="24" y="103"/>
                    </a:lnTo>
                    <a:lnTo>
                      <a:pt x="16" y="120"/>
                    </a:lnTo>
                    <a:lnTo>
                      <a:pt x="10" y="138"/>
                    </a:lnTo>
                    <a:lnTo>
                      <a:pt x="5" y="157"/>
                    </a:lnTo>
                    <a:lnTo>
                      <a:pt x="1" y="177"/>
                    </a:lnTo>
                    <a:lnTo>
                      <a:pt x="0" y="197"/>
                    </a:lnTo>
                    <a:lnTo>
                      <a:pt x="0" y="197"/>
                    </a:lnTo>
                    <a:close/>
                  </a:path>
                </a:pathLst>
              </a:cu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1" name="Freeform 280"/>
              <p:cNvSpPr>
                <a:spLocks/>
              </p:cNvSpPr>
              <p:nvPr userDrawn="1"/>
            </p:nvSpPr>
            <p:spPr bwMode="auto">
              <a:xfrm>
                <a:off x="2921" y="3568"/>
                <a:ext cx="70" cy="70"/>
              </a:xfrm>
              <a:custGeom>
                <a:avLst/>
                <a:gdLst>
                  <a:gd name="T0" fmla="*/ 0 w 210"/>
                  <a:gd name="T1" fmla="*/ 105 h 210"/>
                  <a:gd name="T2" fmla="*/ 2 w 210"/>
                  <a:gd name="T3" fmla="*/ 126 h 210"/>
                  <a:gd name="T4" fmla="*/ 8 w 210"/>
                  <a:gd name="T5" fmla="*/ 146 h 210"/>
                  <a:gd name="T6" fmla="*/ 19 w 210"/>
                  <a:gd name="T7" fmla="*/ 164 h 210"/>
                  <a:gd name="T8" fmla="*/ 31 w 210"/>
                  <a:gd name="T9" fmla="*/ 179 h 210"/>
                  <a:gd name="T10" fmla="*/ 46 w 210"/>
                  <a:gd name="T11" fmla="*/ 192 h 210"/>
                  <a:gd name="T12" fmla="*/ 64 w 210"/>
                  <a:gd name="T13" fmla="*/ 202 h 210"/>
                  <a:gd name="T14" fmla="*/ 84 w 210"/>
                  <a:gd name="T15" fmla="*/ 208 h 210"/>
                  <a:gd name="T16" fmla="*/ 105 w 210"/>
                  <a:gd name="T17" fmla="*/ 210 h 210"/>
                  <a:gd name="T18" fmla="*/ 116 w 210"/>
                  <a:gd name="T19" fmla="*/ 210 h 210"/>
                  <a:gd name="T20" fmla="*/ 136 w 210"/>
                  <a:gd name="T21" fmla="*/ 205 h 210"/>
                  <a:gd name="T22" fmla="*/ 155 w 210"/>
                  <a:gd name="T23" fmla="*/ 197 h 210"/>
                  <a:gd name="T24" fmla="*/ 172 w 210"/>
                  <a:gd name="T25" fmla="*/ 186 h 210"/>
                  <a:gd name="T26" fmla="*/ 186 w 210"/>
                  <a:gd name="T27" fmla="*/ 172 h 210"/>
                  <a:gd name="T28" fmla="*/ 198 w 210"/>
                  <a:gd name="T29" fmla="*/ 155 h 210"/>
                  <a:gd name="T30" fmla="*/ 205 w 210"/>
                  <a:gd name="T31" fmla="*/ 136 h 210"/>
                  <a:gd name="T32" fmla="*/ 210 w 210"/>
                  <a:gd name="T33" fmla="*/ 116 h 210"/>
                  <a:gd name="T34" fmla="*/ 210 w 210"/>
                  <a:gd name="T35" fmla="*/ 105 h 210"/>
                  <a:gd name="T36" fmla="*/ 209 w 210"/>
                  <a:gd name="T37" fmla="*/ 84 h 210"/>
                  <a:gd name="T38" fmla="*/ 202 w 210"/>
                  <a:gd name="T39" fmla="*/ 64 h 210"/>
                  <a:gd name="T40" fmla="*/ 192 w 210"/>
                  <a:gd name="T41" fmla="*/ 46 h 210"/>
                  <a:gd name="T42" fmla="*/ 179 w 210"/>
                  <a:gd name="T43" fmla="*/ 30 h 210"/>
                  <a:gd name="T44" fmla="*/ 164 w 210"/>
                  <a:gd name="T45" fmla="*/ 17 h 210"/>
                  <a:gd name="T46" fmla="*/ 146 w 210"/>
                  <a:gd name="T47" fmla="*/ 8 h 210"/>
                  <a:gd name="T48" fmla="*/ 127 w 210"/>
                  <a:gd name="T49" fmla="*/ 2 h 210"/>
                  <a:gd name="T50" fmla="*/ 105 w 210"/>
                  <a:gd name="T51" fmla="*/ 0 h 210"/>
                  <a:gd name="T52" fmla="*/ 95 w 210"/>
                  <a:gd name="T53" fmla="*/ 0 h 210"/>
                  <a:gd name="T54" fmla="*/ 75 w 210"/>
                  <a:gd name="T55" fmla="*/ 4 h 210"/>
                  <a:gd name="T56" fmla="*/ 56 w 210"/>
                  <a:gd name="T57" fmla="*/ 13 h 210"/>
                  <a:gd name="T58" fmla="*/ 39 w 210"/>
                  <a:gd name="T59" fmla="*/ 23 h 210"/>
                  <a:gd name="T60" fmla="*/ 25 w 210"/>
                  <a:gd name="T61" fmla="*/ 38 h 210"/>
                  <a:gd name="T62" fmla="*/ 13 w 210"/>
                  <a:gd name="T63" fmla="*/ 54 h 210"/>
                  <a:gd name="T64" fmla="*/ 4 w 210"/>
                  <a:gd name="T65" fmla="*/ 73 h 210"/>
                  <a:gd name="T66" fmla="*/ 1 w 210"/>
                  <a:gd name="T67" fmla="*/ 93 h 210"/>
                  <a:gd name="T68" fmla="*/ 0 w 210"/>
                  <a:gd name="T69" fmla="*/ 105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10" h="210">
                    <a:moveTo>
                      <a:pt x="0" y="105"/>
                    </a:moveTo>
                    <a:lnTo>
                      <a:pt x="0" y="105"/>
                    </a:lnTo>
                    <a:lnTo>
                      <a:pt x="1" y="116"/>
                    </a:lnTo>
                    <a:lnTo>
                      <a:pt x="2" y="126"/>
                    </a:lnTo>
                    <a:lnTo>
                      <a:pt x="4" y="136"/>
                    </a:lnTo>
                    <a:lnTo>
                      <a:pt x="8" y="146"/>
                    </a:lnTo>
                    <a:lnTo>
                      <a:pt x="13" y="155"/>
                    </a:lnTo>
                    <a:lnTo>
                      <a:pt x="19" y="164"/>
                    </a:lnTo>
                    <a:lnTo>
                      <a:pt x="25" y="172"/>
                    </a:lnTo>
                    <a:lnTo>
                      <a:pt x="31" y="179"/>
                    </a:lnTo>
                    <a:lnTo>
                      <a:pt x="39" y="186"/>
                    </a:lnTo>
                    <a:lnTo>
                      <a:pt x="46" y="192"/>
                    </a:lnTo>
                    <a:lnTo>
                      <a:pt x="56" y="197"/>
                    </a:lnTo>
                    <a:lnTo>
                      <a:pt x="64" y="202"/>
                    </a:lnTo>
                    <a:lnTo>
                      <a:pt x="75" y="205"/>
                    </a:lnTo>
                    <a:lnTo>
                      <a:pt x="84" y="208"/>
                    </a:lnTo>
                    <a:lnTo>
                      <a:pt x="95" y="210"/>
                    </a:lnTo>
                    <a:lnTo>
                      <a:pt x="105" y="210"/>
                    </a:lnTo>
                    <a:lnTo>
                      <a:pt x="105" y="210"/>
                    </a:lnTo>
                    <a:lnTo>
                      <a:pt x="116" y="210"/>
                    </a:lnTo>
                    <a:lnTo>
                      <a:pt x="127" y="208"/>
                    </a:lnTo>
                    <a:lnTo>
                      <a:pt x="136" y="205"/>
                    </a:lnTo>
                    <a:lnTo>
                      <a:pt x="146" y="202"/>
                    </a:lnTo>
                    <a:lnTo>
                      <a:pt x="155" y="197"/>
                    </a:lnTo>
                    <a:lnTo>
                      <a:pt x="164" y="192"/>
                    </a:lnTo>
                    <a:lnTo>
                      <a:pt x="172" y="186"/>
                    </a:lnTo>
                    <a:lnTo>
                      <a:pt x="179" y="179"/>
                    </a:lnTo>
                    <a:lnTo>
                      <a:pt x="186" y="172"/>
                    </a:lnTo>
                    <a:lnTo>
                      <a:pt x="192" y="164"/>
                    </a:lnTo>
                    <a:lnTo>
                      <a:pt x="198" y="155"/>
                    </a:lnTo>
                    <a:lnTo>
                      <a:pt x="202" y="146"/>
                    </a:lnTo>
                    <a:lnTo>
                      <a:pt x="205" y="136"/>
                    </a:lnTo>
                    <a:lnTo>
                      <a:pt x="209" y="126"/>
                    </a:lnTo>
                    <a:lnTo>
                      <a:pt x="210" y="116"/>
                    </a:lnTo>
                    <a:lnTo>
                      <a:pt x="210" y="105"/>
                    </a:lnTo>
                    <a:lnTo>
                      <a:pt x="210" y="105"/>
                    </a:lnTo>
                    <a:lnTo>
                      <a:pt x="210" y="93"/>
                    </a:lnTo>
                    <a:lnTo>
                      <a:pt x="209" y="84"/>
                    </a:lnTo>
                    <a:lnTo>
                      <a:pt x="205" y="73"/>
                    </a:lnTo>
                    <a:lnTo>
                      <a:pt x="202" y="64"/>
                    </a:lnTo>
                    <a:lnTo>
                      <a:pt x="198" y="54"/>
                    </a:lnTo>
                    <a:lnTo>
                      <a:pt x="192" y="46"/>
                    </a:lnTo>
                    <a:lnTo>
                      <a:pt x="186" y="38"/>
                    </a:lnTo>
                    <a:lnTo>
                      <a:pt x="179" y="30"/>
                    </a:lnTo>
                    <a:lnTo>
                      <a:pt x="172" y="23"/>
                    </a:lnTo>
                    <a:lnTo>
                      <a:pt x="164" y="17"/>
                    </a:lnTo>
                    <a:lnTo>
                      <a:pt x="155" y="13"/>
                    </a:lnTo>
                    <a:lnTo>
                      <a:pt x="146" y="8"/>
                    </a:lnTo>
                    <a:lnTo>
                      <a:pt x="136" y="4"/>
                    </a:lnTo>
                    <a:lnTo>
                      <a:pt x="127" y="2"/>
                    </a:lnTo>
                    <a:lnTo>
                      <a:pt x="116" y="0"/>
                    </a:lnTo>
                    <a:lnTo>
                      <a:pt x="105" y="0"/>
                    </a:lnTo>
                    <a:lnTo>
                      <a:pt x="105" y="0"/>
                    </a:lnTo>
                    <a:lnTo>
                      <a:pt x="95" y="0"/>
                    </a:lnTo>
                    <a:lnTo>
                      <a:pt x="84" y="2"/>
                    </a:lnTo>
                    <a:lnTo>
                      <a:pt x="75" y="4"/>
                    </a:lnTo>
                    <a:lnTo>
                      <a:pt x="64" y="8"/>
                    </a:lnTo>
                    <a:lnTo>
                      <a:pt x="56" y="13"/>
                    </a:lnTo>
                    <a:lnTo>
                      <a:pt x="46" y="17"/>
                    </a:lnTo>
                    <a:lnTo>
                      <a:pt x="39" y="23"/>
                    </a:lnTo>
                    <a:lnTo>
                      <a:pt x="31" y="30"/>
                    </a:lnTo>
                    <a:lnTo>
                      <a:pt x="25" y="38"/>
                    </a:lnTo>
                    <a:lnTo>
                      <a:pt x="19" y="46"/>
                    </a:lnTo>
                    <a:lnTo>
                      <a:pt x="13" y="54"/>
                    </a:lnTo>
                    <a:lnTo>
                      <a:pt x="8" y="64"/>
                    </a:lnTo>
                    <a:lnTo>
                      <a:pt x="4" y="73"/>
                    </a:lnTo>
                    <a:lnTo>
                      <a:pt x="2" y="84"/>
                    </a:lnTo>
                    <a:lnTo>
                      <a:pt x="1" y="93"/>
                    </a:lnTo>
                    <a:lnTo>
                      <a:pt x="0" y="105"/>
                    </a:lnTo>
                    <a:lnTo>
                      <a:pt x="0" y="10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2" name="Freeform 281"/>
              <p:cNvSpPr>
                <a:spLocks/>
              </p:cNvSpPr>
              <p:nvPr userDrawn="1"/>
            </p:nvSpPr>
            <p:spPr bwMode="auto">
              <a:xfrm>
                <a:off x="2524" y="3537"/>
                <a:ext cx="131" cy="131"/>
              </a:xfrm>
              <a:custGeom>
                <a:avLst/>
                <a:gdLst>
                  <a:gd name="T0" fmla="*/ 0 w 395"/>
                  <a:gd name="T1" fmla="*/ 197 h 393"/>
                  <a:gd name="T2" fmla="*/ 5 w 395"/>
                  <a:gd name="T3" fmla="*/ 237 h 393"/>
                  <a:gd name="T4" fmla="*/ 16 w 395"/>
                  <a:gd name="T5" fmla="*/ 273 h 393"/>
                  <a:gd name="T6" fmla="*/ 35 w 395"/>
                  <a:gd name="T7" fmla="*/ 307 h 393"/>
                  <a:gd name="T8" fmla="*/ 59 w 395"/>
                  <a:gd name="T9" fmla="*/ 336 h 393"/>
                  <a:gd name="T10" fmla="*/ 87 w 395"/>
                  <a:gd name="T11" fmla="*/ 360 h 393"/>
                  <a:gd name="T12" fmla="*/ 122 w 395"/>
                  <a:gd name="T13" fmla="*/ 378 h 393"/>
                  <a:gd name="T14" fmla="*/ 158 w 395"/>
                  <a:gd name="T15" fmla="*/ 390 h 393"/>
                  <a:gd name="T16" fmla="*/ 198 w 395"/>
                  <a:gd name="T17" fmla="*/ 393 h 393"/>
                  <a:gd name="T18" fmla="*/ 218 w 395"/>
                  <a:gd name="T19" fmla="*/ 392 h 393"/>
                  <a:gd name="T20" fmla="*/ 256 w 395"/>
                  <a:gd name="T21" fmla="*/ 385 h 393"/>
                  <a:gd name="T22" fmla="*/ 292 w 395"/>
                  <a:gd name="T23" fmla="*/ 370 h 393"/>
                  <a:gd name="T24" fmla="*/ 322 w 395"/>
                  <a:gd name="T25" fmla="*/ 348 h 393"/>
                  <a:gd name="T26" fmla="*/ 350 w 395"/>
                  <a:gd name="T27" fmla="*/ 322 h 393"/>
                  <a:gd name="T28" fmla="*/ 371 w 395"/>
                  <a:gd name="T29" fmla="*/ 290 h 393"/>
                  <a:gd name="T30" fmla="*/ 385 w 395"/>
                  <a:gd name="T31" fmla="*/ 256 h 393"/>
                  <a:gd name="T32" fmla="*/ 394 w 395"/>
                  <a:gd name="T33" fmla="*/ 216 h 393"/>
                  <a:gd name="T34" fmla="*/ 395 w 395"/>
                  <a:gd name="T35" fmla="*/ 197 h 393"/>
                  <a:gd name="T36" fmla="*/ 390 w 395"/>
                  <a:gd name="T37" fmla="*/ 157 h 393"/>
                  <a:gd name="T38" fmla="*/ 380 w 395"/>
                  <a:gd name="T39" fmla="*/ 120 h 393"/>
                  <a:gd name="T40" fmla="*/ 360 w 395"/>
                  <a:gd name="T41" fmla="*/ 87 h 393"/>
                  <a:gd name="T42" fmla="*/ 337 w 395"/>
                  <a:gd name="T43" fmla="*/ 57 h 393"/>
                  <a:gd name="T44" fmla="*/ 308 w 395"/>
                  <a:gd name="T45" fmla="*/ 33 h 393"/>
                  <a:gd name="T46" fmla="*/ 275 w 395"/>
                  <a:gd name="T47" fmla="*/ 15 h 393"/>
                  <a:gd name="T48" fmla="*/ 237 w 395"/>
                  <a:gd name="T49" fmla="*/ 4 h 393"/>
                  <a:gd name="T50" fmla="*/ 198 w 395"/>
                  <a:gd name="T51" fmla="*/ 0 h 393"/>
                  <a:gd name="T52" fmla="*/ 177 w 395"/>
                  <a:gd name="T53" fmla="*/ 1 h 393"/>
                  <a:gd name="T54" fmla="*/ 139 w 395"/>
                  <a:gd name="T55" fmla="*/ 8 h 393"/>
                  <a:gd name="T56" fmla="*/ 104 w 395"/>
                  <a:gd name="T57" fmla="*/ 24 h 393"/>
                  <a:gd name="T58" fmla="*/ 73 w 395"/>
                  <a:gd name="T59" fmla="*/ 45 h 393"/>
                  <a:gd name="T60" fmla="*/ 45 w 395"/>
                  <a:gd name="T61" fmla="*/ 71 h 393"/>
                  <a:gd name="T62" fmla="*/ 24 w 395"/>
                  <a:gd name="T63" fmla="*/ 103 h 393"/>
                  <a:gd name="T64" fmla="*/ 10 w 395"/>
                  <a:gd name="T65" fmla="*/ 138 h 393"/>
                  <a:gd name="T66" fmla="*/ 1 w 395"/>
                  <a:gd name="T67" fmla="*/ 177 h 393"/>
                  <a:gd name="T68" fmla="*/ 0 w 395"/>
                  <a:gd name="T69" fmla="*/ 197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95" h="393">
                    <a:moveTo>
                      <a:pt x="0" y="197"/>
                    </a:moveTo>
                    <a:lnTo>
                      <a:pt x="0" y="197"/>
                    </a:lnTo>
                    <a:lnTo>
                      <a:pt x="1" y="216"/>
                    </a:lnTo>
                    <a:lnTo>
                      <a:pt x="5" y="237"/>
                    </a:lnTo>
                    <a:lnTo>
                      <a:pt x="10" y="256"/>
                    </a:lnTo>
                    <a:lnTo>
                      <a:pt x="16" y="273"/>
                    </a:lnTo>
                    <a:lnTo>
                      <a:pt x="24" y="290"/>
                    </a:lnTo>
                    <a:lnTo>
                      <a:pt x="35" y="307"/>
                    </a:lnTo>
                    <a:lnTo>
                      <a:pt x="45" y="322"/>
                    </a:lnTo>
                    <a:lnTo>
                      <a:pt x="59" y="336"/>
                    </a:lnTo>
                    <a:lnTo>
                      <a:pt x="73" y="348"/>
                    </a:lnTo>
                    <a:lnTo>
                      <a:pt x="87" y="360"/>
                    </a:lnTo>
                    <a:lnTo>
                      <a:pt x="104" y="370"/>
                    </a:lnTo>
                    <a:lnTo>
                      <a:pt x="122" y="378"/>
                    </a:lnTo>
                    <a:lnTo>
                      <a:pt x="139" y="385"/>
                    </a:lnTo>
                    <a:lnTo>
                      <a:pt x="158" y="390"/>
                    </a:lnTo>
                    <a:lnTo>
                      <a:pt x="177" y="392"/>
                    </a:lnTo>
                    <a:lnTo>
                      <a:pt x="198" y="393"/>
                    </a:lnTo>
                    <a:lnTo>
                      <a:pt x="198" y="393"/>
                    </a:lnTo>
                    <a:lnTo>
                      <a:pt x="218" y="392"/>
                    </a:lnTo>
                    <a:lnTo>
                      <a:pt x="237" y="390"/>
                    </a:lnTo>
                    <a:lnTo>
                      <a:pt x="256" y="385"/>
                    </a:lnTo>
                    <a:lnTo>
                      <a:pt x="275" y="378"/>
                    </a:lnTo>
                    <a:lnTo>
                      <a:pt x="292" y="370"/>
                    </a:lnTo>
                    <a:lnTo>
                      <a:pt x="308" y="360"/>
                    </a:lnTo>
                    <a:lnTo>
                      <a:pt x="322" y="348"/>
                    </a:lnTo>
                    <a:lnTo>
                      <a:pt x="337" y="336"/>
                    </a:lnTo>
                    <a:lnTo>
                      <a:pt x="350" y="322"/>
                    </a:lnTo>
                    <a:lnTo>
                      <a:pt x="360" y="307"/>
                    </a:lnTo>
                    <a:lnTo>
                      <a:pt x="371" y="290"/>
                    </a:lnTo>
                    <a:lnTo>
                      <a:pt x="380" y="273"/>
                    </a:lnTo>
                    <a:lnTo>
                      <a:pt x="385" y="256"/>
                    </a:lnTo>
                    <a:lnTo>
                      <a:pt x="390" y="237"/>
                    </a:lnTo>
                    <a:lnTo>
                      <a:pt x="394" y="216"/>
                    </a:lnTo>
                    <a:lnTo>
                      <a:pt x="395" y="197"/>
                    </a:lnTo>
                    <a:lnTo>
                      <a:pt x="395" y="197"/>
                    </a:lnTo>
                    <a:lnTo>
                      <a:pt x="394" y="177"/>
                    </a:lnTo>
                    <a:lnTo>
                      <a:pt x="390" y="157"/>
                    </a:lnTo>
                    <a:lnTo>
                      <a:pt x="385" y="138"/>
                    </a:lnTo>
                    <a:lnTo>
                      <a:pt x="380" y="120"/>
                    </a:lnTo>
                    <a:lnTo>
                      <a:pt x="371" y="103"/>
                    </a:lnTo>
                    <a:lnTo>
                      <a:pt x="360" y="87"/>
                    </a:lnTo>
                    <a:lnTo>
                      <a:pt x="350" y="71"/>
                    </a:lnTo>
                    <a:lnTo>
                      <a:pt x="337" y="57"/>
                    </a:lnTo>
                    <a:lnTo>
                      <a:pt x="322" y="45"/>
                    </a:lnTo>
                    <a:lnTo>
                      <a:pt x="308" y="33"/>
                    </a:lnTo>
                    <a:lnTo>
                      <a:pt x="292" y="24"/>
                    </a:lnTo>
                    <a:lnTo>
                      <a:pt x="275" y="15"/>
                    </a:lnTo>
                    <a:lnTo>
                      <a:pt x="256" y="8"/>
                    </a:lnTo>
                    <a:lnTo>
                      <a:pt x="237" y="4"/>
                    </a:lnTo>
                    <a:lnTo>
                      <a:pt x="218" y="1"/>
                    </a:lnTo>
                    <a:lnTo>
                      <a:pt x="198" y="0"/>
                    </a:lnTo>
                    <a:lnTo>
                      <a:pt x="198" y="0"/>
                    </a:lnTo>
                    <a:lnTo>
                      <a:pt x="177" y="1"/>
                    </a:lnTo>
                    <a:lnTo>
                      <a:pt x="158" y="4"/>
                    </a:lnTo>
                    <a:lnTo>
                      <a:pt x="139" y="8"/>
                    </a:lnTo>
                    <a:lnTo>
                      <a:pt x="122" y="15"/>
                    </a:lnTo>
                    <a:lnTo>
                      <a:pt x="104" y="24"/>
                    </a:lnTo>
                    <a:lnTo>
                      <a:pt x="87" y="33"/>
                    </a:lnTo>
                    <a:lnTo>
                      <a:pt x="73" y="45"/>
                    </a:lnTo>
                    <a:lnTo>
                      <a:pt x="59" y="57"/>
                    </a:lnTo>
                    <a:lnTo>
                      <a:pt x="45" y="71"/>
                    </a:lnTo>
                    <a:lnTo>
                      <a:pt x="35" y="87"/>
                    </a:lnTo>
                    <a:lnTo>
                      <a:pt x="24" y="103"/>
                    </a:lnTo>
                    <a:lnTo>
                      <a:pt x="16" y="120"/>
                    </a:lnTo>
                    <a:lnTo>
                      <a:pt x="10" y="138"/>
                    </a:lnTo>
                    <a:lnTo>
                      <a:pt x="5" y="157"/>
                    </a:lnTo>
                    <a:lnTo>
                      <a:pt x="1" y="177"/>
                    </a:lnTo>
                    <a:lnTo>
                      <a:pt x="0" y="197"/>
                    </a:lnTo>
                    <a:lnTo>
                      <a:pt x="0" y="197"/>
                    </a:lnTo>
                    <a:close/>
                  </a:path>
                </a:pathLst>
              </a:cu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3" name="Freeform 282"/>
              <p:cNvSpPr>
                <a:spLocks/>
              </p:cNvSpPr>
              <p:nvPr userDrawn="1"/>
            </p:nvSpPr>
            <p:spPr bwMode="auto">
              <a:xfrm>
                <a:off x="2555" y="3568"/>
                <a:ext cx="70" cy="70"/>
              </a:xfrm>
              <a:custGeom>
                <a:avLst/>
                <a:gdLst>
                  <a:gd name="T0" fmla="*/ 0 w 210"/>
                  <a:gd name="T1" fmla="*/ 105 h 210"/>
                  <a:gd name="T2" fmla="*/ 1 w 210"/>
                  <a:gd name="T3" fmla="*/ 126 h 210"/>
                  <a:gd name="T4" fmla="*/ 8 w 210"/>
                  <a:gd name="T5" fmla="*/ 146 h 210"/>
                  <a:gd name="T6" fmla="*/ 18 w 210"/>
                  <a:gd name="T7" fmla="*/ 164 h 210"/>
                  <a:gd name="T8" fmla="*/ 30 w 210"/>
                  <a:gd name="T9" fmla="*/ 179 h 210"/>
                  <a:gd name="T10" fmla="*/ 46 w 210"/>
                  <a:gd name="T11" fmla="*/ 192 h 210"/>
                  <a:gd name="T12" fmla="*/ 64 w 210"/>
                  <a:gd name="T13" fmla="*/ 202 h 210"/>
                  <a:gd name="T14" fmla="*/ 83 w 210"/>
                  <a:gd name="T15" fmla="*/ 208 h 210"/>
                  <a:gd name="T16" fmla="*/ 105 w 210"/>
                  <a:gd name="T17" fmla="*/ 210 h 210"/>
                  <a:gd name="T18" fmla="*/ 115 w 210"/>
                  <a:gd name="T19" fmla="*/ 210 h 210"/>
                  <a:gd name="T20" fmla="*/ 136 w 210"/>
                  <a:gd name="T21" fmla="*/ 205 h 210"/>
                  <a:gd name="T22" fmla="*/ 155 w 210"/>
                  <a:gd name="T23" fmla="*/ 197 h 210"/>
                  <a:gd name="T24" fmla="*/ 171 w 210"/>
                  <a:gd name="T25" fmla="*/ 186 h 210"/>
                  <a:gd name="T26" fmla="*/ 185 w 210"/>
                  <a:gd name="T27" fmla="*/ 172 h 210"/>
                  <a:gd name="T28" fmla="*/ 197 w 210"/>
                  <a:gd name="T29" fmla="*/ 155 h 210"/>
                  <a:gd name="T30" fmla="*/ 206 w 210"/>
                  <a:gd name="T31" fmla="*/ 136 h 210"/>
                  <a:gd name="T32" fmla="*/ 209 w 210"/>
                  <a:gd name="T33" fmla="*/ 116 h 210"/>
                  <a:gd name="T34" fmla="*/ 210 w 210"/>
                  <a:gd name="T35" fmla="*/ 105 h 210"/>
                  <a:gd name="T36" fmla="*/ 208 w 210"/>
                  <a:gd name="T37" fmla="*/ 84 h 210"/>
                  <a:gd name="T38" fmla="*/ 202 w 210"/>
                  <a:gd name="T39" fmla="*/ 64 h 210"/>
                  <a:gd name="T40" fmla="*/ 191 w 210"/>
                  <a:gd name="T41" fmla="*/ 46 h 210"/>
                  <a:gd name="T42" fmla="*/ 180 w 210"/>
                  <a:gd name="T43" fmla="*/ 30 h 210"/>
                  <a:gd name="T44" fmla="*/ 164 w 210"/>
                  <a:gd name="T45" fmla="*/ 17 h 210"/>
                  <a:gd name="T46" fmla="*/ 146 w 210"/>
                  <a:gd name="T47" fmla="*/ 8 h 210"/>
                  <a:gd name="T48" fmla="*/ 126 w 210"/>
                  <a:gd name="T49" fmla="*/ 2 h 210"/>
                  <a:gd name="T50" fmla="*/ 105 w 210"/>
                  <a:gd name="T51" fmla="*/ 0 h 210"/>
                  <a:gd name="T52" fmla="*/ 94 w 210"/>
                  <a:gd name="T53" fmla="*/ 0 h 210"/>
                  <a:gd name="T54" fmla="*/ 74 w 210"/>
                  <a:gd name="T55" fmla="*/ 4 h 210"/>
                  <a:gd name="T56" fmla="*/ 55 w 210"/>
                  <a:gd name="T57" fmla="*/ 13 h 210"/>
                  <a:gd name="T58" fmla="*/ 38 w 210"/>
                  <a:gd name="T59" fmla="*/ 23 h 210"/>
                  <a:gd name="T60" fmla="*/ 24 w 210"/>
                  <a:gd name="T61" fmla="*/ 38 h 210"/>
                  <a:gd name="T62" fmla="*/ 12 w 210"/>
                  <a:gd name="T63" fmla="*/ 54 h 210"/>
                  <a:gd name="T64" fmla="*/ 5 w 210"/>
                  <a:gd name="T65" fmla="*/ 73 h 210"/>
                  <a:gd name="T66" fmla="*/ 0 w 210"/>
                  <a:gd name="T67" fmla="*/ 93 h 210"/>
                  <a:gd name="T68" fmla="*/ 0 w 210"/>
                  <a:gd name="T69" fmla="*/ 105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10" h="210">
                    <a:moveTo>
                      <a:pt x="0" y="105"/>
                    </a:moveTo>
                    <a:lnTo>
                      <a:pt x="0" y="105"/>
                    </a:lnTo>
                    <a:lnTo>
                      <a:pt x="0" y="116"/>
                    </a:lnTo>
                    <a:lnTo>
                      <a:pt x="1" y="126"/>
                    </a:lnTo>
                    <a:lnTo>
                      <a:pt x="5" y="136"/>
                    </a:lnTo>
                    <a:lnTo>
                      <a:pt x="8" y="146"/>
                    </a:lnTo>
                    <a:lnTo>
                      <a:pt x="12" y="155"/>
                    </a:lnTo>
                    <a:lnTo>
                      <a:pt x="18" y="164"/>
                    </a:lnTo>
                    <a:lnTo>
                      <a:pt x="24" y="172"/>
                    </a:lnTo>
                    <a:lnTo>
                      <a:pt x="30" y="179"/>
                    </a:lnTo>
                    <a:lnTo>
                      <a:pt x="38" y="186"/>
                    </a:lnTo>
                    <a:lnTo>
                      <a:pt x="46" y="192"/>
                    </a:lnTo>
                    <a:lnTo>
                      <a:pt x="55" y="197"/>
                    </a:lnTo>
                    <a:lnTo>
                      <a:pt x="64" y="202"/>
                    </a:lnTo>
                    <a:lnTo>
                      <a:pt x="74" y="205"/>
                    </a:lnTo>
                    <a:lnTo>
                      <a:pt x="83" y="208"/>
                    </a:lnTo>
                    <a:lnTo>
                      <a:pt x="94" y="210"/>
                    </a:lnTo>
                    <a:lnTo>
                      <a:pt x="105" y="210"/>
                    </a:lnTo>
                    <a:lnTo>
                      <a:pt x="105" y="210"/>
                    </a:lnTo>
                    <a:lnTo>
                      <a:pt x="115" y="210"/>
                    </a:lnTo>
                    <a:lnTo>
                      <a:pt x="126" y="208"/>
                    </a:lnTo>
                    <a:lnTo>
                      <a:pt x="136" y="205"/>
                    </a:lnTo>
                    <a:lnTo>
                      <a:pt x="146" y="202"/>
                    </a:lnTo>
                    <a:lnTo>
                      <a:pt x="155" y="197"/>
                    </a:lnTo>
                    <a:lnTo>
                      <a:pt x="164" y="192"/>
                    </a:lnTo>
                    <a:lnTo>
                      <a:pt x="171" y="186"/>
                    </a:lnTo>
                    <a:lnTo>
                      <a:pt x="180" y="179"/>
                    </a:lnTo>
                    <a:lnTo>
                      <a:pt x="185" y="172"/>
                    </a:lnTo>
                    <a:lnTo>
                      <a:pt x="191" y="164"/>
                    </a:lnTo>
                    <a:lnTo>
                      <a:pt x="197" y="155"/>
                    </a:lnTo>
                    <a:lnTo>
                      <a:pt x="202" y="146"/>
                    </a:lnTo>
                    <a:lnTo>
                      <a:pt x="206" y="136"/>
                    </a:lnTo>
                    <a:lnTo>
                      <a:pt x="208" y="126"/>
                    </a:lnTo>
                    <a:lnTo>
                      <a:pt x="209" y="116"/>
                    </a:lnTo>
                    <a:lnTo>
                      <a:pt x="210" y="105"/>
                    </a:lnTo>
                    <a:lnTo>
                      <a:pt x="210" y="105"/>
                    </a:lnTo>
                    <a:lnTo>
                      <a:pt x="209" y="93"/>
                    </a:lnTo>
                    <a:lnTo>
                      <a:pt x="208" y="84"/>
                    </a:lnTo>
                    <a:lnTo>
                      <a:pt x="206" y="73"/>
                    </a:lnTo>
                    <a:lnTo>
                      <a:pt x="202" y="64"/>
                    </a:lnTo>
                    <a:lnTo>
                      <a:pt x="197" y="54"/>
                    </a:lnTo>
                    <a:lnTo>
                      <a:pt x="191" y="46"/>
                    </a:lnTo>
                    <a:lnTo>
                      <a:pt x="185" y="38"/>
                    </a:lnTo>
                    <a:lnTo>
                      <a:pt x="180" y="30"/>
                    </a:lnTo>
                    <a:lnTo>
                      <a:pt x="171" y="23"/>
                    </a:lnTo>
                    <a:lnTo>
                      <a:pt x="164" y="17"/>
                    </a:lnTo>
                    <a:lnTo>
                      <a:pt x="155" y="13"/>
                    </a:lnTo>
                    <a:lnTo>
                      <a:pt x="146" y="8"/>
                    </a:lnTo>
                    <a:lnTo>
                      <a:pt x="136" y="4"/>
                    </a:lnTo>
                    <a:lnTo>
                      <a:pt x="126" y="2"/>
                    </a:lnTo>
                    <a:lnTo>
                      <a:pt x="115" y="0"/>
                    </a:lnTo>
                    <a:lnTo>
                      <a:pt x="105" y="0"/>
                    </a:lnTo>
                    <a:lnTo>
                      <a:pt x="105" y="0"/>
                    </a:lnTo>
                    <a:lnTo>
                      <a:pt x="94" y="0"/>
                    </a:lnTo>
                    <a:lnTo>
                      <a:pt x="83" y="2"/>
                    </a:lnTo>
                    <a:lnTo>
                      <a:pt x="74" y="4"/>
                    </a:lnTo>
                    <a:lnTo>
                      <a:pt x="64" y="8"/>
                    </a:lnTo>
                    <a:lnTo>
                      <a:pt x="55" y="13"/>
                    </a:lnTo>
                    <a:lnTo>
                      <a:pt x="46" y="17"/>
                    </a:lnTo>
                    <a:lnTo>
                      <a:pt x="38" y="23"/>
                    </a:lnTo>
                    <a:lnTo>
                      <a:pt x="30" y="30"/>
                    </a:lnTo>
                    <a:lnTo>
                      <a:pt x="24" y="38"/>
                    </a:lnTo>
                    <a:lnTo>
                      <a:pt x="18" y="46"/>
                    </a:lnTo>
                    <a:lnTo>
                      <a:pt x="12" y="54"/>
                    </a:lnTo>
                    <a:lnTo>
                      <a:pt x="8" y="64"/>
                    </a:lnTo>
                    <a:lnTo>
                      <a:pt x="5" y="73"/>
                    </a:lnTo>
                    <a:lnTo>
                      <a:pt x="1" y="84"/>
                    </a:lnTo>
                    <a:lnTo>
                      <a:pt x="0" y="93"/>
                    </a:lnTo>
                    <a:lnTo>
                      <a:pt x="0" y="105"/>
                    </a:lnTo>
                    <a:lnTo>
                      <a:pt x="0" y="10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4" name="Freeform 283"/>
              <p:cNvSpPr>
                <a:spLocks/>
              </p:cNvSpPr>
              <p:nvPr userDrawn="1"/>
            </p:nvSpPr>
            <p:spPr bwMode="auto">
              <a:xfrm>
                <a:off x="3990" y="2096"/>
                <a:ext cx="539" cy="215"/>
              </a:xfrm>
              <a:custGeom>
                <a:avLst/>
                <a:gdLst>
                  <a:gd name="T0" fmla="*/ 829 w 1617"/>
                  <a:gd name="T1" fmla="*/ 0 h 645"/>
                  <a:gd name="T2" fmla="*/ 798 w 1617"/>
                  <a:gd name="T3" fmla="*/ 0 h 645"/>
                  <a:gd name="T4" fmla="*/ 747 w 1617"/>
                  <a:gd name="T5" fmla="*/ 5 h 645"/>
                  <a:gd name="T6" fmla="*/ 680 w 1617"/>
                  <a:gd name="T7" fmla="*/ 19 h 645"/>
                  <a:gd name="T8" fmla="*/ 642 w 1617"/>
                  <a:gd name="T9" fmla="*/ 31 h 645"/>
                  <a:gd name="T10" fmla="*/ 600 w 1617"/>
                  <a:gd name="T11" fmla="*/ 47 h 645"/>
                  <a:gd name="T12" fmla="*/ 557 w 1617"/>
                  <a:gd name="T13" fmla="*/ 67 h 645"/>
                  <a:gd name="T14" fmla="*/ 513 w 1617"/>
                  <a:gd name="T15" fmla="*/ 93 h 645"/>
                  <a:gd name="T16" fmla="*/ 469 w 1617"/>
                  <a:gd name="T17" fmla="*/ 124 h 645"/>
                  <a:gd name="T18" fmla="*/ 424 w 1617"/>
                  <a:gd name="T19" fmla="*/ 161 h 645"/>
                  <a:gd name="T20" fmla="*/ 381 w 1617"/>
                  <a:gd name="T21" fmla="*/ 206 h 645"/>
                  <a:gd name="T22" fmla="*/ 340 w 1617"/>
                  <a:gd name="T23" fmla="*/ 258 h 645"/>
                  <a:gd name="T24" fmla="*/ 299 w 1617"/>
                  <a:gd name="T25" fmla="*/ 318 h 645"/>
                  <a:gd name="T26" fmla="*/ 147 w 1617"/>
                  <a:gd name="T27" fmla="*/ 343 h 645"/>
                  <a:gd name="T28" fmla="*/ 123 w 1617"/>
                  <a:gd name="T29" fmla="*/ 348 h 645"/>
                  <a:gd name="T30" fmla="*/ 99 w 1617"/>
                  <a:gd name="T31" fmla="*/ 357 h 645"/>
                  <a:gd name="T32" fmla="*/ 73 w 1617"/>
                  <a:gd name="T33" fmla="*/ 373 h 645"/>
                  <a:gd name="T34" fmla="*/ 46 w 1617"/>
                  <a:gd name="T35" fmla="*/ 397 h 645"/>
                  <a:gd name="T36" fmla="*/ 27 w 1617"/>
                  <a:gd name="T37" fmla="*/ 422 h 645"/>
                  <a:gd name="T38" fmla="*/ 17 w 1617"/>
                  <a:gd name="T39" fmla="*/ 444 h 645"/>
                  <a:gd name="T40" fmla="*/ 9 w 1617"/>
                  <a:gd name="T41" fmla="*/ 468 h 645"/>
                  <a:gd name="T42" fmla="*/ 3 w 1617"/>
                  <a:gd name="T43" fmla="*/ 495 h 645"/>
                  <a:gd name="T44" fmla="*/ 0 w 1617"/>
                  <a:gd name="T45" fmla="*/ 527 h 645"/>
                  <a:gd name="T46" fmla="*/ 0 w 1617"/>
                  <a:gd name="T47" fmla="*/ 589 h 645"/>
                  <a:gd name="T48" fmla="*/ 1600 w 1617"/>
                  <a:gd name="T49" fmla="*/ 633 h 645"/>
                  <a:gd name="T50" fmla="*/ 1616 w 1617"/>
                  <a:gd name="T51" fmla="*/ 432 h 645"/>
                  <a:gd name="T52" fmla="*/ 1616 w 1617"/>
                  <a:gd name="T53" fmla="*/ 427 h 645"/>
                  <a:gd name="T54" fmla="*/ 1612 w 1617"/>
                  <a:gd name="T55" fmla="*/ 406 h 645"/>
                  <a:gd name="T56" fmla="*/ 1603 w 1617"/>
                  <a:gd name="T57" fmla="*/ 384 h 645"/>
                  <a:gd name="T58" fmla="*/ 1585 w 1617"/>
                  <a:gd name="T59" fmla="*/ 359 h 645"/>
                  <a:gd name="T60" fmla="*/ 1558 w 1617"/>
                  <a:gd name="T61" fmla="*/ 333 h 645"/>
                  <a:gd name="T62" fmla="*/ 1518 w 1617"/>
                  <a:gd name="T63" fmla="*/ 308 h 645"/>
                  <a:gd name="T64" fmla="*/ 1462 w 1617"/>
                  <a:gd name="T65" fmla="*/ 287 h 645"/>
                  <a:gd name="T66" fmla="*/ 1427 w 1617"/>
                  <a:gd name="T67" fmla="*/ 277 h 645"/>
                  <a:gd name="T68" fmla="*/ 1408 w 1617"/>
                  <a:gd name="T69" fmla="*/ 252 h 645"/>
                  <a:gd name="T70" fmla="*/ 1374 w 1617"/>
                  <a:gd name="T71" fmla="*/ 214 h 645"/>
                  <a:gd name="T72" fmla="*/ 1320 w 1617"/>
                  <a:gd name="T73" fmla="*/ 166 h 645"/>
                  <a:gd name="T74" fmla="*/ 1268 w 1617"/>
                  <a:gd name="T75" fmla="*/ 128 h 645"/>
                  <a:gd name="T76" fmla="*/ 1228 w 1617"/>
                  <a:gd name="T77" fmla="*/ 103 h 645"/>
                  <a:gd name="T78" fmla="*/ 1181 w 1617"/>
                  <a:gd name="T79" fmla="*/ 78 h 645"/>
                  <a:gd name="T80" fmla="*/ 1129 w 1617"/>
                  <a:gd name="T81" fmla="*/ 55 h 645"/>
                  <a:gd name="T82" fmla="*/ 1072 w 1617"/>
                  <a:gd name="T83" fmla="*/ 36 h 645"/>
                  <a:gd name="T84" fmla="*/ 1010 w 1617"/>
                  <a:gd name="T85" fmla="*/ 19 h 645"/>
                  <a:gd name="T86" fmla="*/ 942 w 1617"/>
                  <a:gd name="T87" fmla="*/ 9 h 645"/>
                  <a:gd name="T88" fmla="*/ 869 w 1617"/>
                  <a:gd name="T89" fmla="*/ 2 h 645"/>
                  <a:gd name="T90" fmla="*/ 829 w 1617"/>
                  <a:gd name="T91" fmla="*/ 0 h 6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617" h="645">
                    <a:moveTo>
                      <a:pt x="829" y="0"/>
                    </a:moveTo>
                    <a:lnTo>
                      <a:pt x="829" y="0"/>
                    </a:lnTo>
                    <a:lnTo>
                      <a:pt x="815" y="0"/>
                    </a:lnTo>
                    <a:lnTo>
                      <a:pt x="798" y="0"/>
                    </a:lnTo>
                    <a:lnTo>
                      <a:pt x="776" y="2"/>
                    </a:lnTo>
                    <a:lnTo>
                      <a:pt x="747" y="5"/>
                    </a:lnTo>
                    <a:lnTo>
                      <a:pt x="716" y="11"/>
                    </a:lnTo>
                    <a:lnTo>
                      <a:pt x="680" y="19"/>
                    </a:lnTo>
                    <a:lnTo>
                      <a:pt x="661" y="24"/>
                    </a:lnTo>
                    <a:lnTo>
                      <a:pt x="642" y="31"/>
                    </a:lnTo>
                    <a:lnTo>
                      <a:pt x="621" y="38"/>
                    </a:lnTo>
                    <a:lnTo>
                      <a:pt x="600" y="47"/>
                    </a:lnTo>
                    <a:lnTo>
                      <a:pt x="578" y="56"/>
                    </a:lnTo>
                    <a:lnTo>
                      <a:pt x="557" y="67"/>
                    </a:lnTo>
                    <a:lnTo>
                      <a:pt x="536" y="79"/>
                    </a:lnTo>
                    <a:lnTo>
                      <a:pt x="513" y="93"/>
                    </a:lnTo>
                    <a:lnTo>
                      <a:pt x="491" y="107"/>
                    </a:lnTo>
                    <a:lnTo>
                      <a:pt x="469" y="124"/>
                    </a:lnTo>
                    <a:lnTo>
                      <a:pt x="447" y="142"/>
                    </a:lnTo>
                    <a:lnTo>
                      <a:pt x="424" y="161"/>
                    </a:lnTo>
                    <a:lnTo>
                      <a:pt x="403" y="182"/>
                    </a:lnTo>
                    <a:lnTo>
                      <a:pt x="381" y="206"/>
                    </a:lnTo>
                    <a:lnTo>
                      <a:pt x="360" y="231"/>
                    </a:lnTo>
                    <a:lnTo>
                      <a:pt x="340" y="258"/>
                    </a:lnTo>
                    <a:lnTo>
                      <a:pt x="319" y="287"/>
                    </a:lnTo>
                    <a:lnTo>
                      <a:pt x="299" y="318"/>
                    </a:lnTo>
                    <a:lnTo>
                      <a:pt x="147" y="343"/>
                    </a:lnTo>
                    <a:lnTo>
                      <a:pt x="147" y="343"/>
                    </a:lnTo>
                    <a:lnTo>
                      <a:pt x="141" y="344"/>
                    </a:lnTo>
                    <a:lnTo>
                      <a:pt x="123" y="348"/>
                    </a:lnTo>
                    <a:lnTo>
                      <a:pt x="112" y="351"/>
                    </a:lnTo>
                    <a:lnTo>
                      <a:pt x="99" y="357"/>
                    </a:lnTo>
                    <a:lnTo>
                      <a:pt x="86" y="364"/>
                    </a:lnTo>
                    <a:lnTo>
                      <a:pt x="73" y="373"/>
                    </a:lnTo>
                    <a:lnTo>
                      <a:pt x="59" y="384"/>
                    </a:lnTo>
                    <a:lnTo>
                      <a:pt x="46" y="397"/>
                    </a:lnTo>
                    <a:lnTo>
                      <a:pt x="33" y="414"/>
                    </a:lnTo>
                    <a:lnTo>
                      <a:pt x="27" y="422"/>
                    </a:lnTo>
                    <a:lnTo>
                      <a:pt x="22" y="433"/>
                    </a:lnTo>
                    <a:lnTo>
                      <a:pt x="17" y="444"/>
                    </a:lnTo>
                    <a:lnTo>
                      <a:pt x="13" y="456"/>
                    </a:lnTo>
                    <a:lnTo>
                      <a:pt x="9" y="468"/>
                    </a:lnTo>
                    <a:lnTo>
                      <a:pt x="6" y="481"/>
                    </a:lnTo>
                    <a:lnTo>
                      <a:pt x="3" y="495"/>
                    </a:lnTo>
                    <a:lnTo>
                      <a:pt x="1" y="510"/>
                    </a:lnTo>
                    <a:lnTo>
                      <a:pt x="0" y="527"/>
                    </a:lnTo>
                    <a:lnTo>
                      <a:pt x="0" y="544"/>
                    </a:lnTo>
                    <a:lnTo>
                      <a:pt x="0" y="589"/>
                    </a:lnTo>
                    <a:lnTo>
                      <a:pt x="29" y="645"/>
                    </a:lnTo>
                    <a:lnTo>
                      <a:pt x="1600" y="633"/>
                    </a:lnTo>
                    <a:lnTo>
                      <a:pt x="1617" y="582"/>
                    </a:lnTo>
                    <a:lnTo>
                      <a:pt x="1616" y="432"/>
                    </a:lnTo>
                    <a:lnTo>
                      <a:pt x="1616" y="432"/>
                    </a:lnTo>
                    <a:lnTo>
                      <a:pt x="1616" y="427"/>
                    </a:lnTo>
                    <a:lnTo>
                      <a:pt x="1614" y="414"/>
                    </a:lnTo>
                    <a:lnTo>
                      <a:pt x="1612" y="406"/>
                    </a:lnTo>
                    <a:lnTo>
                      <a:pt x="1608" y="395"/>
                    </a:lnTo>
                    <a:lnTo>
                      <a:pt x="1603" y="384"/>
                    </a:lnTo>
                    <a:lnTo>
                      <a:pt x="1595" y="373"/>
                    </a:lnTo>
                    <a:lnTo>
                      <a:pt x="1585" y="359"/>
                    </a:lnTo>
                    <a:lnTo>
                      <a:pt x="1573" y="346"/>
                    </a:lnTo>
                    <a:lnTo>
                      <a:pt x="1558" y="333"/>
                    </a:lnTo>
                    <a:lnTo>
                      <a:pt x="1539" y="320"/>
                    </a:lnTo>
                    <a:lnTo>
                      <a:pt x="1518" y="308"/>
                    </a:lnTo>
                    <a:lnTo>
                      <a:pt x="1491" y="298"/>
                    </a:lnTo>
                    <a:lnTo>
                      <a:pt x="1462" y="287"/>
                    </a:lnTo>
                    <a:lnTo>
                      <a:pt x="1427" y="277"/>
                    </a:lnTo>
                    <a:lnTo>
                      <a:pt x="1427" y="277"/>
                    </a:lnTo>
                    <a:lnTo>
                      <a:pt x="1419" y="266"/>
                    </a:lnTo>
                    <a:lnTo>
                      <a:pt x="1408" y="252"/>
                    </a:lnTo>
                    <a:lnTo>
                      <a:pt x="1393" y="235"/>
                    </a:lnTo>
                    <a:lnTo>
                      <a:pt x="1374" y="214"/>
                    </a:lnTo>
                    <a:lnTo>
                      <a:pt x="1350" y="191"/>
                    </a:lnTo>
                    <a:lnTo>
                      <a:pt x="1320" y="166"/>
                    </a:lnTo>
                    <a:lnTo>
                      <a:pt x="1287" y="141"/>
                    </a:lnTo>
                    <a:lnTo>
                      <a:pt x="1268" y="128"/>
                    </a:lnTo>
                    <a:lnTo>
                      <a:pt x="1248" y="115"/>
                    </a:lnTo>
                    <a:lnTo>
                      <a:pt x="1228" y="103"/>
                    </a:lnTo>
                    <a:lnTo>
                      <a:pt x="1205" y="90"/>
                    </a:lnTo>
                    <a:lnTo>
                      <a:pt x="1181" y="78"/>
                    </a:lnTo>
                    <a:lnTo>
                      <a:pt x="1155" y="67"/>
                    </a:lnTo>
                    <a:lnTo>
                      <a:pt x="1129" y="55"/>
                    </a:lnTo>
                    <a:lnTo>
                      <a:pt x="1102" y="46"/>
                    </a:lnTo>
                    <a:lnTo>
                      <a:pt x="1072" y="36"/>
                    </a:lnTo>
                    <a:lnTo>
                      <a:pt x="1042" y="28"/>
                    </a:lnTo>
                    <a:lnTo>
                      <a:pt x="1010" y="19"/>
                    </a:lnTo>
                    <a:lnTo>
                      <a:pt x="977" y="13"/>
                    </a:lnTo>
                    <a:lnTo>
                      <a:pt x="942" y="9"/>
                    </a:lnTo>
                    <a:lnTo>
                      <a:pt x="905" y="4"/>
                    </a:lnTo>
                    <a:lnTo>
                      <a:pt x="869" y="2"/>
                    </a:lnTo>
                    <a:lnTo>
                      <a:pt x="829" y="0"/>
                    </a:lnTo>
                    <a:lnTo>
                      <a:pt x="829" y="0"/>
                    </a:lnTo>
                    <a:close/>
                  </a:path>
                </a:pathLst>
              </a:cu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5" name="Freeform 284"/>
              <p:cNvSpPr>
                <a:spLocks/>
              </p:cNvSpPr>
              <p:nvPr userDrawn="1"/>
            </p:nvSpPr>
            <p:spPr bwMode="auto">
              <a:xfrm>
                <a:off x="4124" y="2116"/>
                <a:ext cx="148" cy="86"/>
              </a:xfrm>
              <a:custGeom>
                <a:avLst/>
                <a:gdLst>
                  <a:gd name="T0" fmla="*/ 0 w 442"/>
                  <a:gd name="T1" fmla="*/ 256 h 256"/>
                  <a:gd name="T2" fmla="*/ 442 w 442"/>
                  <a:gd name="T3" fmla="*/ 252 h 256"/>
                  <a:gd name="T4" fmla="*/ 440 w 442"/>
                  <a:gd name="T5" fmla="*/ 0 h 256"/>
                  <a:gd name="T6" fmla="*/ 440 w 442"/>
                  <a:gd name="T7" fmla="*/ 0 h 256"/>
                  <a:gd name="T8" fmla="*/ 406 w 442"/>
                  <a:gd name="T9" fmla="*/ 3 h 256"/>
                  <a:gd name="T10" fmla="*/ 386 w 442"/>
                  <a:gd name="T11" fmla="*/ 5 h 256"/>
                  <a:gd name="T12" fmla="*/ 362 w 442"/>
                  <a:gd name="T13" fmla="*/ 9 h 256"/>
                  <a:gd name="T14" fmla="*/ 336 w 442"/>
                  <a:gd name="T15" fmla="*/ 13 h 256"/>
                  <a:gd name="T16" fmla="*/ 308 w 442"/>
                  <a:gd name="T17" fmla="*/ 22 h 256"/>
                  <a:gd name="T18" fmla="*/ 278 w 442"/>
                  <a:gd name="T19" fmla="*/ 30 h 256"/>
                  <a:gd name="T20" fmla="*/ 247 w 442"/>
                  <a:gd name="T21" fmla="*/ 42 h 256"/>
                  <a:gd name="T22" fmla="*/ 216 w 442"/>
                  <a:gd name="T23" fmla="*/ 57 h 256"/>
                  <a:gd name="T24" fmla="*/ 183 w 442"/>
                  <a:gd name="T25" fmla="*/ 74 h 256"/>
                  <a:gd name="T26" fmla="*/ 167 w 442"/>
                  <a:gd name="T27" fmla="*/ 85 h 256"/>
                  <a:gd name="T28" fmla="*/ 151 w 442"/>
                  <a:gd name="T29" fmla="*/ 95 h 256"/>
                  <a:gd name="T30" fmla="*/ 135 w 442"/>
                  <a:gd name="T31" fmla="*/ 106 h 256"/>
                  <a:gd name="T32" fmla="*/ 119 w 442"/>
                  <a:gd name="T33" fmla="*/ 119 h 256"/>
                  <a:gd name="T34" fmla="*/ 103 w 442"/>
                  <a:gd name="T35" fmla="*/ 132 h 256"/>
                  <a:gd name="T36" fmla="*/ 88 w 442"/>
                  <a:gd name="T37" fmla="*/ 146 h 256"/>
                  <a:gd name="T38" fmla="*/ 72 w 442"/>
                  <a:gd name="T39" fmla="*/ 162 h 256"/>
                  <a:gd name="T40" fmla="*/ 57 w 442"/>
                  <a:gd name="T41" fmla="*/ 179 h 256"/>
                  <a:gd name="T42" fmla="*/ 41 w 442"/>
                  <a:gd name="T43" fmla="*/ 196 h 256"/>
                  <a:gd name="T44" fmla="*/ 27 w 442"/>
                  <a:gd name="T45" fmla="*/ 214 h 256"/>
                  <a:gd name="T46" fmla="*/ 13 w 442"/>
                  <a:gd name="T47" fmla="*/ 234 h 256"/>
                  <a:gd name="T48" fmla="*/ 0 w 442"/>
                  <a:gd name="T49" fmla="*/ 256 h 256"/>
                  <a:gd name="T50" fmla="*/ 0 w 442"/>
                  <a:gd name="T51" fmla="*/ 256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42" h="256">
                    <a:moveTo>
                      <a:pt x="0" y="256"/>
                    </a:moveTo>
                    <a:lnTo>
                      <a:pt x="442" y="252"/>
                    </a:lnTo>
                    <a:lnTo>
                      <a:pt x="440" y="0"/>
                    </a:lnTo>
                    <a:lnTo>
                      <a:pt x="440" y="0"/>
                    </a:lnTo>
                    <a:lnTo>
                      <a:pt x="406" y="3"/>
                    </a:lnTo>
                    <a:lnTo>
                      <a:pt x="386" y="5"/>
                    </a:lnTo>
                    <a:lnTo>
                      <a:pt x="362" y="9"/>
                    </a:lnTo>
                    <a:lnTo>
                      <a:pt x="336" y="13"/>
                    </a:lnTo>
                    <a:lnTo>
                      <a:pt x="308" y="22"/>
                    </a:lnTo>
                    <a:lnTo>
                      <a:pt x="278" y="30"/>
                    </a:lnTo>
                    <a:lnTo>
                      <a:pt x="247" y="42"/>
                    </a:lnTo>
                    <a:lnTo>
                      <a:pt x="216" y="57"/>
                    </a:lnTo>
                    <a:lnTo>
                      <a:pt x="183" y="74"/>
                    </a:lnTo>
                    <a:lnTo>
                      <a:pt x="167" y="85"/>
                    </a:lnTo>
                    <a:lnTo>
                      <a:pt x="151" y="95"/>
                    </a:lnTo>
                    <a:lnTo>
                      <a:pt x="135" y="106"/>
                    </a:lnTo>
                    <a:lnTo>
                      <a:pt x="119" y="119"/>
                    </a:lnTo>
                    <a:lnTo>
                      <a:pt x="103" y="132"/>
                    </a:lnTo>
                    <a:lnTo>
                      <a:pt x="88" y="146"/>
                    </a:lnTo>
                    <a:lnTo>
                      <a:pt x="72" y="162"/>
                    </a:lnTo>
                    <a:lnTo>
                      <a:pt x="57" y="179"/>
                    </a:lnTo>
                    <a:lnTo>
                      <a:pt x="41" y="196"/>
                    </a:lnTo>
                    <a:lnTo>
                      <a:pt x="27" y="214"/>
                    </a:lnTo>
                    <a:lnTo>
                      <a:pt x="13" y="234"/>
                    </a:lnTo>
                    <a:lnTo>
                      <a:pt x="0" y="256"/>
                    </a:lnTo>
                    <a:lnTo>
                      <a:pt x="0" y="25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6" name="Freeform 285"/>
              <p:cNvSpPr>
                <a:spLocks/>
              </p:cNvSpPr>
              <p:nvPr userDrawn="1"/>
            </p:nvSpPr>
            <p:spPr bwMode="auto">
              <a:xfrm>
                <a:off x="4291" y="2117"/>
                <a:ext cx="126" cy="83"/>
              </a:xfrm>
              <a:custGeom>
                <a:avLst/>
                <a:gdLst>
                  <a:gd name="T0" fmla="*/ 378 w 378"/>
                  <a:gd name="T1" fmla="*/ 248 h 250"/>
                  <a:gd name="T2" fmla="*/ 378 w 378"/>
                  <a:gd name="T3" fmla="*/ 248 h 250"/>
                  <a:gd name="T4" fmla="*/ 375 w 378"/>
                  <a:gd name="T5" fmla="*/ 237 h 250"/>
                  <a:gd name="T6" fmla="*/ 370 w 378"/>
                  <a:gd name="T7" fmla="*/ 226 h 250"/>
                  <a:gd name="T8" fmla="*/ 362 w 378"/>
                  <a:gd name="T9" fmla="*/ 212 h 250"/>
                  <a:gd name="T10" fmla="*/ 351 w 378"/>
                  <a:gd name="T11" fmla="*/ 194 h 250"/>
                  <a:gd name="T12" fmla="*/ 338 w 378"/>
                  <a:gd name="T13" fmla="*/ 174 h 250"/>
                  <a:gd name="T14" fmla="*/ 322 w 378"/>
                  <a:gd name="T15" fmla="*/ 153 h 250"/>
                  <a:gd name="T16" fmla="*/ 302 w 378"/>
                  <a:gd name="T17" fmla="*/ 131 h 250"/>
                  <a:gd name="T18" fmla="*/ 280 w 378"/>
                  <a:gd name="T19" fmla="*/ 109 h 250"/>
                  <a:gd name="T20" fmla="*/ 267 w 378"/>
                  <a:gd name="T21" fmla="*/ 98 h 250"/>
                  <a:gd name="T22" fmla="*/ 252 w 378"/>
                  <a:gd name="T23" fmla="*/ 87 h 250"/>
                  <a:gd name="T24" fmla="*/ 238 w 378"/>
                  <a:gd name="T25" fmla="*/ 77 h 250"/>
                  <a:gd name="T26" fmla="*/ 221 w 378"/>
                  <a:gd name="T27" fmla="*/ 66 h 250"/>
                  <a:gd name="T28" fmla="*/ 205 w 378"/>
                  <a:gd name="T29" fmla="*/ 56 h 250"/>
                  <a:gd name="T30" fmla="*/ 187 w 378"/>
                  <a:gd name="T31" fmla="*/ 47 h 250"/>
                  <a:gd name="T32" fmla="*/ 168 w 378"/>
                  <a:gd name="T33" fmla="*/ 38 h 250"/>
                  <a:gd name="T34" fmla="*/ 148 w 378"/>
                  <a:gd name="T35" fmla="*/ 30 h 250"/>
                  <a:gd name="T36" fmla="*/ 126 w 378"/>
                  <a:gd name="T37" fmla="*/ 23 h 250"/>
                  <a:gd name="T38" fmla="*/ 104 w 378"/>
                  <a:gd name="T39" fmla="*/ 17 h 250"/>
                  <a:gd name="T40" fmla="*/ 80 w 378"/>
                  <a:gd name="T41" fmla="*/ 11 h 250"/>
                  <a:gd name="T42" fmla="*/ 55 w 378"/>
                  <a:gd name="T43" fmla="*/ 6 h 250"/>
                  <a:gd name="T44" fmla="*/ 29 w 378"/>
                  <a:gd name="T45" fmla="*/ 3 h 250"/>
                  <a:gd name="T46" fmla="*/ 0 w 378"/>
                  <a:gd name="T47" fmla="*/ 0 h 250"/>
                  <a:gd name="T48" fmla="*/ 3 w 378"/>
                  <a:gd name="T49" fmla="*/ 250 h 250"/>
                  <a:gd name="T50" fmla="*/ 378 w 378"/>
                  <a:gd name="T51" fmla="*/ 248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378" h="250">
                    <a:moveTo>
                      <a:pt x="378" y="248"/>
                    </a:moveTo>
                    <a:lnTo>
                      <a:pt x="378" y="248"/>
                    </a:lnTo>
                    <a:lnTo>
                      <a:pt x="375" y="237"/>
                    </a:lnTo>
                    <a:lnTo>
                      <a:pt x="370" y="226"/>
                    </a:lnTo>
                    <a:lnTo>
                      <a:pt x="362" y="212"/>
                    </a:lnTo>
                    <a:lnTo>
                      <a:pt x="351" y="194"/>
                    </a:lnTo>
                    <a:lnTo>
                      <a:pt x="338" y="174"/>
                    </a:lnTo>
                    <a:lnTo>
                      <a:pt x="322" y="153"/>
                    </a:lnTo>
                    <a:lnTo>
                      <a:pt x="302" y="131"/>
                    </a:lnTo>
                    <a:lnTo>
                      <a:pt x="280" y="109"/>
                    </a:lnTo>
                    <a:lnTo>
                      <a:pt x="267" y="98"/>
                    </a:lnTo>
                    <a:lnTo>
                      <a:pt x="252" y="87"/>
                    </a:lnTo>
                    <a:lnTo>
                      <a:pt x="238" y="77"/>
                    </a:lnTo>
                    <a:lnTo>
                      <a:pt x="221" y="66"/>
                    </a:lnTo>
                    <a:lnTo>
                      <a:pt x="205" y="56"/>
                    </a:lnTo>
                    <a:lnTo>
                      <a:pt x="187" y="47"/>
                    </a:lnTo>
                    <a:lnTo>
                      <a:pt x="168" y="38"/>
                    </a:lnTo>
                    <a:lnTo>
                      <a:pt x="148" y="30"/>
                    </a:lnTo>
                    <a:lnTo>
                      <a:pt x="126" y="23"/>
                    </a:lnTo>
                    <a:lnTo>
                      <a:pt x="104" y="17"/>
                    </a:lnTo>
                    <a:lnTo>
                      <a:pt x="80" y="11"/>
                    </a:lnTo>
                    <a:lnTo>
                      <a:pt x="55" y="6"/>
                    </a:lnTo>
                    <a:lnTo>
                      <a:pt x="29" y="3"/>
                    </a:lnTo>
                    <a:lnTo>
                      <a:pt x="0" y="0"/>
                    </a:lnTo>
                    <a:lnTo>
                      <a:pt x="3" y="250"/>
                    </a:lnTo>
                    <a:lnTo>
                      <a:pt x="378" y="24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7" name="Freeform 286"/>
              <p:cNvSpPr>
                <a:spLocks/>
              </p:cNvSpPr>
              <p:nvPr userDrawn="1"/>
            </p:nvSpPr>
            <p:spPr bwMode="auto">
              <a:xfrm>
                <a:off x="3989" y="2253"/>
                <a:ext cx="14" cy="42"/>
              </a:xfrm>
              <a:custGeom>
                <a:avLst/>
                <a:gdLst>
                  <a:gd name="T0" fmla="*/ 2 w 41"/>
                  <a:gd name="T1" fmla="*/ 117 h 125"/>
                  <a:gd name="T2" fmla="*/ 2 w 41"/>
                  <a:gd name="T3" fmla="*/ 117 h 125"/>
                  <a:gd name="T4" fmla="*/ 0 w 41"/>
                  <a:gd name="T5" fmla="*/ 105 h 125"/>
                  <a:gd name="T6" fmla="*/ 0 w 41"/>
                  <a:gd name="T7" fmla="*/ 78 h 125"/>
                  <a:gd name="T8" fmla="*/ 2 w 41"/>
                  <a:gd name="T9" fmla="*/ 44 h 125"/>
                  <a:gd name="T10" fmla="*/ 3 w 41"/>
                  <a:gd name="T11" fmla="*/ 28 h 125"/>
                  <a:gd name="T12" fmla="*/ 5 w 41"/>
                  <a:gd name="T13" fmla="*/ 12 h 125"/>
                  <a:gd name="T14" fmla="*/ 5 w 41"/>
                  <a:gd name="T15" fmla="*/ 12 h 125"/>
                  <a:gd name="T16" fmla="*/ 11 w 41"/>
                  <a:gd name="T17" fmla="*/ 7 h 125"/>
                  <a:gd name="T18" fmla="*/ 17 w 41"/>
                  <a:gd name="T19" fmla="*/ 4 h 125"/>
                  <a:gd name="T20" fmla="*/ 23 w 41"/>
                  <a:gd name="T21" fmla="*/ 0 h 125"/>
                  <a:gd name="T22" fmla="*/ 27 w 41"/>
                  <a:gd name="T23" fmla="*/ 0 h 125"/>
                  <a:gd name="T24" fmla="*/ 30 w 41"/>
                  <a:gd name="T25" fmla="*/ 0 h 125"/>
                  <a:gd name="T26" fmla="*/ 32 w 41"/>
                  <a:gd name="T27" fmla="*/ 2 h 125"/>
                  <a:gd name="T28" fmla="*/ 35 w 41"/>
                  <a:gd name="T29" fmla="*/ 4 h 125"/>
                  <a:gd name="T30" fmla="*/ 36 w 41"/>
                  <a:gd name="T31" fmla="*/ 7 h 125"/>
                  <a:gd name="T32" fmla="*/ 37 w 41"/>
                  <a:gd name="T33" fmla="*/ 12 h 125"/>
                  <a:gd name="T34" fmla="*/ 38 w 41"/>
                  <a:gd name="T35" fmla="*/ 19 h 125"/>
                  <a:gd name="T36" fmla="*/ 37 w 41"/>
                  <a:gd name="T37" fmla="*/ 28 h 125"/>
                  <a:gd name="T38" fmla="*/ 37 w 41"/>
                  <a:gd name="T39" fmla="*/ 28 h 125"/>
                  <a:gd name="T40" fmla="*/ 38 w 41"/>
                  <a:gd name="T41" fmla="*/ 65 h 125"/>
                  <a:gd name="T42" fmla="*/ 40 w 41"/>
                  <a:gd name="T43" fmla="*/ 97 h 125"/>
                  <a:gd name="T44" fmla="*/ 41 w 41"/>
                  <a:gd name="T45" fmla="*/ 125 h 125"/>
                  <a:gd name="T46" fmla="*/ 2 w 41"/>
                  <a:gd name="T47" fmla="*/ 117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41" h="125">
                    <a:moveTo>
                      <a:pt x="2" y="117"/>
                    </a:moveTo>
                    <a:lnTo>
                      <a:pt x="2" y="117"/>
                    </a:lnTo>
                    <a:lnTo>
                      <a:pt x="0" y="105"/>
                    </a:lnTo>
                    <a:lnTo>
                      <a:pt x="0" y="78"/>
                    </a:lnTo>
                    <a:lnTo>
                      <a:pt x="2" y="44"/>
                    </a:lnTo>
                    <a:lnTo>
                      <a:pt x="3" y="28"/>
                    </a:lnTo>
                    <a:lnTo>
                      <a:pt x="5" y="12"/>
                    </a:lnTo>
                    <a:lnTo>
                      <a:pt x="5" y="12"/>
                    </a:lnTo>
                    <a:lnTo>
                      <a:pt x="11" y="7"/>
                    </a:lnTo>
                    <a:lnTo>
                      <a:pt x="17" y="4"/>
                    </a:lnTo>
                    <a:lnTo>
                      <a:pt x="23" y="0"/>
                    </a:lnTo>
                    <a:lnTo>
                      <a:pt x="27" y="0"/>
                    </a:lnTo>
                    <a:lnTo>
                      <a:pt x="30" y="0"/>
                    </a:lnTo>
                    <a:lnTo>
                      <a:pt x="32" y="2"/>
                    </a:lnTo>
                    <a:lnTo>
                      <a:pt x="35" y="4"/>
                    </a:lnTo>
                    <a:lnTo>
                      <a:pt x="36" y="7"/>
                    </a:lnTo>
                    <a:lnTo>
                      <a:pt x="37" y="12"/>
                    </a:lnTo>
                    <a:lnTo>
                      <a:pt x="38" y="19"/>
                    </a:lnTo>
                    <a:lnTo>
                      <a:pt x="37" y="28"/>
                    </a:lnTo>
                    <a:lnTo>
                      <a:pt x="37" y="28"/>
                    </a:lnTo>
                    <a:lnTo>
                      <a:pt x="38" y="65"/>
                    </a:lnTo>
                    <a:lnTo>
                      <a:pt x="40" y="97"/>
                    </a:lnTo>
                    <a:lnTo>
                      <a:pt x="41" y="125"/>
                    </a:lnTo>
                    <a:lnTo>
                      <a:pt x="2" y="117"/>
                    </a:lnTo>
                    <a:close/>
                  </a:path>
                </a:pathLst>
              </a:custGeom>
              <a:solidFill>
                <a:srgbClr val="ACDB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8" name="Freeform 287"/>
              <p:cNvSpPr>
                <a:spLocks/>
              </p:cNvSpPr>
              <p:nvPr userDrawn="1"/>
            </p:nvSpPr>
            <p:spPr bwMode="auto">
              <a:xfrm>
                <a:off x="3990" y="2286"/>
                <a:ext cx="539" cy="54"/>
              </a:xfrm>
              <a:custGeom>
                <a:avLst/>
                <a:gdLst>
                  <a:gd name="T0" fmla="*/ 1616 w 1616"/>
                  <a:gd name="T1" fmla="*/ 0 h 162"/>
                  <a:gd name="T2" fmla="*/ 1616 w 1616"/>
                  <a:gd name="T3" fmla="*/ 0 h 162"/>
                  <a:gd name="T4" fmla="*/ 1615 w 1616"/>
                  <a:gd name="T5" fmla="*/ 16 h 162"/>
                  <a:gd name="T6" fmla="*/ 1613 w 1616"/>
                  <a:gd name="T7" fmla="*/ 31 h 162"/>
                  <a:gd name="T8" fmla="*/ 1609 w 1616"/>
                  <a:gd name="T9" fmla="*/ 45 h 162"/>
                  <a:gd name="T10" fmla="*/ 1605 w 1616"/>
                  <a:gd name="T11" fmla="*/ 58 h 162"/>
                  <a:gd name="T12" fmla="*/ 1599 w 1616"/>
                  <a:gd name="T13" fmla="*/ 72 h 162"/>
                  <a:gd name="T14" fmla="*/ 1592 w 1616"/>
                  <a:gd name="T15" fmla="*/ 83 h 162"/>
                  <a:gd name="T16" fmla="*/ 1583 w 1616"/>
                  <a:gd name="T17" fmla="*/ 95 h 162"/>
                  <a:gd name="T18" fmla="*/ 1574 w 1616"/>
                  <a:gd name="T19" fmla="*/ 106 h 162"/>
                  <a:gd name="T20" fmla="*/ 1563 w 1616"/>
                  <a:gd name="T21" fmla="*/ 116 h 162"/>
                  <a:gd name="T22" fmla="*/ 1551 w 1616"/>
                  <a:gd name="T23" fmla="*/ 125 h 162"/>
                  <a:gd name="T24" fmla="*/ 1539 w 1616"/>
                  <a:gd name="T25" fmla="*/ 132 h 162"/>
                  <a:gd name="T26" fmla="*/ 1526 w 1616"/>
                  <a:gd name="T27" fmla="*/ 138 h 162"/>
                  <a:gd name="T28" fmla="*/ 1513 w 1616"/>
                  <a:gd name="T29" fmla="*/ 144 h 162"/>
                  <a:gd name="T30" fmla="*/ 1499 w 1616"/>
                  <a:gd name="T31" fmla="*/ 148 h 162"/>
                  <a:gd name="T32" fmla="*/ 1483 w 1616"/>
                  <a:gd name="T33" fmla="*/ 150 h 162"/>
                  <a:gd name="T34" fmla="*/ 1468 w 1616"/>
                  <a:gd name="T35" fmla="*/ 151 h 162"/>
                  <a:gd name="T36" fmla="*/ 151 w 1616"/>
                  <a:gd name="T37" fmla="*/ 162 h 162"/>
                  <a:gd name="T38" fmla="*/ 151 w 1616"/>
                  <a:gd name="T39" fmla="*/ 162 h 162"/>
                  <a:gd name="T40" fmla="*/ 135 w 1616"/>
                  <a:gd name="T41" fmla="*/ 161 h 162"/>
                  <a:gd name="T42" fmla="*/ 120 w 1616"/>
                  <a:gd name="T43" fmla="*/ 158 h 162"/>
                  <a:gd name="T44" fmla="*/ 106 w 1616"/>
                  <a:gd name="T45" fmla="*/ 155 h 162"/>
                  <a:gd name="T46" fmla="*/ 92 w 1616"/>
                  <a:gd name="T47" fmla="*/ 150 h 162"/>
                  <a:gd name="T48" fmla="*/ 79 w 1616"/>
                  <a:gd name="T49" fmla="*/ 144 h 162"/>
                  <a:gd name="T50" fmla="*/ 66 w 1616"/>
                  <a:gd name="T51" fmla="*/ 137 h 162"/>
                  <a:gd name="T52" fmla="*/ 56 w 1616"/>
                  <a:gd name="T53" fmla="*/ 129 h 162"/>
                  <a:gd name="T54" fmla="*/ 45 w 1616"/>
                  <a:gd name="T55" fmla="*/ 119 h 162"/>
                  <a:gd name="T56" fmla="*/ 34 w 1616"/>
                  <a:gd name="T57" fmla="*/ 108 h 162"/>
                  <a:gd name="T58" fmla="*/ 26 w 1616"/>
                  <a:gd name="T59" fmla="*/ 97 h 162"/>
                  <a:gd name="T60" fmla="*/ 19 w 1616"/>
                  <a:gd name="T61" fmla="*/ 85 h 162"/>
                  <a:gd name="T62" fmla="*/ 12 w 1616"/>
                  <a:gd name="T63" fmla="*/ 72 h 162"/>
                  <a:gd name="T64" fmla="*/ 7 w 1616"/>
                  <a:gd name="T65" fmla="*/ 57 h 162"/>
                  <a:gd name="T66" fmla="*/ 3 w 1616"/>
                  <a:gd name="T67" fmla="*/ 44 h 162"/>
                  <a:gd name="T68" fmla="*/ 1 w 1616"/>
                  <a:gd name="T69" fmla="*/ 29 h 162"/>
                  <a:gd name="T70" fmla="*/ 0 w 1616"/>
                  <a:gd name="T71" fmla="*/ 13 h 162"/>
                  <a:gd name="T72" fmla="*/ 1616 w 1616"/>
                  <a:gd name="T73" fmla="*/ 0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616" h="162">
                    <a:moveTo>
                      <a:pt x="1616" y="0"/>
                    </a:moveTo>
                    <a:lnTo>
                      <a:pt x="1616" y="0"/>
                    </a:lnTo>
                    <a:lnTo>
                      <a:pt x="1615" y="16"/>
                    </a:lnTo>
                    <a:lnTo>
                      <a:pt x="1613" y="31"/>
                    </a:lnTo>
                    <a:lnTo>
                      <a:pt x="1609" y="45"/>
                    </a:lnTo>
                    <a:lnTo>
                      <a:pt x="1605" y="58"/>
                    </a:lnTo>
                    <a:lnTo>
                      <a:pt x="1599" y="72"/>
                    </a:lnTo>
                    <a:lnTo>
                      <a:pt x="1592" y="83"/>
                    </a:lnTo>
                    <a:lnTo>
                      <a:pt x="1583" y="95"/>
                    </a:lnTo>
                    <a:lnTo>
                      <a:pt x="1574" y="106"/>
                    </a:lnTo>
                    <a:lnTo>
                      <a:pt x="1563" y="116"/>
                    </a:lnTo>
                    <a:lnTo>
                      <a:pt x="1551" y="125"/>
                    </a:lnTo>
                    <a:lnTo>
                      <a:pt x="1539" y="132"/>
                    </a:lnTo>
                    <a:lnTo>
                      <a:pt x="1526" y="138"/>
                    </a:lnTo>
                    <a:lnTo>
                      <a:pt x="1513" y="144"/>
                    </a:lnTo>
                    <a:lnTo>
                      <a:pt x="1499" y="148"/>
                    </a:lnTo>
                    <a:lnTo>
                      <a:pt x="1483" y="150"/>
                    </a:lnTo>
                    <a:lnTo>
                      <a:pt x="1468" y="151"/>
                    </a:lnTo>
                    <a:lnTo>
                      <a:pt x="151" y="162"/>
                    </a:lnTo>
                    <a:lnTo>
                      <a:pt x="151" y="162"/>
                    </a:lnTo>
                    <a:lnTo>
                      <a:pt x="135" y="161"/>
                    </a:lnTo>
                    <a:lnTo>
                      <a:pt x="120" y="158"/>
                    </a:lnTo>
                    <a:lnTo>
                      <a:pt x="106" y="155"/>
                    </a:lnTo>
                    <a:lnTo>
                      <a:pt x="92" y="150"/>
                    </a:lnTo>
                    <a:lnTo>
                      <a:pt x="79" y="144"/>
                    </a:lnTo>
                    <a:lnTo>
                      <a:pt x="66" y="137"/>
                    </a:lnTo>
                    <a:lnTo>
                      <a:pt x="56" y="129"/>
                    </a:lnTo>
                    <a:lnTo>
                      <a:pt x="45" y="119"/>
                    </a:lnTo>
                    <a:lnTo>
                      <a:pt x="34" y="108"/>
                    </a:lnTo>
                    <a:lnTo>
                      <a:pt x="26" y="97"/>
                    </a:lnTo>
                    <a:lnTo>
                      <a:pt x="19" y="85"/>
                    </a:lnTo>
                    <a:lnTo>
                      <a:pt x="12" y="72"/>
                    </a:lnTo>
                    <a:lnTo>
                      <a:pt x="7" y="57"/>
                    </a:lnTo>
                    <a:lnTo>
                      <a:pt x="3" y="44"/>
                    </a:lnTo>
                    <a:lnTo>
                      <a:pt x="1" y="29"/>
                    </a:lnTo>
                    <a:lnTo>
                      <a:pt x="0" y="13"/>
                    </a:lnTo>
                    <a:lnTo>
                      <a:pt x="1616" y="0"/>
                    </a:lnTo>
                    <a:close/>
                  </a:path>
                </a:pathLst>
              </a:cu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9" name="Freeform 288"/>
              <p:cNvSpPr>
                <a:spLocks/>
              </p:cNvSpPr>
              <p:nvPr userDrawn="1"/>
            </p:nvSpPr>
            <p:spPr bwMode="auto">
              <a:xfrm>
                <a:off x="4037" y="2239"/>
                <a:ext cx="128" cy="128"/>
              </a:xfrm>
              <a:custGeom>
                <a:avLst/>
                <a:gdLst>
                  <a:gd name="T0" fmla="*/ 384 w 384"/>
                  <a:gd name="T1" fmla="*/ 190 h 384"/>
                  <a:gd name="T2" fmla="*/ 380 w 384"/>
                  <a:gd name="T3" fmla="*/ 229 h 384"/>
                  <a:gd name="T4" fmla="*/ 370 w 384"/>
                  <a:gd name="T5" fmla="*/ 265 h 384"/>
                  <a:gd name="T6" fmla="*/ 352 w 384"/>
                  <a:gd name="T7" fmla="*/ 298 h 384"/>
                  <a:gd name="T8" fmla="*/ 329 w 384"/>
                  <a:gd name="T9" fmla="*/ 327 h 384"/>
                  <a:gd name="T10" fmla="*/ 301 w 384"/>
                  <a:gd name="T11" fmla="*/ 350 h 384"/>
                  <a:gd name="T12" fmla="*/ 269 w 384"/>
                  <a:gd name="T13" fmla="*/ 368 h 384"/>
                  <a:gd name="T14" fmla="*/ 233 w 384"/>
                  <a:gd name="T15" fmla="*/ 379 h 384"/>
                  <a:gd name="T16" fmla="*/ 194 w 384"/>
                  <a:gd name="T17" fmla="*/ 384 h 384"/>
                  <a:gd name="T18" fmla="*/ 175 w 384"/>
                  <a:gd name="T19" fmla="*/ 383 h 384"/>
                  <a:gd name="T20" fmla="*/ 137 w 384"/>
                  <a:gd name="T21" fmla="*/ 375 h 384"/>
                  <a:gd name="T22" fmla="*/ 102 w 384"/>
                  <a:gd name="T23" fmla="*/ 361 h 384"/>
                  <a:gd name="T24" fmla="*/ 71 w 384"/>
                  <a:gd name="T25" fmla="*/ 341 h 384"/>
                  <a:gd name="T26" fmla="*/ 45 w 384"/>
                  <a:gd name="T27" fmla="*/ 315 h 384"/>
                  <a:gd name="T28" fmla="*/ 24 w 384"/>
                  <a:gd name="T29" fmla="*/ 285 h 384"/>
                  <a:gd name="T30" fmla="*/ 10 w 384"/>
                  <a:gd name="T31" fmla="*/ 251 h 384"/>
                  <a:gd name="T32" fmla="*/ 1 w 384"/>
                  <a:gd name="T33" fmla="*/ 213 h 384"/>
                  <a:gd name="T34" fmla="*/ 0 w 384"/>
                  <a:gd name="T35" fmla="*/ 194 h 384"/>
                  <a:gd name="T36" fmla="*/ 4 w 384"/>
                  <a:gd name="T37" fmla="*/ 154 h 384"/>
                  <a:gd name="T38" fmla="*/ 14 w 384"/>
                  <a:gd name="T39" fmla="*/ 119 h 384"/>
                  <a:gd name="T40" fmla="*/ 32 w 384"/>
                  <a:gd name="T41" fmla="*/ 85 h 384"/>
                  <a:gd name="T42" fmla="*/ 56 w 384"/>
                  <a:gd name="T43" fmla="*/ 57 h 384"/>
                  <a:gd name="T44" fmla="*/ 83 w 384"/>
                  <a:gd name="T45" fmla="*/ 33 h 384"/>
                  <a:gd name="T46" fmla="*/ 117 w 384"/>
                  <a:gd name="T47" fmla="*/ 15 h 384"/>
                  <a:gd name="T48" fmla="*/ 152 w 384"/>
                  <a:gd name="T49" fmla="*/ 5 h 384"/>
                  <a:gd name="T50" fmla="*/ 190 w 384"/>
                  <a:gd name="T51" fmla="*/ 0 h 384"/>
                  <a:gd name="T52" fmla="*/ 210 w 384"/>
                  <a:gd name="T53" fmla="*/ 1 h 384"/>
                  <a:gd name="T54" fmla="*/ 247 w 384"/>
                  <a:gd name="T55" fmla="*/ 8 h 384"/>
                  <a:gd name="T56" fmla="*/ 282 w 384"/>
                  <a:gd name="T57" fmla="*/ 22 h 384"/>
                  <a:gd name="T58" fmla="*/ 313 w 384"/>
                  <a:gd name="T59" fmla="*/ 43 h 384"/>
                  <a:gd name="T60" fmla="*/ 339 w 384"/>
                  <a:gd name="T61" fmla="*/ 69 h 384"/>
                  <a:gd name="T62" fmla="*/ 360 w 384"/>
                  <a:gd name="T63" fmla="*/ 100 h 384"/>
                  <a:gd name="T64" fmla="*/ 374 w 384"/>
                  <a:gd name="T65" fmla="*/ 133 h 384"/>
                  <a:gd name="T66" fmla="*/ 383 w 384"/>
                  <a:gd name="T67" fmla="*/ 171 h 384"/>
                  <a:gd name="T68" fmla="*/ 384 w 384"/>
                  <a:gd name="T69" fmla="*/ 190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84" h="384">
                    <a:moveTo>
                      <a:pt x="384" y="190"/>
                    </a:moveTo>
                    <a:lnTo>
                      <a:pt x="384" y="190"/>
                    </a:lnTo>
                    <a:lnTo>
                      <a:pt x="383" y="210"/>
                    </a:lnTo>
                    <a:lnTo>
                      <a:pt x="380" y="229"/>
                    </a:lnTo>
                    <a:lnTo>
                      <a:pt x="376" y="247"/>
                    </a:lnTo>
                    <a:lnTo>
                      <a:pt x="370" y="265"/>
                    </a:lnTo>
                    <a:lnTo>
                      <a:pt x="361" y="281"/>
                    </a:lnTo>
                    <a:lnTo>
                      <a:pt x="352" y="298"/>
                    </a:lnTo>
                    <a:lnTo>
                      <a:pt x="341" y="312"/>
                    </a:lnTo>
                    <a:lnTo>
                      <a:pt x="329" y="327"/>
                    </a:lnTo>
                    <a:lnTo>
                      <a:pt x="315" y="339"/>
                    </a:lnTo>
                    <a:lnTo>
                      <a:pt x="301" y="350"/>
                    </a:lnTo>
                    <a:lnTo>
                      <a:pt x="285" y="360"/>
                    </a:lnTo>
                    <a:lnTo>
                      <a:pt x="269" y="368"/>
                    </a:lnTo>
                    <a:lnTo>
                      <a:pt x="251" y="374"/>
                    </a:lnTo>
                    <a:lnTo>
                      <a:pt x="233" y="379"/>
                    </a:lnTo>
                    <a:lnTo>
                      <a:pt x="214" y="383"/>
                    </a:lnTo>
                    <a:lnTo>
                      <a:pt x="194" y="384"/>
                    </a:lnTo>
                    <a:lnTo>
                      <a:pt x="194" y="384"/>
                    </a:lnTo>
                    <a:lnTo>
                      <a:pt x="175" y="383"/>
                    </a:lnTo>
                    <a:lnTo>
                      <a:pt x="155" y="380"/>
                    </a:lnTo>
                    <a:lnTo>
                      <a:pt x="137" y="375"/>
                    </a:lnTo>
                    <a:lnTo>
                      <a:pt x="119" y="369"/>
                    </a:lnTo>
                    <a:lnTo>
                      <a:pt x="102" y="361"/>
                    </a:lnTo>
                    <a:lnTo>
                      <a:pt x="87" y="352"/>
                    </a:lnTo>
                    <a:lnTo>
                      <a:pt x="71" y="341"/>
                    </a:lnTo>
                    <a:lnTo>
                      <a:pt x="57" y="329"/>
                    </a:lnTo>
                    <a:lnTo>
                      <a:pt x="45" y="315"/>
                    </a:lnTo>
                    <a:lnTo>
                      <a:pt x="35" y="301"/>
                    </a:lnTo>
                    <a:lnTo>
                      <a:pt x="24" y="285"/>
                    </a:lnTo>
                    <a:lnTo>
                      <a:pt x="15" y="268"/>
                    </a:lnTo>
                    <a:lnTo>
                      <a:pt x="10" y="251"/>
                    </a:lnTo>
                    <a:lnTo>
                      <a:pt x="5" y="232"/>
                    </a:lnTo>
                    <a:lnTo>
                      <a:pt x="1" y="213"/>
                    </a:lnTo>
                    <a:lnTo>
                      <a:pt x="0" y="194"/>
                    </a:lnTo>
                    <a:lnTo>
                      <a:pt x="0" y="194"/>
                    </a:lnTo>
                    <a:lnTo>
                      <a:pt x="1" y="173"/>
                    </a:lnTo>
                    <a:lnTo>
                      <a:pt x="4" y="154"/>
                    </a:lnTo>
                    <a:lnTo>
                      <a:pt x="8" y="136"/>
                    </a:lnTo>
                    <a:lnTo>
                      <a:pt x="14" y="119"/>
                    </a:lnTo>
                    <a:lnTo>
                      <a:pt x="23" y="102"/>
                    </a:lnTo>
                    <a:lnTo>
                      <a:pt x="32" y="85"/>
                    </a:lnTo>
                    <a:lnTo>
                      <a:pt x="43" y="71"/>
                    </a:lnTo>
                    <a:lnTo>
                      <a:pt x="56" y="57"/>
                    </a:lnTo>
                    <a:lnTo>
                      <a:pt x="69" y="45"/>
                    </a:lnTo>
                    <a:lnTo>
                      <a:pt x="83" y="33"/>
                    </a:lnTo>
                    <a:lnTo>
                      <a:pt x="100" y="24"/>
                    </a:lnTo>
                    <a:lnTo>
                      <a:pt x="117" y="15"/>
                    </a:lnTo>
                    <a:lnTo>
                      <a:pt x="133" y="9"/>
                    </a:lnTo>
                    <a:lnTo>
                      <a:pt x="152" y="5"/>
                    </a:lnTo>
                    <a:lnTo>
                      <a:pt x="171" y="1"/>
                    </a:lnTo>
                    <a:lnTo>
                      <a:pt x="190" y="0"/>
                    </a:lnTo>
                    <a:lnTo>
                      <a:pt x="190" y="0"/>
                    </a:lnTo>
                    <a:lnTo>
                      <a:pt x="210" y="1"/>
                    </a:lnTo>
                    <a:lnTo>
                      <a:pt x="229" y="3"/>
                    </a:lnTo>
                    <a:lnTo>
                      <a:pt x="247" y="8"/>
                    </a:lnTo>
                    <a:lnTo>
                      <a:pt x="265" y="14"/>
                    </a:lnTo>
                    <a:lnTo>
                      <a:pt x="282" y="22"/>
                    </a:lnTo>
                    <a:lnTo>
                      <a:pt x="298" y="32"/>
                    </a:lnTo>
                    <a:lnTo>
                      <a:pt x="313" y="43"/>
                    </a:lnTo>
                    <a:lnTo>
                      <a:pt x="327" y="56"/>
                    </a:lnTo>
                    <a:lnTo>
                      <a:pt x="339" y="69"/>
                    </a:lnTo>
                    <a:lnTo>
                      <a:pt x="351" y="83"/>
                    </a:lnTo>
                    <a:lnTo>
                      <a:pt x="360" y="100"/>
                    </a:lnTo>
                    <a:lnTo>
                      <a:pt x="369" y="116"/>
                    </a:lnTo>
                    <a:lnTo>
                      <a:pt x="374" y="133"/>
                    </a:lnTo>
                    <a:lnTo>
                      <a:pt x="380" y="152"/>
                    </a:lnTo>
                    <a:lnTo>
                      <a:pt x="383" y="171"/>
                    </a:lnTo>
                    <a:lnTo>
                      <a:pt x="384" y="190"/>
                    </a:lnTo>
                    <a:lnTo>
                      <a:pt x="384" y="190"/>
                    </a:lnTo>
                    <a:close/>
                  </a:path>
                </a:pathLst>
              </a:cu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0" name="Freeform 289"/>
              <p:cNvSpPr>
                <a:spLocks/>
              </p:cNvSpPr>
              <p:nvPr userDrawn="1"/>
            </p:nvSpPr>
            <p:spPr bwMode="auto">
              <a:xfrm>
                <a:off x="4066" y="2269"/>
                <a:ext cx="69" cy="69"/>
              </a:xfrm>
              <a:custGeom>
                <a:avLst/>
                <a:gdLst>
                  <a:gd name="T0" fmla="*/ 206 w 206"/>
                  <a:gd name="T1" fmla="*/ 102 h 206"/>
                  <a:gd name="T2" fmla="*/ 203 w 206"/>
                  <a:gd name="T3" fmla="*/ 122 h 206"/>
                  <a:gd name="T4" fmla="*/ 198 w 206"/>
                  <a:gd name="T5" fmla="*/ 143 h 206"/>
                  <a:gd name="T6" fmla="*/ 189 w 206"/>
                  <a:gd name="T7" fmla="*/ 159 h 206"/>
                  <a:gd name="T8" fmla="*/ 176 w 206"/>
                  <a:gd name="T9" fmla="*/ 175 h 206"/>
                  <a:gd name="T10" fmla="*/ 162 w 206"/>
                  <a:gd name="T11" fmla="*/ 188 h 206"/>
                  <a:gd name="T12" fmla="*/ 144 w 206"/>
                  <a:gd name="T13" fmla="*/ 197 h 206"/>
                  <a:gd name="T14" fmla="*/ 125 w 206"/>
                  <a:gd name="T15" fmla="*/ 203 h 206"/>
                  <a:gd name="T16" fmla="*/ 104 w 206"/>
                  <a:gd name="T17" fmla="*/ 206 h 206"/>
                  <a:gd name="T18" fmla="*/ 94 w 206"/>
                  <a:gd name="T19" fmla="*/ 206 h 206"/>
                  <a:gd name="T20" fmla="*/ 74 w 206"/>
                  <a:gd name="T21" fmla="*/ 201 h 206"/>
                  <a:gd name="T22" fmla="*/ 55 w 206"/>
                  <a:gd name="T23" fmla="*/ 194 h 206"/>
                  <a:gd name="T24" fmla="*/ 38 w 206"/>
                  <a:gd name="T25" fmla="*/ 183 h 206"/>
                  <a:gd name="T26" fmla="*/ 25 w 206"/>
                  <a:gd name="T27" fmla="*/ 169 h 206"/>
                  <a:gd name="T28" fmla="*/ 13 w 206"/>
                  <a:gd name="T29" fmla="*/ 152 h 206"/>
                  <a:gd name="T30" fmla="*/ 5 w 206"/>
                  <a:gd name="T31" fmla="*/ 134 h 206"/>
                  <a:gd name="T32" fmla="*/ 1 w 206"/>
                  <a:gd name="T33" fmla="*/ 114 h 206"/>
                  <a:gd name="T34" fmla="*/ 0 w 206"/>
                  <a:gd name="T35" fmla="*/ 103 h 206"/>
                  <a:gd name="T36" fmla="*/ 3 w 206"/>
                  <a:gd name="T37" fmla="*/ 83 h 206"/>
                  <a:gd name="T38" fmla="*/ 9 w 206"/>
                  <a:gd name="T39" fmla="*/ 64 h 206"/>
                  <a:gd name="T40" fmla="*/ 18 w 206"/>
                  <a:gd name="T41" fmla="*/ 46 h 206"/>
                  <a:gd name="T42" fmla="*/ 30 w 206"/>
                  <a:gd name="T43" fmla="*/ 31 h 206"/>
                  <a:gd name="T44" fmla="*/ 45 w 206"/>
                  <a:gd name="T45" fmla="*/ 18 h 206"/>
                  <a:gd name="T46" fmla="*/ 62 w 206"/>
                  <a:gd name="T47" fmla="*/ 8 h 206"/>
                  <a:gd name="T48" fmla="*/ 82 w 206"/>
                  <a:gd name="T49" fmla="*/ 2 h 206"/>
                  <a:gd name="T50" fmla="*/ 102 w 206"/>
                  <a:gd name="T51" fmla="*/ 0 h 206"/>
                  <a:gd name="T52" fmla="*/ 113 w 206"/>
                  <a:gd name="T53" fmla="*/ 1 h 206"/>
                  <a:gd name="T54" fmla="*/ 133 w 206"/>
                  <a:gd name="T55" fmla="*/ 5 h 206"/>
                  <a:gd name="T56" fmla="*/ 151 w 206"/>
                  <a:gd name="T57" fmla="*/ 12 h 206"/>
                  <a:gd name="T58" fmla="*/ 168 w 206"/>
                  <a:gd name="T59" fmla="*/ 24 h 206"/>
                  <a:gd name="T60" fmla="*/ 182 w 206"/>
                  <a:gd name="T61" fmla="*/ 37 h 206"/>
                  <a:gd name="T62" fmla="*/ 193 w 206"/>
                  <a:gd name="T63" fmla="*/ 53 h 206"/>
                  <a:gd name="T64" fmla="*/ 201 w 206"/>
                  <a:gd name="T65" fmla="*/ 71 h 206"/>
                  <a:gd name="T66" fmla="*/ 205 w 206"/>
                  <a:gd name="T67" fmla="*/ 91 h 206"/>
                  <a:gd name="T68" fmla="*/ 206 w 206"/>
                  <a:gd name="T69" fmla="*/ 102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06" h="206">
                    <a:moveTo>
                      <a:pt x="206" y="102"/>
                    </a:moveTo>
                    <a:lnTo>
                      <a:pt x="206" y="102"/>
                    </a:lnTo>
                    <a:lnTo>
                      <a:pt x="206" y="113"/>
                    </a:lnTo>
                    <a:lnTo>
                      <a:pt x="203" y="122"/>
                    </a:lnTo>
                    <a:lnTo>
                      <a:pt x="201" y="133"/>
                    </a:lnTo>
                    <a:lnTo>
                      <a:pt x="198" y="143"/>
                    </a:lnTo>
                    <a:lnTo>
                      <a:pt x="194" y="151"/>
                    </a:lnTo>
                    <a:lnTo>
                      <a:pt x="189" y="159"/>
                    </a:lnTo>
                    <a:lnTo>
                      <a:pt x="183" y="168"/>
                    </a:lnTo>
                    <a:lnTo>
                      <a:pt x="176" y="175"/>
                    </a:lnTo>
                    <a:lnTo>
                      <a:pt x="169" y="182"/>
                    </a:lnTo>
                    <a:lnTo>
                      <a:pt x="162" y="188"/>
                    </a:lnTo>
                    <a:lnTo>
                      <a:pt x="152" y="192"/>
                    </a:lnTo>
                    <a:lnTo>
                      <a:pt x="144" y="197"/>
                    </a:lnTo>
                    <a:lnTo>
                      <a:pt x="135" y="201"/>
                    </a:lnTo>
                    <a:lnTo>
                      <a:pt x="125" y="203"/>
                    </a:lnTo>
                    <a:lnTo>
                      <a:pt x="114" y="204"/>
                    </a:lnTo>
                    <a:lnTo>
                      <a:pt x="104" y="206"/>
                    </a:lnTo>
                    <a:lnTo>
                      <a:pt x="104" y="206"/>
                    </a:lnTo>
                    <a:lnTo>
                      <a:pt x="94" y="206"/>
                    </a:lnTo>
                    <a:lnTo>
                      <a:pt x="83" y="203"/>
                    </a:lnTo>
                    <a:lnTo>
                      <a:pt x="74" y="201"/>
                    </a:lnTo>
                    <a:lnTo>
                      <a:pt x="64" y="197"/>
                    </a:lnTo>
                    <a:lnTo>
                      <a:pt x="55" y="194"/>
                    </a:lnTo>
                    <a:lnTo>
                      <a:pt x="47" y="189"/>
                    </a:lnTo>
                    <a:lnTo>
                      <a:pt x="38" y="183"/>
                    </a:lnTo>
                    <a:lnTo>
                      <a:pt x="31" y="176"/>
                    </a:lnTo>
                    <a:lnTo>
                      <a:pt x="25" y="169"/>
                    </a:lnTo>
                    <a:lnTo>
                      <a:pt x="19" y="160"/>
                    </a:lnTo>
                    <a:lnTo>
                      <a:pt x="13" y="152"/>
                    </a:lnTo>
                    <a:lnTo>
                      <a:pt x="9" y="144"/>
                    </a:lnTo>
                    <a:lnTo>
                      <a:pt x="5" y="134"/>
                    </a:lnTo>
                    <a:lnTo>
                      <a:pt x="3" y="125"/>
                    </a:lnTo>
                    <a:lnTo>
                      <a:pt x="1" y="114"/>
                    </a:lnTo>
                    <a:lnTo>
                      <a:pt x="0" y="103"/>
                    </a:lnTo>
                    <a:lnTo>
                      <a:pt x="0" y="103"/>
                    </a:lnTo>
                    <a:lnTo>
                      <a:pt x="1" y="94"/>
                    </a:lnTo>
                    <a:lnTo>
                      <a:pt x="3" y="83"/>
                    </a:lnTo>
                    <a:lnTo>
                      <a:pt x="5" y="74"/>
                    </a:lnTo>
                    <a:lnTo>
                      <a:pt x="9" y="64"/>
                    </a:lnTo>
                    <a:lnTo>
                      <a:pt x="12" y="55"/>
                    </a:lnTo>
                    <a:lnTo>
                      <a:pt x="18" y="46"/>
                    </a:lnTo>
                    <a:lnTo>
                      <a:pt x="24" y="38"/>
                    </a:lnTo>
                    <a:lnTo>
                      <a:pt x="30" y="31"/>
                    </a:lnTo>
                    <a:lnTo>
                      <a:pt x="37" y="24"/>
                    </a:lnTo>
                    <a:lnTo>
                      <a:pt x="45" y="18"/>
                    </a:lnTo>
                    <a:lnTo>
                      <a:pt x="54" y="13"/>
                    </a:lnTo>
                    <a:lnTo>
                      <a:pt x="62" y="8"/>
                    </a:lnTo>
                    <a:lnTo>
                      <a:pt x="72" y="5"/>
                    </a:lnTo>
                    <a:lnTo>
                      <a:pt x="82" y="2"/>
                    </a:lnTo>
                    <a:lnTo>
                      <a:pt x="92" y="1"/>
                    </a:lnTo>
                    <a:lnTo>
                      <a:pt x="102" y="0"/>
                    </a:lnTo>
                    <a:lnTo>
                      <a:pt x="102" y="0"/>
                    </a:lnTo>
                    <a:lnTo>
                      <a:pt x="113" y="1"/>
                    </a:lnTo>
                    <a:lnTo>
                      <a:pt x="123" y="2"/>
                    </a:lnTo>
                    <a:lnTo>
                      <a:pt x="133" y="5"/>
                    </a:lnTo>
                    <a:lnTo>
                      <a:pt x="143" y="8"/>
                    </a:lnTo>
                    <a:lnTo>
                      <a:pt x="151" y="12"/>
                    </a:lnTo>
                    <a:lnTo>
                      <a:pt x="159" y="18"/>
                    </a:lnTo>
                    <a:lnTo>
                      <a:pt x="168" y="24"/>
                    </a:lnTo>
                    <a:lnTo>
                      <a:pt x="175" y="30"/>
                    </a:lnTo>
                    <a:lnTo>
                      <a:pt x="182" y="37"/>
                    </a:lnTo>
                    <a:lnTo>
                      <a:pt x="188" y="45"/>
                    </a:lnTo>
                    <a:lnTo>
                      <a:pt x="193" y="53"/>
                    </a:lnTo>
                    <a:lnTo>
                      <a:pt x="198" y="62"/>
                    </a:lnTo>
                    <a:lnTo>
                      <a:pt x="201" y="71"/>
                    </a:lnTo>
                    <a:lnTo>
                      <a:pt x="203" y="82"/>
                    </a:lnTo>
                    <a:lnTo>
                      <a:pt x="205" y="91"/>
                    </a:lnTo>
                    <a:lnTo>
                      <a:pt x="206" y="102"/>
                    </a:lnTo>
                    <a:lnTo>
                      <a:pt x="206" y="10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1" name="Freeform 290"/>
              <p:cNvSpPr>
                <a:spLocks/>
              </p:cNvSpPr>
              <p:nvPr userDrawn="1"/>
            </p:nvSpPr>
            <p:spPr bwMode="auto">
              <a:xfrm>
                <a:off x="4363" y="2236"/>
                <a:ext cx="128" cy="128"/>
              </a:xfrm>
              <a:custGeom>
                <a:avLst/>
                <a:gdLst>
                  <a:gd name="T0" fmla="*/ 384 w 384"/>
                  <a:gd name="T1" fmla="*/ 192 h 384"/>
                  <a:gd name="T2" fmla="*/ 380 w 384"/>
                  <a:gd name="T3" fmla="*/ 230 h 384"/>
                  <a:gd name="T4" fmla="*/ 369 w 384"/>
                  <a:gd name="T5" fmla="*/ 267 h 384"/>
                  <a:gd name="T6" fmla="*/ 352 w 384"/>
                  <a:gd name="T7" fmla="*/ 299 h 384"/>
                  <a:gd name="T8" fmla="*/ 328 w 384"/>
                  <a:gd name="T9" fmla="*/ 327 h 384"/>
                  <a:gd name="T10" fmla="*/ 300 w 384"/>
                  <a:gd name="T11" fmla="*/ 351 h 384"/>
                  <a:gd name="T12" fmla="*/ 268 w 384"/>
                  <a:gd name="T13" fmla="*/ 369 h 384"/>
                  <a:gd name="T14" fmla="*/ 232 w 384"/>
                  <a:gd name="T15" fmla="*/ 381 h 384"/>
                  <a:gd name="T16" fmla="*/ 193 w 384"/>
                  <a:gd name="T17" fmla="*/ 384 h 384"/>
                  <a:gd name="T18" fmla="*/ 174 w 384"/>
                  <a:gd name="T19" fmla="*/ 384 h 384"/>
                  <a:gd name="T20" fmla="*/ 136 w 384"/>
                  <a:gd name="T21" fmla="*/ 376 h 384"/>
                  <a:gd name="T22" fmla="*/ 101 w 384"/>
                  <a:gd name="T23" fmla="*/ 362 h 384"/>
                  <a:gd name="T24" fmla="*/ 71 w 384"/>
                  <a:gd name="T25" fmla="*/ 342 h 384"/>
                  <a:gd name="T26" fmla="*/ 44 w 384"/>
                  <a:gd name="T27" fmla="*/ 317 h 384"/>
                  <a:gd name="T28" fmla="*/ 24 w 384"/>
                  <a:gd name="T29" fmla="*/ 286 h 384"/>
                  <a:gd name="T30" fmla="*/ 9 w 384"/>
                  <a:gd name="T31" fmla="*/ 251 h 384"/>
                  <a:gd name="T32" fmla="*/ 2 w 384"/>
                  <a:gd name="T33" fmla="*/ 214 h 384"/>
                  <a:gd name="T34" fmla="*/ 0 w 384"/>
                  <a:gd name="T35" fmla="*/ 194 h 384"/>
                  <a:gd name="T36" fmla="*/ 4 w 384"/>
                  <a:gd name="T37" fmla="*/ 156 h 384"/>
                  <a:gd name="T38" fmla="*/ 15 w 384"/>
                  <a:gd name="T39" fmla="*/ 119 h 384"/>
                  <a:gd name="T40" fmla="*/ 31 w 384"/>
                  <a:gd name="T41" fmla="*/ 87 h 384"/>
                  <a:gd name="T42" fmla="*/ 55 w 384"/>
                  <a:gd name="T43" fmla="*/ 59 h 384"/>
                  <a:gd name="T44" fmla="*/ 84 w 384"/>
                  <a:gd name="T45" fmla="*/ 35 h 384"/>
                  <a:gd name="T46" fmla="*/ 116 w 384"/>
                  <a:gd name="T47" fmla="*/ 17 h 384"/>
                  <a:gd name="T48" fmla="*/ 151 w 384"/>
                  <a:gd name="T49" fmla="*/ 5 h 384"/>
                  <a:gd name="T50" fmla="*/ 191 w 384"/>
                  <a:gd name="T51" fmla="*/ 0 h 384"/>
                  <a:gd name="T52" fmla="*/ 210 w 384"/>
                  <a:gd name="T53" fmla="*/ 2 h 384"/>
                  <a:gd name="T54" fmla="*/ 248 w 384"/>
                  <a:gd name="T55" fmla="*/ 9 h 384"/>
                  <a:gd name="T56" fmla="*/ 282 w 384"/>
                  <a:gd name="T57" fmla="*/ 23 h 384"/>
                  <a:gd name="T58" fmla="*/ 313 w 384"/>
                  <a:gd name="T59" fmla="*/ 44 h 384"/>
                  <a:gd name="T60" fmla="*/ 339 w 384"/>
                  <a:gd name="T61" fmla="*/ 69 h 384"/>
                  <a:gd name="T62" fmla="*/ 359 w 384"/>
                  <a:gd name="T63" fmla="*/ 100 h 384"/>
                  <a:gd name="T64" fmla="*/ 375 w 384"/>
                  <a:gd name="T65" fmla="*/ 135 h 384"/>
                  <a:gd name="T66" fmla="*/ 383 w 384"/>
                  <a:gd name="T67" fmla="*/ 172 h 384"/>
                  <a:gd name="T68" fmla="*/ 384 w 384"/>
                  <a:gd name="T69" fmla="*/ 192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84" h="384">
                    <a:moveTo>
                      <a:pt x="384" y="192"/>
                    </a:moveTo>
                    <a:lnTo>
                      <a:pt x="384" y="192"/>
                    </a:lnTo>
                    <a:lnTo>
                      <a:pt x="383" y="211"/>
                    </a:lnTo>
                    <a:lnTo>
                      <a:pt x="380" y="230"/>
                    </a:lnTo>
                    <a:lnTo>
                      <a:pt x="376" y="249"/>
                    </a:lnTo>
                    <a:lnTo>
                      <a:pt x="369" y="267"/>
                    </a:lnTo>
                    <a:lnTo>
                      <a:pt x="362" y="283"/>
                    </a:lnTo>
                    <a:lnTo>
                      <a:pt x="352" y="299"/>
                    </a:lnTo>
                    <a:lnTo>
                      <a:pt x="340" y="314"/>
                    </a:lnTo>
                    <a:lnTo>
                      <a:pt x="328" y="327"/>
                    </a:lnTo>
                    <a:lnTo>
                      <a:pt x="315" y="340"/>
                    </a:lnTo>
                    <a:lnTo>
                      <a:pt x="300" y="351"/>
                    </a:lnTo>
                    <a:lnTo>
                      <a:pt x="285" y="361"/>
                    </a:lnTo>
                    <a:lnTo>
                      <a:pt x="268" y="369"/>
                    </a:lnTo>
                    <a:lnTo>
                      <a:pt x="250" y="376"/>
                    </a:lnTo>
                    <a:lnTo>
                      <a:pt x="232" y="381"/>
                    </a:lnTo>
                    <a:lnTo>
                      <a:pt x="213" y="383"/>
                    </a:lnTo>
                    <a:lnTo>
                      <a:pt x="193" y="384"/>
                    </a:lnTo>
                    <a:lnTo>
                      <a:pt x="193" y="384"/>
                    </a:lnTo>
                    <a:lnTo>
                      <a:pt x="174" y="384"/>
                    </a:lnTo>
                    <a:lnTo>
                      <a:pt x="155" y="381"/>
                    </a:lnTo>
                    <a:lnTo>
                      <a:pt x="136" y="376"/>
                    </a:lnTo>
                    <a:lnTo>
                      <a:pt x="118" y="370"/>
                    </a:lnTo>
                    <a:lnTo>
                      <a:pt x="101" y="362"/>
                    </a:lnTo>
                    <a:lnTo>
                      <a:pt x="86" y="353"/>
                    </a:lnTo>
                    <a:lnTo>
                      <a:pt x="71" y="342"/>
                    </a:lnTo>
                    <a:lnTo>
                      <a:pt x="57" y="330"/>
                    </a:lnTo>
                    <a:lnTo>
                      <a:pt x="44" y="317"/>
                    </a:lnTo>
                    <a:lnTo>
                      <a:pt x="34" y="301"/>
                    </a:lnTo>
                    <a:lnTo>
                      <a:pt x="24" y="286"/>
                    </a:lnTo>
                    <a:lnTo>
                      <a:pt x="16" y="269"/>
                    </a:lnTo>
                    <a:lnTo>
                      <a:pt x="9" y="251"/>
                    </a:lnTo>
                    <a:lnTo>
                      <a:pt x="4" y="233"/>
                    </a:lnTo>
                    <a:lnTo>
                      <a:pt x="2" y="214"/>
                    </a:lnTo>
                    <a:lnTo>
                      <a:pt x="0" y="194"/>
                    </a:lnTo>
                    <a:lnTo>
                      <a:pt x="0" y="194"/>
                    </a:lnTo>
                    <a:lnTo>
                      <a:pt x="0" y="175"/>
                    </a:lnTo>
                    <a:lnTo>
                      <a:pt x="4" y="156"/>
                    </a:lnTo>
                    <a:lnTo>
                      <a:pt x="8" y="137"/>
                    </a:lnTo>
                    <a:lnTo>
                      <a:pt x="15" y="119"/>
                    </a:lnTo>
                    <a:lnTo>
                      <a:pt x="22" y="103"/>
                    </a:lnTo>
                    <a:lnTo>
                      <a:pt x="31" y="87"/>
                    </a:lnTo>
                    <a:lnTo>
                      <a:pt x="43" y="72"/>
                    </a:lnTo>
                    <a:lnTo>
                      <a:pt x="55" y="59"/>
                    </a:lnTo>
                    <a:lnTo>
                      <a:pt x="68" y="46"/>
                    </a:lnTo>
                    <a:lnTo>
                      <a:pt x="84" y="35"/>
                    </a:lnTo>
                    <a:lnTo>
                      <a:pt x="99" y="25"/>
                    </a:lnTo>
                    <a:lnTo>
                      <a:pt x="116" y="17"/>
                    </a:lnTo>
                    <a:lnTo>
                      <a:pt x="134" y="10"/>
                    </a:lnTo>
                    <a:lnTo>
                      <a:pt x="151" y="5"/>
                    </a:lnTo>
                    <a:lnTo>
                      <a:pt x="170" y="2"/>
                    </a:lnTo>
                    <a:lnTo>
                      <a:pt x="191" y="0"/>
                    </a:lnTo>
                    <a:lnTo>
                      <a:pt x="191" y="0"/>
                    </a:lnTo>
                    <a:lnTo>
                      <a:pt x="210" y="2"/>
                    </a:lnTo>
                    <a:lnTo>
                      <a:pt x="229" y="5"/>
                    </a:lnTo>
                    <a:lnTo>
                      <a:pt x="248" y="9"/>
                    </a:lnTo>
                    <a:lnTo>
                      <a:pt x="265" y="16"/>
                    </a:lnTo>
                    <a:lnTo>
                      <a:pt x="282" y="23"/>
                    </a:lnTo>
                    <a:lnTo>
                      <a:pt x="298" y="33"/>
                    </a:lnTo>
                    <a:lnTo>
                      <a:pt x="313" y="44"/>
                    </a:lnTo>
                    <a:lnTo>
                      <a:pt x="326" y="56"/>
                    </a:lnTo>
                    <a:lnTo>
                      <a:pt x="339" y="69"/>
                    </a:lnTo>
                    <a:lnTo>
                      <a:pt x="350" y="85"/>
                    </a:lnTo>
                    <a:lnTo>
                      <a:pt x="359" y="100"/>
                    </a:lnTo>
                    <a:lnTo>
                      <a:pt x="368" y="117"/>
                    </a:lnTo>
                    <a:lnTo>
                      <a:pt x="375" y="135"/>
                    </a:lnTo>
                    <a:lnTo>
                      <a:pt x="380" y="153"/>
                    </a:lnTo>
                    <a:lnTo>
                      <a:pt x="383" y="172"/>
                    </a:lnTo>
                    <a:lnTo>
                      <a:pt x="384" y="192"/>
                    </a:lnTo>
                    <a:lnTo>
                      <a:pt x="384" y="192"/>
                    </a:lnTo>
                    <a:close/>
                  </a:path>
                </a:pathLst>
              </a:cu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2" name="Freeform 291"/>
              <p:cNvSpPr>
                <a:spLocks/>
              </p:cNvSpPr>
              <p:nvPr userDrawn="1"/>
            </p:nvSpPr>
            <p:spPr bwMode="auto">
              <a:xfrm>
                <a:off x="4393" y="2267"/>
                <a:ext cx="68" cy="68"/>
              </a:xfrm>
              <a:custGeom>
                <a:avLst/>
                <a:gdLst>
                  <a:gd name="T0" fmla="*/ 204 w 204"/>
                  <a:gd name="T1" fmla="*/ 101 h 204"/>
                  <a:gd name="T2" fmla="*/ 203 w 204"/>
                  <a:gd name="T3" fmla="*/ 122 h 204"/>
                  <a:gd name="T4" fmla="*/ 197 w 204"/>
                  <a:gd name="T5" fmla="*/ 141 h 204"/>
                  <a:gd name="T6" fmla="*/ 187 w 204"/>
                  <a:gd name="T7" fmla="*/ 159 h 204"/>
                  <a:gd name="T8" fmla="*/ 175 w 204"/>
                  <a:gd name="T9" fmla="*/ 173 h 204"/>
                  <a:gd name="T10" fmla="*/ 160 w 204"/>
                  <a:gd name="T11" fmla="*/ 186 h 204"/>
                  <a:gd name="T12" fmla="*/ 142 w 204"/>
                  <a:gd name="T13" fmla="*/ 196 h 204"/>
                  <a:gd name="T14" fmla="*/ 123 w 204"/>
                  <a:gd name="T15" fmla="*/ 202 h 204"/>
                  <a:gd name="T16" fmla="*/ 103 w 204"/>
                  <a:gd name="T17" fmla="*/ 204 h 204"/>
                  <a:gd name="T18" fmla="*/ 92 w 204"/>
                  <a:gd name="T19" fmla="*/ 204 h 204"/>
                  <a:gd name="T20" fmla="*/ 72 w 204"/>
                  <a:gd name="T21" fmla="*/ 199 h 204"/>
                  <a:gd name="T22" fmla="*/ 54 w 204"/>
                  <a:gd name="T23" fmla="*/ 192 h 204"/>
                  <a:gd name="T24" fmla="*/ 38 w 204"/>
                  <a:gd name="T25" fmla="*/ 182 h 204"/>
                  <a:gd name="T26" fmla="*/ 23 w 204"/>
                  <a:gd name="T27" fmla="*/ 167 h 204"/>
                  <a:gd name="T28" fmla="*/ 13 w 204"/>
                  <a:gd name="T29" fmla="*/ 152 h 204"/>
                  <a:gd name="T30" fmla="*/ 4 w 204"/>
                  <a:gd name="T31" fmla="*/ 133 h 204"/>
                  <a:gd name="T32" fmla="*/ 0 w 204"/>
                  <a:gd name="T33" fmla="*/ 113 h 204"/>
                  <a:gd name="T34" fmla="*/ 0 w 204"/>
                  <a:gd name="T35" fmla="*/ 103 h 204"/>
                  <a:gd name="T36" fmla="*/ 1 w 204"/>
                  <a:gd name="T37" fmla="*/ 82 h 204"/>
                  <a:gd name="T38" fmla="*/ 7 w 204"/>
                  <a:gd name="T39" fmla="*/ 63 h 204"/>
                  <a:gd name="T40" fmla="*/ 16 w 204"/>
                  <a:gd name="T41" fmla="*/ 45 h 204"/>
                  <a:gd name="T42" fmla="*/ 29 w 204"/>
                  <a:gd name="T43" fmla="*/ 29 h 204"/>
                  <a:gd name="T44" fmla="*/ 44 w 204"/>
                  <a:gd name="T45" fmla="*/ 18 h 204"/>
                  <a:gd name="T46" fmla="*/ 61 w 204"/>
                  <a:gd name="T47" fmla="*/ 8 h 204"/>
                  <a:gd name="T48" fmla="*/ 80 w 204"/>
                  <a:gd name="T49" fmla="*/ 2 h 204"/>
                  <a:gd name="T50" fmla="*/ 101 w 204"/>
                  <a:gd name="T51" fmla="*/ 0 h 204"/>
                  <a:gd name="T52" fmla="*/ 111 w 204"/>
                  <a:gd name="T53" fmla="*/ 0 h 204"/>
                  <a:gd name="T54" fmla="*/ 131 w 204"/>
                  <a:gd name="T55" fmla="*/ 3 h 204"/>
                  <a:gd name="T56" fmla="*/ 151 w 204"/>
                  <a:gd name="T57" fmla="*/ 12 h 204"/>
                  <a:gd name="T58" fmla="*/ 166 w 204"/>
                  <a:gd name="T59" fmla="*/ 22 h 204"/>
                  <a:gd name="T60" fmla="*/ 180 w 204"/>
                  <a:gd name="T61" fmla="*/ 35 h 204"/>
                  <a:gd name="T62" fmla="*/ 192 w 204"/>
                  <a:gd name="T63" fmla="*/ 52 h 204"/>
                  <a:gd name="T64" fmla="*/ 199 w 204"/>
                  <a:gd name="T65" fmla="*/ 71 h 204"/>
                  <a:gd name="T66" fmla="*/ 204 w 204"/>
                  <a:gd name="T67" fmla="*/ 90 h 204"/>
                  <a:gd name="T68" fmla="*/ 204 w 204"/>
                  <a:gd name="T69" fmla="*/ 101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04" h="204">
                    <a:moveTo>
                      <a:pt x="204" y="101"/>
                    </a:moveTo>
                    <a:lnTo>
                      <a:pt x="204" y="101"/>
                    </a:lnTo>
                    <a:lnTo>
                      <a:pt x="204" y="112"/>
                    </a:lnTo>
                    <a:lnTo>
                      <a:pt x="203" y="122"/>
                    </a:lnTo>
                    <a:lnTo>
                      <a:pt x="200" y="132"/>
                    </a:lnTo>
                    <a:lnTo>
                      <a:pt x="197" y="141"/>
                    </a:lnTo>
                    <a:lnTo>
                      <a:pt x="192" y="150"/>
                    </a:lnTo>
                    <a:lnTo>
                      <a:pt x="187" y="159"/>
                    </a:lnTo>
                    <a:lnTo>
                      <a:pt x="181" y="166"/>
                    </a:lnTo>
                    <a:lnTo>
                      <a:pt x="175" y="173"/>
                    </a:lnTo>
                    <a:lnTo>
                      <a:pt x="167" y="180"/>
                    </a:lnTo>
                    <a:lnTo>
                      <a:pt x="160" y="186"/>
                    </a:lnTo>
                    <a:lnTo>
                      <a:pt x="152" y="191"/>
                    </a:lnTo>
                    <a:lnTo>
                      <a:pt x="142" y="196"/>
                    </a:lnTo>
                    <a:lnTo>
                      <a:pt x="133" y="199"/>
                    </a:lnTo>
                    <a:lnTo>
                      <a:pt x="123" y="202"/>
                    </a:lnTo>
                    <a:lnTo>
                      <a:pt x="114" y="204"/>
                    </a:lnTo>
                    <a:lnTo>
                      <a:pt x="103" y="204"/>
                    </a:lnTo>
                    <a:lnTo>
                      <a:pt x="103" y="204"/>
                    </a:lnTo>
                    <a:lnTo>
                      <a:pt x="92" y="204"/>
                    </a:lnTo>
                    <a:lnTo>
                      <a:pt x="82" y="203"/>
                    </a:lnTo>
                    <a:lnTo>
                      <a:pt x="72" y="199"/>
                    </a:lnTo>
                    <a:lnTo>
                      <a:pt x="63" y="197"/>
                    </a:lnTo>
                    <a:lnTo>
                      <a:pt x="54" y="192"/>
                    </a:lnTo>
                    <a:lnTo>
                      <a:pt x="45" y="188"/>
                    </a:lnTo>
                    <a:lnTo>
                      <a:pt x="38" y="182"/>
                    </a:lnTo>
                    <a:lnTo>
                      <a:pt x="30" y="175"/>
                    </a:lnTo>
                    <a:lnTo>
                      <a:pt x="23" y="167"/>
                    </a:lnTo>
                    <a:lnTo>
                      <a:pt x="17" y="160"/>
                    </a:lnTo>
                    <a:lnTo>
                      <a:pt x="13" y="152"/>
                    </a:lnTo>
                    <a:lnTo>
                      <a:pt x="8" y="142"/>
                    </a:lnTo>
                    <a:lnTo>
                      <a:pt x="4" y="133"/>
                    </a:lnTo>
                    <a:lnTo>
                      <a:pt x="2" y="123"/>
                    </a:lnTo>
                    <a:lnTo>
                      <a:pt x="0" y="113"/>
                    </a:lnTo>
                    <a:lnTo>
                      <a:pt x="0" y="103"/>
                    </a:lnTo>
                    <a:lnTo>
                      <a:pt x="0" y="103"/>
                    </a:lnTo>
                    <a:lnTo>
                      <a:pt x="0" y="93"/>
                    </a:lnTo>
                    <a:lnTo>
                      <a:pt x="1" y="82"/>
                    </a:lnTo>
                    <a:lnTo>
                      <a:pt x="3" y="72"/>
                    </a:lnTo>
                    <a:lnTo>
                      <a:pt x="7" y="63"/>
                    </a:lnTo>
                    <a:lnTo>
                      <a:pt x="11" y="53"/>
                    </a:lnTo>
                    <a:lnTo>
                      <a:pt x="16" y="45"/>
                    </a:lnTo>
                    <a:lnTo>
                      <a:pt x="22" y="38"/>
                    </a:lnTo>
                    <a:lnTo>
                      <a:pt x="29" y="29"/>
                    </a:lnTo>
                    <a:lnTo>
                      <a:pt x="36" y="24"/>
                    </a:lnTo>
                    <a:lnTo>
                      <a:pt x="44" y="18"/>
                    </a:lnTo>
                    <a:lnTo>
                      <a:pt x="52" y="12"/>
                    </a:lnTo>
                    <a:lnTo>
                      <a:pt x="61" y="8"/>
                    </a:lnTo>
                    <a:lnTo>
                      <a:pt x="71" y="5"/>
                    </a:lnTo>
                    <a:lnTo>
                      <a:pt x="80" y="2"/>
                    </a:lnTo>
                    <a:lnTo>
                      <a:pt x="91" y="0"/>
                    </a:lnTo>
                    <a:lnTo>
                      <a:pt x="101" y="0"/>
                    </a:lnTo>
                    <a:lnTo>
                      <a:pt x="101" y="0"/>
                    </a:lnTo>
                    <a:lnTo>
                      <a:pt x="111" y="0"/>
                    </a:lnTo>
                    <a:lnTo>
                      <a:pt x="122" y="1"/>
                    </a:lnTo>
                    <a:lnTo>
                      <a:pt x="131" y="3"/>
                    </a:lnTo>
                    <a:lnTo>
                      <a:pt x="141" y="7"/>
                    </a:lnTo>
                    <a:lnTo>
                      <a:pt x="151" y="12"/>
                    </a:lnTo>
                    <a:lnTo>
                      <a:pt x="159" y="16"/>
                    </a:lnTo>
                    <a:lnTo>
                      <a:pt x="166" y="22"/>
                    </a:lnTo>
                    <a:lnTo>
                      <a:pt x="174" y="28"/>
                    </a:lnTo>
                    <a:lnTo>
                      <a:pt x="180" y="35"/>
                    </a:lnTo>
                    <a:lnTo>
                      <a:pt x="186" y="44"/>
                    </a:lnTo>
                    <a:lnTo>
                      <a:pt x="192" y="52"/>
                    </a:lnTo>
                    <a:lnTo>
                      <a:pt x="196" y="62"/>
                    </a:lnTo>
                    <a:lnTo>
                      <a:pt x="199" y="71"/>
                    </a:lnTo>
                    <a:lnTo>
                      <a:pt x="202" y="81"/>
                    </a:lnTo>
                    <a:lnTo>
                      <a:pt x="204" y="90"/>
                    </a:lnTo>
                    <a:lnTo>
                      <a:pt x="204" y="101"/>
                    </a:lnTo>
                    <a:lnTo>
                      <a:pt x="204" y="10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3" name="Rectangle 292"/>
              <p:cNvSpPr>
                <a:spLocks noChangeArrowheads="1"/>
              </p:cNvSpPr>
              <p:nvPr userDrawn="1"/>
            </p:nvSpPr>
            <p:spPr bwMode="auto">
              <a:xfrm>
                <a:off x="1298" y="1549"/>
                <a:ext cx="10" cy="101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4" name="Rectangle 293"/>
              <p:cNvSpPr>
                <a:spLocks noChangeArrowheads="1"/>
              </p:cNvSpPr>
              <p:nvPr userDrawn="1"/>
            </p:nvSpPr>
            <p:spPr bwMode="auto">
              <a:xfrm>
                <a:off x="1265" y="1633"/>
                <a:ext cx="76" cy="38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5" name="Freeform 294"/>
              <p:cNvSpPr>
                <a:spLocks/>
              </p:cNvSpPr>
              <p:nvPr userDrawn="1"/>
            </p:nvSpPr>
            <p:spPr bwMode="auto">
              <a:xfrm>
                <a:off x="1150" y="1654"/>
                <a:ext cx="205" cy="429"/>
              </a:xfrm>
              <a:custGeom>
                <a:avLst/>
                <a:gdLst>
                  <a:gd name="T0" fmla="*/ 302 w 616"/>
                  <a:gd name="T1" fmla="*/ 0 h 1286"/>
                  <a:gd name="T2" fmla="*/ 616 w 616"/>
                  <a:gd name="T3" fmla="*/ 0 h 1286"/>
                  <a:gd name="T4" fmla="*/ 616 w 616"/>
                  <a:gd name="T5" fmla="*/ 1286 h 1286"/>
                  <a:gd name="T6" fmla="*/ 0 w 616"/>
                  <a:gd name="T7" fmla="*/ 1286 h 1286"/>
                  <a:gd name="T8" fmla="*/ 0 w 616"/>
                  <a:gd name="T9" fmla="*/ 435 h 1286"/>
                  <a:gd name="T10" fmla="*/ 302 w 616"/>
                  <a:gd name="T11" fmla="*/ 0 h 1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16" h="1286">
                    <a:moveTo>
                      <a:pt x="302" y="0"/>
                    </a:moveTo>
                    <a:lnTo>
                      <a:pt x="616" y="0"/>
                    </a:lnTo>
                    <a:lnTo>
                      <a:pt x="616" y="1286"/>
                    </a:lnTo>
                    <a:lnTo>
                      <a:pt x="0" y="1286"/>
                    </a:lnTo>
                    <a:lnTo>
                      <a:pt x="0" y="435"/>
                    </a:lnTo>
                    <a:lnTo>
                      <a:pt x="302" y="0"/>
                    </a:lnTo>
                    <a:close/>
                  </a:path>
                </a:pathLst>
              </a:cu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6" name="Rectangle 295"/>
              <p:cNvSpPr>
                <a:spLocks noChangeArrowheads="1"/>
              </p:cNvSpPr>
              <p:nvPr userDrawn="1"/>
            </p:nvSpPr>
            <p:spPr bwMode="auto">
              <a:xfrm>
                <a:off x="1309" y="1694"/>
                <a:ext cx="15" cy="296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7" name="Rectangle 296"/>
              <p:cNvSpPr>
                <a:spLocks noChangeArrowheads="1"/>
              </p:cNvSpPr>
              <p:nvPr userDrawn="1"/>
            </p:nvSpPr>
            <p:spPr bwMode="auto">
              <a:xfrm>
                <a:off x="1277" y="1694"/>
                <a:ext cx="15" cy="296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8" name="Rectangle 297"/>
              <p:cNvSpPr>
                <a:spLocks noChangeArrowheads="1"/>
              </p:cNvSpPr>
              <p:nvPr userDrawn="1"/>
            </p:nvSpPr>
            <p:spPr bwMode="auto">
              <a:xfrm>
                <a:off x="1245" y="1694"/>
                <a:ext cx="15" cy="296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9" name="Rectangle 298"/>
              <p:cNvSpPr>
                <a:spLocks noChangeArrowheads="1"/>
              </p:cNvSpPr>
              <p:nvPr userDrawn="1"/>
            </p:nvSpPr>
            <p:spPr bwMode="auto">
              <a:xfrm>
                <a:off x="1213" y="1760"/>
                <a:ext cx="15" cy="230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0" name="Rectangle 299"/>
              <p:cNvSpPr>
                <a:spLocks noChangeArrowheads="1"/>
              </p:cNvSpPr>
              <p:nvPr userDrawn="1"/>
            </p:nvSpPr>
            <p:spPr bwMode="auto">
              <a:xfrm>
                <a:off x="1181" y="1809"/>
                <a:ext cx="15" cy="181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1" name="Rectangle 300"/>
              <p:cNvSpPr>
                <a:spLocks noChangeArrowheads="1"/>
              </p:cNvSpPr>
              <p:nvPr userDrawn="1"/>
            </p:nvSpPr>
            <p:spPr bwMode="auto">
              <a:xfrm>
                <a:off x="1114" y="2010"/>
                <a:ext cx="277" cy="280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2" name="Rectangle 301"/>
              <p:cNvSpPr>
                <a:spLocks noChangeArrowheads="1"/>
              </p:cNvSpPr>
              <p:nvPr userDrawn="1"/>
            </p:nvSpPr>
            <p:spPr bwMode="auto">
              <a:xfrm>
                <a:off x="1151" y="2044"/>
                <a:ext cx="31" cy="30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3" name="Rectangle 302"/>
              <p:cNvSpPr>
                <a:spLocks noChangeArrowheads="1"/>
              </p:cNvSpPr>
              <p:nvPr userDrawn="1"/>
            </p:nvSpPr>
            <p:spPr bwMode="auto">
              <a:xfrm>
                <a:off x="1209" y="2044"/>
                <a:ext cx="30" cy="30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4" name="Rectangle 303"/>
              <p:cNvSpPr>
                <a:spLocks noChangeArrowheads="1"/>
              </p:cNvSpPr>
              <p:nvPr userDrawn="1"/>
            </p:nvSpPr>
            <p:spPr bwMode="auto">
              <a:xfrm>
                <a:off x="1266" y="2044"/>
                <a:ext cx="31" cy="30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5" name="Rectangle 304"/>
              <p:cNvSpPr>
                <a:spLocks noChangeArrowheads="1"/>
              </p:cNvSpPr>
              <p:nvPr userDrawn="1"/>
            </p:nvSpPr>
            <p:spPr bwMode="auto">
              <a:xfrm>
                <a:off x="1324" y="2044"/>
                <a:ext cx="30" cy="30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6" name="Rectangle 305"/>
              <p:cNvSpPr>
                <a:spLocks noChangeArrowheads="1"/>
              </p:cNvSpPr>
              <p:nvPr userDrawn="1"/>
            </p:nvSpPr>
            <p:spPr bwMode="auto">
              <a:xfrm>
                <a:off x="1151" y="2101"/>
                <a:ext cx="31" cy="30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7" name="Rectangle 306"/>
              <p:cNvSpPr>
                <a:spLocks noChangeArrowheads="1"/>
              </p:cNvSpPr>
              <p:nvPr userDrawn="1"/>
            </p:nvSpPr>
            <p:spPr bwMode="auto">
              <a:xfrm>
                <a:off x="1209" y="2101"/>
                <a:ext cx="30" cy="30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8" name="Rectangle 307"/>
              <p:cNvSpPr>
                <a:spLocks noChangeArrowheads="1"/>
              </p:cNvSpPr>
              <p:nvPr userDrawn="1"/>
            </p:nvSpPr>
            <p:spPr bwMode="auto">
              <a:xfrm>
                <a:off x="1266" y="2101"/>
                <a:ext cx="31" cy="30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9" name="Rectangle 308"/>
              <p:cNvSpPr>
                <a:spLocks noChangeArrowheads="1"/>
              </p:cNvSpPr>
              <p:nvPr userDrawn="1"/>
            </p:nvSpPr>
            <p:spPr bwMode="auto">
              <a:xfrm>
                <a:off x="1324" y="2101"/>
                <a:ext cx="30" cy="30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0" name="Rectangle 309"/>
              <p:cNvSpPr>
                <a:spLocks noChangeArrowheads="1"/>
              </p:cNvSpPr>
              <p:nvPr userDrawn="1"/>
            </p:nvSpPr>
            <p:spPr bwMode="auto">
              <a:xfrm>
                <a:off x="1151" y="2158"/>
                <a:ext cx="31" cy="31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1" name="Rectangle 310"/>
              <p:cNvSpPr>
                <a:spLocks noChangeArrowheads="1"/>
              </p:cNvSpPr>
              <p:nvPr userDrawn="1"/>
            </p:nvSpPr>
            <p:spPr bwMode="auto">
              <a:xfrm>
                <a:off x="1209" y="2158"/>
                <a:ext cx="30" cy="31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2" name="Rectangle 311"/>
              <p:cNvSpPr>
                <a:spLocks noChangeArrowheads="1"/>
              </p:cNvSpPr>
              <p:nvPr userDrawn="1"/>
            </p:nvSpPr>
            <p:spPr bwMode="auto">
              <a:xfrm>
                <a:off x="1266" y="2158"/>
                <a:ext cx="31" cy="31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3" name="Rectangle 312"/>
              <p:cNvSpPr>
                <a:spLocks noChangeArrowheads="1"/>
              </p:cNvSpPr>
              <p:nvPr userDrawn="1"/>
            </p:nvSpPr>
            <p:spPr bwMode="auto">
              <a:xfrm>
                <a:off x="1324" y="2158"/>
                <a:ext cx="30" cy="31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4" name="Rectangle 313"/>
              <p:cNvSpPr>
                <a:spLocks noChangeArrowheads="1"/>
              </p:cNvSpPr>
              <p:nvPr userDrawn="1"/>
            </p:nvSpPr>
            <p:spPr bwMode="auto">
              <a:xfrm>
                <a:off x="1151" y="2216"/>
                <a:ext cx="31" cy="30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5" name="Rectangle 314"/>
              <p:cNvSpPr>
                <a:spLocks noChangeArrowheads="1"/>
              </p:cNvSpPr>
              <p:nvPr userDrawn="1"/>
            </p:nvSpPr>
            <p:spPr bwMode="auto">
              <a:xfrm>
                <a:off x="1209" y="2216"/>
                <a:ext cx="30" cy="30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6" name="Rectangle 315"/>
              <p:cNvSpPr>
                <a:spLocks noChangeArrowheads="1"/>
              </p:cNvSpPr>
              <p:nvPr userDrawn="1"/>
            </p:nvSpPr>
            <p:spPr bwMode="auto">
              <a:xfrm>
                <a:off x="1266" y="2216"/>
                <a:ext cx="31" cy="30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7" name="Rectangle 316"/>
              <p:cNvSpPr>
                <a:spLocks noChangeArrowheads="1"/>
              </p:cNvSpPr>
              <p:nvPr userDrawn="1"/>
            </p:nvSpPr>
            <p:spPr bwMode="auto">
              <a:xfrm>
                <a:off x="1324" y="2216"/>
                <a:ext cx="30" cy="30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8" name="Freeform 317"/>
              <p:cNvSpPr>
                <a:spLocks/>
              </p:cNvSpPr>
              <p:nvPr userDrawn="1"/>
            </p:nvSpPr>
            <p:spPr bwMode="auto">
              <a:xfrm>
                <a:off x="884" y="1452"/>
                <a:ext cx="103" cy="61"/>
              </a:xfrm>
              <a:custGeom>
                <a:avLst/>
                <a:gdLst>
                  <a:gd name="T0" fmla="*/ 309 w 309"/>
                  <a:gd name="T1" fmla="*/ 182 h 182"/>
                  <a:gd name="T2" fmla="*/ 309 w 309"/>
                  <a:gd name="T3" fmla="*/ 182 h 182"/>
                  <a:gd name="T4" fmla="*/ 309 w 309"/>
                  <a:gd name="T5" fmla="*/ 164 h 182"/>
                  <a:gd name="T6" fmla="*/ 307 w 309"/>
                  <a:gd name="T7" fmla="*/ 145 h 182"/>
                  <a:gd name="T8" fmla="*/ 303 w 309"/>
                  <a:gd name="T9" fmla="*/ 128 h 182"/>
                  <a:gd name="T10" fmla="*/ 298 w 309"/>
                  <a:gd name="T11" fmla="*/ 112 h 182"/>
                  <a:gd name="T12" fmla="*/ 292 w 309"/>
                  <a:gd name="T13" fmla="*/ 95 h 182"/>
                  <a:gd name="T14" fmla="*/ 283 w 309"/>
                  <a:gd name="T15" fmla="*/ 81 h 182"/>
                  <a:gd name="T16" fmla="*/ 275 w 309"/>
                  <a:gd name="T17" fmla="*/ 66 h 182"/>
                  <a:gd name="T18" fmla="*/ 264 w 309"/>
                  <a:gd name="T19" fmla="*/ 53 h 182"/>
                  <a:gd name="T20" fmla="*/ 254 w 309"/>
                  <a:gd name="T21" fmla="*/ 41 h 182"/>
                  <a:gd name="T22" fmla="*/ 242 w 309"/>
                  <a:gd name="T23" fmla="*/ 31 h 182"/>
                  <a:gd name="T24" fmla="*/ 229 w 309"/>
                  <a:gd name="T25" fmla="*/ 21 h 182"/>
                  <a:gd name="T26" fmla="*/ 216 w 309"/>
                  <a:gd name="T27" fmla="*/ 14 h 182"/>
                  <a:gd name="T28" fmla="*/ 201 w 309"/>
                  <a:gd name="T29" fmla="*/ 8 h 182"/>
                  <a:gd name="T30" fmla="*/ 186 w 309"/>
                  <a:gd name="T31" fmla="*/ 3 h 182"/>
                  <a:gd name="T32" fmla="*/ 170 w 309"/>
                  <a:gd name="T33" fmla="*/ 1 h 182"/>
                  <a:gd name="T34" fmla="*/ 155 w 309"/>
                  <a:gd name="T35" fmla="*/ 0 h 182"/>
                  <a:gd name="T36" fmla="*/ 155 w 309"/>
                  <a:gd name="T37" fmla="*/ 0 h 182"/>
                  <a:gd name="T38" fmla="*/ 139 w 309"/>
                  <a:gd name="T39" fmla="*/ 1 h 182"/>
                  <a:gd name="T40" fmla="*/ 124 w 309"/>
                  <a:gd name="T41" fmla="*/ 3 h 182"/>
                  <a:gd name="T42" fmla="*/ 109 w 309"/>
                  <a:gd name="T43" fmla="*/ 8 h 182"/>
                  <a:gd name="T44" fmla="*/ 94 w 309"/>
                  <a:gd name="T45" fmla="*/ 14 h 182"/>
                  <a:gd name="T46" fmla="*/ 81 w 309"/>
                  <a:gd name="T47" fmla="*/ 21 h 182"/>
                  <a:gd name="T48" fmla="*/ 68 w 309"/>
                  <a:gd name="T49" fmla="*/ 31 h 182"/>
                  <a:gd name="T50" fmla="*/ 56 w 309"/>
                  <a:gd name="T51" fmla="*/ 41 h 182"/>
                  <a:gd name="T52" fmla="*/ 46 w 309"/>
                  <a:gd name="T53" fmla="*/ 53 h 182"/>
                  <a:gd name="T54" fmla="*/ 36 w 309"/>
                  <a:gd name="T55" fmla="*/ 66 h 182"/>
                  <a:gd name="T56" fmla="*/ 26 w 309"/>
                  <a:gd name="T57" fmla="*/ 81 h 182"/>
                  <a:gd name="T58" fmla="*/ 19 w 309"/>
                  <a:gd name="T59" fmla="*/ 95 h 182"/>
                  <a:gd name="T60" fmla="*/ 12 w 309"/>
                  <a:gd name="T61" fmla="*/ 112 h 182"/>
                  <a:gd name="T62" fmla="*/ 7 w 309"/>
                  <a:gd name="T63" fmla="*/ 128 h 182"/>
                  <a:gd name="T64" fmla="*/ 3 w 309"/>
                  <a:gd name="T65" fmla="*/ 145 h 182"/>
                  <a:gd name="T66" fmla="*/ 0 w 309"/>
                  <a:gd name="T67" fmla="*/ 164 h 182"/>
                  <a:gd name="T68" fmla="*/ 0 w 309"/>
                  <a:gd name="T69" fmla="*/ 182 h 182"/>
                  <a:gd name="T70" fmla="*/ 309 w 309"/>
                  <a:gd name="T71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309" h="182">
                    <a:moveTo>
                      <a:pt x="309" y="182"/>
                    </a:moveTo>
                    <a:lnTo>
                      <a:pt x="309" y="182"/>
                    </a:lnTo>
                    <a:lnTo>
                      <a:pt x="309" y="164"/>
                    </a:lnTo>
                    <a:lnTo>
                      <a:pt x="307" y="145"/>
                    </a:lnTo>
                    <a:lnTo>
                      <a:pt x="303" y="128"/>
                    </a:lnTo>
                    <a:lnTo>
                      <a:pt x="298" y="112"/>
                    </a:lnTo>
                    <a:lnTo>
                      <a:pt x="292" y="95"/>
                    </a:lnTo>
                    <a:lnTo>
                      <a:pt x="283" y="81"/>
                    </a:lnTo>
                    <a:lnTo>
                      <a:pt x="275" y="66"/>
                    </a:lnTo>
                    <a:lnTo>
                      <a:pt x="264" y="53"/>
                    </a:lnTo>
                    <a:lnTo>
                      <a:pt x="254" y="41"/>
                    </a:lnTo>
                    <a:lnTo>
                      <a:pt x="242" y="31"/>
                    </a:lnTo>
                    <a:lnTo>
                      <a:pt x="229" y="21"/>
                    </a:lnTo>
                    <a:lnTo>
                      <a:pt x="216" y="14"/>
                    </a:lnTo>
                    <a:lnTo>
                      <a:pt x="201" y="8"/>
                    </a:lnTo>
                    <a:lnTo>
                      <a:pt x="186" y="3"/>
                    </a:lnTo>
                    <a:lnTo>
                      <a:pt x="170" y="1"/>
                    </a:lnTo>
                    <a:lnTo>
                      <a:pt x="155" y="0"/>
                    </a:lnTo>
                    <a:lnTo>
                      <a:pt x="155" y="0"/>
                    </a:lnTo>
                    <a:lnTo>
                      <a:pt x="139" y="1"/>
                    </a:lnTo>
                    <a:lnTo>
                      <a:pt x="124" y="3"/>
                    </a:lnTo>
                    <a:lnTo>
                      <a:pt x="109" y="8"/>
                    </a:lnTo>
                    <a:lnTo>
                      <a:pt x="94" y="14"/>
                    </a:lnTo>
                    <a:lnTo>
                      <a:pt x="81" y="21"/>
                    </a:lnTo>
                    <a:lnTo>
                      <a:pt x="68" y="31"/>
                    </a:lnTo>
                    <a:lnTo>
                      <a:pt x="56" y="41"/>
                    </a:lnTo>
                    <a:lnTo>
                      <a:pt x="46" y="53"/>
                    </a:lnTo>
                    <a:lnTo>
                      <a:pt x="36" y="66"/>
                    </a:lnTo>
                    <a:lnTo>
                      <a:pt x="26" y="81"/>
                    </a:lnTo>
                    <a:lnTo>
                      <a:pt x="19" y="95"/>
                    </a:lnTo>
                    <a:lnTo>
                      <a:pt x="12" y="112"/>
                    </a:lnTo>
                    <a:lnTo>
                      <a:pt x="7" y="128"/>
                    </a:lnTo>
                    <a:lnTo>
                      <a:pt x="3" y="145"/>
                    </a:lnTo>
                    <a:lnTo>
                      <a:pt x="0" y="164"/>
                    </a:lnTo>
                    <a:lnTo>
                      <a:pt x="0" y="182"/>
                    </a:lnTo>
                    <a:lnTo>
                      <a:pt x="309" y="182"/>
                    </a:lnTo>
                    <a:close/>
                  </a:path>
                </a:pathLst>
              </a:custGeom>
              <a:solidFill>
                <a:srgbClr val="EB5A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9" name="Rectangle 318"/>
              <p:cNvSpPr>
                <a:spLocks noChangeArrowheads="1"/>
              </p:cNvSpPr>
              <p:nvPr userDrawn="1"/>
            </p:nvSpPr>
            <p:spPr bwMode="auto">
              <a:xfrm>
                <a:off x="856" y="1530"/>
                <a:ext cx="160" cy="421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60" name="Rectangle 319"/>
              <p:cNvSpPr>
                <a:spLocks noChangeArrowheads="1"/>
              </p:cNvSpPr>
              <p:nvPr userDrawn="1"/>
            </p:nvSpPr>
            <p:spPr bwMode="auto">
              <a:xfrm>
                <a:off x="829" y="1958"/>
                <a:ext cx="214" cy="332"/>
              </a:xfrm>
              <a:prstGeom prst="rect">
                <a:avLst/>
              </a:prstGeom>
              <a:solidFill>
                <a:srgbClr val="EB5A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61" name="Freeform 320"/>
              <p:cNvSpPr>
                <a:spLocks/>
              </p:cNvSpPr>
              <p:nvPr userDrawn="1"/>
            </p:nvSpPr>
            <p:spPr bwMode="auto">
              <a:xfrm>
                <a:off x="796" y="1940"/>
                <a:ext cx="280" cy="35"/>
              </a:xfrm>
              <a:custGeom>
                <a:avLst/>
                <a:gdLst>
                  <a:gd name="T0" fmla="*/ 810 w 839"/>
                  <a:gd name="T1" fmla="*/ 105 h 105"/>
                  <a:gd name="T2" fmla="*/ 28 w 839"/>
                  <a:gd name="T3" fmla="*/ 105 h 105"/>
                  <a:gd name="T4" fmla="*/ 0 w 839"/>
                  <a:gd name="T5" fmla="*/ 0 h 105"/>
                  <a:gd name="T6" fmla="*/ 839 w 839"/>
                  <a:gd name="T7" fmla="*/ 0 h 105"/>
                  <a:gd name="T8" fmla="*/ 810 w 839"/>
                  <a:gd name="T9" fmla="*/ 105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9" h="105">
                    <a:moveTo>
                      <a:pt x="810" y="105"/>
                    </a:moveTo>
                    <a:lnTo>
                      <a:pt x="28" y="105"/>
                    </a:lnTo>
                    <a:lnTo>
                      <a:pt x="0" y="0"/>
                    </a:lnTo>
                    <a:lnTo>
                      <a:pt x="839" y="0"/>
                    </a:lnTo>
                    <a:lnTo>
                      <a:pt x="810" y="105"/>
                    </a:lnTo>
                    <a:close/>
                  </a:path>
                </a:pathLst>
              </a:custGeom>
              <a:solidFill>
                <a:srgbClr val="EB5A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62" name="Rectangle 321"/>
              <p:cNvSpPr>
                <a:spLocks noChangeArrowheads="1"/>
              </p:cNvSpPr>
              <p:nvPr userDrawn="1"/>
            </p:nvSpPr>
            <p:spPr bwMode="auto">
              <a:xfrm>
                <a:off x="868" y="1494"/>
                <a:ext cx="137" cy="27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63" name="Freeform 322"/>
              <p:cNvSpPr>
                <a:spLocks/>
              </p:cNvSpPr>
              <p:nvPr userDrawn="1"/>
            </p:nvSpPr>
            <p:spPr bwMode="auto">
              <a:xfrm>
                <a:off x="838" y="1515"/>
                <a:ext cx="195" cy="21"/>
              </a:xfrm>
              <a:custGeom>
                <a:avLst/>
                <a:gdLst>
                  <a:gd name="T0" fmla="*/ 567 w 585"/>
                  <a:gd name="T1" fmla="*/ 63 h 63"/>
                  <a:gd name="T2" fmla="*/ 18 w 585"/>
                  <a:gd name="T3" fmla="*/ 63 h 63"/>
                  <a:gd name="T4" fmla="*/ 0 w 585"/>
                  <a:gd name="T5" fmla="*/ 0 h 63"/>
                  <a:gd name="T6" fmla="*/ 585 w 585"/>
                  <a:gd name="T7" fmla="*/ 0 h 63"/>
                  <a:gd name="T8" fmla="*/ 567 w 585"/>
                  <a:gd name="T9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5" h="63">
                    <a:moveTo>
                      <a:pt x="567" y="63"/>
                    </a:moveTo>
                    <a:lnTo>
                      <a:pt x="18" y="63"/>
                    </a:lnTo>
                    <a:lnTo>
                      <a:pt x="0" y="0"/>
                    </a:lnTo>
                    <a:lnTo>
                      <a:pt x="585" y="0"/>
                    </a:lnTo>
                    <a:lnTo>
                      <a:pt x="567" y="63"/>
                    </a:lnTo>
                    <a:close/>
                  </a:path>
                </a:pathLst>
              </a:custGeom>
              <a:solidFill>
                <a:srgbClr val="EB5A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64" name="Rectangle 323"/>
              <p:cNvSpPr>
                <a:spLocks noChangeArrowheads="1"/>
              </p:cNvSpPr>
              <p:nvPr userDrawn="1"/>
            </p:nvSpPr>
            <p:spPr bwMode="auto">
              <a:xfrm>
                <a:off x="885" y="1547"/>
                <a:ext cx="16" cy="384"/>
              </a:xfrm>
              <a:prstGeom prst="rect">
                <a:avLst/>
              </a:prstGeom>
              <a:solidFill>
                <a:srgbClr val="EB5A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65" name="Rectangle 324"/>
              <p:cNvSpPr>
                <a:spLocks noChangeArrowheads="1"/>
              </p:cNvSpPr>
              <p:nvPr userDrawn="1"/>
            </p:nvSpPr>
            <p:spPr bwMode="auto">
              <a:xfrm>
                <a:off x="928" y="1547"/>
                <a:ext cx="16" cy="384"/>
              </a:xfrm>
              <a:prstGeom prst="rect">
                <a:avLst/>
              </a:prstGeom>
              <a:solidFill>
                <a:srgbClr val="EB5A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66" name="Rectangle 325"/>
              <p:cNvSpPr>
                <a:spLocks noChangeArrowheads="1"/>
              </p:cNvSpPr>
              <p:nvPr userDrawn="1"/>
            </p:nvSpPr>
            <p:spPr bwMode="auto">
              <a:xfrm>
                <a:off x="971" y="1547"/>
                <a:ext cx="16" cy="384"/>
              </a:xfrm>
              <a:prstGeom prst="rect">
                <a:avLst/>
              </a:prstGeom>
              <a:solidFill>
                <a:srgbClr val="EB5A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67" name="Rectangle 326"/>
              <p:cNvSpPr>
                <a:spLocks noChangeArrowheads="1"/>
              </p:cNvSpPr>
              <p:nvPr userDrawn="1"/>
            </p:nvSpPr>
            <p:spPr bwMode="auto">
              <a:xfrm>
                <a:off x="864" y="2018"/>
                <a:ext cx="33" cy="37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68" name="Rectangle 327"/>
              <p:cNvSpPr>
                <a:spLocks noChangeArrowheads="1"/>
              </p:cNvSpPr>
              <p:nvPr userDrawn="1"/>
            </p:nvSpPr>
            <p:spPr bwMode="auto">
              <a:xfrm>
                <a:off x="920" y="2018"/>
                <a:ext cx="33" cy="37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69" name="Rectangle 328"/>
              <p:cNvSpPr>
                <a:spLocks noChangeArrowheads="1"/>
              </p:cNvSpPr>
              <p:nvPr userDrawn="1"/>
            </p:nvSpPr>
            <p:spPr bwMode="auto">
              <a:xfrm>
                <a:off x="975" y="2018"/>
                <a:ext cx="33" cy="37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0" name="Rectangle 329"/>
              <p:cNvSpPr>
                <a:spLocks noChangeArrowheads="1"/>
              </p:cNvSpPr>
              <p:nvPr userDrawn="1"/>
            </p:nvSpPr>
            <p:spPr bwMode="auto">
              <a:xfrm>
                <a:off x="864" y="2081"/>
                <a:ext cx="33" cy="37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1" name="Rectangle 330"/>
              <p:cNvSpPr>
                <a:spLocks noChangeArrowheads="1"/>
              </p:cNvSpPr>
              <p:nvPr userDrawn="1"/>
            </p:nvSpPr>
            <p:spPr bwMode="auto">
              <a:xfrm>
                <a:off x="920" y="2081"/>
                <a:ext cx="33" cy="37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2" name="Rectangle 331"/>
              <p:cNvSpPr>
                <a:spLocks noChangeArrowheads="1"/>
              </p:cNvSpPr>
              <p:nvPr userDrawn="1"/>
            </p:nvSpPr>
            <p:spPr bwMode="auto">
              <a:xfrm>
                <a:off x="975" y="2081"/>
                <a:ext cx="33" cy="37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3" name="Rectangle 332"/>
              <p:cNvSpPr>
                <a:spLocks noChangeArrowheads="1"/>
              </p:cNvSpPr>
              <p:nvPr userDrawn="1"/>
            </p:nvSpPr>
            <p:spPr bwMode="auto">
              <a:xfrm>
                <a:off x="864" y="2145"/>
                <a:ext cx="33" cy="37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4" name="Rectangle 333"/>
              <p:cNvSpPr>
                <a:spLocks noChangeArrowheads="1"/>
              </p:cNvSpPr>
              <p:nvPr userDrawn="1"/>
            </p:nvSpPr>
            <p:spPr bwMode="auto">
              <a:xfrm>
                <a:off x="920" y="2145"/>
                <a:ext cx="33" cy="37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5" name="Rectangle 334"/>
              <p:cNvSpPr>
                <a:spLocks noChangeArrowheads="1"/>
              </p:cNvSpPr>
              <p:nvPr userDrawn="1"/>
            </p:nvSpPr>
            <p:spPr bwMode="auto">
              <a:xfrm>
                <a:off x="975" y="2145"/>
                <a:ext cx="33" cy="37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6" name="Rectangle 335"/>
              <p:cNvSpPr>
                <a:spLocks noChangeArrowheads="1"/>
              </p:cNvSpPr>
              <p:nvPr userDrawn="1"/>
            </p:nvSpPr>
            <p:spPr bwMode="auto">
              <a:xfrm>
                <a:off x="864" y="2209"/>
                <a:ext cx="33" cy="37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7" name="Rectangle 336"/>
              <p:cNvSpPr>
                <a:spLocks noChangeArrowheads="1"/>
              </p:cNvSpPr>
              <p:nvPr userDrawn="1"/>
            </p:nvSpPr>
            <p:spPr bwMode="auto">
              <a:xfrm>
                <a:off x="920" y="2209"/>
                <a:ext cx="33" cy="37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8" name="Rectangle 337"/>
              <p:cNvSpPr>
                <a:spLocks noChangeArrowheads="1"/>
              </p:cNvSpPr>
              <p:nvPr userDrawn="1"/>
            </p:nvSpPr>
            <p:spPr bwMode="auto">
              <a:xfrm>
                <a:off x="975" y="2209"/>
                <a:ext cx="33" cy="37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9" name="Freeform 338"/>
              <p:cNvSpPr>
                <a:spLocks/>
              </p:cNvSpPr>
              <p:nvPr userDrawn="1"/>
            </p:nvSpPr>
            <p:spPr bwMode="auto">
              <a:xfrm>
                <a:off x="1641" y="2770"/>
                <a:ext cx="192" cy="96"/>
              </a:xfrm>
              <a:custGeom>
                <a:avLst/>
                <a:gdLst>
                  <a:gd name="T0" fmla="*/ 574 w 574"/>
                  <a:gd name="T1" fmla="*/ 287 h 287"/>
                  <a:gd name="T2" fmla="*/ 574 w 574"/>
                  <a:gd name="T3" fmla="*/ 287 h 287"/>
                  <a:gd name="T4" fmla="*/ 574 w 574"/>
                  <a:gd name="T5" fmla="*/ 272 h 287"/>
                  <a:gd name="T6" fmla="*/ 573 w 574"/>
                  <a:gd name="T7" fmla="*/ 257 h 287"/>
                  <a:gd name="T8" fmla="*/ 571 w 574"/>
                  <a:gd name="T9" fmla="*/ 243 h 287"/>
                  <a:gd name="T10" fmla="*/ 568 w 574"/>
                  <a:gd name="T11" fmla="*/ 229 h 287"/>
                  <a:gd name="T12" fmla="*/ 566 w 574"/>
                  <a:gd name="T13" fmla="*/ 215 h 287"/>
                  <a:gd name="T14" fmla="*/ 561 w 574"/>
                  <a:gd name="T15" fmla="*/ 202 h 287"/>
                  <a:gd name="T16" fmla="*/ 551 w 574"/>
                  <a:gd name="T17" fmla="*/ 174 h 287"/>
                  <a:gd name="T18" fmla="*/ 540 w 574"/>
                  <a:gd name="T19" fmla="*/ 149 h 287"/>
                  <a:gd name="T20" fmla="*/ 525 w 574"/>
                  <a:gd name="T21" fmla="*/ 126 h 287"/>
                  <a:gd name="T22" fmla="*/ 509 w 574"/>
                  <a:gd name="T23" fmla="*/ 104 h 287"/>
                  <a:gd name="T24" fmla="*/ 490 w 574"/>
                  <a:gd name="T25" fmla="*/ 84 h 287"/>
                  <a:gd name="T26" fmla="*/ 469 w 574"/>
                  <a:gd name="T27" fmla="*/ 65 h 287"/>
                  <a:gd name="T28" fmla="*/ 448 w 574"/>
                  <a:gd name="T29" fmla="*/ 48 h 287"/>
                  <a:gd name="T30" fmla="*/ 424 w 574"/>
                  <a:gd name="T31" fmla="*/ 34 h 287"/>
                  <a:gd name="T32" fmla="*/ 399 w 574"/>
                  <a:gd name="T33" fmla="*/ 22 h 287"/>
                  <a:gd name="T34" fmla="*/ 372 w 574"/>
                  <a:gd name="T35" fmla="*/ 13 h 287"/>
                  <a:gd name="T36" fmla="*/ 359 w 574"/>
                  <a:gd name="T37" fmla="*/ 8 h 287"/>
                  <a:gd name="T38" fmla="*/ 345 w 574"/>
                  <a:gd name="T39" fmla="*/ 5 h 287"/>
                  <a:gd name="T40" fmla="*/ 330 w 574"/>
                  <a:gd name="T41" fmla="*/ 3 h 287"/>
                  <a:gd name="T42" fmla="*/ 316 w 574"/>
                  <a:gd name="T43" fmla="*/ 1 h 287"/>
                  <a:gd name="T44" fmla="*/ 302 w 574"/>
                  <a:gd name="T45" fmla="*/ 0 h 287"/>
                  <a:gd name="T46" fmla="*/ 286 w 574"/>
                  <a:gd name="T47" fmla="*/ 0 h 287"/>
                  <a:gd name="T48" fmla="*/ 286 w 574"/>
                  <a:gd name="T49" fmla="*/ 0 h 287"/>
                  <a:gd name="T50" fmla="*/ 272 w 574"/>
                  <a:gd name="T51" fmla="*/ 0 h 287"/>
                  <a:gd name="T52" fmla="*/ 258 w 574"/>
                  <a:gd name="T53" fmla="*/ 1 h 287"/>
                  <a:gd name="T54" fmla="*/ 244 w 574"/>
                  <a:gd name="T55" fmla="*/ 3 h 287"/>
                  <a:gd name="T56" fmla="*/ 229 w 574"/>
                  <a:gd name="T57" fmla="*/ 5 h 287"/>
                  <a:gd name="T58" fmla="*/ 215 w 574"/>
                  <a:gd name="T59" fmla="*/ 8 h 287"/>
                  <a:gd name="T60" fmla="*/ 201 w 574"/>
                  <a:gd name="T61" fmla="*/ 13 h 287"/>
                  <a:gd name="T62" fmla="*/ 175 w 574"/>
                  <a:gd name="T63" fmla="*/ 22 h 287"/>
                  <a:gd name="T64" fmla="*/ 150 w 574"/>
                  <a:gd name="T65" fmla="*/ 34 h 287"/>
                  <a:gd name="T66" fmla="*/ 126 w 574"/>
                  <a:gd name="T67" fmla="*/ 48 h 287"/>
                  <a:gd name="T68" fmla="*/ 105 w 574"/>
                  <a:gd name="T69" fmla="*/ 65 h 287"/>
                  <a:gd name="T70" fmla="*/ 83 w 574"/>
                  <a:gd name="T71" fmla="*/ 84 h 287"/>
                  <a:gd name="T72" fmla="*/ 65 w 574"/>
                  <a:gd name="T73" fmla="*/ 104 h 287"/>
                  <a:gd name="T74" fmla="*/ 49 w 574"/>
                  <a:gd name="T75" fmla="*/ 126 h 287"/>
                  <a:gd name="T76" fmla="*/ 34 w 574"/>
                  <a:gd name="T77" fmla="*/ 149 h 287"/>
                  <a:gd name="T78" fmla="*/ 22 w 574"/>
                  <a:gd name="T79" fmla="*/ 174 h 287"/>
                  <a:gd name="T80" fmla="*/ 12 w 574"/>
                  <a:gd name="T81" fmla="*/ 202 h 287"/>
                  <a:gd name="T82" fmla="*/ 8 w 574"/>
                  <a:gd name="T83" fmla="*/ 215 h 287"/>
                  <a:gd name="T84" fmla="*/ 5 w 574"/>
                  <a:gd name="T85" fmla="*/ 229 h 287"/>
                  <a:gd name="T86" fmla="*/ 2 w 574"/>
                  <a:gd name="T87" fmla="*/ 243 h 287"/>
                  <a:gd name="T88" fmla="*/ 1 w 574"/>
                  <a:gd name="T89" fmla="*/ 257 h 287"/>
                  <a:gd name="T90" fmla="*/ 0 w 574"/>
                  <a:gd name="T91" fmla="*/ 272 h 287"/>
                  <a:gd name="T92" fmla="*/ 0 w 574"/>
                  <a:gd name="T93" fmla="*/ 287 h 287"/>
                  <a:gd name="T94" fmla="*/ 574 w 574"/>
                  <a:gd name="T95" fmla="*/ 287 h 2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574" h="287">
                    <a:moveTo>
                      <a:pt x="574" y="287"/>
                    </a:moveTo>
                    <a:lnTo>
                      <a:pt x="574" y="287"/>
                    </a:lnTo>
                    <a:lnTo>
                      <a:pt x="574" y="272"/>
                    </a:lnTo>
                    <a:lnTo>
                      <a:pt x="573" y="257"/>
                    </a:lnTo>
                    <a:lnTo>
                      <a:pt x="571" y="243"/>
                    </a:lnTo>
                    <a:lnTo>
                      <a:pt x="568" y="229"/>
                    </a:lnTo>
                    <a:lnTo>
                      <a:pt x="566" y="215"/>
                    </a:lnTo>
                    <a:lnTo>
                      <a:pt x="561" y="202"/>
                    </a:lnTo>
                    <a:lnTo>
                      <a:pt x="551" y="174"/>
                    </a:lnTo>
                    <a:lnTo>
                      <a:pt x="540" y="149"/>
                    </a:lnTo>
                    <a:lnTo>
                      <a:pt x="525" y="126"/>
                    </a:lnTo>
                    <a:lnTo>
                      <a:pt x="509" y="104"/>
                    </a:lnTo>
                    <a:lnTo>
                      <a:pt x="490" y="84"/>
                    </a:lnTo>
                    <a:lnTo>
                      <a:pt x="469" y="65"/>
                    </a:lnTo>
                    <a:lnTo>
                      <a:pt x="448" y="48"/>
                    </a:lnTo>
                    <a:lnTo>
                      <a:pt x="424" y="34"/>
                    </a:lnTo>
                    <a:lnTo>
                      <a:pt x="399" y="22"/>
                    </a:lnTo>
                    <a:lnTo>
                      <a:pt x="372" y="13"/>
                    </a:lnTo>
                    <a:lnTo>
                      <a:pt x="359" y="8"/>
                    </a:lnTo>
                    <a:lnTo>
                      <a:pt x="345" y="5"/>
                    </a:lnTo>
                    <a:lnTo>
                      <a:pt x="330" y="3"/>
                    </a:lnTo>
                    <a:lnTo>
                      <a:pt x="316" y="1"/>
                    </a:lnTo>
                    <a:lnTo>
                      <a:pt x="302" y="0"/>
                    </a:lnTo>
                    <a:lnTo>
                      <a:pt x="286" y="0"/>
                    </a:lnTo>
                    <a:lnTo>
                      <a:pt x="286" y="0"/>
                    </a:lnTo>
                    <a:lnTo>
                      <a:pt x="272" y="0"/>
                    </a:lnTo>
                    <a:lnTo>
                      <a:pt x="258" y="1"/>
                    </a:lnTo>
                    <a:lnTo>
                      <a:pt x="244" y="3"/>
                    </a:lnTo>
                    <a:lnTo>
                      <a:pt x="229" y="5"/>
                    </a:lnTo>
                    <a:lnTo>
                      <a:pt x="215" y="8"/>
                    </a:lnTo>
                    <a:lnTo>
                      <a:pt x="201" y="13"/>
                    </a:lnTo>
                    <a:lnTo>
                      <a:pt x="175" y="22"/>
                    </a:lnTo>
                    <a:lnTo>
                      <a:pt x="150" y="34"/>
                    </a:lnTo>
                    <a:lnTo>
                      <a:pt x="126" y="48"/>
                    </a:lnTo>
                    <a:lnTo>
                      <a:pt x="105" y="65"/>
                    </a:lnTo>
                    <a:lnTo>
                      <a:pt x="83" y="84"/>
                    </a:lnTo>
                    <a:lnTo>
                      <a:pt x="65" y="104"/>
                    </a:lnTo>
                    <a:lnTo>
                      <a:pt x="49" y="126"/>
                    </a:lnTo>
                    <a:lnTo>
                      <a:pt x="34" y="149"/>
                    </a:lnTo>
                    <a:lnTo>
                      <a:pt x="22" y="174"/>
                    </a:lnTo>
                    <a:lnTo>
                      <a:pt x="12" y="202"/>
                    </a:lnTo>
                    <a:lnTo>
                      <a:pt x="8" y="215"/>
                    </a:lnTo>
                    <a:lnTo>
                      <a:pt x="5" y="229"/>
                    </a:lnTo>
                    <a:lnTo>
                      <a:pt x="2" y="243"/>
                    </a:lnTo>
                    <a:lnTo>
                      <a:pt x="1" y="257"/>
                    </a:lnTo>
                    <a:lnTo>
                      <a:pt x="0" y="272"/>
                    </a:lnTo>
                    <a:lnTo>
                      <a:pt x="0" y="287"/>
                    </a:lnTo>
                    <a:lnTo>
                      <a:pt x="574" y="287"/>
                    </a:lnTo>
                    <a:close/>
                  </a:path>
                </a:pathLst>
              </a:custGeom>
              <a:solidFill>
                <a:srgbClr val="B2C1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0" name="Rectangle 339"/>
              <p:cNvSpPr>
                <a:spLocks noChangeArrowheads="1"/>
              </p:cNvSpPr>
              <p:nvPr userDrawn="1"/>
            </p:nvSpPr>
            <p:spPr bwMode="auto">
              <a:xfrm>
                <a:off x="1621" y="2873"/>
                <a:ext cx="232" cy="206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1" name="Rectangle 340"/>
              <p:cNvSpPr>
                <a:spLocks noChangeArrowheads="1"/>
              </p:cNvSpPr>
              <p:nvPr userDrawn="1"/>
            </p:nvSpPr>
            <p:spPr bwMode="auto">
              <a:xfrm>
                <a:off x="1656" y="2894"/>
                <a:ext cx="18" cy="139"/>
              </a:xfrm>
              <a:prstGeom prst="rect">
                <a:avLst/>
              </a:prstGeom>
              <a:solidFill>
                <a:srgbClr val="B2C1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2" name="Rectangle 341"/>
              <p:cNvSpPr>
                <a:spLocks noChangeArrowheads="1"/>
              </p:cNvSpPr>
              <p:nvPr userDrawn="1"/>
            </p:nvSpPr>
            <p:spPr bwMode="auto">
              <a:xfrm>
                <a:off x="1704" y="2894"/>
                <a:ext cx="18" cy="139"/>
              </a:xfrm>
              <a:prstGeom prst="rect">
                <a:avLst/>
              </a:prstGeom>
              <a:solidFill>
                <a:srgbClr val="B2C1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3" name="Rectangle 342"/>
              <p:cNvSpPr>
                <a:spLocks noChangeArrowheads="1"/>
              </p:cNvSpPr>
              <p:nvPr userDrawn="1"/>
            </p:nvSpPr>
            <p:spPr bwMode="auto">
              <a:xfrm>
                <a:off x="1752" y="2894"/>
                <a:ext cx="18" cy="139"/>
              </a:xfrm>
              <a:prstGeom prst="rect">
                <a:avLst/>
              </a:prstGeom>
              <a:solidFill>
                <a:srgbClr val="B2C1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4" name="Rectangle 343"/>
              <p:cNvSpPr>
                <a:spLocks noChangeArrowheads="1"/>
              </p:cNvSpPr>
              <p:nvPr userDrawn="1"/>
            </p:nvSpPr>
            <p:spPr bwMode="auto">
              <a:xfrm>
                <a:off x="1800" y="2894"/>
                <a:ext cx="18" cy="139"/>
              </a:xfrm>
              <a:prstGeom prst="rect">
                <a:avLst/>
              </a:prstGeom>
              <a:solidFill>
                <a:srgbClr val="B2C1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5" name="Rectangle 344"/>
              <p:cNvSpPr>
                <a:spLocks noChangeArrowheads="1"/>
              </p:cNvSpPr>
              <p:nvPr userDrawn="1"/>
            </p:nvSpPr>
            <p:spPr bwMode="auto">
              <a:xfrm>
                <a:off x="1610" y="2849"/>
                <a:ext cx="254" cy="31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6" name="Freeform 345"/>
              <p:cNvSpPr>
                <a:spLocks/>
              </p:cNvSpPr>
              <p:nvPr userDrawn="1"/>
            </p:nvSpPr>
            <p:spPr bwMode="auto">
              <a:xfrm>
                <a:off x="1579" y="3055"/>
                <a:ext cx="316" cy="36"/>
              </a:xfrm>
              <a:custGeom>
                <a:avLst/>
                <a:gdLst>
                  <a:gd name="T0" fmla="*/ 927 w 949"/>
                  <a:gd name="T1" fmla="*/ 108 h 108"/>
                  <a:gd name="T2" fmla="*/ 21 w 949"/>
                  <a:gd name="T3" fmla="*/ 108 h 108"/>
                  <a:gd name="T4" fmla="*/ 0 w 949"/>
                  <a:gd name="T5" fmla="*/ 0 h 108"/>
                  <a:gd name="T6" fmla="*/ 949 w 949"/>
                  <a:gd name="T7" fmla="*/ 0 h 108"/>
                  <a:gd name="T8" fmla="*/ 927 w 949"/>
                  <a:gd name="T9" fmla="*/ 108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9" h="108">
                    <a:moveTo>
                      <a:pt x="927" y="108"/>
                    </a:moveTo>
                    <a:lnTo>
                      <a:pt x="21" y="108"/>
                    </a:lnTo>
                    <a:lnTo>
                      <a:pt x="0" y="0"/>
                    </a:lnTo>
                    <a:lnTo>
                      <a:pt x="949" y="0"/>
                    </a:lnTo>
                    <a:lnTo>
                      <a:pt x="927" y="108"/>
                    </a:lnTo>
                    <a:close/>
                  </a:path>
                </a:pathLst>
              </a:custGeom>
              <a:solidFill>
                <a:srgbClr val="B2C1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7" name="Rectangle 346"/>
              <p:cNvSpPr>
                <a:spLocks noChangeArrowheads="1"/>
              </p:cNvSpPr>
              <p:nvPr userDrawn="1"/>
            </p:nvSpPr>
            <p:spPr bwMode="auto">
              <a:xfrm>
                <a:off x="1547" y="3086"/>
                <a:ext cx="380" cy="518"/>
              </a:xfrm>
              <a:prstGeom prst="rect">
                <a:avLst/>
              </a:prstGeom>
              <a:solidFill>
                <a:srgbClr val="B2C1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8" name="Rectangle 347"/>
              <p:cNvSpPr>
                <a:spLocks noChangeArrowheads="1"/>
              </p:cNvSpPr>
              <p:nvPr userDrawn="1"/>
            </p:nvSpPr>
            <p:spPr bwMode="auto">
              <a:xfrm>
                <a:off x="1598" y="3140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9" name="Rectangle 348"/>
              <p:cNvSpPr>
                <a:spLocks noChangeArrowheads="1"/>
              </p:cNvSpPr>
              <p:nvPr userDrawn="1"/>
            </p:nvSpPr>
            <p:spPr bwMode="auto">
              <a:xfrm>
                <a:off x="1676" y="3140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90" name="Rectangle 349"/>
              <p:cNvSpPr>
                <a:spLocks noChangeArrowheads="1"/>
              </p:cNvSpPr>
              <p:nvPr userDrawn="1"/>
            </p:nvSpPr>
            <p:spPr bwMode="auto">
              <a:xfrm>
                <a:off x="1753" y="3140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91" name="Rectangle 350"/>
              <p:cNvSpPr>
                <a:spLocks noChangeArrowheads="1"/>
              </p:cNvSpPr>
              <p:nvPr userDrawn="1"/>
            </p:nvSpPr>
            <p:spPr bwMode="auto">
              <a:xfrm>
                <a:off x="1831" y="3140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92" name="Rectangle 351"/>
              <p:cNvSpPr>
                <a:spLocks noChangeArrowheads="1"/>
              </p:cNvSpPr>
              <p:nvPr userDrawn="1"/>
            </p:nvSpPr>
            <p:spPr bwMode="auto">
              <a:xfrm>
                <a:off x="1598" y="3229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93" name="Rectangle 352"/>
              <p:cNvSpPr>
                <a:spLocks noChangeArrowheads="1"/>
              </p:cNvSpPr>
              <p:nvPr userDrawn="1"/>
            </p:nvSpPr>
            <p:spPr bwMode="auto">
              <a:xfrm>
                <a:off x="1676" y="3229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94" name="Rectangle 353"/>
              <p:cNvSpPr>
                <a:spLocks noChangeArrowheads="1"/>
              </p:cNvSpPr>
              <p:nvPr userDrawn="1"/>
            </p:nvSpPr>
            <p:spPr bwMode="auto">
              <a:xfrm>
                <a:off x="1753" y="3229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95" name="Rectangle 354"/>
              <p:cNvSpPr>
                <a:spLocks noChangeArrowheads="1"/>
              </p:cNvSpPr>
              <p:nvPr userDrawn="1"/>
            </p:nvSpPr>
            <p:spPr bwMode="auto">
              <a:xfrm>
                <a:off x="1831" y="3229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96" name="Rectangle 355"/>
              <p:cNvSpPr>
                <a:spLocks noChangeArrowheads="1"/>
              </p:cNvSpPr>
              <p:nvPr userDrawn="1"/>
            </p:nvSpPr>
            <p:spPr bwMode="auto">
              <a:xfrm>
                <a:off x="1598" y="3317"/>
                <a:ext cx="45" cy="46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97" name="Rectangle 356"/>
              <p:cNvSpPr>
                <a:spLocks noChangeArrowheads="1"/>
              </p:cNvSpPr>
              <p:nvPr userDrawn="1"/>
            </p:nvSpPr>
            <p:spPr bwMode="auto">
              <a:xfrm>
                <a:off x="1676" y="3317"/>
                <a:ext cx="45" cy="46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98" name="Rectangle 357"/>
              <p:cNvSpPr>
                <a:spLocks noChangeArrowheads="1"/>
              </p:cNvSpPr>
              <p:nvPr userDrawn="1"/>
            </p:nvSpPr>
            <p:spPr bwMode="auto">
              <a:xfrm>
                <a:off x="1753" y="3317"/>
                <a:ext cx="45" cy="46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99" name="Rectangle 358"/>
              <p:cNvSpPr>
                <a:spLocks noChangeArrowheads="1"/>
              </p:cNvSpPr>
              <p:nvPr userDrawn="1"/>
            </p:nvSpPr>
            <p:spPr bwMode="auto">
              <a:xfrm>
                <a:off x="1831" y="3317"/>
                <a:ext cx="45" cy="46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00" name="Rectangle 359"/>
              <p:cNvSpPr>
                <a:spLocks noChangeArrowheads="1"/>
              </p:cNvSpPr>
              <p:nvPr userDrawn="1"/>
            </p:nvSpPr>
            <p:spPr bwMode="auto">
              <a:xfrm>
                <a:off x="1598" y="3406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01" name="Rectangle 360"/>
              <p:cNvSpPr>
                <a:spLocks noChangeArrowheads="1"/>
              </p:cNvSpPr>
              <p:nvPr userDrawn="1"/>
            </p:nvSpPr>
            <p:spPr bwMode="auto">
              <a:xfrm>
                <a:off x="1676" y="3406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02" name="Rectangle 361"/>
              <p:cNvSpPr>
                <a:spLocks noChangeArrowheads="1"/>
              </p:cNvSpPr>
              <p:nvPr userDrawn="1"/>
            </p:nvSpPr>
            <p:spPr bwMode="auto">
              <a:xfrm>
                <a:off x="1753" y="3406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03" name="Rectangle 362"/>
              <p:cNvSpPr>
                <a:spLocks noChangeArrowheads="1"/>
              </p:cNvSpPr>
              <p:nvPr userDrawn="1"/>
            </p:nvSpPr>
            <p:spPr bwMode="auto">
              <a:xfrm>
                <a:off x="1831" y="3406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04" name="Rectangle 363"/>
              <p:cNvSpPr>
                <a:spLocks noChangeArrowheads="1"/>
              </p:cNvSpPr>
              <p:nvPr userDrawn="1"/>
            </p:nvSpPr>
            <p:spPr bwMode="auto">
              <a:xfrm>
                <a:off x="1598" y="3495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05" name="Rectangle 364"/>
              <p:cNvSpPr>
                <a:spLocks noChangeArrowheads="1"/>
              </p:cNvSpPr>
              <p:nvPr userDrawn="1"/>
            </p:nvSpPr>
            <p:spPr bwMode="auto">
              <a:xfrm>
                <a:off x="1676" y="3495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06" name="Rectangle 365"/>
              <p:cNvSpPr>
                <a:spLocks noChangeArrowheads="1"/>
              </p:cNvSpPr>
              <p:nvPr userDrawn="1"/>
            </p:nvSpPr>
            <p:spPr bwMode="auto">
              <a:xfrm>
                <a:off x="1753" y="3495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07" name="Rectangle 366"/>
              <p:cNvSpPr>
                <a:spLocks noChangeArrowheads="1"/>
              </p:cNvSpPr>
              <p:nvPr userDrawn="1"/>
            </p:nvSpPr>
            <p:spPr bwMode="auto">
              <a:xfrm>
                <a:off x="1831" y="3495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08" name="Rectangle 367"/>
              <p:cNvSpPr>
                <a:spLocks noChangeArrowheads="1"/>
              </p:cNvSpPr>
              <p:nvPr userDrawn="1"/>
            </p:nvSpPr>
            <p:spPr bwMode="auto">
              <a:xfrm>
                <a:off x="3033" y="2363"/>
                <a:ext cx="164" cy="585"/>
              </a:xfrm>
              <a:prstGeom prst="rect">
                <a:avLst/>
              </a:prstGeom>
              <a:solidFill>
                <a:srgbClr val="ACDB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09" name="Freeform 368"/>
              <p:cNvSpPr>
                <a:spLocks/>
              </p:cNvSpPr>
              <p:nvPr userDrawn="1"/>
            </p:nvSpPr>
            <p:spPr bwMode="auto">
              <a:xfrm>
                <a:off x="3033" y="2326"/>
                <a:ext cx="200" cy="46"/>
              </a:xfrm>
              <a:custGeom>
                <a:avLst/>
                <a:gdLst>
                  <a:gd name="T0" fmla="*/ 602 w 602"/>
                  <a:gd name="T1" fmla="*/ 138 h 138"/>
                  <a:gd name="T2" fmla="*/ 0 w 602"/>
                  <a:gd name="T3" fmla="*/ 138 h 138"/>
                  <a:gd name="T4" fmla="*/ 0 w 602"/>
                  <a:gd name="T5" fmla="*/ 0 h 138"/>
                  <a:gd name="T6" fmla="*/ 491 w 602"/>
                  <a:gd name="T7" fmla="*/ 0 h 138"/>
                  <a:gd name="T8" fmla="*/ 602 w 602"/>
                  <a:gd name="T9" fmla="*/ 138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2" h="138">
                    <a:moveTo>
                      <a:pt x="602" y="138"/>
                    </a:moveTo>
                    <a:lnTo>
                      <a:pt x="0" y="138"/>
                    </a:lnTo>
                    <a:lnTo>
                      <a:pt x="0" y="0"/>
                    </a:lnTo>
                    <a:lnTo>
                      <a:pt x="491" y="0"/>
                    </a:lnTo>
                    <a:lnTo>
                      <a:pt x="602" y="138"/>
                    </a:lnTo>
                    <a:close/>
                  </a:path>
                </a:pathLst>
              </a:cu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10" name="Rectangle 369"/>
              <p:cNvSpPr>
                <a:spLocks noChangeArrowheads="1"/>
              </p:cNvSpPr>
              <p:nvPr userDrawn="1"/>
            </p:nvSpPr>
            <p:spPr bwMode="auto">
              <a:xfrm>
                <a:off x="2871" y="2190"/>
                <a:ext cx="164" cy="758"/>
              </a:xfrm>
              <a:prstGeom prst="rect">
                <a:avLst/>
              </a:prstGeom>
              <a:solidFill>
                <a:srgbClr val="ACDB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11" name="Freeform 370"/>
              <p:cNvSpPr>
                <a:spLocks/>
              </p:cNvSpPr>
              <p:nvPr userDrawn="1"/>
            </p:nvSpPr>
            <p:spPr bwMode="auto">
              <a:xfrm>
                <a:off x="2844" y="2173"/>
                <a:ext cx="219" cy="43"/>
              </a:xfrm>
              <a:custGeom>
                <a:avLst/>
                <a:gdLst>
                  <a:gd name="T0" fmla="*/ 26 w 657"/>
                  <a:gd name="T1" fmla="*/ 130 h 130"/>
                  <a:gd name="T2" fmla="*/ 631 w 657"/>
                  <a:gd name="T3" fmla="*/ 130 h 130"/>
                  <a:gd name="T4" fmla="*/ 657 w 657"/>
                  <a:gd name="T5" fmla="*/ 0 h 130"/>
                  <a:gd name="T6" fmla="*/ 0 w 657"/>
                  <a:gd name="T7" fmla="*/ 0 h 130"/>
                  <a:gd name="T8" fmla="*/ 26 w 657"/>
                  <a:gd name="T9" fmla="*/ 130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57" h="130">
                    <a:moveTo>
                      <a:pt x="26" y="130"/>
                    </a:moveTo>
                    <a:lnTo>
                      <a:pt x="631" y="130"/>
                    </a:lnTo>
                    <a:lnTo>
                      <a:pt x="657" y="0"/>
                    </a:lnTo>
                    <a:lnTo>
                      <a:pt x="0" y="0"/>
                    </a:lnTo>
                    <a:lnTo>
                      <a:pt x="26" y="130"/>
                    </a:lnTo>
                    <a:close/>
                  </a:path>
                </a:pathLst>
              </a:cu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12" name="Rectangle 371"/>
              <p:cNvSpPr>
                <a:spLocks noChangeArrowheads="1"/>
              </p:cNvSpPr>
              <p:nvPr userDrawn="1"/>
            </p:nvSpPr>
            <p:spPr bwMode="auto">
              <a:xfrm>
                <a:off x="2984" y="2248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13" name="Rectangle 372"/>
              <p:cNvSpPr>
                <a:spLocks noChangeArrowheads="1"/>
              </p:cNvSpPr>
              <p:nvPr userDrawn="1"/>
            </p:nvSpPr>
            <p:spPr bwMode="auto">
              <a:xfrm>
                <a:off x="2984" y="2299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14" name="Rectangle 373"/>
              <p:cNvSpPr>
                <a:spLocks noChangeArrowheads="1"/>
              </p:cNvSpPr>
              <p:nvPr userDrawn="1"/>
            </p:nvSpPr>
            <p:spPr bwMode="auto">
              <a:xfrm>
                <a:off x="2984" y="2351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15" name="Rectangle 374"/>
              <p:cNvSpPr>
                <a:spLocks noChangeArrowheads="1"/>
              </p:cNvSpPr>
              <p:nvPr userDrawn="1"/>
            </p:nvSpPr>
            <p:spPr bwMode="auto">
              <a:xfrm>
                <a:off x="2984" y="2402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16" name="Rectangle 375"/>
              <p:cNvSpPr>
                <a:spLocks noChangeArrowheads="1"/>
              </p:cNvSpPr>
              <p:nvPr userDrawn="1"/>
            </p:nvSpPr>
            <p:spPr bwMode="auto">
              <a:xfrm>
                <a:off x="2984" y="2454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17" name="Rectangle 376"/>
              <p:cNvSpPr>
                <a:spLocks noChangeArrowheads="1"/>
              </p:cNvSpPr>
              <p:nvPr userDrawn="1"/>
            </p:nvSpPr>
            <p:spPr bwMode="auto">
              <a:xfrm>
                <a:off x="2984" y="2505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18" name="Rectangle 377"/>
              <p:cNvSpPr>
                <a:spLocks noChangeArrowheads="1"/>
              </p:cNvSpPr>
              <p:nvPr userDrawn="1"/>
            </p:nvSpPr>
            <p:spPr bwMode="auto">
              <a:xfrm>
                <a:off x="2984" y="2557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19" name="Rectangle 378"/>
              <p:cNvSpPr>
                <a:spLocks noChangeArrowheads="1"/>
              </p:cNvSpPr>
              <p:nvPr userDrawn="1"/>
            </p:nvSpPr>
            <p:spPr bwMode="auto">
              <a:xfrm>
                <a:off x="2984" y="2608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20" name="Rectangle 379"/>
              <p:cNvSpPr>
                <a:spLocks noChangeArrowheads="1"/>
              </p:cNvSpPr>
              <p:nvPr userDrawn="1"/>
            </p:nvSpPr>
            <p:spPr bwMode="auto">
              <a:xfrm>
                <a:off x="2984" y="2660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21" name="Rectangle 380"/>
              <p:cNvSpPr>
                <a:spLocks noChangeArrowheads="1"/>
              </p:cNvSpPr>
              <p:nvPr userDrawn="1"/>
            </p:nvSpPr>
            <p:spPr bwMode="auto">
              <a:xfrm>
                <a:off x="2984" y="2711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22" name="Rectangle 381"/>
              <p:cNvSpPr>
                <a:spLocks noChangeArrowheads="1"/>
              </p:cNvSpPr>
              <p:nvPr userDrawn="1"/>
            </p:nvSpPr>
            <p:spPr bwMode="auto">
              <a:xfrm>
                <a:off x="2984" y="2763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23" name="Rectangle 382"/>
              <p:cNvSpPr>
                <a:spLocks noChangeArrowheads="1"/>
              </p:cNvSpPr>
              <p:nvPr userDrawn="1"/>
            </p:nvSpPr>
            <p:spPr bwMode="auto">
              <a:xfrm>
                <a:off x="2984" y="2814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24" name="Rectangle 383"/>
              <p:cNvSpPr>
                <a:spLocks noChangeArrowheads="1"/>
              </p:cNvSpPr>
              <p:nvPr userDrawn="1"/>
            </p:nvSpPr>
            <p:spPr bwMode="auto">
              <a:xfrm>
                <a:off x="2984" y="2866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25" name="Rectangle 384"/>
              <p:cNvSpPr>
                <a:spLocks noChangeArrowheads="1"/>
              </p:cNvSpPr>
              <p:nvPr userDrawn="1"/>
            </p:nvSpPr>
            <p:spPr bwMode="auto">
              <a:xfrm>
                <a:off x="2941" y="2248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26" name="Rectangle 385"/>
              <p:cNvSpPr>
                <a:spLocks noChangeArrowheads="1"/>
              </p:cNvSpPr>
              <p:nvPr userDrawn="1"/>
            </p:nvSpPr>
            <p:spPr bwMode="auto">
              <a:xfrm>
                <a:off x="2941" y="2299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27" name="Rectangle 386"/>
              <p:cNvSpPr>
                <a:spLocks noChangeArrowheads="1"/>
              </p:cNvSpPr>
              <p:nvPr userDrawn="1"/>
            </p:nvSpPr>
            <p:spPr bwMode="auto">
              <a:xfrm>
                <a:off x="2941" y="2351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28" name="Rectangle 387"/>
              <p:cNvSpPr>
                <a:spLocks noChangeArrowheads="1"/>
              </p:cNvSpPr>
              <p:nvPr userDrawn="1"/>
            </p:nvSpPr>
            <p:spPr bwMode="auto">
              <a:xfrm>
                <a:off x="2941" y="2402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29" name="Rectangle 388"/>
              <p:cNvSpPr>
                <a:spLocks noChangeArrowheads="1"/>
              </p:cNvSpPr>
              <p:nvPr userDrawn="1"/>
            </p:nvSpPr>
            <p:spPr bwMode="auto">
              <a:xfrm>
                <a:off x="2941" y="2454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30" name="Rectangle 389"/>
              <p:cNvSpPr>
                <a:spLocks noChangeArrowheads="1"/>
              </p:cNvSpPr>
              <p:nvPr userDrawn="1"/>
            </p:nvSpPr>
            <p:spPr bwMode="auto">
              <a:xfrm>
                <a:off x="2941" y="2505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31" name="Rectangle 390"/>
              <p:cNvSpPr>
                <a:spLocks noChangeArrowheads="1"/>
              </p:cNvSpPr>
              <p:nvPr userDrawn="1"/>
            </p:nvSpPr>
            <p:spPr bwMode="auto">
              <a:xfrm>
                <a:off x="2941" y="2557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32" name="Rectangle 391"/>
              <p:cNvSpPr>
                <a:spLocks noChangeArrowheads="1"/>
              </p:cNvSpPr>
              <p:nvPr userDrawn="1"/>
            </p:nvSpPr>
            <p:spPr bwMode="auto">
              <a:xfrm>
                <a:off x="2941" y="2608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33" name="Rectangle 392"/>
              <p:cNvSpPr>
                <a:spLocks noChangeArrowheads="1"/>
              </p:cNvSpPr>
              <p:nvPr userDrawn="1"/>
            </p:nvSpPr>
            <p:spPr bwMode="auto">
              <a:xfrm>
                <a:off x="2941" y="2660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34" name="Rectangle 393"/>
              <p:cNvSpPr>
                <a:spLocks noChangeArrowheads="1"/>
              </p:cNvSpPr>
              <p:nvPr userDrawn="1"/>
            </p:nvSpPr>
            <p:spPr bwMode="auto">
              <a:xfrm>
                <a:off x="2941" y="2711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35" name="Rectangle 394"/>
              <p:cNvSpPr>
                <a:spLocks noChangeArrowheads="1"/>
              </p:cNvSpPr>
              <p:nvPr userDrawn="1"/>
            </p:nvSpPr>
            <p:spPr bwMode="auto">
              <a:xfrm>
                <a:off x="2941" y="2763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36" name="Rectangle 395"/>
              <p:cNvSpPr>
                <a:spLocks noChangeArrowheads="1"/>
              </p:cNvSpPr>
              <p:nvPr userDrawn="1"/>
            </p:nvSpPr>
            <p:spPr bwMode="auto">
              <a:xfrm>
                <a:off x="2941" y="2814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37" name="Rectangle 396"/>
              <p:cNvSpPr>
                <a:spLocks noChangeArrowheads="1"/>
              </p:cNvSpPr>
              <p:nvPr userDrawn="1"/>
            </p:nvSpPr>
            <p:spPr bwMode="auto">
              <a:xfrm>
                <a:off x="2941" y="2866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38" name="Rectangle 397"/>
              <p:cNvSpPr>
                <a:spLocks noChangeArrowheads="1"/>
              </p:cNvSpPr>
              <p:nvPr userDrawn="1"/>
            </p:nvSpPr>
            <p:spPr bwMode="auto">
              <a:xfrm>
                <a:off x="2899" y="2248"/>
                <a:ext cx="23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39" name="Rectangle 398"/>
              <p:cNvSpPr>
                <a:spLocks noChangeArrowheads="1"/>
              </p:cNvSpPr>
              <p:nvPr userDrawn="1"/>
            </p:nvSpPr>
            <p:spPr bwMode="auto">
              <a:xfrm>
                <a:off x="2899" y="2299"/>
                <a:ext cx="23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40" name="Rectangle 399"/>
              <p:cNvSpPr>
                <a:spLocks noChangeArrowheads="1"/>
              </p:cNvSpPr>
              <p:nvPr userDrawn="1"/>
            </p:nvSpPr>
            <p:spPr bwMode="auto">
              <a:xfrm>
                <a:off x="2899" y="2351"/>
                <a:ext cx="23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41" name="Rectangle 400"/>
              <p:cNvSpPr>
                <a:spLocks noChangeArrowheads="1"/>
              </p:cNvSpPr>
              <p:nvPr userDrawn="1"/>
            </p:nvSpPr>
            <p:spPr bwMode="auto">
              <a:xfrm>
                <a:off x="2899" y="2402"/>
                <a:ext cx="23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42" name="Rectangle 401"/>
              <p:cNvSpPr>
                <a:spLocks noChangeArrowheads="1"/>
              </p:cNvSpPr>
              <p:nvPr userDrawn="1"/>
            </p:nvSpPr>
            <p:spPr bwMode="auto">
              <a:xfrm>
                <a:off x="2899" y="2454"/>
                <a:ext cx="23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43" name="Rectangle 402"/>
              <p:cNvSpPr>
                <a:spLocks noChangeArrowheads="1"/>
              </p:cNvSpPr>
              <p:nvPr userDrawn="1"/>
            </p:nvSpPr>
            <p:spPr bwMode="auto">
              <a:xfrm>
                <a:off x="2899" y="2505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44" name="Rectangle 403"/>
              <p:cNvSpPr>
                <a:spLocks noChangeArrowheads="1"/>
              </p:cNvSpPr>
              <p:nvPr userDrawn="1"/>
            </p:nvSpPr>
            <p:spPr bwMode="auto">
              <a:xfrm>
                <a:off x="2899" y="2557"/>
                <a:ext cx="23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45" name="Rectangle 404"/>
              <p:cNvSpPr>
                <a:spLocks noChangeArrowheads="1"/>
              </p:cNvSpPr>
              <p:nvPr userDrawn="1"/>
            </p:nvSpPr>
            <p:spPr bwMode="auto">
              <a:xfrm>
                <a:off x="2899" y="2608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46" name="Rectangle 405"/>
              <p:cNvSpPr>
                <a:spLocks noChangeArrowheads="1"/>
              </p:cNvSpPr>
              <p:nvPr userDrawn="1"/>
            </p:nvSpPr>
            <p:spPr bwMode="auto">
              <a:xfrm>
                <a:off x="2899" y="2660"/>
                <a:ext cx="23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47" name="Rectangle 406"/>
              <p:cNvSpPr>
                <a:spLocks noChangeArrowheads="1"/>
              </p:cNvSpPr>
              <p:nvPr userDrawn="1"/>
            </p:nvSpPr>
            <p:spPr bwMode="auto">
              <a:xfrm>
                <a:off x="2899" y="2711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48" name="Rectangle 407"/>
              <p:cNvSpPr>
                <a:spLocks noChangeArrowheads="1"/>
              </p:cNvSpPr>
              <p:nvPr userDrawn="1"/>
            </p:nvSpPr>
            <p:spPr bwMode="auto">
              <a:xfrm>
                <a:off x="2899" y="2763"/>
                <a:ext cx="23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49" name="Rectangle 408"/>
              <p:cNvSpPr>
                <a:spLocks noChangeArrowheads="1"/>
              </p:cNvSpPr>
              <p:nvPr userDrawn="1"/>
            </p:nvSpPr>
            <p:spPr bwMode="auto">
              <a:xfrm>
                <a:off x="2899" y="2814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50" name="Rectangle 409"/>
              <p:cNvSpPr>
                <a:spLocks noChangeArrowheads="1"/>
              </p:cNvSpPr>
              <p:nvPr userDrawn="1"/>
            </p:nvSpPr>
            <p:spPr bwMode="auto">
              <a:xfrm>
                <a:off x="2899" y="2866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51" name="Rectangle 410"/>
              <p:cNvSpPr>
                <a:spLocks noChangeArrowheads="1"/>
              </p:cNvSpPr>
              <p:nvPr userDrawn="1"/>
            </p:nvSpPr>
            <p:spPr bwMode="auto">
              <a:xfrm>
                <a:off x="3143" y="2391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52" name="Rectangle 411"/>
              <p:cNvSpPr>
                <a:spLocks noChangeArrowheads="1"/>
              </p:cNvSpPr>
              <p:nvPr userDrawn="1"/>
            </p:nvSpPr>
            <p:spPr bwMode="auto">
              <a:xfrm>
                <a:off x="3143" y="2443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53" name="Rectangle 412"/>
              <p:cNvSpPr>
                <a:spLocks noChangeArrowheads="1"/>
              </p:cNvSpPr>
              <p:nvPr userDrawn="1"/>
            </p:nvSpPr>
            <p:spPr bwMode="auto">
              <a:xfrm>
                <a:off x="3143" y="2494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54" name="Rectangle 413"/>
              <p:cNvSpPr>
                <a:spLocks noChangeArrowheads="1"/>
              </p:cNvSpPr>
              <p:nvPr userDrawn="1"/>
            </p:nvSpPr>
            <p:spPr bwMode="auto">
              <a:xfrm>
                <a:off x="3143" y="2546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55" name="Rectangle 414"/>
              <p:cNvSpPr>
                <a:spLocks noChangeArrowheads="1"/>
              </p:cNvSpPr>
              <p:nvPr userDrawn="1"/>
            </p:nvSpPr>
            <p:spPr bwMode="auto">
              <a:xfrm>
                <a:off x="3143" y="2597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56" name="Rectangle 415"/>
              <p:cNvSpPr>
                <a:spLocks noChangeArrowheads="1"/>
              </p:cNvSpPr>
              <p:nvPr userDrawn="1"/>
            </p:nvSpPr>
            <p:spPr bwMode="auto">
              <a:xfrm>
                <a:off x="3143" y="2649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57" name="Rectangle 416"/>
              <p:cNvSpPr>
                <a:spLocks noChangeArrowheads="1"/>
              </p:cNvSpPr>
              <p:nvPr userDrawn="1"/>
            </p:nvSpPr>
            <p:spPr bwMode="auto">
              <a:xfrm>
                <a:off x="3143" y="2700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58" name="Rectangle 417"/>
              <p:cNvSpPr>
                <a:spLocks noChangeArrowheads="1"/>
              </p:cNvSpPr>
              <p:nvPr userDrawn="1"/>
            </p:nvSpPr>
            <p:spPr bwMode="auto">
              <a:xfrm>
                <a:off x="3143" y="2752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59" name="Rectangle 418"/>
              <p:cNvSpPr>
                <a:spLocks noChangeArrowheads="1"/>
              </p:cNvSpPr>
              <p:nvPr userDrawn="1"/>
            </p:nvSpPr>
            <p:spPr bwMode="auto">
              <a:xfrm>
                <a:off x="3143" y="2804"/>
                <a:ext cx="23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60" name="Rectangle 419"/>
              <p:cNvSpPr>
                <a:spLocks noChangeArrowheads="1"/>
              </p:cNvSpPr>
              <p:nvPr userDrawn="1"/>
            </p:nvSpPr>
            <p:spPr bwMode="auto">
              <a:xfrm>
                <a:off x="3143" y="2855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61" name="Rectangle 420"/>
              <p:cNvSpPr>
                <a:spLocks noChangeArrowheads="1"/>
              </p:cNvSpPr>
              <p:nvPr userDrawn="1"/>
            </p:nvSpPr>
            <p:spPr bwMode="auto">
              <a:xfrm>
                <a:off x="3143" y="2907"/>
                <a:ext cx="23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62" name="Rectangle 421"/>
              <p:cNvSpPr>
                <a:spLocks noChangeArrowheads="1"/>
              </p:cNvSpPr>
              <p:nvPr userDrawn="1"/>
            </p:nvSpPr>
            <p:spPr bwMode="auto">
              <a:xfrm>
                <a:off x="3100" y="2391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63" name="Rectangle 422"/>
              <p:cNvSpPr>
                <a:spLocks noChangeArrowheads="1"/>
              </p:cNvSpPr>
              <p:nvPr userDrawn="1"/>
            </p:nvSpPr>
            <p:spPr bwMode="auto">
              <a:xfrm>
                <a:off x="3100" y="2443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64" name="Rectangle 423"/>
              <p:cNvSpPr>
                <a:spLocks noChangeArrowheads="1"/>
              </p:cNvSpPr>
              <p:nvPr userDrawn="1"/>
            </p:nvSpPr>
            <p:spPr bwMode="auto">
              <a:xfrm>
                <a:off x="3100" y="2494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65" name="Rectangle 424"/>
              <p:cNvSpPr>
                <a:spLocks noChangeArrowheads="1"/>
              </p:cNvSpPr>
              <p:nvPr userDrawn="1"/>
            </p:nvSpPr>
            <p:spPr bwMode="auto">
              <a:xfrm>
                <a:off x="3100" y="2546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66" name="Rectangle 425"/>
              <p:cNvSpPr>
                <a:spLocks noChangeArrowheads="1"/>
              </p:cNvSpPr>
              <p:nvPr userDrawn="1"/>
            </p:nvSpPr>
            <p:spPr bwMode="auto">
              <a:xfrm>
                <a:off x="3100" y="2597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67" name="Rectangle 426"/>
              <p:cNvSpPr>
                <a:spLocks noChangeArrowheads="1"/>
              </p:cNvSpPr>
              <p:nvPr userDrawn="1"/>
            </p:nvSpPr>
            <p:spPr bwMode="auto">
              <a:xfrm>
                <a:off x="3100" y="2649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68" name="Rectangle 427"/>
              <p:cNvSpPr>
                <a:spLocks noChangeArrowheads="1"/>
              </p:cNvSpPr>
              <p:nvPr userDrawn="1"/>
            </p:nvSpPr>
            <p:spPr bwMode="auto">
              <a:xfrm>
                <a:off x="3100" y="2700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69" name="Rectangle 428"/>
              <p:cNvSpPr>
                <a:spLocks noChangeArrowheads="1"/>
              </p:cNvSpPr>
              <p:nvPr userDrawn="1"/>
            </p:nvSpPr>
            <p:spPr bwMode="auto">
              <a:xfrm>
                <a:off x="3100" y="2752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70" name="Rectangle 429"/>
              <p:cNvSpPr>
                <a:spLocks noChangeArrowheads="1"/>
              </p:cNvSpPr>
              <p:nvPr userDrawn="1"/>
            </p:nvSpPr>
            <p:spPr bwMode="auto">
              <a:xfrm>
                <a:off x="3100" y="2804"/>
                <a:ext cx="23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71" name="Rectangle 430"/>
              <p:cNvSpPr>
                <a:spLocks noChangeArrowheads="1"/>
              </p:cNvSpPr>
              <p:nvPr userDrawn="1"/>
            </p:nvSpPr>
            <p:spPr bwMode="auto">
              <a:xfrm>
                <a:off x="3100" y="2855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72" name="Rectangle 431"/>
              <p:cNvSpPr>
                <a:spLocks noChangeArrowheads="1"/>
              </p:cNvSpPr>
              <p:nvPr userDrawn="1"/>
            </p:nvSpPr>
            <p:spPr bwMode="auto">
              <a:xfrm>
                <a:off x="3100" y="2907"/>
                <a:ext cx="23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73" name="Rectangle 432"/>
              <p:cNvSpPr>
                <a:spLocks noChangeArrowheads="1"/>
              </p:cNvSpPr>
              <p:nvPr userDrawn="1"/>
            </p:nvSpPr>
            <p:spPr bwMode="auto">
              <a:xfrm>
                <a:off x="3057" y="2391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74" name="Rectangle 433"/>
              <p:cNvSpPr>
                <a:spLocks noChangeArrowheads="1"/>
              </p:cNvSpPr>
              <p:nvPr userDrawn="1"/>
            </p:nvSpPr>
            <p:spPr bwMode="auto">
              <a:xfrm>
                <a:off x="3057" y="2443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75" name="Rectangle 434"/>
              <p:cNvSpPr>
                <a:spLocks noChangeArrowheads="1"/>
              </p:cNvSpPr>
              <p:nvPr userDrawn="1"/>
            </p:nvSpPr>
            <p:spPr bwMode="auto">
              <a:xfrm>
                <a:off x="3057" y="2494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76" name="Rectangle 435"/>
              <p:cNvSpPr>
                <a:spLocks noChangeArrowheads="1"/>
              </p:cNvSpPr>
              <p:nvPr userDrawn="1"/>
            </p:nvSpPr>
            <p:spPr bwMode="auto">
              <a:xfrm>
                <a:off x="3057" y="2546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77" name="Rectangle 436"/>
              <p:cNvSpPr>
                <a:spLocks noChangeArrowheads="1"/>
              </p:cNvSpPr>
              <p:nvPr userDrawn="1"/>
            </p:nvSpPr>
            <p:spPr bwMode="auto">
              <a:xfrm>
                <a:off x="3057" y="2597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78" name="Rectangle 437"/>
              <p:cNvSpPr>
                <a:spLocks noChangeArrowheads="1"/>
              </p:cNvSpPr>
              <p:nvPr userDrawn="1"/>
            </p:nvSpPr>
            <p:spPr bwMode="auto">
              <a:xfrm>
                <a:off x="3057" y="2649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79" name="Rectangle 438"/>
              <p:cNvSpPr>
                <a:spLocks noChangeArrowheads="1"/>
              </p:cNvSpPr>
              <p:nvPr userDrawn="1"/>
            </p:nvSpPr>
            <p:spPr bwMode="auto">
              <a:xfrm>
                <a:off x="3057" y="2700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80" name="Rectangle 439"/>
              <p:cNvSpPr>
                <a:spLocks noChangeArrowheads="1"/>
              </p:cNvSpPr>
              <p:nvPr userDrawn="1"/>
            </p:nvSpPr>
            <p:spPr bwMode="auto">
              <a:xfrm>
                <a:off x="3057" y="2752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81" name="Rectangle 440"/>
              <p:cNvSpPr>
                <a:spLocks noChangeArrowheads="1"/>
              </p:cNvSpPr>
              <p:nvPr userDrawn="1"/>
            </p:nvSpPr>
            <p:spPr bwMode="auto">
              <a:xfrm>
                <a:off x="3057" y="2804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82" name="Rectangle 441"/>
              <p:cNvSpPr>
                <a:spLocks noChangeArrowheads="1"/>
              </p:cNvSpPr>
              <p:nvPr userDrawn="1"/>
            </p:nvSpPr>
            <p:spPr bwMode="auto">
              <a:xfrm>
                <a:off x="3057" y="2855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83" name="Rectangle 442"/>
              <p:cNvSpPr>
                <a:spLocks noChangeArrowheads="1"/>
              </p:cNvSpPr>
              <p:nvPr userDrawn="1"/>
            </p:nvSpPr>
            <p:spPr bwMode="auto">
              <a:xfrm>
                <a:off x="3057" y="2907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84" name="Freeform 443"/>
              <p:cNvSpPr>
                <a:spLocks/>
              </p:cNvSpPr>
              <p:nvPr userDrawn="1"/>
            </p:nvSpPr>
            <p:spPr bwMode="auto">
              <a:xfrm>
                <a:off x="3274" y="2600"/>
                <a:ext cx="185" cy="235"/>
              </a:xfrm>
              <a:custGeom>
                <a:avLst/>
                <a:gdLst>
                  <a:gd name="T0" fmla="*/ 556 w 556"/>
                  <a:gd name="T1" fmla="*/ 404 h 706"/>
                  <a:gd name="T2" fmla="*/ 555 w 556"/>
                  <a:gd name="T3" fmla="*/ 443 h 706"/>
                  <a:gd name="T4" fmla="*/ 550 w 556"/>
                  <a:gd name="T5" fmla="*/ 480 h 706"/>
                  <a:gd name="T6" fmla="*/ 543 w 556"/>
                  <a:gd name="T7" fmla="*/ 514 h 706"/>
                  <a:gd name="T8" fmla="*/ 535 w 556"/>
                  <a:gd name="T9" fmla="*/ 544 h 706"/>
                  <a:gd name="T10" fmla="*/ 523 w 556"/>
                  <a:gd name="T11" fmla="*/ 571 h 706"/>
                  <a:gd name="T12" fmla="*/ 508 w 556"/>
                  <a:gd name="T13" fmla="*/ 596 h 706"/>
                  <a:gd name="T14" fmla="*/ 493 w 556"/>
                  <a:gd name="T15" fmla="*/ 619 h 706"/>
                  <a:gd name="T16" fmla="*/ 474 w 556"/>
                  <a:gd name="T17" fmla="*/ 638 h 706"/>
                  <a:gd name="T18" fmla="*/ 455 w 556"/>
                  <a:gd name="T19" fmla="*/ 655 h 706"/>
                  <a:gd name="T20" fmla="*/ 434 w 556"/>
                  <a:gd name="T21" fmla="*/ 669 h 706"/>
                  <a:gd name="T22" fmla="*/ 386 w 556"/>
                  <a:gd name="T23" fmla="*/ 689 h 706"/>
                  <a:gd name="T24" fmla="*/ 334 w 556"/>
                  <a:gd name="T25" fmla="*/ 701 h 706"/>
                  <a:gd name="T26" fmla="*/ 278 w 556"/>
                  <a:gd name="T27" fmla="*/ 706 h 706"/>
                  <a:gd name="T28" fmla="*/ 249 w 556"/>
                  <a:gd name="T29" fmla="*/ 704 h 706"/>
                  <a:gd name="T30" fmla="*/ 196 w 556"/>
                  <a:gd name="T31" fmla="*/ 696 h 706"/>
                  <a:gd name="T32" fmla="*/ 146 w 556"/>
                  <a:gd name="T33" fmla="*/ 680 h 706"/>
                  <a:gd name="T34" fmla="*/ 111 w 556"/>
                  <a:gd name="T35" fmla="*/ 662 h 706"/>
                  <a:gd name="T36" fmla="*/ 91 w 556"/>
                  <a:gd name="T37" fmla="*/ 646 h 706"/>
                  <a:gd name="T38" fmla="*/ 72 w 556"/>
                  <a:gd name="T39" fmla="*/ 628 h 706"/>
                  <a:gd name="T40" fmla="*/ 56 w 556"/>
                  <a:gd name="T41" fmla="*/ 608 h 706"/>
                  <a:gd name="T42" fmla="*/ 40 w 556"/>
                  <a:gd name="T43" fmla="*/ 584 h 706"/>
                  <a:gd name="T44" fmla="*/ 27 w 556"/>
                  <a:gd name="T45" fmla="*/ 558 h 706"/>
                  <a:gd name="T46" fmla="*/ 16 w 556"/>
                  <a:gd name="T47" fmla="*/ 530 h 706"/>
                  <a:gd name="T48" fmla="*/ 9 w 556"/>
                  <a:gd name="T49" fmla="*/ 498 h 706"/>
                  <a:gd name="T50" fmla="*/ 3 w 556"/>
                  <a:gd name="T51" fmla="*/ 462 h 706"/>
                  <a:gd name="T52" fmla="*/ 0 w 556"/>
                  <a:gd name="T53" fmla="*/ 424 h 706"/>
                  <a:gd name="T54" fmla="*/ 0 w 556"/>
                  <a:gd name="T55" fmla="*/ 404 h 706"/>
                  <a:gd name="T56" fmla="*/ 1 w 556"/>
                  <a:gd name="T57" fmla="*/ 362 h 706"/>
                  <a:gd name="T58" fmla="*/ 13 w 556"/>
                  <a:gd name="T59" fmla="*/ 284 h 706"/>
                  <a:gd name="T60" fmla="*/ 33 w 556"/>
                  <a:gd name="T61" fmla="*/ 211 h 706"/>
                  <a:gd name="T62" fmla="*/ 64 w 556"/>
                  <a:gd name="T63" fmla="*/ 147 h 706"/>
                  <a:gd name="T64" fmla="*/ 82 w 556"/>
                  <a:gd name="T65" fmla="*/ 118 h 706"/>
                  <a:gd name="T66" fmla="*/ 101 w 556"/>
                  <a:gd name="T67" fmla="*/ 92 h 706"/>
                  <a:gd name="T68" fmla="*/ 122 w 556"/>
                  <a:gd name="T69" fmla="*/ 68 h 706"/>
                  <a:gd name="T70" fmla="*/ 146 w 556"/>
                  <a:gd name="T71" fmla="*/ 48 h 706"/>
                  <a:gd name="T72" fmla="*/ 170 w 556"/>
                  <a:gd name="T73" fmla="*/ 32 h 706"/>
                  <a:gd name="T74" fmla="*/ 196 w 556"/>
                  <a:gd name="T75" fmla="*/ 19 h 706"/>
                  <a:gd name="T76" fmla="*/ 222 w 556"/>
                  <a:gd name="T77" fmla="*/ 8 h 706"/>
                  <a:gd name="T78" fmla="*/ 249 w 556"/>
                  <a:gd name="T79" fmla="*/ 2 h 706"/>
                  <a:gd name="T80" fmla="*/ 278 w 556"/>
                  <a:gd name="T81" fmla="*/ 0 h 706"/>
                  <a:gd name="T82" fmla="*/ 292 w 556"/>
                  <a:gd name="T83" fmla="*/ 1 h 706"/>
                  <a:gd name="T84" fmla="*/ 321 w 556"/>
                  <a:gd name="T85" fmla="*/ 4 h 706"/>
                  <a:gd name="T86" fmla="*/ 348 w 556"/>
                  <a:gd name="T87" fmla="*/ 13 h 706"/>
                  <a:gd name="T88" fmla="*/ 373 w 556"/>
                  <a:gd name="T89" fmla="*/ 25 h 706"/>
                  <a:gd name="T90" fmla="*/ 398 w 556"/>
                  <a:gd name="T91" fmla="*/ 40 h 706"/>
                  <a:gd name="T92" fmla="*/ 422 w 556"/>
                  <a:gd name="T93" fmla="*/ 58 h 706"/>
                  <a:gd name="T94" fmla="*/ 444 w 556"/>
                  <a:gd name="T95" fmla="*/ 80 h 706"/>
                  <a:gd name="T96" fmla="*/ 464 w 556"/>
                  <a:gd name="T97" fmla="*/ 104 h 706"/>
                  <a:gd name="T98" fmla="*/ 483 w 556"/>
                  <a:gd name="T99" fmla="*/ 131 h 706"/>
                  <a:gd name="T100" fmla="*/ 508 w 556"/>
                  <a:gd name="T101" fmla="*/ 178 h 706"/>
                  <a:gd name="T102" fmla="*/ 535 w 556"/>
                  <a:gd name="T103" fmla="*/ 246 h 706"/>
                  <a:gd name="T104" fmla="*/ 550 w 556"/>
                  <a:gd name="T105" fmla="*/ 322 h 706"/>
                  <a:gd name="T106" fmla="*/ 556 w 556"/>
                  <a:gd name="T107" fmla="*/ 382 h 706"/>
                  <a:gd name="T108" fmla="*/ 556 w 556"/>
                  <a:gd name="T109" fmla="*/ 404 h 7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556" h="706">
                    <a:moveTo>
                      <a:pt x="556" y="404"/>
                    </a:moveTo>
                    <a:lnTo>
                      <a:pt x="556" y="404"/>
                    </a:lnTo>
                    <a:lnTo>
                      <a:pt x="556" y="424"/>
                    </a:lnTo>
                    <a:lnTo>
                      <a:pt x="555" y="443"/>
                    </a:lnTo>
                    <a:lnTo>
                      <a:pt x="552" y="462"/>
                    </a:lnTo>
                    <a:lnTo>
                      <a:pt x="550" y="480"/>
                    </a:lnTo>
                    <a:lnTo>
                      <a:pt x="548" y="498"/>
                    </a:lnTo>
                    <a:lnTo>
                      <a:pt x="543" y="514"/>
                    </a:lnTo>
                    <a:lnTo>
                      <a:pt x="539" y="530"/>
                    </a:lnTo>
                    <a:lnTo>
                      <a:pt x="535" y="544"/>
                    </a:lnTo>
                    <a:lnTo>
                      <a:pt x="529" y="558"/>
                    </a:lnTo>
                    <a:lnTo>
                      <a:pt x="523" y="571"/>
                    </a:lnTo>
                    <a:lnTo>
                      <a:pt x="516" y="584"/>
                    </a:lnTo>
                    <a:lnTo>
                      <a:pt x="508" y="596"/>
                    </a:lnTo>
                    <a:lnTo>
                      <a:pt x="501" y="608"/>
                    </a:lnTo>
                    <a:lnTo>
                      <a:pt x="493" y="619"/>
                    </a:lnTo>
                    <a:lnTo>
                      <a:pt x="483" y="628"/>
                    </a:lnTo>
                    <a:lnTo>
                      <a:pt x="474" y="638"/>
                    </a:lnTo>
                    <a:lnTo>
                      <a:pt x="464" y="646"/>
                    </a:lnTo>
                    <a:lnTo>
                      <a:pt x="455" y="655"/>
                    </a:lnTo>
                    <a:lnTo>
                      <a:pt x="444" y="662"/>
                    </a:lnTo>
                    <a:lnTo>
                      <a:pt x="434" y="669"/>
                    </a:lnTo>
                    <a:lnTo>
                      <a:pt x="411" y="680"/>
                    </a:lnTo>
                    <a:lnTo>
                      <a:pt x="386" y="689"/>
                    </a:lnTo>
                    <a:lnTo>
                      <a:pt x="361" y="696"/>
                    </a:lnTo>
                    <a:lnTo>
                      <a:pt x="334" y="701"/>
                    </a:lnTo>
                    <a:lnTo>
                      <a:pt x="306" y="704"/>
                    </a:lnTo>
                    <a:lnTo>
                      <a:pt x="278" y="706"/>
                    </a:lnTo>
                    <a:lnTo>
                      <a:pt x="278" y="706"/>
                    </a:lnTo>
                    <a:lnTo>
                      <a:pt x="249" y="704"/>
                    </a:lnTo>
                    <a:lnTo>
                      <a:pt x="222" y="701"/>
                    </a:lnTo>
                    <a:lnTo>
                      <a:pt x="196" y="696"/>
                    </a:lnTo>
                    <a:lnTo>
                      <a:pt x="170" y="689"/>
                    </a:lnTo>
                    <a:lnTo>
                      <a:pt x="146" y="680"/>
                    </a:lnTo>
                    <a:lnTo>
                      <a:pt x="122" y="669"/>
                    </a:lnTo>
                    <a:lnTo>
                      <a:pt x="111" y="662"/>
                    </a:lnTo>
                    <a:lnTo>
                      <a:pt x="101" y="655"/>
                    </a:lnTo>
                    <a:lnTo>
                      <a:pt x="91" y="646"/>
                    </a:lnTo>
                    <a:lnTo>
                      <a:pt x="82" y="638"/>
                    </a:lnTo>
                    <a:lnTo>
                      <a:pt x="72" y="628"/>
                    </a:lnTo>
                    <a:lnTo>
                      <a:pt x="64" y="619"/>
                    </a:lnTo>
                    <a:lnTo>
                      <a:pt x="56" y="608"/>
                    </a:lnTo>
                    <a:lnTo>
                      <a:pt x="47" y="596"/>
                    </a:lnTo>
                    <a:lnTo>
                      <a:pt x="40" y="584"/>
                    </a:lnTo>
                    <a:lnTo>
                      <a:pt x="33" y="571"/>
                    </a:lnTo>
                    <a:lnTo>
                      <a:pt x="27" y="558"/>
                    </a:lnTo>
                    <a:lnTo>
                      <a:pt x="22" y="544"/>
                    </a:lnTo>
                    <a:lnTo>
                      <a:pt x="16" y="530"/>
                    </a:lnTo>
                    <a:lnTo>
                      <a:pt x="13" y="514"/>
                    </a:lnTo>
                    <a:lnTo>
                      <a:pt x="9" y="498"/>
                    </a:lnTo>
                    <a:lnTo>
                      <a:pt x="6" y="480"/>
                    </a:lnTo>
                    <a:lnTo>
                      <a:pt x="3" y="462"/>
                    </a:lnTo>
                    <a:lnTo>
                      <a:pt x="1" y="443"/>
                    </a:lnTo>
                    <a:lnTo>
                      <a:pt x="0" y="424"/>
                    </a:lnTo>
                    <a:lnTo>
                      <a:pt x="0" y="404"/>
                    </a:lnTo>
                    <a:lnTo>
                      <a:pt x="0" y="404"/>
                    </a:lnTo>
                    <a:lnTo>
                      <a:pt x="0" y="382"/>
                    </a:lnTo>
                    <a:lnTo>
                      <a:pt x="1" y="362"/>
                    </a:lnTo>
                    <a:lnTo>
                      <a:pt x="6" y="322"/>
                    </a:lnTo>
                    <a:lnTo>
                      <a:pt x="13" y="284"/>
                    </a:lnTo>
                    <a:lnTo>
                      <a:pt x="22" y="246"/>
                    </a:lnTo>
                    <a:lnTo>
                      <a:pt x="33" y="211"/>
                    </a:lnTo>
                    <a:lnTo>
                      <a:pt x="47" y="178"/>
                    </a:lnTo>
                    <a:lnTo>
                      <a:pt x="64" y="147"/>
                    </a:lnTo>
                    <a:lnTo>
                      <a:pt x="72" y="131"/>
                    </a:lnTo>
                    <a:lnTo>
                      <a:pt x="82" y="118"/>
                    </a:lnTo>
                    <a:lnTo>
                      <a:pt x="91" y="104"/>
                    </a:lnTo>
                    <a:lnTo>
                      <a:pt x="101" y="92"/>
                    </a:lnTo>
                    <a:lnTo>
                      <a:pt x="111" y="80"/>
                    </a:lnTo>
                    <a:lnTo>
                      <a:pt x="122" y="68"/>
                    </a:lnTo>
                    <a:lnTo>
                      <a:pt x="134" y="58"/>
                    </a:lnTo>
                    <a:lnTo>
                      <a:pt x="146" y="48"/>
                    </a:lnTo>
                    <a:lnTo>
                      <a:pt x="158" y="40"/>
                    </a:lnTo>
                    <a:lnTo>
                      <a:pt x="170" y="32"/>
                    </a:lnTo>
                    <a:lnTo>
                      <a:pt x="183" y="25"/>
                    </a:lnTo>
                    <a:lnTo>
                      <a:pt x="196" y="19"/>
                    </a:lnTo>
                    <a:lnTo>
                      <a:pt x="209" y="13"/>
                    </a:lnTo>
                    <a:lnTo>
                      <a:pt x="222" y="8"/>
                    </a:lnTo>
                    <a:lnTo>
                      <a:pt x="235" y="4"/>
                    </a:lnTo>
                    <a:lnTo>
                      <a:pt x="249" y="2"/>
                    </a:lnTo>
                    <a:lnTo>
                      <a:pt x="264" y="1"/>
                    </a:lnTo>
                    <a:lnTo>
                      <a:pt x="278" y="0"/>
                    </a:lnTo>
                    <a:lnTo>
                      <a:pt x="278" y="0"/>
                    </a:lnTo>
                    <a:lnTo>
                      <a:pt x="292" y="1"/>
                    </a:lnTo>
                    <a:lnTo>
                      <a:pt x="306" y="2"/>
                    </a:lnTo>
                    <a:lnTo>
                      <a:pt x="321" y="4"/>
                    </a:lnTo>
                    <a:lnTo>
                      <a:pt x="334" y="8"/>
                    </a:lnTo>
                    <a:lnTo>
                      <a:pt x="348" y="13"/>
                    </a:lnTo>
                    <a:lnTo>
                      <a:pt x="361" y="19"/>
                    </a:lnTo>
                    <a:lnTo>
                      <a:pt x="373" y="25"/>
                    </a:lnTo>
                    <a:lnTo>
                      <a:pt x="386" y="32"/>
                    </a:lnTo>
                    <a:lnTo>
                      <a:pt x="398" y="40"/>
                    </a:lnTo>
                    <a:lnTo>
                      <a:pt x="411" y="48"/>
                    </a:lnTo>
                    <a:lnTo>
                      <a:pt x="422" y="58"/>
                    </a:lnTo>
                    <a:lnTo>
                      <a:pt x="434" y="68"/>
                    </a:lnTo>
                    <a:lnTo>
                      <a:pt x="444" y="80"/>
                    </a:lnTo>
                    <a:lnTo>
                      <a:pt x="455" y="92"/>
                    </a:lnTo>
                    <a:lnTo>
                      <a:pt x="464" y="104"/>
                    </a:lnTo>
                    <a:lnTo>
                      <a:pt x="474" y="118"/>
                    </a:lnTo>
                    <a:lnTo>
                      <a:pt x="483" y="131"/>
                    </a:lnTo>
                    <a:lnTo>
                      <a:pt x="493" y="147"/>
                    </a:lnTo>
                    <a:lnTo>
                      <a:pt x="508" y="178"/>
                    </a:lnTo>
                    <a:lnTo>
                      <a:pt x="523" y="211"/>
                    </a:lnTo>
                    <a:lnTo>
                      <a:pt x="535" y="246"/>
                    </a:lnTo>
                    <a:lnTo>
                      <a:pt x="543" y="284"/>
                    </a:lnTo>
                    <a:lnTo>
                      <a:pt x="550" y="322"/>
                    </a:lnTo>
                    <a:lnTo>
                      <a:pt x="555" y="362"/>
                    </a:lnTo>
                    <a:lnTo>
                      <a:pt x="556" y="382"/>
                    </a:lnTo>
                    <a:lnTo>
                      <a:pt x="556" y="404"/>
                    </a:lnTo>
                    <a:lnTo>
                      <a:pt x="556" y="404"/>
                    </a:lnTo>
                    <a:close/>
                  </a:path>
                </a:pathLst>
              </a:custGeom>
              <a:solidFill>
                <a:srgbClr val="92CE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250" name="Freeform 445"/>
            <p:cNvSpPr>
              <a:spLocks/>
            </p:cNvSpPr>
            <p:nvPr userDrawn="1"/>
          </p:nvSpPr>
          <p:spPr bwMode="auto">
            <a:xfrm>
              <a:off x="5327650" y="4300538"/>
              <a:ext cx="33338" cy="379413"/>
            </a:xfrm>
            <a:custGeom>
              <a:avLst/>
              <a:gdLst>
                <a:gd name="T0" fmla="*/ 64 w 64"/>
                <a:gd name="T1" fmla="*/ 715 h 715"/>
                <a:gd name="T2" fmla="*/ 48 w 64"/>
                <a:gd name="T3" fmla="*/ 17 h 715"/>
                <a:gd name="T4" fmla="*/ 48 w 64"/>
                <a:gd name="T5" fmla="*/ 17 h 715"/>
                <a:gd name="T6" fmla="*/ 47 w 64"/>
                <a:gd name="T7" fmla="*/ 10 h 715"/>
                <a:gd name="T8" fmla="*/ 44 w 64"/>
                <a:gd name="T9" fmla="*/ 4 h 715"/>
                <a:gd name="T10" fmla="*/ 38 w 64"/>
                <a:gd name="T11" fmla="*/ 1 h 715"/>
                <a:gd name="T12" fmla="*/ 35 w 64"/>
                <a:gd name="T13" fmla="*/ 0 h 715"/>
                <a:gd name="T14" fmla="*/ 32 w 64"/>
                <a:gd name="T15" fmla="*/ 0 h 715"/>
                <a:gd name="T16" fmla="*/ 32 w 64"/>
                <a:gd name="T17" fmla="*/ 0 h 715"/>
                <a:gd name="T18" fmla="*/ 32 w 64"/>
                <a:gd name="T19" fmla="*/ 0 h 715"/>
                <a:gd name="T20" fmla="*/ 28 w 64"/>
                <a:gd name="T21" fmla="*/ 0 h 715"/>
                <a:gd name="T22" fmla="*/ 26 w 64"/>
                <a:gd name="T23" fmla="*/ 1 h 715"/>
                <a:gd name="T24" fmla="*/ 20 w 64"/>
                <a:gd name="T25" fmla="*/ 4 h 715"/>
                <a:gd name="T26" fmla="*/ 18 w 64"/>
                <a:gd name="T27" fmla="*/ 10 h 715"/>
                <a:gd name="T28" fmla="*/ 16 w 64"/>
                <a:gd name="T29" fmla="*/ 17 h 715"/>
                <a:gd name="T30" fmla="*/ 0 w 64"/>
                <a:gd name="T31" fmla="*/ 715 h 715"/>
                <a:gd name="T32" fmla="*/ 64 w 64"/>
                <a:gd name="T33" fmla="*/ 715 h 7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" h="715">
                  <a:moveTo>
                    <a:pt x="64" y="715"/>
                  </a:moveTo>
                  <a:lnTo>
                    <a:pt x="48" y="17"/>
                  </a:lnTo>
                  <a:lnTo>
                    <a:pt x="48" y="17"/>
                  </a:lnTo>
                  <a:lnTo>
                    <a:pt x="47" y="10"/>
                  </a:lnTo>
                  <a:lnTo>
                    <a:pt x="44" y="4"/>
                  </a:lnTo>
                  <a:lnTo>
                    <a:pt x="38" y="1"/>
                  </a:lnTo>
                  <a:lnTo>
                    <a:pt x="35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28" y="0"/>
                  </a:lnTo>
                  <a:lnTo>
                    <a:pt x="26" y="1"/>
                  </a:lnTo>
                  <a:lnTo>
                    <a:pt x="20" y="4"/>
                  </a:lnTo>
                  <a:lnTo>
                    <a:pt x="18" y="10"/>
                  </a:lnTo>
                  <a:lnTo>
                    <a:pt x="16" y="17"/>
                  </a:lnTo>
                  <a:lnTo>
                    <a:pt x="0" y="715"/>
                  </a:lnTo>
                  <a:lnTo>
                    <a:pt x="64" y="715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1" name="Freeform 446"/>
            <p:cNvSpPr>
              <a:spLocks/>
            </p:cNvSpPr>
            <p:nvPr userDrawn="1"/>
          </p:nvSpPr>
          <p:spPr bwMode="auto">
            <a:xfrm>
              <a:off x="5353050" y="4344988"/>
              <a:ext cx="92075" cy="109538"/>
            </a:xfrm>
            <a:custGeom>
              <a:avLst/>
              <a:gdLst>
                <a:gd name="T0" fmla="*/ 0 w 174"/>
                <a:gd name="T1" fmla="*/ 161 h 207"/>
                <a:gd name="T2" fmla="*/ 0 w 174"/>
                <a:gd name="T3" fmla="*/ 161 h 207"/>
                <a:gd name="T4" fmla="*/ 15 w 174"/>
                <a:gd name="T5" fmla="*/ 153 h 207"/>
                <a:gd name="T6" fmla="*/ 30 w 174"/>
                <a:gd name="T7" fmla="*/ 143 h 207"/>
                <a:gd name="T8" fmla="*/ 52 w 174"/>
                <a:gd name="T9" fmla="*/ 127 h 207"/>
                <a:gd name="T10" fmla="*/ 75 w 174"/>
                <a:gd name="T11" fmla="*/ 106 h 207"/>
                <a:gd name="T12" fmla="*/ 88 w 174"/>
                <a:gd name="T13" fmla="*/ 93 h 207"/>
                <a:gd name="T14" fmla="*/ 102 w 174"/>
                <a:gd name="T15" fmla="*/ 79 h 207"/>
                <a:gd name="T16" fmla="*/ 115 w 174"/>
                <a:gd name="T17" fmla="*/ 62 h 207"/>
                <a:gd name="T18" fmla="*/ 129 w 174"/>
                <a:gd name="T19" fmla="*/ 44 h 207"/>
                <a:gd name="T20" fmla="*/ 142 w 174"/>
                <a:gd name="T21" fmla="*/ 24 h 207"/>
                <a:gd name="T22" fmla="*/ 155 w 174"/>
                <a:gd name="T23" fmla="*/ 2 h 207"/>
                <a:gd name="T24" fmla="*/ 155 w 174"/>
                <a:gd name="T25" fmla="*/ 2 h 207"/>
                <a:gd name="T26" fmla="*/ 159 w 174"/>
                <a:gd name="T27" fmla="*/ 1 h 207"/>
                <a:gd name="T28" fmla="*/ 166 w 174"/>
                <a:gd name="T29" fmla="*/ 0 h 207"/>
                <a:gd name="T30" fmla="*/ 169 w 174"/>
                <a:gd name="T31" fmla="*/ 0 h 207"/>
                <a:gd name="T32" fmla="*/ 173 w 174"/>
                <a:gd name="T33" fmla="*/ 1 h 207"/>
                <a:gd name="T34" fmla="*/ 174 w 174"/>
                <a:gd name="T35" fmla="*/ 5 h 207"/>
                <a:gd name="T36" fmla="*/ 174 w 174"/>
                <a:gd name="T37" fmla="*/ 11 h 207"/>
                <a:gd name="T38" fmla="*/ 174 w 174"/>
                <a:gd name="T39" fmla="*/ 11 h 207"/>
                <a:gd name="T40" fmla="*/ 173 w 174"/>
                <a:gd name="T41" fmla="*/ 17 h 207"/>
                <a:gd name="T42" fmla="*/ 166 w 174"/>
                <a:gd name="T43" fmla="*/ 32 h 207"/>
                <a:gd name="T44" fmla="*/ 154 w 174"/>
                <a:gd name="T45" fmla="*/ 56 h 207"/>
                <a:gd name="T46" fmla="*/ 147 w 174"/>
                <a:gd name="T47" fmla="*/ 70 h 207"/>
                <a:gd name="T48" fmla="*/ 137 w 174"/>
                <a:gd name="T49" fmla="*/ 84 h 207"/>
                <a:gd name="T50" fmla="*/ 126 w 174"/>
                <a:gd name="T51" fmla="*/ 100 h 207"/>
                <a:gd name="T52" fmla="*/ 113 w 174"/>
                <a:gd name="T53" fmla="*/ 117 h 207"/>
                <a:gd name="T54" fmla="*/ 99 w 174"/>
                <a:gd name="T55" fmla="*/ 132 h 207"/>
                <a:gd name="T56" fmla="*/ 84 w 174"/>
                <a:gd name="T57" fmla="*/ 149 h 207"/>
                <a:gd name="T58" fmla="*/ 66 w 174"/>
                <a:gd name="T59" fmla="*/ 164 h 207"/>
                <a:gd name="T60" fmla="*/ 46 w 174"/>
                <a:gd name="T61" fmla="*/ 180 h 207"/>
                <a:gd name="T62" fmla="*/ 24 w 174"/>
                <a:gd name="T63" fmla="*/ 194 h 207"/>
                <a:gd name="T64" fmla="*/ 0 w 174"/>
                <a:gd name="T65" fmla="*/ 207 h 207"/>
                <a:gd name="T66" fmla="*/ 0 w 174"/>
                <a:gd name="T67" fmla="*/ 161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4" h="207">
                  <a:moveTo>
                    <a:pt x="0" y="161"/>
                  </a:moveTo>
                  <a:lnTo>
                    <a:pt x="0" y="161"/>
                  </a:lnTo>
                  <a:lnTo>
                    <a:pt x="15" y="153"/>
                  </a:lnTo>
                  <a:lnTo>
                    <a:pt x="30" y="143"/>
                  </a:lnTo>
                  <a:lnTo>
                    <a:pt x="52" y="127"/>
                  </a:lnTo>
                  <a:lnTo>
                    <a:pt x="75" y="106"/>
                  </a:lnTo>
                  <a:lnTo>
                    <a:pt x="88" y="93"/>
                  </a:lnTo>
                  <a:lnTo>
                    <a:pt x="102" y="79"/>
                  </a:lnTo>
                  <a:lnTo>
                    <a:pt x="115" y="62"/>
                  </a:lnTo>
                  <a:lnTo>
                    <a:pt x="129" y="44"/>
                  </a:lnTo>
                  <a:lnTo>
                    <a:pt x="142" y="24"/>
                  </a:lnTo>
                  <a:lnTo>
                    <a:pt x="155" y="2"/>
                  </a:lnTo>
                  <a:lnTo>
                    <a:pt x="155" y="2"/>
                  </a:lnTo>
                  <a:lnTo>
                    <a:pt x="159" y="1"/>
                  </a:lnTo>
                  <a:lnTo>
                    <a:pt x="166" y="0"/>
                  </a:lnTo>
                  <a:lnTo>
                    <a:pt x="169" y="0"/>
                  </a:lnTo>
                  <a:lnTo>
                    <a:pt x="173" y="1"/>
                  </a:lnTo>
                  <a:lnTo>
                    <a:pt x="174" y="5"/>
                  </a:lnTo>
                  <a:lnTo>
                    <a:pt x="174" y="11"/>
                  </a:lnTo>
                  <a:lnTo>
                    <a:pt x="174" y="11"/>
                  </a:lnTo>
                  <a:lnTo>
                    <a:pt x="173" y="17"/>
                  </a:lnTo>
                  <a:lnTo>
                    <a:pt x="166" y="32"/>
                  </a:lnTo>
                  <a:lnTo>
                    <a:pt x="154" y="56"/>
                  </a:lnTo>
                  <a:lnTo>
                    <a:pt x="147" y="70"/>
                  </a:lnTo>
                  <a:lnTo>
                    <a:pt x="137" y="84"/>
                  </a:lnTo>
                  <a:lnTo>
                    <a:pt x="126" y="100"/>
                  </a:lnTo>
                  <a:lnTo>
                    <a:pt x="113" y="117"/>
                  </a:lnTo>
                  <a:lnTo>
                    <a:pt x="99" y="132"/>
                  </a:lnTo>
                  <a:lnTo>
                    <a:pt x="84" y="149"/>
                  </a:lnTo>
                  <a:lnTo>
                    <a:pt x="66" y="164"/>
                  </a:lnTo>
                  <a:lnTo>
                    <a:pt x="46" y="180"/>
                  </a:lnTo>
                  <a:lnTo>
                    <a:pt x="24" y="194"/>
                  </a:lnTo>
                  <a:lnTo>
                    <a:pt x="0" y="207"/>
                  </a:lnTo>
                  <a:lnTo>
                    <a:pt x="0" y="161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2" name="Freeform 447"/>
            <p:cNvSpPr>
              <a:spLocks/>
            </p:cNvSpPr>
            <p:nvPr userDrawn="1"/>
          </p:nvSpPr>
          <p:spPr bwMode="auto">
            <a:xfrm>
              <a:off x="5353050" y="4344988"/>
              <a:ext cx="92075" cy="109538"/>
            </a:xfrm>
            <a:custGeom>
              <a:avLst/>
              <a:gdLst>
                <a:gd name="T0" fmla="*/ 0 w 174"/>
                <a:gd name="T1" fmla="*/ 161 h 207"/>
                <a:gd name="T2" fmla="*/ 0 w 174"/>
                <a:gd name="T3" fmla="*/ 161 h 207"/>
                <a:gd name="T4" fmla="*/ 15 w 174"/>
                <a:gd name="T5" fmla="*/ 153 h 207"/>
                <a:gd name="T6" fmla="*/ 30 w 174"/>
                <a:gd name="T7" fmla="*/ 143 h 207"/>
                <a:gd name="T8" fmla="*/ 52 w 174"/>
                <a:gd name="T9" fmla="*/ 127 h 207"/>
                <a:gd name="T10" fmla="*/ 75 w 174"/>
                <a:gd name="T11" fmla="*/ 106 h 207"/>
                <a:gd name="T12" fmla="*/ 88 w 174"/>
                <a:gd name="T13" fmla="*/ 93 h 207"/>
                <a:gd name="T14" fmla="*/ 102 w 174"/>
                <a:gd name="T15" fmla="*/ 79 h 207"/>
                <a:gd name="T16" fmla="*/ 115 w 174"/>
                <a:gd name="T17" fmla="*/ 62 h 207"/>
                <a:gd name="T18" fmla="*/ 129 w 174"/>
                <a:gd name="T19" fmla="*/ 44 h 207"/>
                <a:gd name="T20" fmla="*/ 142 w 174"/>
                <a:gd name="T21" fmla="*/ 24 h 207"/>
                <a:gd name="T22" fmla="*/ 155 w 174"/>
                <a:gd name="T23" fmla="*/ 2 h 207"/>
                <a:gd name="T24" fmla="*/ 155 w 174"/>
                <a:gd name="T25" fmla="*/ 2 h 207"/>
                <a:gd name="T26" fmla="*/ 159 w 174"/>
                <a:gd name="T27" fmla="*/ 1 h 207"/>
                <a:gd name="T28" fmla="*/ 166 w 174"/>
                <a:gd name="T29" fmla="*/ 0 h 207"/>
                <a:gd name="T30" fmla="*/ 169 w 174"/>
                <a:gd name="T31" fmla="*/ 0 h 207"/>
                <a:gd name="T32" fmla="*/ 173 w 174"/>
                <a:gd name="T33" fmla="*/ 1 h 207"/>
                <a:gd name="T34" fmla="*/ 174 w 174"/>
                <a:gd name="T35" fmla="*/ 5 h 207"/>
                <a:gd name="T36" fmla="*/ 174 w 174"/>
                <a:gd name="T37" fmla="*/ 11 h 207"/>
                <a:gd name="T38" fmla="*/ 174 w 174"/>
                <a:gd name="T39" fmla="*/ 11 h 207"/>
                <a:gd name="T40" fmla="*/ 173 w 174"/>
                <a:gd name="T41" fmla="*/ 17 h 207"/>
                <a:gd name="T42" fmla="*/ 166 w 174"/>
                <a:gd name="T43" fmla="*/ 32 h 207"/>
                <a:gd name="T44" fmla="*/ 154 w 174"/>
                <a:gd name="T45" fmla="*/ 56 h 207"/>
                <a:gd name="T46" fmla="*/ 147 w 174"/>
                <a:gd name="T47" fmla="*/ 70 h 207"/>
                <a:gd name="T48" fmla="*/ 137 w 174"/>
                <a:gd name="T49" fmla="*/ 84 h 207"/>
                <a:gd name="T50" fmla="*/ 126 w 174"/>
                <a:gd name="T51" fmla="*/ 100 h 207"/>
                <a:gd name="T52" fmla="*/ 113 w 174"/>
                <a:gd name="T53" fmla="*/ 117 h 207"/>
                <a:gd name="T54" fmla="*/ 99 w 174"/>
                <a:gd name="T55" fmla="*/ 132 h 207"/>
                <a:gd name="T56" fmla="*/ 84 w 174"/>
                <a:gd name="T57" fmla="*/ 149 h 207"/>
                <a:gd name="T58" fmla="*/ 66 w 174"/>
                <a:gd name="T59" fmla="*/ 164 h 207"/>
                <a:gd name="T60" fmla="*/ 46 w 174"/>
                <a:gd name="T61" fmla="*/ 180 h 207"/>
                <a:gd name="T62" fmla="*/ 24 w 174"/>
                <a:gd name="T63" fmla="*/ 194 h 207"/>
                <a:gd name="T64" fmla="*/ 0 w 174"/>
                <a:gd name="T65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4" h="207">
                  <a:moveTo>
                    <a:pt x="0" y="161"/>
                  </a:moveTo>
                  <a:lnTo>
                    <a:pt x="0" y="161"/>
                  </a:lnTo>
                  <a:lnTo>
                    <a:pt x="15" y="153"/>
                  </a:lnTo>
                  <a:lnTo>
                    <a:pt x="30" y="143"/>
                  </a:lnTo>
                  <a:lnTo>
                    <a:pt x="52" y="127"/>
                  </a:lnTo>
                  <a:lnTo>
                    <a:pt x="75" y="106"/>
                  </a:lnTo>
                  <a:lnTo>
                    <a:pt x="88" y="93"/>
                  </a:lnTo>
                  <a:lnTo>
                    <a:pt x="102" y="79"/>
                  </a:lnTo>
                  <a:lnTo>
                    <a:pt x="115" y="62"/>
                  </a:lnTo>
                  <a:lnTo>
                    <a:pt x="129" y="44"/>
                  </a:lnTo>
                  <a:lnTo>
                    <a:pt x="142" y="24"/>
                  </a:lnTo>
                  <a:lnTo>
                    <a:pt x="155" y="2"/>
                  </a:lnTo>
                  <a:lnTo>
                    <a:pt x="155" y="2"/>
                  </a:lnTo>
                  <a:lnTo>
                    <a:pt x="159" y="1"/>
                  </a:lnTo>
                  <a:lnTo>
                    <a:pt x="166" y="0"/>
                  </a:lnTo>
                  <a:lnTo>
                    <a:pt x="169" y="0"/>
                  </a:lnTo>
                  <a:lnTo>
                    <a:pt x="173" y="1"/>
                  </a:lnTo>
                  <a:lnTo>
                    <a:pt x="174" y="5"/>
                  </a:lnTo>
                  <a:lnTo>
                    <a:pt x="174" y="11"/>
                  </a:lnTo>
                  <a:lnTo>
                    <a:pt x="174" y="11"/>
                  </a:lnTo>
                  <a:lnTo>
                    <a:pt x="173" y="17"/>
                  </a:lnTo>
                  <a:lnTo>
                    <a:pt x="166" y="32"/>
                  </a:lnTo>
                  <a:lnTo>
                    <a:pt x="154" y="56"/>
                  </a:lnTo>
                  <a:lnTo>
                    <a:pt x="147" y="70"/>
                  </a:lnTo>
                  <a:lnTo>
                    <a:pt x="137" y="84"/>
                  </a:lnTo>
                  <a:lnTo>
                    <a:pt x="126" y="100"/>
                  </a:lnTo>
                  <a:lnTo>
                    <a:pt x="113" y="117"/>
                  </a:lnTo>
                  <a:lnTo>
                    <a:pt x="99" y="132"/>
                  </a:lnTo>
                  <a:lnTo>
                    <a:pt x="84" y="149"/>
                  </a:lnTo>
                  <a:lnTo>
                    <a:pt x="66" y="164"/>
                  </a:lnTo>
                  <a:lnTo>
                    <a:pt x="46" y="180"/>
                  </a:lnTo>
                  <a:lnTo>
                    <a:pt x="24" y="194"/>
                  </a:lnTo>
                  <a:lnTo>
                    <a:pt x="0" y="2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3" name="Freeform 448"/>
            <p:cNvSpPr>
              <a:spLocks/>
            </p:cNvSpPr>
            <p:nvPr userDrawn="1"/>
          </p:nvSpPr>
          <p:spPr bwMode="auto">
            <a:xfrm>
              <a:off x="5243513" y="4344988"/>
              <a:ext cx="92075" cy="109538"/>
            </a:xfrm>
            <a:custGeom>
              <a:avLst/>
              <a:gdLst>
                <a:gd name="T0" fmla="*/ 173 w 173"/>
                <a:gd name="T1" fmla="*/ 161 h 207"/>
                <a:gd name="T2" fmla="*/ 173 w 173"/>
                <a:gd name="T3" fmla="*/ 161 h 207"/>
                <a:gd name="T4" fmla="*/ 159 w 173"/>
                <a:gd name="T5" fmla="*/ 153 h 207"/>
                <a:gd name="T6" fmla="*/ 143 w 173"/>
                <a:gd name="T7" fmla="*/ 143 h 207"/>
                <a:gd name="T8" fmla="*/ 122 w 173"/>
                <a:gd name="T9" fmla="*/ 127 h 207"/>
                <a:gd name="T10" fmla="*/ 98 w 173"/>
                <a:gd name="T11" fmla="*/ 106 h 207"/>
                <a:gd name="T12" fmla="*/ 86 w 173"/>
                <a:gd name="T13" fmla="*/ 93 h 207"/>
                <a:gd name="T14" fmla="*/ 72 w 173"/>
                <a:gd name="T15" fmla="*/ 79 h 207"/>
                <a:gd name="T16" fmla="*/ 59 w 173"/>
                <a:gd name="T17" fmla="*/ 62 h 207"/>
                <a:gd name="T18" fmla="*/ 46 w 173"/>
                <a:gd name="T19" fmla="*/ 44 h 207"/>
                <a:gd name="T20" fmla="*/ 32 w 173"/>
                <a:gd name="T21" fmla="*/ 24 h 207"/>
                <a:gd name="T22" fmla="*/ 19 w 173"/>
                <a:gd name="T23" fmla="*/ 2 h 207"/>
                <a:gd name="T24" fmla="*/ 19 w 173"/>
                <a:gd name="T25" fmla="*/ 2 h 207"/>
                <a:gd name="T26" fmla="*/ 15 w 173"/>
                <a:gd name="T27" fmla="*/ 1 h 207"/>
                <a:gd name="T28" fmla="*/ 8 w 173"/>
                <a:gd name="T29" fmla="*/ 0 h 207"/>
                <a:gd name="T30" fmla="*/ 4 w 173"/>
                <a:gd name="T31" fmla="*/ 0 h 207"/>
                <a:gd name="T32" fmla="*/ 1 w 173"/>
                <a:gd name="T33" fmla="*/ 1 h 207"/>
                <a:gd name="T34" fmla="*/ 0 w 173"/>
                <a:gd name="T35" fmla="*/ 5 h 207"/>
                <a:gd name="T36" fmla="*/ 0 w 173"/>
                <a:gd name="T37" fmla="*/ 11 h 207"/>
                <a:gd name="T38" fmla="*/ 0 w 173"/>
                <a:gd name="T39" fmla="*/ 11 h 207"/>
                <a:gd name="T40" fmla="*/ 2 w 173"/>
                <a:gd name="T41" fmla="*/ 17 h 207"/>
                <a:gd name="T42" fmla="*/ 8 w 173"/>
                <a:gd name="T43" fmla="*/ 32 h 207"/>
                <a:gd name="T44" fmla="*/ 20 w 173"/>
                <a:gd name="T45" fmla="*/ 56 h 207"/>
                <a:gd name="T46" fmla="*/ 27 w 173"/>
                <a:gd name="T47" fmla="*/ 70 h 207"/>
                <a:gd name="T48" fmla="*/ 36 w 173"/>
                <a:gd name="T49" fmla="*/ 84 h 207"/>
                <a:gd name="T50" fmla="*/ 47 w 173"/>
                <a:gd name="T51" fmla="*/ 100 h 207"/>
                <a:gd name="T52" fmla="*/ 60 w 173"/>
                <a:gd name="T53" fmla="*/ 117 h 207"/>
                <a:gd name="T54" fmla="*/ 75 w 173"/>
                <a:gd name="T55" fmla="*/ 132 h 207"/>
                <a:gd name="T56" fmla="*/ 90 w 173"/>
                <a:gd name="T57" fmla="*/ 149 h 207"/>
                <a:gd name="T58" fmla="*/ 108 w 173"/>
                <a:gd name="T59" fmla="*/ 164 h 207"/>
                <a:gd name="T60" fmla="*/ 128 w 173"/>
                <a:gd name="T61" fmla="*/ 180 h 207"/>
                <a:gd name="T62" fmla="*/ 149 w 173"/>
                <a:gd name="T63" fmla="*/ 194 h 207"/>
                <a:gd name="T64" fmla="*/ 173 w 173"/>
                <a:gd name="T65" fmla="*/ 207 h 207"/>
                <a:gd name="T66" fmla="*/ 173 w 173"/>
                <a:gd name="T67" fmla="*/ 161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3" h="207">
                  <a:moveTo>
                    <a:pt x="173" y="161"/>
                  </a:moveTo>
                  <a:lnTo>
                    <a:pt x="173" y="161"/>
                  </a:lnTo>
                  <a:lnTo>
                    <a:pt x="159" y="153"/>
                  </a:lnTo>
                  <a:lnTo>
                    <a:pt x="143" y="143"/>
                  </a:lnTo>
                  <a:lnTo>
                    <a:pt x="122" y="127"/>
                  </a:lnTo>
                  <a:lnTo>
                    <a:pt x="98" y="106"/>
                  </a:lnTo>
                  <a:lnTo>
                    <a:pt x="86" y="93"/>
                  </a:lnTo>
                  <a:lnTo>
                    <a:pt x="72" y="79"/>
                  </a:lnTo>
                  <a:lnTo>
                    <a:pt x="59" y="62"/>
                  </a:lnTo>
                  <a:lnTo>
                    <a:pt x="46" y="44"/>
                  </a:lnTo>
                  <a:lnTo>
                    <a:pt x="32" y="24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15" y="1"/>
                  </a:lnTo>
                  <a:lnTo>
                    <a:pt x="8" y="0"/>
                  </a:lnTo>
                  <a:lnTo>
                    <a:pt x="4" y="0"/>
                  </a:lnTo>
                  <a:lnTo>
                    <a:pt x="1" y="1"/>
                  </a:lnTo>
                  <a:lnTo>
                    <a:pt x="0" y="5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2" y="17"/>
                  </a:lnTo>
                  <a:lnTo>
                    <a:pt x="8" y="32"/>
                  </a:lnTo>
                  <a:lnTo>
                    <a:pt x="20" y="56"/>
                  </a:lnTo>
                  <a:lnTo>
                    <a:pt x="27" y="70"/>
                  </a:lnTo>
                  <a:lnTo>
                    <a:pt x="36" y="84"/>
                  </a:lnTo>
                  <a:lnTo>
                    <a:pt x="47" y="100"/>
                  </a:lnTo>
                  <a:lnTo>
                    <a:pt x="60" y="117"/>
                  </a:lnTo>
                  <a:lnTo>
                    <a:pt x="75" y="132"/>
                  </a:lnTo>
                  <a:lnTo>
                    <a:pt x="90" y="149"/>
                  </a:lnTo>
                  <a:lnTo>
                    <a:pt x="108" y="164"/>
                  </a:lnTo>
                  <a:lnTo>
                    <a:pt x="128" y="180"/>
                  </a:lnTo>
                  <a:lnTo>
                    <a:pt x="149" y="194"/>
                  </a:lnTo>
                  <a:lnTo>
                    <a:pt x="173" y="207"/>
                  </a:lnTo>
                  <a:lnTo>
                    <a:pt x="173" y="161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4" name="Freeform 449"/>
            <p:cNvSpPr>
              <a:spLocks/>
            </p:cNvSpPr>
            <p:nvPr userDrawn="1"/>
          </p:nvSpPr>
          <p:spPr bwMode="auto">
            <a:xfrm>
              <a:off x="5243513" y="4344988"/>
              <a:ext cx="92075" cy="109538"/>
            </a:xfrm>
            <a:custGeom>
              <a:avLst/>
              <a:gdLst>
                <a:gd name="T0" fmla="*/ 173 w 173"/>
                <a:gd name="T1" fmla="*/ 161 h 207"/>
                <a:gd name="T2" fmla="*/ 173 w 173"/>
                <a:gd name="T3" fmla="*/ 161 h 207"/>
                <a:gd name="T4" fmla="*/ 159 w 173"/>
                <a:gd name="T5" fmla="*/ 153 h 207"/>
                <a:gd name="T6" fmla="*/ 143 w 173"/>
                <a:gd name="T7" fmla="*/ 143 h 207"/>
                <a:gd name="T8" fmla="*/ 122 w 173"/>
                <a:gd name="T9" fmla="*/ 127 h 207"/>
                <a:gd name="T10" fmla="*/ 98 w 173"/>
                <a:gd name="T11" fmla="*/ 106 h 207"/>
                <a:gd name="T12" fmla="*/ 86 w 173"/>
                <a:gd name="T13" fmla="*/ 93 h 207"/>
                <a:gd name="T14" fmla="*/ 72 w 173"/>
                <a:gd name="T15" fmla="*/ 79 h 207"/>
                <a:gd name="T16" fmla="*/ 59 w 173"/>
                <a:gd name="T17" fmla="*/ 62 h 207"/>
                <a:gd name="T18" fmla="*/ 46 w 173"/>
                <a:gd name="T19" fmla="*/ 44 h 207"/>
                <a:gd name="T20" fmla="*/ 32 w 173"/>
                <a:gd name="T21" fmla="*/ 24 h 207"/>
                <a:gd name="T22" fmla="*/ 19 w 173"/>
                <a:gd name="T23" fmla="*/ 2 h 207"/>
                <a:gd name="T24" fmla="*/ 19 w 173"/>
                <a:gd name="T25" fmla="*/ 2 h 207"/>
                <a:gd name="T26" fmla="*/ 15 w 173"/>
                <a:gd name="T27" fmla="*/ 1 h 207"/>
                <a:gd name="T28" fmla="*/ 8 w 173"/>
                <a:gd name="T29" fmla="*/ 0 h 207"/>
                <a:gd name="T30" fmla="*/ 4 w 173"/>
                <a:gd name="T31" fmla="*/ 0 h 207"/>
                <a:gd name="T32" fmla="*/ 1 w 173"/>
                <a:gd name="T33" fmla="*/ 1 h 207"/>
                <a:gd name="T34" fmla="*/ 0 w 173"/>
                <a:gd name="T35" fmla="*/ 5 h 207"/>
                <a:gd name="T36" fmla="*/ 0 w 173"/>
                <a:gd name="T37" fmla="*/ 11 h 207"/>
                <a:gd name="T38" fmla="*/ 0 w 173"/>
                <a:gd name="T39" fmla="*/ 11 h 207"/>
                <a:gd name="T40" fmla="*/ 2 w 173"/>
                <a:gd name="T41" fmla="*/ 17 h 207"/>
                <a:gd name="T42" fmla="*/ 8 w 173"/>
                <a:gd name="T43" fmla="*/ 32 h 207"/>
                <a:gd name="T44" fmla="*/ 20 w 173"/>
                <a:gd name="T45" fmla="*/ 56 h 207"/>
                <a:gd name="T46" fmla="*/ 27 w 173"/>
                <a:gd name="T47" fmla="*/ 70 h 207"/>
                <a:gd name="T48" fmla="*/ 36 w 173"/>
                <a:gd name="T49" fmla="*/ 84 h 207"/>
                <a:gd name="T50" fmla="*/ 47 w 173"/>
                <a:gd name="T51" fmla="*/ 100 h 207"/>
                <a:gd name="T52" fmla="*/ 60 w 173"/>
                <a:gd name="T53" fmla="*/ 117 h 207"/>
                <a:gd name="T54" fmla="*/ 75 w 173"/>
                <a:gd name="T55" fmla="*/ 132 h 207"/>
                <a:gd name="T56" fmla="*/ 90 w 173"/>
                <a:gd name="T57" fmla="*/ 149 h 207"/>
                <a:gd name="T58" fmla="*/ 108 w 173"/>
                <a:gd name="T59" fmla="*/ 164 h 207"/>
                <a:gd name="T60" fmla="*/ 128 w 173"/>
                <a:gd name="T61" fmla="*/ 180 h 207"/>
                <a:gd name="T62" fmla="*/ 149 w 173"/>
                <a:gd name="T63" fmla="*/ 194 h 207"/>
                <a:gd name="T64" fmla="*/ 173 w 173"/>
                <a:gd name="T65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3" h="207">
                  <a:moveTo>
                    <a:pt x="173" y="161"/>
                  </a:moveTo>
                  <a:lnTo>
                    <a:pt x="173" y="161"/>
                  </a:lnTo>
                  <a:lnTo>
                    <a:pt x="159" y="153"/>
                  </a:lnTo>
                  <a:lnTo>
                    <a:pt x="143" y="143"/>
                  </a:lnTo>
                  <a:lnTo>
                    <a:pt x="122" y="127"/>
                  </a:lnTo>
                  <a:lnTo>
                    <a:pt x="98" y="106"/>
                  </a:lnTo>
                  <a:lnTo>
                    <a:pt x="86" y="93"/>
                  </a:lnTo>
                  <a:lnTo>
                    <a:pt x="72" y="79"/>
                  </a:lnTo>
                  <a:lnTo>
                    <a:pt x="59" y="62"/>
                  </a:lnTo>
                  <a:lnTo>
                    <a:pt x="46" y="44"/>
                  </a:lnTo>
                  <a:lnTo>
                    <a:pt x="32" y="24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15" y="1"/>
                  </a:lnTo>
                  <a:lnTo>
                    <a:pt x="8" y="0"/>
                  </a:lnTo>
                  <a:lnTo>
                    <a:pt x="4" y="0"/>
                  </a:lnTo>
                  <a:lnTo>
                    <a:pt x="1" y="1"/>
                  </a:lnTo>
                  <a:lnTo>
                    <a:pt x="0" y="5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2" y="17"/>
                  </a:lnTo>
                  <a:lnTo>
                    <a:pt x="8" y="32"/>
                  </a:lnTo>
                  <a:lnTo>
                    <a:pt x="20" y="56"/>
                  </a:lnTo>
                  <a:lnTo>
                    <a:pt x="27" y="70"/>
                  </a:lnTo>
                  <a:lnTo>
                    <a:pt x="36" y="84"/>
                  </a:lnTo>
                  <a:lnTo>
                    <a:pt x="47" y="100"/>
                  </a:lnTo>
                  <a:lnTo>
                    <a:pt x="60" y="117"/>
                  </a:lnTo>
                  <a:lnTo>
                    <a:pt x="75" y="132"/>
                  </a:lnTo>
                  <a:lnTo>
                    <a:pt x="90" y="149"/>
                  </a:lnTo>
                  <a:lnTo>
                    <a:pt x="108" y="164"/>
                  </a:lnTo>
                  <a:lnTo>
                    <a:pt x="128" y="180"/>
                  </a:lnTo>
                  <a:lnTo>
                    <a:pt x="149" y="194"/>
                  </a:lnTo>
                  <a:lnTo>
                    <a:pt x="173" y="2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5" name="Freeform 450"/>
            <p:cNvSpPr>
              <a:spLocks/>
            </p:cNvSpPr>
            <p:nvPr userDrawn="1"/>
          </p:nvSpPr>
          <p:spPr bwMode="auto">
            <a:xfrm>
              <a:off x="5556250" y="4127500"/>
              <a:ext cx="293688" cy="373063"/>
            </a:xfrm>
            <a:custGeom>
              <a:avLst/>
              <a:gdLst>
                <a:gd name="T0" fmla="*/ 556 w 556"/>
                <a:gd name="T1" fmla="*/ 404 h 706"/>
                <a:gd name="T2" fmla="*/ 554 w 556"/>
                <a:gd name="T3" fmla="*/ 443 h 706"/>
                <a:gd name="T4" fmla="*/ 551 w 556"/>
                <a:gd name="T5" fmla="*/ 480 h 706"/>
                <a:gd name="T6" fmla="*/ 544 w 556"/>
                <a:gd name="T7" fmla="*/ 514 h 706"/>
                <a:gd name="T8" fmla="*/ 534 w 556"/>
                <a:gd name="T9" fmla="*/ 544 h 706"/>
                <a:gd name="T10" fmla="*/ 522 w 556"/>
                <a:gd name="T11" fmla="*/ 571 h 706"/>
                <a:gd name="T12" fmla="*/ 508 w 556"/>
                <a:gd name="T13" fmla="*/ 596 h 706"/>
                <a:gd name="T14" fmla="*/ 493 w 556"/>
                <a:gd name="T15" fmla="*/ 619 h 706"/>
                <a:gd name="T16" fmla="*/ 475 w 556"/>
                <a:gd name="T17" fmla="*/ 638 h 706"/>
                <a:gd name="T18" fmla="*/ 455 w 556"/>
                <a:gd name="T19" fmla="*/ 655 h 706"/>
                <a:gd name="T20" fmla="*/ 433 w 556"/>
                <a:gd name="T21" fmla="*/ 669 h 706"/>
                <a:gd name="T22" fmla="*/ 387 w 556"/>
                <a:gd name="T23" fmla="*/ 689 h 706"/>
                <a:gd name="T24" fmla="*/ 334 w 556"/>
                <a:gd name="T25" fmla="*/ 701 h 706"/>
                <a:gd name="T26" fmla="*/ 279 w 556"/>
                <a:gd name="T27" fmla="*/ 706 h 706"/>
                <a:gd name="T28" fmla="*/ 250 w 556"/>
                <a:gd name="T29" fmla="*/ 704 h 706"/>
                <a:gd name="T30" fmla="*/ 195 w 556"/>
                <a:gd name="T31" fmla="*/ 696 h 706"/>
                <a:gd name="T32" fmla="*/ 145 w 556"/>
                <a:gd name="T33" fmla="*/ 680 h 706"/>
                <a:gd name="T34" fmla="*/ 112 w 556"/>
                <a:gd name="T35" fmla="*/ 662 h 706"/>
                <a:gd name="T36" fmla="*/ 91 w 556"/>
                <a:gd name="T37" fmla="*/ 646 h 706"/>
                <a:gd name="T38" fmla="*/ 72 w 556"/>
                <a:gd name="T39" fmla="*/ 628 h 706"/>
                <a:gd name="T40" fmla="*/ 55 w 556"/>
                <a:gd name="T41" fmla="*/ 608 h 706"/>
                <a:gd name="T42" fmla="*/ 40 w 556"/>
                <a:gd name="T43" fmla="*/ 584 h 706"/>
                <a:gd name="T44" fmla="*/ 28 w 556"/>
                <a:gd name="T45" fmla="*/ 558 h 706"/>
                <a:gd name="T46" fmla="*/ 17 w 556"/>
                <a:gd name="T47" fmla="*/ 530 h 706"/>
                <a:gd name="T48" fmla="*/ 9 w 556"/>
                <a:gd name="T49" fmla="*/ 498 h 706"/>
                <a:gd name="T50" fmla="*/ 3 w 556"/>
                <a:gd name="T51" fmla="*/ 462 h 706"/>
                <a:gd name="T52" fmla="*/ 0 w 556"/>
                <a:gd name="T53" fmla="*/ 424 h 706"/>
                <a:gd name="T54" fmla="*/ 0 w 556"/>
                <a:gd name="T55" fmla="*/ 404 h 706"/>
                <a:gd name="T56" fmla="*/ 2 w 556"/>
                <a:gd name="T57" fmla="*/ 362 h 706"/>
                <a:gd name="T58" fmla="*/ 12 w 556"/>
                <a:gd name="T59" fmla="*/ 284 h 706"/>
                <a:gd name="T60" fmla="*/ 34 w 556"/>
                <a:gd name="T61" fmla="*/ 211 h 706"/>
                <a:gd name="T62" fmla="*/ 63 w 556"/>
                <a:gd name="T63" fmla="*/ 147 h 706"/>
                <a:gd name="T64" fmla="*/ 81 w 556"/>
                <a:gd name="T65" fmla="*/ 118 h 706"/>
                <a:gd name="T66" fmla="*/ 101 w 556"/>
                <a:gd name="T67" fmla="*/ 92 h 706"/>
                <a:gd name="T68" fmla="*/ 123 w 556"/>
                <a:gd name="T69" fmla="*/ 68 h 706"/>
                <a:gd name="T70" fmla="*/ 145 w 556"/>
                <a:gd name="T71" fmla="*/ 48 h 706"/>
                <a:gd name="T72" fmla="*/ 169 w 556"/>
                <a:gd name="T73" fmla="*/ 32 h 706"/>
                <a:gd name="T74" fmla="*/ 195 w 556"/>
                <a:gd name="T75" fmla="*/ 19 h 706"/>
                <a:gd name="T76" fmla="*/ 222 w 556"/>
                <a:gd name="T77" fmla="*/ 8 h 706"/>
                <a:gd name="T78" fmla="*/ 250 w 556"/>
                <a:gd name="T79" fmla="*/ 2 h 706"/>
                <a:gd name="T80" fmla="*/ 279 w 556"/>
                <a:gd name="T81" fmla="*/ 0 h 706"/>
                <a:gd name="T82" fmla="*/ 293 w 556"/>
                <a:gd name="T83" fmla="*/ 1 h 706"/>
                <a:gd name="T84" fmla="*/ 320 w 556"/>
                <a:gd name="T85" fmla="*/ 4 h 706"/>
                <a:gd name="T86" fmla="*/ 348 w 556"/>
                <a:gd name="T87" fmla="*/ 13 h 706"/>
                <a:gd name="T88" fmla="*/ 374 w 556"/>
                <a:gd name="T89" fmla="*/ 25 h 706"/>
                <a:gd name="T90" fmla="*/ 399 w 556"/>
                <a:gd name="T91" fmla="*/ 40 h 706"/>
                <a:gd name="T92" fmla="*/ 422 w 556"/>
                <a:gd name="T93" fmla="*/ 58 h 706"/>
                <a:gd name="T94" fmla="*/ 444 w 556"/>
                <a:gd name="T95" fmla="*/ 80 h 706"/>
                <a:gd name="T96" fmla="*/ 465 w 556"/>
                <a:gd name="T97" fmla="*/ 104 h 706"/>
                <a:gd name="T98" fmla="*/ 484 w 556"/>
                <a:gd name="T99" fmla="*/ 131 h 706"/>
                <a:gd name="T100" fmla="*/ 508 w 556"/>
                <a:gd name="T101" fmla="*/ 178 h 706"/>
                <a:gd name="T102" fmla="*/ 534 w 556"/>
                <a:gd name="T103" fmla="*/ 246 h 706"/>
                <a:gd name="T104" fmla="*/ 551 w 556"/>
                <a:gd name="T105" fmla="*/ 322 h 706"/>
                <a:gd name="T106" fmla="*/ 556 w 556"/>
                <a:gd name="T107" fmla="*/ 382 h 706"/>
                <a:gd name="T108" fmla="*/ 556 w 556"/>
                <a:gd name="T109" fmla="*/ 404 h 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56" h="706">
                  <a:moveTo>
                    <a:pt x="556" y="404"/>
                  </a:moveTo>
                  <a:lnTo>
                    <a:pt x="556" y="404"/>
                  </a:lnTo>
                  <a:lnTo>
                    <a:pt x="556" y="424"/>
                  </a:lnTo>
                  <a:lnTo>
                    <a:pt x="554" y="443"/>
                  </a:lnTo>
                  <a:lnTo>
                    <a:pt x="553" y="462"/>
                  </a:lnTo>
                  <a:lnTo>
                    <a:pt x="551" y="480"/>
                  </a:lnTo>
                  <a:lnTo>
                    <a:pt x="547" y="498"/>
                  </a:lnTo>
                  <a:lnTo>
                    <a:pt x="544" y="514"/>
                  </a:lnTo>
                  <a:lnTo>
                    <a:pt x="539" y="530"/>
                  </a:lnTo>
                  <a:lnTo>
                    <a:pt x="534" y="544"/>
                  </a:lnTo>
                  <a:lnTo>
                    <a:pt x="528" y="558"/>
                  </a:lnTo>
                  <a:lnTo>
                    <a:pt x="522" y="571"/>
                  </a:lnTo>
                  <a:lnTo>
                    <a:pt x="516" y="584"/>
                  </a:lnTo>
                  <a:lnTo>
                    <a:pt x="508" y="596"/>
                  </a:lnTo>
                  <a:lnTo>
                    <a:pt x="501" y="608"/>
                  </a:lnTo>
                  <a:lnTo>
                    <a:pt x="493" y="619"/>
                  </a:lnTo>
                  <a:lnTo>
                    <a:pt x="484" y="628"/>
                  </a:lnTo>
                  <a:lnTo>
                    <a:pt x="475" y="638"/>
                  </a:lnTo>
                  <a:lnTo>
                    <a:pt x="465" y="646"/>
                  </a:lnTo>
                  <a:lnTo>
                    <a:pt x="455" y="655"/>
                  </a:lnTo>
                  <a:lnTo>
                    <a:pt x="444" y="662"/>
                  </a:lnTo>
                  <a:lnTo>
                    <a:pt x="433" y="669"/>
                  </a:lnTo>
                  <a:lnTo>
                    <a:pt x="411" y="680"/>
                  </a:lnTo>
                  <a:lnTo>
                    <a:pt x="387" y="689"/>
                  </a:lnTo>
                  <a:lnTo>
                    <a:pt x="361" y="696"/>
                  </a:lnTo>
                  <a:lnTo>
                    <a:pt x="334" y="701"/>
                  </a:lnTo>
                  <a:lnTo>
                    <a:pt x="306" y="704"/>
                  </a:lnTo>
                  <a:lnTo>
                    <a:pt x="279" y="706"/>
                  </a:lnTo>
                  <a:lnTo>
                    <a:pt x="279" y="706"/>
                  </a:lnTo>
                  <a:lnTo>
                    <a:pt x="250" y="704"/>
                  </a:lnTo>
                  <a:lnTo>
                    <a:pt x="222" y="701"/>
                  </a:lnTo>
                  <a:lnTo>
                    <a:pt x="195" y="696"/>
                  </a:lnTo>
                  <a:lnTo>
                    <a:pt x="169" y="689"/>
                  </a:lnTo>
                  <a:lnTo>
                    <a:pt x="145" y="680"/>
                  </a:lnTo>
                  <a:lnTo>
                    <a:pt x="123" y="669"/>
                  </a:lnTo>
                  <a:lnTo>
                    <a:pt x="112" y="662"/>
                  </a:lnTo>
                  <a:lnTo>
                    <a:pt x="101" y="655"/>
                  </a:lnTo>
                  <a:lnTo>
                    <a:pt x="91" y="646"/>
                  </a:lnTo>
                  <a:lnTo>
                    <a:pt x="81" y="638"/>
                  </a:lnTo>
                  <a:lnTo>
                    <a:pt x="72" y="628"/>
                  </a:lnTo>
                  <a:lnTo>
                    <a:pt x="63" y="619"/>
                  </a:lnTo>
                  <a:lnTo>
                    <a:pt x="55" y="608"/>
                  </a:lnTo>
                  <a:lnTo>
                    <a:pt x="48" y="596"/>
                  </a:lnTo>
                  <a:lnTo>
                    <a:pt x="40" y="584"/>
                  </a:lnTo>
                  <a:lnTo>
                    <a:pt x="34" y="571"/>
                  </a:lnTo>
                  <a:lnTo>
                    <a:pt x="28" y="558"/>
                  </a:lnTo>
                  <a:lnTo>
                    <a:pt x="22" y="544"/>
                  </a:lnTo>
                  <a:lnTo>
                    <a:pt x="17" y="530"/>
                  </a:lnTo>
                  <a:lnTo>
                    <a:pt x="12" y="514"/>
                  </a:lnTo>
                  <a:lnTo>
                    <a:pt x="9" y="498"/>
                  </a:lnTo>
                  <a:lnTo>
                    <a:pt x="5" y="480"/>
                  </a:lnTo>
                  <a:lnTo>
                    <a:pt x="3" y="462"/>
                  </a:lnTo>
                  <a:lnTo>
                    <a:pt x="2" y="443"/>
                  </a:lnTo>
                  <a:lnTo>
                    <a:pt x="0" y="424"/>
                  </a:lnTo>
                  <a:lnTo>
                    <a:pt x="0" y="404"/>
                  </a:lnTo>
                  <a:lnTo>
                    <a:pt x="0" y="404"/>
                  </a:lnTo>
                  <a:lnTo>
                    <a:pt x="0" y="382"/>
                  </a:lnTo>
                  <a:lnTo>
                    <a:pt x="2" y="362"/>
                  </a:lnTo>
                  <a:lnTo>
                    <a:pt x="5" y="322"/>
                  </a:lnTo>
                  <a:lnTo>
                    <a:pt x="12" y="284"/>
                  </a:lnTo>
                  <a:lnTo>
                    <a:pt x="22" y="246"/>
                  </a:lnTo>
                  <a:lnTo>
                    <a:pt x="34" y="211"/>
                  </a:lnTo>
                  <a:lnTo>
                    <a:pt x="48" y="178"/>
                  </a:lnTo>
                  <a:lnTo>
                    <a:pt x="63" y="147"/>
                  </a:lnTo>
                  <a:lnTo>
                    <a:pt x="72" y="131"/>
                  </a:lnTo>
                  <a:lnTo>
                    <a:pt x="81" y="118"/>
                  </a:lnTo>
                  <a:lnTo>
                    <a:pt x="91" y="104"/>
                  </a:lnTo>
                  <a:lnTo>
                    <a:pt x="101" y="92"/>
                  </a:lnTo>
                  <a:lnTo>
                    <a:pt x="112" y="80"/>
                  </a:lnTo>
                  <a:lnTo>
                    <a:pt x="123" y="68"/>
                  </a:lnTo>
                  <a:lnTo>
                    <a:pt x="134" y="58"/>
                  </a:lnTo>
                  <a:lnTo>
                    <a:pt x="145" y="48"/>
                  </a:lnTo>
                  <a:lnTo>
                    <a:pt x="157" y="40"/>
                  </a:lnTo>
                  <a:lnTo>
                    <a:pt x="169" y="32"/>
                  </a:lnTo>
                  <a:lnTo>
                    <a:pt x="182" y="25"/>
                  </a:lnTo>
                  <a:lnTo>
                    <a:pt x="195" y="19"/>
                  </a:lnTo>
                  <a:lnTo>
                    <a:pt x="208" y="13"/>
                  </a:lnTo>
                  <a:lnTo>
                    <a:pt x="222" y="8"/>
                  </a:lnTo>
                  <a:lnTo>
                    <a:pt x="236" y="4"/>
                  </a:lnTo>
                  <a:lnTo>
                    <a:pt x="250" y="2"/>
                  </a:lnTo>
                  <a:lnTo>
                    <a:pt x="263" y="1"/>
                  </a:lnTo>
                  <a:lnTo>
                    <a:pt x="279" y="0"/>
                  </a:lnTo>
                  <a:lnTo>
                    <a:pt x="279" y="0"/>
                  </a:lnTo>
                  <a:lnTo>
                    <a:pt x="293" y="1"/>
                  </a:lnTo>
                  <a:lnTo>
                    <a:pt x="306" y="2"/>
                  </a:lnTo>
                  <a:lnTo>
                    <a:pt x="320" y="4"/>
                  </a:lnTo>
                  <a:lnTo>
                    <a:pt x="334" y="8"/>
                  </a:lnTo>
                  <a:lnTo>
                    <a:pt x="348" y="13"/>
                  </a:lnTo>
                  <a:lnTo>
                    <a:pt x="361" y="19"/>
                  </a:lnTo>
                  <a:lnTo>
                    <a:pt x="374" y="25"/>
                  </a:lnTo>
                  <a:lnTo>
                    <a:pt x="387" y="32"/>
                  </a:lnTo>
                  <a:lnTo>
                    <a:pt x="399" y="40"/>
                  </a:lnTo>
                  <a:lnTo>
                    <a:pt x="411" y="48"/>
                  </a:lnTo>
                  <a:lnTo>
                    <a:pt x="422" y="58"/>
                  </a:lnTo>
                  <a:lnTo>
                    <a:pt x="433" y="68"/>
                  </a:lnTo>
                  <a:lnTo>
                    <a:pt x="444" y="80"/>
                  </a:lnTo>
                  <a:lnTo>
                    <a:pt x="455" y="92"/>
                  </a:lnTo>
                  <a:lnTo>
                    <a:pt x="465" y="104"/>
                  </a:lnTo>
                  <a:lnTo>
                    <a:pt x="475" y="118"/>
                  </a:lnTo>
                  <a:lnTo>
                    <a:pt x="484" y="131"/>
                  </a:lnTo>
                  <a:lnTo>
                    <a:pt x="493" y="147"/>
                  </a:lnTo>
                  <a:lnTo>
                    <a:pt x="508" y="178"/>
                  </a:lnTo>
                  <a:lnTo>
                    <a:pt x="522" y="211"/>
                  </a:lnTo>
                  <a:lnTo>
                    <a:pt x="534" y="246"/>
                  </a:lnTo>
                  <a:lnTo>
                    <a:pt x="544" y="284"/>
                  </a:lnTo>
                  <a:lnTo>
                    <a:pt x="551" y="322"/>
                  </a:lnTo>
                  <a:lnTo>
                    <a:pt x="554" y="362"/>
                  </a:lnTo>
                  <a:lnTo>
                    <a:pt x="556" y="382"/>
                  </a:lnTo>
                  <a:lnTo>
                    <a:pt x="556" y="404"/>
                  </a:lnTo>
                  <a:lnTo>
                    <a:pt x="556" y="404"/>
                  </a:lnTo>
                  <a:close/>
                </a:path>
              </a:pathLst>
            </a:custGeom>
            <a:solidFill>
              <a:srgbClr val="92CE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6" name="Freeform 451"/>
            <p:cNvSpPr>
              <a:spLocks/>
            </p:cNvSpPr>
            <p:nvPr userDrawn="1"/>
          </p:nvSpPr>
          <p:spPr bwMode="auto">
            <a:xfrm>
              <a:off x="5686425" y="4300538"/>
              <a:ext cx="33338" cy="379413"/>
            </a:xfrm>
            <a:custGeom>
              <a:avLst/>
              <a:gdLst>
                <a:gd name="T0" fmla="*/ 63 w 63"/>
                <a:gd name="T1" fmla="*/ 715 h 715"/>
                <a:gd name="T2" fmla="*/ 47 w 63"/>
                <a:gd name="T3" fmla="*/ 17 h 715"/>
                <a:gd name="T4" fmla="*/ 47 w 63"/>
                <a:gd name="T5" fmla="*/ 17 h 715"/>
                <a:gd name="T6" fmla="*/ 46 w 63"/>
                <a:gd name="T7" fmla="*/ 10 h 715"/>
                <a:gd name="T8" fmla="*/ 42 w 63"/>
                <a:gd name="T9" fmla="*/ 4 h 715"/>
                <a:gd name="T10" fmla="*/ 38 w 63"/>
                <a:gd name="T11" fmla="*/ 1 h 715"/>
                <a:gd name="T12" fmla="*/ 34 w 63"/>
                <a:gd name="T13" fmla="*/ 0 h 715"/>
                <a:gd name="T14" fmla="*/ 32 w 63"/>
                <a:gd name="T15" fmla="*/ 0 h 715"/>
                <a:gd name="T16" fmla="*/ 32 w 63"/>
                <a:gd name="T17" fmla="*/ 0 h 715"/>
                <a:gd name="T18" fmla="*/ 32 w 63"/>
                <a:gd name="T19" fmla="*/ 0 h 715"/>
                <a:gd name="T20" fmla="*/ 28 w 63"/>
                <a:gd name="T21" fmla="*/ 0 h 715"/>
                <a:gd name="T22" fmla="*/ 24 w 63"/>
                <a:gd name="T23" fmla="*/ 1 h 715"/>
                <a:gd name="T24" fmla="*/ 20 w 63"/>
                <a:gd name="T25" fmla="*/ 4 h 715"/>
                <a:gd name="T26" fmla="*/ 16 w 63"/>
                <a:gd name="T27" fmla="*/ 10 h 715"/>
                <a:gd name="T28" fmla="*/ 15 w 63"/>
                <a:gd name="T29" fmla="*/ 17 h 715"/>
                <a:gd name="T30" fmla="*/ 0 w 63"/>
                <a:gd name="T31" fmla="*/ 715 h 715"/>
                <a:gd name="T32" fmla="*/ 63 w 63"/>
                <a:gd name="T33" fmla="*/ 715 h 7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3" h="715">
                  <a:moveTo>
                    <a:pt x="63" y="715"/>
                  </a:moveTo>
                  <a:lnTo>
                    <a:pt x="47" y="17"/>
                  </a:lnTo>
                  <a:lnTo>
                    <a:pt x="47" y="17"/>
                  </a:lnTo>
                  <a:lnTo>
                    <a:pt x="46" y="10"/>
                  </a:lnTo>
                  <a:lnTo>
                    <a:pt x="42" y="4"/>
                  </a:lnTo>
                  <a:lnTo>
                    <a:pt x="38" y="1"/>
                  </a:lnTo>
                  <a:lnTo>
                    <a:pt x="34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28" y="0"/>
                  </a:lnTo>
                  <a:lnTo>
                    <a:pt x="24" y="1"/>
                  </a:lnTo>
                  <a:lnTo>
                    <a:pt x="20" y="4"/>
                  </a:lnTo>
                  <a:lnTo>
                    <a:pt x="16" y="10"/>
                  </a:lnTo>
                  <a:lnTo>
                    <a:pt x="15" y="17"/>
                  </a:lnTo>
                  <a:lnTo>
                    <a:pt x="0" y="715"/>
                  </a:lnTo>
                  <a:lnTo>
                    <a:pt x="63" y="715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7" name="Freeform 452"/>
            <p:cNvSpPr>
              <a:spLocks/>
            </p:cNvSpPr>
            <p:nvPr userDrawn="1"/>
          </p:nvSpPr>
          <p:spPr bwMode="auto">
            <a:xfrm>
              <a:off x="5711825" y="4344988"/>
              <a:ext cx="92075" cy="109538"/>
            </a:xfrm>
            <a:custGeom>
              <a:avLst/>
              <a:gdLst>
                <a:gd name="T0" fmla="*/ 0 w 175"/>
                <a:gd name="T1" fmla="*/ 161 h 207"/>
                <a:gd name="T2" fmla="*/ 0 w 175"/>
                <a:gd name="T3" fmla="*/ 161 h 207"/>
                <a:gd name="T4" fmla="*/ 14 w 175"/>
                <a:gd name="T5" fmla="*/ 153 h 207"/>
                <a:gd name="T6" fmla="*/ 31 w 175"/>
                <a:gd name="T7" fmla="*/ 143 h 207"/>
                <a:gd name="T8" fmla="*/ 51 w 175"/>
                <a:gd name="T9" fmla="*/ 127 h 207"/>
                <a:gd name="T10" fmla="*/ 75 w 175"/>
                <a:gd name="T11" fmla="*/ 106 h 207"/>
                <a:gd name="T12" fmla="*/ 88 w 175"/>
                <a:gd name="T13" fmla="*/ 93 h 207"/>
                <a:gd name="T14" fmla="*/ 101 w 175"/>
                <a:gd name="T15" fmla="*/ 79 h 207"/>
                <a:gd name="T16" fmla="*/ 115 w 175"/>
                <a:gd name="T17" fmla="*/ 62 h 207"/>
                <a:gd name="T18" fmla="*/ 128 w 175"/>
                <a:gd name="T19" fmla="*/ 44 h 207"/>
                <a:gd name="T20" fmla="*/ 142 w 175"/>
                <a:gd name="T21" fmla="*/ 24 h 207"/>
                <a:gd name="T22" fmla="*/ 156 w 175"/>
                <a:gd name="T23" fmla="*/ 2 h 207"/>
                <a:gd name="T24" fmla="*/ 156 w 175"/>
                <a:gd name="T25" fmla="*/ 2 h 207"/>
                <a:gd name="T26" fmla="*/ 159 w 175"/>
                <a:gd name="T27" fmla="*/ 1 h 207"/>
                <a:gd name="T28" fmla="*/ 166 w 175"/>
                <a:gd name="T29" fmla="*/ 0 h 207"/>
                <a:gd name="T30" fmla="*/ 170 w 175"/>
                <a:gd name="T31" fmla="*/ 0 h 207"/>
                <a:gd name="T32" fmla="*/ 172 w 175"/>
                <a:gd name="T33" fmla="*/ 1 h 207"/>
                <a:gd name="T34" fmla="*/ 175 w 175"/>
                <a:gd name="T35" fmla="*/ 5 h 207"/>
                <a:gd name="T36" fmla="*/ 175 w 175"/>
                <a:gd name="T37" fmla="*/ 11 h 207"/>
                <a:gd name="T38" fmla="*/ 175 w 175"/>
                <a:gd name="T39" fmla="*/ 11 h 207"/>
                <a:gd name="T40" fmla="*/ 172 w 175"/>
                <a:gd name="T41" fmla="*/ 17 h 207"/>
                <a:gd name="T42" fmla="*/ 166 w 175"/>
                <a:gd name="T43" fmla="*/ 32 h 207"/>
                <a:gd name="T44" fmla="*/ 155 w 175"/>
                <a:gd name="T45" fmla="*/ 56 h 207"/>
                <a:gd name="T46" fmla="*/ 146 w 175"/>
                <a:gd name="T47" fmla="*/ 70 h 207"/>
                <a:gd name="T48" fmla="*/ 138 w 175"/>
                <a:gd name="T49" fmla="*/ 84 h 207"/>
                <a:gd name="T50" fmla="*/ 126 w 175"/>
                <a:gd name="T51" fmla="*/ 100 h 207"/>
                <a:gd name="T52" fmla="*/ 114 w 175"/>
                <a:gd name="T53" fmla="*/ 117 h 207"/>
                <a:gd name="T54" fmla="*/ 100 w 175"/>
                <a:gd name="T55" fmla="*/ 132 h 207"/>
                <a:gd name="T56" fmla="*/ 83 w 175"/>
                <a:gd name="T57" fmla="*/ 149 h 207"/>
                <a:gd name="T58" fmla="*/ 65 w 175"/>
                <a:gd name="T59" fmla="*/ 164 h 207"/>
                <a:gd name="T60" fmla="*/ 46 w 175"/>
                <a:gd name="T61" fmla="*/ 180 h 207"/>
                <a:gd name="T62" fmla="*/ 24 w 175"/>
                <a:gd name="T63" fmla="*/ 194 h 207"/>
                <a:gd name="T64" fmla="*/ 0 w 175"/>
                <a:gd name="T65" fmla="*/ 207 h 207"/>
                <a:gd name="T66" fmla="*/ 0 w 175"/>
                <a:gd name="T67" fmla="*/ 161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5" h="207">
                  <a:moveTo>
                    <a:pt x="0" y="161"/>
                  </a:moveTo>
                  <a:lnTo>
                    <a:pt x="0" y="161"/>
                  </a:lnTo>
                  <a:lnTo>
                    <a:pt x="14" y="153"/>
                  </a:lnTo>
                  <a:lnTo>
                    <a:pt x="31" y="143"/>
                  </a:lnTo>
                  <a:lnTo>
                    <a:pt x="51" y="127"/>
                  </a:lnTo>
                  <a:lnTo>
                    <a:pt x="75" y="106"/>
                  </a:lnTo>
                  <a:lnTo>
                    <a:pt x="88" y="93"/>
                  </a:lnTo>
                  <a:lnTo>
                    <a:pt x="101" y="79"/>
                  </a:lnTo>
                  <a:lnTo>
                    <a:pt x="115" y="62"/>
                  </a:lnTo>
                  <a:lnTo>
                    <a:pt x="128" y="44"/>
                  </a:lnTo>
                  <a:lnTo>
                    <a:pt x="142" y="24"/>
                  </a:lnTo>
                  <a:lnTo>
                    <a:pt x="156" y="2"/>
                  </a:lnTo>
                  <a:lnTo>
                    <a:pt x="156" y="2"/>
                  </a:lnTo>
                  <a:lnTo>
                    <a:pt x="159" y="1"/>
                  </a:lnTo>
                  <a:lnTo>
                    <a:pt x="166" y="0"/>
                  </a:lnTo>
                  <a:lnTo>
                    <a:pt x="170" y="0"/>
                  </a:lnTo>
                  <a:lnTo>
                    <a:pt x="172" y="1"/>
                  </a:lnTo>
                  <a:lnTo>
                    <a:pt x="175" y="5"/>
                  </a:lnTo>
                  <a:lnTo>
                    <a:pt x="175" y="11"/>
                  </a:lnTo>
                  <a:lnTo>
                    <a:pt x="175" y="11"/>
                  </a:lnTo>
                  <a:lnTo>
                    <a:pt x="172" y="17"/>
                  </a:lnTo>
                  <a:lnTo>
                    <a:pt x="166" y="32"/>
                  </a:lnTo>
                  <a:lnTo>
                    <a:pt x="155" y="56"/>
                  </a:lnTo>
                  <a:lnTo>
                    <a:pt x="146" y="70"/>
                  </a:lnTo>
                  <a:lnTo>
                    <a:pt x="138" y="84"/>
                  </a:lnTo>
                  <a:lnTo>
                    <a:pt x="126" y="100"/>
                  </a:lnTo>
                  <a:lnTo>
                    <a:pt x="114" y="117"/>
                  </a:lnTo>
                  <a:lnTo>
                    <a:pt x="100" y="132"/>
                  </a:lnTo>
                  <a:lnTo>
                    <a:pt x="83" y="149"/>
                  </a:lnTo>
                  <a:lnTo>
                    <a:pt x="65" y="164"/>
                  </a:lnTo>
                  <a:lnTo>
                    <a:pt x="46" y="180"/>
                  </a:lnTo>
                  <a:lnTo>
                    <a:pt x="24" y="194"/>
                  </a:lnTo>
                  <a:lnTo>
                    <a:pt x="0" y="207"/>
                  </a:lnTo>
                  <a:lnTo>
                    <a:pt x="0" y="161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8" name="Freeform 453"/>
            <p:cNvSpPr>
              <a:spLocks/>
            </p:cNvSpPr>
            <p:nvPr userDrawn="1"/>
          </p:nvSpPr>
          <p:spPr bwMode="auto">
            <a:xfrm>
              <a:off x="5711825" y="4344988"/>
              <a:ext cx="92075" cy="109538"/>
            </a:xfrm>
            <a:custGeom>
              <a:avLst/>
              <a:gdLst>
                <a:gd name="T0" fmla="*/ 0 w 175"/>
                <a:gd name="T1" fmla="*/ 161 h 207"/>
                <a:gd name="T2" fmla="*/ 0 w 175"/>
                <a:gd name="T3" fmla="*/ 161 h 207"/>
                <a:gd name="T4" fmla="*/ 14 w 175"/>
                <a:gd name="T5" fmla="*/ 153 h 207"/>
                <a:gd name="T6" fmla="*/ 31 w 175"/>
                <a:gd name="T7" fmla="*/ 143 h 207"/>
                <a:gd name="T8" fmla="*/ 51 w 175"/>
                <a:gd name="T9" fmla="*/ 127 h 207"/>
                <a:gd name="T10" fmla="*/ 75 w 175"/>
                <a:gd name="T11" fmla="*/ 106 h 207"/>
                <a:gd name="T12" fmla="*/ 88 w 175"/>
                <a:gd name="T13" fmla="*/ 93 h 207"/>
                <a:gd name="T14" fmla="*/ 101 w 175"/>
                <a:gd name="T15" fmla="*/ 79 h 207"/>
                <a:gd name="T16" fmla="*/ 115 w 175"/>
                <a:gd name="T17" fmla="*/ 62 h 207"/>
                <a:gd name="T18" fmla="*/ 128 w 175"/>
                <a:gd name="T19" fmla="*/ 44 h 207"/>
                <a:gd name="T20" fmla="*/ 142 w 175"/>
                <a:gd name="T21" fmla="*/ 24 h 207"/>
                <a:gd name="T22" fmla="*/ 156 w 175"/>
                <a:gd name="T23" fmla="*/ 2 h 207"/>
                <a:gd name="T24" fmla="*/ 156 w 175"/>
                <a:gd name="T25" fmla="*/ 2 h 207"/>
                <a:gd name="T26" fmla="*/ 159 w 175"/>
                <a:gd name="T27" fmla="*/ 1 h 207"/>
                <a:gd name="T28" fmla="*/ 166 w 175"/>
                <a:gd name="T29" fmla="*/ 0 h 207"/>
                <a:gd name="T30" fmla="*/ 170 w 175"/>
                <a:gd name="T31" fmla="*/ 0 h 207"/>
                <a:gd name="T32" fmla="*/ 172 w 175"/>
                <a:gd name="T33" fmla="*/ 1 h 207"/>
                <a:gd name="T34" fmla="*/ 175 w 175"/>
                <a:gd name="T35" fmla="*/ 5 h 207"/>
                <a:gd name="T36" fmla="*/ 175 w 175"/>
                <a:gd name="T37" fmla="*/ 11 h 207"/>
                <a:gd name="T38" fmla="*/ 175 w 175"/>
                <a:gd name="T39" fmla="*/ 11 h 207"/>
                <a:gd name="T40" fmla="*/ 172 w 175"/>
                <a:gd name="T41" fmla="*/ 17 h 207"/>
                <a:gd name="T42" fmla="*/ 166 w 175"/>
                <a:gd name="T43" fmla="*/ 32 h 207"/>
                <a:gd name="T44" fmla="*/ 155 w 175"/>
                <a:gd name="T45" fmla="*/ 56 h 207"/>
                <a:gd name="T46" fmla="*/ 146 w 175"/>
                <a:gd name="T47" fmla="*/ 70 h 207"/>
                <a:gd name="T48" fmla="*/ 138 w 175"/>
                <a:gd name="T49" fmla="*/ 84 h 207"/>
                <a:gd name="T50" fmla="*/ 126 w 175"/>
                <a:gd name="T51" fmla="*/ 100 h 207"/>
                <a:gd name="T52" fmla="*/ 114 w 175"/>
                <a:gd name="T53" fmla="*/ 117 h 207"/>
                <a:gd name="T54" fmla="*/ 100 w 175"/>
                <a:gd name="T55" fmla="*/ 132 h 207"/>
                <a:gd name="T56" fmla="*/ 83 w 175"/>
                <a:gd name="T57" fmla="*/ 149 h 207"/>
                <a:gd name="T58" fmla="*/ 65 w 175"/>
                <a:gd name="T59" fmla="*/ 164 h 207"/>
                <a:gd name="T60" fmla="*/ 46 w 175"/>
                <a:gd name="T61" fmla="*/ 180 h 207"/>
                <a:gd name="T62" fmla="*/ 24 w 175"/>
                <a:gd name="T63" fmla="*/ 194 h 207"/>
                <a:gd name="T64" fmla="*/ 0 w 175"/>
                <a:gd name="T65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207">
                  <a:moveTo>
                    <a:pt x="0" y="161"/>
                  </a:moveTo>
                  <a:lnTo>
                    <a:pt x="0" y="161"/>
                  </a:lnTo>
                  <a:lnTo>
                    <a:pt x="14" y="153"/>
                  </a:lnTo>
                  <a:lnTo>
                    <a:pt x="31" y="143"/>
                  </a:lnTo>
                  <a:lnTo>
                    <a:pt x="51" y="127"/>
                  </a:lnTo>
                  <a:lnTo>
                    <a:pt x="75" y="106"/>
                  </a:lnTo>
                  <a:lnTo>
                    <a:pt x="88" y="93"/>
                  </a:lnTo>
                  <a:lnTo>
                    <a:pt x="101" y="79"/>
                  </a:lnTo>
                  <a:lnTo>
                    <a:pt x="115" y="62"/>
                  </a:lnTo>
                  <a:lnTo>
                    <a:pt x="128" y="44"/>
                  </a:lnTo>
                  <a:lnTo>
                    <a:pt x="142" y="24"/>
                  </a:lnTo>
                  <a:lnTo>
                    <a:pt x="156" y="2"/>
                  </a:lnTo>
                  <a:lnTo>
                    <a:pt x="156" y="2"/>
                  </a:lnTo>
                  <a:lnTo>
                    <a:pt x="159" y="1"/>
                  </a:lnTo>
                  <a:lnTo>
                    <a:pt x="166" y="0"/>
                  </a:lnTo>
                  <a:lnTo>
                    <a:pt x="170" y="0"/>
                  </a:lnTo>
                  <a:lnTo>
                    <a:pt x="172" y="1"/>
                  </a:lnTo>
                  <a:lnTo>
                    <a:pt x="175" y="5"/>
                  </a:lnTo>
                  <a:lnTo>
                    <a:pt x="175" y="11"/>
                  </a:lnTo>
                  <a:lnTo>
                    <a:pt x="175" y="11"/>
                  </a:lnTo>
                  <a:lnTo>
                    <a:pt x="172" y="17"/>
                  </a:lnTo>
                  <a:lnTo>
                    <a:pt x="166" y="32"/>
                  </a:lnTo>
                  <a:lnTo>
                    <a:pt x="155" y="56"/>
                  </a:lnTo>
                  <a:lnTo>
                    <a:pt x="146" y="70"/>
                  </a:lnTo>
                  <a:lnTo>
                    <a:pt x="138" y="84"/>
                  </a:lnTo>
                  <a:lnTo>
                    <a:pt x="126" y="100"/>
                  </a:lnTo>
                  <a:lnTo>
                    <a:pt x="114" y="117"/>
                  </a:lnTo>
                  <a:lnTo>
                    <a:pt x="100" y="132"/>
                  </a:lnTo>
                  <a:lnTo>
                    <a:pt x="83" y="149"/>
                  </a:lnTo>
                  <a:lnTo>
                    <a:pt x="65" y="164"/>
                  </a:lnTo>
                  <a:lnTo>
                    <a:pt x="46" y="180"/>
                  </a:lnTo>
                  <a:lnTo>
                    <a:pt x="24" y="194"/>
                  </a:lnTo>
                  <a:lnTo>
                    <a:pt x="0" y="2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9" name="Freeform 454"/>
            <p:cNvSpPr>
              <a:spLocks/>
            </p:cNvSpPr>
            <p:nvPr userDrawn="1"/>
          </p:nvSpPr>
          <p:spPr bwMode="auto">
            <a:xfrm>
              <a:off x="5602288" y="4344988"/>
              <a:ext cx="92075" cy="109538"/>
            </a:xfrm>
            <a:custGeom>
              <a:avLst/>
              <a:gdLst>
                <a:gd name="T0" fmla="*/ 175 w 175"/>
                <a:gd name="T1" fmla="*/ 161 h 207"/>
                <a:gd name="T2" fmla="*/ 175 w 175"/>
                <a:gd name="T3" fmla="*/ 161 h 207"/>
                <a:gd name="T4" fmla="*/ 161 w 175"/>
                <a:gd name="T5" fmla="*/ 153 h 207"/>
                <a:gd name="T6" fmla="*/ 144 w 175"/>
                <a:gd name="T7" fmla="*/ 143 h 207"/>
                <a:gd name="T8" fmla="*/ 124 w 175"/>
                <a:gd name="T9" fmla="*/ 127 h 207"/>
                <a:gd name="T10" fmla="*/ 100 w 175"/>
                <a:gd name="T11" fmla="*/ 106 h 207"/>
                <a:gd name="T12" fmla="*/ 87 w 175"/>
                <a:gd name="T13" fmla="*/ 93 h 207"/>
                <a:gd name="T14" fmla="*/ 74 w 175"/>
                <a:gd name="T15" fmla="*/ 79 h 207"/>
                <a:gd name="T16" fmla="*/ 60 w 175"/>
                <a:gd name="T17" fmla="*/ 62 h 207"/>
                <a:gd name="T18" fmla="*/ 47 w 175"/>
                <a:gd name="T19" fmla="*/ 44 h 207"/>
                <a:gd name="T20" fmla="*/ 33 w 175"/>
                <a:gd name="T21" fmla="*/ 24 h 207"/>
                <a:gd name="T22" fmla="*/ 19 w 175"/>
                <a:gd name="T23" fmla="*/ 2 h 207"/>
                <a:gd name="T24" fmla="*/ 19 w 175"/>
                <a:gd name="T25" fmla="*/ 2 h 207"/>
                <a:gd name="T26" fmla="*/ 16 w 175"/>
                <a:gd name="T27" fmla="*/ 1 h 207"/>
                <a:gd name="T28" fmla="*/ 9 w 175"/>
                <a:gd name="T29" fmla="*/ 0 h 207"/>
                <a:gd name="T30" fmla="*/ 5 w 175"/>
                <a:gd name="T31" fmla="*/ 0 h 207"/>
                <a:gd name="T32" fmla="*/ 3 w 175"/>
                <a:gd name="T33" fmla="*/ 1 h 207"/>
                <a:gd name="T34" fmla="*/ 0 w 175"/>
                <a:gd name="T35" fmla="*/ 5 h 207"/>
                <a:gd name="T36" fmla="*/ 0 w 175"/>
                <a:gd name="T37" fmla="*/ 11 h 207"/>
                <a:gd name="T38" fmla="*/ 0 w 175"/>
                <a:gd name="T39" fmla="*/ 11 h 207"/>
                <a:gd name="T40" fmla="*/ 3 w 175"/>
                <a:gd name="T41" fmla="*/ 17 h 207"/>
                <a:gd name="T42" fmla="*/ 9 w 175"/>
                <a:gd name="T43" fmla="*/ 32 h 207"/>
                <a:gd name="T44" fmla="*/ 20 w 175"/>
                <a:gd name="T45" fmla="*/ 56 h 207"/>
                <a:gd name="T46" fmla="*/ 29 w 175"/>
                <a:gd name="T47" fmla="*/ 70 h 207"/>
                <a:gd name="T48" fmla="*/ 37 w 175"/>
                <a:gd name="T49" fmla="*/ 84 h 207"/>
                <a:gd name="T50" fmla="*/ 49 w 175"/>
                <a:gd name="T51" fmla="*/ 100 h 207"/>
                <a:gd name="T52" fmla="*/ 61 w 175"/>
                <a:gd name="T53" fmla="*/ 117 h 207"/>
                <a:gd name="T54" fmla="*/ 75 w 175"/>
                <a:gd name="T55" fmla="*/ 132 h 207"/>
                <a:gd name="T56" fmla="*/ 92 w 175"/>
                <a:gd name="T57" fmla="*/ 149 h 207"/>
                <a:gd name="T58" fmla="*/ 110 w 175"/>
                <a:gd name="T59" fmla="*/ 164 h 207"/>
                <a:gd name="T60" fmla="*/ 129 w 175"/>
                <a:gd name="T61" fmla="*/ 180 h 207"/>
                <a:gd name="T62" fmla="*/ 151 w 175"/>
                <a:gd name="T63" fmla="*/ 194 h 207"/>
                <a:gd name="T64" fmla="*/ 175 w 175"/>
                <a:gd name="T65" fmla="*/ 207 h 207"/>
                <a:gd name="T66" fmla="*/ 175 w 175"/>
                <a:gd name="T67" fmla="*/ 161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5" h="207">
                  <a:moveTo>
                    <a:pt x="175" y="161"/>
                  </a:moveTo>
                  <a:lnTo>
                    <a:pt x="175" y="161"/>
                  </a:lnTo>
                  <a:lnTo>
                    <a:pt x="161" y="153"/>
                  </a:lnTo>
                  <a:lnTo>
                    <a:pt x="144" y="143"/>
                  </a:lnTo>
                  <a:lnTo>
                    <a:pt x="124" y="127"/>
                  </a:lnTo>
                  <a:lnTo>
                    <a:pt x="100" y="106"/>
                  </a:lnTo>
                  <a:lnTo>
                    <a:pt x="87" y="93"/>
                  </a:lnTo>
                  <a:lnTo>
                    <a:pt x="74" y="79"/>
                  </a:lnTo>
                  <a:lnTo>
                    <a:pt x="60" y="62"/>
                  </a:lnTo>
                  <a:lnTo>
                    <a:pt x="47" y="44"/>
                  </a:lnTo>
                  <a:lnTo>
                    <a:pt x="33" y="24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16" y="1"/>
                  </a:lnTo>
                  <a:lnTo>
                    <a:pt x="9" y="0"/>
                  </a:lnTo>
                  <a:lnTo>
                    <a:pt x="5" y="0"/>
                  </a:lnTo>
                  <a:lnTo>
                    <a:pt x="3" y="1"/>
                  </a:lnTo>
                  <a:lnTo>
                    <a:pt x="0" y="5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3" y="17"/>
                  </a:lnTo>
                  <a:lnTo>
                    <a:pt x="9" y="32"/>
                  </a:lnTo>
                  <a:lnTo>
                    <a:pt x="20" y="56"/>
                  </a:lnTo>
                  <a:lnTo>
                    <a:pt x="29" y="70"/>
                  </a:lnTo>
                  <a:lnTo>
                    <a:pt x="37" y="84"/>
                  </a:lnTo>
                  <a:lnTo>
                    <a:pt x="49" y="100"/>
                  </a:lnTo>
                  <a:lnTo>
                    <a:pt x="61" y="117"/>
                  </a:lnTo>
                  <a:lnTo>
                    <a:pt x="75" y="132"/>
                  </a:lnTo>
                  <a:lnTo>
                    <a:pt x="92" y="149"/>
                  </a:lnTo>
                  <a:lnTo>
                    <a:pt x="110" y="164"/>
                  </a:lnTo>
                  <a:lnTo>
                    <a:pt x="129" y="180"/>
                  </a:lnTo>
                  <a:lnTo>
                    <a:pt x="151" y="194"/>
                  </a:lnTo>
                  <a:lnTo>
                    <a:pt x="175" y="207"/>
                  </a:lnTo>
                  <a:lnTo>
                    <a:pt x="175" y="161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0" name="Freeform 455"/>
            <p:cNvSpPr>
              <a:spLocks/>
            </p:cNvSpPr>
            <p:nvPr userDrawn="1"/>
          </p:nvSpPr>
          <p:spPr bwMode="auto">
            <a:xfrm>
              <a:off x="5602288" y="4344988"/>
              <a:ext cx="92075" cy="109538"/>
            </a:xfrm>
            <a:custGeom>
              <a:avLst/>
              <a:gdLst>
                <a:gd name="T0" fmla="*/ 175 w 175"/>
                <a:gd name="T1" fmla="*/ 161 h 207"/>
                <a:gd name="T2" fmla="*/ 175 w 175"/>
                <a:gd name="T3" fmla="*/ 161 h 207"/>
                <a:gd name="T4" fmla="*/ 161 w 175"/>
                <a:gd name="T5" fmla="*/ 153 h 207"/>
                <a:gd name="T6" fmla="*/ 144 w 175"/>
                <a:gd name="T7" fmla="*/ 143 h 207"/>
                <a:gd name="T8" fmla="*/ 124 w 175"/>
                <a:gd name="T9" fmla="*/ 127 h 207"/>
                <a:gd name="T10" fmla="*/ 100 w 175"/>
                <a:gd name="T11" fmla="*/ 106 h 207"/>
                <a:gd name="T12" fmla="*/ 87 w 175"/>
                <a:gd name="T13" fmla="*/ 93 h 207"/>
                <a:gd name="T14" fmla="*/ 74 w 175"/>
                <a:gd name="T15" fmla="*/ 79 h 207"/>
                <a:gd name="T16" fmla="*/ 60 w 175"/>
                <a:gd name="T17" fmla="*/ 62 h 207"/>
                <a:gd name="T18" fmla="*/ 47 w 175"/>
                <a:gd name="T19" fmla="*/ 44 h 207"/>
                <a:gd name="T20" fmla="*/ 33 w 175"/>
                <a:gd name="T21" fmla="*/ 24 h 207"/>
                <a:gd name="T22" fmla="*/ 19 w 175"/>
                <a:gd name="T23" fmla="*/ 2 h 207"/>
                <a:gd name="T24" fmla="*/ 19 w 175"/>
                <a:gd name="T25" fmla="*/ 2 h 207"/>
                <a:gd name="T26" fmla="*/ 16 w 175"/>
                <a:gd name="T27" fmla="*/ 1 h 207"/>
                <a:gd name="T28" fmla="*/ 9 w 175"/>
                <a:gd name="T29" fmla="*/ 0 h 207"/>
                <a:gd name="T30" fmla="*/ 5 w 175"/>
                <a:gd name="T31" fmla="*/ 0 h 207"/>
                <a:gd name="T32" fmla="*/ 3 w 175"/>
                <a:gd name="T33" fmla="*/ 1 h 207"/>
                <a:gd name="T34" fmla="*/ 0 w 175"/>
                <a:gd name="T35" fmla="*/ 5 h 207"/>
                <a:gd name="T36" fmla="*/ 0 w 175"/>
                <a:gd name="T37" fmla="*/ 11 h 207"/>
                <a:gd name="T38" fmla="*/ 0 w 175"/>
                <a:gd name="T39" fmla="*/ 11 h 207"/>
                <a:gd name="T40" fmla="*/ 3 w 175"/>
                <a:gd name="T41" fmla="*/ 17 h 207"/>
                <a:gd name="T42" fmla="*/ 9 w 175"/>
                <a:gd name="T43" fmla="*/ 32 h 207"/>
                <a:gd name="T44" fmla="*/ 20 w 175"/>
                <a:gd name="T45" fmla="*/ 56 h 207"/>
                <a:gd name="T46" fmla="*/ 29 w 175"/>
                <a:gd name="T47" fmla="*/ 70 h 207"/>
                <a:gd name="T48" fmla="*/ 37 w 175"/>
                <a:gd name="T49" fmla="*/ 84 h 207"/>
                <a:gd name="T50" fmla="*/ 49 w 175"/>
                <a:gd name="T51" fmla="*/ 100 h 207"/>
                <a:gd name="T52" fmla="*/ 61 w 175"/>
                <a:gd name="T53" fmla="*/ 117 h 207"/>
                <a:gd name="T54" fmla="*/ 75 w 175"/>
                <a:gd name="T55" fmla="*/ 132 h 207"/>
                <a:gd name="T56" fmla="*/ 92 w 175"/>
                <a:gd name="T57" fmla="*/ 149 h 207"/>
                <a:gd name="T58" fmla="*/ 110 w 175"/>
                <a:gd name="T59" fmla="*/ 164 h 207"/>
                <a:gd name="T60" fmla="*/ 129 w 175"/>
                <a:gd name="T61" fmla="*/ 180 h 207"/>
                <a:gd name="T62" fmla="*/ 151 w 175"/>
                <a:gd name="T63" fmla="*/ 194 h 207"/>
                <a:gd name="T64" fmla="*/ 175 w 175"/>
                <a:gd name="T65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207">
                  <a:moveTo>
                    <a:pt x="175" y="161"/>
                  </a:moveTo>
                  <a:lnTo>
                    <a:pt x="175" y="161"/>
                  </a:lnTo>
                  <a:lnTo>
                    <a:pt x="161" y="153"/>
                  </a:lnTo>
                  <a:lnTo>
                    <a:pt x="144" y="143"/>
                  </a:lnTo>
                  <a:lnTo>
                    <a:pt x="124" y="127"/>
                  </a:lnTo>
                  <a:lnTo>
                    <a:pt x="100" y="106"/>
                  </a:lnTo>
                  <a:lnTo>
                    <a:pt x="87" y="93"/>
                  </a:lnTo>
                  <a:lnTo>
                    <a:pt x="74" y="79"/>
                  </a:lnTo>
                  <a:lnTo>
                    <a:pt x="60" y="62"/>
                  </a:lnTo>
                  <a:lnTo>
                    <a:pt x="47" y="44"/>
                  </a:lnTo>
                  <a:lnTo>
                    <a:pt x="33" y="24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16" y="1"/>
                  </a:lnTo>
                  <a:lnTo>
                    <a:pt x="9" y="0"/>
                  </a:lnTo>
                  <a:lnTo>
                    <a:pt x="5" y="0"/>
                  </a:lnTo>
                  <a:lnTo>
                    <a:pt x="3" y="1"/>
                  </a:lnTo>
                  <a:lnTo>
                    <a:pt x="0" y="5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3" y="17"/>
                  </a:lnTo>
                  <a:lnTo>
                    <a:pt x="9" y="32"/>
                  </a:lnTo>
                  <a:lnTo>
                    <a:pt x="20" y="56"/>
                  </a:lnTo>
                  <a:lnTo>
                    <a:pt x="29" y="70"/>
                  </a:lnTo>
                  <a:lnTo>
                    <a:pt x="37" y="84"/>
                  </a:lnTo>
                  <a:lnTo>
                    <a:pt x="49" y="100"/>
                  </a:lnTo>
                  <a:lnTo>
                    <a:pt x="61" y="117"/>
                  </a:lnTo>
                  <a:lnTo>
                    <a:pt x="75" y="132"/>
                  </a:lnTo>
                  <a:lnTo>
                    <a:pt x="92" y="149"/>
                  </a:lnTo>
                  <a:lnTo>
                    <a:pt x="110" y="164"/>
                  </a:lnTo>
                  <a:lnTo>
                    <a:pt x="129" y="180"/>
                  </a:lnTo>
                  <a:lnTo>
                    <a:pt x="151" y="194"/>
                  </a:lnTo>
                  <a:lnTo>
                    <a:pt x="175" y="2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1" name="Freeform 456"/>
            <p:cNvSpPr>
              <a:spLocks/>
            </p:cNvSpPr>
            <p:nvPr userDrawn="1"/>
          </p:nvSpPr>
          <p:spPr bwMode="auto">
            <a:xfrm>
              <a:off x="1676400" y="5168900"/>
              <a:ext cx="295275" cy="373063"/>
            </a:xfrm>
            <a:custGeom>
              <a:avLst/>
              <a:gdLst>
                <a:gd name="T0" fmla="*/ 557 w 557"/>
                <a:gd name="T1" fmla="*/ 403 h 705"/>
                <a:gd name="T2" fmla="*/ 555 w 557"/>
                <a:gd name="T3" fmla="*/ 444 h 705"/>
                <a:gd name="T4" fmla="*/ 551 w 557"/>
                <a:gd name="T5" fmla="*/ 480 h 705"/>
                <a:gd name="T6" fmla="*/ 545 w 557"/>
                <a:gd name="T7" fmla="*/ 514 h 705"/>
                <a:gd name="T8" fmla="*/ 535 w 557"/>
                <a:gd name="T9" fmla="*/ 545 h 705"/>
                <a:gd name="T10" fmla="*/ 523 w 557"/>
                <a:gd name="T11" fmla="*/ 572 h 705"/>
                <a:gd name="T12" fmla="*/ 509 w 557"/>
                <a:gd name="T13" fmla="*/ 597 h 705"/>
                <a:gd name="T14" fmla="*/ 494 w 557"/>
                <a:gd name="T15" fmla="*/ 618 h 705"/>
                <a:gd name="T16" fmla="*/ 476 w 557"/>
                <a:gd name="T17" fmla="*/ 637 h 705"/>
                <a:gd name="T18" fmla="*/ 456 w 557"/>
                <a:gd name="T19" fmla="*/ 654 h 705"/>
                <a:gd name="T20" fmla="*/ 434 w 557"/>
                <a:gd name="T21" fmla="*/ 668 h 705"/>
                <a:gd name="T22" fmla="*/ 387 w 557"/>
                <a:gd name="T23" fmla="*/ 690 h 705"/>
                <a:gd name="T24" fmla="*/ 334 w 557"/>
                <a:gd name="T25" fmla="*/ 702 h 705"/>
                <a:gd name="T26" fmla="*/ 278 w 557"/>
                <a:gd name="T27" fmla="*/ 705 h 705"/>
                <a:gd name="T28" fmla="*/ 250 w 557"/>
                <a:gd name="T29" fmla="*/ 704 h 705"/>
                <a:gd name="T30" fmla="*/ 196 w 557"/>
                <a:gd name="T31" fmla="*/ 696 h 705"/>
                <a:gd name="T32" fmla="*/ 146 w 557"/>
                <a:gd name="T33" fmla="*/ 680 h 705"/>
                <a:gd name="T34" fmla="*/ 112 w 557"/>
                <a:gd name="T35" fmla="*/ 661 h 705"/>
                <a:gd name="T36" fmla="*/ 92 w 557"/>
                <a:gd name="T37" fmla="*/ 646 h 705"/>
                <a:gd name="T38" fmla="*/ 73 w 557"/>
                <a:gd name="T39" fmla="*/ 628 h 705"/>
                <a:gd name="T40" fmla="*/ 56 w 557"/>
                <a:gd name="T41" fmla="*/ 608 h 705"/>
                <a:gd name="T42" fmla="*/ 41 w 557"/>
                <a:gd name="T43" fmla="*/ 584 h 705"/>
                <a:gd name="T44" fmla="*/ 28 w 557"/>
                <a:gd name="T45" fmla="*/ 558 h 705"/>
                <a:gd name="T46" fmla="*/ 18 w 557"/>
                <a:gd name="T47" fmla="*/ 529 h 705"/>
                <a:gd name="T48" fmla="*/ 10 w 557"/>
                <a:gd name="T49" fmla="*/ 497 h 705"/>
                <a:gd name="T50" fmla="*/ 4 w 557"/>
                <a:gd name="T51" fmla="*/ 461 h 705"/>
                <a:gd name="T52" fmla="*/ 1 w 557"/>
                <a:gd name="T53" fmla="*/ 423 h 705"/>
                <a:gd name="T54" fmla="*/ 0 w 557"/>
                <a:gd name="T55" fmla="*/ 403 h 705"/>
                <a:gd name="T56" fmla="*/ 3 w 557"/>
                <a:gd name="T57" fmla="*/ 362 h 705"/>
                <a:gd name="T58" fmla="*/ 13 w 557"/>
                <a:gd name="T59" fmla="*/ 283 h 705"/>
                <a:gd name="T60" fmla="*/ 35 w 557"/>
                <a:gd name="T61" fmla="*/ 211 h 705"/>
                <a:gd name="T62" fmla="*/ 64 w 557"/>
                <a:gd name="T63" fmla="*/ 146 h 705"/>
                <a:gd name="T64" fmla="*/ 82 w 557"/>
                <a:gd name="T65" fmla="*/ 118 h 705"/>
                <a:gd name="T66" fmla="*/ 103 w 557"/>
                <a:gd name="T67" fmla="*/ 92 h 705"/>
                <a:gd name="T68" fmla="*/ 124 w 557"/>
                <a:gd name="T69" fmla="*/ 69 h 705"/>
                <a:gd name="T70" fmla="*/ 146 w 557"/>
                <a:gd name="T71" fmla="*/ 49 h 705"/>
                <a:gd name="T72" fmla="*/ 170 w 557"/>
                <a:gd name="T73" fmla="*/ 31 h 705"/>
                <a:gd name="T74" fmla="*/ 196 w 557"/>
                <a:gd name="T75" fmla="*/ 18 h 705"/>
                <a:gd name="T76" fmla="*/ 223 w 557"/>
                <a:gd name="T77" fmla="*/ 8 h 705"/>
                <a:gd name="T78" fmla="*/ 250 w 557"/>
                <a:gd name="T79" fmla="*/ 1 h 705"/>
                <a:gd name="T80" fmla="*/ 278 w 557"/>
                <a:gd name="T81" fmla="*/ 0 h 705"/>
                <a:gd name="T82" fmla="*/ 293 w 557"/>
                <a:gd name="T83" fmla="*/ 0 h 705"/>
                <a:gd name="T84" fmla="*/ 321 w 557"/>
                <a:gd name="T85" fmla="*/ 5 h 705"/>
                <a:gd name="T86" fmla="*/ 349 w 557"/>
                <a:gd name="T87" fmla="*/ 12 h 705"/>
                <a:gd name="T88" fmla="*/ 375 w 557"/>
                <a:gd name="T89" fmla="*/ 24 h 705"/>
                <a:gd name="T90" fmla="*/ 400 w 557"/>
                <a:gd name="T91" fmla="*/ 39 h 705"/>
                <a:gd name="T92" fmla="*/ 423 w 557"/>
                <a:gd name="T93" fmla="*/ 58 h 705"/>
                <a:gd name="T94" fmla="*/ 445 w 557"/>
                <a:gd name="T95" fmla="*/ 80 h 705"/>
                <a:gd name="T96" fmla="*/ 466 w 557"/>
                <a:gd name="T97" fmla="*/ 105 h 705"/>
                <a:gd name="T98" fmla="*/ 484 w 557"/>
                <a:gd name="T99" fmla="*/ 132 h 705"/>
                <a:gd name="T100" fmla="*/ 509 w 557"/>
                <a:gd name="T101" fmla="*/ 177 h 705"/>
                <a:gd name="T102" fmla="*/ 535 w 557"/>
                <a:gd name="T103" fmla="*/ 246 h 705"/>
                <a:gd name="T104" fmla="*/ 551 w 557"/>
                <a:gd name="T105" fmla="*/ 321 h 705"/>
                <a:gd name="T106" fmla="*/ 557 w 557"/>
                <a:gd name="T107" fmla="*/ 382 h 705"/>
                <a:gd name="T108" fmla="*/ 557 w 557"/>
                <a:gd name="T109" fmla="*/ 403 h 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57" h="705">
                  <a:moveTo>
                    <a:pt x="557" y="403"/>
                  </a:moveTo>
                  <a:lnTo>
                    <a:pt x="557" y="403"/>
                  </a:lnTo>
                  <a:lnTo>
                    <a:pt x="557" y="423"/>
                  </a:lnTo>
                  <a:lnTo>
                    <a:pt x="555" y="444"/>
                  </a:lnTo>
                  <a:lnTo>
                    <a:pt x="554" y="461"/>
                  </a:lnTo>
                  <a:lnTo>
                    <a:pt x="551" y="480"/>
                  </a:lnTo>
                  <a:lnTo>
                    <a:pt x="548" y="497"/>
                  </a:lnTo>
                  <a:lnTo>
                    <a:pt x="545" y="514"/>
                  </a:lnTo>
                  <a:lnTo>
                    <a:pt x="540" y="529"/>
                  </a:lnTo>
                  <a:lnTo>
                    <a:pt x="535" y="545"/>
                  </a:lnTo>
                  <a:lnTo>
                    <a:pt x="529" y="558"/>
                  </a:lnTo>
                  <a:lnTo>
                    <a:pt x="523" y="572"/>
                  </a:lnTo>
                  <a:lnTo>
                    <a:pt x="516" y="584"/>
                  </a:lnTo>
                  <a:lnTo>
                    <a:pt x="509" y="597"/>
                  </a:lnTo>
                  <a:lnTo>
                    <a:pt x="502" y="608"/>
                  </a:lnTo>
                  <a:lnTo>
                    <a:pt x="494" y="618"/>
                  </a:lnTo>
                  <a:lnTo>
                    <a:pt x="484" y="628"/>
                  </a:lnTo>
                  <a:lnTo>
                    <a:pt x="476" y="637"/>
                  </a:lnTo>
                  <a:lnTo>
                    <a:pt x="466" y="646"/>
                  </a:lnTo>
                  <a:lnTo>
                    <a:pt x="456" y="654"/>
                  </a:lnTo>
                  <a:lnTo>
                    <a:pt x="445" y="661"/>
                  </a:lnTo>
                  <a:lnTo>
                    <a:pt x="434" y="668"/>
                  </a:lnTo>
                  <a:lnTo>
                    <a:pt x="412" y="680"/>
                  </a:lnTo>
                  <a:lnTo>
                    <a:pt x="387" y="690"/>
                  </a:lnTo>
                  <a:lnTo>
                    <a:pt x="362" y="696"/>
                  </a:lnTo>
                  <a:lnTo>
                    <a:pt x="334" y="702"/>
                  </a:lnTo>
                  <a:lnTo>
                    <a:pt x="307" y="704"/>
                  </a:lnTo>
                  <a:lnTo>
                    <a:pt x="278" y="705"/>
                  </a:lnTo>
                  <a:lnTo>
                    <a:pt x="278" y="705"/>
                  </a:lnTo>
                  <a:lnTo>
                    <a:pt x="250" y="704"/>
                  </a:lnTo>
                  <a:lnTo>
                    <a:pt x="223" y="702"/>
                  </a:lnTo>
                  <a:lnTo>
                    <a:pt x="196" y="696"/>
                  </a:lnTo>
                  <a:lnTo>
                    <a:pt x="170" y="690"/>
                  </a:lnTo>
                  <a:lnTo>
                    <a:pt x="146" y="680"/>
                  </a:lnTo>
                  <a:lnTo>
                    <a:pt x="124" y="668"/>
                  </a:lnTo>
                  <a:lnTo>
                    <a:pt x="112" y="661"/>
                  </a:lnTo>
                  <a:lnTo>
                    <a:pt x="103" y="654"/>
                  </a:lnTo>
                  <a:lnTo>
                    <a:pt x="92" y="646"/>
                  </a:lnTo>
                  <a:lnTo>
                    <a:pt x="82" y="637"/>
                  </a:lnTo>
                  <a:lnTo>
                    <a:pt x="73" y="628"/>
                  </a:lnTo>
                  <a:lnTo>
                    <a:pt x="64" y="618"/>
                  </a:lnTo>
                  <a:lnTo>
                    <a:pt x="56" y="608"/>
                  </a:lnTo>
                  <a:lnTo>
                    <a:pt x="48" y="597"/>
                  </a:lnTo>
                  <a:lnTo>
                    <a:pt x="41" y="584"/>
                  </a:lnTo>
                  <a:lnTo>
                    <a:pt x="35" y="572"/>
                  </a:lnTo>
                  <a:lnTo>
                    <a:pt x="28" y="558"/>
                  </a:lnTo>
                  <a:lnTo>
                    <a:pt x="23" y="545"/>
                  </a:lnTo>
                  <a:lnTo>
                    <a:pt x="18" y="529"/>
                  </a:lnTo>
                  <a:lnTo>
                    <a:pt x="13" y="514"/>
                  </a:lnTo>
                  <a:lnTo>
                    <a:pt x="10" y="497"/>
                  </a:lnTo>
                  <a:lnTo>
                    <a:pt x="6" y="480"/>
                  </a:lnTo>
                  <a:lnTo>
                    <a:pt x="4" y="461"/>
                  </a:lnTo>
                  <a:lnTo>
                    <a:pt x="3" y="444"/>
                  </a:lnTo>
                  <a:lnTo>
                    <a:pt x="1" y="423"/>
                  </a:lnTo>
                  <a:lnTo>
                    <a:pt x="0" y="403"/>
                  </a:lnTo>
                  <a:lnTo>
                    <a:pt x="0" y="403"/>
                  </a:lnTo>
                  <a:lnTo>
                    <a:pt x="1" y="382"/>
                  </a:lnTo>
                  <a:lnTo>
                    <a:pt x="3" y="362"/>
                  </a:lnTo>
                  <a:lnTo>
                    <a:pt x="6" y="321"/>
                  </a:lnTo>
                  <a:lnTo>
                    <a:pt x="13" y="283"/>
                  </a:lnTo>
                  <a:lnTo>
                    <a:pt x="23" y="246"/>
                  </a:lnTo>
                  <a:lnTo>
                    <a:pt x="35" y="211"/>
                  </a:lnTo>
                  <a:lnTo>
                    <a:pt x="48" y="177"/>
                  </a:lnTo>
                  <a:lnTo>
                    <a:pt x="64" y="146"/>
                  </a:lnTo>
                  <a:lnTo>
                    <a:pt x="73" y="132"/>
                  </a:lnTo>
                  <a:lnTo>
                    <a:pt x="82" y="118"/>
                  </a:lnTo>
                  <a:lnTo>
                    <a:pt x="92" y="105"/>
                  </a:lnTo>
                  <a:lnTo>
                    <a:pt x="103" y="92"/>
                  </a:lnTo>
                  <a:lnTo>
                    <a:pt x="112" y="80"/>
                  </a:lnTo>
                  <a:lnTo>
                    <a:pt x="124" y="69"/>
                  </a:lnTo>
                  <a:lnTo>
                    <a:pt x="135" y="58"/>
                  </a:lnTo>
                  <a:lnTo>
                    <a:pt x="146" y="49"/>
                  </a:lnTo>
                  <a:lnTo>
                    <a:pt x="158" y="39"/>
                  </a:lnTo>
                  <a:lnTo>
                    <a:pt x="170" y="31"/>
                  </a:lnTo>
                  <a:lnTo>
                    <a:pt x="183" y="24"/>
                  </a:lnTo>
                  <a:lnTo>
                    <a:pt x="196" y="18"/>
                  </a:lnTo>
                  <a:lnTo>
                    <a:pt x="209" y="12"/>
                  </a:lnTo>
                  <a:lnTo>
                    <a:pt x="223" y="8"/>
                  </a:lnTo>
                  <a:lnTo>
                    <a:pt x="237" y="5"/>
                  </a:lnTo>
                  <a:lnTo>
                    <a:pt x="250" y="1"/>
                  </a:lnTo>
                  <a:lnTo>
                    <a:pt x="264" y="0"/>
                  </a:lnTo>
                  <a:lnTo>
                    <a:pt x="278" y="0"/>
                  </a:lnTo>
                  <a:lnTo>
                    <a:pt x="278" y="0"/>
                  </a:lnTo>
                  <a:lnTo>
                    <a:pt x="293" y="0"/>
                  </a:lnTo>
                  <a:lnTo>
                    <a:pt x="307" y="1"/>
                  </a:lnTo>
                  <a:lnTo>
                    <a:pt x="321" y="5"/>
                  </a:lnTo>
                  <a:lnTo>
                    <a:pt x="334" y="8"/>
                  </a:lnTo>
                  <a:lnTo>
                    <a:pt x="349" y="12"/>
                  </a:lnTo>
                  <a:lnTo>
                    <a:pt x="362" y="18"/>
                  </a:lnTo>
                  <a:lnTo>
                    <a:pt x="375" y="24"/>
                  </a:lnTo>
                  <a:lnTo>
                    <a:pt x="387" y="31"/>
                  </a:lnTo>
                  <a:lnTo>
                    <a:pt x="400" y="39"/>
                  </a:lnTo>
                  <a:lnTo>
                    <a:pt x="412" y="49"/>
                  </a:lnTo>
                  <a:lnTo>
                    <a:pt x="423" y="58"/>
                  </a:lnTo>
                  <a:lnTo>
                    <a:pt x="434" y="69"/>
                  </a:lnTo>
                  <a:lnTo>
                    <a:pt x="445" y="80"/>
                  </a:lnTo>
                  <a:lnTo>
                    <a:pt x="456" y="92"/>
                  </a:lnTo>
                  <a:lnTo>
                    <a:pt x="466" y="105"/>
                  </a:lnTo>
                  <a:lnTo>
                    <a:pt x="476" y="118"/>
                  </a:lnTo>
                  <a:lnTo>
                    <a:pt x="484" y="132"/>
                  </a:lnTo>
                  <a:lnTo>
                    <a:pt x="494" y="146"/>
                  </a:lnTo>
                  <a:lnTo>
                    <a:pt x="509" y="177"/>
                  </a:lnTo>
                  <a:lnTo>
                    <a:pt x="523" y="211"/>
                  </a:lnTo>
                  <a:lnTo>
                    <a:pt x="535" y="246"/>
                  </a:lnTo>
                  <a:lnTo>
                    <a:pt x="545" y="283"/>
                  </a:lnTo>
                  <a:lnTo>
                    <a:pt x="551" y="321"/>
                  </a:lnTo>
                  <a:lnTo>
                    <a:pt x="555" y="362"/>
                  </a:lnTo>
                  <a:lnTo>
                    <a:pt x="557" y="382"/>
                  </a:lnTo>
                  <a:lnTo>
                    <a:pt x="557" y="403"/>
                  </a:lnTo>
                  <a:lnTo>
                    <a:pt x="557" y="403"/>
                  </a:lnTo>
                  <a:close/>
                </a:path>
              </a:pathLst>
            </a:custGeom>
            <a:solidFill>
              <a:srgbClr val="92CE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2" name="Freeform 457"/>
            <p:cNvSpPr>
              <a:spLocks/>
            </p:cNvSpPr>
            <p:nvPr userDrawn="1"/>
          </p:nvSpPr>
          <p:spPr bwMode="auto">
            <a:xfrm>
              <a:off x="1808163" y="5341938"/>
              <a:ext cx="33338" cy="379413"/>
            </a:xfrm>
            <a:custGeom>
              <a:avLst/>
              <a:gdLst>
                <a:gd name="T0" fmla="*/ 63 w 63"/>
                <a:gd name="T1" fmla="*/ 716 h 716"/>
                <a:gd name="T2" fmla="*/ 47 w 63"/>
                <a:gd name="T3" fmla="*/ 18 h 716"/>
                <a:gd name="T4" fmla="*/ 47 w 63"/>
                <a:gd name="T5" fmla="*/ 18 h 716"/>
                <a:gd name="T6" fmla="*/ 46 w 63"/>
                <a:gd name="T7" fmla="*/ 11 h 716"/>
                <a:gd name="T8" fmla="*/ 42 w 63"/>
                <a:gd name="T9" fmla="*/ 6 h 716"/>
                <a:gd name="T10" fmla="*/ 38 w 63"/>
                <a:gd name="T11" fmla="*/ 1 h 716"/>
                <a:gd name="T12" fmla="*/ 34 w 63"/>
                <a:gd name="T13" fmla="*/ 0 h 716"/>
                <a:gd name="T14" fmla="*/ 30 w 63"/>
                <a:gd name="T15" fmla="*/ 0 h 716"/>
                <a:gd name="T16" fmla="*/ 30 w 63"/>
                <a:gd name="T17" fmla="*/ 0 h 716"/>
                <a:gd name="T18" fmla="*/ 30 w 63"/>
                <a:gd name="T19" fmla="*/ 0 h 716"/>
                <a:gd name="T20" fmla="*/ 28 w 63"/>
                <a:gd name="T21" fmla="*/ 0 h 716"/>
                <a:gd name="T22" fmla="*/ 24 w 63"/>
                <a:gd name="T23" fmla="*/ 1 h 716"/>
                <a:gd name="T24" fmla="*/ 20 w 63"/>
                <a:gd name="T25" fmla="*/ 6 h 716"/>
                <a:gd name="T26" fmla="*/ 16 w 63"/>
                <a:gd name="T27" fmla="*/ 11 h 716"/>
                <a:gd name="T28" fmla="*/ 15 w 63"/>
                <a:gd name="T29" fmla="*/ 18 h 716"/>
                <a:gd name="T30" fmla="*/ 0 w 63"/>
                <a:gd name="T31" fmla="*/ 716 h 716"/>
                <a:gd name="T32" fmla="*/ 63 w 63"/>
                <a:gd name="T33" fmla="*/ 716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3" h="716">
                  <a:moveTo>
                    <a:pt x="63" y="716"/>
                  </a:moveTo>
                  <a:lnTo>
                    <a:pt x="47" y="18"/>
                  </a:lnTo>
                  <a:lnTo>
                    <a:pt x="47" y="18"/>
                  </a:lnTo>
                  <a:lnTo>
                    <a:pt x="46" y="11"/>
                  </a:lnTo>
                  <a:lnTo>
                    <a:pt x="42" y="6"/>
                  </a:lnTo>
                  <a:lnTo>
                    <a:pt x="38" y="1"/>
                  </a:lnTo>
                  <a:lnTo>
                    <a:pt x="34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28" y="0"/>
                  </a:lnTo>
                  <a:lnTo>
                    <a:pt x="24" y="1"/>
                  </a:lnTo>
                  <a:lnTo>
                    <a:pt x="20" y="6"/>
                  </a:lnTo>
                  <a:lnTo>
                    <a:pt x="16" y="11"/>
                  </a:lnTo>
                  <a:lnTo>
                    <a:pt x="15" y="18"/>
                  </a:lnTo>
                  <a:lnTo>
                    <a:pt x="0" y="716"/>
                  </a:lnTo>
                  <a:lnTo>
                    <a:pt x="63" y="716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3" name="Freeform 458"/>
            <p:cNvSpPr>
              <a:spLocks/>
            </p:cNvSpPr>
            <p:nvPr userDrawn="1"/>
          </p:nvSpPr>
          <p:spPr bwMode="auto">
            <a:xfrm>
              <a:off x="1833563" y="5386388"/>
              <a:ext cx="92075" cy="109538"/>
            </a:xfrm>
            <a:custGeom>
              <a:avLst/>
              <a:gdLst>
                <a:gd name="T0" fmla="*/ 0 w 175"/>
                <a:gd name="T1" fmla="*/ 162 h 207"/>
                <a:gd name="T2" fmla="*/ 0 w 175"/>
                <a:gd name="T3" fmla="*/ 162 h 207"/>
                <a:gd name="T4" fmla="*/ 14 w 175"/>
                <a:gd name="T5" fmla="*/ 154 h 207"/>
                <a:gd name="T6" fmla="*/ 31 w 175"/>
                <a:gd name="T7" fmla="*/ 143 h 207"/>
                <a:gd name="T8" fmla="*/ 51 w 175"/>
                <a:gd name="T9" fmla="*/ 128 h 207"/>
                <a:gd name="T10" fmla="*/ 75 w 175"/>
                <a:gd name="T11" fmla="*/ 106 h 207"/>
                <a:gd name="T12" fmla="*/ 88 w 175"/>
                <a:gd name="T13" fmla="*/ 93 h 207"/>
                <a:gd name="T14" fmla="*/ 101 w 175"/>
                <a:gd name="T15" fmla="*/ 79 h 207"/>
                <a:gd name="T16" fmla="*/ 114 w 175"/>
                <a:gd name="T17" fmla="*/ 62 h 207"/>
                <a:gd name="T18" fmla="*/ 128 w 175"/>
                <a:gd name="T19" fmla="*/ 44 h 207"/>
                <a:gd name="T20" fmla="*/ 142 w 175"/>
                <a:gd name="T21" fmla="*/ 25 h 207"/>
                <a:gd name="T22" fmla="*/ 156 w 175"/>
                <a:gd name="T23" fmla="*/ 4 h 207"/>
                <a:gd name="T24" fmla="*/ 156 w 175"/>
                <a:gd name="T25" fmla="*/ 4 h 207"/>
                <a:gd name="T26" fmla="*/ 158 w 175"/>
                <a:gd name="T27" fmla="*/ 2 h 207"/>
                <a:gd name="T28" fmla="*/ 165 w 175"/>
                <a:gd name="T29" fmla="*/ 0 h 207"/>
                <a:gd name="T30" fmla="*/ 169 w 175"/>
                <a:gd name="T31" fmla="*/ 0 h 207"/>
                <a:gd name="T32" fmla="*/ 172 w 175"/>
                <a:gd name="T33" fmla="*/ 3 h 207"/>
                <a:gd name="T34" fmla="*/ 174 w 175"/>
                <a:gd name="T35" fmla="*/ 6 h 207"/>
                <a:gd name="T36" fmla="*/ 175 w 175"/>
                <a:gd name="T37" fmla="*/ 12 h 207"/>
                <a:gd name="T38" fmla="*/ 175 w 175"/>
                <a:gd name="T39" fmla="*/ 12 h 207"/>
                <a:gd name="T40" fmla="*/ 172 w 175"/>
                <a:gd name="T41" fmla="*/ 17 h 207"/>
                <a:gd name="T42" fmla="*/ 165 w 175"/>
                <a:gd name="T43" fmla="*/ 34 h 207"/>
                <a:gd name="T44" fmla="*/ 155 w 175"/>
                <a:gd name="T45" fmla="*/ 56 h 207"/>
                <a:gd name="T46" fmla="*/ 146 w 175"/>
                <a:gd name="T47" fmla="*/ 71 h 207"/>
                <a:gd name="T48" fmla="*/ 137 w 175"/>
                <a:gd name="T49" fmla="*/ 85 h 207"/>
                <a:gd name="T50" fmla="*/ 126 w 175"/>
                <a:gd name="T51" fmla="*/ 102 h 207"/>
                <a:gd name="T52" fmla="*/ 114 w 175"/>
                <a:gd name="T53" fmla="*/ 117 h 207"/>
                <a:gd name="T54" fmla="*/ 100 w 175"/>
                <a:gd name="T55" fmla="*/ 134 h 207"/>
                <a:gd name="T56" fmla="*/ 83 w 175"/>
                <a:gd name="T57" fmla="*/ 149 h 207"/>
                <a:gd name="T58" fmla="*/ 65 w 175"/>
                <a:gd name="T59" fmla="*/ 166 h 207"/>
                <a:gd name="T60" fmla="*/ 45 w 175"/>
                <a:gd name="T61" fmla="*/ 181 h 207"/>
                <a:gd name="T62" fmla="*/ 24 w 175"/>
                <a:gd name="T63" fmla="*/ 195 h 207"/>
                <a:gd name="T64" fmla="*/ 0 w 175"/>
                <a:gd name="T65" fmla="*/ 207 h 207"/>
                <a:gd name="T66" fmla="*/ 0 w 175"/>
                <a:gd name="T67" fmla="*/ 162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5" h="207">
                  <a:moveTo>
                    <a:pt x="0" y="162"/>
                  </a:moveTo>
                  <a:lnTo>
                    <a:pt x="0" y="162"/>
                  </a:lnTo>
                  <a:lnTo>
                    <a:pt x="14" y="154"/>
                  </a:lnTo>
                  <a:lnTo>
                    <a:pt x="31" y="143"/>
                  </a:lnTo>
                  <a:lnTo>
                    <a:pt x="51" y="128"/>
                  </a:lnTo>
                  <a:lnTo>
                    <a:pt x="75" y="106"/>
                  </a:lnTo>
                  <a:lnTo>
                    <a:pt x="88" y="93"/>
                  </a:lnTo>
                  <a:lnTo>
                    <a:pt x="101" y="79"/>
                  </a:lnTo>
                  <a:lnTo>
                    <a:pt x="114" y="62"/>
                  </a:lnTo>
                  <a:lnTo>
                    <a:pt x="128" y="44"/>
                  </a:lnTo>
                  <a:lnTo>
                    <a:pt x="142" y="25"/>
                  </a:lnTo>
                  <a:lnTo>
                    <a:pt x="156" y="4"/>
                  </a:lnTo>
                  <a:lnTo>
                    <a:pt x="156" y="4"/>
                  </a:lnTo>
                  <a:lnTo>
                    <a:pt x="158" y="2"/>
                  </a:lnTo>
                  <a:lnTo>
                    <a:pt x="165" y="0"/>
                  </a:lnTo>
                  <a:lnTo>
                    <a:pt x="169" y="0"/>
                  </a:lnTo>
                  <a:lnTo>
                    <a:pt x="172" y="3"/>
                  </a:lnTo>
                  <a:lnTo>
                    <a:pt x="174" y="6"/>
                  </a:lnTo>
                  <a:lnTo>
                    <a:pt x="175" y="12"/>
                  </a:lnTo>
                  <a:lnTo>
                    <a:pt x="175" y="12"/>
                  </a:lnTo>
                  <a:lnTo>
                    <a:pt x="172" y="17"/>
                  </a:lnTo>
                  <a:lnTo>
                    <a:pt x="165" y="34"/>
                  </a:lnTo>
                  <a:lnTo>
                    <a:pt x="155" y="56"/>
                  </a:lnTo>
                  <a:lnTo>
                    <a:pt x="146" y="71"/>
                  </a:lnTo>
                  <a:lnTo>
                    <a:pt x="137" y="85"/>
                  </a:lnTo>
                  <a:lnTo>
                    <a:pt x="126" y="102"/>
                  </a:lnTo>
                  <a:lnTo>
                    <a:pt x="114" y="117"/>
                  </a:lnTo>
                  <a:lnTo>
                    <a:pt x="100" y="134"/>
                  </a:lnTo>
                  <a:lnTo>
                    <a:pt x="83" y="149"/>
                  </a:lnTo>
                  <a:lnTo>
                    <a:pt x="65" y="166"/>
                  </a:lnTo>
                  <a:lnTo>
                    <a:pt x="45" y="181"/>
                  </a:lnTo>
                  <a:lnTo>
                    <a:pt x="24" y="195"/>
                  </a:lnTo>
                  <a:lnTo>
                    <a:pt x="0" y="207"/>
                  </a:lnTo>
                  <a:lnTo>
                    <a:pt x="0" y="162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4" name="Freeform 459"/>
            <p:cNvSpPr>
              <a:spLocks/>
            </p:cNvSpPr>
            <p:nvPr userDrawn="1"/>
          </p:nvSpPr>
          <p:spPr bwMode="auto">
            <a:xfrm>
              <a:off x="1833563" y="5386388"/>
              <a:ext cx="92075" cy="109538"/>
            </a:xfrm>
            <a:custGeom>
              <a:avLst/>
              <a:gdLst>
                <a:gd name="T0" fmla="*/ 0 w 175"/>
                <a:gd name="T1" fmla="*/ 162 h 207"/>
                <a:gd name="T2" fmla="*/ 0 w 175"/>
                <a:gd name="T3" fmla="*/ 162 h 207"/>
                <a:gd name="T4" fmla="*/ 14 w 175"/>
                <a:gd name="T5" fmla="*/ 154 h 207"/>
                <a:gd name="T6" fmla="*/ 31 w 175"/>
                <a:gd name="T7" fmla="*/ 143 h 207"/>
                <a:gd name="T8" fmla="*/ 51 w 175"/>
                <a:gd name="T9" fmla="*/ 128 h 207"/>
                <a:gd name="T10" fmla="*/ 75 w 175"/>
                <a:gd name="T11" fmla="*/ 106 h 207"/>
                <a:gd name="T12" fmla="*/ 88 w 175"/>
                <a:gd name="T13" fmla="*/ 93 h 207"/>
                <a:gd name="T14" fmla="*/ 101 w 175"/>
                <a:gd name="T15" fmla="*/ 79 h 207"/>
                <a:gd name="T16" fmla="*/ 114 w 175"/>
                <a:gd name="T17" fmla="*/ 62 h 207"/>
                <a:gd name="T18" fmla="*/ 128 w 175"/>
                <a:gd name="T19" fmla="*/ 44 h 207"/>
                <a:gd name="T20" fmla="*/ 142 w 175"/>
                <a:gd name="T21" fmla="*/ 25 h 207"/>
                <a:gd name="T22" fmla="*/ 156 w 175"/>
                <a:gd name="T23" fmla="*/ 4 h 207"/>
                <a:gd name="T24" fmla="*/ 156 w 175"/>
                <a:gd name="T25" fmla="*/ 4 h 207"/>
                <a:gd name="T26" fmla="*/ 158 w 175"/>
                <a:gd name="T27" fmla="*/ 2 h 207"/>
                <a:gd name="T28" fmla="*/ 165 w 175"/>
                <a:gd name="T29" fmla="*/ 0 h 207"/>
                <a:gd name="T30" fmla="*/ 169 w 175"/>
                <a:gd name="T31" fmla="*/ 0 h 207"/>
                <a:gd name="T32" fmla="*/ 172 w 175"/>
                <a:gd name="T33" fmla="*/ 3 h 207"/>
                <a:gd name="T34" fmla="*/ 174 w 175"/>
                <a:gd name="T35" fmla="*/ 6 h 207"/>
                <a:gd name="T36" fmla="*/ 175 w 175"/>
                <a:gd name="T37" fmla="*/ 12 h 207"/>
                <a:gd name="T38" fmla="*/ 175 w 175"/>
                <a:gd name="T39" fmla="*/ 12 h 207"/>
                <a:gd name="T40" fmla="*/ 172 w 175"/>
                <a:gd name="T41" fmla="*/ 17 h 207"/>
                <a:gd name="T42" fmla="*/ 165 w 175"/>
                <a:gd name="T43" fmla="*/ 34 h 207"/>
                <a:gd name="T44" fmla="*/ 155 w 175"/>
                <a:gd name="T45" fmla="*/ 56 h 207"/>
                <a:gd name="T46" fmla="*/ 146 w 175"/>
                <a:gd name="T47" fmla="*/ 71 h 207"/>
                <a:gd name="T48" fmla="*/ 137 w 175"/>
                <a:gd name="T49" fmla="*/ 85 h 207"/>
                <a:gd name="T50" fmla="*/ 126 w 175"/>
                <a:gd name="T51" fmla="*/ 102 h 207"/>
                <a:gd name="T52" fmla="*/ 114 w 175"/>
                <a:gd name="T53" fmla="*/ 117 h 207"/>
                <a:gd name="T54" fmla="*/ 100 w 175"/>
                <a:gd name="T55" fmla="*/ 134 h 207"/>
                <a:gd name="T56" fmla="*/ 83 w 175"/>
                <a:gd name="T57" fmla="*/ 149 h 207"/>
                <a:gd name="T58" fmla="*/ 65 w 175"/>
                <a:gd name="T59" fmla="*/ 166 h 207"/>
                <a:gd name="T60" fmla="*/ 45 w 175"/>
                <a:gd name="T61" fmla="*/ 181 h 207"/>
                <a:gd name="T62" fmla="*/ 24 w 175"/>
                <a:gd name="T63" fmla="*/ 195 h 207"/>
                <a:gd name="T64" fmla="*/ 0 w 175"/>
                <a:gd name="T65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207">
                  <a:moveTo>
                    <a:pt x="0" y="162"/>
                  </a:moveTo>
                  <a:lnTo>
                    <a:pt x="0" y="162"/>
                  </a:lnTo>
                  <a:lnTo>
                    <a:pt x="14" y="154"/>
                  </a:lnTo>
                  <a:lnTo>
                    <a:pt x="31" y="143"/>
                  </a:lnTo>
                  <a:lnTo>
                    <a:pt x="51" y="128"/>
                  </a:lnTo>
                  <a:lnTo>
                    <a:pt x="75" y="106"/>
                  </a:lnTo>
                  <a:lnTo>
                    <a:pt x="88" y="93"/>
                  </a:lnTo>
                  <a:lnTo>
                    <a:pt x="101" y="79"/>
                  </a:lnTo>
                  <a:lnTo>
                    <a:pt x="114" y="62"/>
                  </a:lnTo>
                  <a:lnTo>
                    <a:pt x="128" y="44"/>
                  </a:lnTo>
                  <a:lnTo>
                    <a:pt x="142" y="25"/>
                  </a:lnTo>
                  <a:lnTo>
                    <a:pt x="156" y="4"/>
                  </a:lnTo>
                  <a:lnTo>
                    <a:pt x="156" y="4"/>
                  </a:lnTo>
                  <a:lnTo>
                    <a:pt x="158" y="2"/>
                  </a:lnTo>
                  <a:lnTo>
                    <a:pt x="165" y="0"/>
                  </a:lnTo>
                  <a:lnTo>
                    <a:pt x="169" y="0"/>
                  </a:lnTo>
                  <a:lnTo>
                    <a:pt x="172" y="3"/>
                  </a:lnTo>
                  <a:lnTo>
                    <a:pt x="174" y="6"/>
                  </a:lnTo>
                  <a:lnTo>
                    <a:pt x="175" y="12"/>
                  </a:lnTo>
                  <a:lnTo>
                    <a:pt x="175" y="12"/>
                  </a:lnTo>
                  <a:lnTo>
                    <a:pt x="172" y="17"/>
                  </a:lnTo>
                  <a:lnTo>
                    <a:pt x="165" y="34"/>
                  </a:lnTo>
                  <a:lnTo>
                    <a:pt x="155" y="56"/>
                  </a:lnTo>
                  <a:lnTo>
                    <a:pt x="146" y="71"/>
                  </a:lnTo>
                  <a:lnTo>
                    <a:pt x="137" y="85"/>
                  </a:lnTo>
                  <a:lnTo>
                    <a:pt x="126" y="102"/>
                  </a:lnTo>
                  <a:lnTo>
                    <a:pt x="114" y="117"/>
                  </a:lnTo>
                  <a:lnTo>
                    <a:pt x="100" y="134"/>
                  </a:lnTo>
                  <a:lnTo>
                    <a:pt x="83" y="149"/>
                  </a:lnTo>
                  <a:lnTo>
                    <a:pt x="65" y="166"/>
                  </a:lnTo>
                  <a:lnTo>
                    <a:pt x="45" y="181"/>
                  </a:lnTo>
                  <a:lnTo>
                    <a:pt x="24" y="195"/>
                  </a:lnTo>
                  <a:lnTo>
                    <a:pt x="0" y="2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5" name="Freeform 460"/>
            <p:cNvSpPr>
              <a:spLocks/>
            </p:cNvSpPr>
            <p:nvPr userDrawn="1"/>
          </p:nvSpPr>
          <p:spPr bwMode="auto">
            <a:xfrm>
              <a:off x="1724025" y="5386388"/>
              <a:ext cx="92075" cy="109538"/>
            </a:xfrm>
            <a:custGeom>
              <a:avLst/>
              <a:gdLst>
                <a:gd name="T0" fmla="*/ 175 w 175"/>
                <a:gd name="T1" fmla="*/ 162 h 207"/>
                <a:gd name="T2" fmla="*/ 175 w 175"/>
                <a:gd name="T3" fmla="*/ 162 h 207"/>
                <a:gd name="T4" fmla="*/ 161 w 175"/>
                <a:gd name="T5" fmla="*/ 154 h 207"/>
                <a:gd name="T6" fmla="*/ 144 w 175"/>
                <a:gd name="T7" fmla="*/ 143 h 207"/>
                <a:gd name="T8" fmla="*/ 124 w 175"/>
                <a:gd name="T9" fmla="*/ 128 h 207"/>
                <a:gd name="T10" fmla="*/ 100 w 175"/>
                <a:gd name="T11" fmla="*/ 106 h 207"/>
                <a:gd name="T12" fmla="*/ 87 w 175"/>
                <a:gd name="T13" fmla="*/ 93 h 207"/>
                <a:gd name="T14" fmla="*/ 74 w 175"/>
                <a:gd name="T15" fmla="*/ 79 h 207"/>
                <a:gd name="T16" fmla="*/ 60 w 175"/>
                <a:gd name="T17" fmla="*/ 62 h 207"/>
                <a:gd name="T18" fmla="*/ 47 w 175"/>
                <a:gd name="T19" fmla="*/ 44 h 207"/>
                <a:gd name="T20" fmla="*/ 32 w 175"/>
                <a:gd name="T21" fmla="*/ 25 h 207"/>
                <a:gd name="T22" fmla="*/ 19 w 175"/>
                <a:gd name="T23" fmla="*/ 4 h 207"/>
                <a:gd name="T24" fmla="*/ 19 w 175"/>
                <a:gd name="T25" fmla="*/ 4 h 207"/>
                <a:gd name="T26" fmla="*/ 16 w 175"/>
                <a:gd name="T27" fmla="*/ 2 h 207"/>
                <a:gd name="T28" fmla="*/ 9 w 175"/>
                <a:gd name="T29" fmla="*/ 0 h 207"/>
                <a:gd name="T30" fmla="*/ 5 w 175"/>
                <a:gd name="T31" fmla="*/ 0 h 207"/>
                <a:gd name="T32" fmla="*/ 3 w 175"/>
                <a:gd name="T33" fmla="*/ 3 h 207"/>
                <a:gd name="T34" fmla="*/ 0 w 175"/>
                <a:gd name="T35" fmla="*/ 6 h 207"/>
                <a:gd name="T36" fmla="*/ 0 w 175"/>
                <a:gd name="T37" fmla="*/ 12 h 207"/>
                <a:gd name="T38" fmla="*/ 0 w 175"/>
                <a:gd name="T39" fmla="*/ 12 h 207"/>
                <a:gd name="T40" fmla="*/ 3 w 175"/>
                <a:gd name="T41" fmla="*/ 17 h 207"/>
                <a:gd name="T42" fmla="*/ 9 w 175"/>
                <a:gd name="T43" fmla="*/ 34 h 207"/>
                <a:gd name="T44" fmla="*/ 20 w 175"/>
                <a:gd name="T45" fmla="*/ 56 h 207"/>
                <a:gd name="T46" fmla="*/ 28 w 175"/>
                <a:gd name="T47" fmla="*/ 71 h 207"/>
                <a:gd name="T48" fmla="*/ 37 w 175"/>
                <a:gd name="T49" fmla="*/ 85 h 207"/>
                <a:gd name="T50" fmla="*/ 48 w 175"/>
                <a:gd name="T51" fmla="*/ 102 h 207"/>
                <a:gd name="T52" fmla="*/ 61 w 175"/>
                <a:gd name="T53" fmla="*/ 117 h 207"/>
                <a:gd name="T54" fmla="*/ 75 w 175"/>
                <a:gd name="T55" fmla="*/ 134 h 207"/>
                <a:gd name="T56" fmla="*/ 91 w 175"/>
                <a:gd name="T57" fmla="*/ 149 h 207"/>
                <a:gd name="T58" fmla="*/ 108 w 175"/>
                <a:gd name="T59" fmla="*/ 166 h 207"/>
                <a:gd name="T60" fmla="*/ 129 w 175"/>
                <a:gd name="T61" fmla="*/ 181 h 207"/>
                <a:gd name="T62" fmla="*/ 151 w 175"/>
                <a:gd name="T63" fmla="*/ 195 h 207"/>
                <a:gd name="T64" fmla="*/ 175 w 175"/>
                <a:gd name="T65" fmla="*/ 207 h 207"/>
                <a:gd name="T66" fmla="*/ 175 w 175"/>
                <a:gd name="T67" fmla="*/ 162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5" h="207">
                  <a:moveTo>
                    <a:pt x="175" y="162"/>
                  </a:moveTo>
                  <a:lnTo>
                    <a:pt x="175" y="162"/>
                  </a:lnTo>
                  <a:lnTo>
                    <a:pt x="161" y="154"/>
                  </a:lnTo>
                  <a:lnTo>
                    <a:pt x="144" y="143"/>
                  </a:lnTo>
                  <a:lnTo>
                    <a:pt x="124" y="128"/>
                  </a:lnTo>
                  <a:lnTo>
                    <a:pt x="100" y="106"/>
                  </a:lnTo>
                  <a:lnTo>
                    <a:pt x="87" y="93"/>
                  </a:lnTo>
                  <a:lnTo>
                    <a:pt x="74" y="79"/>
                  </a:lnTo>
                  <a:lnTo>
                    <a:pt x="60" y="62"/>
                  </a:lnTo>
                  <a:lnTo>
                    <a:pt x="47" y="44"/>
                  </a:lnTo>
                  <a:lnTo>
                    <a:pt x="32" y="25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6" y="2"/>
                  </a:lnTo>
                  <a:lnTo>
                    <a:pt x="9" y="0"/>
                  </a:lnTo>
                  <a:lnTo>
                    <a:pt x="5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3" y="17"/>
                  </a:lnTo>
                  <a:lnTo>
                    <a:pt x="9" y="34"/>
                  </a:lnTo>
                  <a:lnTo>
                    <a:pt x="20" y="56"/>
                  </a:lnTo>
                  <a:lnTo>
                    <a:pt x="28" y="71"/>
                  </a:lnTo>
                  <a:lnTo>
                    <a:pt x="37" y="85"/>
                  </a:lnTo>
                  <a:lnTo>
                    <a:pt x="48" y="102"/>
                  </a:lnTo>
                  <a:lnTo>
                    <a:pt x="61" y="117"/>
                  </a:lnTo>
                  <a:lnTo>
                    <a:pt x="75" y="134"/>
                  </a:lnTo>
                  <a:lnTo>
                    <a:pt x="91" y="149"/>
                  </a:lnTo>
                  <a:lnTo>
                    <a:pt x="108" y="166"/>
                  </a:lnTo>
                  <a:lnTo>
                    <a:pt x="129" y="181"/>
                  </a:lnTo>
                  <a:lnTo>
                    <a:pt x="151" y="195"/>
                  </a:lnTo>
                  <a:lnTo>
                    <a:pt x="175" y="207"/>
                  </a:lnTo>
                  <a:lnTo>
                    <a:pt x="175" y="162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6" name="Freeform 461"/>
            <p:cNvSpPr>
              <a:spLocks/>
            </p:cNvSpPr>
            <p:nvPr userDrawn="1"/>
          </p:nvSpPr>
          <p:spPr bwMode="auto">
            <a:xfrm>
              <a:off x="1724025" y="5386388"/>
              <a:ext cx="92075" cy="109538"/>
            </a:xfrm>
            <a:custGeom>
              <a:avLst/>
              <a:gdLst>
                <a:gd name="T0" fmla="*/ 175 w 175"/>
                <a:gd name="T1" fmla="*/ 162 h 207"/>
                <a:gd name="T2" fmla="*/ 175 w 175"/>
                <a:gd name="T3" fmla="*/ 162 h 207"/>
                <a:gd name="T4" fmla="*/ 161 w 175"/>
                <a:gd name="T5" fmla="*/ 154 h 207"/>
                <a:gd name="T6" fmla="*/ 144 w 175"/>
                <a:gd name="T7" fmla="*/ 143 h 207"/>
                <a:gd name="T8" fmla="*/ 124 w 175"/>
                <a:gd name="T9" fmla="*/ 128 h 207"/>
                <a:gd name="T10" fmla="*/ 100 w 175"/>
                <a:gd name="T11" fmla="*/ 106 h 207"/>
                <a:gd name="T12" fmla="*/ 87 w 175"/>
                <a:gd name="T13" fmla="*/ 93 h 207"/>
                <a:gd name="T14" fmla="*/ 74 w 175"/>
                <a:gd name="T15" fmla="*/ 79 h 207"/>
                <a:gd name="T16" fmla="*/ 60 w 175"/>
                <a:gd name="T17" fmla="*/ 62 h 207"/>
                <a:gd name="T18" fmla="*/ 47 w 175"/>
                <a:gd name="T19" fmla="*/ 44 h 207"/>
                <a:gd name="T20" fmla="*/ 32 w 175"/>
                <a:gd name="T21" fmla="*/ 25 h 207"/>
                <a:gd name="T22" fmla="*/ 19 w 175"/>
                <a:gd name="T23" fmla="*/ 4 h 207"/>
                <a:gd name="T24" fmla="*/ 19 w 175"/>
                <a:gd name="T25" fmla="*/ 4 h 207"/>
                <a:gd name="T26" fmla="*/ 16 w 175"/>
                <a:gd name="T27" fmla="*/ 2 h 207"/>
                <a:gd name="T28" fmla="*/ 9 w 175"/>
                <a:gd name="T29" fmla="*/ 0 h 207"/>
                <a:gd name="T30" fmla="*/ 5 w 175"/>
                <a:gd name="T31" fmla="*/ 0 h 207"/>
                <a:gd name="T32" fmla="*/ 3 w 175"/>
                <a:gd name="T33" fmla="*/ 3 h 207"/>
                <a:gd name="T34" fmla="*/ 0 w 175"/>
                <a:gd name="T35" fmla="*/ 6 h 207"/>
                <a:gd name="T36" fmla="*/ 0 w 175"/>
                <a:gd name="T37" fmla="*/ 12 h 207"/>
                <a:gd name="T38" fmla="*/ 0 w 175"/>
                <a:gd name="T39" fmla="*/ 12 h 207"/>
                <a:gd name="T40" fmla="*/ 3 w 175"/>
                <a:gd name="T41" fmla="*/ 17 h 207"/>
                <a:gd name="T42" fmla="*/ 9 w 175"/>
                <a:gd name="T43" fmla="*/ 34 h 207"/>
                <a:gd name="T44" fmla="*/ 20 w 175"/>
                <a:gd name="T45" fmla="*/ 56 h 207"/>
                <a:gd name="T46" fmla="*/ 28 w 175"/>
                <a:gd name="T47" fmla="*/ 71 h 207"/>
                <a:gd name="T48" fmla="*/ 37 w 175"/>
                <a:gd name="T49" fmla="*/ 85 h 207"/>
                <a:gd name="T50" fmla="*/ 48 w 175"/>
                <a:gd name="T51" fmla="*/ 102 h 207"/>
                <a:gd name="T52" fmla="*/ 61 w 175"/>
                <a:gd name="T53" fmla="*/ 117 h 207"/>
                <a:gd name="T54" fmla="*/ 75 w 175"/>
                <a:gd name="T55" fmla="*/ 134 h 207"/>
                <a:gd name="T56" fmla="*/ 91 w 175"/>
                <a:gd name="T57" fmla="*/ 149 h 207"/>
                <a:gd name="T58" fmla="*/ 108 w 175"/>
                <a:gd name="T59" fmla="*/ 166 h 207"/>
                <a:gd name="T60" fmla="*/ 129 w 175"/>
                <a:gd name="T61" fmla="*/ 181 h 207"/>
                <a:gd name="T62" fmla="*/ 151 w 175"/>
                <a:gd name="T63" fmla="*/ 195 h 207"/>
                <a:gd name="T64" fmla="*/ 175 w 175"/>
                <a:gd name="T65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207">
                  <a:moveTo>
                    <a:pt x="175" y="162"/>
                  </a:moveTo>
                  <a:lnTo>
                    <a:pt x="175" y="162"/>
                  </a:lnTo>
                  <a:lnTo>
                    <a:pt x="161" y="154"/>
                  </a:lnTo>
                  <a:lnTo>
                    <a:pt x="144" y="143"/>
                  </a:lnTo>
                  <a:lnTo>
                    <a:pt x="124" y="128"/>
                  </a:lnTo>
                  <a:lnTo>
                    <a:pt x="100" y="106"/>
                  </a:lnTo>
                  <a:lnTo>
                    <a:pt x="87" y="93"/>
                  </a:lnTo>
                  <a:lnTo>
                    <a:pt x="74" y="79"/>
                  </a:lnTo>
                  <a:lnTo>
                    <a:pt x="60" y="62"/>
                  </a:lnTo>
                  <a:lnTo>
                    <a:pt x="47" y="44"/>
                  </a:lnTo>
                  <a:lnTo>
                    <a:pt x="32" y="25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6" y="2"/>
                  </a:lnTo>
                  <a:lnTo>
                    <a:pt x="9" y="0"/>
                  </a:lnTo>
                  <a:lnTo>
                    <a:pt x="5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3" y="17"/>
                  </a:lnTo>
                  <a:lnTo>
                    <a:pt x="9" y="34"/>
                  </a:lnTo>
                  <a:lnTo>
                    <a:pt x="20" y="56"/>
                  </a:lnTo>
                  <a:lnTo>
                    <a:pt x="28" y="71"/>
                  </a:lnTo>
                  <a:lnTo>
                    <a:pt x="37" y="85"/>
                  </a:lnTo>
                  <a:lnTo>
                    <a:pt x="48" y="102"/>
                  </a:lnTo>
                  <a:lnTo>
                    <a:pt x="61" y="117"/>
                  </a:lnTo>
                  <a:lnTo>
                    <a:pt x="75" y="134"/>
                  </a:lnTo>
                  <a:lnTo>
                    <a:pt x="91" y="149"/>
                  </a:lnTo>
                  <a:lnTo>
                    <a:pt x="108" y="166"/>
                  </a:lnTo>
                  <a:lnTo>
                    <a:pt x="129" y="181"/>
                  </a:lnTo>
                  <a:lnTo>
                    <a:pt x="151" y="195"/>
                  </a:lnTo>
                  <a:lnTo>
                    <a:pt x="175" y="2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7" name="Freeform 462"/>
            <p:cNvSpPr>
              <a:spLocks/>
            </p:cNvSpPr>
            <p:nvPr userDrawn="1"/>
          </p:nvSpPr>
          <p:spPr bwMode="auto">
            <a:xfrm>
              <a:off x="2036763" y="5168900"/>
              <a:ext cx="293688" cy="373063"/>
            </a:xfrm>
            <a:custGeom>
              <a:avLst/>
              <a:gdLst>
                <a:gd name="T0" fmla="*/ 556 w 556"/>
                <a:gd name="T1" fmla="*/ 403 h 705"/>
                <a:gd name="T2" fmla="*/ 554 w 556"/>
                <a:gd name="T3" fmla="*/ 444 h 705"/>
                <a:gd name="T4" fmla="*/ 550 w 556"/>
                <a:gd name="T5" fmla="*/ 480 h 705"/>
                <a:gd name="T6" fmla="*/ 543 w 556"/>
                <a:gd name="T7" fmla="*/ 514 h 705"/>
                <a:gd name="T8" fmla="*/ 534 w 556"/>
                <a:gd name="T9" fmla="*/ 545 h 705"/>
                <a:gd name="T10" fmla="*/ 522 w 556"/>
                <a:gd name="T11" fmla="*/ 572 h 705"/>
                <a:gd name="T12" fmla="*/ 509 w 556"/>
                <a:gd name="T13" fmla="*/ 597 h 705"/>
                <a:gd name="T14" fmla="*/ 492 w 556"/>
                <a:gd name="T15" fmla="*/ 618 h 705"/>
                <a:gd name="T16" fmla="*/ 474 w 556"/>
                <a:gd name="T17" fmla="*/ 637 h 705"/>
                <a:gd name="T18" fmla="*/ 455 w 556"/>
                <a:gd name="T19" fmla="*/ 654 h 705"/>
                <a:gd name="T20" fmla="*/ 434 w 556"/>
                <a:gd name="T21" fmla="*/ 668 h 705"/>
                <a:gd name="T22" fmla="*/ 386 w 556"/>
                <a:gd name="T23" fmla="*/ 690 h 705"/>
                <a:gd name="T24" fmla="*/ 334 w 556"/>
                <a:gd name="T25" fmla="*/ 702 h 705"/>
                <a:gd name="T26" fmla="*/ 278 w 556"/>
                <a:gd name="T27" fmla="*/ 705 h 705"/>
                <a:gd name="T28" fmla="*/ 250 w 556"/>
                <a:gd name="T29" fmla="*/ 704 h 705"/>
                <a:gd name="T30" fmla="*/ 195 w 556"/>
                <a:gd name="T31" fmla="*/ 696 h 705"/>
                <a:gd name="T32" fmla="*/ 145 w 556"/>
                <a:gd name="T33" fmla="*/ 680 h 705"/>
                <a:gd name="T34" fmla="*/ 112 w 556"/>
                <a:gd name="T35" fmla="*/ 661 h 705"/>
                <a:gd name="T36" fmla="*/ 90 w 556"/>
                <a:gd name="T37" fmla="*/ 646 h 705"/>
                <a:gd name="T38" fmla="*/ 73 w 556"/>
                <a:gd name="T39" fmla="*/ 628 h 705"/>
                <a:gd name="T40" fmla="*/ 55 w 556"/>
                <a:gd name="T41" fmla="*/ 608 h 705"/>
                <a:gd name="T42" fmla="*/ 40 w 556"/>
                <a:gd name="T43" fmla="*/ 584 h 705"/>
                <a:gd name="T44" fmla="*/ 27 w 556"/>
                <a:gd name="T45" fmla="*/ 558 h 705"/>
                <a:gd name="T46" fmla="*/ 17 w 556"/>
                <a:gd name="T47" fmla="*/ 529 h 705"/>
                <a:gd name="T48" fmla="*/ 8 w 556"/>
                <a:gd name="T49" fmla="*/ 497 h 705"/>
                <a:gd name="T50" fmla="*/ 4 w 556"/>
                <a:gd name="T51" fmla="*/ 461 h 705"/>
                <a:gd name="T52" fmla="*/ 0 w 556"/>
                <a:gd name="T53" fmla="*/ 423 h 705"/>
                <a:gd name="T54" fmla="*/ 0 w 556"/>
                <a:gd name="T55" fmla="*/ 403 h 705"/>
                <a:gd name="T56" fmla="*/ 1 w 556"/>
                <a:gd name="T57" fmla="*/ 362 h 705"/>
                <a:gd name="T58" fmla="*/ 12 w 556"/>
                <a:gd name="T59" fmla="*/ 283 h 705"/>
                <a:gd name="T60" fmla="*/ 33 w 556"/>
                <a:gd name="T61" fmla="*/ 211 h 705"/>
                <a:gd name="T62" fmla="*/ 63 w 556"/>
                <a:gd name="T63" fmla="*/ 146 h 705"/>
                <a:gd name="T64" fmla="*/ 81 w 556"/>
                <a:gd name="T65" fmla="*/ 118 h 705"/>
                <a:gd name="T66" fmla="*/ 101 w 556"/>
                <a:gd name="T67" fmla="*/ 92 h 705"/>
                <a:gd name="T68" fmla="*/ 123 w 556"/>
                <a:gd name="T69" fmla="*/ 69 h 705"/>
                <a:gd name="T70" fmla="*/ 145 w 556"/>
                <a:gd name="T71" fmla="*/ 49 h 705"/>
                <a:gd name="T72" fmla="*/ 170 w 556"/>
                <a:gd name="T73" fmla="*/ 31 h 705"/>
                <a:gd name="T74" fmla="*/ 195 w 556"/>
                <a:gd name="T75" fmla="*/ 18 h 705"/>
                <a:gd name="T76" fmla="*/ 222 w 556"/>
                <a:gd name="T77" fmla="*/ 8 h 705"/>
                <a:gd name="T78" fmla="*/ 250 w 556"/>
                <a:gd name="T79" fmla="*/ 1 h 705"/>
                <a:gd name="T80" fmla="*/ 278 w 556"/>
                <a:gd name="T81" fmla="*/ 0 h 705"/>
                <a:gd name="T82" fmla="*/ 292 w 556"/>
                <a:gd name="T83" fmla="*/ 0 h 705"/>
                <a:gd name="T84" fmla="*/ 320 w 556"/>
                <a:gd name="T85" fmla="*/ 5 h 705"/>
                <a:gd name="T86" fmla="*/ 347 w 556"/>
                <a:gd name="T87" fmla="*/ 12 h 705"/>
                <a:gd name="T88" fmla="*/ 373 w 556"/>
                <a:gd name="T89" fmla="*/ 24 h 705"/>
                <a:gd name="T90" fmla="*/ 398 w 556"/>
                <a:gd name="T91" fmla="*/ 39 h 705"/>
                <a:gd name="T92" fmla="*/ 422 w 556"/>
                <a:gd name="T93" fmla="*/ 58 h 705"/>
                <a:gd name="T94" fmla="*/ 445 w 556"/>
                <a:gd name="T95" fmla="*/ 80 h 705"/>
                <a:gd name="T96" fmla="*/ 465 w 556"/>
                <a:gd name="T97" fmla="*/ 105 h 705"/>
                <a:gd name="T98" fmla="*/ 484 w 556"/>
                <a:gd name="T99" fmla="*/ 132 h 705"/>
                <a:gd name="T100" fmla="*/ 509 w 556"/>
                <a:gd name="T101" fmla="*/ 177 h 705"/>
                <a:gd name="T102" fmla="*/ 534 w 556"/>
                <a:gd name="T103" fmla="*/ 246 h 705"/>
                <a:gd name="T104" fmla="*/ 550 w 556"/>
                <a:gd name="T105" fmla="*/ 321 h 705"/>
                <a:gd name="T106" fmla="*/ 555 w 556"/>
                <a:gd name="T107" fmla="*/ 382 h 705"/>
                <a:gd name="T108" fmla="*/ 556 w 556"/>
                <a:gd name="T109" fmla="*/ 403 h 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56" h="705">
                  <a:moveTo>
                    <a:pt x="556" y="403"/>
                  </a:moveTo>
                  <a:lnTo>
                    <a:pt x="556" y="403"/>
                  </a:lnTo>
                  <a:lnTo>
                    <a:pt x="555" y="423"/>
                  </a:lnTo>
                  <a:lnTo>
                    <a:pt x="554" y="444"/>
                  </a:lnTo>
                  <a:lnTo>
                    <a:pt x="553" y="461"/>
                  </a:lnTo>
                  <a:lnTo>
                    <a:pt x="550" y="480"/>
                  </a:lnTo>
                  <a:lnTo>
                    <a:pt x="547" y="497"/>
                  </a:lnTo>
                  <a:lnTo>
                    <a:pt x="543" y="514"/>
                  </a:lnTo>
                  <a:lnTo>
                    <a:pt x="539" y="529"/>
                  </a:lnTo>
                  <a:lnTo>
                    <a:pt x="534" y="545"/>
                  </a:lnTo>
                  <a:lnTo>
                    <a:pt x="529" y="558"/>
                  </a:lnTo>
                  <a:lnTo>
                    <a:pt x="522" y="572"/>
                  </a:lnTo>
                  <a:lnTo>
                    <a:pt x="516" y="584"/>
                  </a:lnTo>
                  <a:lnTo>
                    <a:pt x="509" y="597"/>
                  </a:lnTo>
                  <a:lnTo>
                    <a:pt x="501" y="608"/>
                  </a:lnTo>
                  <a:lnTo>
                    <a:pt x="492" y="618"/>
                  </a:lnTo>
                  <a:lnTo>
                    <a:pt x="484" y="628"/>
                  </a:lnTo>
                  <a:lnTo>
                    <a:pt x="474" y="637"/>
                  </a:lnTo>
                  <a:lnTo>
                    <a:pt x="465" y="646"/>
                  </a:lnTo>
                  <a:lnTo>
                    <a:pt x="455" y="654"/>
                  </a:lnTo>
                  <a:lnTo>
                    <a:pt x="445" y="661"/>
                  </a:lnTo>
                  <a:lnTo>
                    <a:pt x="434" y="668"/>
                  </a:lnTo>
                  <a:lnTo>
                    <a:pt x="410" y="680"/>
                  </a:lnTo>
                  <a:lnTo>
                    <a:pt x="386" y="690"/>
                  </a:lnTo>
                  <a:lnTo>
                    <a:pt x="360" y="696"/>
                  </a:lnTo>
                  <a:lnTo>
                    <a:pt x="334" y="702"/>
                  </a:lnTo>
                  <a:lnTo>
                    <a:pt x="307" y="704"/>
                  </a:lnTo>
                  <a:lnTo>
                    <a:pt x="278" y="705"/>
                  </a:lnTo>
                  <a:lnTo>
                    <a:pt x="278" y="705"/>
                  </a:lnTo>
                  <a:lnTo>
                    <a:pt x="250" y="704"/>
                  </a:lnTo>
                  <a:lnTo>
                    <a:pt x="222" y="702"/>
                  </a:lnTo>
                  <a:lnTo>
                    <a:pt x="195" y="696"/>
                  </a:lnTo>
                  <a:lnTo>
                    <a:pt x="170" y="690"/>
                  </a:lnTo>
                  <a:lnTo>
                    <a:pt x="145" y="680"/>
                  </a:lnTo>
                  <a:lnTo>
                    <a:pt x="123" y="668"/>
                  </a:lnTo>
                  <a:lnTo>
                    <a:pt x="112" y="661"/>
                  </a:lnTo>
                  <a:lnTo>
                    <a:pt x="101" y="654"/>
                  </a:lnTo>
                  <a:lnTo>
                    <a:pt x="90" y="646"/>
                  </a:lnTo>
                  <a:lnTo>
                    <a:pt x="81" y="637"/>
                  </a:lnTo>
                  <a:lnTo>
                    <a:pt x="73" y="628"/>
                  </a:lnTo>
                  <a:lnTo>
                    <a:pt x="63" y="618"/>
                  </a:lnTo>
                  <a:lnTo>
                    <a:pt x="55" y="608"/>
                  </a:lnTo>
                  <a:lnTo>
                    <a:pt x="48" y="597"/>
                  </a:lnTo>
                  <a:lnTo>
                    <a:pt x="40" y="584"/>
                  </a:lnTo>
                  <a:lnTo>
                    <a:pt x="33" y="572"/>
                  </a:lnTo>
                  <a:lnTo>
                    <a:pt x="27" y="558"/>
                  </a:lnTo>
                  <a:lnTo>
                    <a:pt x="21" y="545"/>
                  </a:lnTo>
                  <a:lnTo>
                    <a:pt x="17" y="529"/>
                  </a:lnTo>
                  <a:lnTo>
                    <a:pt x="12" y="514"/>
                  </a:lnTo>
                  <a:lnTo>
                    <a:pt x="8" y="497"/>
                  </a:lnTo>
                  <a:lnTo>
                    <a:pt x="6" y="480"/>
                  </a:lnTo>
                  <a:lnTo>
                    <a:pt x="4" y="461"/>
                  </a:lnTo>
                  <a:lnTo>
                    <a:pt x="1" y="444"/>
                  </a:lnTo>
                  <a:lnTo>
                    <a:pt x="0" y="423"/>
                  </a:lnTo>
                  <a:lnTo>
                    <a:pt x="0" y="403"/>
                  </a:lnTo>
                  <a:lnTo>
                    <a:pt x="0" y="403"/>
                  </a:lnTo>
                  <a:lnTo>
                    <a:pt x="0" y="382"/>
                  </a:lnTo>
                  <a:lnTo>
                    <a:pt x="1" y="362"/>
                  </a:lnTo>
                  <a:lnTo>
                    <a:pt x="6" y="321"/>
                  </a:lnTo>
                  <a:lnTo>
                    <a:pt x="12" y="283"/>
                  </a:lnTo>
                  <a:lnTo>
                    <a:pt x="21" y="246"/>
                  </a:lnTo>
                  <a:lnTo>
                    <a:pt x="33" y="211"/>
                  </a:lnTo>
                  <a:lnTo>
                    <a:pt x="48" y="177"/>
                  </a:lnTo>
                  <a:lnTo>
                    <a:pt x="63" y="146"/>
                  </a:lnTo>
                  <a:lnTo>
                    <a:pt x="73" y="132"/>
                  </a:lnTo>
                  <a:lnTo>
                    <a:pt x="81" y="118"/>
                  </a:lnTo>
                  <a:lnTo>
                    <a:pt x="90" y="105"/>
                  </a:lnTo>
                  <a:lnTo>
                    <a:pt x="101" y="92"/>
                  </a:lnTo>
                  <a:lnTo>
                    <a:pt x="112" y="80"/>
                  </a:lnTo>
                  <a:lnTo>
                    <a:pt x="123" y="69"/>
                  </a:lnTo>
                  <a:lnTo>
                    <a:pt x="133" y="58"/>
                  </a:lnTo>
                  <a:lnTo>
                    <a:pt x="145" y="49"/>
                  </a:lnTo>
                  <a:lnTo>
                    <a:pt x="157" y="39"/>
                  </a:lnTo>
                  <a:lnTo>
                    <a:pt x="170" y="31"/>
                  </a:lnTo>
                  <a:lnTo>
                    <a:pt x="182" y="24"/>
                  </a:lnTo>
                  <a:lnTo>
                    <a:pt x="195" y="18"/>
                  </a:lnTo>
                  <a:lnTo>
                    <a:pt x="208" y="12"/>
                  </a:lnTo>
                  <a:lnTo>
                    <a:pt x="222" y="8"/>
                  </a:lnTo>
                  <a:lnTo>
                    <a:pt x="235" y="5"/>
                  </a:lnTo>
                  <a:lnTo>
                    <a:pt x="250" y="1"/>
                  </a:lnTo>
                  <a:lnTo>
                    <a:pt x="264" y="0"/>
                  </a:lnTo>
                  <a:lnTo>
                    <a:pt x="278" y="0"/>
                  </a:lnTo>
                  <a:lnTo>
                    <a:pt x="278" y="0"/>
                  </a:lnTo>
                  <a:lnTo>
                    <a:pt x="292" y="0"/>
                  </a:lnTo>
                  <a:lnTo>
                    <a:pt x="307" y="1"/>
                  </a:lnTo>
                  <a:lnTo>
                    <a:pt x="320" y="5"/>
                  </a:lnTo>
                  <a:lnTo>
                    <a:pt x="334" y="8"/>
                  </a:lnTo>
                  <a:lnTo>
                    <a:pt x="347" y="12"/>
                  </a:lnTo>
                  <a:lnTo>
                    <a:pt x="360" y="18"/>
                  </a:lnTo>
                  <a:lnTo>
                    <a:pt x="373" y="24"/>
                  </a:lnTo>
                  <a:lnTo>
                    <a:pt x="386" y="31"/>
                  </a:lnTo>
                  <a:lnTo>
                    <a:pt x="398" y="39"/>
                  </a:lnTo>
                  <a:lnTo>
                    <a:pt x="410" y="49"/>
                  </a:lnTo>
                  <a:lnTo>
                    <a:pt x="422" y="58"/>
                  </a:lnTo>
                  <a:lnTo>
                    <a:pt x="434" y="69"/>
                  </a:lnTo>
                  <a:lnTo>
                    <a:pt x="445" y="80"/>
                  </a:lnTo>
                  <a:lnTo>
                    <a:pt x="455" y="92"/>
                  </a:lnTo>
                  <a:lnTo>
                    <a:pt x="465" y="105"/>
                  </a:lnTo>
                  <a:lnTo>
                    <a:pt x="474" y="118"/>
                  </a:lnTo>
                  <a:lnTo>
                    <a:pt x="484" y="132"/>
                  </a:lnTo>
                  <a:lnTo>
                    <a:pt x="492" y="146"/>
                  </a:lnTo>
                  <a:lnTo>
                    <a:pt x="509" y="177"/>
                  </a:lnTo>
                  <a:lnTo>
                    <a:pt x="522" y="211"/>
                  </a:lnTo>
                  <a:lnTo>
                    <a:pt x="534" y="246"/>
                  </a:lnTo>
                  <a:lnTo>
                    <a:pt x="543" y="283"/>
                  </a:lnTo>
                  <a:lnTo>
                    <a:pt x="550" y="321"/>
                  </a:lnTo>
                  <a:lnTo>
                    <a:pt x="554" y="362"/>
                  </a:lnTo>
                  <a:lnTo>
                    <a:pt x="555" y="382"/>
                  </a:lnTo>
                  <a:lnTo>
                    <a:pt x="556" y="403"/>
                  </a:lnTo>
                  <a:lnTo>
                    <a:pt x="556" y="403"/>
                  </a:lnTo>
                  <a:close/>
                </a:path>
              </a:pathLst>
            </a:custGeom>
            <a:solidFill>
              <a:srgbClr val="92CE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8" name="Freeform 463"/>
            <p:cNvSpPr>
              <a:spLocks/>
            </p:cNvSpPr>
            <p:nvPr userDrawn="1"/>
          </p:nvSpPr>
          <p:spPr bwMode="auto">
            <a:xfrm>
              <a:off x="2166938" y="5341938"/>
              <a:ext cx="33338" cy="379413"/>
            </a:xfrm>
            <a:custGeom>
              <a:avLst/>
              <a:gdLst>
                <a:gd name="T0" fmla="*/ 64 w 64"/>
                <a:gd name="T1" fmla="*/ 716 h 716"/>
                <a:gd name="T2" fmla="*/ 48 w 64"/>
                <a:gd name="T3" fmla="*/ 18 h 716"/>
                <a:gd name="T4" fmla="*/ 48 w 64"/>
                <a:gd name="T5" fmla="*/ 18 h 716"/>
                <a:gd name="T6" fmla="*/ 46 w 64"/>
                <a:gd name="T7" fmla="*/ 11 h 716"/>
                <a:gd name="T8" fmla="*/ 43 w 64"/>
                <a:gd name="T9" fmla="*/ 6 h 716"/>
                <a:gd name="T10" fmla="*/ 38 w 64"/>
                <a:gd name="T11" fmla="*/ 1 h 716"/>
                <a:gd name="T12" fmla="*/ 35 w 64"/>
                <a:gd name="T13" fmla="*/ 0 h 716"/>
                <a:gd name="T14" fmla="*/ 32 w 64"/>
                <a:gd name="T15" fmla="*/ 0 h 716"/>
                <a:gd name="T16" fmla="*/ 32 w 64"/>
                <a:gd name="T17" fmla="*/ 0 h 716"/>
                <a:gd name="T18" fmla="*/ 32 w 64"/>
                <a:gd name="T19" fmla="*/ 0 h 716"/>
                <a:gd name="T20" fmla="*/ 29 w 64"/>
                <a:gd name="T21" fmla="*/ 0 h 716"/>
                <a:gd name="T22" fmla="*/ 25 w 64"/>
                <a:gd name="T23" fmla="*/ 1 h 716"/>
                <a:gd name="T24" fmla="*/ 20 w 64"/>
                <a:gd name="T25" fmla="*/ 6 h 716"/>
                <a:gd name="T26" fmla="*/ 17 w 64"/>
                <a:gd name="T27" fmla="*/ 11 h 716"/>
                <a:gd name="T28" fmla="*/ 16 w 64"/>
                <a:gd name="T29" fmla="*/ 18 h 716"/>
                <a:gd name="T30" fmla="*/ 0 w 64"/>
                <a:gd name="T31" fmla="*/ 716 h 716"/>
                <a:gd name="T32" fmla="*/ 64 w 64"/>
                <a:gd name="T33" fmla="*/ 716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" h="716">
                  <a:moveTo>
                    <a:pt x="64" y="716"/>
                  </a:moveTo>
                  <a:lnTo>
                    <a:pt x="48" y="18"/>
                  </a:lnTo>
                  <a:lnTo>
                    <a:pt x="48" y="18"/>
                  </a:lnTo>
                  <a:lnTo>
                    <a:pt x="46" y="11"/>
                  </a:lnTo>
                  <a:lnTo>
                    <a:pt x="43" y="6"/>
                  </a:lnTo>
                  <a:lnTo>
                    <a:pt x="38" y="1"/>
                  </a:lnTo>
                  <a:lnTo>
                    <a:pt x="35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29" y="0"/>
                  </a:lnTo>
                  <a:lnTo>
                    <a:pt x="25" y="1"/>
                  </a:lnTo>
                  <a:lnTo>
                    <a:pt x="20" y="6"/>
                  </a:lnTo>
                  <a:lnTo>
                    <a:pt x="17" y="11"/>
                  </a:lnTo>
                  <a:lnTo>
                    <a:pt x="16" y="18"/>
                  </a:lnTo>
                  <a:lnTo>
                    <a:pt x="0" y="716"/>
                  </a:lnTo>
                  <a:lnTo>
                    <a:pt x="64" y="716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9" name="Freeform 464"/>
            <p:cNvSpPr>
              <a:spLocks/>
            </p:cNvSpPr>
            <p:nvPr userDrawn="1"/>
          </p:nvSpPr>
          <p:spPr bwMode="auto">
            <a:xfrm>
              <a:off x="2192338" y="5386388"/>
              <a:ext cx="92075" cy="109538"/>
            </a:xfrm>
            <a:custGeom>
              <a:avLst/>
              <a:gdLst>
                <a:gd name="T0" fmla="*/ 0 w 174"/>
                <a:gd name="T1" fmla="*/ 162 h 207"/>
                <a:gd name="T2" fmla="*/ 0 w 174"/>
                <a:gd name="T3" fmla="*/ 162 h 207"/>
                <a:gd name="T4" fmla="*/ 14 w 174"/>
                <a:gd name="T5" fmla="*/ 154 h 207"/>
                <a:gd name="T6" fmla="*/ 31 w 174"/>
                <a:gd name="T7" fmla="*/ 143 h 207"/>
                <a:gd name="T8" fmla="*/ 51 w 174"/>
                <a:gd name="T9" fmla="*/ 128 h 207"/>
                <a:gd name="T10" fmla="*/ 75 w 174"/>
                <a:gd name="T11" fmla="*/ 106 h 207"/>
                <a:gd name="T12" fmla="*/ 88 w 174"/>
                <a:gd name="T13" fmla="*/ 93 h 207"/>
                <a:gd name="T14" fmla="*/ 101 w 174"/>
                <a:gd name="T15" fmla="*/ 79 h 207"/>
                <a:gd name="T16" fmla="*/ 115 w 174"/>
                <a:gd name="T17" fmla="*/ 62 h 207"/>
                <a:gd name="T18" fmla="*/ 128 w 174"/>
                <a:gd name="T19" fmla="*/ 44 h 207"/>
                <a:gd name="T20" fmla="*/ 142 w 174"/>
                <a:gd name="T21" fmla="*/ 25 h 207"/>
                <a:gd name="T22" fmla="*/ 155 w 174"/>
                <a:gd name="T23" fmla="*/ 4 h 207"/>
                <a:gd name="T24" fmla="*/ 155 w 174"/>
                <a:gd name="T25" fmla="*/ 4 h 207"/>
                <a:gd name="T26" fmla="*/ 159 w 174"/>
                <a:gd name="T27" fmla="*/ 2 h 207"/>
                <a:gd name="T28" fmla="*/ 166 w 174"/>
                <a:gd name="T29" fmla="*/ 0 h 207"/>
                <a:gd name="T30" fmla="*/ 170 w 174"/>
                <a:gd name="T31" fmla="*/ 0 h 207"/>
                <a:gd name="T32" fmla="*/ 172 w 174"/>
                <a:gd name="T33" fmla="*/ 3 h 207"/>
                <a:gd name="T34" fmla="*/ 174 w 174"/>
                <a:gd name="T35" fmla="*/ 6 h 207"/>
                <a:gd name="T36" fmla="*/ 174 w 174"/>
                <a:gd name="T37" fmla="*/ 12 h 207"/>
                <a:gd name="T38" fmla="*/ 174 w 174"/>
                <a:gd name="T39" fmla="*/ 12 h 207"/>
                <a:gd name="T40" fmla="*/ 172 w 174"/>
                <a:gd name="T41" fmla="*/ 17 h 207"/>
                <a:gd name="T42" fmla="*/ 166 w 174"/>
                <a:gd name="T43" fmla="*/ 34 h 207"/>
                <a:gd name="T44" fmla="*/ 154 w 174"/>
                <a:gd name="T45" fmla="*/ 56 h 207"/>
                <a:gd name="T46" fmla="*/ 147 w 174"/>
                <a:gd name="T47" fmla="*/ 71 h 207"/>
                <a:gd name="T48" fmla="*/ 138 w 174"/>
                <a:gd name="T49" fmla="*/ 85 h 207"/>
                <a:gd name="T50" fmla="*/ 127 w 174"/>
                <a:gd name="T51" fmla="*/ 102 h 207"/>
                <a:gd name="T52" fmla="*/ 114 w 174"/>
                <a:gd name="T53" fmla="*/ 117 h 207"/>
                <a:gd name="T54" fmla="*/ 100 w 174"/>
                <a:gd name="T55" fmla="*/ 134 h 207"/>
                <a:gd name="T56" fmla="*/ 84 w 174"/>
                <a:gd name="T57" fmla="*/ 149 h 207"/>
                <a:gd name="T58" fmla="*/ 66 w 174"/>
                <a:gd name="T59" fmla="*/ 166 h 207"/>
                <a:gd name="T60" fmla="*/ 46 w 174"/>
                <a:gd name="T61" fmla="*/ 181 h 207"/>
                <a:gd name="T62" fmla="*/ 25 w 174"/>
                <a:gd name="T63" fmla="*/ 195 h 207"/>
                <a:gd name="T64" fmla="*/ 0 w 174"/>
                <a:gd name="T65" fmla="*/ 207 h 207"/>
                <a:gd name="T66" fmla="*/ 0 w 174"/>
                <a:gd name="T67" fmla="*/ 162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4" h="207">
                  <a:moveTo>
                    <a:pt x="0" y="162"/>
                  </a:moveTo>
                  <a:lnTo>
                    <a:pt x="0" y="162"/>
                  </a:lnTo>
                  <a:lnTo>
                    <a:pt x="14" y="154"/>
                  </a:lnTo>
                  <a:lnTo>
                    <a:pt x="31" y="143"/>
                  </a:lnTo>
                  <a:lnTo>
                    <a:pt x="51" y="128"/>
                  </a:lnTo>
                  <a:lnTo>
                    <a:pt x="75" y="106"/>
                  </a:lnTo>
                  <a:lnTo>
                    <a:pt x="88" y="93"/>
                  </a:lnTo>
                  <a:lnTo>
                    <a:pt x="101" y="79"/>
                  </a:lnTo>
                  <a:lnTo>
                    <a:pt x="115" y="62"/>
                  </a:lnTo>
                  <a:lnTo>
                    <a:pt x="128" y="44"/>
                  </a:lnTo>
                  <a:lnTo>
                    <a:pt x="142" y="25"/>
                  </a:lnTo>
                  <a:lnTo>
                    <a:pt x="155" y="4"/>
                  </a:lnTo>
                  <a:lnTo>
                    <a:pt x="155" y="4"/>
                  </a:lnTo>
                  <a:lnTo>
                    <a:pt x="159" y="2"/>
                  </a:lnTo>
                  <a:lnTo>
                    <a:pt x="166" y="0"/>
                  </a:lnTo>
                  <a:lnTo>
                    <a:pt x="170" y="0"/>
                  </a:lnTo>
                  <a:lnTo>
                    <a:pt x="172" y="3"/>
                  </a:lnTo>
                  <a:lnTo>
                    <a:pt x="174" y="6"/>
                  </a:lnTo>
                  <a:lnTo>
                    <a:pt x="174" y="12"/>
                  </a:lnTo>
                  <a:lnTo>
                    <a:pt x="174" y="12"/>
                  </a:lnTo>
                  <a:lnTo>
                    <a:pt x="172" y="17"/>
                  </a:lnTo>
                  <a:lnTo>
                    <a:pt x="166" y="34"/>
                  </a:lnTo>
                  <a:lnTo>
                    <a:pt x="154" y="56"/>
                  </a:lnTo>
                  <a:lnTo>
                    <a:pt x="147" y="71"/>
                  </a:lnTo>
                  <a:lnTo>
                    <a:pt x="138" y="85"/>
                  </a:lnTo>
                  <a:lnTo>
                    <a:pt x="127" y="102"/>
                  </a:lnTo>
                  <a:lnTo>
                    <a:pt x="114" y="117"/>
                  </a:lnTo>
                  <a:lnTo>
                    <a:pt x="100" y="134"/>
                  </a:lnTo>
                  <a:lnTo>
                    <a:pt x="84" y="149"/>
                  </a:lnTo>
                  <a:lnTo>
                    <a:pt x="66" y="166"/>
                  </a:lnTo>
                  <a:lnTo>
                    <a:pt x="46" y="181"/>
                  </a:lnTo>
                  <a:lnTo>
                    <a:pt x="25" y="195"/>
                  </a:lnTo>
                  <a:lnTo>
                    <a:pt x="0" y="207"/>
                  </a:lnTo>
                  <a:lnTo>
                    <a:pt x="0" y="162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0" name="Freeform 465"/>
            <p:cNvSpPr>
              <a:spLocks/>
            </p:cNvSpPr>
            <p:nvPr userDrawn="1"/>
          </p:nvSpPr>
          <p:spPr bwMode="auto">
            <a:xfrm>
              <a:off x="2192338" y="5386388"/>
              <a:ext cx="92075" cy="109538"/>
            </a:xfrm>
            <a:custGeom>
              <a:avLst/>
              <a:gdLst>
                <a:gd name="T0" fmla="*/ 0 w 174"/>
                <a:gd name="T1" fmla="*/ 162 h 207"/>
                <a:gd name="T2" fmla="*/ 0 w 174"/>
                <a:gd name="T3" fmla="*/ 162 h 207"/>
                <a:gd name="T4" fmla="*/ 14 w 174"/>
                <a:gd name="T5" fmla="*/ 154 h 207"/>
                <a:gd name="T6" fmla="*/ 31 w 174"/>
                <a:gd name="T7" fmla="*/ 143 h 207"/>
                <a:gd name="T8" fmla="*/ 51 w 174"/>
                <a:gd name="T9" fmla="*/ 128 h 207"/>
                <a:gd name="T10" fmla="*/ 75 w 174"/>
                <a:gd name="T11" fmla="*/ 106 h 207"/>
                <a:gd name="T12" fmla="*/ 88 w 174"/>
                <a:gd name="T13" fmla="*/ 93 h 207"/>
                <a:gd name="T14" fmla="*/ 101 w 174"/>
                <a:gd name="T15" fmla="*/ 79 h 207"/>
                <a:gd name="T16" fmla="*/ 115 w 174"/>
                <a:gd name="T17" fmla="*/ 62 h 207"/>
                <a:gd name="T18" fmla="*/ 128 w 174"/>
                <a:gd name="T19" fmla="*/ 44 h 207"/>
                <a:gd name="T20" fmla="*/ 142 w 174"/>
                <a:gd name="T21" fmla="*/ 25 h 207"/>
                <a:gd name="T22" fmla="*/ 155 w 174"/>
                <a:gd name="T23" fmla="*/ 4 h 207"/>
                <a:gd name="T24" fmla="*/ 155 w 174"/>
                <a:gd name="T25" fmla="*/ 4 h 207"/>
                <a:gd name="T26" fmla="*/ 159 w 174"/>
                <a:gd name="T27" fmla="*/ 2 h 207"/>
                <a:gd name="T28" fmla="*/ 166 w 174"/>
                <a:gd name="T29" fmla="*/ 0 h 207"/>
                <a:gd name="T30" fmla="*/ 170 w 174"/>
                <a:gd name="T31" fmla="*/ 0 h 207"/>
                <a:gd name="T32" fmla="*/ 172 w 174"/>
                <a:gd name="T33" fmla="*/ 3 h 207"/>
                <a:gd name="T34" fmla="*/ 174 w 174"/>
                <a:gd name="T35" fmla="*/ 6 h 207"/>
                <a:gd name="T36" fmla="*/ 174 w 174"/>
                <a:gd name="T37" fmla="*/ 12 h 207"/>
                <a:gd name="T38" fmla="*/ 174 w 174"/>
                <a:gd name="T39" fmla="*/ 12 h 207"/>
                <a:gd name="T40" fmla="*/ 172 w 174"/>
                <a:gd name="T41" fmla="*/ 17 h 207"/>
                <a:gd name="T42" fmla="*/ 166 w 174"/>
                <a:gd name="T43" fmla="*/ 34 h 207"/>
                <a:gd name="T44" fmla="*/ 154 w 174"/>
                <a:gd name="T45" fmla="*/ 56 h 207"/>
                <a:gd name="T46" fmla="*/ 147 w 174"/>
                <a:gd name="T47" fmla="*/ 71 h 207"/>
                <a:gd name="T48" fmla="*/ 138 w 174"/>
                <a:gd name="T49" fmla="*/ 85 h 207"/>
                <a:gd name="T50" fmla="*/ 127 w 174"/>
                <a:gd name="T51" fmla="*/ 102 h 207"/>
                <a:gd name="T52" fmla="*/ 114 w 174"/>
                <a:gd name="T53" fmla="*/ 117 h 207"/>
                <a:gd name="T54" fmla="*/ 100 w 174"/>
                <a:gd name="T55" fmla="*/ 134 h 207"/>
                <a:gd name="T56" fmla="*/ 84 w 174"/>
                <a:gd name="T57" fmla="*/ 149 h 207"/>
                <a:gd name="T58" fmla="*/ 66 w 174"/>
                <a:gd name="T59" fmla="*/ 166 h 207"/>
                <a:gd name="T60" fmla="*/ 46 w 174"/>
                <a:gd name="T61" fmla="*/ 181 h 207"/>
                <a:gd name="T62" fmla="*/ 25 w 174"/>
                <a:gd name="T63" fmla="*/ 195 h 207"/>
                <a:gd name="T64" fmla="*/ 0 w 174"/>
                <a:gd name="T65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4" h="207">
                  <a:moveTo>
                    <a:pt x="0" y="162"/>
                  </a:moveTo>
                  <a:lnTo>
                    <a:pt x="0" y="162"/>
                  </a:lnTo>
                  <a:lnTo>
                    <a:pt x="14" y="154"/>
                  </a:lnTo>
                  <a:lnTo>
                    <a:pt x="31" y="143"/>
                  </a:lnTo>
                  <a:lnTo>
                    <a:pt x="51" y="128"/>
                  </a:lnTo>
                  <a:lnTo>
                    <a:pt x="75" y="106"/>
                  </a:lnTo>
                  <a:lnTo>
                    <a:pt x="88" y="93"/>
                  </a:lnTo>
                  <a:lnTo>
                    <a:pt x="101" y="79"/>
                  </a:lnTo>
                  <a:lnTo>
                    <a:pt x="115" y="62"/>
                  </a:lnTo>
                  <a:lnTo>
                    <a:pt x="128" y="44"/>
                  </a:lnTo>
                  <a:lnTo>
                    <a:pt x="142" y="25"/>
                  </a:lnTo>
                  <a:lnTo>
                    <a:pt x="155" y="4"/>
                  </a:lnTo>
                  <a:lnTo>
                    <a:pt x="155" y="4"/>
                  </a:lnTo>
                  <a:lnTo>
                    <a:pt x="159" y="2"/>
                  </a:lnTo>
                  <a:lnTo>
                    <a:pt x="166" y="0"/>
                  </a:lnTo>
                  <a:lnTo>
                    <a:pt x="170" y="0"/>
                  </a:lnTo>
                  <a:lnTo>
                    <a:pt x="172" y="3"/>
                  </a:lnTo>
                  <a:lnTo>
                    <a:pt x="174" y="6"/>
                  </a:lnTo>
                  <a:lnTo>
                    <a:pt x="174" y="12"/>
                  </a:lnTo>
                  <a:lnTo>
                    <a:pt x="174" y="12"/>
                  </a:lnTo>
                  <a:lnTo>
                    <a:pt x="172" y="17"/>
                  </a:lnTo>
                  <a:lnTo>
                    <a:pt x="166" y="34"/>
                  </a:lnTo>
                  <a:lnTo>
                    <a:pt x="154" y="56"/>
                  </a:lnTo>
                  <a:lnTo>
                    <a:pt x="147" y="71"/>
                  </a:lnTo>
                  <a:lnTo>
                    <a:pt x="138" y="85"/>
                  </a:lnTo>
                  <a:lnTo>
                    <a:pt x="127" y="102"/>
                  </a:lnTo>
                  <a:lnTo>
                    <a:pt x="114" y="117"/>
                  </a:lnTo>
                  <a:lnTo>
                    <a:pt x="100" y="134"/>
                  </a:lnTo>
                  <a:lnTo>
                    <a:pt x="84" y="149"/>
                  </a:lnTo>
                  <a:lnTo>
                    <a:pt x="66" y="166"/>
                  </a:lnTo>
                  <a:lnTo>
                    <a:pt x="46" y="181"/>
                  </a:lnTo>
                  <a:lnTo>
                    <a:pt x="25" y="195"/>
                  </a:lnTo>
                  <a:lnTo>
                    <a:pt x="0" y="2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1" name="Freeform 466"/>
            <p:cNvSpPr>
              <a:spLocks/>
            </p:cNvSpPr>
            <p:nvPr userDrawn="1"/>
          </p:nvSpPr>
          <p:spPr bwMode="auto">
            <a:xfrm>
              <a:off x="2082800" y="5386388"/>
              <a:ext cx="92075" cy="109538"/>
            </a:xfrm>
            <a:custGeom>
              <a:avLst/>
              <a:gdLst>
                <a:gd name="T0" fmla="*/ 174 w 174"/>
                <a:gd name="T1" fmla="*/ 162 h 207"/>
                <a:gd name="T2" fmla="*/ 174 w 174"/>
                <a:gd name="T3" fmla="*/ 162 h 207"/>
                <a:gd name="T4" fmla="*/ 159 w 174"/>
                <a:gd name="T5" fmla="*/ 154 h 207"/>
                <a:gd name="T6" fmla="*/ 144 w 174"/>
                <a:gd name="T7" fmla="*/ 143 h 207"/>
                <a:gd name="T8" fmla="*/ 122 w 174"/>
                <a:gd name="T9" fmla="*/ 128 h 207"/>
                <a:gd name="T10" fmla="*/ 99 w 174"/>
                <a:gd name="T11" fmla="*/ 106 h 207"/>
                <a:gd name="T12" fmla="*/ 86 w 174"/>
                <a:gd name="T13" fmla="*/ 93 h 207"/>
                <a:gd name="T14" fmla="*/ 73 w 174"/>
                <a:gd name="T15" fmla="*/ 79 h 207"/>
                <a:gd name="T16" fmla="*/ 59 w 174"/>
                <a:gd name="T17" fmla="*/ 62 h 207"/>
                <a:gd name="T18" fmla="*/ 45 w 174"/>
                <a:gd name="T19" fmla="*/ 44 h 207"/>
                <a:gd name="T20" fmla="*/ 32 w 174"/>
                <a:gd name="T21" fmla="*/ 25 h 207"/>
                <a:gd name="T22" fmla="*/ 19 w 174"/>
                <a:gd name="T23" fmla="*/ 4 h 207"/>
                <a:gd name="T24" fmla="*/ 19 w 174"/>
                <a:gd name="T25" fmla="*/ 4 h 207"/>
                <a:gd name="T26" fmla="*/ 15 w 174"/>
                <a:gd name="T27" fmla="*/ 2 h 207"/>
                <a:gd name="T28" fmla="*/ 8 w 174"/>
                <a:gd name="T29" fmla="*/ 0 h 207"/>
                <a:gd name="T30" fmla="*/ 5 w 174"/>
                <a:gd name="T31" fmla="*/ 0 h 207"/>
                <a:gd name="T32" fmla="*/ 1 w 174"/>
                <a:gd name="T33" fmla="*/ 3 h 207"/>
                <a:gd name="T34" fmla="*/ 0 w 174"/>
                <a:gd name="T35" fmla="*/ 6 h 207"/>
                <a:gd name="T36" fmla="*/ 0 w 174"/>
                <a:gd name="T37" fmla="*/ 12 h 207"/>
                <a:gd name="T38" fmla="*/ 0 w 174"/>
                <a:gd name="T39" fmla="*/ 12 h 207"/>
                <a:gd name="T40" fmla="*/ 1 w 174"/>
                <a:gd name="T41" fmla="*/ 17 h 207"/>
                <a:gd name="T42" fmla="*/ 8 w 174"/>
                <a:gd name="T43" fmla="*/ 34 h 207"/>
                <a:gd name="T44" fmla="*/ 19 w 174"/>
                <a:gd name="T45" fmla="*/ 56 h 207"/>
                <a:gd name="T46" fmla="*/ 27 w 174"/>
                <a:gd name="T47" fmla="*/ 71 h 207"/>
                <a:gd name="T48" fmla="*/ 37 w 174"/>
                <a:gd name="T49" fmla="*/ 85 h 207"/>
                <a:gd name="T50" fmla="*/ 48 w 174"/>
                <a:gd name="T51" fmla="*/ 102 h 207"/>
                <a:gd name="T52" fmla="*/ 59 w 174"/>
                <a:gd name="T53" fmla="*/ 117 h 207"/>
                <a:gd name="T54" fmla="*/ 74 w 174"/>
                <a:gd name="T55" fmla="*/ 134 h 207"/>
                <a:gd name="T56" fmla="*/ 90 w 174"/>
                <a:gd name="T57" fmla="*/ 149 h 207"/>
                <a:gd name="T58" fmla="*/ 108 w 174"/>
                <a:gd name="T59" fmla="*/ 166 h 207"/>
                <a:gd name="T60" fmla="*/ 128 w 174"/>
                <a:gd name="T61" fmla="*/ 181 h 207"/>
                <a:gd name="T62" fmla="*/ 150 w 174"/>
                <a:gd name="T63" fmla="*/ 195 h 207"/>
                <a:gd name="T64" fmla="*/ 174 w 174"/>
                <a:gd name="T65" fmla="*/ 207 h 207"/>
                <a:gd name="T66" fmla="*/ 174 w 174"/>
                <a:gd name="T67" fmla="*/ 162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4" h="207">
                  <a:moveTo>
                    <a:pt x="174" y="162"/>
                  </a:moveTo>
                  <a:lnTo>
                    <a:pt x="174" y="162"/>
                  </a:lnTo>
                  <a:lnTo>
                    <a:pt x="159" y="154"/>
                  </a:lnTo>
                  <a:lnTo>
                    <a:pt x="144" y="143"/>
                  </a:lnTo>
                  <a:lnTo>
                    <a:pt x="122" y="128"/>
                  </a:lnTo>
                  <a:lnTo>
                    <a:pt x="99" y="106"/>
                  </a:lnTo>
                  <a:lnTo>
                    <a:pt x="86" y="93"/>
                  </a:lnTo>
                  <a:lnTo>
                    <a:pt x="73" y="79"/>
                  </a:lnTo>
                  <a:lnTo>
                    <a:pt x="59" y="62"/>
                  </a:lnTo>
                  <a:lnTo>
                    <a:pt x="45" y="44"/>
                  </a:lnTo>
                  <a:lnTo>
                    <a:pt x="32" y="25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5" y="2"/>
                  </a:lnTo>
                  <a:lnTo>
                    <a:pt x="8" y="0"/>
                  </a:lnTo>
                  <a:lnTo>
                    <a:pt x="5" y="0"/>
                  </a:lnTo>
                  <a:lnTo>
                    <a:pt x="1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17"/>
                  </a:lnTo>
                  <a:lnTo>
                    <a:pt x="8" y="34"/>
                  </a:lnTo>
                  <a:lnTo>
                    <a:pt x="19" y="56"/>
                  </a:lnTo>
                  <a:lnTo>
                    <a:pt x="27" y="71"/>
                  </a:lnTo>
                  <a:lnTo>
                    <a:pt x="37" y="85"/>
                  </a:lnTo>
                  <a:lnTo>
                    <a:pt x="48" y="102"/>
                  </a:lnTo>
                  <a:lnTo>
                    <a:pt x="59" y="117"/>
                  </a:lnTo>
                  <a:lnTo>
                    <a:pt x="74" y="134"/>
                  </a:lnTo>
                  <a:lnTo>
                    <a:pt x="90" y="149"/>
                  </a:lnTo>
                  <a:lnTo>
                    <a:pt x="108" y="166"/>
                  </a:lnTo>
                  <a:lnTo>
                    <a:pt x="128" y="181"/>
                  </a:lnTo>
                  <a:lnTo>
                    <a:pt x="150" y="195"/>
                  </a:lnTo>
                  <a:lnTo>
                    <a:pt x="174" y="207"/>
                  </a:lnTo>
                  <a:lnTo>
                    <a:pt x="174" y="162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2" name="Freeform 467"/>
            <p:cNvSpPr>
              <a:spLocks/>
            </p:cNvSpPr>
            <p:nvPr userDrawn="1"/>
          </p:nvSpPr>
          <p:spPr bwMode="auto">
            <a:xfrm>
              <a:off x="2082800" y="5386388"/>
              <a:ext cx="92075" cy="109538"/>
            </a:xfrm>
            <a:custGeom>
              <a:avLst/>
              <a:gdLst>
                <a:gd name="T0" fmla="*/ 174 w 174"/>
                <a:gd name="T1" fmla="*/ 162 h 207"/>
                <a:gd name="T2" fmla="*/ 174 w 174"/>
                <a:gd name="T3" fmla="*/ 162 h 207"/>
                <a:gd name="T4" fmla="*/ 159 w 174"/>
                <a:gd name="T5" fmla="*/ 154 h 207"/>
                <a:gd name="T6" fmla="*/ 144 w 174"/>
                <a:gd name="T7" fmla="*/ 143 h 207"/>
                <a:gd name="T8" fmla="*/ 122 w 174"/>
                <a:gd name="T9" fmla="*/ 128 h 207"/>
                <a:gd name="T10" fmla="*/ 99 w 174"/>
                <a:gd name="T11" fmla="*/ 106 h 207"/>
                <a:gd name="T12" fmla="*/ 86 w 174"/>
                <a:gd name="T13" fmla="*/ 93 h 207"/>
                <a:gd name="T14" fmla="*/ 73 w 174"/>
                <a:gd name="T15" fmla="*/ 79 h 207"/>
                <a:gd name="T16" fmla="*/ 59 w 174"/>
                <a:gd name="T17" fmla="*/ 62 h 207"/>
                <a:gd name="T18" fmla="*/ 45 w 174"/>
                <a:gd name="T19" fmla="*/ 44 h 207"/>
                <a:gd name="T20" fmla="*/ 32 w 174"/>
                <a:gd name="T21" fmla="*/ 25 h 207"/>
                <a:gd name="T22" fmla="*/ 19 w 174"/>
                <a:gd name="T23" fmla="*/ 4 h 207"/>
                <a:gd name="T24" fmla="*/ 19 w 174"/>
                <a:gd name="T25" fmla="*/ 4 h 207"/>
                <a:gd name="T26" fmla="*/ 15 w 174"/>
                <a:gd name="T27" fmla="*/ 2 h 207"/>
                <a:gd name="T28" fmla="*/ 8 w 174"/>
                <a:gd name="T29" fmla="*/ 0 h 207"/>
                <a:gd name="T30" fmla="*/ 5 w 174"/>
                <a:gd name="T31" fmla="*/ 0 h 207"/>
                <a:gd name="T32" fmla="*/ 1 w 174"/>
                <a:gd name="T33" fmla="*/ 3 h 207"/>
                <a:gd name="T34" fmla="*/ 0 w 174"/>
                <a:gd name="T35" fmla="*/ 6 h 207"/>
                <a:gd name="T36" fmla="*/ 0 w 174"/>
                <a:gd name="T37" fmla="*/ 12 h 207"/>
                <a:gd name="T38" fmla="*/ 0 w 174"/>
                <a:gd name="T39" fmla="*/ 12 h 207"/>
                <a:gd name="T40" fmla="*/ 1 w 174"/>
                <a:gd name="T41" fmla="*/ 17 h 207"/>
                <a:gd name="T42" fmla="*/ 8 w 174"/>
                <a:gd name="T43" fmla="*/ 34 h 207"/>
                <a:gd name="T44" fmla="*/ 19 w 174"/>
                <a:gd name="T45" fmla="*/ 56 h 207"/>
                <a:gd name="T46" fmla="*/ 27 w 174"/>
                <a:gd name="T47" fmla="*/ 71 h 207"/>
                <a:gd name="T48" fmla="*/ 37 w 174"/>
                <a:gd name="T49" fmla="*/ 85 h 207"/>
                <a:gd name="T50" fmla="*/ 48 w 174"/>
                <a:gd name="T51" fmla="*/ 102 h 207"/>
                <a:gd name="T52" fmla="*/ 59 w 174"/>
                <a:gd name="T53" fmla="*/ 117 h 207"/>
                <a:gd name="T54" fmla="*/ 74 w 174"/>
                <a:gd name="T55" fmla="*/ 134 h 207"/>
                <a:gd name="T56" fmla="*/ 90 w 174"/>
                <a:gd name="T57" fmla="*/ 149 h 207"/>
                <a:gd name="T58" fmla="*/ 108 w 174"/>
                <a:gd name="T59" fmla="*/ 166 h 207"/>
                <a:gd name="T60" fmla="*/ 128 w 174"/>
                <a:gd name="T61" fmla="*/ 181 h 207"/>
                <a:gd name="T62" fmla="*/ 150 w 174"/>
                <a:gd name="T63" fmla="*/ 195 h 207"/>
                <a:gd name="T64" fmla="*/ 174 w 174"/>
                <a:gd name="T65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4" h="207">
                  <a:moveTo>
                    <a:pt x="174" y="162"/>
                  </a:moveTo>
                  <a:lnTo>
                    <a:pt x="174" y="162"/>
                  </a:lnTo>
                  <a:lnTo>
                    <a:pt x="159" y="154"/>
                  </a:lnTo>
                  <a:lnTo>
                    <a:pt x="144" y="143"/>
                  </a:lnTo>
                  <a:lnTo>
                    <a:pt x="122" y="128"/>
                  </a:lnTo>
                  <a:lnTo>
                    <a:pt x="99" y="106"/>
                  </a:lnTo>
                  <a:lnTo>
                    <a:pt x="86" y="93"/>
                  </a:lnTo>
                  <a:lnTo>
                    <a:pt x="73" y="79"/>
                  </a:lnTo>
                  <a:lnTo>
                    <a:pt x="59" y="62"/>
                  </a:lnTo>
                  <a:lnTo>
                    <a:pt x="45" y="44"/>
                  </a:lnTo>
                  <a:lnTo>
                    <a:pt x="32" y="25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5" y="2"/>
                  </a:lnTo>
                  <a:lnTo>
                    <a:pt x="8" y="0"/>
                  </a:lnTo>
                  <a:lnTo>
                    <a:pt x="5" y="0"/>
                  </a:lnTo>
                  <a:lnTo>
                    <a:pt x="1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17"/>
                  </a:lnTo>
                  <a:lnTo>
                    <a:pt x="8" y="34"/>
                  </a:lnTo>
                  <a:lnTo>
                    <a:pt x="19" y="56"/>
                  </a:lnTo>
                  <a:lnTo>
                    <a:pt x="27" y="71"/>
                  </a:lnTo>
                  <a:lnTo>
                    <a:pt x="37" y="85"/>
                  </a:lnTo>
                  <a:lnTo>
                    <a:pt x="48" y="102"/>
                  </a:lnTo>
                  <a:lnTo>
                    <a:pt x="59" y="117"/>
                  </a:lnTo>
                  <a:lnTo>
                    <a:pt x="74" y="134"/>
                  </a:lnTo>
                  <a:lnTo>
                    <a:pt x="90" y="149"/>
                  </a:lnTo>
                  <a:lnTo>
                    <a:pt x="108" y="166"/>
                  </a:lnTo>
                  <a:lnTo>
                    <a:pt x="128" y="181"/>
                  </a:lnTo>
                  <a:lnTo>
                    <a:pt x="150" y="195"/>
                  </a:lnTo>
                  <a:lnTo>
                    <a:pt x="174" y="2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3" name="Freeform 468"/>
            <p:cNvSpPr>
              <a:spLocks/>
            </p:cNvSpPr>
            <p:nvPr userDrawn="1"/>
          </p:nvSpPr>
          <p:spPr bwMode="auto">
            <a:xfrm>
              <a:off x="7353300" y="5168900"/>
              <a:ext cx="293688" cy="373063"/>
            </a:xfrm>
            <a:custGeom>
              <a:avLst/>
              <a:gdLst>
                <a:gd name="T0" fmla="*/ 556 w 556"/>
                <a:gd name="T1" fmla="*/ 403 h 705"/>
                <a:gd name="T2" fmla="*/ 555 w 556"/>
                <a:gd name="T3" fmla="*/ 444 h 705"/>
                <a:gd name="T4" fmla="*/ 550 w 556"/>
                <a:gd name="T5" fmla="*/ 480 h 705"/>
                <a:gd name="T6" fmla="*/ 543 w 556"/>
                <a:gd name="T7" fmla="*/ 514 h 705"/>
                <a:gd name="T8" fmla="*/ 533 w 556"/>
                <a:gd name="T9" fmla="*/ 545 h 705"/>
                <a:gd name="T10" fmla="*/ 523 w 556"/>
                <a:gd name="T11" fmla="*/ 572 h 705"/>
                <a:gd name="T12" fmla="*/ 508 w 556"/>
                <a:gd name="T13" fmla="*/ 597 h 705"/>
                <a:gd name="T14" fmla="*/ 492 w 556"/>
                <a:gd name="T15" fmla="*/ 618 h 705"/>
                <a:gd name="T16" fmla="*/ 474 w 556"/>
                <a:gd name="T17" fmla="*/ 637 h 705"/>
                <a:gd name="T18" fmla="*/ 455 w 556"/>
                <a:gd name="T19" fmla="*/ 654 h 705"/>
                <a:gd name="T20" fmla="*/ 433 w 556"/>
                <a:gd name="T21" fmla="*/ 668 h 705"/>
                <a:gd name="T22" fmla="*/ 386 w 556"/>
                <a:gd name="T23" fmla="*/ 690 h 705"/>
                <a:gd name="T24" fmla="*/ 334 w 556"/>
                <a:gd name="T25" fmla="*/ 702 h 705"/>
                <a:gd name="T26" fmla="*/ 278 w 556"/>
                <a:gd name="T27" fmla="*/ 705 h 705"/>
                <a:gd name="T28" fmla="*/ 249 w 556"/>
                <a:gd name="T29" fmla="*/ 704 h 705"/>
                <a:gd name="T30" fmla="*/ 195 w 556"/>
                <a:gd name="T31" fmla="*/ 696 h 705"/>
                <a:gd name="T32" fmla="*/ 145 w 556"/>
                <a:gd name="T33" fmla="*/ 680 h 705"/>
                <a:gd name="T34" fmla="*/ 111 w 556"/>
                <a:gd name="T35" fmla="*/ 661 h 705"/>
                <a:gd name="T36" fmla="*/ 91 w 556"/>
                <a:gd name="T37" fmla="*/ 646 h 705"/>
                <a:gd name="T38" fmla="*/ 72 w 556"/>
                <a:gd name="T39" fmla="*/ 628 h 705"/>
                <a:gd name="T40" fmla="*/ 54 w 556"/>
                <a:gd name="T41" fmla="*/ 608 h 705"/>
                <a:gd name="T42" fmla="*/ 40 w 556"/>
                <a:gd name="T43" fmla="*/ 584 h 705"/>
                <a:gd name="T44" fmla="*/ 27 w 556"/>
                <a:gd name="T45" fmla="*/ 558 h 705"/>
                <a:gd name="T46" fmla="*/ 16 w 556"/>
                <a:gd name="T47" fmla="*/ 529 h 705"/>
                <a:gd name="T48" fmla="*/ 8 w 556"/>
                <a:gd name="T49" fmla="*/ 497 h 705"/>
                <a:gd name="T50" fmla="*/ 3 w 556"/>
                <a:gd name="T51" fmla="*/ 461 h 705"/>
                <a:gd name="T52" fmla="*/ 0 w 556"/>
                <a:gd name="T53" fmla="*/ 423 h 705"/>
                <a:gd name="T54" fmla="*/ 0 w 556"/>
                <a:gd name="T55" fmla="*/ 403 h 705"/>
                <a:gd name="T56" fmla="*/ 1 w 556"/>
                <a:gd name="T57" fmla="*/ 362 h 705"/>
                <a:gd name="T58" fmla="*/ 11 w 556"/>
                <a:gd name="T59" fmla="*/ 283 h 705"/>
                <a:gd name="T60" fmla="*/ 33 w 556"/>
                <a:gd name="T61" fmla="*/ 211 h 705"/>
                <a:gd name="T62" fmla="*/ 63 w 556"/>
                <a:gd name="T63" fmla="*/ 146 h 705"/>
                <a:gd name="T64" fmla="*/ 80 w 556"/>
                <a:gd name="T65" fmla="*/ 118 h 705"/>
                <a:gd name="T66" fmla="*/ 101 w 556"/>
                <a:gd name="T67" fmla="*/ 92 h 705"/>
                <a:gd name="T68" fmla="*/ 122 w 556"/>
                <a:gd name="T69" fmla="*/ 69 h 705"/>
                <a:gd name="T70" fmla="*/ 145 w 556"/>
                <a:gd name="T71" fmla="*/ 49 h 705"/>
                <a:gd name="T72" fmla="*/ 170 w 556"/>
                <a:gd name="T73" fmla="*/ 31 h 705"/>
                <a:gd name="T74" fmla="*/ 195 w 556"/>
                <a:gd name="T75" fmla="*/ 18 h 705"/>
                <a:gd name="T76" fmla="*/ 222 w 556"/>
                <a:gd name="T77" fmla="*/ 8 h 705"/>
                <a:gd name="T78" fmla="*/ 249 w 556"/>
                <a:gd name="T79" fmla="*/ 1 h 705"/>
                <a:gd name="T80" fmla="*/ 278 w 556"/>
                <a:gd name="T81" fmla="*/ 0 h 705"/>
                <a:gd name="T82" fmla="*/ 292 w 556"/>
                <a:gd name="T83" fmla="*/ 0 h 705"/>
                <a:gd name="T84" fmla="*/ 321 w 556"/>
                <a:gd name="T85" fmla="*/ 5 h 705"/>
                <a:gd name="T86" fmla="*/ 347 w 556"/>
                <a:gd name="T87" fmla="*/ 12 h 705"/>
                <a:gd name="T88" fmla="*/ 373 w 556"/>
                <a:gd name="T89" fmla="*/ 24 h 705"/>
                <a:gd name="T90" fmla="*/ 398 w 556"/>
                <a:gd name="T91" fmla="*/ 39 h 705"/>
                <a:gd name="T92" fmla="*/ 422 w 556"/>
                <a:gd name="T93" fmla="*/ 58 h 705"/>
                <a:gd name="T94" fmla="*/ 444 w 556"/>
                <a:gd name="T95" fmla="*/ 80 h 705"/>
                <a:gd name="T96" fmla="*/ 464 w 556"/>
                <a:gd name="T97" fmla="*/ 105 h 705"/>
                <a:gd name="T98" fmla="*/ 483 w 556"/>
                <a:gd name="T99" fmla="*/ 132 h 705"/>
                <a:gd name="T100" fmla="*/ 508 w 556"/>
                <a:gd name="T101" fmla="*/ 177 h 705"/>
                <a:gd name="T102" fmla="*/ 533 w 556"/>
                <a:gd name="T103" fmla="*/ 246 h 705"/>
                <a:gd name="T104" fmla="*/ 550 w 556"/>
                <a:gd name="T105" fmla="*/ 321 h 705"/>
                <a:gd name="T106" fmla="*/ 555 w 556"/>
                <a:gd name="T107" fmla="*/ 382 h 705"/>
                <a:gd name="T108" fmla="*/ 556 w 556"/>
                <a:gd name="T109" fmla="*/ 403 h 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56" h="705">
                  <a:moveTo>
                    <a:pt x="556" y="403"/>
                  </a:moveTo>
                  <a:lnTo>
                    <a:pt x="556" y="403"/>
                  </a:lnTo>
                  <a:lnTo>
                    <a:pt x="555" y="423"/>
                  </a:lnTo>
                  <a:lnTo>
                    <a:pt x="555" y="444"/>
                  </a:lnTo>
                  <a:lnTo>
                    <a:pt x="552" y="461"/>
                  </a:lnTo>
                  <a:lnTo>
                    <a:pt x="550" y="480"/>
                  </a:lnTo>
                  <a:lnTo>
                    <a:pt x="546" y="497"/>
                  </a:lnTo>
                  <a:lnTo>
                    <a:pt x="543" y="514"/>
                  </a:lnTo>
                  <a:lnTo>
                    <a:pt x="539" y="529"/>
                  </a:lnTo>
                  <a:lnTo>
                    <a:pt x="533" y="545"/>
                  </a:lnTo>
                  <a:lnTo>
                    <a:pt x="529" y="558"/>
                  </a:lnTo>
                  <a:lnTo>
                    <a:pt x="523" y="572"/>
                  </a:lnTo>
                  <a:lnTo>
                    <a:pt x="515" y="584"/>
                  </a:lnTo>
                  <a:lnTo>
                    <a:pt x="508" y="597"/>
                  </a:lnTo>
                  <a:lnTo>
                    <a:pt x="500" y="608"/>
                  </a:lnTo>
                  <a:lnTo>
                    <a:pt x="492" y="618"/>
                  </a:lnTo>
                  <a:lnTo>
                    <a:pt x="483" y="628"/>
                  </a:lnTo>
                  <a:lnTo>
                    <a:pt x="474" y="637"/>
                  </a:lnTo>
                  <a:lnTo>
                    <a:pt x="464" y="646"/>
                  </a:lnTo>
                  <a:lnTo>
                    <a:pt x="455" y="654"/>
                  </a:lnTo>
                  <a:lnTo>
                    <a:pt x="444" y="661"/>
                  </a:lnTo>
                  <a:lnTo>
                    <a:pt x="433" y="668"/>
                  </a:lnTo>
                  <a:lnTo>
                    <a:pt x="410" y="680"/>
                  </a:lnTo>
                  <a:lnTo>
                    <a:pt x="386" y="690"/>
                  </a:lnTo>
                  <a:lnTo>
                    <a:pt x="360" y="696"/>
                  </a:lnTo>
                  <a:lnTo>
                    <a:pt x="334" y="702"/>
                  </a:lnTo>
                  <a:lnTo>
                    <a:pt x="306" y="704"/>
                  </a:lnTo>
                  <a:lnTo>
                    <a:pt x="278" y="705"/>
                  </a:lnTo>
                  <a:lnTo>
                    <a:pt x="278" y="705"/>
                  </a:lnTo>
                  <a:lnTo>
                    <a:pt x="249" y="704"/>
                  </a:lnTo>
                  <a:lnTo>
                    <a:pt x="222" y="702"/>
                  </a:lnTo>
                  <a:lnTo>
                    <a:pt x="195" y="696"/>
                  </a:lnTo>
                  <a:lnTo>
                    <a:pt x="170" y="690"/>
                  </a:lnTo>
                  <a:lnTo>
                    <a:pt x="145" y="680"/>
                  </a:lnTo>
                  <a:lnTo>
                    <a:pt x="122" y="668"/>
                  </a:lnTo>
                  <a:lnTo>
                    <a:pt x="111" y="661"/>
                  </a:lnTo>
                  <a:lnTo>
                    <a:pt x="101" y="654"/>
                  </a:lnTo>
                  <a:lnTo>
                    <a:pt x="91" y="646"/>
                  </a:lnTo>
                  <a:lnTo>
                    <a:pt x="80" y="637"/>
                  </a:lnTo>
                  <a:lnTo>
                    <a:pt x="72" y="628"/>
                  </a:lnTo>
                  <a:lnTo>
                    <a:pt x="63" y="618"/>
                  </a:lnTo>
                  <a:lnTo>
                    <a:pt x="54" y="608"/>
                  </a:lnTo>
                  <a:lnTo>
                    <a:pt x="47" y="597"/>
                  </a:lnTo>
                  <a:lnTo>
                    <a:pt x="40" y="584"/>
                  </a:lnTo>
                  <a:lnTo>
                    <a:pt x="33" y="572"/>
                  </a:lnTo>
                  <a:lnTo>
                    <a:pt x="27" y="558"/>
                  </a:lnTo>
                  <a:lnTo>
                    <a:pt x="21" y="545"/>
                  </a:lnTo>
                  <a:lnTo>
                    <a:pt x="16" y="529"/>
                  </a:lnTo>
                  <a:lnTo>
                    <a:pt x="11" y="514"/>
                  </a:lnTo>
                  <a:lnTo>
                    <a:pt x="8" y="497"/>
                  </a:lnTo>
                  <a:lnTo>
                    <a:pt x="6" y="480"/>
                  </a:lnTo>
                  <a:lnTo>
                    <a:pt x="3" y="461"/>
                  </a:lnTo>
                  <a:lnTo>
                    <a:pt x="1" y="444"/>
                  </a:lnTo>
                  <a:lnTo>
                    <a:pt x="0" y="423"/>
                  </a:lnTo>
                  <a:lnTo>
                    <a:pt x="0" y="403"/>
                  </a:lnTo>
                  <a:lnTo>
                    <a:pt x="0" y="403"/>
                  </a:lnTo>
                  <a:lnTo>
                    <a:pt x="0" y="382"/>
                  </a:lnTo>
                  <a:lnTo>
                    <a:pt x="1" y="362"/>
                  </a:lnTo>
                  <a:lnTo>
                    <a:pt x="6" y="321"/>
                  </a:lnTo>
                  <a:lnTo>
                    <a:pt x="11" y="283"/>
                  </a:lnTo>
                  <a:lnTo>
                    <a:pt x="21" y="246"/>
                  </a:lnTo>
                  <a:lnTo>
                    <a:pt x="33" y="211"/>
                  </a:lnTo>
                  <a:lnTo>
                    <a:pt x="47" y="177"/>
                  </a:lnTo>
                  <a:lnTo>
                    <a:pt x="63" y="146"/>
                  </a:lnTo>
                  <a:lnTo>
                    <a:pt x="72" y="132"/>
                  </a:lnTo>
                  <a:lnTo>
                    <a:pt x="80" y="118"/>
                  </a:lnTo>
                  <a:lnTo>
                    <a:pt x="91" y="105"/>
                  </a:lnTo>
                  <a:lnTo>
                    <a:pt x="101" y="92"/>
                  </a:lnTo>
                  <a:lnTo>
                    <a:pt x="111" y="80"/>
                  </a:lnTo>
                  <a:lnTo>
                    <a:pt x="122" y="69"/>
                  </a:lnTo>
                  <a:lnTo>
                    <a:pt x="134" y="58"/>
                  </a:lnTo>
                  <a:lnTo>
                    <a:pt x="145" y="49"/>
                  </a:lnTo>
                  <a:lnTo>
                    <a:pt x="156" y="39"/>
                  </a:lnTo>
                  <a:lnTo>
                    <a:pt x="170" y="31"/>
                  </a:lnTo>
                  <a:lnTo>
                    <a:pt x="181" y="24"/>
                  </a:lnTo>
                  <a:lnTo>
                    <a:pt x="195" y="18"/>
                  </a:lnTo>
                  <a:lnTo>
                    <a:pt x="208" y="12"/>
                  </a:lnTo>
                  <a:lnTo>
                    <a:pt x="222" y="8"/>
                  </a:lnTo>
                  <a:lnTo>
                    <a:pt x="235" y="5"/>
                  </a:lnTo>
                  <a:lnTo>
                    <a:pt x="249" y="1"/>
                  </a:lnTo>
                  <a:lnTo>
                    <a:pt x="263" y="0"/>
                  </a:lnTo>
                  <a:lnTo>
                    <a:pt x="278" y="0"/>
                  </a:lnTo>
                  <a:lnTo>
                    <a:pt x="278" y="0"/>
                  </a:lnTo>
                  <a:lnTo>
                    <a:pt x="292" y="0"/>
                  </a:lnTo>
                  <a:lnTo>
                    <a:pt x="306" y="1"/>
                  </a:lnTo>
                  <a:lnTo>
                    <a:pt x="321" y="5"/>
                  </a:lnTo>
                  <a:lnTo>
                    <a:pt x="334" y="8"/>
                  </a:lnTo>
                  <a:lnTo>
                    <a:pt x="347" y="12"/>
                  </a:lnTo>
                  <a:lnTo>
                    <a:pt x="360" y="18"/>
                  </a:lnTo>
                  <a:lnTo>
                    <a:pt x="373" y="24"/>
                  </a:lnTo>
                  <a:lnTo>
                    <a:pt x="386" y="31"/>
                  </a:lnTo>
                  <a:lnTo>
                    <a:pt x="398" y="39"/>
                  </a:lnTo>
                  <a:lnTo>
                    <a:pt x="410" y="49"/>
                  </a:lnTo>
                  <a:lnTo>
                    <a:pt x="422" y="58"/>
                  </a:lnTo>
                  <a:lnTo>
                    <a:pt x="433" y="69"/>
                  </a:lnTo>
                  <a:lnTo>
                    <a:pt x="444" y="80"/>
                  </a:lnTo>
                  <a:lnTo>
                    <a:pt x="455" y="92"/>
                  </a:lnTo>
                  <a:lnTo>
                    <a:pt x="464" y="105"/>
                  </a:lnTo>
                  <a:lnTo>
                    <a:pt x="474" y="118"/>
                  </a:lnTo>
                  <a:lnTo>
                    <a:pt x="483" y="132"/>
                  </a:lnTo>
                  <a:lnTo>
                    <a:pt x="492" y="146"/>
                  </a:lnTo>
                  <a:lnTo>
                    <a:pt x="508" y="177"/>
                  </a:lnTo>
                  <a:lnTo>
                    <a:pt x="523" y="211"/>
                  </a:lnTo>
                  <a:lnTo>
                    <a:pt x="533" y="246"/>
                  </a:lnTo>
                  <a:lnTo>
                    <a:pt x="543" y="283"/>
                  </a:lnTo>
                  <a:lnTo>
                    <a:pt x="550" y="321"/>
                  </a:lnTo>
                  <a:lnTo>
                    <a:pt x="555" y="362"/>
                  </a:lnTo>
                  <a:lnTo>
                    <a:pt x="555" y="382"/>
                  </a:lnTo>
                  <a:lnTo>
                    <a:pt x="556" y="403"/>
                  </a:lnTo>
                  <a:lnTo>
                    <a:pt x="556" y="403"/>
                  </a:lnTo>
                  <a:close/>
                </a:path>
              </a:pathLst>
            </a:custGeom>
            <a:solidFill>
              <a:srgbClr val="92CE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4" name="Freeform 469"/>
            <p:cNvSpPr>
              <a:spLocks/>
            </p:cNvSpPr>
            <p:nvPr userDrawn="1"/>
          </p:nvSpPr>
          <p:spPr bwMode="auto">
            <a:xfrm>
              <a:off x="7483475" y="5341938"/>
              <a:ext cx="33338" cy="379413"/>
            </a:xfrm>
            <a:custGeom>
              <a:avLst/>
              <a:gdLst>
                <a:gd name="T0" fmla="*/ 64 w 64"/>
                <a:gd name="T1" fmla="*/ 716 h 716"/>
                <a:gd name="T2" fmla="*/ 47 w 64"/>
                <a:gd name="T3" fmla="*/ 18 h 716"/>
                <a:gd name="T4" fmla="*/ 47 w 64"/>
                <a:gd name="T5" fmla="*/ 18 h 716"/>
                <a:gd name="T6" fmla="*/ 46 w 64"/>
                <a:gd name="T7" fmla="*/ 11 h 716"/>
                <a:gd name="T8" fmla="*/ 42 w 64"/>
                <a:gd name="T9" fmla="*/ 6 h 716"/>
                <a:gd name="T10" fmla="*/ 38 w 64"/>
                <a:gd name="T11" fmla="*/ 1 h 716"/>
                <a:gd name="T12" fmla="*/ 35 w 64"/>
                <a:gd name="T13" fmla="*/ 0 h 716"/>
                <a:gd name="T14" fmla="*/ 32 w 64"/>
                <a:gd name="T15" fmla="*/ 0 h 716"/>
                <a:gd name="T16" fmla="*/ 32 w 64"/>
                <a:gd name="T17" fmla="*/ 0 h 716"/>
                <a:gd name="T18" fmla="*/ 32 w 64"/>
                <a:gd name="T19" fmla="*/ 0 h 716"/>
                <a:gd name="T20" fmla="*/ 28 w 64"/>
                <a:gd name="T21" fmla="*/ 0 h 716"/>
                <a:gd name="T22" fmla="*/ 26 w 64"/>
                <a:gd name="T23" fmla="*/ 1 h 716"/>
                <a:gd name="T24" fmla="*/ 20 w 64"/>
                <a:gd name="T25" fmla="*/ 6 h 716"/>
                <a:gd name="T26" fmla="*/ 16 w 64"/>
                <a:gd name="T27" fmla="*/ 11 h 716"/>
                <a:gd name="T28" fmla="*/ 15 w 64"/>
                <a:gd name="T29" fmla="*/ 18 h 716"/>
                <a:gd name="T30" fmla="*/ 0 w 64"/>
                <a:gd name="T31" fmla="*/ 716 h 716"/>
                <a:gd name="T32" fmla="*/ 64 w 64"/>
                <a:gd name="T33" fmla="*/ 716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" h="716">
                  <a:moveTo>
                    <a:pt x="64" y="716"/>
                  </a:moveTo>
                  <a:lnTo>
                    <a:pt x="47" y="18"/>
                  </a:lnTo>
                  <a:lnTo>
                    <a:pt x="47" y="18"/>
                  </a:lnTo>
                  <a:lnTo>
                    <a:pt x="46" y="11"/>
                  </a:lnTo>
                  <a:lnTo>
                    <a:pt x="42" y="6"/>
                  </a:lnTo>
                  <a:lnTo>
                    <a:pt x="38" y="1"/>
                  </a:lnTo>
                  <a:lnTo>
                    <a:pt x="35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28" y="0"/>
                  </a:lnTo>
                  <a:lnTo>
                    <a:pt x="26" y="1"/>
                  </a:lnTo>
                  <a:lnTo>
                    <a:pt x="20" y="6"/>
                  </a:lnTo>
                  <a:lnTo>
                    <a:pt x="16" y="11"/>
                  </a:lnTo>
                  <a:lnTo>
                    <a:pt x="15" y="18"/>
                  </a:lnTo>
                  <a:lnTo>
                    <a:pt x="0" y="716"/>
                  </a:lnTo>
                  <a:lnTo>
                    <a:pt x="64" y="716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5" name="Freeform 470"/>
            <p:cNvSpPr>
              <a:spLocks/>
            </p:cNvSpPr>
            <p:nvPr userDrawn="1"/>
          </p:nvSpPr>
          <p:spPr bwMode="auto">
            <a:xfrm>
              <a:off x="7508875" y="5386388"/>
              <a:ext cx="92075" cy="109538"/>
            </a:xfrm>
            <a:custGeom>
              <a:avLst/>
              <a:gdLst>
                <a:gd name="T0" fmla="*/ 0 w 174"/>
                <a:gd name="T1" fmla="*/ 162 h 207"/>
                <a:gd name="T2" fmla="*/ 0 w 174"/>
                <a:gd name="T3" fmla="*/ 162 h 207"/>
                <a:gd name="T4" fmla="*/ 15 w 174"/>
                <a:gd name="T5" fmla="*/ 154 h 207"/>
                <a:gd name="T6" fmla="*/ 30 w 174"/>
                <a:gd name="T7" fmla="*/ 143 h 207"/>
                <a:gd name="T8" fmla="*/ 50 w 174"/>
                <a:gd name="T9" fmla="*/ 128 h 207"/>
                <a:gd name="T10" fmla="*/ 75 w 174"/>
                <a:gd name="T11" fmla="*/ 106 h 207"/>
                <a:gd name="T12" fmla="*/ 87 w 174"/>
                <a:gd name="T13" fmla="*/ 93 h 207"/>
                <a:gd name="T14" fmla="*/ 101 w 174"/>
                <a:gd name="T15" fmla="*/ 79 h 207"/>
                <a:gd name="T16" fmla="*/ 115 w 174"/>
                <a:gd name="T17" fmla="*/ 62 h 207"/>
                <a:gd name="T18" fmla="*/ 128 w 174"/>
                <a:gd name="T19" fmla="*/ 44 h 207"/>
                <a:gd name="T20" fmla="*/ 142 w 174"/>
                <a:gd name="T21" fmla="*/ 25 h 207"/>
                <a:gd name="T22" fmla="*/ 155 w 174"/>
                <a:gd name="T23" fmla="*/ 4 h 207"/>
                <a:gd name="T24" fmla="*/ 155 w 174"/>
                <a:gd name="T25" fmla="*/ 4 h 207"/>
                <a:gd name="T26" fmla="*/ 158 w 174"/>
                <a:gd name="T27" fmla="*/ 2 h 207"/>
                <a:gd name="T28" fmla="*/ 166 w 174"/>
                <a:gd name="T29" fmla="*/ 0 h 207"/>
                <a:gd name="T30" fmla="*/ 169 w 174"/>
                <a:gd name="T31" fmla="*/ 0 h 207"/>
                <a:gd name="T32" fmla="*/ 173 w 174"/>
                <a:gd name="T33" fmla="*/ 3 h 207"/>
                <a:gd name="T34" fmla="*/ 174 w 174"/>
                <a:gd name="T35" fmla="*/ 6 h 207"/>
                <a:gd name="T36" fmla="*/ 174 w 174"/>
                <a:gd name="T37" fmla="*/ 12 h 207"/>
                <a:gd name="T38" fmla="*/ 174 w 174"/>
                <a:gd name="T39" fmla="*/ 12 h 207"/>
                <a:gd name="T40" fmla="*/ 172 w 174"/>
                <a:gd name="T41" fmla="*/ 17 h 207"/>
                <a:gd name="T42" fmla="*/ 166 w 174"/>
                <a:gd name="T43" fmla="*/ 34 h 207"/>
                <a:gd name="T44" fmla="*/ 154 w 174"/>
                <a:gd name="T45" fmla="*/ 56 h 207"/>
                <a:gd name="T46" fmla="*/ 147 w 174"/>
                <a:gd name="T47" fmla="*/ 71 h 207"/>
                <a:gd name="T48" fmla="*/ 137 w 174"/>
                <a:gd name="T49" fmla="*/ 85 h 207"/>
                <a:gd name="T50" fmla="*/ 126 w 174"/>
                <a:gd name="T51" fmla="*/ 102 h 207"/>
                <a:gd name="T52" fmla="*/ 113 w 174"/>
                <a:gd name="T53" fmla="*/ 117 h 207"/>
                <a:gd name="T54" fmla="*/ 99 w 174"/>
                <a:gd name="T55" fmla="*/ 134 h 207"/>
                <a:gd name="T56" fmla="*/ 84 w 174"/>
                <a:gd name="T57" fmla="*/ 149 h 207"/>
                <a:gd name="T58" fmla="*/ 66 w 174"/>
                <a:gd name="T59" fmla="*/ 166 h 207"/>
                <a:gd name="T60" fmla="*/ 46 w 174"/>
                <a:gd name="T61" fmla="*/ 181 h 207"/>
                <a:gd name="T62" fmla="*/ 24 w 174"/>
                <a:gd name="T63" fmla="*/ 195 h 207"/>
                <a:gd name="T64" fmla="*/ 0 w 174"/>
                <a:gd name="T65" fmla="*/ 207 h 207"/>
                <a:gd name="T66" fmla="*/ 0 w 174"/>
                <a:gd name="T67" fmla="*/ 162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4" h="207">
                  <a:moveTo>
                    <a:pt x="0" y="162"/>
                  </a:moveTo>
                  <a:lnTo>
                    <a:pt x="0" y="162"/>
                  </a:lnTo>
                  <a:lnTo>
                    <a:pt x="15" y="154"/>
                  </a:lnTo>
                  <a:lnTo>
                    <a:pt x="30" y="143"/>
                  </a:lnTo>
                  <a:lnTo>
                    <a:pt x="50" y="128"/>
                  </a:lnTo>
                  <a:lnTo>
                    <a:pt x="75" y="106"/>
                  </a:lnTo>
                  <a:lnTo>
                    <a:pt x="87" y="93"/>
                  </a:lnTo>
                  <a:lnTo>
                    <a:pt x="101" y="79"/>
                  </a:lnTo>
                  <a:lnTo>
                    <a:pt x="115" y="62"/>
                  </a:lnTo>
                  <a:lnTo>
                    <a:pt x="128" y="44"/>
                  </a:lnTo>
                  <a:lnTo>
                    <a:pt x="142" y="25"/>
                  </a:lnTo>
                  <a:lnTo>
                    <a:pt x="155" y="4"/>
                  </a:lnTo>
                  <a:lnTo>
                    <a:pt x="155" y="4"/>
                  </a:lnTo>
                  <a:lnTo>
                    <a:pt x="158" y="2"/>
                  </a:lnTo>
                  <a:lnTo>
                    <a:pt x="166" y="0"/>
                  </a:lnTo>
                  <a:lnTo>
                    <a:pt x="169" y="0"/>
                  </a:lnTo>
                  <a:lnTo>
                    <a:pt x="173" y="3"/>
                  </a:lnTo>
                  <a:lnTo>
                    <a:pt x="174" y="6"/>
                  </a:lnTo>
                  <a:lnTo>
                    <a:pt x="174" y="12"/>
                  </a:lnTo>
                  <a:lnTo>
                    <a:pt x="174" y="12"/>
                  </a:lnTo>
                  <a:lnTo>
                    <a:pt x="172" y="17"/>
                  </a:lnTo>
                  <a:lnTo>
                    <a:pt x="166" y="34"/>
                  </a:lnTo>
                  <a:lnTo>
                    <a:pt x="154" y="56"/>
                  </a:lnTo>
                  <a:lnTo>
                    <a:pt x="147" y="71"/>
                  </a:lnTo>
                  <a:lnTo>
                    <a:pt x="137" y="85"/>
                  </a:lnTo>
                  <a:lnTo>
                    <a:pt x="126" y="102"/>
                  </a:lnTo>
                  <a:lnTo>
                    <a:pt x="113" y="117"/>
                  </a:lnTo>
                  <a:lnTo>
                    <a:pt x="99" y="134"/>
                  </a:lnTo>
                  <a:lnTo>
                    <a:pt x="84" y="149"/>
                  </a:lnTo>
                  <a:lnTo>
                    <a:pt x="66" y="166"/>
                  </a:lnTo>
                  <a:lnTo>
                    <a:pt x="46" y="181"/>
                  </a:lnTo>
                  <a:lnTo>
                    <a:pt x="24" y="195"/>
                  </a:lnTo>
                  <a:lnTo>
                    <a:pt x="0" y="207"/>
                  </a:lnTo>
                  <a:lnTo>
                    <a:pt x="0" y="162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6" name="Freeform 471"/>
            <p:cNvSpPr>
              <a:spLocks/>
            </p:cNvSpPr>
            <p:nvPr userDrawn="1"/>
          </p:nvSpPr>
          <p:spPr bwMode="auto">
            <a:xfrm>
              <a:off x="7508875" y="5386388"/>
              <a:ext cx="92075" cy="109538"/>
            </a:xfrm>
            <a:custGeom>
              <a:avLst/>
              <a:gdLst>
                <a:gd name="T0" fmla="*/ 0 w 174"/>
                <a:gd name="T1" fmla="*/ 162 h 207"/>
                <a:gd name="T2" fmla="*/ 0 w 174"/>
                <a:gd name="T3" fmla="*/ 162 h 207"/>
                <a:gd name="T4" fmla="*/ 15 w 174"/>
                <a:gd name="T5" fmla="*/ 154 h 207"/>
                <a:gd name="T6" fmla="*/ 30 w 174"/>
                <a:gd name="T7" fmla="*/ 143 h 207"/>
                <a:gd name="T8" fmla="*/ 50 w 174"/>
                <a:gd name="T9" fmla="*/ 128 h 207"/>
                <a:gd name="T10" fmla="*/ 75 w 174"/>
                <a:gd name="T11" fmla="*/ 106 h 207"/>
                <a:gd name="T12" fmla="*/ 87 w 174"/>
                <a:gd name="T13" fmla="*/ 93 h 207"/>
                <a:gd name="T14" fmla="*/ 101 w 174"/>
                <a:gd name="T15" fmla="*/ 79 h 207"/>
                <a:gd name="T16" fmla="*/ 115 w 174"/>
                <a:gd name="T17" fmla="*/ 62 h 207"/>
                <a:gd name="T18" fmla="*/ 128 w 174"/>
                <a:gd name="T19" fmla="*/ 44 h 207"/>
                <a:gd name="T20" fmla="*/ 142 w 174"/>
                <a:gd name="T21" fmla="*/ 25 h 207"/>
                <a:gd name="T22" fmla="*/ 155 w 174"/>
                <a:gd name="T23" fmla="*/ 4 h 207"/>
                <a:gd name="T24" fmla="*/ 155 w 174"/>
                <a:gd name="T25" fmla="*/ 4 h 207"/>
                <a:gd name="T26" fmla="*/ 158 w 174"/>
                <a:gd name="T27" fmla="*/ 2 h 207"/>
                <a:gd name="T28" fmla="*/ 166 w 174"/>
                <a:gd name="T29" fmla="*/ 0 h 207"/>
                <a:gd name="T30" fmla="*/ 169 w 174"/>
                <a:gd name="T31" fmla="*/ 0 h 207"/>
                <a:gd name="T32" fmla="*/ 173 w 174"/>
                <a:gd name="T33" fmla="*/ 3 h 207"/>
                <a:gd name="T34" fmla="*/ 174 w 174"/>
                <a:gd name="T35" fmla="*/ 6 h 207"/>
                <a:gd name="T36" fmla="*/ 174 w 174"/>
                <a:gd name="T37" fmla="*/ 12 h 207"/>
                <a:gd name="T38" fmla="*/ 174 w 174"/>
                <a:gd name="T39" fmla="*/ 12 h 207"/>
                <a:gd name="T40" fmla="*/ 172 w 174"/>
                <a:gd name="T41" fmla="*/ 17 h 207"/>
                <a:gd name="T42" fmla="*/ 166 w 174"/>
                <a:gd name="T43" fmla="*/ 34 h 207"/>
                <a:gd name="T44" fmla="*/ 154 w 174"/>
                <a:gd name="T45" fmla="*/ 56 h 207"/>
                <a:gd name="T46" fmla="*/ 147 w 174"/>
                <a:gd name="T47" fmla="*/ 71 h 207"/>
                <a:gd name="T48" fmla="*/ 137 w 174"/>
                <a:gd name="T49" fmla="*/ 85 h 207"/>
                <a:gd name="T50" fmla="*/ 126 w 174"/>
                <a:gd name="T51" fmla="*/ 102 h 207"/>
                <a:gd name="T52" fmla="*/ 113 w 174"/>
                <a:gd name="T53" fmla="*/ 117 h 207"/>
                <a:gd name="T54" fmla="*/ 99 w 174"/>
                <a:gd name="T55" fmla="*/ 134 h 207"/>
                <a:gd name="T56" fmla="*/ 84 w 174"/>
                <a:gd name="T57" fmla="*/ 149 h 207"/>
                <a:gd name="T58" fmla="*/ 66 w 174"/>
                <a:gd name="T59" fmla="*/ 166 h 207"/>
                <a:gd name="T60" fmla="*/ 46 w 174"/>
                <a:gd name="T61" fmla="*/ 181 h 207"/>
                <a:gd name="T62" fmla="*/ 24 w 174"/>
                <a:gd name="T63" fmla="*/ 195 h 207"/>
                <a:gd name="T64" fmla="*/ 0 w 174"/>
                <a:gd name="T65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4" h="207">
                  <a:moveTo>
                    <a:pt x="0" y="162"/>
                  </a:moveTo>
                  <a:lnTo>
                    <a:pt x="0" y="162"/>
                  </a:lnTo>
                  <a:lnTo>
                    <a:pt x="15" y="154"/>
                  </a:lnTo>
                  <a:lnTo>
                    <a:pt x="30" y="143"/>
                  </a:lnTo>
                  <a:lnTo>
                    <a:pt x="50" y="128"/>
                  </a:lnTo>
                  <a:lnTo>
                    <a:pt x="75" y="106"/>
                  </a:lnTo>
                  <a:lnTo>
                    <a:pt x="87" y="93"/>
                  </a:lnTo>
                  <a:lnTo>
                    <a:pt x="101" y="79"/>
                  </a:lnTo>
                  <a:lnTo>
                    <a:pt x="115" y="62"/>
                  </a:lnTo>
                  <a:lnTo>
                    <a:pt x="128" y="44"/>
                  </a:lnTo>
                  <a:lnTo>
                    <a:pt x="142" y="25"/>
                  </a:lnTo>
                  <a:lnTo>
                    <a:pt x="155" y="4"/>
                  </a:lnTo>
                  <a:lnTo>
                    <a:pt x="155" y="4"/>
                  </a:lnTo>
                  <a:lnTo>
                    <a:pt x="158" y="2"/>
                  </a:lnTo>
                  <a:lnTo>
                    <a:pt x="166" y="0"/>
                  </a:lnTo>
                  <a:lnTo>
                    <a:pt x="169" y="0"/>
                  </a:lnTo>
                  <a:lnTo>
                    <a:pt x="173" y="3"/>
                  </a:lnTo>
                  <a:lnTo>
                    <a:pt x="174" y="6"/>
                  </a:lnTo>
                  <a:lnTo>
                    <a:pt x="174" y="12"/>
                  </a:lnTo>
                  <a:lnTo>
                    <a:pt x="174" y="12"/>
                  </a:lnTo>
                  <a:lnTo>
                    <a:pt x="172" y="17"/>
                  </a:lnTo>
                  <a:lnTo>
                    <a:pt x="166" y="34"/>
                  </a:lnTo>
                  <a:lnTo>
                    <a:pt x="154" y="56"/>
                  </a:lnTo>
                  <a:lnTo>
                    <a:pt x="147" y="71"/>
                  </a:lnTo>
                  <a:lnTo>
                    <a:pt x="137" y="85"/>
                  </a:lnTo>
                  <a:lnTo>
                    <a:pt x="126" y="102"/>
                  </a:lnTo>
                  <a:lnTo>
                    <a:pt x="113" y="117"/>
                  </a:lnTo>
                  <a:lnTo>
                    <a:pt x="99" y="134"/>
                  </a:lnTo>
                  <a:lnTo>
                    <a:pt x="84" y="149"/>
                  </a:lnTo>
                  <a:lnTo>
                    <a:pt x="66" y="166"/>
                  </a:lnTo>
                  <a:lnTo>
                    <a:pt x="46" y="181"/>
                  </a:lnTo>
                  <a:lnTo>
                    <a:pt x="24" y="195"/>
                  </a:lnTo>
                  <a:lnTo>
                    <a:pt x="0" y="2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7" name="Freeform 472"/>
            <p:cNvSpPr>
              <a:spLocks/>
            </p:cNvSpPr>
            <p:nvPr userDrawn="1"/>
          </p:nvSpPr>
          <p:spPr bwMode="auto">
            <a:xfrm>
              <a:off x="7399338" y="5386388"/>
              <a:ext cx="92075" cy="109538"/>
            </a:xfrm>
            <a:custGeom>
              <a:avLst/>
              <a:gdLst>
                <a:gd name="T0" fmla="*/ 173 w 173"/>
                <a:gd name="T1" fmla="*/ 162 h 207"/>
                <a:gd name="T2" fmla="*/ 173 w 173"/>
                <a:gd name="T3" fmla="*/ 162 h 207"/>
                <a:gd name="T4" fmla="*/ 159 w 173"/>
                <a:gd name="T5" fmla="*/ 154 h 207"/>
                <a:gd name="T6" fmla="*/ 143 w 173"/>
                <a:gd name="T7" fmla="*/ 143 h 207"/>
                <a:gd name="T8" fmla="*/ 122 w 173"/>
                <a:gd name="T9" fmla="*/ 128 h 207"/>
                <a:gd name="T10" fmla="*/ 98 w 173"/>
                <a:gd name="T11" fmla="*/ 106 h 207"/>
                <a:gd name="T12" fmla="*/ 85 w 173"/>
                <a:gd name="T13" fmla="*/ 93 h 207"/>
                <a:gd name="T14" fmla="*/ 72 w 173"/>
                <a:gd name="T15" fmla="*/ 79 h 207"/>
                <a:gd name="T16" fmla="*/ 59 w 173"/>
                <a:gd name="T17" fmla="*/ 62 h 207"/>
                <a:gd name="T18" fmla="*/ 45 w 173"/>
                <a:gd name="T19" fmla="*/ 44 h 207"/>
                <a:gd name="T20" fmla="*/ 32 w 173"/>
                <a:gd name="T21" fmla="*/ 25 h 207"/>
                <a:gd name="T22" fmla="*/ 19 w 173"/>
                <a:gd name="T23" fmla="*/ 4 h 207"/>
                <a:gd name="T24" fmla="*/ 19 w 173"/>
                <a:gd name="T25" fmla="*/ 4 h 207"/>
                <a:gd name="T26" fmla="*/ 15 w 173"/>
                <a:gd name="T27" fmla="*/ 2 h 207"/>
                <a:gd name="T28" fmla="*/ 8 w 173"/>
                <a:gd name="T29" fmla="*/ 0 h 207"/>
                <a:gd name="T30" fmla="*/ 4 w 173"/>
                <a:gd name="T31" fmla="*/ 0 h 207"/>
                <a:gd name="T32" fmla="*/ 1 w 173"/>
                <a:gd name="T33" fmla="*/ 3 h 207"/>
                <a:gd name="T34" fmla="*/ 0 w 173"/>
                <a:gd name="T35" fmla="*/ 6 h 207"/>
                <a:gd name="T36" fmla="*/ 0 w 173"/>
                <a:gd name="T37" fmla="*/ 12 h 207"/>
                <a:gd name="T38" fmla="*/ 0 w 173"/>
                <a:gd name="T39" fmla="*/ 12 h 207"/>
                <a:gd name="T40" fmla="*/ 1 w 173"/>
                <a:gd name="T41" fmla="*/ 17 h 207"/>
                <a:gd name="T42" fmla="*/ 8 w 173"/>
                <a:gd name="T43" fmla="*/ 34 h 207"/>
                <a:gd name="T44" fmla="*/ 19 w 173"/>
                <a:gd name="T45" fmla="*/ 56 h 207"/>
                <a:gd name="T46" fmla="*/ 27 w 173"/>
                <a:gd name="T47" fmla="*/ 71 h 207"/>
                <a:gd name="T48" fmla="*/ 36 w 173"/>
                <a:gd name="T49" fmla="*/ 85 h 207"/>
                <a:gd name="T50" fmla="*/ 47 w 173"/>
                <a:gd name="T51" fmla="*/ 102 h 207"/>
                <a:gd name="T52" fmla="*/ 60 w 173"/>
                <a:gd name="T53" fmla="*/ 117 h 207"/>
                <a:gd name="T54" fmla="*/ 74 w 173"/>
                <a:gd name="T55" fmla="*/ 134 h 207"/>
                <a:gd name="T56" fmla="*/ 90 w 173"/>
                <a:gd name="T57" fmla="*/ 149 h 207"/>
                <a:gd name="T58" fmla="*/ 108 w 173"/>
                <a:gd name="T59" fmla="*/ 166 h 207"/>
                <a:gd name="T60" fmla="*/ 128 w 173"/>
                <a:gd name="T61" fmla="*/ 181 h 207"/>
                <a:gd name="T62" fmla="*/ 149 w 173"/>
                <a:gd name="T63" fmla="*/ 195 h 207"/>
                <a:gd name="T64" fmla="*/ 173 w 173"/>
                <a:gd name="T65" fmla="*/ 207 h 207"/>
                <a:gd name="T66" fmla="*/ 173 w 173"/>
                <a:gd name="T67" fmla="*/ 162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3" h="207">
                  <a:moveTo>
                    <a:pt x="173" y="162"/>
                  </a:moveTo>
                  <a:lnTo>
                    <a:pt x="173" y="162"/>
                  </a:lnTo>
                  <a:lnTo>
                    <a:pt x="159" y="154"/>
                  </a:lnTo>
                  <a:lnTo>
                    <a:pt x="143" y="143"/>
                  </a:lnTo>
                  <a:lnTo>
                    <a:pt x="122" y="128"/>
                  </a:lnTo>
                  <a:lnTo>
                    <a:pt x="98" y="106"/>
                  </a:lnTo>
                  <a:lnTo>
                    <a:pt x="85" y="93"/>
                  </a:lnTo>
                  <a:lnTo>
                    <a:pt x="72" y="79"/>
                  </a:lnTo>
                  <a:lnTo>
                    <a:pt x="59" y="62"/>
                  </a:lnTo>
                  <a:lnTo>
                    <a:pt x="45" y="44"/>
                  </a:lnTo>
                  <a:lnTo>
                    <a:pt x="32" y="25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5" y="2"/>
                  </a:lnTo>
                  <a:lnTo>
                    <a:pt x="8" y="0"/>
                  </a:lnTo>
                  <a:lnTo>
                    <a:pt x="4" y="0"/>
                  </a:lnTo>
                  <a:lnTo>
                    <a:pt x="1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17"/>
                  </a:lnTo>
                  <a:lnTo>
                    <a:pt x="8" y="34"/>
                  </a:lnTo>
                  <a:lnTo>
                    <a:pt x="19" y="56"/>
                  </a:lnTo>
                  <a:lnTo>
                    <a:pt x="27" y="71"/>
                  </a:lnTo>
                  <a:lnTo>
                    <a:pt x="36" y="85"/>
                  </a:lnTo>
                  <a:lnTo>
                    <a:pt x="47" y="102"/>
                  </a:lnTo>
                  <a:lnTo>
                    <a:pt x="60" y="117"/>
                  </a:lnTo>
                  <a:lnTo>
                    <a:pt x="74" y="134"/>
                  </a:lnTo>
                  <a:lnTo>
                    <a:pt x="90" y="149"/>
                  </a:lnTo>
                  <a:lnTo>
                    <a:pt x="108" y="166"/>
                  </a:lnTo>
                  <a:lnTo>
                    <a:pt x="128" y="181"/>
                  </a:lnTo>
                  <a:lnTo>
                    <a:pt x="149" y="195"/>
                  </a:lnTo>
                  <a:lnTo>
                    <a:pt x="173" y="207"/>
                  </a:lnTo>
                  <a:lnTo>
                    <a:pt x="173" y="162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8" name="Freeform 473"/>
            <p:cNvSpPr>
              <a:spLocks/>
            </p:cNvSpPr>
            <p:nvPr userDrawn="1"/>
          </p:nvSpPr>
          <p:spPr bwMode="auto">
            <a:xfrm>
              <a:off x="7399338" y="5386388"/>
              <a:ext cx="92075" cy="109538"/>
            </a:xfrm>
            <a:custGeom>
              <a:avLst/>
              <a:gdLst>
                <a:gd name="T0" fmla="*/ 173 w 173"/>
                <a:gd name="T1" fmla="*/ 162 h 207"/>
                <a:gd name="T2" fmla="*/ 173 w 173"/>
                <a:gd name="T3" fmla="*/ 162 h 207"/>
                <a:gd name="T4" fmla="*/ 159 w 173"/>
                <a:gd name="T5" fmla="*/ 154 h 207"/>
                <a:gd name="T6" fmla="*/ 143 w 173"/>
                <a:gd name="T7" fmla="*/ 143 h 207"/>
                <a:gd name="T8" fmla="*/ 122 w 173"/>
                <a:gd name="T9" fmla="*/ 128 h 207"/>
                <a:gd name="T10" fmla="*/ 98 w 173"/>
                <a:gd name="T11" fmla="*/ 106 h 207"/>
                <a:gd name="T12" fmla="*/ 85 w 173"/>
                <a:gd name="T13" fmla="*/ 93 h 207"/>
                <a:gd name="T14" fmla="*/ 72 w 173"/>
                <a:gd name="T15" fmla="*/ 79 h 207"/>
                <a:gd name="T16" fmla="*/ 59 w 173"/>
                <a:gd name="T17" fmla="*/ 62 h 207"/>
                <a:gd name="T18" fmla="*/ 45 w 173"/>
                <a:gd name="T19" fmla="*/ 44 h 207"/>
                <a:gd name="T20" fmla="*/ 32 w 173"/>
                <a:gd name="T21" fmla="*/ 25 h 207"/>
                <a:gd name="T22" fmla="*/ 19 w 173"/>
                <a:gd name="T23" fmla="*/ 4 h 207"/>
                <a:gd name="T24" fmla="*/ 19 w 173"/>
                <a:gd name="T25" fmla="*/ 4 h 207"/>
                <a:gd name="T26" fmla="*/ 15 w 173"/>
                <a:gd name="T27" fmla="*/ 2 h 207"/>
                <a:gd name="T28" fmla="*/ 8 w 173"/>
                <a:gd name="T29" fmla="*/ 0 h 207"/>
                <a:gd name="T30" fmla="*/ 4 w 173"/>
                <a:gd name="T31" fmla="*/ 0 h 207"/>
                <a:gd name="T32" fmla="*/ 1 w 173"/>
                <a:gd name="T33" fmla="*/ 3 h 207"/>
                <a:gd name="T34" fmla="*/ 0 w 173"/>
                <a:gd name="T35" fmla="*/ 6 h 207"/>
                <a:gd name="T36" fmla="*/ 0 w 173"/>
                <a:gd name="T37" fmla="*/ 12 h 207"/>
                <a:gd name="T38" fmla="*/ 0 w 173"/>
                <a:gd name="T39" fmla="*/ 12 h 207"/>
                <a:gd name="T40" fmla="*/ 1 w 173"/>
                <a:gd name="T41" fmla="*/ 17 h 207"/>
                <a:gd name="T42" fmla="*/ 8 w 173"/>
                <a:gd name="T43" fmla="*/ 34 h 207"/>
                <a:gd name="T44" fmla="*/ 19 w 173"/>
                <a:gd name="T45" fmla="*/ 56 h 207"/>
                <a:gd name="T46" fmla="*/ 27 w 173"/>
                <a:gd name="T47" fmla="*/ 71 h 207"/>
                <a:gd name="T48" fmla="*/ 36 w 173"/>
                <a:gd name="T49" fmla="*/ 85 h 207"/>
                <a:gd name="T50" fmla="*/ 47 w 173"/>
                <a:gd name="T51" fmla="*/ 102 h 207"/>
                <a:gd name="T52" fmla="*/ 60 w 173"/>
                <a:gd name="T53" fmla="*/ 117 h 207"/>
                <a:gd name="T54" fmla="*/ 74 w 173"/>
                <a:gd name="T55" fmla="*/ 134 h 207"/>
                <a:gd name="T56" fmla="*/ 90 w 173"/>
                <a:gd name="T57" fmla="*/ 149 h 207"/>
                <a:gd name="T58" fmla="*/ 108 w 173"/>
                <a:gd name="T59" fmla="*/ 166 h 207"/>
                <a:gd name="T60" fmla="*/ 128 w 173"/>
                <a:gd name="T61" fmla="*/ 181 h 207"/>
                <a:gd name="T62" fmla="*/ 149 w 173"/>
                <a:gd name="T63" fmla="*/ 195 h 207"/>
                <a:gd name="T64" fmla="*/ 173 w 173"/>
                <a:gd name="T65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3" h="207">
                  <a:moveTo>
                    <a:pt x="173" y="162"/>
                  </a:moveTo>
                  <a:lnTo>
                    <a:pt x="173" y="162"/>
                  </a:lnTo>
                  <a:lnTo>
                    <a:pt x="159" y="154"/>
                  </a:lnTo>
                  <a:lnTo>
                    <a:pt x="143" y="143"/>
                  </a:lnTo>
                  <a:lnTo>
                    <a:pt x="122" y="128"/>
                  </a:lnTo>
                  <a:lnTo>
                    <a:pt x="98" y="106"/>
                  </a:lnTo>
                  <a:lnTo>
                    <a:pt x="85" y="93"/>
                  </a:lnTo>
                  <a:lnTo>
                    <a:pt x="72" y="79"/>
                  </a:lnTo>
                  <a:lnTo>
                    <a:pt x="59" y="62"/>
                  </a:lnTo>
                  <a:lnTo>
                    <a:pt x="45" y="44"/>
                  </a:lnTo>
                  <a:lnTo>
                    <a:pt x="32" y="25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5" y="2"/>
                  </a:lnTo>
                  <a:lnTo>
                    <a:pt x="8" y="0"/>
                  </a:lnTo>
                  <a:lnTo>
                    <a:pt x="4" y="0"/>
                  </a:lnTo>
                  <a:lnTo>
                    <a:pt x="1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17"/>
                  </a:lnTo>
                  <a:lnTo>
                    <a:pt x="8" y="34"/>
                  </a:lnTo>
                  <a:lnTo>
                    <a:pt x="19" y="56"/>
                  </a:lnTo>
                  <a:lnTo>
                    <a:pt x="27" y="71"/>
                  </a:lnTo>
                  <a:lnTo>
                    <a:pt x="36" y="85"/>
                  </a:lnTo>
                  <a:lnTo>
                    <a:pt x="47" y="102"/>
                  </a:lnTo>
                  <a:lnTo>
                    <a:pt x="60" y="117"/>
                  </a:lnTo>
                  <a:lnTo>
                    <a:pt x="74" y="134"/>
                  </a:lnTo>
                  <a:lnTo>
                    <a:pt x="90" y="149"/>
                  </a:lnTo>
                  <a:lnTo>
                    <a:pt x="108" y="166"/>
                  </a:lnTo>
                  <a:lnTo>
                    <a:pt x="128" y="181"/>
                  </a:lnTo>
                  <a:lnTo>
                    <a:pt x="149" y="195"/>
                  </a:lnTo>
                  <a:lnTo>
                    <a:pt x="173" y="2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9" name="Freeform 474"/>
            <p:cNvSpPr>
              <a:spLocks/>
            </p:cNvSpPr>
            <p:nvPr userDrawn="1"/>
          </p:nvSpPr>
          <p:spPr bwMode="auto">
            <a:xfrm>
              <a:off x="7712075" y="5168900"/>
              <a:ext cx="293688" cy="373063"/>
            </a:xfrm>
            <a:custGeom>
              <a:avLst/>
              <a:gdLst>
                <a:gd name="T0" fmla="*/ 557 w 557"/>
                <a:gd name="T1" fmla="*/ 403 h 705"/>
                <a:gd name="T2" fmla="*/ 555 w 557"/>
                <a:gd name="T3" fmla="*/ 444 h 705"/>
                <a:gd name="T4" fmla="*/ 551 w 557"/>
                <a:gd name="T5" fmla="*/ 480 h 705"/>
                <a:gd name="T6" fmla="*/ 545 w 557"/>
                <a:gd name="T7" fmla="*/ 514 h 705"/>
                <a:gd name="T8" fmla="*/ 535 w 557"/>
                <a:gd name="T9" fmla="*/ 545 h 705"/>
                <a:gd name="T10" fmla="*/ 523 w 557"/>
                <a:gd name="T11" fmla="*/ 572 h 705"/>
                <a:gd name="T12" fmla="*/ 509 w 557"/>
                <a:gd name="T13" fmla="*/ 597 h 705"/>
                <a:gd name="T14" fmla="*/ 494 w 557"/>
                <a:gd name="T15" fmla="*/ 618 h 705"/>
                <a:gd name="T16" fmla="*/ 476 w 557"/>
                <a:gd name="T17" fmla="*/ 637 h 705"/>
                <a:gd name="T18" fmla="*/ 455 w 557"/>
                <a:gd name="T19" fmla="*/ 654 h 705"/>
                <a:gd name="T20" fmla="*/ 434 w 557"/>
                <a:gd name="T21" fmla="*/ 668 h 705"/>
                <a:gd name="T22" fmla="*/ 387 w 557"/>
                <a:gd name="T23" fmla="*/ 690 h 705"/>
                <a:gd name="T24" fmla="*/ 334 w 557"/>
                <a:gd name="T25" fmla="*/ 702 h 705"/>
                <a:gd name="T26" fmla="*/ 278 w 557"/>
                <a:gd name="T27" fmla="*/ 705 h 705"/>
                <a:gd name="T28" fmla="*/ 250 w 557"/>
                <a:gd name="T29" fmla="*/ 704 h 705"/>
                <a:gd name="T30" fmla="*/ 196 w 557"/>
                <a:gd name="T31" fmla="*/ 696 h 705"/>
                <a:gd name="T32" fmla="*/ 146 w 557"/>
                <a:gd name="T33" fmla="*/ 680 h 705"/>
                <a:gd name="T34" fmla="*/ 112 w 557"/>
                <a:gd name="T35" fmla="*/ 661 h 705"/>
                <a:gd name="T36" fmla="*/ 92 w 557"/>
                <a:gd name="T37" fmla="*/ 646 h 705"/>
                <a:gd name="T38" fmla="*/ 73 w 557"/>
                <a:gd name="T39" fmla="*/ 628 h 705"/>
                <a:gd name="T40" fmla="*/ 56 w 557"/>
                <a:gd name="T41" fmla="*/ 608 h 705"/>
                <a:gd name="T42" fmla="*/ 41 w 557"/>
                <a:gd name="T43" fmla="*/ 584 h 705"/>
                <a:gd name="T44" fmla="*/ 28 w 557"/>
                <a:gd name="T45" fmla="*/ 558 h 705"/>
                <a:gd name="T46" fmla="*/ 18 w 557"/>
                <a:gd name="T47" fmla="*/ 529 h 705"/>
                <a:gd name="T48" fmla="*/ 10 w 557"/>
                <a:gd name="T49" fmla="*/ 497 h 705"/>
                <a:gd name="T50" fmla="*/ 4 w 557"/>
                <a:gd name="T51" fmla="*/ 461 h 705"/>
                <a:gd name="T52" fmla="*/ 1 w 557"/>
                <a:gd name="T53" fmla="*/ 423 h 705"/>
                <a:gd name="T54" fmla="*/ 0 w 557"/>
                <a:gd name="T55" fmla="*/ 403 h 705"/>
                <a:gd name="T56" fmla="*/ 3 w 557"/>
                <a:gd name="T57" fmla="*/ 362 h 705"/>
                <a:gd name="T58" fmla="*/ 13 w 557"/>
                <a:gd name="T59" fmla="*/ 283 h 705"/>
                <a:gd name="T60" fmla="*/ 35 w 557"/>
                <a:gd name="T61" fmla="*/ 211 h 705"/>
                <a:gd name="T62" fmla="*/ 64 w 557"/>
                <a:gd name="T63" fmla="*/ 146 h 705"/>
                <a:gd name="T64" fmla="*/ 82 w 557"/>
                <a:gd name="T65" fmla="*/ 118 h 705"/>
                <a:gd name="T66" fmla="*/ 102 w 557"/>
                <a:gd name="T67" fmla="*/ 92 h 705"/>
                <a:gd name="T68" fmla="*/ 124 w 557"/>
                <a:gd name="T69" fmla="*/ 69 h 705"/>
                <a:gd name="T70" fmla="*/ 146 w 557"/>
                <a:gd name="T71" fmla="*/ 49 h 705"/>
                <a:gd name="T72" fmla="*/ 170 w 557"/>
                <a:gd name="T73" fmla="*/ 31 h 705"/>
                <a:gd name="T74" fmla="*/ 196 w 557"/>
                <a:gd name="T75" fmla="*/ 18 h 705"/>
                <a:gd name="T76" fmla="*/ 222 w 557"/>
                <a:gd name="T77" fmla="*/ 8 h 705"/>
                <a:gd name="T78" fmla="*/ 250 w 557"/>
                <a:gd name="T79" fmla="*/ 1 h 705"/>
                <a:gd name="T80" fmla="*/ 278 w 557"/>
                <a:gd name="T81" fmla="*/ 0 h 705"/>
                <a:gd name="T82" fmla="*/ 293 w 557"/>
                <a:gd name="T83" fmla="*/ 0 h 705"/>
                <a:gd name="T84" fmla="*/ 321 w 557"/>
                <a:gd name="T85" fmla="*/ 5 h 705"/>
                <a:gd name="T86" fmla="*/ 348 w 557"/>
                <a:gd name="T87" fmla="*/ 12 h 705"/>
                <a:gd name="T88" fmla="*/ 375 w 557"/>
                <a:gd name="T89" fmla="*/ 24 h 705"/>
                <a:gd name="T90" fmla="*/ 400 w 557"/>
                <a:gd name="T91" fmla="*/ 39 h 705"/>
                <a:gd name="T92" fmla="*/ 423 w 557"/>
                <a:gd name="T93" fmla="*/ 58 h 705"/>
                <a:gd name="T94" fmla="*/ 445 w 557"/>
                <a:gd name="T95" fmla="*/ 80 h 705"/>
                <a:gd name="T96" fmla="*/ 466 w 557"/>
                <a:gd name="T97" fmla="*/ 105 h 705"/>
                <a:gd name="T98" fmla="*/ 484 w 557"/>
                <a:gd name="T99" fmla="*/ 132 h 705"/>
                <a:gd name="T100" fmla="*/ 509 w 557"/>
                <a:gd name="T101" fmla="*/ 177 h 705"/>
                <a:gd name="T102" fmla="*/ 535 w 557"/>
                <a:gd name="T103" fmla="*/ 246 h 705"/>
                <a:gd name="T104" fmla="*/ 551 w 557"/>
                <a:gd name="T105" fmla="*/ 321 h 705"/>
                <a:gd name="T106" fmla="*/ 557 w 557"/>
                <a:gd name="T107" fmla="*/ 382 h 705"/>
                <a:gd name="T108" fmla="*/ 557 w 557"/>
                <a:gd name="T109" fmla="*/ 403 h 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57" h="705">
                  <a:moveTo>
                    <a:pt x="557" y="403"/>
                  </a:moveTo>
                  <a:lnTo>
                    <a:pt x="557" y="403"/>
                  </a:lnTo>
                  <a:lnTo>
                    <a:pt x="557" y="423"/>
                  </a:lnTo>
                  <a:lnTo>
                    <a:pt x="555" y="444"/>
                  </a:lnTo>
                  <a:lnTo>
                    <a:pt x="554" y="461"/>
                  </a:lnTo>
                  <a:lnTo>
                    <a:pt x="551" y="480"/>
                  </a:lnTo>
                  <a:lnTo>
                    <a:pt x="548" y="497"/>
                  </a:lnTo>
                  <a:lnTo>
                    <a:pt x="545" y="514"/>
                  </a:lnTo>
                  <a:lnTo>
                    <a:pt x="540" y="529"/>
                  </a:lnTo>
                  <a:lnTo>
                    <a:pt x="535" y="545"/>
                  </a:lnTo>
                  <a:lnTo>
                    <a:pt x="529" y="558"/>
                  </a:lnTo>
                  <a:lnTo>
                    <a:pt x="523" y="572"/>
                  </a:lnTo>
                  <a:lnTo>
                    <a:pt x="516" y="584"/>
                  </a:lnTo>
                  <a:lnTo>
                    <a:pt x="509" y="597"/>
                  </a:lnTo>
                  <a:lnTo>
                    <a:pt x="502" y="608"/>
                  </a:lnTo>
                  <a:lnTo>
                    <a:pt x="494" y="618"/>
                  </a:lnTo>
                  <a:lnTo>
                    <a:pt x="484" y="628"/>
                  </a:lnTo>
                  <a:lnTo>
                    <a:pt x="476" y="637"/>
                  </a:lnTo>
                  <a:lnTo>
                    <a:pt x="466" y="646"/>
                  </a:lnTo>
                  <a:lnTo>
                    <a:pt x="455" y="654"/>
                  </a:lnTo>
                  <a:lnTo>
                    <a:pt x="445" y="661"/>
                  </a:lnTo>
                  <a:lnTo>
                    <a:pt x="434" y="668"/>
                  </a:lnTo>
                  <a:lnTo>
                    <a:pt x="411" y="680"/>
                  </a:lnTo>
                  <a:lnTo>
                    <a:pt x="387" y="690"/>
                  </a:lnTo>
                  <a:lnTo>
                    <a:pt x="362" y="696"/>
                  </a:lnTo>
                  <a:lnTo>
                    <a:pt x="334" y="702"/>
                  </a:lnTo>
                  <a:lnTo>
                    <a:pt x="307" y="704"/>
                  </a:lnTo>
                  <a:lnTo>
                    <a:pt x="278" y="705"/>
                  </a:lnTo>
                  <a:lnTo>
                    <a:pt x="278" y="705"/>
                  </a:lnTo>
                  <a:lnTo>
                    <a:pt x="250" y="704"/>
                  </a:lnTo>
                  <a:lnTo>
                    <a:pt x="222" y="702"/>
                  </a:lnTo>
                  <a:lnTo>
                    <a:pt x="196" y="696"/>
                  </a:lnTo>
                  <a:lnTo>
                    <a:pt x="170" y="690"/>
                  </a:lnTo>
                  <a:lnTo>
                    <a:pt x="146" y="680"/>
                  </a:lnTo>
                  <a:lnTo>
                    <a:pt x="124" y="668"/>
                  </a:lnTo>
                  <a:lnTo>
                    <a:pt x="112" y="661"/>
                  </a:lnTo>
                  <a:lnTo>
                    <a:pt x="102" y="654"/>
                  </a:lnTo>
                  <a:lnTo>
                    <a:pt x="92" y="646"/>
                  </a:lnTo>
                  <a:lnTo>
                    <a:pt x="82" y="637"/>
                  </a:lnTo>
                  <a:lnTo>
                    <a:pt x="73" y="628"/>
                  </a:lnTo>
                  <a:lnTo>
                    <a:pt x="64" y="618"/>
                  </a:lnTo>
                  <a:lnTo>
                    <a:pt x="56" y="608"/>
                  </a:lnTo>
                  <a:lnTo>
                    <a:pt x="48" y="597"/>
                  </a:lnTo>
                  <a:lnTo>
                    <a:pt x="41" y="584"/>
                  </a:lnTo>
                  <a:lnTo>
                    <a:pt x="35" y="572"/>
                  </a:lnTo>
                  <a:lnTo>
                    <a:pt x="28" y="558"/>
                  </a:lnTo>
                  <a:lnTo>
                    <a:pt x="23" y="545"/>
                  </a:lnTo>
                  <a:lnTo>
                    <a:pt x="18" y="529"/>
                  </a:lnTo>
                  <a:lnTo>
                    <a:pt x="13" y="514"/>
                  </a:lnTo>
                  <a:lnTo>
                    <a:pt x="10" y="497"/>
                  </a:lnTo>
                  <a:lnTo>
                    <a:pt x="6" y="480"/>
                  </a:lnTo>
                  <a:lnTo>
                    <a:pt x="4" y="461"/>
                  </a:lnTo>
                  <a:lnTo>
                    <a:pt x="3" y="444"/>
                  </a:lnTo>
                  <a:lnTo>
                    <a:pt x="1" y="423"/>
                  </a:lnTo>
                  <a:lnTo>
                    <a:pt x="0" y="403"/>
                  </a:lnTo>
                  <a:lnTo>
                    <a:pt x="0" y="403"/>
                  </a:lnTo>
                  <a:lnTo>
                    <a:pt x="1" y="382"/>
                  </a:lnTo>
                  <a:lnTo>
                    <a:pt x="3" y="362"/>
                  </a:lnTo>
                  <a:lnTo>
                    <a:pt x="6" y="321"/>
                  </a:lnTo>
                  <a:lnTo>
                    <a:pt x="13" y="283"/>
                  </a:lnTo>
                  <a:lnTo>
                    <a:pt x="23" y="246"/>
                  </a:lnTo>
                  <a:lnTo>
                    <a:pt x="35" y="211"/>
                  </a:lnTo>
                  <a:lnTo>
                    <a:pt x="48" y="177"/>
                  </a:lnTo>
                  <a:lnTo>
                    <a:pt x="64" y="146"/>
                  </a:lnTo>
                  <a:lnTo>
                    <a:pt x="73" y="132"/>
                  </a:lnTo>
                  <a:lnTo>
                    <a:pt x="82" y="118"/>
                  </a:lnTo>
                  <a:lnTo>
                    <a:pt x="92" y="105"/>
                  </a:lnTo>
                  <a:lnTo>
                    <a:pt x="102" y="92"/>
                  </a:lnTo>
                  <a:lnTo>
                    <a:pt x="112" y="80"/>
                  </a:lnTo>
                  <a:lnTo>
                    <a:pt x="124" y="69"/>
                  </a:lnTo>
                  <a:lnTo>
                    <a:pt x="134" y="58"/>
                  </a:lnTo>
                  <a:lnTo>
                    <a:pt x="146" y="49"/>
                  </a:lnTo>
                  <a:lnTo>
                    <a:pt x="158" y="39"/>
                  </a:lnTo>
                  <a:lnTo>
                    <a:pt x="170" y="31"/>
                  </a:lnTo>
                  <a:lnTo>
                    <a:pt x="183" y="24"/>
                  </a:lnTo>
                  <a:lnTo>
                    <a:pt x="196" y="18"/>
                  </a:lnTo>
                  <a:lnTo>
                    <a:pt x="209" y="12"/>
                  </a:lnTo>
                  <a:lnTo>
                    <a:pt x="222" y="8"/>
                  </a:lnTo>
                  <a:lnTo>
                    <a:pt x="237" y="5"/>
                  </a:lnTo>
                  <a:lnTo>
                    <a:pt x="250" y="1"/>
                  </a:lnTo>
                  <a:lnTo>
                    <a:pt x="264" y="0"/>
                  </a:lnTo>
                  <a:lnTo>
                    <a:pt x="278" y="0"/>
                  </a:lnTo>
                  <a:lnTo>
                    <a:pt x="278" y="0"/>
                  </a:lnTo>
                  <a:lnTo>
                    <a:pt x="293" y="0"/>
                  </a:lnTo>
                  <a:lnTo>
                    <a:pt x="307" y="1"/>
                  </a:lnTo>
                  <a:lnTo>
                    <a:pt x="321" y="5"/>
                  </a:lnTo>
                  <a:lnTo>
                    <a:pt x="334" y="8"/>
                  </a:lnTo>
                  <a:lnTo>
                    <a:pt x="348" y="12"/>
                  </a:lnTo>
                  <a:lnTo>
                    <a:pt x="362" y="18"/>
                  </a:lnTo>
                  <a:lnTo>
                    <a:pt x="375" y="24"/>
                  </a:lnTo>
                  <a:lnTo>
                    <a:pt x="387" y="31"/>
                  </a:lnTo>
                  <a:lnTo>
                    <a:pt x="400" y="39"/>
                  </a:lnTo>
                  <a:lnTo>
                    <a:pt x="411" y="49"/>
                  </a:lnTo>
                  <a:lnTo>
                    <a:pt x="423" y="58"/>
                  </a:lnTo>
                  <a:lnTo>
                    <a:pt x="434" y="69"/>
                  </a:lnTo>
                  <a:lnTo>
                    <a:pt x="445" y="80"/>
                  </a:lnTo>
                  <a:lnTo>
                    <a:pt x="455" y="92"/>
                  </a:lnTo>
                  <a:lnTo>
                    <a:pt x="466" y="105"/>
                  </a:lnTo>
                  <a:lnTo>
                    <a:pt x="476" y="118"/>
                  </a:lnTo>
                  <a:lnTo>
                    <a:pt x="484" y="132"/>
                  </a:lnTo>
                  <a:lnTo>
                    <a:pt x="494" y="146"/>
                  </a:lnTo>
                  <a:lnTo>
                    <a:pt x="509" y="177"/>
                  </a:lnTo>
                  <a:lnTo>
                    <a:pt x="523" y="211"/>
                  </a:lnTo>
                  <a:lnTo>
                    <a:pt x="535" y="246"/>
                  </a:lnTo>
                  <a:lnTo>
                    <a:pt x="545" y="283"/>
                  </a:lnTo>
                  <a:lnTo>
                    <a:pt x="551" y="321"/>
                  </a:lnTo>
                  <a:lnTo>
                    <a:pt x="555" y="362"/>
                  </a:lnTo>
                  <a:lnTo>
                    <a:pt x="557" y="382"/>
                  </a:lnTo>
                  <a:lnTo>
                    <a:pt x="557" y="403"/>
                  </a:lnTo>
                  <a:lnTo>
                    <a:pt x="557" y="403"/>
                  </a:lnTo>
                  <a:close/>
                </a:path>
              </a:pathLst>
            </a:custGeom>
            <a:solidFill>
              <a:srgbClr val="92CE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0" name="Freeform 475"/>
            <p:cNvSpPr>
              <a:spLocks/>
            </p:cNvSpPr>
            <p:nvPr userDrawn="1"/>
          </p:nvSpPr>
          <p:spPr bwMode="auto">
            <a:xfrm>
              <a:off x="7842250" y="5341938"/>
              <a:ext cx="33338" cy="379413"/>
            </a:xfrm>
            <a:custGeom>
              <a:avLst/>
              <a:gdLst>
                <a:gd name="T0" fmla="*/ 63 w 63"/>
                <a:gd name="T1" fmla="*/ 716 h 716"/>
                <a:gd name="T2" fmla="*/ 48 w 63"/>
                <a:gd name="T3" fmla="*/ 18 h 716"/>
                <a:gd name="T4" fmla="*/ 48 w 63"/>
                <a:gd name="T5" fmla="*/ 18 h 716"/>
                <a:gd name="T6" fmla="*/ 47 w 63"/>
                <a:gd name="T7" fmla="*/ 11 h 716"/>
                <a:gd name="T8" fmla="*/ 43 w 63"/>
                <a:gd name="T9" fmla="*/ 6 h 716"/>
                <a:gd name="T10" fmla="*/ 38 w 63"/>
                <a:gd name="T11" fmla="*/ 1 h 716"/>
                <a:gd name="T12" fmla="*/ 35 w 63"/>
                <a:gd name="T13" fmla="*/ 0 h 716"/>
                <a:gd name="T14" fmla="*/ 31 w 63"/>
                <a:gd name="T15" fmla="*/ 0 h 716"/>
                <a:gd name="T16" fmla="*/ 31 w 63"/>
                <a:gd name="T17" fmla="*/ 0 h 716"/>
                <a:gd name="T18" fmla="*/ 31 w 63"/>
                <a:gd name="T19" fmla="*/ 0 h 716"/>
                <a:gd name="T20" fmla="*/ 29 w 63"/>
                <a:gd name="T21" fmla="*/ 0 h 716"/>
                <a:gd name="T22" fmla="*/ 25 w 63"/>
                <a:gd name="T23" fmla="*/ 1 h 716"/>
                <a:gd name="T24" fmla="*/ 21 w 63"/>
                <a:gd name="T25" fmla="*/ 6 h 716"/>
                <a:gd name="T26" fmla="*/ 17 w 63"/>
                <a:gd name="T27" fmla="*/ 11 h 716"/>
                <a:gd name="T28" fmla="*/ 16 w 63"/>
                <a:gd name="T29" fmla="*/ 18 h 716"/>
                <a:gd name="T30" fmla="*/ 0 w 63"/>
                <a:gd name="T31" fmla="*/ 716 h 716"/>
                <a:gd name="T32" fmla="*/ 63 w 63"/>
                <a:gd name="T33" fmla="*/ 716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3" h="716">
                  <a:moveTo>
                    <a:pt x="63" y="716"/>
                  </a:moveTo>
                  <a:lnTo>
                    <a:pt x="48" y="18"/>
                  </a:lnTo>
                  <a:lnTo>
                    <a:pt x="48" y="18"/>
                  </a:lnTo>
                  <a:lnTo>
                    <a:pt x="47" y="11"/>
                  </a:lnTo>
                  <a:lnTo>
                    <a:pt x="43" y="6"/>
                  </a:lnTo>
                  <a:lnTo>
                    <a:pt x="38" y="1"/>
                  </a:lnTo>
                  <a:lnTo>
                    <a:pt x="35" y="0"/>
                  </a:lnTo>
                  <a:lnTo>
                    <a:pt x="31" y="0"/>
                  </a:lnTo>
                  <a:lnTo>
                    <a:pt x="31" y="0"/>
                  </a:lnTo>
                  <a:lnTo>
                    <a:pt x="31" y="0"/>
                  </a:lnTo>
                  <a:lnTo>
                    <a:pt x="29" y="0"/>
                  </a:lnTo>
                  <a:lnTo>
                    <a:pt x="25" y="1"/>
                  </a:lnTo>
                  <a:lnTo>
                    <a:pt x="21" y="6"/>
                  </a:lnTo>
                  <a:lnTo>
                    <a:pt x="17" y="11"/>
                  </a:lnTo>
                  <a:lnTo>
                    <a:pt x="16" y="18"/>
                  </a:lnTo>
                  <a:lnTo>
                    <a:pt x="0" y="716"/>
                  </a:lnTo>
                  <a:lnTo>
                    <a:pt x="63" y="716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1" name="Freeform 476"/>
            <p:cNvSpPr>
              <a:spLocks/>
            </p:cNvSpPr>
            <p:nvPr userDrawn="1"/>
          </p:nvSpPr>
          <p:spPr bwMode="auto">
            <a:xfrm>
              <a:off x="7867650" y="5386388"/>
              <a:ext cx="92075" cy="109538"/>
            </a:xfrm>
            <a:custGeom>
              <a:avLst/>
              <a:gdLst>
                <a:gd name="T0" fmla="*/ 0 w 175"/>
                <a:gd name="T1" fmla="*/ 162 h 207"/>
                <a:gd name="T2" fmla="*/ 0 w 175"/>
                <a:gd name="T3" fmla="*/ 162 h 207"/>
                <a:gd name="T4" fmla="*/ 14 w 175"/>
                <a:gd name="T5" fmla="*/ 154 h 207"/>
                <a:gd name="T6" fmla="*/ 31 w 175"/>
                <a:gd name="T7" fmla="*/ 143 h 207"/>
                <a:gd name="T8" fmla="*/ 51 w 175"/>
                <a:gd name="T9" fmla="*/ 128 h 207"/>
                <a:gd name="T10" fmla="*/ 75 w 175"/>
                <a:gd name="T11" fmla="*/ 106 h 207"/>
                <a:gd name="T12" fmla="*/ 88 w 175"/>
                <a:gd name="T13" fmla="*/ 93 h 207"/>
                <a:gd name="T14" fmla="*/ 101 w 175"/>
                <a:gd name="T15" fmla="*/ 79 h 207"/>
                <a:gd name="T16" fmla="*/ 114 w 175"/>
                <a:gd name="T17" fmla="*/ 62 h 207"/>
                <a:gd name="T18" fmla="*/ 128 w 175"/>
                <a:gd name="T19" fmla="*/ 44 h 207"/>
                <a:gd name="T20" fmla="*/ 141 w 175"/>
                <a:gd name="T21" fmla="*/ 25 h 207"/>
                <a:gd name="T22" fmla="*/ 156 w 175"/>
                <a:gd name="T23" fmla="*/ 4 h 207"/>
                <a:gd name="T24" fmla="*/ 156 w 175"/>
                <a:gd name="T25" fmla="*/ 4 h 207"/>
                <a:gd name="T26" fmla="*/ 158 w 175"/>
                <a:gd name="T27" fmla="*/ 2 h 207"/>
                <a:gd name="T28" fmla="*/ 165 w 175"/>
                <a:gd name="T29" fmla="*/ 0 h 207"/>
                <a:gd name="T30" fmla="*/ 169 w 175"/>
                <a:gd name="T31" fmla="*/ 0 h 207"/>
                <a:gd name="T32" fmla="*/ 172 w 175"/>
                <a:gd name="T33" fmla="*/ 3 h 207"/>
                <a:gd name="T34" fmla="*/ 175 w 175"/>
                <a:gd name="T35" fmla="*/ 6 h 207"/>
                <a:gd name="T36" fmla="*/ 175 w 175"/>
                <a:gd name="T37" fmla="*/ 12 h 207"/>
                <a:gd name="T38" fmla="*/ 175 w 175"/>
                <a:gd name="T39" fmla="*/ 12 h 207"/>
                <a:gd name="T40" fmla="*/ 172 w 175"/>
                <a:gd name="T41" fmla="*/ 17 h 207"/>
                <a:gd name="T42" fmla="*/ 165 w 175"/>
                <a:gd name="T43" fmla="*/ 34 h 207"/>
                <a:gd name="T44" fmla="*/ 155 w 175"/>
                <a:gd name="T45" fmla="*/ 56 h 207"/>
                <a:gd name="T46" fmla="*/ 146 w 175"/>
                <a:gd name="T47" fmla="*/ 71 h 207"/>
                <a:gd name="T48" fmla="*/ 137 w 175"/>
                <a:gd name="T49" fmla="*/ 85 h 207"/>
                <a:gd name="T50" fmla="*/ 126 w 175"/>
                <a:gd name="T51" fmla="*/ 102 h 207"/>
                <a:gd name="T52" fmla="*/ 114 w 175"/>
                <a:gd name="T53" fmla="*/ 117 h 207"/>
                <a:gd name="T54" fmla="*/ 100 w 175"/>
                <a:gd name="T55" fmla="*/ 134 h 207"/>
                <a:gd name="T56" fmla="*/ 83 w 175"/>
                <a:gd name="T57" fmla="*/ 149 h 207"/>
                <a:gd name="T58" fmla="*/ 65 w 175"/>
                <a:gd name="T59" fmla="*/ 166 h 207"/>
                <a:gd name="T60" fmla="*/ 45 w 175"/>
                <a:gd name="T61" fmla="*/ 181 h 207"/>
                <a:gd name="T62" fmla="*/ 24 w 175"/>
                <a:gd name="T63" fmla="*/ 195 h 207"/>
                <a:gd name="T64" fmla="*/ 0 w 175"/>
                <a:gd name="T65" fmla="*/ 207 h 207"/>
                <a:gd name="T66" fmla="*/ 0 w 175"/>
                <a:gd name="T67" fmla="*/ 162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5" h="207">
                  <a:moveTo>
                    <a:pt x="0" y="162"/>
                  </a:moveTo>
                  <a:lnTo>
                    <a:pt x="0" y="162"/>
                  </a:lnTo>
                  <a:lnTo>
                    <a:pt x="14" y="154"/>
                  </a:lnTo>
                  <a:lnTo>
                    <a:pt x="31" y="143"/>
                  </a:lnTo>
                  <a:lnTo>
                    <a:pt x="51" y="128"/>
                  </a:lnTo>
                  <a:lnTo>
                    <a:pt x="75" y="106"/>
                  </a:lnTo>
                  <a:lnTo>
                    <a:pt x="88" y="93"/>
                  </a:lnTo>
                  <a:lnTo>
                    <a:pt x="101" y="79"/>
                  </a:lnTo>
                  <a:lnTo>
                    <a:pt x="114" y="62"/>
                  </a:lnTo>
                  <a:lnTo>
                    <a:pt x="128" y="44"/>
                  </a:lnTo>
                  <a:lnTo>
                    <a:pt x="141" y="25"/>
                  </a:lnTo>
                  <a:lnTo>
                    <a:pt x="156" y="4"/>
                  </a:lnTo>
                  <a:lnTo>
                    <a:pt x="156" y="4"/>
                  </a:lnTo>
                  <a:lnTo>
                    <a:pt x="158" y="2"/>
                  </a:lnTo>
                  <a:lnTo>
                    <a:pt x="165" y="0"/>
                  </a:lnTo>
                  <a:lnTo>
                    <a:pt x="169" y="0"/>
                  </a:lnTo>
                  <a:lnTo>
                    <a:pt x="172" y="3"/>
                  </a:lnTo>
                  <a:lnTo>
                    <a:pt x="175" y="6"/>
                  </a:lnTo>
                  <a:lnTo>
                    <a:pt x="175" y="12"/>
                  </a:lnTo>
                  <a:lnTo>
                    <a:pt x="175" y="12"/>
                  </a:lnTo>
                  <a:lnTo>
                    <a:pt x="172" y="17"/>
                  </a:lnTo>
                  <a:lnTo>
                    <a:pt x="165" y="34"/>
                  </a:lnTo>
                  <a:lnTo>
                    <a:pt x="155" y="56"/>
                  </a:lnTo>
                  <a:lnTo>
                    <a:pt x="146" y="71"/>
                  </a:lnTo>
                  <a:lnTo>
                    <a:pt x="137" y="85"/>
                  </a:lnTo>
                  <a:lnTo>
                    <a:pt x="126" y="102"/>
                  </a:lnTo>
                  <a:lnTo>
                    <a:pt x="114" y="117"/>
                  </a:lnTo>
                  <a:lnTo>
                    <a:pt x="100" y="134"/>
                  </a:lnTo>
                  <a:lnTo>
                    <a:pt x="83" y="149"/>
                  </a:lnTo>
                  <a:lnTo>
                    <a:pt x="65" y="166"/>
                  </a:lnTo>
                  <a:lnTo>
                    <a:pt x="45" y="181"/>
                  </a:lnTo>
                  <a:lnTo>
                    <a:pt x="24" y="195"/>
                  </a:lnTo>
                  <a:lnTo>
                    <a:pt x="0" y="207"/>
                  </a:lnTo>
                  <a:lnTo>
                    <a:pt x="0" y="162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2" name="Freeform 477"/>
            <p:cNvSpPr>
              <a:spLocks/>
            </p:cNvSpPr>
            <p:nvPr userDrawn="1"/>
          </p:nvSpPr>
          <p:spPr bwMode="auto">
            <a:xfrm>
              <a:off x="7867650" y="5386388"/>
              <a:ext cx="92075" cy="109538"/>
            </a:xfrm>
            <a:custGeom>
              <a:avLst/>
              <a:gdLst>
                <a:gd name="T0" fmla="*/ 0 w 175"/>
                <a:gd name="T1" fmla="*/ 162 h 207"/>
                <a:gd name="T2" fmla="*/ 0 w 175"/>
                <a:gd name="T3" fmla="*/ 162 h 207"/>
                <a:gd name="T4" fmla="*/ 14 w 175"/>
                <a:gd name="T5" fmla="*/ 154 h 207"/>
                <a:gd name="T6" fmla="*/ 31 w 175"/>
                <a:gd name="T7" fmla="*/ 143 h 207"/>
                <a:gd name="T8" fmla="*/ 51 w 175"/>
                <a:gd name="T9" fmla="*/ 128 h 207"/>
                <a:gd name="T10" fmla="*/ 75 w 175"/>
                <a:gd name="T11" fmla="*/ 106 h 207"/>
                <a:gd name="T12" fmla="*/ 88 w 175"/>
                <a:gd name="T13" fmla="*/ 93 h 207"/>
                <a:gd name="T14" fmla="*/ 101 w 175"/>
                <a:gd name="T15" fmla="*/ 79 h 207"/>
                <a:gd name="T16" fmla="*/ 114 w 175"/>
                <a:gd name="T17" fmla="*/ 62 h 207"/>
                <a:gd name="T18" fmla="*/ 128 w 175"/>
                <a:gd name="T19" fmla="*/ 44 h 207"/>
                <a:gd name="T20" fmla="*/ 141 w 175"/>
                <a:gd name="T21" fmla="*/ 25 h 207"/>
                <a:gd name="T22" fmla="*/ 156 w 175"/>
                <a:gd name="T23" fmla="*/ 4 h 207"/>
                <a:gd name="T24" fmla="*/ 156 w 175"/>
                <a:gd name="T25" fmla="*/ 4 h 207"/>
                <a:gd name="T26" fmla="*/ 158 w 175"/>
                <a:gd name="T27" fmla="*/ 2 h 207"/>
                <a:gd name="T28" fmla="*/ 165 w 175"/>
                <a:gd name="T29" fmla="*/ 0 h 207"/>
                <a:gd name="T30" fmla="*/ 169 w 175"/>
                <a:gd name="T31" fmla="*/ 0 h 207"/>
                <a:gd name="T32" fmla="*/ 172 w 175"/>
                <a:gd name="T33" fmla="*/ 3 h 207"/>
                <a:gd name="T34" fmla="*/ 175 w 175"/>
                <a:gd name="T35" fmla="*/ 6 h 207"/>
                <a:gd name="T36" fmla="*/ 175 w 175"/>
                <a:gd name="T37" fmla="*/ 12 h 207"/>
                <a:gd name="T38" fmla="*/ 175 w 175"/>
                <a:gd name="T39" fmla="*/ 12 h 207"/>
                <a:gd name="T40" fmla="*/ 172 w 175"/>
                <a:gd name="T41" fmla="*/ 17 h 207"/>
                <a:gd name="T42" fmla="*/ 165 w 175"/>
                <a:gd name="T43" fmla="*/ 34 h 207"/>
                <a:gd name="T44" fmla="*/ 155 w 175"/>
                <a:gd name="T45" fmla="*/ 56 h 207"/>
                <a:gd name="T46" fmla="*/ 146 w 175"/>
                <a:gd name="T47" fmla="*/ 71 h 207"/>
                <a:gd name="T48" fmla="*/ 137 w 175"/>
                <a:gd name="T49" fmla="*/ 85 h 207"/>
                <a:gd name="T50" fmla="*/ 126 w 175"/>
                <a:gd name="T51" fmla="*/ 102 h 207"/>
                <a:gd name="T52" fmla="*/ 114 w 175"/>
                <a:gd name="T53" fmla="*/ 117 h 207"/>
                <a:gd name="T54" fmla="*/ 100 w 175"/>
                <a:gd name="T55" fmla="*/ 134 h 207"/>
                <a:gd name="T56" fmla="*/ 83 w 175"/>
                <a:gd name="T57" fmla="*/ 149 h 207"/>
                <a:gd name="T58" fmla="*/ 65 w 175"/>
                <a:gd name="T59" fmla="*/ 166 h 207"/>
                <a:gd name="T60" fmla="*/ 45 w 175"/>
                <a:gd name="T61" fmla="*/ 181 h 207"/>
                <a:gd name="T62" fmla="*/ 24 w 175"/>
                <a:gd name="T63" fmla="*/ 195 h 207"/>
                <a:gd name="T64" fmla="*/ 0 w 175"/>
                <a:gd name="T65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207">
                  <a:moveTo>
                    <a:pt x="0" y="162"/>
                  </a:moveTo>
                  <a:lnTo>
                    <a:pt x="0" y="162"/>
                  </a:lnTo>
                  <a:lnTo>
                    <a:pt x="14" y="154"/>
                  </a:lnTo>
                  <a:lnTo>
                    <a:pt x="31" y="143"/>
                  </a:lnTo>
                  <a:lnTo>
                    <a:pt x="51" y="128"/>
                  </a:lnTo>
                  <a:lnTo>
                    <a:pt x="75" y="106"/>
                  </a:lnTo>
                  <a:lnTo>
                    <a:pt x="88" y="93"/>
                  </a:lnTo>
                  <a:lnTo>
                    <a:pt x="101" y="79"/>
                  </a:lnTo>
                  <a:lnTo>
                    <a:pt x="114" y="62"/>
                  </a:lnTo>
                  <a:lnTo>
                    <a:pt x="128" y="44"/>
                  </a:lnTo>
                  <a:lnTo>
                    <a:pt x="141" y="25"/>
                  </a:lnTo>
                  <a:lnTo>
                    <a:pt x="156" y="4"/>
                  </a:lnTo>
                  <a:lnTo>
                    <a:pt x="156" y="4"/>
                  </a:lnTo>
                  <a:lnTo>
                    <a:pt x="158" y="2"/>
                  </a:lnTo>
                  <a:lnTo>
                    <a:pt x="165" y="0"/>
                  </a:lnTo>
                  <a:lnTo>
                    <a:pt x="169" y="0"/>
                  </a:lnTo>
                  <a:lnTo>
                    <a:pt x="172" y="3"/>
                  </a:lnTo>
                  <a:lnTo>
                    <a:pt x="175" y="6"/>
                  </a:lnTo>
                  <a:lnTo>
                    <a:pt x="175" y="12"/>
                  </a:lnTo>
                  <a:lnTo>
                    <a:pt x="175" y="12"/>
                  </a:lnTo>
                  <a:lnTo>
                    <a:pt x="172" y="17"/>
                  </a:lnTo>
                  <a:lnTo>
                    <a:pt x="165" y="34"/>
                  </a:lnTo>
                  <a:lnTo>
                    <a:pt x="155" y="56"/>
                  </a:lnTo>
                  <a:lnTo>
                    <a:pt x="146" y="71"/>
                  </a:lnTo>
                  <a:lnTo>
                    <a:pt x="137" y="85"/>
                  </a:lnTo>
                  <a:lnTo>
                    <a:pt x="126" y="102"/>
                  </a:lnTo>
                  <a:lnTo>
                    <a:pt x="114" y="117"/>
                  </a:lnTo>
                  <a:lnTo>
                    <a:pt x="100" y="134"/>
                  </a:lnTo>
                  <a:lnTo>
                    <a:pt x="83" y="149"/>
                  </a:lnTo>
                  <a:lnTo>
                    <a:pt x="65" y="166"/>
                  </a:lnTo>
                  <a:lnTo>
                    <a:pt x="45" y="181"/>
                  </a:lnTo>
                  <a:lnTo>
                    <a:pt x="24" y="195"/>
                  </a:lnTo>
                  <a:lnTo>
                    <a:pt x="0" y="2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3" name="Freeform 478"/>
            <p:cNvSpPr>
              <a:spLocks/>
            </p:cNvSpPr>
            <p:nvPr userDrawn="1"/>
          </p:nvSpPr>
          <p:spPr bwMode="auto">
            <a:xfrm>
              <a:off x="7758113" y="5386388"/>
              <a:ext cx="92075" cy="109538"/>
            </a:xfrm>
            <a:custGeom>
              <a:avLst/>
              <a:gdLst>
                <a:gd name="T0" fmla="*/ 175 w 175"/>
                <a:gd name="T1" fmla="*/ 162 h 207"/>
                <a:gd name="T2" fmla="*/ 175 w 175"/>
                <a:gd name="T3" fmla="*/ 162 h 207"/>
                <a:gd name="T4" fmla="*/ 161 w 175"/>
                <a:gd name="T5" fmla="*/ 154 h 207"/>
                <a:gd name="T6" fmla="*/ 144 w 175"/>
                <a:gd name="T7" fmla="*/ 143 h 207"/>
                <a:gd name="T8" fmla="*/ 124 w 175"/>
                <a:gd name="T9" fmla="*/ 128 h 207"/>
                <a:gd name="T10" fmla="*/ 100 w 175"/>
                <a:gd name="T11" fmla="*/ 106 h 207"/>
                <a:gd name="T12" fmla="*/ 87 w 175"/>
                <a:gd name="T13" fmla="*/ 93 h 207"/>
                <a:gd name="T14" fmla="*/ 74 w 175"/>
                <a:gd name="T15" fmla="*/ 79 h 207"/>
                <a:gd name="T16" fmla="*/ 60 w 175"/>
                <a:gd name="T17" fmla="*/ 62 h 207"/>
                <a:gd name="T18" fmla="*/ 46 w 175"/>
                <a:gd name="T19" fmla="*/ 44 h 207"/>
                <a:gd name="T20" fmla="*/ 32 w 175"/>
                <a:gd name="T21" fmla="*/ 25 h 207"/>
                <a:gd name="T22" fmla="*/ 19 w 175"/>
                <a:gd name="T23" fmla="*/ 4 h 207"/>
                <a:gd name="T24" fmla="*/ 19 w 175"/>
                <a:gd name="T25" fmla="*/ 4 h 207"/>
                <a:gd name="T26" fmla="*/ 16 w 175"/>
                <a:gd name="T27" fmla="*/ 2 h 207"/>
                <a:gd name="T28" fmla="*/ 8 w 175"/>
                <a:gd name="T29" fmla="*/ 0 h 207"/>
                <a:gd name="T30" fmla="*/ 5 w 175"/>
                <a:gd name="T31" fmla="*/ 0 h 207"/>
                <a:gd name="T32" fmla="*/ 3 w 175"/>
                <a:gd name="T33" fmla="*/ 3 h 207"/>
                <a:gd name="T34" fmla="*/ 0 w 175"/>
                <a:gd name="T35" fmla="*/ 6 h 207"/>
                <a:gd name="T36" fmla="*/ 0 w 175"/>
                <a:gd name="T37" fmla="*/ 12 h 207"/>
                <a:gd name="T38" fmla="*/ 0 w 175"/>
                <a:gd name="T39" fmla="*/ 12 h 207"/>
                <a:gd name="T40" fmla="*/ 3 w 175"/>
                <a:gd name="T41" fmla="*/ 17 h 207"/>
                <a:gd name="T42" fmla="*/ 8 w 175"/>
                <a:gd name="T43" fmla="*/ 34 h 207"/>
                <a:gd name="T44" fmla="*/ 20 w 175"/>
                <a:gd name="T45" fmla="*/ 56 h 207"/>
                <a:gd name="T46" fmla="*/ 27 w 175"/>
                <a:gd name="T47" fmla="*/ 71 h 207"/>
                <a:gd name="T48" fmla="*/ 37 w 175"/>
                <a:gd name="T49" fmla="*/ 85 h 207"/>
                <a:gd name="T50" fmla="*/ 48 w 175"/>
                <a:gd name="T51" fmla="*/ 102 h 207"/>
                <a:gd name="T52" fmla="*/ 61 w 175"/>
                <a:gd name="T53" fmla="*/ 117 h 207"/>
                <a:gd name="T54" fmla="*/ 75 w 175"/>
                <a:gd name="T55" fmla="*/ 134 h 207"/>
                <a:gd name="T56" fmla="*/ 90 w 175"/>
                <a:gd name="T57" fmla="*/ 149 h 207"/>
                <a:gd name="T58" fmla="*/ 108 w 175"/>
                <a:gd name="T59" fmla="*/ 166 h 207"/>
                <a:gd name="T60" fmla="*/ 129 w 175"/>
                <a:gd name="T61" fmla="*/ 181 h 207"/>
                <a:gd name="T62" fmla="*/ 151 w 175"/>
                <a:gd name="T63" fmla="*/ 195 h 207"/>
                <a:gd name="T64" fmla="*/ 175 w 175"/>
                <a:gd name="T65" fmla="*/ 207 h 207"/>
                <a:gd name="T66" fmla="*/ 175 w 175"/>
                <a:gd name="T67" fmla="*/ 162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5" h="207">
                  <a:moveTo>
                    <a:pt x="175" y="162"/>
                  </a:moveTo>
                  <a:lnTo>
                    <a:pt x="175" y="162"/>
                  </a:lnTo>
                  <a:lnTo>
                    <a:pt x="161" y="154"/>
                  </a:lnTo>
                  <a:lnTo>
                    <a:pt x="144" y="143"/>
                  </a:lnTo>
                  <a:lnTo>
                    <a:pt x="124" y="128"/>
                  </a:lnTo>
                  <a:lnTo>
                    <a:pt x="100" y="106"/>
                  </a:lnTo>
                  <a:lnTo>
                    <a:pt x="87" y="93"/>
                  </a:lnTo>
                  <a:lnTo>
                    <a:pt x="74" y="79"/>
                  </a:lnTo>
                  <a:lnTo>
                    <a:pt x="60" y="62"/>
                  </a:lnTo>
                  <a:lnTo>
                    <a:pt x="46" y="44"/>
                  </a:lnTo>
                  <a:lnTo>
                    <a:pt x="32" y="25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6" y="2"/>
                  </a:lnTo>
                  <a:lnTo>
                    <a:pt x="8" y="0"/>
                  </a:lnTo>
                  <a:lnTo>
                    <a:pt x="5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3" y="17"/>
                  </a:lnTo>
                  <a:lnTo>
                    <a:pt x="8" y="34"/>
                  </a:lnTo>
                  <a:lnTo>
                    <a:pt x="20" y="56"/>
                  </a:lnTo>
                  <a:lnTo>
                    <a:pt x="27" y="71"/>
                  </a:lnTo>
                  <a:lnTo>
                    <a:pt x="37" y="85"/>
                  </a:lnTo>
                  <a:lnTo>
                    <a:pt x="48" y="102"/>
                  </a:lnTo>
                  <a:lnTo>
                    <a:pt x="61" y="117"/>
                  </a:lnTo>
                  <a:lnTo>
                    <a:pt x="75" y="134"/>
                  </a:lnTo>
                  <a:lnTo>
                    <a:pt x="90" y="149"/>
                  </a:lnTo>
                  <a:lnTo>
                    <a:pt x="108" y="166"/>
                  </a:lnTo>
                  <a:lnTo>
                    <a:pt x="129" y="181"/>
                  </a:lnTo>
                  <a:lnTo>
                    <a:pt x="151" y="195"/>
                  </a:lnTo>
                  <a:lnTo>
                    <a:pt x="175" y="207"/>
                  </a:lnTo>
                  <a:lnTo>
                    <a:pt x="175" y="162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4" name="Freeform 479"/>
            <p:cNvSpPr>
              <a:spLocks/>
            </p:cNvSpPr>
            <p:nvPr userDrawn="1"/>
          </p:nvSpPr>
          <p:spPr bwMode="auto">
            <a:xfrm>
              <a:off x="7758113" y="5386388"/>
              <a:ext cx="92075" cy="109538"/>
            </a:xfrm>
            <a:custGeom>
              <a:avLst/>
              <a:gdLst>
                <a:gd name="T0" fmla="*/ 175 w 175"/>
                <a:gd name="T1" fmla="*/ 162 h 207"/>
                <a:gd name="T2" fmla="*/ 175 w 175"/>
                <a:gd name="T3" fmla="*/ 162 h 207"/>
                <a:gd name="T4" fmla="*/ 161 w 175"/>
                <a:gd name="T5" fmla="*/ 154 h 207"/>
                <a:gd name="T6" fmla="*/ 144 w 175"/>
                <a:gd name="T7" fmla="*/ 143 h 207"/>
                <a:gd name="T8" fmla="*/ 124 w 175"/>
                <a:gd name="T9" fmla="*/ 128 h 207"/>
                <a:gd name="T10" fmla="*/ 100 w 175"/>
                <a:gd name="T11" fmla="*/ 106 h 207"/>
                <a:gd name="T12" fmla="*/ 87 w 175"/>
                <a:gd name="T13" fmla="*/ 93 h 207"/>
                <a:gd name="T14" fmla="*/ 74 w 175"/>
                <a:gd name="T15" fmla="*/ 79 h 207"/>
                <a:gd name="T16" fmla="*/ 60 w 175"/>
                <a:gd name="T17" fmla="*/ 62 h 207"/>
                <a:gd name="T18" fmla="*/ 46 w 175"/>
                <a:gd name="T19" fmla="*/ 44 h 207"/>
                <a:gd name="T20" fmla="*/ 32 w 175"/>
                <a:gd name="T21" fmla="*/ 25 h 207"/>
                <a:gd name="T22" fmla="*/ 19 w 175"/>
                <a:gd name="T23" fmla="*/ 4 h 207"/>
                <a:gd name="T24" fmla="*/ 19 w 175"/>
                <a:gd name="T25" fmla="*/ 4 h 207"/>
                <a:gd name="T26" fmla="*/ 16 w 175"/>
                <a:gd name="T27" fmla="*/ 2 h 207"/>
                <a:gd name="T28" fmla="*/ 8 w 175"/>
                <a:gd name="T29" fmla="*/ 0 h 207"/>
                <a:gd name="T30" fmla="*/ 5 w 175"/>
                <a:gd name="T31" fmla="*/ 0 h 207"/>
                <a:gd name="T32" fmla="*/ 3 w 175"/>
                <a:gd name="T33" fmla="*/ 3 h 207"/>
                <a:gd name="T34" fmla="*/ 0 w 175"/>
                <a:gd name="T35" fmla="*/ 6 h 207"/>
                <a:gd name="T36" fmla="*/ 0 w 175"/>
                <a:gd name="T37" fmla="*/ 12 h 207"/>
                <a:gd name="T38" fmla="*/ 0 w 175"/>
                <a:gd name="T39" fmla="*/ 12 h 207"/>
                <a:gd name="T40" fmla="*/ 3 w 175"/>
                <a:gd name="T41" fmla="*/ 17 h 207"/>
                <a:gd name="T42" fmla="*/ 8 w 175"/>
                <a:gd name="T43" fmla="*/ 34 h 207"/>
                <a:gd name="T44" fmla="*/ 20 w 175"/>
                <a:gd name="T45" fmla="*/ 56 h 207"/>
                <a:gd name="T46" fmla="*/ 27 w 175"/>
                <a:gd name="T47" fmla="*/ 71 h 207"/>
                <a:gd name="T48" fmla="*/ 37 w 175"/>
                <a:gd name="T49" fmla="*/ 85 h 207"/>
                <a:gd name="T50" fmla="*/ 48 w 175"/>
                <a:gd name="T51" fmla="*/ 102 h 207"/>
                <a:gd name="T52" fmla="*/ 61 w 175"/>
                <a:gd name="T53" fmla="*/ 117 h 207"/>
                <a:gd name="T54" fmla="*/ 75 w 175"/>
                <a:gd name="T55" fmla="*/ 134 h 207"/>
                <a:gd name="T56" fmla="*/ 90 w 175"/>
                <a:gd name="T57" fmla="*/ 149 h 207"/>
                <a:gd name="T58" fmla="*/ 108 w 175"/>
                <a:gd name="T59" fmla="*/ 166 h 207"/>
                <a:gd name="T60" fmla="*/ 129 w 175"/>
                <a:gd name="T61" fmla="*/ 181 h 207"/>
                <a:gd name="T62" fmla="*/ 151 w 175"/>
                <a:gd name="T63" fmla="*/ 195 h 207"/>
                <a:gd name="T64" fmla="*/ 175 w 175"/>
                <a:gd name="T65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207">
                  <a:moveTo>
                    <a:pt x="175" y="162"/>
                  </a:moveTo>
                  <a:lnTo>
                    <a:pt x="175" y="162"/>
                  </a:lnTo>
                  <a:lnTo>
                    <a:pt x="161" y="154"/>
                  </a:lnTo>
                  <a:lnTo>
                    <a:pt x="144" y="143"/>
                  </a:lnTo>
                  <a:lnTo>
                    <a:pt x="124" y="128"/>
                  </a:lnTo>
                  <a:lnTo>
                    <a:pt x="100" y="106"/>
                  </a:lnTo>
                  <a:lnTo>
                    <a:pt x="87" y="93"/>
                  </a:lnTo>
                  <a:lnTo>
                    <a:pt x="74" y="79"/>
                  </a:lnTo>
                  <a:lnTo>
                    <a:pt x="60" y="62"/>
                  </a:lnTo>
                  <a:lnTo>
                    <a:pt x="46" y="44"/>
                  </a:lnTo>
                  <a:lnTo>
                    <a:pt x="32" y="25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6" y="2"/>
                  </a:lnTo>
                  <a:lnTo>
                    <a:pt x="8" y="0"/>
                  </a:lnTo>
                  <a:lnTo>
                    <a:pt x="5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3" y="17"/>
                  </a:lnTo>
                  <a:lnTo>
                    <a:pt x="8" y="34"/>
                  </a:lnTo>
                  <a:lnTo>
                    <a:pt x="20" y="56"/>
                  </a:lnTo>
                  <a:lnTo>
                    <a:pt x="27" y="71"/>
                  </a:lnTo>
                  <a:lnTo>
                    <a:pt x="37" y="85"/>
                  </a:lnTo>
                  <a:lnTo>
                    <a:pt x="48" y="102"/>
                  </a:lnTo>
                  <a:lnTo>
                    <a:pt x="61" y="117"/>
                  </a:lnTo>
                  <a:lnTo>
                    <a:pt x="75" y="134"/>
                  </a:lnTo>
                  <a:lnTo>
                    <a:pt x="90" y="149"/>
                  </a:lnTo>
                  <a:lnTo>
                    <a:pt x="108" y="166"/>
                  </a:lnTo>
                  <a:lnTo>
                    <a:pt x="129" y="181"/>
                  </a:lnTo>
                  <a:lnTo>
                    <a:pt x="151" y="195"/>
                  </a:lnTo>
                  <a:lnTo>
                    <a:pt x="175" y="2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00378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bg>
      <p:bgPr>
        <a:solidFill>
          <a:srgbClr val="E2E7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그룹 179"/>
          <p:cNvGrpSpPr/>
          <p:nvPr userDrawn="1"/>
        </p:nvGrpSpPr>
        <p:grpSpPr>
          <a:xfrm>
            <a:off x="0" y="1431925"/>
            <a:ext cx="9144000" cy="4899025"/>
            <a:chOff x="0" y="1431925"/>
            <a:chExt cx="9144000" cy="4899025"/>
          </a:xfrm>
        </p:grpSpPr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0" y="1431925"/>
              <a:ext cx="9144000" cy="4899025"/>
            </a:xfrm>
            <a:custGeom>
              <a:avLst/>
              <a:gdLst>
                <a:gd name="T0" fmla="*/ 6473 w 11520"/>
                <a:gd name="T1" fmla="*/ 5637 h 6171"/>
                <a:gd name="T2" fmla="*/ 6454 w 11520"/>
                <a:gd name="T3" fmla="*/ 5634 h 6171"/>
                <a:gd name="T4" fmla="*/ 6440 w 11520"/>
                <a:gd name="T5" fmla="*/ 5624 h 6171"/>
                <a:gd name="T6" fmla="*/ 6430 w 11520"/>
                <a:gd name="T7" fmla="*/ 5609 h 6171"/>
                <a:gd name="T8" fmla="*/ 6427 w 11520"/>
                <a:gd name="T9" fmla="*/ 5590 h 6171"/>
                <a:gd name="T10" fmla="*/ 6425 w 11520"/>
                <a:gd name="T11" fmla="*/ 3443 h 6171"/>
                <a:gd name="T12" fmla="*/ 6425 w 11520"/>
                <a:gd name="T13" fmla="*/ 581 h 6171"/>
                <a:gd name="T14" fmla="*/ 6423 w 11520"/>
                <a:gd name="T15" fmla="*/ 521 h 6171"/>
                <a:gd name="T16" fmla="*/ 6414 w 11520"/>
                <a:gd name="T17" fmla="*/ 464 h 6171"/>
                <a:gd name="T18" fmla="*/ 6400 w 11520"/>
                <a:gd name="T19" fmla="*/ 408 h 6171"/>
                <a:gd name="T20" fmla="*/ 6380 w 11520"/>
                <a:gd name="T21" fmla="*/ 354 h 6171"/>
                <a:gd name="T22" fmla="*/ 6355 w 11520"/>
                <a:gd name="T23" fmla="*/ 304 h 6171"/>
                <a:gd name="T24" fmla="*/ 6326 w 11520"/>
                <a:gd name="T25" fmla="*/ 256 h 6171"/>
                <a:gd name="T26" fmla="*/ 6293 w 11520"/>
                <a:gd name="T27" fmla="*/ 212 h 6171"/>
                <a:gd name="T28" fmla="*/ 6256 w 11520"/>
                <a:gd name="T29" fmla="*/ 170 h 6171"/>
                <a:gd name="T30" fmla="*/ 6215 w 11520"/>
                <a:gd name="T31" fmla="*/ 132 h 6171"/>
                <a:gd name="T32" fmla="*/ 6170 w 11520"/>
                <a:gd name="T33" fmla="*/ 99 h 6171"/>
                <a:gd name="T34" fmla="*/ 6122 w 11520"/>
                <a:gd name="T35" fmla="*/ 70 h 6171"/>
                <a:gd name="T36" fmla="*/ 6071 w 11520"/>
                <a:gd name="T37" fmla="*/ 45 h 6171"/>
                <a:gd name="T38" fmla="*/ 6018 w 11520"/>
                <a:gd name="T39" fmla="*/ 26 h 6171"/>
                <a:gd name="T40" fmla="*/ 5962 w 11520"/>
                <a:gd name="T41" fmla="*/ 12 h 6171"/>
                <a:gd name="T42" fmla="*/ 5904 w 11520"/>
                <a:gd name="T43" fmla="*/ 3 h 6171"/>
                <a:gd name="T44" fmla="*/ 5845 w 11520"/>
                <a:gd name="T45" fmla="*/ 0 h 6171"/>
                <a:gd name="T46" fmla="*/ 0 w 11520"/>
                <a:gd name="T47" fmla="*/ 534 h 6171"/>
                <a:gd name="T48" fmla="*/ 5845 w 11520"/>
                <a:gd name="T49" fmla="*/ 534 h 6171"/>
                <a:gd name="T50" fmla="*/ 5863 w 11520"/>
                <a:gd name="T51" fmla="*/ 537 h 6171"/>
                <a:gd name="T52" fmla="*/ 5879 w 11520"/>
                <a:gd name="T53" fmla="*/ 547 h 6171"/>
                <a:gd name="T54" fmla="*/ 5889 w 11520"/>
                <a:gd name="T55" fmla="*/ 562 h 6171"/>
                <a:gd name="T56" fmla="*/ 5892 w 11520"/>
                <a:gd name="T57" fmla="*/ 581 h 6171"/>
                <a:gd name="T58" fmla="*/ 5892 w 11520"/>
                <a:gd name="T59" fmla="*/ 3644 h 6171"/>
                <a:gd name="T60" fmla="*/ 5892 w 11520"/>
                <a:gd name="T61" fmla="*/ 5590 h 6171"/>
                <a:gd name="T62" fmla="*/ 5896 w 11520"/>
                <a:gd name="T63" fmla="*/ 5649 h 6171"/>
                <a:gd name="T64" fmla="*/ 5904 w 11520"/>
                <a:gd name="T65" fmla="*/ 5707 h 6171"/>
                <a:gd name="T66" fmla="*/ 5919 w 11520"/>
                <a:gd name="T67" fmla="*/ 5763 h 6171"/>
                <a:gd name="T68" fmla="*/ 5938 w 11520"/>
                <a:gd name="T69" fmla="*/ 5817 h 6171"/>
                <a:gd name="T70" fmla="*/ 5962 w 11520"/>
                <a:gd name="T71" fmla="*/ 5867 h 6171"/>
                <a:gd name="T72" fmla="*/ 5991 w 11520"/>
                <a:gd name="T73" fmla="*/ 5915 h 6171"/>
                <a:gd name="T74" fmla="*/ 6025 w 11520"/>
                <a:gd name="T75" fmla="*/ 5959 h 6171"/>
                <a:gd name="T76" fmla="*/ 6063 w 11520"/>
                <a:gd name="T77" fmla="*/ 6001 h 6171"/>
                <a:gd name="T78" fmla="*/ 6104 w 11520"/>
                <a:gd name="T79" fmla="*/ 6038 h 6171"/>
                <a:gd name="T80" fmla="*/ 6149 w 11520"/>
                <a:gd name="T81" fmla="*/ 6072 h 6171"/>
                <a:gd name="T82" fmla="*/ 6197 w 11520"/>
                <a:gd name="T83" fmla="*/ 6101 h 6171"/>
                <a:gd name="T84" fmla="*/ 6247 w 11520"/>
                <a:gd name="T85" fmla="*/ 6125 h 6171"/>
                <a:gd name="T86" fmla="*/ 6300 w 11520"/>
                <a:gd name="T87" fmla="*/ 6144 h 6171"/>
                <a:gd name="T88" fmla="*/ 6356 w 11520"/>
                <a:gd name="T89" fmla="*/ 6159 h 6171"/>
                <a:gd name="T90" fmla="*/ 6413 w 11520"/>
                <a:gd name="T91" fmla="*/ 6168 h 6171"/>
                <a:gd name="T92" fmla="*/ 6473 w 11520"/>
                <a:gd name="T93" fmla="*/ 6171 h 6171"/>
                <a:gd name="T94" fmla="*/ 11520 w 11520"/>
                <a:gd name="T95" fmla="*/ 5637 h 6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1520" h="6171">
                  <a:moveTo>
                    <a:pt x="6473" y="5637"/>
                  </a:moveTo>
                  <a:lnTo>
                    <a:pt x="6473" y="5637"/>
                  </a:lnTo>
                  <a:lnTo>
                    <a:pt x="6463" y="5636"/>
                  </a:lnTo>
                  <a:lnTo>
                    <a:pt x="6454" y="5634"/>
                  </a:lnTo>
                  <a:lnTo>
                    <a:pt x="6447" y="5629"/>
                  </a:lnTo>
                  <a:lnTo>
                    <a:pt x="6440" y="5624"/>
                  </a:lnTo>
                  <a:lnTo>
                    <a:pt x="6434" y="5617"/>
                  </a:lnTo>
                  <a:lnTo>
                    <a:pt x="6430" y="5609"/>
                  </a:lnTo>
                  <a:lnTo>
                    <a:pt x="6428" y="5600"/>
                  </a:lnTo>
                  <a:lnTo>
                    <a:pt x="6427" y="5590"/>
                  </a:lnTo>
                  <a:lnTo>
                    <a:pt x="6427" y="3443"/>
                  </a:lnTo>
                  <a:lnTo>
                    <a:pt x="6425" y="3443"/>
                  </a:lnTo>
                  <a:lnTo>
                    <a:pt x="6425" y="581"/>
                  </a:lnTo>
                  <a:lnTo>
                    <a:pt x="6425" y="581"/>
                  </a:lnTo>
                  <a:lnTo>
                    <a:pt x="6425" y="551"/>
                  </a:lnTo>
                  <a:lnTo>
                    <a:pt x="6423" y="521"/>
                  </a:lnTo>
                  <a:lnTo>
                    <a:pt x="6419" y="492"/>
                  </a:lnTo>
                  <a:lnTo>
                    <a:pt x="6414" y="464"/>
                  </a:lnTo>
                  <a:lnTo>
                    <a:pt x="6408" y="436"/>
                  </a:lnTo>
                  <a:lnTo>
                    <a:pt x="6400" y="408"/>
                  </a:lnTo>
                  <a:lnTo>
                    <a:pt x="6391" y="381"/>
                  </a:lnTo>
                  <a:lnTo>
                    <a:pt x="6380" y="354"/>
                  </a:lnTo>
                  <a:lnTo>
                    <a:pt x="6369" y="329"/>
                  </a:lnTo>
                  <a:lnTo>
                    <a:pt x="6355" y="304"/>
                  </a:lnTo>
                  <a:lnTo>
                    <a:pt x="6342" y="280"/>
                  </a:lnTo>
                  <a:lnTo>
                    <a:pt x="6326" y="256"/>
                  </a:lnTo>
                  <a:lnTo>
                    <a:pt x="6311" y="234"/>
                  </a:lnTo>
                  <a:lnTo>
                    <a:pt x="6293" y="212"/>
                  </a:lnTo>
                  <a:lnTo>
                    <a:pt x="6275" y="190"/>
                  </a:lnTo>
                  <a:lnTo>
                    <a:pt x="6256" y="170"/>
                  </a:lnTo>
                  <a:lnTo>
                    <a:pt x="6236" y="151"/>
                  </a:lnTo>
                  <a:lnTo>
                    <a:pt x="6215" y="132"/>
                  </a:lnTo>
                  <a:lnTo>
                    <a:pt x="6192" y="116"/>
                  </a:lnTo>
                  <a:lnTo>
                    <a:pt x="6170" y="99"/>
                  </a:lnTo>
                  <a:lnTo>
                    <a:pt x="6147" y="84"/>
                  </a:lnTo>
                  <a:lnTo>
                    <a:pt x="6122" y="70"/>
                  </a:lnTo>
                  <a:lnTo>
                    <a:pt x="6096" y="58"/>
                  </a:lnTo>
                  <a:lnTo>
                    <a:pt x="6071" y="45"/>
                  </a:lnTo>
                  <a:lnTo>
                    <a:pt x="6045" y="35"/>
                  </a:lnTo>
                  <a:lnTo>
                    <a:pt x="6018" y="26"/>
                  </a:lnTo>
                  <a:lnTo>
                    <a:pt x="5990" y="19"/>
                  </a:lnTo>
                  <a:lnTo>
                    <a:pt x="5962" y="12"/>
                  </a:lnTo>
                  <a:lnTo>
                    <a:pt x="5933" y="6"/>
                  </a:lnTo>
                  <a:lnTo>
                    <a:pt x="5904" y="3"/>
                  </a:lnTo>
                  <a:lnTo>
                    <a:pt x="5875" y="1"/>
                  </a:lnTo>
                  <a:lnTo>
                    <a:pt x="5845" y="0"/>
                  </a:lnTo>
                  <a:lnTo>
                    <a:pt x="0" y="0"/>
                  </a:lnTo>
                  <a:lnTo>
                    <a:pt x="0" y="534"/>
                  </a:lnTo>
                  <a:lnTo>
                    <a:pt x="5845" y="534"/>
                  </a:lnTo>
                  <a:lnTo>
                    <a:pt x="5845" y="534"/>
                  </a:lnTo>
                  <a:lnTo>
                    <a:pt x="5855" y="535"/>
                  </a:lnTo>
                  <a:lnTo>
                    <a:pt x="5863" y="537"/>
                  </a:lnTo>
                  <a:lnTo>
                    <a:pt x="5872" y="542"/>
                  </a:lnTo>
                  <a:lnTo>
                    <a:pt x="5879" y="547"/>
                  </a:lnTo>
                  <a:lnTo>
                    <a:pt x="5884" y="554"/>
                  </a:lnTo>
                  <a:lnTo>
                    <a:pt x="5889" y="562"/>
                  </a:lnTo>
                  <a:lnTo>
                    <a:pt x="5891" y="571"/>
                  </a:lnTo>
                  <a:lnTo>
                    <a:pt x="5892" y="581"/>
                  </a:lnTo>
                  <a:lnTo>
                    <a:pt x="5892" y="3644"/>
                  </a:lnTo>
                  <a:lnTo>
                    <a:pt x="5892" y="3644"/>
                  </a:lnTo>
                  <a:lnTo>
                    <a:pt x="5892" y="5590"/>
                  </a:lnTo>
                  <a:lnTo>
                    <a:pt x="5892" y="5590"/>
                  </a:lnTo>
                  <a:lnTo>
                    <a:pt x="5893" y="5620"/>
                  </a:lnTo>
                  <a:lnTo>
                    <a:pt x="5896" y="5649"/>
                  </a:lnTo>
                  <a:lnTo>
                    <a:pt x="5899" y="5678"/>
                  </a:lnTo>
                  <a:lnTo>
                    <a:pt x="5904" y="5707"/>
                  </a:lnTo>
                  <a:lnTo>
                    <a:pt x="5911" y="5735"/>
                  </a:lnTo>
                  <a:lnTo>
                    <a:pt x="5919" y="5763"/>
                  </a:lnTo>
                  <a:lnTo>
                    <a:pt x="5928" y="5790"/>
                  </a:lnTo>
                  <a:lnTo>
                    <a:pt x="5938" y="5817"/>
                  </a:lnTo>
                  <a:lnTo>
                    <a:pt x="5950" y="5842"/>
                  </a:lnTo>
                  <a:lnTo>
                    <a:pt x="5962" y="5867"/>
                  </a:lnTo>
                  <a:lnTo>
                    <a:pt x="5977" y="5891"/>
                  </a:lnTo>
                  <a:lnTo>
                    <a:pt x="5991" y="5915"/>
                  </a:lnTo>
                  <a:lnTo>
                    <a:pt x="6008" y="5937"/>
                  </a:lnTo>
                  <a:lnTo>
                    <a:pt x="6025" y="5959"/>
                  </a:lnTo>
                  <a:lnTo>
                    <a:pt x="6044" y="5980"/>
                  </a:lnTo>
                  <a:lnTo>
                    <a:pt x="6063" y="6001"/>
                  </a:lnTo>
                  <a:lnTo>
                    <a:pt x="6083" y="6020"/>
                  </a:lnTo>
                  <a:lnTo>
                    <a:pt x="6104" y="6038"/>
                  </a:lnTo>
                  <a:lnTo>
                    <a:pt x="6126" y="6055"/>
                  </a:lnTo>
                  <a:lnTo>
                    <a:pt x="6149" y="6072"/>
                  </a:lnTo>
                  <a:lnTo>
                    <a:pt x="6172" y="6086"/>
                  </a:lnTo>
                  <a:lnTo>
                    <a:pt x="6197" y="6101"/>
                  </a:lnTo>
                  <a:lnTo>
                    <a:pt x="6221" y="6113"/>
                  </a:lnTo>
                  <a:lnTo>
                    <a:pt x="6247" y="6125"/>
                  </a:lnTo>
                  <a:lnTo>
                    <a:pt x="6274" y="6136"/>
                  </a:lnTo>
                  <a:lnTo>
                    <a:pt x="6300" y="6144"/>
                  </a:lnTo>
                  <a:lnTo>
                    <a:pt x="6328" y="6152"/>
                  </a:lnTo>
                  <a:lnTo>
                    <a:pt x="6356" y="6159"/>
                  </a:lnTo>
                  <a:lnTo>
                    <a:pt x="6384" y="6165"/>
                  </a:lnTo>
                  <a:lnTo>
                    <a:pt x="6413" y="6168"/>
                  </a:lnTo>
                  <a:lnTo>
                    <a:pt x="6443" y="6170"/>
                  </a:lnTo>
                  <a:lnTo>
                    <a:pt x="6473" y="6171"/>
                  </a:lnTo>
                  <a:lnTo>
                    <a:pt x="11520" y="6171"/>
                  </a:lnTo>
                  <a:lnTo>
                    <a:pt x="11520" y="5637"/>
                  </a:lnTo>
                  <a:lnTo>
                    <a:pt x="6473" y="5637"/>
                  </a:ln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" name="Freeform 7"/>
            <p:cNvSpPr>
              <a:spLocks noEditPoints="1"/>
            </p:cNvSpPr>
            <p:nvPr userDrawn="1"/>
          </p:nvSpPr>
          <p:spPr bwMode="auto">
            <a:xfrm>
              <a:off x="247650" y="1624013"/>
              <a:ext cx="8748713" cy="4497388"/>
            </a:xfrm>
            <a:custGeom>
              <a:avLst/>
              <a:gdLst>
                <a:gd name="T0" fmla="*/ 11023 w 11023"/>
                <a:gd name="T1" fmla="*/ 5650 h 5666"/>
                <a:gd name="T2" fmla="*/ 10511 w 11023"/>
                <a:gd name="T3" fmla="*/ 5634 h 5666"/>
                <a:gd name="T4" fmla="*/ 10128 w 11023"/>
                <a:gd name="T5" fmla="*/ 5656 h 5666"/>
                <a:gd name="T6" fmla="*/ 10271 w 11023"/>
                <a:gd name="T7" fmla="*/ 5666 h 5666"/>
                <a:gd name="T8" fmla="*/ 9920 w 11023"/>
                <a:gd name="T9" fmla="*/ 5650 h 5666"/>
                <a:gd name="T10" fmla="*/ 9408 w 11023"/>
                <a:gd name="T11" fmla="*/ 5634 h 5666"/>
                <a:gd name="T12" fmla="*/ 9025 w 11023"/>
                <a:gd name="T13" fmla="*/ 5656 h 5666"/>
                <a:gd name="T14" fmla="*/ 9168 w 11023"/>
                <a:gd name="T15" fmla="*/ 5666 h 5666"/>
                <a:gd name="T16" fmla="*/ 8815 w 11023"/>
                <a:gd name="T17" fmla="*/ 5650 h 5666"/>
                <a:gd name="T18" fmla="*/ 8303 w 11023"/>
                <a:gd name="T19" fmla="*/ 5634 h 5666"/>
                <a:gd name="T20" fmla="*/ 7921 w 11023"/>
                <a:gd name="T21" fmla="*/ 5656 h 5666"/>
                <a:gd name="T22" fmla="*/ 8063 w 11023"/>
                <a:gd name="T23" fmla="*/ 5666 h 5666"/>
                <a:gd name="T24" fmla="*/ 7711 w 11023"/>
                <a:gd name="T25" fmla="*/ 5650 h 5666"/>
                <a:gd name="T26" fmla="*/ 7199 w 11023"/>
                <a:gd name="T27" fmla="*/ 5634 h 5666"/>
                <a:gd name="T28" fmla="*/ 6816 w 11023"/>
                <a:gd name="T29" fmla="*/ 5656 h 5666"/>
                <a:gd name="T30" fmla="*/ 6959 w 11023"/>
                <a:gd name="T31" fmla="*/ 5666 h 5666"/>
                <a:gd name="T32" fmla="*/ 6608 w 11023"/>
                <a:gd name="T33" fmla="*/ 5650 h 5666"/>
                <a:gd name="T34" fmla="*/ 6083 w 11023"/>
                <a:gd name="T35" fmla="*/ 5610 h 5666"/>
                <a:gd name="T36" fmla="*/ 6238 w 11023"/>
                <a:gd name="T37" fmla="*/ 5643 h 5666"/>
                <a:gd name="T38" fmla="*/ 5841 w 11023"/>
                <a:gd name="T39" fmla="*/ 5378 h 5666"/>
                <a:gd name="T40" fmla="*/ 5876 w 11023"/>
                <a:gd name="T41" fmla="*/ 5401 h 5666"/>
                <a:gd name="T42" fmla="*/ 5848 w 11023"/>
                <a:gd name="T43" fmla="*/ 5137 h 5666"/>
                <a:gd name="T44" fmla="*/ 5865 w 11023"/>
                <a:gd name="T45" fmla="*/ 5142 h 5666"/>
                <a:gd name="T46" fmla="*/ 5874 w 11023"/>
                <a:gd name="T47" fmla="*/ 4624 h 5666"/>
                <a:gd name="T48" fmla="*/ 5848 w 11023"/>
                <a:gd name="T49" fmla="*/ 4252 h 5666"/>
                <a:gd name="T50" fmla="*/ 5848 w 11023"/>
                <a:gd name="T51" fmla="*/ 4034 h 5666"/>
                <a:gd name="T52" fmla="*/ 5865 w 11023"/>
                <a:gd name="T53" fmla="*/ 4037 h 5666"/>
                <a:gd name="T54" fmla="*/ 5874 w 11023"/>
                <a:gd name="T55" fmla="*/ 3520 h 5666"/>
                <a:gd name="T56" fmla="*/ 5848 w 11023"/>
                <a:gd name="T57" fmla="*/ 3147 h 5666"/>
                <a:gd name="T58" fmla="*/ 5848 w 11023"/>
                <a:gd name="T59" fmla="*/ 2930 h 5666"/>
                <a:gd name="T60" fmla="*/ 5865 w 11023"/>
                <a:gd name="T61" fmla="*/ 2933 h 5666"/>
                <a:gd name="T62" fmla="*/ 5874 w 11023"/>
                <a:gd name="T63" fmla="*/ 2417 h 5666"/>
                <a:gd name="T64" fmla="*/ 5848 w 11023"/>
                <a:gd name="T65" fmla="*/ 2043 h 5666"/>
                <a:gd name="T66" fmla="*/ 5848 w 11023"/>
                <a:gd name="T67" fmla="*/ 1826 h 5666"/>
                <a:gd name="T68" fmla="*/ 5865 w 11023"/>
                <a:gd name="T69" fmla="*/ 1829 h 5666"/>
                <a:gd name="T70" fmla="*/ 5874 w 11023"/>
                <a:gd name="T71" fmla="*/ 1313 h 5666"/>
                <a:gd name="T72" fmla="*/ 5848 w 11023"/>
                <a:gd name="T73" fmla="*/ 940 h 5666"/>
                <a:gd name="T74" fmla="*/ 5848 w 11023"/>
                <a:gd name="T75" fmla="*/ 722 h 5666"/>
                <a:gd name="T76" fmla="*/ 5865 w 11023"/>
                <a:gd name="T77" fmla="*/ 726 h 5666"/>
                <a:gd name="T78" fmla="*/ 5811 w 11023"/>
                <a:gd name="T79" fmla="*/ 210 h 5666"/>
                <a:gd name="T80" fmla="*/ 5874 w 11023"/>
                <a:gd name="T81" fmla="*/ 349 h 5666"/>
                <a:gd name="T82" fmla="*/ 5520 w 11023"/>
                <a:gd name="T83" fmla="*/ 15 h 5666"/>
                <a:gd name="T84" fmla="*/ 5669 w 11023"/>
                <a:gd name="T85" fmla="*/ 61 h 5666"/>
                <a:gd name="T86" fmla="*/ 5169 w 11023"/>
                <a:gd name="T87" fmla="*/ 0 h 5666"/>
                <a:gd name="T88" fmla="*/ 4786 w 11023"/>
                <a:gd name="T89" fmla="*/ 22 h 5666"/>
                <a:gd name="T90" fmla="*/ 4929 w 11023"/>
                <a:gd name="T91" fmla="*/ 31 h 5666"/>
                <a:gd name="T92" fmla="*/ 4576 w 11023"/>
                <a:gd name="T93" fmla="*/ 15 h 5666"/>
                <a:gd name="T94" fmla="*/ 4064 w 11023"/>
                <a:gd name="T95" fmla="*/ 0 h 5666"/>
                <a:gd name="T96" fmla="*/ 3682 w 11023"/>
                <a:gd name="T97" fmla="*/ 22 h 5666"/>
                <a:gd name="T98" fmla="*/ 3824 w 11023"/>
                <a:gd name="T99" fmla="*/ 31 h 5666"/>
                <a:gd name="T100" fmla="*/ 3473 w 11023"/>
                <a:gd name="T101" fmla="*/ 15 h 5666"/>
                <a:gd name="T102" fmla="*/ 2961 w 11023"/>
                <a:gd name="T103" fmla="*/ 0 h 5666"/>
                <a:gd name="T104" fmla="*/ 2577 w 11023"/>
                <a:gd name="T105" fmla="*/ 22 h 5666"/>
                <a:gd name="T106" fmla="*/ 2720 w 11023"/>
                <a:gd name="T107" fmla="*/ 31 h 5666"/>
                <a:gd name="T108" fmla="*/ 2369 w 11023"/>
                <a:gd name="T109" fmla="*/ 15 h 5666"/>
                <a:gd name="T110" fmla="*/ 1857 w 11023"/>
                <a:gd name="T111" fmla="*/ 0 h 5666"/>
                <a:gd name="T112" fmla="*/ 1474 w 11023"/>
                <a:gd name="T113" fmla="*/ 22 h 5666"/>
                <a:gd name="T114" fmla="*/ 1617 w 11023"/>
                <a:gd name="T115" fmla="*/ 31 h 5666"/>
                <a:gd name="T116" fmla="*/ 1264 w 11023"/>
                <a:gd name="T117" fmla="*/ 15 h 5666"/>
                <a:gd name="T118" fmla="*/ 752 w 11023"/>
                <a:gd name="T119" fmla="*/ 0 h 5666"/>
                <a:gd name="T120" fmla="*/ 370 w 11023"/>
                <a:gd name="T121" fmla="*/ 22 h 5666"/>
                <a:gd name="T122" fmla="*/ 512 w 11023"/>
                <a:gd name="T123" fmla="*/ 31 h 5666"/>
                <a:gd name="T124" fmla="*/ 160 w 11023"/>
                <a:gd name="T125" fmla="*/ 15 h 5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1023" h="5666">
                  <a:moveTo>
                    <a:pt x="11007" y="5666"/>
                  </a:moveTo>
                  <a:lnTo>
                    <a:pt x="10879" y="5666"/>
                  </a:lnTo>
                  <a:lnTo>
                    <a:pt x="10879" y="5666"/>
                  </a:lnTo>
                  <a:lnTo>
                    <a:pt x="10873" y="5665"/>
                  </a:lnTo>
                  <a:lnTo>
                    <a:pt x="10868" y="5662"/>
                  </a:lnTo>
                  <a:lnTo>
                    <a:pt x="10864" y="5656"/>
                  </a:lnTo>
                  <a:lnTo>
                    <a:pt x="10863" y="5650"/>
                  </a:lnTo>
                  <a:lnTo>
                    <a:pt x="10863" y="5650"/>
                  </a:lnTo>
                  <a:lnTo>
                    <a:pt x="10864" y="5644"/>
                  </a:lnTo>
                  <a:lnTo>
                    <a:pt x="10868" y="5638"/>
                  </a:lnTo>
                  <a:lnTo>
                    <a:pt x="10873" y="5635"/>
                  </a:lnTo>
                  <a:lnTo>
                    <a:pt x="10879" y="5634"/>
                  </a:lnTo>
                  <a:lnTo>
                    <a:pt x="11007" y="5634"/>
                  </a:lnTo>
                  <a:lnTo>
                    <a:pt x="11007" y="5634"/>
                  </a:lnTo>
                  <a:lnTo>
                    <a:pt x="11014" y="5635"/>
                  </a:lnTo>
                  <a:lnTo>
                    <a:pt x="11018" y="5638"/>
                  </a:lnTo>
                  <a:lnTo>
                    <a:pt x="11022" y="5644"/>
                  </a:lnTo>
                  <a:lnTo>
                    <a:pt x="11023" y="5650"/>
                  </a:lnTo>
                  <a:lnTo>
                    <a:pt x="11023" y="5650"/>
                  </a:lnTo>
                  <a:lnTo>
                    <a:pt x="11022" y="5656"/>
                  </a:lnTo>
                  <a:lnTo>
                    <a:pt x="11018" y="5662"/>
                  </a:lnTo>
                  <a:lnTo>
                    <a:pt x="11014" y="5665"/>
                  </a:lnTo>
                  <a:lnTo>
                    <a:pt x="11007" y="5666"/>
                  </a:lnTo>
                  <a:lnTo>
                    <a:pt x="11007" y="5666"/>
                  </a:lnTo>
                  <a:close/>
                  <a:moveTo>
                    <a:pt x="10639" y="5666"/>
                  </a:moveTo>
                  <a:lnTo>
                    <a:pt x="10511" y="5666"/>
                  </a:lnTo>
                  <a:lnTo>
                    <a:pt x="10511" y="5666"/>
                  </a:lnTo>
                  <a:lnTo>
                    <a:pt x="10505" y="5665"/>
                  </a:lnTo>
                  <a:lnTo>
                    <a:pt x="10500" y="5662"/>
                  </a:lnTo>
                  <a:lnTo>
                    <a:pt x="10496" y="5656"/>
                  </a:lnTo>
                  <a:lnTo>
                    <a:pt x="10495" y="5650"/>
                  </a:lnTo>
                  <a:lnTo>
                    <a:pt x="10495" y="5650"/>
                  </a:lnTo>
                  <a:lnTo>
                    <a:pt x="10496" y="5644"/>
                  </a:lnTo>
                  <a:lnTo>
                    <a:pt x="10500" y="5638"/>
                  </a:lnTo>
                  <a:lnTo>
                    <a:pt x="10505" y="5635"/>
                  </a:lnTo>
                  <a:lnTo>
                    <a:pt x="10511" y="5634"/>
                  </a:lnTo>
                  <a:lnTo>
                    <a:pt x="10639" y="5634"/>
                  </a:lnTo>
                  <a:lnTo>
                    <a:pt x="10639" y="5634"/>
                  </a:lnTo>
                  <a:lnTo>
                    <a:pt x="10646" y="5635"/>
                  </a:lnTo>
                  <a:lnTo>
                    <a:pt x="10650" y="5638"/>
                  </a:lnTo>
                  <a:lnTo>
                    <a:pt x="10654" y="5644"/>
                  </a:lnTo>
                  <a:lnTo>
                    <a:pt x="10655" y="5650"/>
                  </a:lnTo>
                  <a:lnTo>
                    <a:pt x="10655" y="5650"/>
                  </a:lnTo>
                  <a:lnTo>
                    <a:pt x="10654" y="5656"/>
                  </a:lnTo>
                  <a:lnTo>
                    <a:pt x="10650" y="5662"/>
                  </a:lnTo>
                  <a:lnTo>
                    <a:pt x="10646" y="5665"/>
                  </a:lnTo>
                  <a:lnTo>
                    <a:pt x="10639" y="5666"/>
                  </a:lnTo>
                  <a:lnTo>
                    <a:pt x="10639" y="5666"/>
                  </a:lnTo>
                  <a:close/>
                  <a:moveTo>
                    <a:pt x="10271" y="5666"/>
                  </a:moveTo>
                  <a:lnTo>
                    <a:pt x="10143" y="5666"/>
                  </a:lnTo>
                  <a:lnTo>
                    <a:pt x="10143" y="5666"/>
                  </a:lnTo>
                  <a:lnTo>
                    <a:pt x="10137" y="5665"/>
                  </a:lnTo>
                  <a:lnTo>
                    <a:pt x="10132" y="5662"/>
                  </a:lnTo>
                  <a:lnTo>
                    <a:pt x="10128" y="5656"/>
                  </a:lnTo>
                  <a:lnTo>
                    <a:pt x="10127" y="5650"/>
                  </a:lnTo>
                  <a:lnTo>
                    <a:pt x="10127" y="5650"/>
                  </a:lnTo>
                  <a:lnTo>
                    <a:pt x="10128" y="5644"/>
                  </a:lnTo>
                  <a:lnTo>
                    <a:pt x="10132" y="5638"/>
                  </a:lnTo>
                  <a:lnTo>
                    <a:pt x="10137" y="5635"/>
                  </a:lnTo>
                  <a:lnTo>
                    <a:pt x="10143" y="5634"/>
                  </a:lnTo>
                  <a:lnTo>
                    <a:pt x="10271" y="5634"/>
                  </a:lnTo>
                  <a:lnTo>
                    <a:pt x="10271" y="5634"/>
                  </a:lnTo>
                  <a:lnTo>
                    <a:pt x="10278" y="5635"/>
                  </a:lnTo>
                  <a:lnTo>
                    <a:pt x="10282" y="5638"/>
                  </a:lnTo>
                  <a:lnTo>
                    <a:pt x="10285" y="5644"/>
                  </a:lnTo>
                  <a:lnTo>
                    <a:pt x="10288" y="5650"/>
                  </a:lnTo>
                  <a:lnTo>
                    <a:pt x="10288" y="5650"/>
                  </a:lnTo>
                  <a:lnTo>
                    <a:pt x="10285" y="5656"/>
                  </a:lnTo>
                  <a:lnTo>
                    <a:pt x="10282" y="5662"/>
                  </a:lnTo>
                  <a:lnTo>
                    <a:pt x="10278" y="5665"/>
                  </a:lnTo>
                  <a:lnTo>
                    <a:pt x="10271" y="5666"/>
                  </a:lnTo>
                  <a:lnTo>
                    <a:pt x="10271" y="5666"/>
                  </a:lnTo>
                  <a:close/>
                  <a:moveTo>
                    <a:pt x="9903" y="5666"/>
                  </a:moveTo>
                  <a:lnTo>
                    <a:pt x="9776" y="5666"/>
                  </a:lnTo>
                  <a:lnTo>
                    <a:pt x="9776" y="5666"/>
                  </a:lnTo>
                  <a:lnTo>
                    <a:pt x="9769" y="5665"/>
                  </a:lnTo>
                  <a:lnTo>
                    <a:pt x="9763" y="5662"/>
                  </a:lnTo>
                  <a:lnTo>
                    <a:pt x="9760" y="5656"/>
                  </a:lnTo>
                  <a:lnTo>
                    <a:pt x="9759" y="5650"/>
                  </a:lnTo>
                  <a:lnTo>
                    <a:pt x="9759" y="5650"/>
                  </a:lnTo>
                  <a:lnTo>
                    <a:pt x="9760" y="5644"/>
                  </a:lnTo>
                  <a:lnTo>
                    <a:pt x="9763" y="5638"/>
                  </a:lnTo>
                  <a:lnTo>
                    <a:pt x="9769" y="5635"/>
                  </a:lnTo>
                  <a:lnTo>
                    <a:pt x="9776" y="5634"/>
                  </a:lnTo>
                  <a:lnTo>
                    <a:pt x="9903" y="5634"/>
                  </a:lnTo>
                  <a:lnTo>
                    <a:pt x="9903" y="5634"/>
                  </a:lnTo>
                  <a:lnTo>
                    <a:pt x="9910" y="5635"/>
                  </a:lnTo>
                  <a:lnTo>
                    <a:pt x="9914" y="5638"/>
                  </a:lnTo>
                  <a:lnTo>
                    <a:pt x="9918" y="5644"/>
                  </a:lnTo>
                  <a:lnTo>
                    <a:pt x="9920" y="5650"/>
                  </a:lnTo>
                  <a:lnTo>
                    <a:pt x="9920" y="5650"/>
                  </a:lnTo>
                  <a:lnTo>
                    <a:pt x="9918" y="5656"/>
                  </a:lnTo>
                  <a:lnTo>
                    <a:pt x="9914" y="5662"/>
                  </a:lnTo>
                  <a:lnTo>
                    <a:pt x="9910" y="5665"/>
                  </a:lnTo>
                  <a:lnTo>
                    <a:pt x="9903" y="5666"/>
                  </a:lnTo>
                  <a:lnTo>
                    <a:pt x="9903" y="5666"/>
                  </a:lnTo>
                  <a:close/>
                  <a:moveTo>
                    <a:pt x="9535" y="5666"/>
                  </a:moveTo>
                  <a:lnTo>
                    <a:pt x="9408" y="5666"/>
                  </a:lnTo>
                  <a:lnTo>
                    <a:pt x="9408" y="5666"/>
                  </a:lnTo>
                  <a:lnTo>
                    <a:pt x="9401" y="5665"/>
                  </a:lnTo>
                  <a:lnTo>
                    <a:pt x="9396" y="5662"/>
                  </a:lnTo>
                  <a:lnTo>
                    <a:pt x="9392" y="5656"/>
                  </a:lnTo>
                  <a:lnTo>
                    <a:pt x="9391" y="5650"/>
                  </a:lnTo>
                  <a:lnTo>
                    <a:pt x="9391" y="5650"/>
                  </a:lnTo>
                  <a:lnTo>
                    <a:pt x="9392" y="5644"/>
                  </a:lnTo>
                  <a:lnTo>
                    <a:pt x="9396" y="5638"/>
                  </a:lnTo>
                  <a:lnTo>
                    <a:pt x="9401" y="5635"/>
                  </a:lnTo>
                  <a:lnTo>
                    <a:pt x="9408" y="5634"/>
                  </a:lnTo>
                  <a:lnTo>
                    <a:pt x="9535" y="5634"/>
                  </a:lnTo>
                  <a:lnTo>
                    <a:pt x="9535" y="5634"/>
                  </a:lnTo>
                  <a:lnTo>
                    <a:pt x="9541" y="5635"/>
                  </a:lnTo>
                  <a:lnTo>
                    <a:pt x="9547" y="5638"/>
                  </a:lnTo>
                  <a:lnTo>
                    <a:pt x="9550" y="5644"/>
                  </a:lnTo>
                  <a:lnTo>
                    <a:pt x="9551" y="5650"/>
                  </a:lnTo>
                  <a:lnTo>
                    <a:pt x="9551" y="5650"/>
                  </a:lnTo>
                  <a:lnTo>
                    <a:pt x="9550" y="5656"/>
                  </a:lnTo>
                  <a:lnTo>
                    <a:pt x="9547" y="5662"/>
                  </a:lnTo>
                  <a:lnTo>
                    <a:pt x="9541" y="5665"/>
                  </a:lnTo>
                  <a:lnTo>
                    <a:pt x="9535" y="5666"/>
                  </a:lnTo>
                  <a:lnTo>
                    <a:pt x="9535" y="5666"/>
                  </a:lnTo>
                  <a:close/>
                  <a:moveTo>
                    <a:pt x="9168" y="5666"/>
                  </a:moveTo>
                  <a:lnTo>
                    <a:pt x="9039" y="5666"/>
                  </a:lnTo>
                  <a:lnTo>
                    <a:pt x="9039" y="5666"/>
                  </a:lnTo>
                  <a:lnTo>
                    <a:pt x="9033" y="5665"/>
                  </a:lnTo>
                  <a:lnTo>
                    <a:pt x="9028" y="5662"/>
                  </a:lnTo>
                  <a:lnTo>
                    <a:pt x="9025" y="5656"/>
                  </a:lnTo>
                  <a:lnTo>
                    <a:pt x="9023" y="5650"/>
                  </a:lnTo>
                  <a:lnTo>
                    <a:pt x="9023" y="5650"/>
                  </a:lnTo>
                  <a:lnTo>
                    <a:pt x="9025" y="5644"/>
                  </a:lnTo>
                  <a:lnTo>
                    <a:pt x="9028" y="5638"/>
                  </a:lnTo>
                  <a:lnTo>
                    <a:pt x="9033" y="5635"/>
                  </a:lnTo>
                  <a:lnTo>
                    <a:pt x="9039" y="5634"/>
                  </a:lnTo>
                  <a:lnTo>
                    <a:pt x="9168" y="5634"/>
                  </a:lnTo>
                  <a:lnTo>
                    <a:pt x="9168" y="5634"/>
                  </a:lnTo>
                  <a:lnTo>
                    <a:pt x="9173" y="5635"/>
                  </a:lnTo>
                  <a:lnTo>
                    <a:pt x="9179" y="5638"/>
                  </a:lnTo>
                  <a:lnTo>
                    <a:pt x="9182" y="5644"/>
                  </a:lnTo>
                  <a:lnTo>
                    <a:pt x="9183" y="5650"/>
                  </a:lnTo>
                  <a:lnTo>
                    <a:pt x="9183" y="5650"/>
                  </a:lnTo>
                  <a:lnTo>
                    <a:pt x="9182" y="5656"/>
                  </a:lnTo>
                  <a:lnTo>
                    <a:pt x="9179" y="5662"/>
                  </a:lnTo>
                  <a:lnTo>
                    <a:pt x="9173" y="5665"/>
                  </a:lnTo>
                  <a:lnTo>
                    <a:pt x="9168" y="5666"/>
                  </a:lnTo>
                  <a:lnTo>
                    <a:pt x="9168" y="5666"/>
                  </a:lnTo>
                  <a:close/>
                  <a:moveTo>
                    <a:pt x="8800" y="5666"/>
                  </a:moveTo>
                  <a:lnTo>
                    <a:pt x="8671" y="5666"/>
                  </a:lnTo>
                  <a:lnTo>
                    <a:pt x="8671" y="5666"/>
                  </a:lnTo>
                  <a:lnTo>
                    <a:pt x="8665" y="5665"/>
                  </a:lnTo>
                  <a:lnTo>
                    <a:pt x="8660" y="5662"/>
                  </a:lnTo>
                  <a:lnTo>
                    <a:pt x="8657" y="5656"/>
                  </a:lnTo>
                  <a:lnTo>
                    <a:pt x="8656" y="5650"/>
                  </a:lnTo>
                  <a:lnTo>
                    <a:pt x="8656" y="5650"/>
                  </a:lnTo>
                  <a:lnTo>
                    <a:pt x="8657" y="5644"/>
                  </a:lnTo>
                  <a:lnTo>
                    <a:pt x="8660" y="5638"/>
                  </a:lnTo>
                  <a:lnTo>
                    <a:pt x="8665" y="5635"/>
                  </a:lnTo>
                  <a:lnTo>
                    <a:pt x="8671" y="5634"/>
                  </a:lnTo>
                  <a:lnTo>
                    <a:pt x="8800" y="5634"/>
                  </a:lnTo>
                  <a:lnTo>
                    <a:pt x="8800" y="5634"/>
                  </a:lnTo>
                  <a:lnTo>
                    <a:pt x="8805" y="5635"/>
                  </a:lnTo>
                  <a:lnTo>
                    <a:pt x="8811" y="5638"/>
                  </a:lnTo>
                  <a:lnTo>
                    <a:pt x="8814" y="5644"/>
                  </a:lnTo>
                  <a:lnTo>
                    <a:pt x="8815" y="5650"/>
                  </a:lnTo>
                  <a:lnTo>
                    <a:pt x="8815" y="5650"/>
                  </a:lnTo>
                  <a:lnTo>
                    <a:pt x="8814" y="5656"/>
                  </a:lnTo>
                  <a:lnTo>
                    <a:pt x="8811" y="5662"/>
                  </a:lnTo>
                  <a:lnTo>
                    <a:pt x="8805" y="5665"/>
                  </a:lnTo>
                  <a:lnTo>
                    <a:pt x="8800" y="5666"/>
                  </a:lnTo>
                  <a:lnTo>
                    <a:pt x="8800" y="5666"/>
                  </a:lnTo>
                  <a:close/>
                  <a:moveTo>
                    <a:pt x="8431" y="5666"/>
                  </a:moveTo>
                  <a:lnTo>
                    <a:pt x="8303" y="5666"/>
                  </a:lnTo>
                  <a:lnTo>
                    <a:pt x="8303" y="5666"/>
                  </a:lnTo>
                  <a:lnTo>
                    <a:pt x="8296" y="5665"/>
                  </a:lnTo>
                  <a:lnTo>
                    <a:pt x="8292" y="5662"/>
                  </a:lnTo>
                  <a:lnTo>
                    <a:pt x="8289" y="5656"/>
                  </a:lnTo>
                  <a:lnTo>
                    <a:pt x="8288" y="5650"/>
                  </a:lnTo>
                  <a:lnTo>
                    <a:pt x="8288" y="5650"/>
                  </a:lnTo>
                  <a:lnTo>
                    <a:pt x="8289" y="5644"/>
                  </a:lnTo>
                  <a:lnTo>
                    <a:pt x="8292" y="5638"/>
                  </a:lnTo>
                  <a:lnTo>
                    <a:pt x="8296" y="5635"/>
                  </a:lnTo>
                  <a:lnTo>
                    <a:pt x="8303" y="5634"/>
                  </a:lnTo>
                  <a:lnTo>
                    <a:pt x="8431" y="5634"/>
                  </a:lnTo>
                  <a:lnTo>
                    <a:pt x="8431" y="5634"/>
                  </a:lnTo>
                  <a:lnTo>
                    <a:pt x="8437" y="5635"/>
                  </a:lnTo>
                  <a:lnTo>
                    <a:pt x="8443" y="5638"/>
                  </a:lnTo>
                  <a:lnTo>
                    <a:pt x="8446" y="5644"/>
                  </a:lnTo>
                  <a:lnTo>
                    <a:pt x="8447" y="5650"/>
                  </a:lnTo>
                  <a:lnTo>
                    <a:pt x="8447" y="5650"/>
                  </a:lnTo>
                  <a:lnTo>
                    <a:pt x="8446" y="5656"/>
                  </a:lnTo>
                  <a:lnTo>
                    <a:pt x="8443" y="5662"/>
                  </a:lnTo>
                  <a:lnTo>
                    <a:pt x="8437" y="5665"/>
                  </a:lnTo>
                  <a:lnTo>
                    <a:pt x="8431" y="5666"/>
                  </a:lnTo>
                  <a:lnTo>
                    <a:pt x="8431" y="5666"/>
                  </a:lnTo>
                  <a:close/>
                  <a:moveTo>
                    <a:pt x="8063" y="5666"/>
                  </a:moveTo>
                  <a:lnTo>
                    <a:pt x="7935" y="5666"/>
                  </a:lnTo>
                  <a:lnTo>
                    <a:pt x="7935" y="5666"/>
                  </a:lnTo>
                  <a:lnTo>
                    <a:pt x="7929" y="5665"/>
                  </a:lnTo>
                  <a:lnTo>
                    <a:pt x="7924" y="5662"/>
                  </a:lnTo>
                  <a:lnTo>
                    <a:pt x="7921" y="5656"/>
                  </a:lnTo>
                  <a:lnTo>
                    <a:pt x="7919" y="5650"/>
                  </a:lnTo>
                  <a:lnTo>
                    <a:pt x="7919" y="5650"/>
                  </a:lnTo>
                  <a:lnTo>
                    <a:pt x="7921" y="5644"/>
                  </a:lnTo>
                  <a:lnTo>
                    <a:pt x="7924" y="5638"/>
                  </a:lnTo>
                  <a:lnTo>
                    <a:pt x="7929" y="5635"/>
                  </a:lnTo>
                  <a:lnTo>
                    <a:pt x="7935" y="5634"/>
                  </a:lnTo>
                  <a:lnTo>
                    <a:pt x="8063" y="5634"/>
                  </a:lnTo>
                  <a:lnTo>
                    <a:pt x="8063" y="5634"/>
                  </a:lnTo>
                  <a:lnTo>
                    <a:pt x="8069" y="5635"/>
                  </a:lnTo>
                  <a:lnTo>
                    <a:pt x="8074" y="5638"/>
                  </a:lnTo>
                  <a:lnTo>
                    <a:pt x="8078" y="5644"/>
                  </a:lnTo>
                  <a:lnTo>
                    <a:pt x="8079" y="5650"/>
                  </a:lnTo>
                  <a:lnTo>
                    <a:pt x="8079" y="5650"/>
                  </a:lnTo>
                  <a:lnTo>
                    <a:pt x="8078" y="5656"/>
                  </a:lnTo>
                  <a:lnTo>
                    <a:pt x="8074" y="5662"/>
                  </a:lnTo>
                  <a:lnTo>
                    <a:pt x="8069" y="5665"/>
                  </a:lnTo>
                  <a:lnTo>
                    <a:pt x="8063" y="5666"/>
                  </a:lnTo>
                  <a:lnTo>
                    <a:pt x="8063" y="5666"/>
                  </a:lnTo>
                  <a:close/>
                  <a:moveTo>
                    <a:pt x="7695" y="5666"/>
                  </a:moveTo>
                  <a:lnTo>
                    <a:pt x="7567" y="5666"/>
                  </a:lnTo>
                  <a:lnTo>
                    <a:pt x="7567" y="5666"/>
                  </a:lnTo>
                  <a:lnTo>
                    <a:pt x="7561" y="5665"/>
                  </a:lnTo>
                  <a:lnTo>
                    <a:pt x="7556" y="5662"/>
                  </a:lnTo>
                  <a:lnTo>
                    <a:pt x="7552" y="5656"/>
                  </a:lnTo>
                  <a:lnTo>
                    <a:pt x="7551" y="5650"/>
                  </a:lnTo>
                  <a:lnTo>
                    <a:pt x="7551" y="5650"/>
                  </a:lnTo>
                  <a:lnTo>
                    <a:pt x="7552" y="5644"/>
                  </a:lnTo>
                  <a:lnTo>
                    <a:pt x="7556" y="5638"/>
                  </a:lnTo>
                  <a:lnTo>
                    <a:pt x="7561" y="5635"/>
                  </a:lnTo>
                  <a:lnTo>
                    <a:pt x="7567" y="5634"/>
                  </a:lnTo>
                  <a:lnTo>
                    <a:pt x="7695" y="5634"/>
                  </a:lnTo>
                  <a:lnTo>
                    <a:pt x="7695" y="5634"/>
                  </a:lnTo>
                  <a:lnTo>
                    <a:pt x="7702" y="5635"/>
                  </a:lnTo>
                  <a:lnTo>
                    <a:pt x="7706" y="5638"/>
                  </a:lnTo>
                  <a:lnTo>
                    <a:pt x="7710" y="5644"/>
                  </a:lnTo>
                  <a:lnTo>
                    <a:pt x="7711" y="5650"/>
                  </a:lnTo>
                  <a:lnTo>
                    <a:pt x="7711" y="5650"/>
                  </a:lnTo>
                  <a:lnTo>
                    <a:pt x="7710" y="5656"/>
                  </a:lnTo>
                  <a:lnTo>
                    <a:pt x="7706" y="5662"/>
                  </a:lnTo>
                  <a:lnTo>
                    <a:pt x="7702" y="5665"/>
                  </a:lnTo>
                  <a:lnTo>
                    <a:pt x="7695" y="5666"/>
                  </a:lnTo>
                  <a:lnTo>
                    <a:pt x="7695" y="5666"/>
                  </a:lnTo>
                  <a:close/>
                  <a:moveTo>
                    <a:pt x="7327" y="5666"/>
                  </a:moveTo>
                  <a:lnTo>
                    <a:pt x="7199" y="5666"/>
                  </a:lnTo>
                  <a:lnTo>
                    <a:pt x="7199" y="5666"/>
                  </a:lnTo>
                  <a:lnTo>
                    <a:pt x="7193" y="5665"/>
                  </a:lnTo>
                  <a:lnTo>
                    <a:pt x="7188" y="5662"/>
                  </a:lnTo>
                  <a:lnTo>
                    <a:pt x="7184" y="5656"/>
                  </a:lnTo>
                  <a:lnTo>
                    <a:pt x="7183" y="5650"/>
                  </a:lnTo>
                  <a:lnTo>
                    <a:pt x="7183" y="5650"/>
                  </a:lnTo>
                  <a:lnTo>
                    <a:pt x="7184" y="5644"/>
                  </a:lnTo>
                  <a:lnTo>
                    <a:pt x="7188" y="5638"/>
                  </a:lnTo>
                  <a:lnTo>
                    <a:pt x="7193" y="5635"/>
                  </a:lnTo>
                  <a:lnTo>
                    <a:pt x="7199" y="5634"/>
                  </a:lnTo>
                  <a:lnTo>
                    <a:pt x="7327" y="5634"/>
                  </a:lnTo>
                  <a:lnTo>
                    <a:pt x="7327" y="5634"/>
                  </a:lnTo>
                  <a:lnTo>
                    <a:pt x="7334" y="5635"/>
                  </a:lnTo>
                  <a:lnTo>
                    <a:pt x="7338" y="5638"/>
                  </a:lnTo>
                  <a:lnTo>
                    <a:pt x="7342" y="5644"/>
                  </a:lnTo>
                  <a:lnTo>
                    <a:pt x="7343" y="5650"/>
                  </a:lnTo>
                  <a:lnTo>
                    <a:pt x="7343" y="5650"/>
                  </a:lnTo>
                  <a:lnTo>
                    <a:pt x="7342" y="5656"/>
                  </a:lnTo>
                  <a:lnTo>
                    <a:pt x="7338" y="5662"/>
                  </a:lnTo>
                  <a:lnTo>
                    <a:pt x="7334" y="5665"/>
                  </a:lnTo>
                  <a:lnTo>
                    <a:pt x="7327" y="5666"/>
                  </a:lnTo>
                  <a:lnTo>
                    <a:pt x="7327" y="5666"/>
                  </a:lnTo>
                  <a:close/>
                  <a:moveTo>
                    <a:pt x="6959" y="5666"/>
                  </a:moveTo>
                  <a:lnTo>
                    <a:pt x="6831" y="5666"/>
                  </a:lnTo>
                  <a:lnTo>
                    <a:pt x="6831" y="5666"/>
                  </a:lnTo>
                  <a:lnTo>
                    <a:pt x="6825" y="5665"/>
                  </a:lnTo>
                  <a:lnTo>
                    <a:pt x="6820" y="5662"/>
                  </a:lnTo>
                  <a:lnTo>
                    <a:pt x="6816" y="5656"/>
                  </a:lnTo>
                  <a:lnTo>
                    <a:pt x="6815" y="5650"/>
                  </a:lnTo>
                  <a:lnTo>
                    <a:pt x="6815" y="5650"/>
                  </a:lnTo>
                  <a:lnTo>
                    <a:pt x="6816" y="5644"/>
                  </a:lnTo>
                  <a:lnTo>
                    <a:pt x="6820" y="5638"/>
                  </a:lnTo>
                  <a:lnTo>
                    <a:pt x="6825" y="5635"/>
                  </a:lnTo>
                  <a:lnTo>
                    <a:pt x="6831" y="5634"/>
                  </a:lnTo>
                  <a:lnTo>
                    <a:pt x="6959" y="5634"/>
                  </a:lnTo>
                  <a:lnTo>
                    <a:pt x="6959" y="5634"/>
                  </a:lnTo>
                  <a:lnTo>
                    <a:pt x="6966" y="5635"/>
                  </a:lnTo>
                  <a:lnTo>
                    <a:pt x="6970" y="5638"/>
                  </a:lnTo>
                  <a:lnTo>
                    <a:pt x="6973" y="5644"/>
                  </a:lnTo>
                  <a:lnTo>
                    <a:pt x="6975" y="5650"/>
                  </a:lnTo>
                  <a:lnTo>
                    <a:pt x="6975" y="5650"/>
                  </a:lnTo>
                  <a:lnTo>
                    <a:pt x="6973" y="5656"/>
                  </a:lnTo>
                  <a:lnTo>
                    <a:pt x="6970" y="5662"/>
                  </a:lnTo>
                  <a:lnTo>
                    <a:pt x="6966" y="5665"/>
                  </a:lnTo>
                  <a:lnTo>
                    <a:pt x="6959" y="5666"/>
                  </a:lnTo>
                  <a:lnTo>
                    <a:pt x="6959" y="5666"/>
                  </a:lnTo>
                  <a:close/>
                  <a:moveTo>
                    <a:pt x="6591" y="5666"/>
                  </a:moveTo>
                  <a:lnTo>
                    <a:pt x="6463" y="5666"/>
                  </a:lnTo>
                  <a:lnTo>
                    <a:pt x="6463" y="5666"/>
                  </a:lnTo>
                  <a:lnTo>
                    <a:pt x="6457" y="5665"/>
                  </a:lnTo>
                  <a:lnTo>
                    <a:pt x="6451" y="5662"/>
                  </a:lnTo>
                  <a:lnTo>
                    <a:pt x="6448" y="5656"/>
                  </a:lnTo>
                  <a:lnTo>
                    <a:pt x="6447" y="5650"/>
                  </a:lnTo>
                  <a:lnTo>
                    <a:pt x="6447" y="5650"/>
                  </a:lnTo>
                  <a:lnTo>
                    <a:pt x="6448" y="5644"/>
                  </a:lnTo>
                  <a:lnTo>
                    <a:pt x="6451" y="5638"/>
                  </a:lnTo>
                  <a:lnTo>
                    <a:pt x="6457" y="5635"/>
                  </a:lnTo>
                  <a:lnTo>
                    <a:pt x="6463" y="5634"/>
                  </a:lnTo>
                  <a:lnTo>
                    <a:pt x="6591" y="5634"/>
                  </a:lnTo>
                  <a:lnTo>
                    <a:pt x="6591" y="5634"/>
                  </a:lnTo>
                  <a:lnTo>
                    <a:pt x="6598" y="5635"/>
                  </a:lnTo>
                  <a:lnTo>
                    <a:pt x="6602" y="5638"/>
                  </a:lnTo>
                  <a:lnTo>
                    <a:pt x="6605" y="5644"/>
                  </a:lnTo>
                  <a:lnTo>
                    <a:pt x="6608" y="5650"/>
                  </a:lnTo>
                  <a:lnTo>
                    <a:pt x="6608" y="5650"/>
                  </a:lnTo>
                  <a:lnTo>
                    <a:pt x="6605" y="5656"/>
                  </a:lnTo>
                  <a:lnTo>
                    <a:pt x="6602" y="5662"/>
                  </a:lnTo>
                  <a:lnTo>
                    <a:pt x="6598" y="5665"/>
                  </a:lnTo>
                  <a:lnTo>
                    <a:pt x="6591" y="5666"/>
                  </a:lnTo>
                  <a:lnTo>
                    <a:pt x="6591" y="5666"/>
                  </a:lnTo>
                  <a:close/>
                  <a:moveTo>
                    <a:pt x="6224" y="5651"/>
                  </a:moveTo>
                  <a:lnTo>
                    <a:pt x="6224" y="5651"/>
                  </a:lnTo>
                  <a:lnTo>
                    <a:pt x="6222" y="5650"/>
                  </a:lnTo>
                  <a:lnTo>
                    <a:pt x="6222" y="5650"/>
                  </a:lnTo>
                  <a:lnTo>
                    <a:pt x="6188" y="5646"/>
                  </a:lnTo>
                  <a:lnTo>
                    <a:pt x="6155" y="5639"/>
                  </a:lnTo>
                  <a:lnTo>
                    <a:pt x="6123" y="5631"/>
                  </a:lnTo>
                  <a:lnTo>
                    <a:pt x="6094" y="5624"/>
                  </a:lnTo>
                  <a:lnTo>
                    <a:pt x="6094" y="5624"/>
                  </a:lnTo>
                  <a:lnTo>
                    <a:pt x="6089" y="5620"/>
                  </a:lnTo>
                  <a:lnTo>
                    <a:pt x="6086" y="5616"/>
                  </a:lnTo>
                  <a:lnTo>
                    <a:pt x="6083" y="5610"/>
                  </a:lnTo>
                  <a:lnTo>
                    <a:pt x="6083" y="5604"/>
                  </a:lnTo>
                  <a:lnTo>
                    <a:pt x="6083" y="5604"/>
                  </a:lnTo>
                  <a:lnTo>
                    <a:pt x="6087" y="5598"/>
                  </a:lnTo>
                  <a:lnTo>
                    <a:pt x="6091" y="5595"/>
                  </a:lnTo>
                  <a:lnTo>
                    <a:pt x="6098" y="5592"/>
                  </a:lnTo>
                  <a:lnTo>
                    <a:pt x="6103" y="5592"/>
                  </a:lnTo>
                  <a:lnTo>
                    <a:pt x="6103" y="5592"/>
                  </a:lnTo>
                  <a:lnTo>
                    <a:pt x="6132" y="5600"/>
                  </a:lnTo>
                  <a:lnTo>
                    <a:pt x="6162" y="5608"/>
                  </a:lnTo>
                  <a:lnTo>
                    <a:pt x="6194" y="5614"/>
                  </a:lnTo>
                  <a:lnTo>
                    <a:pt x="6226" y="5619"/>
                  </a:lnTo>
                  <a:lnTo>
                    <a:pt x="6226" y="5619"/>
                  </a:lnTo>
                  <a:lnTo>
                    <a:pt x="6233" y="5621"/>
                  </a:lnTo>
                  <a:lnTo>
                    <a:pt x="6237" y="5626"/>
                  </a:lnTo>
                  <a:lnTo>
                    <a:pt x="6239" y="5631"/>
                  </a:lnTo>
                  <a:lnTo>
                    <a:pt x="6239" y="5637"/>
                  </a:lnTo>
                  <a:lnTo>
                    <a:pt x="6239" y="5637"/>
                  </a:lnTo>
                  <a:lnTo>
                    <a:pt x="6238" y="5643"/>
                  </a:lnTo>
                  <a:lnTo>
                    <a:pt x="6234" y="5647"/>
                  </a:lnTo>
                  <a:lnTo>
                    <a:pt x="6229" y="5650"/>
                  </a:lnTo>
                  <a:lnTo>
                    <a:pt x="6224" y="5651"/>
                  </a:lnTo>
                  <a:lnTo>
                    <a:pt x="6224" y="5651"/>
                  </a:lnTo>
                  <a:close/>
                  <a:moveTo>
                    <a:pt x="5898" y="5501"/>
                  </a:moveTo>
                  <a:lnTo>
                    <a:pt x="5898" y="5501"/>
                  </a:lnTo>
                  <a:lnTo>
                    <a:pt x="5895" y="5501"/>
                  </a:lnTo>
                  <a:lnTo>
                    <a:pt x="5891" y="5500"/>
                  </a:lnTo>
                  <a:lnTo>
                    <a:pt x="5888" y="5498"/>
                  </a:lnTo>
                  <a:lnTo>
                    <a:pt x="5885" y="5495"/>
                  </a:lnTo>
                  <a:lnTo>
                    <a:pt x="5885" y="5495"/>
                  </a:lnTo>
                  <a:lnTo>
                    <a:pt x="5872" y="5475"/>
                  </a:lnTo>
                  <a:lnTo>
                    <a:pt x="5862" y="5457"/>
                  </a:lnTo>
                  <a:lnTo>
                    <a:pt x="5855" y="5438"/>
                  </a:lnTo>
                  <a:lnTo>
                    <a:pt x="5849" y="5422"/>
                  </a:lnTo>
                  <a:lnTo>
                    <a:pt x="5845" y="5406"/>
                  </a:lnTo>
                  <a:lnTo>
                    <a:pt x="5842" y="5392"/>
                  </a:lnTo>
                  <a:lnTo>
                    <a:pt x="5841" y="5378"/>
                  </a:lnTo>
                  <a:lnTo>
                    <a:pt x="5841" y="5368"/>
                  </a:lnTo>
                  <a:lnTo>
                    <a:pt x="5841" y="5368"/>
                  </a:lnTo>
                  <a:lnTo>
                    <a:pt x="5842" y="5361"/>
                  </a:lnTo>
                  <a:lnTo>
                    <a:pt x="5846" y="5356"/>
                  </a:lnTo>
                  <a:lnTo>
                    <a:pt x="5851" y="5353"/>
                  </a:lnTo>
                  <a:lnTo>
                    <a:pt x="5853" y="5351"/>
                  </a:lnTo>
                  <a:lnTo>
                    <a:pt x="5857" y="5351"/>
                  </a:lnTo>
                  <a:lnTo>
                    <a:pt x="5857" y="5351"/>
                  </a:lnTo>
                  <a:lnTo>
                    <a:pt x="5864" y="5353"/>
                  </a:lnTo>
                  <a:lnTo>
                    <a:pt x="5868" y="5356"/>
                  </a:lnTo>
                  <a:lnTo>
                    <a:pt x="5871" y="5360"/>
                  </a:lnTo>
                  <a:lnTo>
                    <a:pt x="5872" y="5364"/>
                  </a:lnTo>
                  <a:lnTo>
                    <a:pt x="5872" y="5366"/>
                  </a:lnTo>
                  <a:lnTo>
                    <a:pt x="5872" y="5368"/>
                  </a:lnTo>
                  <a:lnTo>
                    <a:pt x="5872" y="5368"/>
                  </a:lnTo>
                  <a:lnTo>
                    <a:pt x="5874" y="5377"/>
                  </a:lnTo>
                  <a:lnTo>
                    <a:pt x="5875" y="5388"/>
                  </a:lnTo>
                  <a:lnTo>
                    <a:pt x="5876" y="5401"/>
                  </a:lnTo>
                  <a:lnTo>
                    <a:pt x="5879" y="5414"/>
                  </a:lnTo>
                  <a:lnTo>
                    <a:pt x="5885" y="5428"/>
                  </a:lnTo>
                  <a:lnTo>
                    <a:pt x="5891" y="5443"/>
                  </a:lnTo>
                  <a:lnTo>
                    <a:pt x="5899" y="5460"/>
                  </a:lnTo>
                  <a:lnTo>
                    <a:pt x="5910" y="5475"/>
                  </a:lnTo>
                  <a:lnTo>
                    <a:pt x="5910" y="5475"/>
                  </a:lnTo>
                  <a:lnTo>
                    <a:pt x="5914" y="5481"/>
                  </a:lnTo>
                  <a:lnTo>
                    <a:pt x="5914" y="5488"/>
                  </a:lnTo>
                  <a:lnTo>
                    <a:pt x="5911" y="5493"/>
                  </a:lnTo>
                  <a:lnTo>
                    <a:pt x="5908" y="5498"/>
                  </a:lnTo>
                  <a:lnTo>
                    <a:pt x="5908" y="5498"/>
                  </a:lnTo>
                  <a:lnTo>
                    <a:pt x="5903" y="5501"/>
                  </a:lnTo>
                  <a:lnTo>
                    <a:pt x="5898" y="5501"/>
                  </a:lnTo>
                  <a:lnTo>
                    <a:pt x="5898" y="5501"/>
                  </a:lnTo>
                  <a:close/>
                  <a:moveTo>
                    <a:pt x="5859" y="5143"/>
                  </a:moveTo>
                  <a:lnTo>
                    <a:pt x="5859" y="5143"/>
                  </a:lnTo>
                  <a:lnTo>
                    <a:pt x="5852" y="5142"/>
                  </a:lnTo>
                  <a:lnTo>
                    <a:pt x="5848" y="5137"/>
                  </a:lnTo>
                  <a:lnTo>
                    <a:pt x="5843" y="5133"/>
                  </a:lnTo>
                  <a:lnTo>
                    <a:pt x="5842" y="5126"/>
                  </a:lnTo>
                  <a:lnTo>
                    <a:pt x="5842" y="4999"/>
                  </a:lnTo>
                  <a:lnTo>
                    <a:pt x="5842" y="4999"/>
                  </a:lnTo>
                  <a:lnTo>
                    <a:pt x="5843" y="4992"/>
                  </a:lnTo>
                  <a:lnTo>
                    <a:pt x="5848" y="4987"/>
                  </a:lnTo>
                  <a:lnTo>
                    <a:pt x="5852" y="4983"/>
                  </a:lnTo>
                  <a:lnTo>
                    <a:pt x="5859" y="4982"/>
                  </a:lnTo>
                  <a:lnTo>
                    <a:pt x="5859" y="4982"/>
                  </a:lnTo>
                  <a:lnTo>
                    <a:pt x="5865" y="4983"/>
                  </a:lnTo>
                  <a:lnTo>
                    <a:pt x="5870" y="4987"/>
                  </a:lnTo>
                  <a:lnTo>
                    <a:pt x="5874" y="4992"/>
                  </a:lnTo>
                  <a:lnTo>
                    <a:pt x="5875" y="4999"/>
                  </a:lnTo>
                  <a:lnTo>
                    <a:pt x="5875" y="5126"/>
                  </a:lnTo>
                  <a:lnTo>
                    <a:pt x="5875" y="5126"/>
                  </a:lnTo>
                  <a:lnTo>
                    <a:pt x="5874" y="5133"/>
                  </a:lnTo>
                  <a:lnTo>
                    <a:pt x="5870" y="5137"/>
                  </a:lnTo>
                  <a:lnTo>
                    <a:pt x="5865" y="5142"/>
                  </a:lnTo>
                  <a:lnTo>
                    <a:pt x="5859" y="5143"/>
                  </a:lnTo>
                  <a:lnTo>
                    <a:pt x="5859" y="5143"/>
                  </a:lnTo>
                  <a:close/>
                  <a:moveTo>
                    <a:pt x="5859" y="4775"/>
                  </a:moveTo>
                  <a:lnTo>
                    <a:pt x="5859" y="4775"/>
                  </a:lnTo>
                  <a:lnTo>
                    <a:pt x="5852" y="4774"/>
                  </a:lnTo>
                  <a:lnTo>
                    <a:pt x="5848" y="4770"/>
                  </a:lnTo>
                  <a:lnTo>
                    <a:pt x="5843" y="4765"/>
                  </a:lnTo>
                  <a:lnTo>
                    <a:pt x="5842" y="4758"/>
                  </a:lnTo>
                  <a:lnTo>
                    <a:pt x="5842" y="4631"/>
                  </a:lnTo>
                  <a:lnTo>
                    <a:pt x="5842" y="4631"/>
                  </a:lnTo>
                  <a:lnTo>
                    <a:pt x="5843" y="4624"/>
                  </a:lnTo>
                  <a:lnTo>
                    <a:pt x="5848" y="4620"/>
                  </a:lnTo>
                  <a:lnTo>
                    <a:pt x="5852" y="4615"/>
                  </a:lnTo>
                  <a:lnTo>
                    <a:pt x="5859" y="4614"/>
                  </a:lnTo>
                  <a:lnTo>
                    <a:pt x="5859" y="4614"/>
                  </a:lnTo>
                  <a:lnTo>
                    <a:pt x="5865" y="4615"/>
                  </a:lnTo>
                  <a:lnTo>
                    <a:pt x="5870" y="4620"/>
                  </a:lnTo>
                  <a:lnTo>
                    <a:pt x="5874" y="4624"/>
                  </a:lnTo>
                  <a:lnTo>
                    <a:pt x="5875" y="4631"/>
                  </a:lnTo>
                  <a:lnTo>
                    <a:pt x="5875" y="4758"/>
                  </a:lnTo>
                  <a:lnTo>
                    <a:pt x="5875" y="4758"/>
                  </a:lnTo>
                  <a:lnTo>
                    <a:pt x="5874" y="4765"/>
                  </a:lnTo>
                  <a:lnTo>
                    <a:pt x="5870" y="4770"/>
                  </a:lnTo>
                  <a:lnTo>
                    <a:pt x="5865" y="4774"/>
                  </a:lnTo>
                  <a:lnTo>
                    <a:pt x="5859" y="4775"/>
                  </a:lnTo>
                  <a:lnTo>
                    <a:pt x="5859" y="4775"/>
                  </a:lnTo>
                  <a:close/>
                  <a:moveTo>
                    <a:pt x="5859" y="4407"/>
                  </a:moveTo>
                  <a:lnTo>
                    <a:pt x="5859" y="4407"/>
                  </a:lnTo>
                  <a:lnTo>
                    <a:pt x="5852" y="4406"/>
                  </a:lnTo>
                  <a:lnTo>
                    <a:pt x="5848" y="4402"/>
                  </a:lnTo>
                  <a:lnTo>
                    <a:pt x="5843" y="4397"/>
                  </a:lnTo>
                  <a:lnTo>
                    <a:pt x="5842" y="4391"/>
                  </a:lnTo>
                  <a:lnTo>
                    <a:pt x="5842" y="4263"/>
                  </a:lnTo>
                  <a:lnTo>
                    <a:pt x="5842" y="4263"/>
                  </a:lnTo>
                  <a:lnTo>
                    <a:pt x="5843" y="4256"/>
                  </a:lnTo>
                  <a:lnTo>
                    <a:pt x="5848" y="4252"/>
                  </a:lnTo>
                  <a:lnTo>
                    <a:pt x="5852" y="4248"/>
                  </a:lnTo>
                  <a:lnTo>
                    <a:pt x="5859" y="4246"/>
                  </a:lnTo>
                  <a:lnTo>
                    <a:pt x="5859" y="4246"/>
                  </a:lnTo>
                  <a:lnTo>
                    <a:pt x="5865" y="4248"/>
                  </a:lnTo>
                  <a:lnTo>
                    <a:pt x="5870" y="4252"/>
                  </a:lnTo>
                  <a:lnTo>
                    <a:pt x="5874" y="4256"/>
                  </a:lnTo>
                  <a:lnTo>
                    <a:pt x="5875" y="4263"/>
                  </a:lnTo>
                  <a:lnTo>
                    <a:pt x="5875" y="4391"/>
                  </a:lnTo>
                  <a:lnTo>
                    <a:pt x="5875" y="4391"/>
                  </a:lnTo>
                  <a:lnTo>
                    <a:pt x="5874" y="4397"/>
                  </a:lnTo>
                  <a:lnTo>
                    <a:pt x="5870" y="4402"/>
                  </a:lnTo>
                  <a:lnTo>
                    <a:pt x="5865" y="4406"/>
                  </a:lnTo>
                  <a:lnTo>
                    <a:pt x="5859" y="4407"/>
                  </a:lnTo>
                  <a:lnTo>
                    <a:pt x="5859" y="4407"/>
                  </a:lnTo>
                  <a:close/>
                  <a:moveTo>
                    <a:pt x="5859" y="4039"/>
                  </a:moveTo>
                  <a:lnTo>
                    <a:pt x="5859" y="4039"/>
                  </a:lnTo>
                  <a:lnTo>
                    <a:pt x="5852" y="4037"/>
                  </a:lnTo>
                  <a:lnTo>
                    <a:pt x="5848" y="4034"/>
                  </a:lnTo>
                  <a:lnTo>
                    <a:pt x="5843" y="4029"/>
                  </a:lnTo>
                  <a:lnTo>
                    <a:pt x="5842" y="4023"/>
                  </a:lnTo>
                  <a:lnTo>
                    <a:pt x="5842" y="3895"/>
                  </a:lnTo>
                  <a:lnTo>
                    <a:pt x="5842" y="3895"/>
                  </a:lnTo>
                  <a:lnTo>
                    <a:pt x="5843" y="3888"/>
                  </a:lnTo>
                  <a:lnTo>
                    <a:pt x="5848" y="3884"/>
                  </a:lnTo>
                  <a:lnTo>
                    <a:pt x="5852" y="3880"/>
                  </a:lnTo>
                  <a:lnTo>
                    <a:pt x="5859" y="3879"/>
                  </a:lnTo>
                  <a:lnTo>
                    <a:pt x="5859" y="3879"/>
                  </a:lnTo>
                  <a:lnTo>
                    <a:pt x="5865" y="3880"/>
                  </a:lnTo>
                  <a:lnTo>
                    <a:pt x="5870" y="3884"/>
                  </a:lnTo>
                  <a:lnTo>
                    <a:pt x="5874" y="3888"/>
                  </a:lnTo>
                  <a:lnTo>
                    <a:pt x="5875" y="3895"/>
                  </a:lnTo>
                  <a:lnTo>
                    <a:pt x="5875" y="4023"/>
                  </a:lnTo>
                  <a:lnTo>
                    <a:pt x="5875" y="4023"/>
                  </a:lnTo>
                  <a:lnTo>
                    <a:pt x="5874" y="4029"/>
                  </a:lnTo>
                  <a:lnTo>
                    <a:pt x="5870" y="4034"/>
                  </a:lnTo>
                  <a:lnTo>
                    <a:pt x="5865" y="4037"/>
                  </a:lnTo>
                  <a:lnTo>
                    <a:pt x="5859" y="4039"/>
                  </a:lnTo>
                  <a:lnTo>
                    <a:pt x="5859" y="4039"/>
                  </a:lnTo>
                  <a:close/>
                  <a:moveTo>
                    <a:pt x="5859" y="3670"/>
                  </a:moveTo>
                  <a:lnTo>
                    <a:pt x="5859" y="3670"/>
                  </a:lnTo>
                  <a:lnTo>
                    <a:pt x="5852" y="3669"/>
                  </a:lnTo>
                  <a:lnTo>
                    <a:pt x="5848" y="3666"/>
                  </a:lnTo>
                  <a:lnTo>
                    <a:pt x="5843" y="3660"/>
                  </a:lnTo>
                  <a:lnTo>
                    <a:pt x="5842" y="3655"/>
                  </a:lnTo>
                  <a:lnTo>
                    <a:pt x="5842" y="3527"/>
                  </a:lnTo>
                  <a:lnTo>
                    <a:pt x="5842" y="3527"/>
                  </a:lnTo>
                  <a:lnTo>
                    <a:pt x="5843" y="3520"/>
                  </a:lnTo>
                  <a:lnTo>
                    <a:pt x="5848" y="3515"/>
                  </a:lnTo>
                  <a:lnTo>
                    <a:pt x="5852" y="3512"/>
                  </a:lnTo>
                  <a:lnTo>
                    <a:pt x="5859" y="3511"/>
                  </a:lnTo>
                  <a:lnTo>
                    <a:pt x="5859" y="3511"/>
                  </a:lnTo>
                  <a:lnTo>
                    <a:pt x="5865" y="3512"/>
                  </a:lnTo>
                  <a:lnTo>
                    <a:pt x="5870" y="3515"/>
                  </a:lnTo>
                  <a:lnTo>
                    <a:pt x="5874" y="3520"/>
                  </a:lnTo>
                  <a:lnTo>
                    <a:pt x="5875" y="3527"/>
                  </a:lnTo>
                  <a:lnTo>
                    <a:pt x="5875" y="3655"/>
                  </a:lnTo>
                  <a:lnTo>
                    <a:pt x="5875" y="3655"/>
                  </a:lnTo>
                  <a:lnTo>
                    <a:pt x="5874" y="3660"/>
                  </a:lnTo>
                  <a:lnTo>
                    <a:pt x="5870" y="3666"/>
                  </a:lnTo>
                  <a:lnTo>
                    <a:pt x="5865" y="3669"/>
                  </a:lnTo>
                  <a:lnTo>
                    <a:pt x="5859" y="3670"/>
                  </a:lnTo>
                  <a:lnTo>
                    <a:pt x="5859" y="3670"/>
                  </a:lnTo>
                  <a:close/>
                  <a:moveTo>
                    <a:pt x="5859" y="3302"/>
                  </a:moveTo>
                  <a:lnTo>
                    <a:pt x="5859" y="3302"/>
                  </a:lnTo>
                  <a:lnTo>
                    <a:pt x="5852" y="3301"/>
                  </a:lnTo>
                  <a:lnTo>
                    <a:pt x="5848" y="3298"/>
                  </a:lnTo>
                  <a:lnTo>
                    <a:pt x="5843" y="3292"/>
                  </a:lnTo>
                  <a:lnTo>
                    <a:pt x="5842" y="3287"/>
                  </a:lnTo>
                  <a:lnTo>
                    <a:pt x="5842" y="3159"/>
                  </a:lnTo>
                  <a:lnTo>
                    <a:pt x="5842" y="3159"/>
                  </a:lnTo>
                  <a:lnTo>
                    <a:pt x="5843" y="3153"/>
                  </a:lnTo>
                  <a:lnTo>
                    <a:pt x="5848" y="3147"/>
                  </a:lnTo>
                  <a:lnTo>
                    <a:pt x="5852" y="3144"/>
                  </a:lnTo>
                  <a:lnTo>
                    <a:pt x="5859" y="3143"/>
                  </a:lnTo>
                  <a:lnTo>
                    <a:pt x="5859" y="3143"/>
                  </a:lnTo>
                  <a:lnTo>
                    <a:pt x="5865" y="3144"/>
                  </a:lnTo>
                  <a:lnTo>
                    <a:pt x="5870" y="3147"/>
                  </a:lnTo>
                  <a:lnTo>
                    <a:pt x="5874" y="3153"/>
                  </a:lnTo>
                  <a:lnTo>
                    <a:pt x="5875" y="3159"/>
                  </a:lnTo>
                  <a:lnTo>
                    <a:pt x="5875" y="3287"/>
                  </a:lnTo>
                  <a:lnTo>
                    <a:pt x="5875" y="3287"/>
                  </a:lnTo>
                  <a:lnTo>
                    <a:pt x="5874" y="3292"/>
                  </a:lnTo>
                  <a:lnTo>
                    <a:pt x="5870" y="3298"/>
                  </a:lnTo>
                  <a:lnTo>
                    <a:pt x="5865" y="3301"/>
                  </a:lnTo>
                  <a:lnTo>
                    <a:pt x="5859" y="3302"/>
                  </a:lnTo>
                  <a:lnTo>
                    <a:pt x="5859" y="3302"/>
                  </a:lnTo>
                  <a:close/>
                  <a:moveTo>
                    <a:pt x="5859" y="2934"/>
                  </a:moveTo>
                  <a:lnTo>
                    <a:pt x="5859" y="2934"/>
                  </a:lnTo>
                  <a:lnTo>
                    <a:pt x="5852" y="2933"/>
                  </a:lnTo>
                  <a:lnTo>
                    <a:pt x="5848" y="2930"/>
                  </a:lnTo>
                  <a:lnTo>
                    <a:pt x="5843" y="2925"/>
                  </a:lnTo>
                  <a:lnTo>
                    <a:pt x="5842" y="2919"/>
                  </a:lnTo>
                  <a:lnTo>
                    <a:pt x="5842" y="2790"/>
                  </a:lnTo>
                  <a:lnTo>
                    <a:pt x="5842" y="2790"/>
                  </a:lnTo>
                  <a:lnTo>
                    <a:pt x="5843" y="2785"/>
                  </a:lnTo>
                  <a:lnTo>
                    <a:pt x="5848" y="2779"/>
                  </a:lnTo>
                  <a:lnTo>
                    <a:pt x="5852" y="2776"/>
                  </a:lnTo>
                  <a:lnTo>
                    <a:pt x="5859" y="2775"/>
                  </a:lnTo>
                  <a:lnTo>
                    <a:pt x="5859" y="2775"/>
                  </a:lnTo>
                  <a:lnTo>
                    <a:pt x="5865" y="2776"/>
                  </a:lnTo>
                  <a:lnTo>
                    <a:pt x="5870" y="2779"/>
                  </a:lnTo>
                  <a:lnTo>
                    <a:pt x="5874" y="2785"/>
                  </a:lnTo>
                  <a:lnTo>
                    <a:pt x="5875" y="2790"/>
                  </a:lnTo>
                  <a:lnTo>
                    <a:pt x="5875" y="2919"/>
                  </a:lnTo>
                  <a:lnTo>
                    <a:pt x="5875" y="2919"/>
                  </a:lnTo>
                  <a:lnTo>
                    <a:pt x="5874" y="2925"/>
                  </a:lnTo>
                  <a:lnTo>
                    <a:pt x="5870" y="2930"/>
                  </a:lnTo>
                  <a:lnTo>
                    <a:pt x="5865" y="2933"/>
                  </a:lnTo>
                  <a:lnTo>
                    <a:pt x="5859" y="2934"/>
                  </a:lnTo>
                  <a:lnTo>
                    <a:pt x="5859" y="2934"/>
                  </a:lnTo>
                  <a:close/>
                  <a:moveTo>
                    <a:pt x="5859" y="2566"/>
                  </a:moveTo>
                  <a:lnTo>
                    <a:pt x="5859" y="2566"/>
                  </a:lnTo>
                  <a:lnTo>
                    <a:pt x="5852" y="2565"/>
                  </a:lnTo>
                  <a:lnTo>
                    <a:pt x="5848" y="2562"/>
                  </a:lnTo>
                  <a:lnTo>
                    <a:pt x="5843" y="2557"/>
                  </a:lnTo>
                  <a:lnTo>
                    <a:pt x="5842" y="2551"/>
                  </a:lnTo>
                  <a:lnTo>
                    <a:pt x="5842" y="2422"/>
                  </a:lnTo>
                  <a:lnTo>
                    <a:pt x="5842" y="2422"/>
                  </a:lnTo>
                  <a:lnTo>
                    <a:pt x="5843" y="2417"/>
                  </a:lnTo>
                  <a:lnTo>
                    <a:pt x="5848" y="2411"/>
                  </a:lnTo>
                  <a:lnTo>
                    <a:pt x="5852" y="2408"/>
                  </a:lnTo>
                  <a:lnTo>
                    <a:pt x="5859" y="2407"/>
                  </a:lnTo>
                  <a:lnTo>
                    <a:pt x="5859" y="2407"/>
                  </a:lnTo>
                  <a:lnTo>
                    <a:pt x="5865" y="2408"/>
                  </a:lnTo>
                  <a:lnTo>
                    <a:pt x="5870" y="2411"/>
                  </a:lnTo>
                  <a:lnTo>
                    <a:pt x="5874" y="2417"/>
                  </a:lnTo>
                  <a:lnTo>
                    <a:pt x="5875" y="2422"/>
                  </a:lnTo>
                  <a:lnTo>
                    <a:pt x="5875" y="2551"/>
                  </a:lnTo>
                  <a:lnTo>
                    <a:pt x="5875" y="2551"/>
                  </a:lnTo>
                  <a:lnTo>
                    <a:pt x="5874" y="2557"/>
                  </a:lnTo>
                  <a:lnTo>
                    <a:pt x="5870" y="2562"/>
                  </a:lnTo>
                  <a:lnTo>
                    <a:pt x="5865" y="2565"/>
                  </a:lnTo>
                  <a:lnTo>
                    <a:pt x="5859" y="2566"/>
                  </a:lnTo>
                  <a:lnTo>
                    <a:pt x="5859" y="2566"/>
                  </a:lnTo>
                  <a:close/>
                  <a:moveTo>
                    <a:pt x="5859" y="2198"/>
                  </a:moveTo>
                  <a:lnTo>
                    <a:pt x="5859" y="2198"/>
                  </a:lnTo>
                  <a:lnTo>
                    <a:pt x="5852" y="2197"/>
                  </a:lnTo>
                  <a:lnTo>
                    <a:pt x="5848" y="2194"/>
                  </a:lnTo>
                  <a:lnTo>
                    <a:pt x="5843" y="2189"/>
                  </a:lnTo>
                  <a:lnTo>
                    <a:pt x="5842" y="2183"/>
                  </a:lnTo>
                  <a:lnTo>
                    <a:pt x="5842" y="2054"/>
                  </a:lnTo>
                  <a:lnTo>
                    <a:pt x="5842" y="2054"/>
                  </a:lnTo>
                  <a:lnTo>
                    <a:pt x="5843" y="2049"/>
                  </a:lnTo>
                  <a:lnTo>
                    <a:pt x="5848" y="2043"/>
                  </a:lnTo>
                  <a:lnTo>
                    <a:pt x="5852" y="2040"/>
                  </a:lnTo>
                  <a:lnTo>
                    <a:pt x="5859" y="2039"/>
                  </a:lnTo>
                  <a:lnTo>
                    <a:pt x="5859" y="2039"/>
                  </a:lnTo>
                  <a:lnTo>
                    <a:pt x="5865" y="2040"/>
                  </a:lnTo>
                  <a:lnTo>
                    <a:pt x="5870" y="2043"/>
                  </a:lnTo>
                  <a:lnTo>
                    <a:pt x="5874" y="2049"/>
                  </a:lnTo>
                  <a:lnTo>
                    <a:pt x="5875" y="2054"/>
                  </a:lnTo>
                  <a:lnTo>
                    <a:pt x="5875" y="2183"/>
                  </a:lnTo>
                  <a:lnTo>
                    <a:pt x="5875" y="2183"/>
                  </a:lnTo>
                  <a:lnTo>
                    <a:pt x="5874" y="2189"/>
                  </a:lnTo>
                  <a:lnTo>
                    <a:pt x="5870" y="2194"/>
                  </a:lnTo>
                  <a:lnTo>
                    <a:pt x="5865" y="2197"/>
                  </a:lnTo>
                  <a:lnTo>
                    <a:pt x="5859" y="2198"/>
                  </a:lnTo>
                  <a:lnTo>
                    <a:pt x="5859" y="2198"/>
                  </a:lnTo>
                  <a:close/>
                  <a:moveTo>
                    <a:pt x="5859" y="1831"/>
                  </a:moveTo>
                  <a:lnTo>
                    <a:pt x="5859" y="1831"/>
                  </a:lnTo>
                  <a:lnTo>
                    <a:pt x="5852" y="1829"/>
                  </a:lnTo>
                  <a:lnTo>
                    <a:pt x="5848" y="1826"/>
                  </a:lnTo>
                  <a:lnTo>
                    <a:pt x="5843" y="1821"/>
                  </a:lnTo>
                  <a:lnTo>
                    <a:pt x="5842" y="1814"/>
                  </a:lnTo>
                  <a:lnTo>
                    <a:pt x="5842" y="1686"/>
                  </a:lnTo>
                  <a:lnTo>
                    <a:pt x="5842" y="1686"/>
                  </a:lnTo>
                  <a:lnTo>
                    <a:pt x="5843" y="1681"/>
                  </a:lnTo>
                  <a:lnTo>
                    <a:pt x="5848" y="1675"/>
                  </a:lnTo>
                  <a:lnTo>
                    <a:pt x="5852" y="1672"/>
                  </a:lnTo>
                  <a:lnTo>
                    <a:pt x="5859" y="1671"/>
                  </a:lnTo>
                  <a:lnTo>
                    <a:pt x="5859" y="1671"/>
                  </a:lnTo>
                  <a:lnTo>
                    <a:pt x="5865" y="1672"/>
                  </a:lnTo>
                  <a:lnTo>
                    <a:pt x="5870" y="1675"/>
                  </a:lnTo>
                  <a:lnTo>
                    <a:pt x="5874" y="1681"/>
                  </a:lnTo>
                  <a:lnTo>
                    <a:pt x="5875" y="1686"/>
                  </a:lnTo>
                  <a:lnTo>
                    <a:pt x="5875" y="1814"/>
                  </a:lnTo>
                  <a:lnTo>
                    <a:pt x="5875" y="1814"/>
                  </a:lnTo>
                  <a:lnTo>
                    <a:pt x="5874" y="1821"/>
                  </a:lnTo>
                  <a:lnTo>
                    <a:pt x="5870" y="1826"/>
                  </a:lnTo>
                  <a:lnTo>
                    <a:pt x="5865" y="1829"/>
                  </a:lnTo>
                  <a:lnTo>
                    <a:pt x="5859" y="1831"/>
                  </a:lnTo>
                  <a:lnTo>
                    <a:pt x="5859" y="1831"/>
                  </a:lnTo>
                  <a:close/>
                  <a:moveTo>
                    <a:pt x="5859" y="1463"/>
                  </a:moveTo>
                  <a:lnTo>
                    <a:pt x="5859" y="1463"/>
                  </a:lnTo>
                  <a:lnTo>
                    <a:pt x="5852" y="1462"/>
                  </a:lnTo>
                  <a:lnTo>
                    <a:pt x="5848" y="1458"/>
                  </a:lnTo>
                  <a:lnTo>
                    <a:pt x="5843" y="1453"/>
                  </a:lnTo>
                  <a:lnTo>
                    <a:pt x="5842" y="1446"/>
                  </a:lnTo>
                  <a:lnTo>
                    <a:pt x="5842" y="1319"/>
                  </a:lnTo>
                  <a:lnTo>
                    <a:pt x="5842" y="1319"/>
                  </a:lnTo>
                  <a:lnTo>
                    <a:pt x="5843" y="1313"/>
                  </a:lnTo>
                  <a:lnTo>
                    <a:pt x="5848" y="1307"/>
                  </a:lnTo>
                  <a:lnTo>
                    <a:pt x="5852" y="1304"/>
                  </a:lnTo>
                  <a:lnTo>
                    <a:pt x="5859" y="1302"/>
                  </a:lnTo>
                  <a:lnTo>
                    <a:pt x="5859" y="1302"/>
                  </a:lnTo>
                  <a:lnTo>
                    <a:pt x="5865" y="1304"/>
                  </a:lnTo>
                  <a:lnTo>
                    <a:pt x="5870" y="1307"/>
                  </a:lnTo>
                  <a:lnTo>
                    <a:pt x="5874" y="1313"/>
                  </a:lnTo>
                  <a:lnTo>
                    <a:pt x="5875" y="1319"/>
                  </a:lnTo>
                  <a:lnTo>
                    <a:pt x="5875" y="1446"/>
                  </a:lnTo>
                  <a:lnTo>
                    <a:pt x="5875" y="1446"/>
                  </a:lnTo>
                  <a:lnTo>
                    <a:pt x="5874" y="1453"/>
                  </a:lnTo>
                  <a:lnTo>
                    <a:pt x="5870" y="1458"/>
                  </a:lnTo>
                  <a:lnTo>
                    <a:pt x="5865" y="1462"/>
                  </a:lnTo>
                  <a:lnTo>
                    <a:pt x="5859" y="1463"/>
                  </a:lnTo>
                  <a:lnTo>
                    <a:pt x="5859" y="1463"/>
                  </a:lnTo>
                  <a:close/>
                  <a:moveTo>
                    <a:pt x="5859" y="1095"/>
                  </a:moveTo>
                  <a:lnTo>
                    <a:pt x="5859" y="1095"/>
                  </a:lnTo>
                  <a:lnTo>
                    <a:pt x="5852" y="1094"/>
                  </a:lnTo>
                  <a:lnTo>
                    <a:pt x="5848" y="1091"/>
                  </a:lnTo>
                  <a:lnTo>
                    <a:pt x="5843" y="1085"/>
                  </a:lnTo>
                  <a:lnTo>
                    <a:pt x="5842" y="1078"/>
                  </a:lnTo>
                  <a:lnTo>
                    <a:pt x="5842" y="951"/>
                  </a:lnTo>
                  <a:lnTo>
                    <a:pt x="5842" y="951"/>
                  </a:lnTo>
                  <a:lnTo>
                    <a:pt x="5843" y="944"/>
                  </a:lnTo>
                  <a:lnTo>
                    <a:pt x="5848" y="940"/>
                  </a:lnTo>
                  <a:lnTo>
                    <a:pt x="5852" y="936"/>
                  </a:lnTo>
                  <a:lnTo>
                    <a:pt x="5859" y="934"/>
                  </a:lnTo>
                  <a:lnTo>
                    <a:pt x="5859" y="934"/>
                  </a:lnTo>
                  <a:lnTo>
                    <a:pt x="5865" y="936"/>
                  </a:lnTo>
                  <a:lnTo>
                    <a:pt x="5870" y="940"/>
                  </a:lnTo>
                  <a:lnTo>
                    <a:pt x="5874" y="944"/>
                  </a:lnTo>
                  <a:lnTo>
                    <a:pt x="5875" y="951"/>
                  </a:lnTo>
                  <a:lnTo>
                    <a:pt x="5875" y="1078"/>
                  </a:lnTo>
                  <a:lnTo>
                    <a:pt x="5875" y="1078"/>
                  </a:lnTo>
                  <a:lnTo>
                    <a:pt x="5874" y="1085"/>
                  </a:lnTo>
                  <a:lnTo>
                    <a:pt x="5870" y="1091"/>
                  </a:lnTo>
                  <a:lnTo>
                    <a:pt x="5865" y="1094"/>
                  </a:lnTo>
                  <a:lnTo>
                    <a:pt x="5859" y="1095"/>
                  </a:lnTo>
                  <a:lnTo>
                    <a:pt x="5859" y="1095"/>
                  </a:lnTo>
                  <a:close/>
                  <a:moveTo>
                    <a:pt x="5859" y="727"/>
                  </a:moveTo>
                  <a:lnTo>
                    <a:pt x="5859" y="727"/>
                  </a:lnTo>
                  <a:lnTo>
                    <a:pt x="5852" y="726"/>
                  </a:lnTo>
                  <a:lnTo>
                    <a:pt x="5848" y="722"/>
                  </a:lnTo>
                  <a:lnTo>
                    <a:pt x="5843" y="717"/>
                  </a:lnTo>
                  <a:lnTo>
                    <a:pt x="5842" y="711"/>
                  </a:lnTo>
                  <a:lnTo>
                    <a:pt x="5842" y="583"/>
                  </a:lnTo>
                  <a:lnTo>
                    <a:pt x="5842" y="583"/>
                  </a:lnTo>
                  <a:lnTo>
                    <a:pt x="5843" y="576"/>
                  </a:lnTo>
                  <a:lnTo>
                    <a:pt x="5848" y="572"/>
                  </a:lnTo>
                  <a:lnTo>
                    <a:pt x="5852" y="569"/>
                  </a:lnTo>
                  <a:lnTo>
                    <a:pt x="5859" y="566"/>
                  </a:lnTo>
                  <a:lnTo>
                    <a:pt x="5859" y="566"/>
                  </a:lnTo>
                  <a:lnTo>
                    <a:pt x="5865" y="569"/>
                  </a:lnTo>
                  <a:lnTo>
                    <a:pt x="5870" y="572"/>
                  </a:lnTo>
                  <a:lnTo>
                    <a:pt x="5874" y="576"/>
                  </a:lnTo>
                  <a:lnTo>
                    <a:pt x="5875" y="583"/>
                  </a:lnTo>
                  <a:lnTo>
                    <a:pt x="5875" y="711"/>
                  </a:lnTo>
                  <a:lnTo>
                    <a:pt x="5875" y="711"/>
                  </a:lnTo>
                  <a:lnTo>
                    <a:pt x="5874" y="717"/>
                  </a:lnTo>
                  <a:lnTo>
                    <a:pt x="5870" y="722"/>
                  </a:lnTo>
                  <a:lnTo>
                    <a:pt x="5865" y="726"/>
                  </a:lnTo>
                  <a:lnTo>
                    <a:pt x="5859" y="727"/>
                  </a:lnTo>
                  <a:lnTo>
                    <a:pt x="5859" y="727"/>
                  </a:lnTo>
                  <a:close/>
                  <a:moveTo>
                    <a:pt x="5859" y="359"/>
                  </a:moveTo>
                  <a:lnTo>
                    <a:pt x="5859" y="359"/>
                  </a:lnTo>
                  <a:lnTo>
                    <a:pt x="5852" y="358"/>
                  </a:lnTo>
                  <a:lnTo>
                    <a:pt x="5848" y="354"/>
                  </a:lnTo>
                  <a:lnTo>
                    <a:pt x="5843" y="349"/>
                  </a:lnTo>
                  <a:lnTo>
                    <a:pt x="5842" y="343"/>
                  </a:lnTo>
                  <a:lnTo>
                    <a:pt x="5842" y="332"/>
                  </a:lnTo>
                  <a:lnTo>
                    <a:pt x="5842" y="332"/>
                  </a:lnTo>
                  <a:lnTo>
                    <a:pt x="5838" y="305"/>
                  </a:lnTo>
                  <a:lnTo>
                    <a:pt x="5830" y="280"/>
                  </a:lnTo>
                  <a:lnTo>
                    <a:pt x="5821" y="254"/>
                  </a:lnTo>
                  <a:lnTo>
                    <a:pt x="5809" y="228"/>
                  </a:lnTo>
                  <a:lnTo>
                    <a:pt x="5809" y="228"/>
                  </a:lnTo>
                  <a:lnTo>
                    <a:pt x="5808" y="223"/>
                  </a:lnTo>
                  <a:lnTo>
                    <a:pt x="5808" y="216"/>
                  </a:lnTo>
                  <a:lnTo>
                    <a:pt x="5811" y="210"/>
                  </a:lnTo>
                  <a:lnTo>
                    <a:pt x="5816" y="207"/>
                  </a:lnTo>
                  <a:lnTo>
                    <a:pt x="5816" y="207"/>
                  </a:lnTo>
                  <a:lnTo>
                    <a:pt x="5822" y="205"/>
                  </a:lnTo>
                  <a:lnTo>
                    <a:pt x="5828" y="206"/>
                  </a:lnTo>
                  <a:lnTo>
                    <a:pt x="5833" y="208"/>
                  </a:lnTo>
                  <a:lnTo>
                    <a:pt x="5838" y="214"/>
                  </a:lnTo>
                  <a:lnTo>
                    <a:pt x="5838" y="214"/>
                  </a:lnTo>
                  <a:lnTo>
                    <a:pt x="5850" y="242"/>
                  </a:lnTo>
                  <a:lnTo>
                    <a:pt x="5861" y="270"/>
                  </a:lnTo>
                  <a:lnTo>
                    <a:pt x="5866" y="284"/>
                  </a:lnTo>
                  <a:lnTo>
                    <a:pt x="5869" y="300"/>
                  </a:lnTo>
                  <a:lnTo>
                    <a:pt x="5872" y="314"/>
                  </a:lnTo>
                  <a:lnTo>
                    <a:pt x="5875" y="329"/>
                  </a:lnTo>
                  <a:lnTo>
                    <a:pt x="5875" y="329"/>
                  </a:lnTo>
                  <a:lnTo>
                    <a:pt x="5875" y="331"/>
                  </a:lnTo>
                  <a:lnTo>
                    <a:pt x="5875" y="343"/>
                  </a:lnTo>
                  <a:lnTo>
                    <a:pt x="5875" y="343"/>
                  </a:lnTo>
                  <a:lnTo>
                    <a:pt x="5874" y="349"/>
                  </a:lnTo>
                  <a:lnTo>
                    <a:pt x="5870" y="354"/>
                  </a:lnTo>
                  <a:lnTo>
                    <a:pt x="5865" y="358"/>
                  </a:lnTo>
                  <a:lnTo>
                    <a:pt x="5859" y="359"/>
                  </a:lnTo>
                  <a:lnTo>
                    <a:pt x="5859" y="359"/>
                  </a:lnTo>
                  <a:close/>
                  <a:moveTo>
                    <a:pt x="5656" y="69"/>
                  </a:moveTo>
                  <a:lnTo>
                    <a:pt x="5656" y="69"/>
                  </a:lnTo>
                  <a:lnTo>
                    <a:pt x="5652" y="69"/>
                  </a:lnTo>
                  <a:lnTo>
                    <a:pt x="5647" y="67"/>
                  </a:lnTo>
                  <a:lnTo>
                    <a:pt x="5647" y="67"/>
                  </a:lnTo>
                  <a:lnTo>
                    <a:pt x="5623" y="53"/>
                  </a:lnTo>
                  <a:lnTo>
                    <a:pt x="5601" y="42"/>
                  </a:lnTo>
                  <a:lnTo>
                    <a:pt x="5576" y="31"/>
                  </a:lnTo>
                  <a:lnTo>
                    <a:pt x="5537" y="31"/>
                  </a:lnTo>
                  <a:lnTo>
                    <a:pt x="5537" y="31"/>
                  </a:lnTo>
                  <a:lnTo>
                    <a:pt x="5530" y="30"/>
                  </a:lnTo>
                  <a:lnTo>
                    <a:pt x="5526" y="26"/>
                  </a:lnTo>
                  <a:lnTo>
                    <a:pt x="5522" y="22"/>
                  </a:lnTo>
                  <a:lnTo>
                    <a:pt x="5520" y="15"/>
                  </a:lnTo>
                  <a:lnTo>
                    <a:pt x="5520" y="15"/>
                  </a:lnTo>
                  <a:lnTo>
                    <a:pt x="5522" y="9"/>
                  </a:lnTo>
                  <a:lnTo>
                    <a:pt x="5526" y="4"/>
                  </a:lnTo>
                  <a:lnTo>
                    <a:pt x="5530" y="1"/>
                  </a:lnTo>
                  <a:lnTo>
                    <a:pt x="5537" y="0"/>
                  </a:lnTo>
                  <a:lnTo>
                    <a:pt x="5579" y="0"/>
                  </a:lnTo>
                  <a:lnTo>
                    <a:pt x="5579" y="0"/>
                  </a:lnTo>
                  <a:lnTo>
                    <a:pt x="5585" y="1"/>
                  </a:lnTo>
                  <a:lnTo>
                    <a:pt x="5585" y="1"/>
                  </a:lnTo>
                  <a:lnTo>
                    <a:pt x="5591" y="3"/>
                  </a:lnTo>
                  <a:lnTo>
                    <a:pt x="5608" y="10"/>
                  </a:lnTo>
                  <a:lnTo>
                    <a:pt x="5633" y="22"/>
                  </a:lnTo>
                  <a:lnTo>
                    <a:pt x="5664" y="40"/>
                  </a:lnTo>
                  <a:lnTo>
                    <a:pt x="5664" y="40"/>
                  </a:lnTo>
                  <a:lnTo>
                    <a:pt x="5668" y="43"/>
                  </a:lnTo>
                  <a:lnTo>
                    <a:pt x="5672" y="49"/>
                  </a:lnTo>
                  <a:lnTo>
                    <a:pt x="5672" y="55"/>
                  </a:lnTo>
                  <a:lnTo>
                    <a:pt x="5669" y="61"/>
                  </a:lnTo>
                  <a:lnTo>
                    <a:pt x="5669" y="61"/>
                  </a:lnTo>
                  <a:lnTo>
                    <a:pt x="5667" y="64"/>
                  </a:lnTo>
                  <a:lnTo>
                    <a:pt x="5664" y="67"/>
                  </a:lnTo>
                  <a:lnTo>
                    <a:pt x="5659" y="69"/>
                  </a:lnTo>
                  <a:lnTo>
                    <a:pt x="5656" y="69"/>
                  </a:lnTo>
                  <a:lnTo>
                    <a:pt x="5656" y="69"/>
                  </a:lnTo>
                  <a:close/>
                  <a:moveTo>
                    <a:pt x="5297" y="31"/>
                  </a:moveTo>
                  <a:lnTo>
                    <a:pt x="5169" y="31"/>
                  </a:lnTo>
                  <a:lnTo>
                    <a:pt x="5169" y="31"/>
                  </a:lnTo>
                  <a:lnTo>
                    <a:pt x="5162" y="30"/>
                  </a:lnTo>
                  <a:lnTo>
                    <a:pt x="5157" y="26"/>
                  </a:lnTo>
                  <a:lnTo>
                    <a:pt x="5154" y="22"/>
                  </a:lnTo>
                  <a:lnTo>
                    <a:pt x="5153" y="15"/>
                  </a:lnTo>
                  <a:lnTo>
                    <a:pt x="5153" y="15"/>
                  </a:lnTo>
                  <a:lnTo>
                    <a:pt x="5154" y="9"/>
                  </a:lnTo>
                  <a:lnTo>
                    <a:pt x="5157" y="4"/>
                  </a:lnTo>
                  <a:lnTo>
                    <a:pt x="5162" y="1"/>
                  </a:lnTo>
                  <a:lnTo>
                    <a:pt x="5169" y="0"/>
                  </a:lnTo>
                  <a:lnTo>
                    <a:pt x="5297" y="0"/>
                  </a:lnTo>
                  <a:lnTo>
                    <a:pt x="5297" y="0"/>
                  </a:lnTo>
                  <a:lnTo>
                    <a:pt x="5302" y="1"/>
                  </a:lnTo>
                  <a:lnTo>
                    <a:pt x="5308" y="4"/>
                  </a:lnTo>
                  <a:lnTo>
                    <a:pt x="5311" y="9"/>
                  </a:lnTo>
                  <a:lnTo>
                    <a:pt x="5312" y="15"/>
                  </a:lnTo>
                  <a:lnTo>
                    <a:pt x="5312" y="15"/>
                  </a:lnTo>
                  <a:lnTo>
                    <a:pt x="5311" y="22"/>
                  </a:lnTo>
                  <a:lnTo>
                    <a:pt x="5308" y="26"/>
                  </a:lnTo>
                  <a:lnTo>
                    <a:pt x="5302" y="30"/>
                  </a:lnTo>
                  <a:lnTo>
                    <a:pt x="5297" y="31"/>
                  </a:lnTo>
                  <a:lnTo>
                    <a:pt x="5297" y="31"/>
                  </a:lnTo>
                  <a:close/>
                  <a:moveTo>
                    <a:pt x="4929" y="31"/>
                  </a:moveTo>
                  <a:lnTo>
                    <a:pt x="4800" y="31"/>
                  </a:lnTo>
                  <a:lnTo>
                    <a:pt x="4800" y="31"/>
                  </a:lnTo>
                  <a:lnTo>
                    <a:pt x="4794" y="30"/>
                  </a:lnTo>
                  <a:lnTo>
                    <a:pt x="4789" y="26"/>
                  </a:lnTo>
                  <a:lnTo>
                    <a:pt x="4786" y="22"/>
                  </a:lnTo>
                  <a:lnTo>
                    <a:pt x="4785" y="15"/>
                  </a:lnTo>
                  <a:lnTo>
                    <a:pt x="4785" y="15"/>
                  </a:lnTo>
                  <a:lnTo>
                    <a:pt x="4786" y="9"/>
                  </a:lnTo>
                  <a:lnTo>
                    <a:pt x="4789" y="4"/>
                  </a:lnTo>
                  <a:lnTo>
                    <a:pt x="4794" y="1"/>
                  </a:lnTo>
                  <a:lnTo>
                    <a:pt x="4800" y="0"/>
                  </a:lnTo>
                  <a:lnTo>
                    <a:pt x="4929" y="0"/>
                  </a:lnTo>
                  <a:lnTo>
                    <a:pt x="4929" y="0"/>
                  </a:lnTo>
                  <a:lnTo>
                    <a:pt x="4934" y="1"/>
                  </a:lnTo>
                  <a:lnTo>
                    <a:pt x="4940" y="4"/>
                  </a:lnTo>
                  <a:lnTo>
                    <a:pt x="4943" y="9"/>
                  </a:lnTo>
                  <a:lnTo>
                    <a:pt x="4944" y="15"/>
                  </a:lnTo>
                  <a:lnTo>
                    <a:pt x="4944" y="15"/>
                  </a:lnTo>
                  <a:lnTo>
                    <a:pt x="4943" y="22"/>
                  </a:lnTo>
                  <a:lnTo>
                    <a:pt x="4940" y="26"/>
                  </a:lnTo>
                  <a:lnTo>
                    <a:pt x="4934" y="30"/>
                  </a:lnTo>
                  <a:lnTo>
                    <a:pt x="4929" y="31"/>
                  </a:lnTo>
                  <a:lnTo>
                    <a:pt x="4929" y="31"/>
                  </a:lnTo>
                  <a:close/>
                  <a:moveTo>
                    <a:pt x="4561" y="31"/>
                  </a:moveTo>
                  <a:lnTo>
                    <a:pt x="4432" y="31"/>
                  </a:lnTo>
                  <a:lnTo>
                    <a:pt x="4432" y="31"/>
                  </a:lnTo>
                  <a:lnTo>
                    <a:pt x="4427" y="30"/>
                  </a:lnTo>
                  <a:lnTo>
                    <a:pt x="4421" y="26"/>
                  </a:lnTo>
                  <a:lnTo>
                    <a:pt x="4418" y="22"/>
                  </a:lnTo>
                  <a:lnTo>
                    <a:pt x="4417" y="15"/>
                  </a:lnTo>
                  <a:lnTo>
                    <a:pt x="4417" y="15"/>
                  </a:lnTo>
                  <a:lnTo>
                    <a:pt x="4418" y="9"/>
                  </a:lnTo>
                  <a:lnTo>
                    <a:pt x="4421" y="4"/>
                  </a:lnTo>
                  <a:lnTo>
                    <a:pt x="4427" y="1"/>
                  </a:lnTo>
                  <a:lnTo>
                    <a:pt x="4432" y="0"/>
                  </a:lnTo>
                  <a:lnTo>
                    <a:pt x="4561" y="0"/>
                  </a:lnTo>
                  <a:lnTo>
                    <a:pt x="4561" y="0"/>
                  </a:lnTo>
                  <a:lnTo>
                    <a:pt x="4566" y="1"/>
                  </a:lnTo>
                  <a:lnTo>
                    <a:pt x="4572" y="4"/>
                  </a:lnTo>
                  <a:lnTo>
                    <a:pt x="4575" y="9"/>
                  </a:lnTo>
                  <a:lnTo>
                    <a:pt x="4576" y="15"/>
                  </a:lnTo>
                  <a:lnTo>
                    <a:pt x="4576" y="15"/>
                  </a:lnTo>
                  <a:lnTo>
                    <a:pt x="4575" y="22"/>
                  </a:lnTo>
                  <a:lnTo>
                    <a:pt x="4572" y="26"/>
                  </a:lnTo>
                  <a:lnTo>
                    <a:pt x="4566" y="30"/>
                  </a:lnTo>
                  <a:lnTo>
                    <a:pt x="4561" y="31"/>
                  </a:lnTo>
                  <a:lnTo>
                    <a:pt x="4561" y="31"/>
                  </a:lnTo>
                  <a:close/>
                  <a:moveTo>
                    <a:pt x="4192" y="31"/>
                  </a:moveTo>
                  <a:lnTo>
                    <a:pt x="4064" y="31"/>
                  </a:lnTo>
                  <a:lnTo>
                    <a:pt x="4064" y="31"/>
                  </a:lnTo>
                  <a:lnTo>
                    <a:pt x="4059" y="30"/>
                  </a:lnTo>
                  <a:lnTo>
                    <a:pt x="4053" y="26"/>
                  </a:lnTo>
                  <a:lnTo>
                    <a:pt x="4050" y="22"/>
                  </a:lnTo>
                  <a:lnTo>
                    <a:pt x="4049" y="15"/>
                  </a:lnTo>
                  <a:lnTo>
                    <a:pt x="4049" y="15"/>
                  </a:lnTo>
                  <a:lnTo>
                    <a:pt x="4050" y="9"/>
                  </a:lnTo>
                  <a:lnTo>
                    <a:pt x="4053" y="4"/>
                  </a:lnTo>
                  <a:lnTo>
                    <a:pt x="4059" y="1"/>
                  </a:lnTo>
                  <a:lnTo>
                    <a:pt x="4064" y="0"/>
                  </a:lnTo>
                  <a:lnTo>
                    <a:pt x="4192" y="0"/>
                  </a:lnTo>
                  <a:lnTo>
                    <a:pt x="4192" y="0"/>
                  </a:lnTo>
                  <a:lnTo>
                    <a:pt x="4199" y="1"/>
                  </a:lnTo>
                  <a:lnTo>
                    <a:pt x="4204" y="4"/>
                  </a:lnTo>
                  <a:lnTo>
                    <a:pt x="4207" y="9"/>
                  </a:lnTo>
                  <a:lnTo>
                    <a:pt x="4208" y="15"/>
                  </a:lnTo>
                  <a:lnTo>
                    <a:pt x="4208" y="15"/>
                  </a:lnTo>
                  <a:lnTo>
                    <a:pt x="4207" y="22"/>
                  </a:lnTo>
                  <a:lnTo>
                    <a:pt x="4204" y="26"/>
                  </a:lnTo>
                  <a:lnTo>
                    <a:pt x="4199" y="30"/>
                  </a:lnTo>
                  <a:lnTo>
                    <a:pt x="4192" y="31"/>
                  </a:lnTo>
                  <a:lnTo>
                    <a:pt x="4192" y="31"/>
                  </a:lnTo>
                  <a:close/>
                  <a:moveTo>
                    <a:pt x="3824" y="31"/>
                  </a:moveTo>
                  <a:lnTo>
                    <a:pt x="3696" y="31"/>
                  </a:lnTo>
                  <a:lnTo>
                    <a:pt x="3696" y="31"/>
                  </a:lnTo>
                  <a:lnTo>
                    <a:pt x="3690" y="30"/>
                  </a:lnTo>
                  <a:lnTo>
                    <a:pt x="3685" y="26"/>
                  </a:lnTo>
                  <a:lnTo>
                    <a:pt x="3682" y="22"/>
                  </a:lnTo>
                  <a:lnTo>
                    <a:pt x="3680" y="15"/>
                  </a:lnTo>
                  <a:lnTo>
                    <a:pt x="3680" y="15"/>
                  </a:lnTo>
                  <a:lnTo>
                    <a:pt x="3682" y="9"/>
                  </a:lnTo>
                  <a:lnTo>
                    <a:pt x="3685" y="4"/>
                  </a:lnTo>
                  <a:lnTo>
                    <a:pt x="3690" y="1"/>
                  </a:lnTo>
                  <a:lnTo>
                    <a:pt x="3696" y="0"/>
                  </a:lnTo>
                  <a:lnTo>
                    <a:pt x="3824" y="0"/>
                  </a:lnTo>
                  <a:lnTo>
                    <a:pt x="3824" y="0"/>
                  </a:lnTo>
                  <a:lnTo>
                    <a:pt x="3831" y="1"/>
                  </a:lnTo>
                  <a:lnTo>
                    <a:pt x="3836" y="4"/>
                  </a:lnTo>
                  <a:lnTo>
                    <a:pt x="3839" y="9"/>
                  </a:lnTo>
                  <a:lnTo>
                    <a:pt x="3840" y="15"/>
                  </a:lnTo>
                  <a:lnTo>
                    <a:pt x="3840" y="15"/>
                  </a:lnTo>
                  <a:lnTo>
                    <a:pt x="3839" y="22"/>
                  </a:lnTo>
                  <a:lnTo>
                    <a:pt x="3836" y="26"/>
                  </a:lnTo>
                  <a:lnTo>
                    <a:pt x="3831" y="30"/>
                  </a:lnTo>
                  <a:lnTo>
                    <a:pt x="3824" y="31"/>
                  </a:lnTo>
                  <a:lnTo>
                    <a:pt x="3824" y="31"/>
                  </a:lnTo>
                  <a:close/>
                  <a:moveTo>
                    <a:pt x="3456" y="31"/>
                  </a:moveTo>
                  <a:lnTo>
                    <a:pt x="3328" y="31"/>
                  </a:lnTo>
                  <a:lnTo>
                    <a:pt x="3328" y="31"/>
                  </a:lnTo>
                  <a:lnTo>
                    <a:pt x="3322" y="30"/>
                  </a:lnTo>
                  <a:lnTo>
                    <a:pt x="3317" y="26"/>
                  </a:lnTo>
                  <a:lnTo>
                    <a:pt x="3313" y="22"/>
                  </a:lnTo>
                  <a:lnTo>
                    <a:pt x="3312" y="15"/>
                  </a:lnTo>
                  <a:lnTo>
                    <a:pt x="3312" y="15"/>
                  </a:lnTo>
                  <a:lnTo>
                    <a:pt x="3313" y="9"/>
                  </a:lnTo>
                  <a:lnTo>
                    <a:pt x="3317" y="4"/>
                  </a:lnTo>
                  <a:lnTo>
                    <a:pt x="3322" y="1"/>
                  </a:lnTo>
                  <a:lnTo>
                    <a:pt x="3328" y="0"/>
                  </a:lnTo>
                  <a:lnTo>
                    <a:pt x="3456" y="0"/>
                  </a:lnTo>
                  <a:lnTo>
                    <a:pt x="3456" y="0"/>
                  </a:lnTo>
                  <a:lnTo>
                    <a:pt x="3463" y="1"/>
                  </a:lnTo>
                  <a:lnTo>
                    <a:pt x="3467" y="4"/>
                  </a:lnTo>
                  <a:lnTo>
                    <a:pt x="3471" y="9"/>
                  </a:lnTo>
                  <a:lnTo>
                    <a:pt x="3473" y="15"/>
                  </a:lnTo>
                  <a:lnTo>
                    <a:pt x="3473" y="15"/>
                  </a:lnTo>
                  <a:lnTo>
                    <a:pt x="3471" y="22"/>
                  </a:lnTo>
                  <a:lnTo>
                    <a:pt x="3467" y="26"/>
                  </a:lnTo>
                  <a:lnTo>
                    <a:pt x="3463" y="30"/>
                  </a:lnTo>
                  <a:lnTo>
                    <a:pt x="3456" y="31"/>
                  </a:lnTo>
                  <a:lnTo>
                    <a:pt x="3456" y="31"/>
                  </a:lnTo>
                  <a:close/>
                  <a:moveTo>
                    <a:pt x="3088" y="31"/>
                  </a:moveTo>
                  <a:lnTo>
                    <a:pt x="2961" y="31"/>
                  </a:lnTo>
                  <a:lnTo>
                    <a:pt x="2961" y="31"/>
                  </a:lnTo>
                  <a:lnTo>
                    <a:pt x="2954" y="30"/>
                  </a:lnTo>
                  <a:lnTo>
                    <a:pt x="2949" y="26"/>
                  </a:lnTo>
                  <a:lnTo>
                    <a:pt x="2945" y="22"/>
                  </a:lnTo>
                  <a:lnTo>
                    <a:pt x="2944" y="15"/>
                  </a:lnTo>
                  <a:lnTo>
                    <a:pt x="2944" y="15"/>
                  </a:lnTo>
                  <a:lnTo>
                    <a:pt x="2945" y="9"/>
                  </a:lnTo>
                  <a:lnTo>
                    <a:pt x="2949" y="4"/>
                  </a:lnTo>
                  <a:lnTo>
                    <a:pt x="2954" y="1"/>
                  </a:lnTo>
                  <a:lnTo>
                    <a:pt x="2961" y="0"/>
                  </a:lnTo>
                  <a:lnTo>
                    <a:pt x="3088" y="0"/>
                  </a:lnTo>
                  <a:lnTo>
                    <a:pt x="3088" y="0"/>
                  </a:lnTo>
                  <a:lnTo>
                    <a:pt x="3095" y="1"/>
                  </a:lnTo>
                  <a:lnTo>
                    <a:pt x="3099" y="4"/>
                  </a:lnTo>
                  <a:lnTo>
                    <a:pt x="3103" y="9"/>
                  </a:lnTo>
                  <a:lnTo>
                    <a:pt x="3105" y="15"/>
                  </a:lnTo>
                  <a:lnTo>
                    <a:pt x="3105" y="15"/>
                  </a:lnTo>
                  <a:lnTo>
                    <a:pt x="3103" y="22"/>
                  </a:lnTo>
                  <a:lnTo>
                    <a:pt x="3099" y="26"/>
                  </a:lnTo>
                  <a:lnTo>
                    <a:pt x="3095" y="30"/>
                  </a:lnTo>
                  <a:lnTo>
                    <a:pt x="3088" y="31"/>
                  </a:lnTo>
                  <a:lnTo>
                    <a:pt x="3088" y="31"/>
                  </a:lnTo>
                  <a:close/>
                  <a:moveTo>
                    <a:pt x="2720" y="31"/>
                  </a:moveTo>
                  <a:lnTo>
                    <a:pt x="2593" y="31"/>
                  </a:lnTo>
                  <a:lnTo>
                    <a:pt x="2593" y="31"/>
                  </a:lnTo>
                  <a:lnTo>
                    <a:pt x="2586" y="30"/>
                  </a:lnTo>
                  <a:lnTo>
                    <a:pt x="2581" y="26"/>
                  </a:lnTo>
                  <a:lnTo>
                    <a:pt x="2577" y="22"/>
                  </a:lnTo>
                  <a:lnTo>
                    <a:pt x="2576" y="15"/>
                  </a:lnTo>
                  <a:lnTo>
                    <a:pt x="2576" y="15"/>
                  </a:lnTo>
                  <a:lnTo>
                    <a:pt x="2577" y="9"/>
                  </a:lnTo>
                  <a:lnTo>
                    <a:pt x="2581" y="4"/>
                  </a:lnTo>
                  <a:lnTo>
                    <a:pt x="2586" y="1"/>
                  </a:lnTo>
                  <a:lnTo>
                    <a:pt x="2593" y="0"/>
                  </a:lnTo>
                  <a:lnTo>
                    <a:pt x="2720" y="0"/>
                  </a:lnTo>
                  <a:lnTo>
                    <a:pt x="2720" y="0"/>
                  </a:lnTo>
                  <a:lnTo>
                    <a:pt x="2727" y="1"/>
                  </a:lnTo>
                  <a:lnTo>
                    <a:pt x="2732" y="4"/>
                  </a:lnTo>
                  <a:lnTo>
                    <a:pt x="2736" y="9"/>
                  </a:lnTo>
                  <a:lnTo>
                    <a:pt x="2737" y="15"/>
                  </a:lnTo>
                  <a:lnTo>
                    <a:pt x="2737" y="15"/>
                  </a:lnTo>
                  <a:lnTo>
                    <a:pt x="2736" y="22"/>
                  </a:lnTo>
                  <a:lnTo>
                    <a:pt x="2732" y="26"/>
                  </a:lnTo>
                  <a:lnTo>
                    <a:pt x="2727" y="30"/>
                  </a:lnTo>
                  <a:lnTo>
                    <a:pt x="2720" y="31"/>
                  </a:lnTo>
                  <a:lnTo>
                    <a:pt x="2720" y="31"/>
                  </a:lnTo>
                  <a:close/>
                  <a:moveTo>
                    <a:pt x="2352" y="31"/>
                  </a:moveTo>
                  <a:lnTo>
                    <a:pt x="2225" y="31"/>
                  </a:lnTo>
                  <a:lnTo>
                    <a:pt x="2225" y="31"/>
                  </a:lnTo>
                  <a:lnTo>
                    <a:pt x="2218" y="30"/>
                  </a:lnTo>
                  <a:lnTo>
                    <a:pt x="2214" y="26"/>
                  </a:lnTo>
                  <a:lnTo>
                    <a:pt x="2209" y="22"/>
                  </a:lnTo>
                  <a:lnTo>
                    <a:pt x="2208" y="15"/>
                  </a:lnTo>
                  <a:lnTo>
                    <a:pt x="2208" y="15"/>
                  </a:lnTo>
                  <a:lnTo>
                    <a:pt x="2209" y="9"/>
                  </a:lnTo>
                  <a:lnTo>
                    <a:pt x="2214" y="4"/>
                  </a:lnTo>
                  <a:lnTo>
                    <a:pt x="2218" y="1"/>
                  </a:lnTo>
                  <a:lnTo>
                    <a:pt x="2225" y="0"/>
                  </a:lnTo>
                  <a:lnTo>
                    <a:pt x="2352" y="0"/>
                  </a:lnTo>
                  <a:lnTo>
                    <a:pt x="2352" y="0"/>
                  </a:lnTo>
                  <a:lnTo>
                    <a:pt x="2359" y="1"/>
                  </a:lnTo>
                  <a:lnTo>
                    <a:pt x="2364" y="4"/>
                  </a:lnTo>
                  <a:lnTo>
                    <a:pt x="2367" y="9"/>
                  </a:lnTo>
                  <a:lnTo>
                    <a:pt x="2369" y="15"/>
                  </a:lnTo>
                  <a:lnTo>
                    <a:pt x="2369" y="15"/>
                  </a:lnTo>
                  <a:lnTo>
                    <a:pt x="2367" y="22"/>
                  </a:lnTo>
                  <a:lnTo>
                    <a:pt x="2364" y="26"/>
                  </a:lnTo>
                  <a:lnTo>
                    <a:pt x="2359" y="30"/>
                  </a:lnTo>
                  <a:lnTo>
                    <a:pt x="2352" y="31"/>
                  </a:lnTo>
                  <a:lnTo>
                    <a:pt x="2352" y="31"/>
                  </a:lnTo>
                  <a:close/>
                  <a:moveTo>
                    <a:pt x="1985" y="31"/>
                  </a:moveTo>
                  <a:lnTo>
                    <a:pt x="1857" y="31"/>
                  </a:lnTo>
                  <a:lnTo>
                    <a:pt x="1857" y="31"/>
                  </a:lnTo>
                  <a:lnTo>
                    <a:pt x="1850" y="30"/>
                  </a:lnTo>
                  <a:lnTo>
                    <a:pt x="1845" y="26"/>
                  </a:lnTo>
                  <a:lnTo>
                    <a:pt x="1842" y="22"/>
                  </a:lnTo>
                  <a:lnTo>
                    <a:pt x="1840" y="15"/>
                  </a:lnTo>
                  <a:lnTo>
                    <a:pt x="1840" y="15"/>
                  </a:lnTo>
                  <a:lnTo>
                    <a:pt x="1842" y="9"/>
                  </a:lnTo>
                  <a:lnTo>
                    <a:pt x="1845" y="4"/>
                  </a:lnTo>
                  <a:lnTo>
                    <a:pt x="1850" y="1"/>
                  </a:lnTo>
                  <a:lnTo>
                    <a:pt x="1857" y="0"/>
                  </a:lnTo>
                  <a:lnTo>
                    <a:pt x="1985" y="0"/>
                  </a:lnTo>
                  <a:lnTo>
                    <a:pt x="1985" y="0"/>
                  </a:lnTo>
                  <a:lnTo>
                    <a:pt x="1990" y="1"/>
                  </a:lnTo>
                  <a:lnTo>
                    <a:pt x="1996" y="4"/>
                  </a:lnTo>
                  <a:lnTo>
                    <a:pt x="1999" y="9"/>
                  </a:lnTo>
                  <a:lnTo>
                    <a:pt x="2000" y="15"/>
                  </a:lnTo>
                  <a:lnTo>
                    <a:pt x="2000" y="15"/>
                  </a:lnTo>
                  <a:lnTo>
                    <a:pt x="1999" y="22"/>
                  </a:lnTo>
                  <a:lnTo>
                    <a:pt x="1996" y="26"/>
                  </a:lnTo>
                  <a:lnTo>
                    <a:pt x="1990" y="30"/>
                  </a:lnTo>
                  <a:lnTo>
                    <a:pt x="1985" y="31"/>
                  </a:lnTo>
                  <a:lnTo>
                    <a:pt x="1985" y="31"/>
                  </a:lnTo>
                  <a:close/>
                  <a:moveTo>
                    <a:pt x="1617" y="31"/>
                  </a:moveTo>
                  <a:lnTo>
                    <a:pt x="1488" y="31"/>
                  </a:lnTo>
                  <a:lnTo>
                    <a:pt x="1488" y="31"/>
                  </a:lnTo>
                  <a:lnTo>
                    <a:pt x="1482" y="30"/>
                  </a:lnTo>
                  <a:lnTo>
                    <a:pt x="1477" y="26"/>
                  </a:lnTo>
                  <a:lnTo>
                    <a:pt x="1474" y="22"/>
                  </a:lnTo>
                  <a:lnTo>
                    <a:pt x="1473" y="15"/>
                  </a:lnTo>
                  <a:lnTo>
                    <a:pt x="1473" y="15"/>
                  </a:lnTo>
                  <a:lnTo>
                    <a:pt x="1474" y="9"/>
                  </a:lnTo>
                  <a:lnTo>
                    <a:pt x="1477" y="4"/>
                  </a:lnTo>
                  <a:lnTo>
                    <a:pt x="1482" y="1"/>
                  </a:lnTo>
                  <a:lnTo>
                    <a:pt x="1488" y="0"/>
                  </a:lnTo>
                  <a:lnTo>
                    <a:pt x="1617" y="0"/>
                  </a:lnTo>
                  <a:lnTo>
                    <a:pt x="1617" y="0"/>
                  </a:lnTo>
                  <a:lnTo>
                    <a:pt x="1622" y="1"/>
                  </a:lnTo>
                  <a:lnTo>
                    <a:pt x="1628" y="4"/>
                  </a:lnTo>
                  <a:lnTo>
                    <a:pt x="1631" y="9"/>
                  </a:lnTo>
                  <a:lnTo>
                    <a:pt x="1632" y="15"/>
                  </a:lnTo>
                  <a:lnTo>
                    <a:pt x="1632" y="15"/>
                  </a:lnTo>
                  <a:lnTo>
                    <a:pt x="1631" y="22"/>
                  </a:lnTo>
                  <a:lnTo>
                    <a:pt x="1628" y="26"/>
                  </a:lnTo>
                  <a:lnTo>
                    <a:pt x="1622" y="30"/>
                  </a:lnTo>
                  <a:lnTo>
                    <a:pt x="1617" y="31"/>
                  </a:lnTo>
                  <a:lnTo>
                    <a:pt x="1617" y="31"/>
                  </a:lnTo>
                  <a:close/>
                  <a:moveTo>
                    <a:pt x="1249" y="31"/>
                  </a:moveTo>
                  <a:lnTo>
                    <a:pt x="1120" y="31"/>
                  </a:lnTo>
                  <a:lnTo>
                    <a:pt x="1120" y="31"/>
                  </a:lnTo>
                  <a:lnTo>
                    <a:pt x="1114" y="30"/>
                  </a:lnTo>
                  <a:lnTo>
                    <a:pt x="1109" y="26"/>
                  </a:lnTo>
                  <a:lnTo>
                    <a:pt x="1106" y="22"/>
                  </a:lnTo>
                  <a:lnTo>
                    <a:pt x="1105" y="15"/>
                  </a:lnTo>
                  <a:lnTo>
                    <a:pt x="1105" y="15"/>
                  </a:lnTo>
                  <a:lnTo>
                    <a:pt x="1106" y="9"/>
                  </a:lnTo>
                  <a:lnTo>
                    <a:pt x="1109" y="4"/>
                  </a:lnTo>
                  <a:lnTo>
                    <a:pt x="1114" y="1"/>
                  </a:lnTo>
                  <a:lnTo>
                    <a:pt x="1120" y="0"/>
                  </a:lnTo>
                  <a:lnTo>
                    <a:pt x="1249" y="0"/>
                  </a:lnTo>
                  <a:lnTo>
                    <a:pt x="1249" y="0"/>
                  </a:lnTo>
                  <a:lnTo>
                    <a:pt x="1254" y="1"/>
                  </a:lnTo>
                  <a:lnTo>
                    <a:pt x="1260" y="4"/>
                  </a:lnTo>
                  <a:lnTo>
                    <a:pt x="1263" y="9"/>
                  </a:lnTo>
                  <a:lnTo>
                    <a:pt x="1264" y="15"/>
                  </a:lnTo>
                  <a:lnTo>
                    <a:pt x="1264" y="15"/>
                  </a:lnTo>
                  <a:lnTo>
                    <a:pt x="1263" y="22"/>
                  </a:lnTo>
                  <a:lnTo>
                    <a:pt x="1260" y="26"/>
                  </a:lnTo>
                  <a:lnTo>
                    <a:pt x="1254" y="30"/>
                  </a:lnTo>
                  <a:lnTo>
                    <a:pt x="1249" y="31"/>
                  </a:lnTo>
                  <a:lnTo>
                    <a:pt x="1249" y="31"/>
                  </a:lnTo>
                  <a:close/>
                  <a:moveTo>
                    <a:pt x="880" y="31"/>
                  </a:moveTo>
                  <a:lnTo>
                    <a:pt x="752" y="31"/>
                  </a:lnTo>
                  <a:lnTo>
                    <a:pt x="752" y="31"/>
                  </a:lnTo>
                  <a:lnTo>
                    <a:pt x="747" y="30"/>
                  </a:lnTo>
                  <a:lnTo>
                    <a:pt x="741" y="26"/>
                  </a:lnTo>
                  <a:lnTo>
                    <a:pt x="738" y="22"/>
                  </a:lnTo>
                  <a:lnTo>
                    <a:pt x="737" y="15"/>
                  </a:lnTo>
                  <a:lnTo>
                    <a:pt x="737" y="15"/>
                  </a:lnTo>
                  <a:lnTo>
                    <a:pt x="738" y="9"/>
                  </a:lnTo>
                  <a:lnTo>
                    <a:pt x="741" y="4"/>
                  </a:lnTo>
                  <a:lnTo>
                    <a:pt x="747" y="1"/>
                  </a:lnTo>
                  <a:lnTo>
                    <a:pt x="752" y="0"/>
                  </a:lnTo>
                  <a:lnTo>
                    <a:pt x="880" y="0"/>
                  </a:lnTo>
                  <a:lnTo>
                    <a:pt x="880" y="0"/>
                  </a:lnTo>
                  <a:lnTo>
                    <a:pt x="886" y="1"/>
                  </a:lnTo>
                  <a:lnTo>
                    <a:pt x="892" y="4"/>
                  </a:lnTo>
                  <a:lnTo>
                    <a:pt x="895" y="9"/>
                  </a:lnTo>
                  <a:lnTo>
                    <a:pt x="896" y="15"/>
                  </a:lnTo>
                  <a:lnTo>
                    <a:pt x="896" y="15"/>
                  </a:lnTo>
                  <a:lnTo>
                    <a:pt x="895" y="22"/>
                  </a:lnTo>
                  <a:lnTo>
                    <a:pt x="892" y="26"/>
                  </a:lnTo>
                  <a:lnTo>
                    <a:pt x="886" y="30"/>
                  </a:lnTo>
                  <a:lnTo>
                    <a:pt x="880" y="31"/>
                  </a:lnTo>
                  <a:lnTo>
                    <a:pt x="880" y="31"/>
                  </a:lnTo>
                  <a:close/>
                  <a:moveTo>
                    <a:pt x="512" y="31"/>
                  </a:moveTo>
                  <a:lnTo>
                    <a:pt x="384" y="31"/>
                  </a:lnTo>
                  <a:lnTo>
                    <a:pt x="384" y="31"/>
                  </a:lnTo>
                  <a:lnTo>
                    <a:pt x="379" y="30"/>
                  </a:lnTo>
                  <a:lnTo>
                    <a:pt x="373" y="26"/>
                  </a:lnTo>
                  <a:lnTo>
                    <a:pt x="370" y="22"/>
                  </a:lnTo>
                  <a:lnTo>
                    <a:pt x="368" y="15"/>
                  </a:lnTo>
                  <a:lnTo>
                    <a:pt x="368" y="15"/>
                  </a:lnTo>
                  <a:lnTo>
                    <a:pt x="370" y="9"/>
                  </a:lnTo>
                  <a:lnTo>
                    <a:pt x="373" y="4"/>
                  </a:lnTo>
                  <a:lnTo>
                    <a:pt x="379" y="1"/>
                  </a:lnTo>
                  <a:lnTo>
                    <a:pt x="384" y="0"/>
                  </a:lnTo>
                  <a:lnTo>
                    <a:pt x="512" y="0"/>
                  </a:lnTo>
                  <a:lnTo>
                    <a:pt x="512" y="0"/>
                  </a:lnTo>
                  <a:lnTo>
                    <a:pt x="519" y="1"/>
                  </a:lnTo>
                  <a:lnTo>
                    <a:pt x="524" y="4"/>
                  </a:lnTo>
                  <a:lnTo>
                    <a:pt x="527" y="9"/>
                  </a:lnTo>
                  <a:lnTo>
                    <a:pt x="528" y="15"/>
                  </a:lnTo>
                  <a:lnTo>
                    <a:pt x="528" y="15"/>
                  </a:lnTo>
                  <a:lnTo>
                    <a:pt x="527" y="22"/>
                  </a:lnTo>
                  <a:lnTo>
                    <a:pt x="524" y="26"/>
                  </a:lnTo>
                  <a:lnTo>
                    <a:pt x="519" y="30"/>
                  </a:lnTo>
                  <a:lnTo>
                    <a:pt x="512" y="31"/>
                  </a:lnTo>
                  <a:lnTo>
                    <a:pt x="512" y="31"/>
                  </a:lnTo>
                  <a:close/>
                  <a:moveTo>
                    <a:pt x="144" y="31"/>
                  </a:moveTo>
                  <a:lnTo>
                    <a:pt x="16" y="31"/>
                  </a:lnTo>
                  <a:lnTo>
                    <a:pt x="16" y="31"/>
                  </a:lnTo>
                  <a:lnTo>
                    <a:pt x="10" y="30"/>
                  </a:lnTo>
                  <a:lnTo>
                    <a:pt x="5" y="26"/>
                  </a:lnTo>
                  <a:lnTo>
                    <a:pt x="1" y="22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1" y="9"/>
                  </a:lnTo>
                  <a:lnTo>
                    <a:pt x="5" y="4"/>
                  </a:lnTo>
                  <a:lnTo>
                    <a:pt x="10" y="1"/>
                  </a:lnTo>
                  <a:lnTo>
                    <a:pt x="16" y="0"/>
                  </a:lnTo>
                  <a:lnTo>
                    <a:pt x="144" y="0"/>
                  </a:lnTo>
                  <a:lnTo>
                    <a:pt x="144" y="0"/>
                  </a:lnTo>
                  <a:lnTo>
                    <a:pt x="151" y="1"/>
                  </a:lnTo>
                  <a:lnTo>
                    <a:pt x="155" y="4"/>
                  </a:lnTo>
                  <a:lnTo>
                    <a:pt x="159" y="9"/>
                  </a:lnTo>
                  <a:lnTo>
                    <a:pt x="160" y="15"/>
                  </a:lnTo>
                  <a:lnTo>
                    <a:pt x="160" y="15"/>
                  </a:lnTo>
                  <a:lnTo>
                    <a:pt x="159" y="22"/>
                  </a:lnTo>
                  <a:lnTo>
                    <a:pt x="155" y="26"/>
                  </a:lnTo>
                  <a:lnTo>
                    <a:pt x="151" y="30"/>
                  </a:lnTo>
                  <a:lnTo>
                    <a:pt x="144" y="31"/>
                  </a:lnTo>
                  <a:lnTo>
                    <a:pt x="144" y="3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50943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bg>
      <p:bgPr>
        <a:solidFill>
          <a:srgbClr val="E2E7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ChangeArrowheads="1"/>
          </p:cNvSpPr>
          <p:nvPr userDrawn="1"/>
        </p:nvSpPr>
        <p:spPr bwMode="auto">
          <a:xfrm>
            <a:off x="0" y="2308225"/>
            <a:ext cx="9144000" cy="4549775"/>
          </a:xfrm>
          <a:prstGeom prst="rect">
            <a:avLst/>
          </a:prstGeom>
          <a:solidFill>
            <a:srgbClr val="6D6E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213" name="그룹 212"/>
          <p:cNvGrpSpPr/>
          <p:nvPr userDrawn="1"/>
        </p:nvGrpSpPr>
        <p:grpSpPr>
          <a:xfrm>
            <a:off x="355600" y="0"/>
            <a:ext cx="8431213" cy="2308226"/>
            <a:chOff x="355600" y="0"/>
            <a:chExt cx="8431213" cy="2308226"/>
          </a:xfrm>
        </p:grpSpPr>
        <p:grpSp>
          <p:nvGrpSpPr>
            <p:cNvPr id="209" name="그룹 208"/>
            <p:cNvGrpSpPr/>
            <p:nvPr userDrawn="1"/>
          </p:nvGrpSpPr>
          <p:grpSpPr>
            <a:xfrm>
              <a:off x="5105400" y="693738"/>
              <a:ext cx="860425" cy="1614488"/>
              <a:chOff x="5105400" y="693738"/>
              <a:chExt cx="860425" cy="1614488"/>
            </a:xfrm>
          </p:grpSpPr>
          <p:sp>
            <p:nvSpPr>
              <p:cNvPr id="9" name="Freeform 7"/>
              <p:cNvSpPr>
                <a:spLocks/>
              </p:cNvSpPr>
              <p:nvPr userDrawn="1"/>
            </p:nvSpPr>
            <p:spPr bwMode="auto">
              <a:xfrm>
                <a:off x="5105400" y="693738"/>
                <a:ext cx="860425" cy="1092200"/>
              </a:xfrm>
              <a:custGeom>
                <a:avLst/>
                <a:gdLst>
                  <a:gd name="T0" fmla="*/ 1082 w 1084"/>
                  <a:gd name="T1" fmla="*/ 826 h 1375"/>
                  <a:gd name="T2" fmla="*/ 1073 w 1084"/>
                  <a:gd name="T3" fmla="*/ 936 h 1375"/>
                  <a:gd name="T4" fmla="*/ 1050 w 1084"/>
                  <a:gd name="T5" fmla="*/ 1032 h 1375"/>
                  <a:gd name="T6" fmla="*/ 1018 w 1084"/>
                  <a:gd name="T7" fmla="*/ 1114 h 1375"/>
                  <a:gd name="T8" fmla="*/ 976 w 1084"/>
                  <a:gd name="T9" fmla="*/ 1185 h 1375"/>
                  <a:gd name="T10" fmla="*/ 924 w 1084"/>
                  <a:gd name="T11" fmla="*/ 1243 h 1375"/>
                  <a:gd name="T12" fmla="*/ 866 w 1084"/>
                  <a:gd name="T13" fmla="*/ 1290 h 1375"/>
                  <a:gd name="T14" fmla="*/ 800 w 1084"/>
                  <a:gd name="T15" fmla="*/ 1326 h 1375"/>
                  <a:gd name="T16" fmla="*/ 727 w 1084"/>
                  <a:gd name="T17" fmla="*/ 1351 h 1375"/>
                  <a:gd name="T18" fmla="*/ 650 w 1084"/>
                  <a:gd name="T19" fmla="*/ 1367 h 1375"/>
                  <a:gd name="T20" fmla="*/ 569 w 1084"/>
                  <a:gd name="T21" fmla="*/ 1373 h 1375"/>
                  <a:gd name="T22" fmla="*/ 513 w 1084"/>
                  <a:gd name="T23" fmla="*/ 1373 h 1375"/>
                  <a:gd name="T24" fmla="*/ 432 w 1084"/>
                  <a:gd name="T25" fmla="*/ 1367 h 1375"/>
                  <a:gd name="T26" fmla="*/ 355 w 1084"/>
                  <a:gd name="T27" fmla="*/ 1351 h 1375"/>
                  <a:gd name="T28" fmla="*/ 283 w 1084"/>
                  <a:gd name="T29" fmla="*/ 1326 h 1375"/>
                  <a:gd name="T30" fmla="*/ 217 w 1084"/>
                  <a:gd name="T31" fmla="*/ 1290 h 1375"/>
                  <a:gd name="T32" fmla="*/ 158 w 1084"/>
                  <a:gd name="T33" fmla="*/ 1243 h 1375"/>
                  <a:gd name="T34" fmla="*/ 108 w 1084"/>
                  <a:gd name="T35" fmla="*/ 1185 h 1375"/>
                  <a:gd name="T36" fmla="*/ 65 w 1084"/>
                  <a:gd name="T37" fmla="*/ 1114 h 1375"/>
                  <a:gd name="T38" fmla="*/ 32 w 1084"/>
                  <a:gd name="T39" fmla="*/ 1032 h 1375"/>
                  <a:gd name="T40" fmla="*/ 11 w 1084"/>
                  <a:gd name="T41" fmla="*/ 936 h 1375"/>
                  <a:gd name="T42" fmla="*/ 0 w 1084"/>
                  <a:gd name="T43" fmla="*/ 826 h 1375"/>
                  <a:gd name="T44" fmla="*/ 0 w 1084"/>
                  <a:gd name="T45" fmla="*/ 746 h 1375"/>
                  <a:gd name="T46" fmla="*/ 11 w 1084"/>
                  <a:gd name="T47" fmla="*/ 627 h 1375"/>
                  <a:gd name="T48" fmla="*/ 32 w 1084"/>
                  <a:gd name="T49" fmla="*/ 516 h 1375"/>
                  <a:gd name="T50" fmla="*/ 65 w 1084"/>
                  <a:gd name="T51" fmla="*/ 411 h 1375"/>
                  <a:gd name="T52" fmla="*/ 108 w 1084"/>
                  <a:gd name="T53" fmla="*/ 316 h 1375"/>
                  <a:gd name="T54" fmla="*/ 158 w 1084"/>
                  <a:gd name="T55" fmla="*/ 230 h 1375"/>
                  <a:gd name="T56" fmla="*/ 217 w 1084"/>
                  <a:gd name="T57" fmla="*/ 157 h 1375"/>
                  <a:gd name="T58" fmla="*/ 283 w 1084"/>
                  <a:gd name="T59" fmla="*/ 94 h 1375"/>
                  <a:gd name="T60" fmla="*/ 355 w 1084"/>
                  <a:gd name="T61" fmla="*/ 48 h 1375"/>
                  <a:gd name="T62" fmla="*/ 432 w 1084"/>
                  <a:gd name="T63" fmla="*/ 16 h 1375"/>
                  <a:gd name="T64" fmla="*/ 513 w 1084"/>
                  <a:gd name="T65" fmla="*/ 1 h 1375"/>
                  <a:gd name="T66" fmla="*/ 569 w 1084"/>
                  <a:gd name="T67" fmla="*/ 1 h 1375"/>
                  <a:gd name="T68" fmla="*/ 650 w 1084"/>
                  <a:gd name="T69" fmla="*/ 16 h 1375"/>
                  <a:gd name="T70" fmla="*/ 727 w 1084"/>
                  <a:gd name="T71" fmla="*/ 48 h 1375"/>
                  <a:gd name="T72" fmla="*/ 800 w 1084"/>
                  <a:gd name="T73" fmla="*/ 94 h 1375"/>
                  <a:gd name="T74" fmla="*/ 866 w 1084"/>
                  <a:gd name="T75" fmla="*/ 157 h 1375"/>
                  <a:gd name="T76" fmla="*/ 924 w 1084"/>
                  <a:gd name="T77" fmla="*/ 230 h 1375"/>
                  <a:gd name="T78" fmla="*/ 976 w 1084"/>
                  <a:gd name="T79" fmla="*/ 316 h 1375"/>
                  <a:gd name="T80" fmla="*/ 1018 w 1084"/>
                  <a:gd name="T81" fmla="*/ 411 h 1375"/>
                  <a:gd name="T82" fmla="*/ 1050 w 1084"/>
                  <a:gd name="T83" fmla="*/ 516 h 1375"/>
                  <a:gd name="T84" fmla="*/ 1073 w 1084"/>
                  <a:gd name="T85" fmla="*/ 627 h 1375"/>
                  <a:gd name="T86" fmla="*/ 1082 w 1084"/>
                  <a:gd name="T87" fmla="*/ 746 h 13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084" h="1375">
                    <a:moveTo>
                      <a:pt x="1084" y="786"/>
                    </a:moveTo>
                    <a:lnTo>
                      <a:pt x="1084" y="786"/>
                    </a:lnTo>
                    <a:lnTo>
                      <a:pt x="1082" y="826"/>
                    </a:lnTo>
                    <a:lnTo>
                      <a:pt x="1081" y="864"/>
                    </a:lnTo>
                    <a:lnTo>
                      <a:pt x="1077" y="900"/>
                    </a:lnTo>
                    <a:lnTo>
                      <a:pt x="1073" y="936"/>
                    </a:lnTo>
                    <a:lnTo>
                      <a:pt x="1066" y="969"/>
                    </a:lnTo>
                    <a:lnTo>
                      <a:pt x="1058" y="1001"/>
                    </a:lnTo>
                    <a:lnTo>
                      <a:pt x="1050" y="1032"/>
                    </a:lnTo>
                    <a:lnTo>
                      <a:pt x="1041" y="1061"/>
                    </a:lnTo>
                    <a:lnTo>
                      <a:pt x="1030" y="1089"/>
                    </a:lnTo>
                    <a:lnTo>
                      <a:pt x="1018" y="1114"/>
                    </a:lnTo>
                    <a:lnTo>
                      <a:pt x="1005" y="1139"/>
                    </a:lnTo>
                    <a:lnTo>
                      <a:pt x="991" y="1163"/>
                    </a:lnTo>
                    <a:lnTo>
                      <a:pt x="976" y="1185"/>
                    </a:lnTo>
                    <a:lnTo>
                      <a:pt x="960" y="1206"/>
                    </a:lnTo>
                    <a:lnTo>
                      <a:pt x="943" y="1225"/>
                    </a:lnTo>
                    <a:lnTo>
                      <a:pt x="924" y="1243"/>
                    </a:lnTo>
                    <a:lnTo>
                      <a:pt x="905" y="1259"/>
                    </a:lnTo>
                    <a:lnTo>
                      <a:pt x="887" y="1275"/>
                    </a:lnTo>
                    <a:lnTo>
                      <a:pt x="866" y="1290"/>
                    </a:lnTo>
                    <a:lnTo>
                      <a:pt x="844" y="1303"/>
                    </a:lnTo>
                    <a:lnTo>
                      <a:pt x="823" y="1315"/>
                    </a:lnTo>
                    <a:lnTo>
                      <a:pt x="800" y="1326"/>
                    </a:lnTo>
                    <a:lnTo>
                      <a:pt x="776" y="1335"/>
                    </a:lnTo>
                    <a:lnTo>
                      <a:pt x="753" y="1343"/>
                    </a:lnTo>
                    <a:lnTo>
                      <a:pt x="727" y="1351"/>
                    </a:lnTo>
                    <a:lnTo>
                      <a:pt x="702" y="1357"/>
                    </a:lnTo>
                    <a:lnTo>
                      <a:pt x="677" y="1363"/>
                    </a:lnTo>
                    <a:lnTo>
                      <a:pt x="650" y="1367"/>
                    </a:lnTo>
                    <a:lnTo>
                      <a:pt x="624" y="1371"/>
                    </a:lnTo>
                    <a:lnTo>
                      <a:pt x="597" y="1372"/>
                    </a:lnTo>
                    <a:lnTo>
                      <a:pt x="569" y="1373"/>
                    </a:lnTo>
                    <a:lnTo>
                      <a:pt x="541" y="1375"/>
                    </a:lnTo>
                    <a:lnTo>
                      <a:pt x="541" y="1375"/>
                    </a:lnTo>
                    <a:lnTo>
                      <a:pt x="513" y="1373"/>
                    </a:lnTo>
                    <a:lnTo>
                      <a:pt x="487" y="1372"/>
                    </a:lnTo>
                    <a:lnTo>
                      <a:pt x="459" y="1371"/>
                    </a:lnTo>
                    <a:lnTo>
                      <a:pt x="432" y="1367"/>
                    </a:lnTo>
                    <a:lnTo>
                      <a:pt x="406" y="1363"/>
                    </a:lnTo>
                    <a:lnTo>
                      <a:pt x="380" y="1357"/>
                    </a:lnTo>
                    <a:lnTo>
                      <a:pt x="355" y="1351"/>
                    </a:lnTo>
                    <a:lnTo>
                      <a:pt x="331" y="1343"/>
                    </a:lnTo>
                    <a:lnTo>
                      <a:pt x="307" y="1335"/>
                    </a:lnTo>
                    <a:lnTo>
                      <a:pt x="283" y="1326"/>
                    </a:lnTo>
                    <a:lnTo>
                      <a:pt x="261" y="1315"/>
                    </a:lnTo>
                    <a:lnTo>
                      <a:pt x="238" y="1303"/>
                    </a:lnTo>
                    <a:lnTo>
                      <a:pt x="217" y="1290"/>
                    </a:lnTo>
                    <a:lnTo>
                      <a:pt x="197" y="1275"/>
                    </a:lnTo>
                    <a:lnTo>
                      <a:pt x="177" y="1259"/>
                    </a:lnTo>
                    <a:lnTo>
                      <a:pt x="158" y="1243"/>
                    </a:lnTo>
                    <a:lnTo>
                      <a:pt x="141" y="1225"/>
                    </a:lnTo>
                    <a:lnTo>
                      <a:pt x="124" y="1206"/>
                    </a:lnTo>
                    <a:lnTo>
                      <a:pt x="108" y="1185"/>
                    </a:lnTo>
                    <a:lnTo>
                      <a:pt x="92" y="1163"/>
                    </a:lnTo>
                    <a:lnTo>
                      <a:pt x="78" y="1139"/>
                    </a:lnTo>
                    <a:lnTo>
                      <a:pt x="65" y="1114"/>
                    </a:lnTo>
                    <a:lnTo>
                      <a:pt x="53" y="1089"/>
                    </a:lnTo>
                    <a:lnTo>
                      <a:pt x="43" y="1061"/>
                    </a:lnTo>
                    <a:lnTo>
                      <a:pt x="32" y="1032"/>
                    </a:lnTo>
                    <a:lnTo>
                      <a:pt x="24" y="1001"/>
                    </a:lnTo>
                    <a:lnTo>
                      <a:pt x="17" y="969"/>
                    </a:lnTo>
                    <a:lnTo>
                      <a:pt x="11" y="936"/>
                    </a:lnTo>
                    <a:lnTo>
                      <a:pt x="5" y="900"/>
                    </a:lnTo>
                    <a:lnTo>
                      <a:pt x="3" y="864"/>
                    </a:lnTo>
                    <a:lnTo>
                      <a:pt x="0" y="826"/>
                    </a:lnTo>
                    <a:lnTo>
                      <a:pt x="0" y="786"/>
                    </a:lnTo>
                    <a:lnTo>
                      <a:pt x="0" y="786"/>
                    </a:lnTo>
                    <a:lnTo>
                      <a:pt x="0" y="746"/>
                    </a:lnTo>
                    <a:lnTo>
                      <a:pt x="3" y="706"/>
                    </a:lnTo>
                    <a:lnTo>
                      <a:pt x="5" y="666"/>
                    </a:lnTo>
                    <a:lnTo>
                      <a:pt x="11" y="627"/>
                    </a:lnTo>
                    <a:lnTo>
                      <a:pt x="17" y="589"/>
                    </a:lnTo>
                    <a:lnTo>
                      <a:pt x="24" y="552"/>
                    </a:lnTo>
                    <a:lnTo>
                      <a:pt x="32" y="516"/>
                    </a:lnTo>
                    <a:lnTo>
                      <a:pt x="43" y="480"/>
                    </a:lnTo>
                    <a:lnTo>
                      <a:pt x="53" y="445"/>
                    </a:lnTo>
                    <a:lnTo>
                      <a:pt x="65" y="411"/>
                    </a:lnTo>
                    <a:lnTo>
                      <a:pt x="78" y="379"/>
                    </a:lnTo>
                    <a:lnTo>
                      <a:pt x="92" y="347"/>
                    </a:lnTo>
                    <a:lnTo>
                      <a:pt x="108" y="316"/>
                    </a:lnTo>
                    <a:lnTo>
                      <a:pt x="124" y="286"/>
                    </a:lnTo>
                    <a:lnTo>
                      <a:pt x="141" y="258"/>
                    </a:lnTo>
                    <a:lnTo>
                      <a:pt x="158" y="230"/>
                    </a:lnTo>
                    <a:lnTo>
                      <a:pt x="177" y="205"/>
                    </a:lnTo>
                    <a:lnTo>
                      <a:pt x="197" y="179"/>
                    </a:lnTo>
                    <a:lnTo>
                      <a:pt x="217" y="157"/>
                    </a:lnTo>
                    <a:lnTo>
                      <a:pt x="238" y="134"/>
                    </a:lnTo>
                    <a:lnTo>
                      <a:pt x="261" y="114"/>
                    </a:lnTo>
                    <a:lnTo>
                      <a:pt x="283" y="94"/>
                    </a:lnTo>
                    <a:lnTo>
                      <a:pt x="307" y="77"/>
                    </a:lnTo>
                    <a:lnTo>
                      <a:pt x="331" y="62"/>
                    </a:lnTo>
                    <a:lnTo>
                      <a:pt x="355" y="48"/>
                    </a:lnTo>
                    <a:lnTo>
                      <a:pt x="380" y="36"/>
                    </a:lnTo>
                    <a:lnTo>
                      <a:pt x="406" y="25"/>
                    </a:lnTo>
                    <a:lnTo>
                      <a:pt x="432" y="16"/>
                    </a:lnTo>
                    <a:lnTo>
                      <a:pt x="459" y="9"/>
                    </a:lnTo>
                    <a:lnTo>
                      <a:pt x="487" y="4"/>
                    </a:lnTo>
                    <a:lnTo>
                      <a:pt x="513" y="1"/>
                    </a:lnTo>
                    <a:lnTo>
                      <a:pt x="541" y="0"/>
                    </a:lnTo>
                    <a:lnTo>
                      <a:pt x="541" y="0"/>
                    </a:lnTo>
                    <a:lnTo>
                      <a:pt x="569" y="1"/>
                    </a:lnTo>
                    <a:lnTo>
                      <a:pt x="597" y="4"/>
                    </a:lnTo>
                    <a:lnTo>
                      <a:pt x="624" y="9"/>
                    </a:lnTo>
                    <a:lnTo>
                      <a:pt x="650" y="16"/>
                    </a:lnTo>
                    <a:lnTo>
                      <a:pt x="677" y="25"/>
                    </a:lnTo>
                    <a:lnTo>
                      <a:pt x="702" y="36"/>
                    </a:lnTo>
                    <a:lnTo>
                      <a:pt x="727" y="48"/>
                    </a:lnTo>
                    <a:lnTo>
                      <a:pt x="753" y="62"/>
                    </a:lnTo>
                    <a:lnTo>
                      <a:pt x="776" y="77"/>
                    </a:lnTo>
                    <a:lnTo>
                      <a:pt x="800" y="94"/>
                    </a:lnTo>
                    <a:lnTo>
                      <a:pt x="823" y="114"/>
                    </a:lnTo>
                    <a:lnTo>
                      <a:pt x="844" y="134"/>
                    </a:lnTo>
                    <a:lnTo>
                      <a:pt x="866" y="157"/>
                    </a:lnTo>
                    <a:lnTo>
                      <a:pt x="887" y="179"/>
                    </a:lnTo>
                    <a:lnTo>
                      <a:pt x="905" y="205"/>
                    </a:lnTo>
                    <a:lnTo>
                      <a:pt x="924" y="230"/>
                    </a:lnTo>
                    <a:lnTo>
                      <a:pt x="943" y="258"/>
                    </a:lnTo>
                    <a:lnTo>
                      <a:pt x="960" y="286"/>
                    </a:lnTo>
                    <a:lnTo>
                      <a:pt x="976" y="316"/>
                    </a:lnTo>
                    <a:lnTo>
                      <a:pt x="991" y="347"/>
                    </a:lnTo>
                    <a:lnTo>
                      <a:pt x="1005" y="379"/>
                    </a:lnTo>
                    <a:lnTo>
                      <a:pt x="1018" y="411"/>
                    </a:lnTo>
                    <a:lnTo>
                      <a:pt x="1030" y="445"/>
                    </a:lnTo>
                    <a:lnTo>
                      <a:pt x="1041" y="480"/>
                    </a:lnTo>
                    <a:lnTo>
                      <a:pt x="1050" y="516"/>
                    </a:lnTo>
                    <a:lnTo>
                      <a:pt x="1058" y="552"/>
                    </a:lnTo>
                    <a:lnTo>
                      <a:pt x="1066" y="589"/>
                    </a:lnTo>
                    <a:lnTo>
                      <a:pt x="1073" y="627"/>
                    </a:lnTo>
                    <a:lnTo>
                      <a:pt x="1077" y="666"/>
                    </a:lnTo>
                    <a:lnTo>
                      <a:pt x="1081" y="706"/>
                    </a:lnTo>
                    <a:lnTo>
                      <a:pt x="1082" y="746"/>
                    </a:lnTo>
                    <a:lnTo>
                      <a:pt x="1084" y="786"/>
                    </a:lnTo>
                    <a:lnTo>
                      <a:pt x="1084" y="786"/>
                    </a:lnTo>
                    <a:close/>
                  </a:path>
                </a:pathLst>
              </a:custGeom>
              <a:solidFill>
                <a:srgbClr val="92CE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" name="Freeform 8"/>
              <p:cNvSpPr>
                <a:spLocks/>
              </p:cNvSpPr>
              <p:nvPr userDrawn="1"/>
            </p:nvSpPr>
            <p:spPr bwMode="auto">
              <a:xfrm>
                <a:off x="5486400" y="1201738"/>
                <a:ext cx="98425" cy="1106488"/>
              </a:xfrm>
              <a:custGeom>
                <a:avLst/>
                <a:gdLst>
                  <a:gd name="T0" fmla="*/ 124 w 124"/>
                  <a:gd name="T1" fmla="*/ 1395 h 1395"/>
                  <a:gd name="T2" fmla="*/ 93 w 124"/>
                  <a:gd name="T3" fmla="*/ 36 h 1395"/>
                  <a:gd name="T4" fmla="*/ 93 w 124"/>
                  <a:gd name="T5" fmla="*/ 36 h 1395"/>
                  <a:gd name="T6" fmla="*/ 92 w 124"/>
                  <a:gd name="T7" fmla="*/ 28 h 1395"/>
                  <a:gd name="T8" fmla="*/ 90 w 124"/>
                  <a:gd name="T9" fmla="*/ 21 h 1395"/>
                  <a:gd name="T10" fmla="*/ 88 w 124"/>
                  <a:gd name="T11" fmla="*/ 16 h 1395"/>
                  <a:gd name="T12" fmla="*/ 84 w 124"/>
                  <a:gd name="T13" fmla="*/ 11 h 1395"/>
                  <a:gd name="T14" fmla="*/ 80 w 124"/>
                  <a:gd name="T15" fmla="*/ 5 h 1395"/>
                  <a:gd name="T16" fmla="*/ 73 w 124"/>
                  <a:gd name="T17" fmla="*/ 3 h 1395"/>
                  <a:gd name="T18" fmla="*/ 68 w 124"/>
                  <a:gd name="T19" fmla="*/ 0 h 1395"/>
                  <a:gd name="T20" fmla="*/ 61 w 124"/>
                  <a:gd name="T21" fmla="*/ 0 h 1395"/>
                  <a:gd name="T22" fmla="*/ 61 w 124"/>
                  <a:gd name="T23" fmla="*/ 0 h 1395"/>
                  <a:gd name="T24" fmla="*/ 61 w 124"/>
                  <a:gd name="T25" fmla="*/ 0 h 1395"/>
                  <a:gd name="T26" fmla="*/ 56 w 124"/>
                  <a:gd name="T27" fmla="*/ 0 h 1395"/>
                  <a:gd name="T28" fmla="*/ 49 w 124"/>
                  <a:gd name="T29" fmla="*/ 3 h 1395"/>
                  <a:gd name="T30" fmla="*/ 44 w 124"/>
                  <a:gd name="T31" fmla="*/ 5 h 1395"/>
                  <a:gd name="T32" fmla="*/ 40 w 124"/>
                  <a:gd name="T33" fmla="*/ 11 h 1395"/>
                  <a:gd name="T34" fmla="*/ 36 w 124"/>
                  <a:gd name="T35" fmla="*/ 16 h 1395"/>
                  <a:gd name="T36" fmla="*/ 33 w 124"/>
                  <a:gd name="T37" fmla="*/ 21 h 1395"/>
                  <a:gd name="T38" fmla="*/ 31 w 124"/>
                  <a:gd name="T39" fmla="*/ 28 h 1395"/>
                  <a:gd name="T40" fmla="*/ 31 w 124"/>
                  <a:gd name="T41" fmla="*/ 36 h 1395"/>
                  <a:gd name="T42" fmla="*/ 0 w 124"/>
                  <a:gd name="T43" fmla="*/ 1395 h 1395"/>
                  <a:gd name="T44" fmla="*/ 124 w 124"/>
                  <a:gd name="T45" fmla="*/ 1395 h 13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24" h="1395">
                    <a:moveTo>
                      <a:pt x="124" y="1395"/>
                    </a:moveTo>
                    <a:lnTo>
                      <a:pt x="93" y="36"/>
                    </a:lnTo>
                    <a:lnTo>
                      <a:pt x="93" y="36"/>
                    </a:lnTo>
                    <a:lnTo>
                      <a:pt x="92" y="28"/>
                    </a:lnTo>
                    <a:lnTo>
                      <a:pt x="90" y="21"/>
                    </a:lnTo>
                    <a:lnTo>
                      <a:pt x="88" y="16"/>
                    </a:lnTo>
                    <a:lnTo>
                      <a:pt x="84" y="11"/>
                    </a:lnTo>
                    <a:lnTo>
                      <a:pt x="80" y="5"/>
                    </a:lnTo>
                    <a:lnTo>
                      <a:pt x="73" y="3"/>
                    </a:lnTo>
                    <a:lnTo>
                      <a:pt x="68" y="0"/>
                    </a:lnTo>
                    <a:lnTo>
                      <a:pt x="61" y="0"/>
                    </a:lnTo>
                    <a:lnTo>
                      <a:pt x="61" y="0"/>
                    </a:lnTo>
                    <a:lnTo>
                      <a:pt x="61" y="0"/>
                    </a:lnTo>
                    <a:lnTo>
                      <a:pt x="56" y="0"/>
                    </a:lnTo>
                    <a:lnTo>
                      <a:pt x="49" y="3"/>
                    </a:lnTo>
                    <a:lnTo>
                      <a:pt x="44" y="5"/>
                    </a:lnTo>
                    <a:lnTo>
                      <a:pt x="40" y="11"/>
                    </a:lnTo>
                    <a:lnTo>
                      <a:pt x="36" y="16"/>
                    </a:lnTo>
                    <a:lnTo>
                      <a:pt x="33" y="21"/>
                    </a:lnTo>
                    <a:lnTo>
                      <a:pt x="31" y="28"/>
                    </a:lnTo>
                    <a:lnTo>
                      <a:pt x="31" y="36"/>
                    </a:lnTo>
                    <a:lnTo>
                      <a:pt x="0" y="1395"/>
                    </a:lnTo>
                    <a:lnTo>
                      <a:pt x="124" y="1395"/>
                    </a:lnTo>
                    <a:close/>
                  </a:path>
                </a:pathLst>
              </a:cu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" name="Freeform 9"/>
              <p:cNvSpPr>
                <a:spLocks/>
              </p:cNvSpPr>
              <p:nvPr userDrawn="1"/>
            </p:nvSpPr>
            <p:spPr bwMode="auto">
              <a:xfrm>
                <a:off x="5561013" y="1331913"/>
                <a:ext cx="269875" cy="319088"/>
              </a:xfrm>
              <a:custGeom>
                <a:avLst/>
                <a:gdLst>
                  <a:gd name="T0" fmla="*/ 0 w 340"/>
                  <a:gd name="T1" fmla="*/ 314 h 403"/>
                  <a:gd name="T2" fmla="*/ 0 w 340"/>
                  <a:gd name="T3" fmla="*/ 314 h 403"/>
                  <a:gd name="T4" fmla="*/ 8 w 340"/>
                  <a:gd name="T5" fmla="*/ 310 h 403"/>
                  <a:gd name="T6" fmla="*/ 28 w 340"/>
                  <a:gd name="T7" fmla="*/ 298 h 403"/>
                  <a:gd name="T8" fmla="*/ 60 w 340"/>
                  <a:gd name="T9" fmla="*/ 278 h 403"/>
                  <a:gd name="T10" fmla="*/ 79 w 340"/>
                  <a:gd name="T11" fmla="*/ 263 h 403"/>
                  <a:gd name="T12" fmla="*/ 100 w 340"/>
                  <a:gd name="T13" fmla="*/ 247 h 403"/>
                  <a:gd name="T14" fmla="*/ 122 w 340"/>
                  <a:gd name="T15" fmla="*/ 227 h 403"/>
                  <a:gd name="T16" fmla="*/ 146 w 340"/>
                  <a:gd name="T17" fmla="*/ 206 h 403"/>
                  <a:gd name="T18" fmla="*/ 172 w 340"/>
                  <a:gd name="T19" fmla="*/ 181 h 403"/>
                  <a:gd name="T20" fmla="*/ 197 w 340"/>
                  <a:gd name="T21" fmla="*/ 152 h 403"/>
                  <a:gd name="T22" fmla="*/ 223 w 340"/>
                  <a:gd name="T23" fmla="*/ 121 h 403"/>
                  <a:gd name="T24" fmla="*/ 250 w 340"/>
                  <a:gd name="T25" fmla="*/ 85 h 403"/>
                  <a:gd name="T26" fmla="*/ 277 w 340"/>
                  <a:gd name="T27" fmla="*/ 48 h 403"/>
                  <a:gd name="T28" fmla="*/ 303 w 340"/>
                  <a:gd name="T29" fmla="*/ 5 h 403"/>
                  <a:gd name="T30" fmla="*/ 303 w 340"/>
                  <a:gd name="T31" fmla="*/ 5 h 403"/>
                  <a:gd name="T32" fmla="*/ 309 w 340"/>
                  <a:gd name="T33" fmla="*/ 3 h 403"/>
                  <a:gd name="T34" fmla="*/ 315 w 340"/>
                  <a:gd name="T35" fmla="*/ 1 h 403"/>
                  <a:gd name="T36" fmla="*/ 323 w 340"/>
                  <a:gd name="T37" fmla="*/ 0 h 403"/>
                  <a:gd name="T38" fmla="*/ 330 w 340"/>
                  <a:gd name="T39" fmla="*/ 0 h 403"/>
                  <a:gd name="T40" fmla="*/ 334 w 340"/>
                  <a:gd name="T41" fmla="*/ 1 h 403"/>
                  <a:gd name="T42" fmla="*/ 336 w 340"/>
                  <a:gd name="T43" fmla="*/ 3 h 403"/>
                  <a:gd name="T44" fmla="*/ 338 w 340"/>
                  <a:gd name="T45" fmla="*/ 7 h 403"/>
                  <a:gd name="T46" fmla="*/ 339 w 340"/>
                  <a:gd name="T47" fmla="*/ 11 h 403"/>
                  <a:gd name="T48" fmla="*/ 340 w 340"/>
                  <a:gd name="T49" fmla="*/ 15 h 403"/>
                  <a:gd name="T50" fmla="*/ 339 w 340"/>
                  <a:gd name="T51" fmla="*/ 21 h 403"/>
                  <a:gd name="T52" fmla="*/ 339 w 340"/>
                  <a:gd name="T53" fmla="*/ 21 h 403"/>
                  <a:gd name="T54" fmla="*/ 335 w 340"/>
                  <a:gd name="T55" fmla="*/ 33 h 403"/>
                  <a:gd name="T56" fmla="*/ 323 w 340"/>
                  <a:gd name="T57" fmla="*/ 64 h 403"/>
                  <a:gd name="T58" fmla="*/ 314 w 340"/>
                  <a:gd name="T59" fmla="*/ 85 h 403"/>
                  <a:gd name="T60" fmla="*/ 301 w 340"/>
                  <a:gd name="T61" fmla="*/ 109 h 403"/>
                  <a:gd name="T62" fmla="*/ 286 w 340"/>
                  <a:gd name="T63" fmla="*/ 136 h 403"/>
                  <a:gd name="T64" fmla="*/ 267 w 340"/>
                  <a:gd name="T65" fmla="*/ 165 h 403"/>
                  <a:gd name="T66" fmla="*/ 246 w 340"/>
                  <a:gd name="T67" fmla="*/ 195 h 403"/>
                  <a:gd name="T68" fmla="*/ 222 w 340"/>
                  <a:gd name="T69" fmla="*/ 226 h 403"/>
                  <a:gd name="T70" fmla="*/ 194 w 340"/>
                  <a:gd name="T71" fmla="*/ 258 h 403"/>
                  <a:gd name="T72" fmla="*/ 162 w 340"/>
                  <a:gd name="T73" fmla="*/ 290 h 403"/>
                  <a:gd name="T74" fmla="*/ 146 w 340"/>
                  <a:gd name="T75" fmla="*/ 306 h 403"/>
                  <a:gd name="T76" fmla="*/ 128 w 340"/>
                  <a:gd name="T77" fmla="*/ 320 h 403"/>
                  <a:gd name="T78" fmla="*/ 109 w 340"/>
                  <a:gd name="T79" fmla="*/ 336 h 403"/>
                  <a:gd name="T80" fmla="*/ 89 w 340"/>
                  <a:gd name="T81" fmla="*/ 351 h 403"/>
                  <a:gd name="T82" fmla="*/ 69 w 340"/>
                  <a:gd name="T83" fmla="*/ 364 h 403"/>
                  <a:gd name="T84" fmla="*/ 47 w 340"/>
                  <a:gd name="T85" fmla="*/ 378 h 403"/>
                  <a:gd name="T86" fmla="*/ 24 w 340"/>
                  <a:gd name="T87" fmla="*/ 391 h 403"/>
                  <a:gd name="T88" fmla="*/ 0 w 340"/>
                  <a:gd name="T89" fmla="*/ 403 h 403"/>
                  <a:gd name="T90" fmla="*/ 0 w 340"/>
                  <a:gd name="T91" fmla="*/ 314 h 4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340" h="403">
                    <a:moveTo>
                      <a:pt x="0" y="314"/>
                    </a:moveTo>
                    <a:lnTo>
                      <a:pt x="0" y="314"/>
                    </a:lnTo>
                    <a:lnTo>
                      <a:pt x="8" y="310"/>
                    </a:lnTo>
                    <a:lnTo>
                      <a:pt x="28" y="298"/>
                    </a:lnTo>
                    <a:lnTo>
                      <a:pt x="60" y="278"/>
                    </a:lnTo>
                    <a:lnTo>
                      <a:pt x="79" y="263"/>
                    </a:lnTo>
                    <a:lnTo>
                      <a:pt x="100" y="247"/>
                    </a:lnTo>
                    <a:lnTo>
                      <a:pt x="122" y="227"/>
                    </a:lnTo>
                    <a:lnTo>
                      <a:pt x="146" y="206"/>
                    </a:lnTo>
                    <a:lnTo>
                      <a:pt x="172" y="181"/>
                    </a:lnTo>
                    <a:lnTo>
                      <a:pt x="197" y="152"/>
                    </a:lnTo>
                    <a:lnTo>
                      <a:pt x="223" y="121"/>
                    </a:lnTo>
                    <a:lnTo>
                      <a:pt x="250" y="85"/>
                    </a:lnTo>
                    <a:lnTo>
                      <a:pt x="277" y="48"/>
                    </a:lnTo>
                    <a:lnTo>
                      <a:pt x="303" y="5"/>
                    </a:lnTo>
                    <a:lnTo>
                      <a:pt x="303" y="5"/>
                    </a:lnTo>
                    <a:lnTo>
                      <a:pt x="309" y="3"/>
                    </a:lnTo>
                    <a:lnTo>
                      <a:pt x="315" y="1"/>
                    </a:lnTo>
                    <a:lnTo>
                      <a:pt x="323" y="0"/>
                    </a:lnTo>
                    <a:lnTo>
                      <a:pt x="330" y="0"/>
                    </a:lnTo>
                    <a:lnTo>
                      <a:pt x="334" y="1"/>
                    </a:lnTo>
                    <a:lnTo>
                      <a:pt x="336" y="3"/>
                    </a:lnTo>
                    <a:lnTo>
                      <a:pt x="338" y="7"/>
                    </a:lnTo>
                    <a:lnTo>
                      <a:pt x="339" y="11"/>
                    </a:lnTo>
                    <a:lnTo>
                      <a:pt x="340" y="15"/>
                    </a:lnTo>
                    <a:lnTo>
                      <a:pt x="339" y="21"/>
                    </a:lnTo>
                    <a:lnTo>
                      <a:pt x="339" y="21"/>
                    </a:lnTo>
                    <a:lnTo>
                      <a:pt x="335" y="33"/>
                    </a:lnTo>
                    <a:lnTo>
                      <a:pt x="323" y="64"/>
                    </a:lnTo>
                    <a:lnTo>
                      <a:pt x="314" y="85"/>
                    </a:lnTo>
                    <a:lnTo>
                      <a:pt x="301" y="109"/>
                    </a:lnTo>
                    <a:lnTo>
                      <a:pt x="286" y="136"/>
                    </a:lnTo>
                    <a:lnTo>
                      <a:pt x="267" y="165"/>
                    </a:lnTo>
                    <a:lnTo>
                      <a:pt x="246" y="195"/>
                    </a:lnTo>
                    <a:lnTo>
                      <a:pt x="222" y="226"/>
                    </a:lnTo>
                    <a:lnTo>
                      <a:pt x="194" y="258"/>
                    </a:lnTo>
                    <a:lnTo>
                      <a:pt x="162" y="290"/>
                    </a:lnTo>
                    <a:lnTo>
                      <a:pt x="146" y="306"/>
                    </a:lnTo>
                    <a:lnTo>
                      <a:pt x="128" y="320"/>
                    </a:lnTo>
                    <a:lnTo>
                      <a:pt x="109" y="336"/>
                    </a:lnTo>
                    <a:lnTo>
                      <a:pt x="89" y="351"/>
                    </a:lnTo>
                    <a:lnTo>
                      <a:pt x="69" y="364"/>
                    </a:lnTo>
                    <a:lnTo>
                      <a:pt x="47" y="378"/>
                    </a:lnTo>
                    <a:lnTo>
                      <a:pt x="24" y="391"/>
                    </a:lnTo>
                    <a:lnTo>
                      <a:pt x="0" y="403"/>
                    </a:lnTo>
                    <a:lnTo>
                      <a:pt x="0" y="314"/>
                    </a:lnTo>
                    <a:close/>
                  </a:path>
                </a:pathLst>
              </a:cu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" name="Freeform 10"/>
              <p:cNvSpPr>
                <a:spLocks/>
              </p:cNvSpPr>
              <p:nvPr userDrawn="1"/>
            </p:nvSpPr>
            <p:spPr bwMode="auto">
              <a:xfrm>
                <a:off x="5561013" y="1331913"/>
                <a:ext cx="269875" cy="319088"/>
              </a:xfrm>
              <a:custGeom>
                <a:avLst/>
                <a:gdLst>
                  <a:gd name="T0" fmla="*/ 0 w 340"/>
                  <a:gd name="T1" fmla="*/ 314 h 403"/>
                  <a:gd name="T2" fmla="*/ 0 w 340"/>
                  <a:gd name="T3" fmla="*/ 314 h 403"/>
                  <a:gd name="T4" fmla="*/ 8 w 340"/>
                  <a:gd name="T5" fmla="*/ 310 h 403"/>
                  <a:gd name="T6" fmla="*/ 28 w 340"/>
                  <a:gd name="T7" fmla="*/ 298 h 403"/>
                  <a:gd name="T8" fmla="*/ 60 w 340"/>
                  <a:gd name="T9" fmla="*/ 278 h 403"/>
                  <a:gd name="T10" fmla="*/ 79 w 340"/>
                  <a:gd name="T11" fmla="*/ 263 h 403"/>
                  <a:gd name="T12" fmla="*/ 100 w 340"/>
                  <a:gd name="T13" fmla="*/ 247 h 403"/>
                  <a:gd name="T14" fmla="*/ 122 w 340"/>
                  <a:gd name="T15" fmla="*/ 227 h 403"/>
                  <a:gd name="T16" fmla="*/ 146 w 340"/>
                  <a:gd name="T17" fmla="*/ 206 h 403"/>
                  <a:gd name="T18" fmla="*/ 172 w 340"/>
                  <a:gd name="T19" fmla="*/ 181 h 403"/>
                  <a:gd name="T20" fmla="*/ 197 w 340"/>
                  <a:gd name="T21" fmla="*/ 152 h 403"/>
                  <a:gd name="T22" fmla="*/ 223 w 340"/>
                  <a:gd name="T23" fmla="*/ 121 h 403"/>
                  <a:gd name="T24" fmla="*/ 250 w 340"/>
                  <a:gd name="T25" fmla="*/ 85 h 403"/>
                  <a:gd name="T26" fmla="*/ 277 w 340"/>
                  <a:gd name="T27" fmla="*/ 48 h 403"/>
                  <a:gd name="T28" fmla="*/ 303 w 340"/>
                  <a:gd name="T29" fmla="*/ 5 h 403"/>
                  <a:gd name="T30" fmla="*/ 303 w 340"/>
                  <a:gd name="T31" fmla="*/ 5 h 403"/>
                  <a:gd name="T32" fmla="*/ 309 w 340"/>
                  <a:gd name="T33" fmla="*/ 3 h 403"/>
                  <a:gd name="T34" fmla="*/ 315 w 340"/>
                  <a:gd name="T35" fmla="*/ 1 h 403"/>
                  <a:gd name="T36" fmla="*/ 323 w 340"/>
                  <a:gd name="T37" fmla="*/ 0 h 403"/>
                  <a:gd name="T38" fmla="*/ 330 w 340"/>
                  <a:gd name="T39" fmla="*/ 0 h 403"/>
                  <a:gd name="T40" fmla="*/ 334 w 340"/>
                  <a:gd name="T41" fmla="*/ 1 h 403"/>
                  <a:gd name="T42" fmla="*/ 336 w 340"/>
                  <a:gd name="T43" fmla="*/ 3 h 403"/>
                  <a:gd name="T44" fmla="*/ 338 w 340"/>
                  <a:gd name="T45" fmla="*/ 7 h 403"/>
                  <a:gd name="T46" fmla="*/ 339 w 340"/>
                  <a:gd name="T47" fmla="*/ 11 h 403"/>
                  <a:gd name="T48" fmla="*/ 340 w 340"/>
                  <a:gd name="T49" fmla="*/ 15 h 403"/>
                  <a:gd name="T50" fmla="*/ 339 w 340"/>
                  <a:gd name="T51" fmla="*/ 21 h 403"/>
                  <a:gd name="T52" fmla="*/ 339 w 340"/>
                  <a:gd name="T53" fmla="*/ 21 h 403"/>
                  <a:gd name="T54" fmla="*/ 335 w 340"/>
                  <a:gd name="T55" fmla="*/ 33 h 403"/>
                  <a:gd name="T56" fmla="*/ 323 w 340"/>
                  <a:gd name="T57" fmla="*/ 64 h 403"/>
                  <a:gd name="T58" fmla="*/ 314 w 340"/>
                  <a:gd name="T59" fmla="*/ 85 h 403"/>
                  <a:gd name="T60" fmla="*/ 301 w 340"/>
                  <a:gd name="T61" fmla="*/ 109 h 403"/>
                  <a:gd name="T62" fmla="*/ 286 w 340"/>
                  <a:gd name="T63" fmla="*/ 136 h 403"/>
                  <a:gd name="T64" fmla="*/ 267 w 340"/>
                  <a:gd name="T65" fmla="*/ 165 h 403"/>
                  <a:gd name="T66" fmla="*/ 246 w 340"/>
                  <a:gd name="T67" fmla="*/ 195 h 403"/>
                  <a:gd name="T68" fmla="*/ 222 w 340"/>
                  <a:gd name="T69" fmla="*/ 226 h 403"/>
                  <a:gd name="T70" fmla="*/ 194 w 340"/>
                  <a:gd name="T71" fmla="*/ 258 h 403"/>
                  <a:gd name="T72" fmla="*/ 162 w 340"/>
                  <a:gd name="T73" fmla="*/ 290 h 403"/>
                  <a:gd name="T74" fmla="*/ 146 w 340"/>
                  <a:gd name="T75" fmla="*/ 306 h 403"/>
                  <a:gd name="T76" fmla="*/ 128 w 340"/>
                  <a:gd name="T77" fmla="*/ 320 h 403"/>
                  <a:gd name="T78" fmla="*/ 109 w 340"/>
                  <a:gd name="T79" fmla="*/ 336 h 403"/>
                  <a:gd name="T80" fmla="*/ 89 w 340"/>
                  <a:gd name="T81" fmla="*/ 351 h 403"/>
                  <a:gd name="T82" fmla="*/ 69 w 340"/>
                  <a:gd name="T83" fmla="*/ 364 h 403"/>
                  <a:gd name="T84" fmla="*/ 47 w 340"/>
                  <a:gd name="T85" fmla="*/ 378 h 403"/>
                  <a:gd name="T86" fmla="*/ 24 w 340"/>
                  <a:gd name="T87" fmla="*/ 391 h 403"/>
                  <a:gd name="T88" fmla="*/ 0 w 340"/>
                  <a:gd name="T89" fmla="*/ 403 h 4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340" h="403">
                    <a:moveTo>
                      <a:pt x="0" y="314"/>
                    </a:moveTo>
                    <a:lnTo>
                      <a:pt x="0" y="314"/>
                    </a:lnTo>
                    <a:lnTo>
                      <a:pt x="8" y="310"/>
                    </a:lnTo>
                    <a:lnTo>
                      <a:pt x="28" y="298"/>
                    </a:lnTo>
                    <a:lnTo>
                      <a:pt x="60" y="278"/>
                    </a:lnTo>
                    <a:lnTo>
                      <a:pt x="79" y="263"/>
                    </a:lnTo>
                    <a:lnTo>
                      <a:pt x="100" y="247"/>
                    </a:lnTo>
                    <a:lnTo>
                      <a:pt x="122" y="227"/>
                    </a:lnTo>
                    <a:lnTo>
                      <a:pt x="146" y="206"/>
                    </a:lnTo>
                    <a:lnTo>
                      <a:pt x="172" y="181"/>
                    </a:lnTo>
                    <a:lnTo>
                      <a:pt x="197" y="152"/>
                    </a:lnTo>
                    <a:lnTo>
                      <a:pt x="223" y="121"/>
                    </a:lnTo>
                    <a:lnTo>
                      <a:pt x="250" y="85"/>
                    </a:lnTo>
                    <a:lnTo>
                      <a:pt x="277" y="48"/>
                    </a:lnTo>
                    <a:lnTo>
                      <a:pt x="303" y="5"/>
                    </a:lnTo>
                    <a:lnTo>
                      <a:pt x="303" y="5"/>
                    </a:lnTo>
                    <a:lnTo>
                      <a:pt x="309" y="3"/>
                    </a:lnTo>
                    <a:lnTo>
                      <a:pt x="315" y="1"/>
                    </a:lnTo>
                    <a:lnTo>
                      <a:pt x="323" y="0"/>
                    </a:lnTo>
                    <a:lnTo>
                      <a:pt x="330" y="0"/>
                    </a:lnTo>
                    <a:lnTo>
                      <a:pt x="334" y="1"/>
                    </a:lnTo>
                    <a:lnTo>
                      <a:pt x="336" y="3"/>
                    </a:lnTo>
                    <a:lnTo>
                      <a:pt x="338" y="7"/>
                    </a:lnTo>
                    <a:lnTo>
                      <a:pt x="339" y="11"/>
                    </a:lnTo>
                    <a:lnTo>
                      <a:pt x="340" y="15"/>
                    </a:lnTo>
                    <a:lnTo>
                      <a:pt x="339" y="21"/>
                    </a:lnTo>
                    <a:lnTo>
                      <a:pt x="339" y="21"/>
                    </a:lnTo>
                    <a:lnTo>
                      <a:pt x="335" y="33"/>
                    </a:lnTo>
                    <a:lnTo>
                      <a:pt x="323" y="64"/>
                    </a:lnTo>
                    <a:lnTo>
                      <a:pt x="314" y="85"/>
                    </a:lnTo>
                    <a:lnTo>
                      <a:pt x="301" y="109"/>
                    </a:lnTo>
                    <a:lnTo>
                      <a:pt x="286" y="136"/>
                    </a:lnTo>
                    <a:lnTo>
                      <a:pt x="267" y="165"/>
                    </a:lnTo>
                    <a:lnTo>
                      <a:pt x="246" y="195"/>
                    </a:lnTo>
                    <a:lnTo>
                      <a:pt x="222" y="226"/>
                    </a:lnTo>
                    <a:lnTo>
                      <a:pt x="194" y="258"/>
                    </a:lnTo>
                    <a:lnTo>
                      <a:pt x="162" y="290"/>
                    </a:lnTo>
                    <a:lnTo>
                      <a:pt x="146" y="306"/>
                    </a:lnTo>
                    <a:lnTo>
                      <a:pt x="128" y="320"/>
                    </a:lnTo>
                    <a:lnTo>
                      <a:pt x="109" y="336"/>
                    </a:lnTo>
                    <a:lnTo>
                      <a:pt x="89" y="351"/>
                    </a:lnTo>
                    <a:lnTo>
                      <a:pt x="69" y="364"/>
                    </a:lnTo>
                    <a:lnTo>
                      <a:pt x="47" y="378"/>
                    </a:lnTo>
                    <a:lnTo>
                      <a:pt x="24" y="391"/>
                    </a:lnTo>
                    <a:lnTo>
                      <a:pt x="0" y="403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" name="Freeform 11"/>
              <p:cNvSpPr>
                <a:spLocks/>
              </p:cNvSpPr>
              <p:nvPr userDrawn="1"/>
            </p:nvSpPr>
            <p:spPr bwMode="auto">
              <a:xfrm>
                <a:off x="5240338" y="1331913"/>
                <a:ext cx="269875" cy="319088"/>
              </a:xfrm>
              <a:custGeom>
                <a:avLst/>
                <a:gdLst>
                  <a:gd name="T0" fmla="*/ 341 w 341"/>
                  <a:gd name="T1" fmla="*/ 314 h 403"/>
                  <a:gd name="T2" fmla="*/ 341 w 341"/>
                  <a:gd name="T3" fmla="*/ 314 h 403"/>
                  <a:gd name="T4" fmla="*/ 333 w 341"/>
                  <a:gd name="T5" fmla="*/ 310 h 403"/>
                  <a:gd name="T6" fmla="*/ 313 w 341"/>
                  <a:gd name="T7" fmla="*/ 298 h 403"/>
                  <a:gd name="T8" fmla="*/ 281 w 341"/>
                  <a:gd name="T9" fmla="*/ 278 h 403"/>
                  <a:gd name="T10" fmla="*/ 262 w 341"/>
                  <a:gd name="T11" fmla="*/ 263 h 403"/>
                  <a:gd name="T12" fmla="*/ 241 w 341"/>
                  <a:gd name="T13" fmla="*/ 247 h 403"/>
                  <a:gd name="T14" fmla="*/ 218 w 341"/>
                  <a:gd name="T15" fmla="*/ 227 h 403"/>
                  <a:gd name="T16" fmla="*/ 194 w 341"/>
                  <a:gd name="T17" fmla="*/ 206 h 403"/>
                  <a:gd name="T18" fmla="*/ 169 w 341"/>
                  <a:gd name="T19" fmla="*/ 181 h 403"/>
                  <a:gd name="T20" fmla="*/ 142 w 341"/>
                  <a:gd name="T21" fmla="*/ 152 h 403"/>
                  <a:gd name="T22" fmla="*/ 117 w 341"/>
                  <a:gd name="T23" fmla="*/ 121 h 403"/>
                  <a:gd name="T24" fmla="*/ 91 w 341"/>
                  <a:gd name="T25" fmla="*/ 85 h 403"/>
                  <a:gd name="T26" fmla="*/ 64 w 341"/>
                  <a:gd name="T27" fmla="*/ 48 h 403"/>
                  <a:gd name="T28" fmla="*/ 37 w 341"/>
                  <a:gd name="T29" fmla="*/ 5 h 403"/>
                  <a:gd name="T30" fmla="*/ 37 w 341"/>
                  <a:gd name="T31" fmla="*/ 5 h 403"/>
                  <a:gd name="T32" fmla="*/ 31 w 341"/>
                  <a:gd name="T33" fmla="*/ 3 h 403"/>
                  <a:gd name="T34" fmla="*/ 24 w 341"/>
                  <a:gd name="T35" fmla="*/ 1 h 403"/>
                  <a:gd name="T36" fmla="*/ 18 w 341"/>
                  <a:gd name="T37" fmla="*/ 0 h 403"/>
                  <a:gd name="T38" fmla="*/ 10 w 341"/>
                  <a:gd name="T39" fmla="*/ 0 h 403"/>
                  <a:gd name="T40" fmla="*/ 7 w 341"/>
                  <a:gd name="T41" fmla="*/ 1 h 403"/>
                  <a:gd name="T42" fmla="*/ 4 w 341"/>
                  <a:gd name="T43" fmla="*/ 3 h 403"/>
                  <a:gd name="T44" fmla="*/ 2 w 341"/>
                  <a:gd name="T45" fmla="*/ 7 h 403"/>
                  <a:gd name="T46" fmla="*/ 0 w 341"/>
                  <a:gd name="T47" fmla="*/ 11 h 403"/>
                  <a:gd name="T48" fmla="*/ 0 w 341"/>
                  <a:gd name="T49" fmla="*/ 15 h 403"/>
                  <a:gd name="T50" fmla="*/ 0 w 341"/>
                  <a:gd name="T51" fmla="*/ 21 h 403"/>
                  <a:gd name="T52" fmla="*/ 0 w 341"/>
                  <a:gd name="T53" fmla="*/ 21 h 403"/>
                  <a:gd name="T54" fmla="*/ 4 w 341"/>
                  <a:gd name="T55" fmla="*/ 33 h 403"/>
                  <a:gd name="T56" fmla="*/ 18 w 341"/>
                  <a:gd name="T57" fmla="*/ 64 h 403"/>
                  <a:gd name="T58" fmla="*/ 27 w 341"/>
                  <a:gd name="T59" fmla="*/ 85 h 403"/>
                  <a:gd name="T60" fmla="*/ 39 w 341"/>
                  <a:gd name="T61" fmla="*/ 109 h 403"/>
                  <a:gd name="T62" fmla="*/ 55 w 341"/>
                  <a:gd name="T63" fmla="*/ 136 h 403"/>
                  <a:gd name="T64" fmla="*/ 73 w 341"/>
                  <a:gd name="T65" fmla="*/ 165 h 403"/>
                  <a:gd name="T66" fmla="*/ 93 w 341"/>
                  <a:gd name="T67" fmla="*/ 195 h 403"/>
                  <a:gd name="T68" fmla="*/ 119 w 341"/>
                  <a:gd name="T69" fmla="*/ 226 h 403"/>
                  <a:gd name="T70" fmla="*/ 146 w 341"/>
                  <a:gd name="T71" fmla="*/ 258 h 403"/>
                  <a:gd name="T72" fmla="*/ 177 w 341"/>
                  <a:gd name="T73" fmla="*/ 290 h 403"/>
                  <a:gd name="T74" fmla="*/ 194 w 341"/>
                  <a:gd name="T75" fmla="*/ 306 h 403"/>
                  <a:gd name="T76" fmla="*/ 212 w 341"/>
                  <a:gd name="T77" fmla="*/ 320 h 403"/>
                  <a:gd name="T78" fmla="*/ 232 w 341"/>
                  <a:gd name="T79" fmla="*/ 336 h 403"/>
                  <a:gd name="T80" fmla="*/ 250 w 341"/>
                  <a:gd name="T81" fmla="*/ 351 h 403"/>
                  <a:gd name="T82" fmla="*/ 271 w 341"/>
                  <a:gd name="T83" fmla="*/ 364 h 403"/>
                  <a:gd name="T84" fmla="*/ 293 w 341"/>
                  <a:gd name="T85" fmla="*/ 378 h 403"/>
                  <a:gd name="T86" fmla="*/ 317 w 341"/>
                  <a:gd name="T87" fmla="*/ 391 h 403"/>
                  <a:gd name="T88" fmla="*/ 341 w 341"/>
                  <a:gd name="T89" fmla="*/ 403 h 403"/>
                  <a:gd name="T90" fmla="*/ 341 w 341"/>
                  <a:gd name="T91" fmla="*/ 314 h 4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341" h="403">
                    <a:moveTo>
                      <a:pt x="341" y="314"/>
                    </a:moveTo>
                    <a:lnTo>
                      <a:pt x="341" y="314"/>
                    </a:lnTo>
                    <a:lnTo>
                      <a:pt x="333" y="310"/>
                    </a:lnTo>
                    <a:lnTo>
                      <a:pt x="313" y="298"/>
                    </a:lnTo>
                    <a:lnTo>
                      <a:pt x="281" y="278"/>
                    </a:lnTo>
                    <a:lnTo>
                      <a:pt x="262" y="263"/>
                    </a:lnTo>
                    <a:lnTo>
                      <a:pt x="241" y="247"/>
                    </a:lnTo>
                    <a:lnTo>
                      <a:pt x="218" y="227"/>
                    </a:lnTo>
                    <a:lnTo>
                      <a:pt x="194" y="206"/>
                    </a:lnTo>
                    <a:lnTo>
                      <a:pt x="169" y="181"/>
                    </a:lnTo>
                    <a:lnTo>
                      <a:pt x="142" y="152"/>
                    </a:lnTo>
                    <a:lnTo>
                      <a:pt x="117" y="121"/>
                    </a:lnTo>
                    <a:lnTo>
                      <a:pt x="91" y="85"/>
                    </a:lnTo>
                    <a:lnTo>
                      <a:pt x="64" y="48"/>
                    </a:lnTo>
                    <a:lnTo>
                      <a:pt x="37" y="5"/>
                    </a:lnTo>
                    <a:lnTo>
                      <a:pt x="37" y="5"/>
                    </a:lnTo>
                    <a:lnTo>
                      <a:pt x="31" y="3"/>
                    </a:lnTo>
                    <a:lnTo>
                      <a:pt x="24" y="1"/>
                    </a:lnTo>
                    <a:lnTo>
                      <a:pt x="18" y="0"/>
                    </a:lnTo>
                    <a:lnTo>
                      <a:pt x="10" y="0"/>
                    </a:lnTo>
                    <a:lnTo>
                      <a:pt x="7" y="1"/>
                    </a:lnTo>
                    <a:lnTo>
                      <a:pt x="4" y="3"/>
                    </a:lnTo>
                    <a:lnTo>
                      <a:pt x="2" y="7"/>
                    </a:lnTo>
                    <a:lnTo>
                      <a:pt x="0" y="11"/>
                    </a:lnTo>
                    <a:lnTo>
                      <a:pt x="0" y="15"/>
                    </a:lnTo>
                    <a:lnTo>
                      <a:pt x="0" y="21"/>
                    </a:lnTo>
                    <a:lnTo>
                      <a:pt x="0" y="21"/>
                    </a:lnTo>
                    <a:lnTo>
                      <a:pt x="4" y="33"/>
                    </a:lnTo>
                    <a:lnTo>
                      <a:pt x="18" y="64"/>
                    </a:lnTo>
                    <a:lnTo>
                      <a:pt x="27" y="85"/>
                    </a:lnTo>
                    <a:lnTo>
                      <a:pt x="39" y="109"/>
                    </a:lnTo>
                    <a:lnTo>
                      <a:pt x="55" y="136"/>
                    </a:lnTo>
                    <a:lnTo>
                      <a:pt x="73" y="165"/>
                    </a:lnTo>
                    <a:lnTo>
                      <a:pt x="93" y="195"/>
                    </a:lnTo>
                    <a:lnTo>
                      <a:pt x="119" y="226"/>
                    </a:lnTo>
                    <a:lnTo>
                      <a:pt x="146" y="258"/>
                    </a:lnTo>
                    <a:lnTo>
                      <a:pt x="177" y="290"/>
                    </a:lnTo>
                    <a:lnTo>
                      <a:pt x="194" y="306"/>
                    </a:lnTo>
                    <a:lnTo>
                      <a:pt x="212" y="320"/>
                    </a:lnTo>
                    <a:lnTo>
                      <a:pt x="232" y="336"/>
                    </a:lnTo>
                    <a:lnTo>
                      <a:pt x="250" y="351"/>
                    </a:lnTo>
                    <a:lnTo>
                      <a:pt x="271" y="364"/>
                    </a:lnTo>
                    <a:lnTo>
                      <a:pt x="293" y="378"/>
                    </a:lnTo>
                    <a:lnTo>
                      <a:pt x="317" y="391"/>
                    </a:lnTo>
                    <a:lnTo>
                      <a:pt x="341" y="403"/>
                    </a:lnTo>
                    <a:lnTo>
                      <a:pt x="341" y="314"/>
                    </a:lnTo>
                    <a:close/>
                  </a:path>
                </a:pathLst>
              </a:cu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" name="Freeform 12"/>
              <p:cNvSpPr>
                <a:spLocks/>
              </p:cNvSpPr>
              <p:nvPr userDrawn="1"/>
            </p:nvSpPr>
            <p:spPr bwMode="auto">
              <a:xfrm>
                <a:off x="5240338" y="1331913"/>
                <a:ext cx="269875" cy="319088"/>
              </a:xfrm>
              <a:custGeom>
                <a:avLst/>
                <a:gdLst>
                  <a:gd name="T0" fmla="*/ 341 w 341"/>
                  <a:gd name="T1" fmla="*/ 314 h 403"/>
                  <a:gd name="T2" fmla="*/ 341 w 341"/>
                  <a:gd name="T3" fmla="*/ 314 h 403"/>
                  <a:gd name="T4" fmla="*/ 333 w 341"/>
                  <a:gd name="T5" fmla="*/ 310 h 403"/>
                  <a:gd name="T6" fmla="*/ 313 w 341"/>
                  <a:gd name="T7" fmla="*/ 298 h 403"/>
                  <a:gd name="T8" fmla="*/ 281 w 341"/>
                  <a:gd name="T9" fmla="*/ 278 h 403"/>
                  <a:gd name="T10" fmla="*/ 262 w 341"/>
                  <a:gd name="T11" fmla="*/ 263 h 403"/>
                  <a:gd name="T12" fmla="*/ 241 w 341"/>
                  <a:gd name="T13" fmla="*/ 247 h 403"/>
                  <a:gd name="T14" fmla="*/ 218 w 341"/>
                  <a:gd name="T15" fmla="*/ 227 h 403"/>
                  <a:gd name="T16" fmla="*/ 194 w 341"/>
                  <a:gd name="T17" fmla="*/ 206 h 403"/>
                  <a:gd name="T18" fmla="*/ 169 w 341"/>
                  <a:gd name="T19" fmla="*/ 181 h 403"/>
                  <a:gd name="T20" fmla="*/ 142 w 341"/>
                  <a:gd name="T21" fmla="*/ 152 h 403"/>
                  <a:gd name="T22" fmla="*/ 117 w 341"/>
                  <a:gd name="T23" fmla="*/ 121 h 403"/>
                  <a:gd name="T24" fmla="*/ 91 w 341"/>
                  <a:gd name="T25" fmla="*/ 85 h 403"/>
                  <a:gd name="T26" fmla="*/ 64 w 341"/>
                  <a:gd name="T27" fmla="*/ 48 h 403"/>
                  <a:gd name="T28" fmla="*/ 37 w 341"/>
                  <a:gd name="T29" fmla="*/ 5 h 403"/>
                  <a:gd name="T30" fmla="*/ 37 w 341"/>
                  <a:gd name="T31" fmla="*/ 5 h 403"/>
                  <a:gd name="T32" fmla="*/ 31 w 341"/>
                  <a:gd name="T33" fmla="*/ 3 h 403"/>
                  <a:gd name="T34" fmla="*/ 24 w 341"/>
                  <a:gd name="T35" fmla="*/ 1 h 403"/>
                  <a:gd name="T36" fmla="*/ 18 w 341"/>
                  <a:gd name="T37" fmla="*/ 0 h 403"/>
                  <a:gd name="T38" fmla="*/ 10 w 341"/>
                  <a:gd name="T39" fmla="*/ 0 h 403"/>
                  <a:gd name="T40" fmla="*/ 7 w 341"/>
                  <a:gd name="T41" fmla="*/ 1 h 403"/>
                  <a:gd name="T42" fmla="*/ 4 w 341"/>
                  <a:gd name="T43" fmla="*/ 3 h 403"/>
                  <a:gd name="T44" fmla="*/ 2 w 341"/>
                  <a:gd name="T45" fmla="*/ 7 h 403"/>
                  <a:gd name="T46" fmla="*/ 0 w 341"/>
                  <a:gd name="T47" fmla="*/ 11 h 403"/>
                  <a:gd name="T48" fmla="*/ 0 w 341"/>
                  <a:gd name="T49" fmla="*/ 15 h 403"/>
                  <a:gd name="T50" fmla="*/ 0 w 341"/>
                  <a:gd name="T51" fmla="*/ 21 h 403"/>
                  <a:gd name="T52" fmla="*/ 0 w 341"/>
                  <a:gd name="T53" fmla="*/ 21 h 403"/>
                  <a:gd name="T54" fmla="*/ 4 w 341"/>
                  <a:gd name="T55" fmla="*/ 33 h 403"/>
                  <a:gd name="T56" fmla="*/ 18 w 341"/>
                  <a:gd name="T57" fmla="*/ 64 h 403"/>
                  <a:gd name="T58" fmla="*/ 27 w 341"/>
                  <a:gd name="T59" fmla="*/ 85 h 403"/>
                  <a:gd name="T60" fmla="*/ 39 w 341"/>
                  <a:gd name="T61" fmla="*/ 109 h 403"/>
                  <a:gd name="T62" fmla="*/ 55 w 341"/>
                  <a:gd name="T63" fmla="*/ 136 h 403"/>
                  <a:gd name="T64" fmla="*/ 73 w 341"/>
                  <a:gd name="T65" fmla="*/ 165 h 403"/>
                  <a:gd name="T66" fmla="*/ 93 w 341"/>
                  <a:gd name="T67" fmla="*/ 195 h 403"/>
                  <a:gd name="T68" fmla="*/ 119 w 341"/>
                  <a:gd name="T69" fmla="*/ 226 h 403"/>
                  <a:gd name="T70" fmla="*/ 146 w 341"/>
                  <a:gd name="T71" fmla="*/ 258 h 403"/>
                  <a:gd name="T72" fmla="*/ 177 w 341"/>
                  <a:gd name="T73" fmla="*/ 290 h 403"/>
                  <a:gd name="T74" fmla="*/ 194 w 341"/>
                  <a:gd name="T75" fmla="*/ 306 h 403"/>
                  <a:gd name="T76" fmla="*/ 212 w 341"/>
                  <a:gd name="T77" fmla="*/ 320 h 403"/>
                  <a:gd name="T78" fmla="*/ 232 w 341"/>
                  <a:gd name="T79" fmla="*/ 336 h 403"/>
                  <a:gd name="T80" fmla="*/ 250 w 341"/>
                  <a:gd name="T81" fmla="*/ 351 h 403"/>
                  <a:gd name="T82" fmla="*/ 271 w 341"/>
                  <a:gd name="T83" fmla="*/ 364 h 403"/>
                  <a:gd name="T84" fmla="*/ 293 w 341"/>
                  <a:gd name="T85" fmla="*/ 378 h 403"/>
                  <a:gd name="T86" fmla="*/ 317 w 341"/>
                  <a:gd name="T87" fmla="*/ 391 h 403"/>
                  <a:gd name="T88" fmla="*/ 341 w 341"/>
                  <a:gd name="T89" fmla="*/ 403 h 4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341" h="403">
                    <a:moveTo>
                      <a:pt x="341" y="314"/>
                    </a:moveTo>
                    <a:lnTo>
                      <a:pt x="341" y="314"/>
                    </a:lnTo>
                    <a:lnTo>
                      <a:pt x="333" y="310"/>
                    </a:lnTo>
                    <a:lnTo>
                      <a:pt x="313" y="298"/>
                    </a:lnTo>
                    <a:lnTo>
                      <a:pt x="281" y="278"/>
                    </a:lnTo>
                    <a:lnTo>
                      <a:pt x="262" y="263"/>
                    </a:lnTo>
                    <a:lnTo>
                      <a:pt x="241" y="247"/>
                    </a:lnTo>
                    <a:lnTo>
                      <a:pt x="218" y="227"/>
                    </a:lnTo>
                    <a:lnTo>
                      <a:pt x="194" y="206"/>
                    </a:lnTo>
                    <a:lnTo>
                      <a:pt x="169" y="181"/>
                    </a:lnTo>
                    <a:lnTo>
                      <a:pt x="142" y="152"/>
                    </a:lnTo>
                    <a:lnTo>
                      <a:pt x="117" y="121"/>
                    </a:lnTo>
                    <a:lnTo>
                      <a:pt x="91" y="85"/>
                    </a:lnTo>
                    <a:lnTo>
                      <a:pt x="64" y="48"/>
                    </a:lnTo>
                    <a:lnTo>
                      <a:pt x="37" y="5"/>
                    </a:lnTo>
                    <a:lnTo>
                      <a:pt x="37" y="5"/>
                    </a:lnTo>
                    <a:lnTo>
                      <a:pt x="31" y="3"/>
                    </a:lnTo>
                    <a:lnTo>
                      <a:pt x="24" y="1"/>
                    </a:lnTo>
                    <a:lnTo>
                      <a:pt x="18" y="0"/>
                    </a:lnTo>
                    <a:lnTo>
                      <a:pt x="10" y="0"/>
                    </a:lnTo>
                    <a:lnTo>
                      <a:pt x="7" y="1"/>
                    </a:lnTo>
                    <a:lnTo>
                      <a:pt x="4" y="3"/>
                    </a:lnTo>
                    <a:lnTo>
                      <a:pt x="2" y="7"/>
                    </a:lnTo>
                    <a:lnTo>
                      <a:pt x="0" y="11"/>
                    </a:lnTo>
                    <a:lnTo>
                      <a:pt x="0" y="15"/>
                    </a:lnTo>
                    <a:lnTo>
                      <a:pt x="0" y="21"/>
                    </a:lnTo>
                    <a:lnTo>
                      <a:pt x="0" y="21"/>
                    </a:lnTo>
                    <a:lnTo>
                      <a:pt x="4" y="33"/>
                    </a:lnTo>
                    <a:lnTo>
                      <a:pt x="18" y="64"/>
                    </a:lnTo>
                    <a:lnTo>
                      <a:pt x="27" y="85"/>
                    </a:lnTo>
                    <a:lnTo>
                      <a:pt x="39" y="109"/>
                    </a:lnTo>
                    <a:lnTo>
                      <a:pt x="55" y="136"/>
                    </a:lnTo>
                    <a:lnTo>
                      <a:pt x="73" y="165"/>
                    </a:lnTo>
                    <a:lnTo>
                      <a:pt x="93" y="195"/>
                    </a:lnTo>
                    <a:lnTo>
                      <a:pt x="119" y="226"/>
                    </a:lnTo>
                    <a:lnTo>
                      <a:pt x="146" y="258"/>
                    </a:lnTo>
                    <a:lnTo>
                      <a:pt x="177" y="290"/>
                    </a:lnTo>
                    <a:lnTo>
                      <a:pt x="194" y="306"/>
                    </a:lnTo>
                    <a:lnTo>
                      <a:pt x="212" y="320"/>
                    </a:lnTo>
                    <a:lnTo>
                      <a:pt x="232" y="336"/>
                    </a:lnTo>
                    <a:lnTo>
                      <a:pt x="250" y="351"/>
                    </a:lnTo>
                    <a:lnTo>
                      <a:pt x="271" y="364"/>
                    </a:lnTo>
                    <a:lnTo>
                      <a:pt x="293" y="378"/>
                    </a:lnTo>
                    <a:lnTo>
                      <a:pt x="317" y="391"/>
                    </a:lnTo>
                    <a:lnTo>
                      <a:pt x="341" y="403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208" name="그룹 207"/>
            <p:cNvGrpSpPr/>
            <p:nvPr userDrawn="1"/>
          </p:nvGrpSpPr>
          <p:grpSpPr>
            <a:xfrm>
              <a:off x="6061075" y="693738"/>
              <a:ext cx="858838" cy="1614488"/>
              <a:chOff x="6061075" y="693738"/>
              <a:chExt cx="858838" cy="1614488"/>
            </a:xfrm>
          </p:grpSpPr>
          <p:sp>
            <p:nvSpPr>
              <p:cNvPr id="15" name="Freeform 13"/>
              <p:cNvSpPr>
                <a:spLocks/>
              </p:cNvSpPr>
              <p:nvPr userDrawn="1"/>
            </p:nvSpPr>
            <p:spPr bwMode="auto">
              <a:xfrm>
                <a:off x="6061075" y="693738"/>
                <a:ext cx="858838" cy="1092200"/>
              </a:xfrm>
              <a:custGeom>
                <a:avLst/>
                <a:gdLst>
                  <a:gd name="T0" fmla="*/ 1082 w 1084"/>
                  <a:gd name="T1" fmla="*/ 826 h 1375"/>
                  <a:gd name="T2" fmla="*/ 1072 w 1084"/>
                  <a:gd name="T3" fmla="*/ 936 h 1375"/>
                  <a:gd name="T4" fmla="*/ 1051 w 1084"/>
                  <a:gd name="T5" fmla="*/ 1032 h 1375"/>
                  <a:gd name="T6" fmla="*/ 1017 w 1084"/>
                  <a:gd name="T7" fmla="*/ 1114 h 1375"/>
                  <a:gd name="T8" fmla="*/ 976 w 1084"/>
                  <a:gd name="T9" fmla="*/ 1185 h 1375"/>
                  <a:gd name="T10" fmla="*/ 924 w 1084"/>
                  <a:gd name="T11" fmla="*/ 1243 h 1375"/>
                  <a:gd name="T12" fmla="*/ 866 w 1084"/>
                  <a:gd name="T13" fmla="*/ 1290 h 1375"/>
                  <a:gd name="T14" fmla="*/ 799 w 1084"/>
                  <a:gd name="T15" fmla="*/ 1326 h 1375"/>
                  <a:gd name="T16" fmla="*/ 727 w 1084"/>
                  <a:gd name="T17" fmla="*/ 1351 h 1375"/>
                  <a:gd name="T18" fmla="*/ 650 w 1084"/>
                  <a:gd name="T19" fmla="*/ 1367 h 1375"/>
                  <a:gd name="T20" fmla="*/ 569 w 1084"/>
                  <a:gd name="T21" fmla="*/ 1373 h 1375"/>
                  <a:gd name="T22" fmla="*/ 513 w 1084"/>
                  <a:gd name="T23" fmla="*/ 1373 h 1375"/>
                  <a:gd name="T24" fmla="*/ 432 w 1084"/>
                  <a:gd name="T25" fmla="*/ 1367 h 1375"/>
                  <a:gd name="T26" fmla="*/ 355 w 1084"/>
                  <a:gd name="T27" fmla="*/ 1351 h 1375"/>
                  <a:gd name="T28" fmla="*/ 283 w 1084"/>
                  <a:gd name="T29" fmla="*/ 1326 h 1375"/>
                  <a:gd name="T30" fmla="*/ 217 w 1084"/>
                  <a:gd name="T31" fmla="*/ 1290 h 1375"/>
                  <a:gd name="T32" fmla="*/ 158 w 1084"/>
                  <a:gd name="T33" fmla="*/ 1243 h 1375"/>
                  <a:gd name="T34" fmla="*/ 108 w 1084"/>
                  <a:gd name="T35" fmla="*/ 1185 h 1375"/>
                  <a:gd name="T36" fmla="*/ 65 w 1084"/>
                  <a:gd name="T37" fmla="*/ 1114 h 1375"/>
                  <a:gd name="T38" fmla="*/ 32 w 1084"/>
                  <a:gd name="T39" fmla="*/ 1032 h 1375"/>
                  <a:gd name="T40" fmla="*/ 11 w 1084"/>
                  <a:gd name="T41" fmla="*/ 936 h 1375"/>
                  <a:gd name="T42" fmla="*/ 0 w 1084"/>
                  <a:gd name="T43" fmla="*/ 826 h 1375"/>
                  <a:gd name="T44" fmla="*/ 0 w 1084"/>
                  <a:gd name="T45" fmla="*/ 746 h 1375"/>
                  <a:gd name="T46" fmla="*/ 11 w 1084"/>
                  <a:gd name="T47" fmla="*/ 627 h 1375"/>
                  <a:gd name="T48" fmla="*/ 32 w 1084"/>
                  <a:gd name="T49" fmla="*/ 516 h 1375"/>
                  <a:gd name="T50" fmla="*/ 65 w 1084"/>
                  <a:gd name="T51" fmla="*/ 411 h 1375"/>
                  <a:gd name="T52" fmla="*/ 108 w 1084"/>
                  <a:gd name="T53" fmla="*/ 316 h 1375"/>
                  <a:gd name="T54" fmla="*/ 158 w 1084"/>
                  <a:gd name="T55" fmla="*/ 230 h 1375"/>
                  <a:gd name="T56" fmla="*/ 217 w 1084"/>
                  <a:gd name="T57" fmla="*/ 157 h 1375"/>
                  <a:gd name="T58" fmla="*/ 283 w 1084"/>
                  <a:gd name="T59" fmla="*/ 94 h 1375"/>
                  <a:gd name="T60" fmla="*/ 355 w 1084"/>
                  <a:gd name="T61" fmla="*/ 48 h 1375"/>
                  <a:gd name="T62" fmla="*/ 432 w 1084"/>
                  <a:gd name="T63" fmla="*/ 16 h 1375"/>
                  <a:gd name="T64" fmla="*/ 513 w 1084"/>
                  <a:gd name="T65" fmla="*/ 1 h 1375"/>
                  <a:gd name="T66" fmla="*/ 569 w 1084"/>
                  <a:gd name="T67" fmla="*/ 1 h 1375"/>
                  <a:gd name="T68" fmla="*/ 650 w 1084"/>
                  <a:gd name="T69" fmla="*/ 16 h 1375"/>
                  <a:gd name="T70" fmla="*/ 727 w 1084"/>
                  <a:gd name="T71" fmla="*/ 48 h 1375"/>
                  <a:gd name="T72" fmla="*/ 799 w 1084"/>
                  <a:gd name="T73" fmla="*/ 94 h 1375"/>
                  <a:gd name="T74" fmla="*/ 866 w 1084"/>
                  <a:gd name="T75" fmla="*/ 157 h 1375"/>
                  <a:gd name="T76" fmla="*/ 924 w 1084"/>
                  <a:gd name="T77" fmla="*/ 230 h 1375"/>
                  <a:gd name="T78" fmla="*/ 976 w 1084"/>
                  <a:gd name="T79" fmla="*/ 316 h 1375"/>
                  <a:gd name="T80" fmla="*/ 1017 w 1084"/>
                  <a:gd name="T81" fmla="*/ 411 h 1375"/>
                  <a:gd name="T82" fmla="*/ 1051 w 1084"/>
                  <a:gd name="T83" fmla="*/ 516 h 1375"/>
                  <a:gd name="T84" fmla="*/ 1072 w 1084"/>
                  <a:gd name="T85" fmla="*/ 627 h 1375"/>
                  <a:gd name="T86" fmla="*/ 1082 w 1084"/>
                  <a:gd name="T87" fmla="*/ 746 h 13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084" h="1375">
                    <a:moveTo>
                      <a:pt x="1084" y="786"/>
                    </a:moveTo>
                    <a:lnTo>
                      <a:pt x="1084" y="786"/>
                    </a:lnTo>
                    <a:lnTo>
                      <a:pt x="1082" y="826"/>
                    </a:lnTo>
                    <a:lnTo>
                      <a:pt x="1081" y="864"/>
                    </a:lnTo>
                    <a:lnTo>
                      <a:pt x="1077" y="900"/>
                    </a:lnTo>
                    <a:lnTo>
                      <a:pt x="1072" y="936"/>
                    </a:lnTo>
                    <a:lnTo>
                      <a:pt x="1066" y="969"/>
                    </a:lnTo>
                    <a:lnTo>
                      <a:pt x="1059" y="1001"/>
                    </a:lnTo>
                    <a:lnTo>
                      <a:pt x="1051" y="1032"/>
                    </a:lnTo>
                    <a:lnTo>
                      <a:pt x="1041" y="1061"/>
                    </a:lnTo>
                    <a:lnTo>
                      <a:pt x="1029" y="1089"/>
                    </a:lnTo>
                    <a:lnTo>
                      <a:pt x="1017" y="1114"/>
                    </a:lnTo>
                    <a:lnTo>
                      <a:pt x="1005" y="1139"/>
                    </a:lnTo>
                    <a:lnTo>
                      <a:pt x="991" y="1163"/>
                    </a:lnTo>
                    <a:lnTo>
                      <a:pt x="976" y="1185"/>
                    </a:lnTo>
                    <a:lnTo>
                      <a:pt x="960" y="1206"/>
                    </a:lnTo>
                    <a:lnTo>
                      <a:pt x="943" y="1225"/>
                    </a:lnTo>
                    <a:lnTo>
                      <a:pt x="924" y="1243"/>
                    </a:lnTo>
                    <a:lnTo>
                      <a:pt x="906" y="1259"/>
                    </a:lnTo>
                    <a:lnTo>
                      <a:pt x="886" y="1275"/>
                    </a:lnTo>
                    <a:lnTo>
                      <a:pt x="866" y="1290"/>
                    </a:lnTo>
                    <a:lnTo>
                      <a:pt x="844" y="1303"/>
                    </a:lnTo>
                    <a:lnTo>
                      <a:pt x="822" y="1315"/>
                    </a:lnTo>
                    <a:lnTo>
                      <a:pt x="799" y="1326"/>
                    </a:lnTo>
                    <a:lnTo>
                      <a:pt x="777" y="1335"/>
                    </a:lnTo>
                    <a:lnTo>
                      <a:pt x="753" y="1343"/>
                    </a:lnTo>
                    <a:lnTo>
                      <a:pt x="727" y="1351"/>
                    </a:lnTo>
                    <a:lnTo>
                      <a:pt x="702" y="1357"/>
                    </a:lnTo>
                    <a:lnTo>
                      <a:pt x="677" y="1363"/>
                    </a:lnTo>
                    <a:lnTo>
                      <a:pt x="650" y="1367"/>
                    </a:lnTo>
                    <a:lnTo>
                      <a:pt x="624" y="1371"/>
                    </a:lnTo>
                    <a:lnTo>
                      <a:pt x="597" y="1372"/>
                    </a:lnTo>
                    <a:lnTo>
                      <a:pt x="569" y="1373"/>
                    </a:lnTo>
                    <a:lnTo>
                      <a:pt x="541" y="1375"/>
                    </a:lnTo>
                    <a:lnTo>
                      <a:pt x="541" y="1375"/>
                    </a:lnTo>
                    <a:lnTo>
                      <a:pt x="513" y="1373"/>
                    </a:lnTo>
                    <a:lnTo>
                      <a:pt x="486" y="1372"/>
                    </a:lnTo>
                    <a:lnTo>
                      <a:pt x="459" y="1371"/>
                    </a:lnTo>
                    <a:lnTo>
                      <a:pt x="432" y="1367"/>
                    </a:lnTo>
                    <a:lnTo>
                      <a:pt x="406" y="1363"/>
                    </a:lnTo>
                    <a:lnTo>
                      <a:pt x="380" y="1357"/>
                    </a:lnTo>
                    <a:lnTo>
                      <a:pt x="355" y="1351"/>
                    </a:lnTo>
                    <a:lnTo>
                      <a:pt x="331" y="1343"/>
                    </a:lnTo>
                    <a:lnTo>
                      <a:pt x="306" y="1335"/>
                    </a:lnTo>
                    <a:lnTo>
                      <a:pt x="283" y="1326"/>
                    </a:lnTo>
                    <a:lnTo>
                      <a:pt x="261" y="1315"/>
                    </a:lnTo>
                    <a:lnTo>
                      <a:pt x="238" y="1303"/>
                    </a:lnTo>
                    <a:lnTo>
                      <a:pt x="217" y="1290"/>
                    </a:lnTo>
                    <a:lnTo>
                      <a:pt x="197" y="1275"/>
                    </a:lnTo>
                    <a:lnTo>
                      <a:pt x="177" y="1259"/>
                    </a:lnTo>
                    <a:lnTo>
                      <a:pt x="158" y="1243"/>
                    </a:lnTo>
                    <a:lnTo>
                      <a:pt x="140" y="1225"/>
                    </a:lnTo>
                    <a:lnTo>
                      <a:pt x="124" y="1206"/>
                    </a:lnTo>
                    <a:lnTo>
                      <a:pt x="108" y="1185"/>
                    </a:lnTo>
                    <a:lnTo>
                      <a:pt x="92" y="1163"/>
                    </a:lnTo>
                    <a:lnTo>
                      <a:pt x="79" y="1139"/>
                    </a:lnTo>
                    <a:lnTo>
                      <a:pt x="65" y="1114"/>
                    </a:lnTo>
                    <a:lnTo>
                      <a:pt x="53" y="1089"/>
                    </a:lnTo>
                    <a:lnTo>
                      <a:pt x="43" y="1061"/>
                    </a:lnTo>
                    <a:lnTo>
                      <a:pt x="32" y="1032"/>
                    </a:lnTo>
                    <a:lnTo>
                      <a:pt x="24" y="1001"/>
                    </a:lnTo>
                    <a:lnTo>
                      <a:pt x="16" y="969"/>
                    </a:lnTo>
                    <a:lnTo>
                      <a:pt x="11" y="936"/>
                    </a:lnTo>
                    <a:lnTo>
                      <a:pt x="6" y="900"/>
                    </a:lnTo>
                    <a:lnTo>
                      <a:pt x="3" y="864"/>
                    </a:lnTo>
                    <a:lnTo>
                      <a:pt x="0" y="826"/>
                    </a:lnTo>
                    <a:lnTo>
                      <a:pt x="0" y="786"/>
                    </a:lnTo>
                    <a:lnTo>
                      <a:pt x="0" y="786"/>
                    </a:lnTo>
                    <a:lnTo>
                      <a:pt x="0" y="746"/>
                    </a:lnTo>
                    <a:lnTo>
                      <a:pt x="3" y="706"/>
                    </a:lnTo>
                    <a:lnTo>
                      <a:pt x="6" y="666"/>
                    </a:lnTo>
                    <a:lnTo>
                      <a:pt x="11" y="627"/>
                    </a:lnTo>
                    <a:lnTo>
                      <a:pt x="16" y="589"/>
                    </a:lnTo>
                    <a:lnTo>
                      <a:pt x="24" y="552"/>
                    </a:lnTo>
                    <a:lnTo>
                      <a:pt x="32" y="516"/>
                    </a:lnTo>
                    <a:lnTo>
                      <a:pt x="43" y="480"/>
                    </a:lnTo>
                    <a:lnTo>
                      <a:pt x="53" y="445"/>
                    </a:lnTo>
                    <a:lnTo>
                      <a:pt x="65" y="411"/>
                    </a:lnTo>
                    <a:lnTo>
                      <a:pt x="79" y="379"/>
                    </a:lnTo>
                    <a:lnTo>
                      <a:pt x="92" y="347"/>
                    </a:lnTo>
                    <a:lnTo>
                      <a:pt x="108" y="316"/>
                    </a:lnTo>
                    <a:lnTo>
                      <a:pt x="124" y="286"/>
                    </a:lnTo>
                    <a:lnTo>
                      <a:pt x="140" y="258"/>
                    </a:lnTo>
                    <a:lnTo>
                      <a:pt x="158" y="230"/>
                    </a:lnTo>
                    <a:lnTo>
                      <a:pt x="177" y="205"/>
                    </a:lnTo>
                    <a:lnTo>
                      <a:pt x="197" y="179"/>
                    </a:lnTo>
                    <a:lnTo>
                      <a:pt x="217" y="157"/>
                    </a:lnTo>
                    <a:lnTo>
                      <a:pt x="238" y="134"/>
                    </a:lnTo>
                    <a:lnTo>
                      <a:pt x="261" y="114"/>
                    </a:lnTo>
                    <a:lnTo>
                      <a:pt x="283" y="94"/>
                    </a:lnTo>
                    <a:lnTo>
                      <a:pt x="306" y="77"/>
                    </a:lnTo>
                    <a:lnTo>
                      <a:pt x="331" y="62"/>
                    </a:lnTo>
                    <a:lnTo>
                      <a:pt x="355" y="48"/>
                    </a:lnTo>
                    <a:lnTo>
                      <a:pt x="380" y="36"/>
                    </a:lnTo>
                    <a:lnTo>
                      <a:pt x="406" y="25"/>
                    </a:lnTo>
                    <a:lnTo>
                      <a:pt x="432" y="16"/>
                    </a:lnTo>
                    <a:lnTo>
                      <a:pt x="459" y="9"/>
                    </a:lnTo>
                    <a:lnTo>
                      <a:pt x="486" y="4"/>
                    </a:lnTo>
                    <a:lnTo>
                      <a:pt x="513" y="1"/>
                    </a:lnTo>
                    <a:lnTo>
                      <a:pt x="541" y="0"/>
                    </a:lnTo>
                    <a:lnTo>
                      <a:pt x="541" y="0"/>
                    </a:lnTo>
                    <a:lnTo>
                      <a:pt x="569" y="1"/>
                    </a:lnTo>
                    <a:lnTo>
                      <a:pt x="597" y="4"/>
                    </a:lnTo>
                    <a:lnTo>
                      <a:pt x="624" y="9"/>
                    </a:lnTo>
                    <a:lnTo>
                      <a:pt x="650" y="16"/>
                    </a:lnTo>
                    <a:lnTo>
                      <a:pt x="677" y="25"/>
                    </a:lnTo>
                    <a:lnTo>
                      <a:pt x="702" y="36"/>
                    </a:lnTo>
                    <a:lnTo>
                      <a:pt x="727" y="48"/>
                    </a:lnTo>
                    <a:lnTo>
                      <a:pt x="753" y="62"/>
                    </a:lnTo>
                    <a:lnTo>
                      <a:pt x="777" y="77"/>
                    </a:lnTo>
                    <a:lnTo>
                      <a:pt x="799" y="94"/>
                    </a:lnTo>
                    <a:lnTo>
                      <a:pt x="822" y="114"/>
                    </a:lnTo>
                    <a:lnTo>
                      <a:pt x="844" y="134"/>
                    </a:lnTo>
                    <a:lnTo>
                      <a:pt x="866" y="157"/>
                    </a:lnTo>
                    <a:lnTo>
                      <a:pt x="886" y="179"/>
                    </a:lnTo>
                    <a:lnTo>
                      <a:pt x="906" y="205"/>
                    </a:lnTo>
                    <a:lnTo>
                      <a:pt x="924" y="230"/>
                    </a:lnTo>
                    <a:lnTo>
                      <a:pt x="943" y="258"/>
                    </a:lnTo>
                    <a:lnTo>
                      <a:pt x="960" y="286"/>
                    </a:lnTo>
                    <a:lnTo>
                      <a:pt x="976" y="316"/>
                    </a:lnTo>
                    <a:lnTo>
                      <a:pt x="991" y="347"/>
                    </a:lnTo>
                    <a:lnTo>
                      <a:pt x="1005" y="379"/>
                    </a:lnTo>
                    <a:lnTo>
                      <a:pt x="1017" y="411"/>
                    </a:lnTo>
                    <a:lnTo>
                      <a:pt x="1029" y="445"/>
                    </a:lnTo>
                    <a:lnTo>
                      <a:pt x="1041" y="480"/>
                    </a:lnTo>
                    <a:lnTo>
                      <a:pt x="1051" y="516"/>
                    </a:lnTo>
                    <a:lnTo>
                      <a:pt x="1059" y="552"/>
                    </a:lnTo>
                    <a:lnTo>
                      <a:pt x="1066" y="589"/>
                    </a:lnTo>
                    <a:lnTo>
                      <a:pt x="1072" y="627"/>
                    </a:lnTo>
                    <a:lnTo>
                      <a:pt x="1077" y="666"/>
                    </a:lnTo>
                    <a:lnTo>
                      <a:pt x="1081" y="706"/>
                    </a:lnTo>
                    <a:lnTo>
                      <a:pt x="1082" y="746"/>
                    </a:lnTo>
                    <a:lnTo>
                      <a:pt x="1084" y="786"/>
                    </a:lnTo>
                    <a:lnTo>
                      <a:pt x="1084" y="786"/>
                    </a:lnTo>
                    <a:close/>
                  </a:path>
                </a:pathLst>
              </a:custGeom>
              <a:solidFill>
                <a:srgbClr val="92CE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" name="Freeform 14"/>
              <p:cNvSpPr>
                <a:spLocks/>
              </p:cNvSpPr>
              <p:nvPr userDrawn="1"/>
            </p:nvSpPr>
            <p:spPr bwMode="auto">
              <a:xfrm>
                <a:off x="6440488" y="1201738"/>
                <a:ext cx="98425" cy="1106488"/>
              </a:xfrm>
              <a:custGeom>
                <a:avLst/>
                <a:gdLst>
                  <a:gd name="T0" fmla="*/ 125 w 125"/>
                  <a:gd name="T1" fmla="*/ 1395 h 1395"/>
                  <a:gd name="T2" fmla="*/ 94 w 125"/>
                  <a:gd name="T3" fmla="*/ 36 h 1395"/>
                  <a:gd name="T4" fmla="*/ 94 w 125"/>
                  <a:gd name="T5" fmla="*/ 36 h 1395"/>
                  <a:gd name="T6" fmla="*/ 93 w 125"/>
                  <a:gd name="T7" fmla="*/ 28 h 1395"/>
                  <a:gd name="T8" fmla="*/ 92 w 125"/>
                  <a:gd name="T9" fmla="*/ 21 h 1395"/>
                  <a:gd name="T10" fmla="*/ 89 w 125"/>
                  <a:gd name="T11" fmla="*/ 16 h 1395"/>
                  <a:gd name="T12" fmla="*/ 85 w 125"/>
                  <a:gd name="T13" fmla="*/ 11 h 1395"/>
                  <a:gd name="T14" fmla="*/ 80 w 125"/>
                  <a:gd name="T15" fmla="*/ 5 h 1395"/>
                  <a:gd name="T16" fmla="*/ 74 w 125"/>
                  <a:gd name="T17" fmla="*/ 3 h 1395"/>
                  <a:gd name="T18" fmla="*/ 69 w 125"/>
                  <a:gd name="T19" fmla="*/ 0 h 1395"/>
                  <a:gd name="T20" fmla="*/ 62 w 125"/>
                  <a:gd name="T21" fmla="*/ 0 h 1395"/>
                  <a:gd name="T22" fmla="*/ 62 w 125"/>
                  <a:gd name="T23" fmla="*/ 0 h 1395"/>
                  <a:gd name="T24" fmla="*/ 62 w 125"/>
                  <a:gd name="T25" fmla="*/ 0 h 1395"/>
                  <a:gd name="T26" fmla="*/ 56 w 125"/>
                  <a:gd name="T27" fmla="*/ 0 h 1395"/>
                  <a:gd name="T28" fmla="*/ 50 w 125"/>
                  <a:gd name="T29" fmla="*/ 3 h 1395"/>
                  <a:gd name="T30" fmla="*/ 45 w 125"/>
                  <a:gd name="T31" fmla="*/ 5 h 1395"/>
                  <a:gd name="T32" fmla="*/ 40 w 125"/>
                  <a:gd name="T33" fmla="*/ 11 h 1395"/>
                  <a:gd name="T34" fmla="*/ 37 w 125"/>
                  <a:gd name="T35" fmla="*/ 16 h 1395"/>
                  <a:gd name="T36" fmla="*/ 33 w 125"/>
                  <a:gd name="T37" fmla="*/ 21 h 1395"/>
                  <a:gd name="T38" fmla="*/ 32 w 125"/>
                  <a:gd name="T39" fmla="*/ 28 h 1395"/>
                  <a:gd name="T40" fmla="*/ 32 w 125"/>
                  <a:gd name="T41" fmla="*/ 36 h 1395"/>
                  <a:gd name="T42" fmla="*/ 0 w 125"/>
                  <a:gd name="T43" fmla="*/ 1395 h 1395"/>
                  <a:gd name="T44" fmla="*/ 125 w 125"/>
                  <a:gd name="T45" fmla="*/ 1395 h 13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25" h="1395">
                    <a:moveTo>
                      <a:pt x="125" y="1395"/>
                    </a:moveTo>
                    <a:lnTo>
                      <a:pt x="94" y="36"/>
                    </a:lnTo>
                    <a:lnTo>
                      <a:pt x="94" y="36"/>
                    </a:lnTo>
                    <a:lnTo>
                      <a:pt x="93" y="28"/>
                    </a:lnTo>
                    <a:lnTo>
                      <a:pt x="92" y="21"/>
                    </a:lnTo>
                    <a:lnTo>
                      <a:pt x="89" y="16"/>
                    </a:lnTo>
                    <a:lnTo>
                      <a:pt x="85" y="11"/>
                    </a:lnTo>
                    <a:lnTo>
                      <a:pt x="80" y="5"/>
                    </a:lnTo>
                    <a:lnTo>
                      <a:pt x="74" y="3"/>
                    </a:lnTo>
                    <a:lnTo>
                      <a:pt x="69" y="0"/>
                    </a:lnTo>
                    <a:lnTo>
                      <a:pt x="62" y="0"/>
                    </a:lnTo>
                    <a:lnTo>
                      <a:pt x="62" y="0"/>
                    </a:lnTo>
                    <a:lnTo>
                      <a:pt x="62" y="0"/>
                    </a:lnTo>
                    <a:lnTo>
                      <a:pt x="56" y="0"/>
                    </a:lnTo>
                    <a:lnTo>
                      <a:pt x="50" y="3"/>
                    </a:lnTo>
                    <a:lnTo>
                      <a:pt x="45" y="5"/>
                    </a:lnTo>
                    <a:lnTo>
                      <a:pt x="40" y="11"/>
                    </a:lnTo>
                    <a:lnTo>
                      <a:pt x="37" y="16"/>
                    </a:lnTo>
                    <a:lnTo>
                      <a:pt x="33" y="21"/>
                    </a:lnTo>
                    <a:lnTo>
                      <a:pt x="32" y="28"/>
                    </a:lnTo>
                    <a:lnTo>
                      <a:pt x="32" y="36"/>
                    </a:lnTo>
                    <a:lnTo>
                      <a:pt x="0" y="1395"/>
                    </a:lnTo>
                    <a:lnTo>
                      <a:pt x="125" y="1395"/>
                    </a:lnTo>
                    <a:close/>
                  </a:path>
                </a:pathLst>
              </a:cu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" name="Freeform 15"/>
              <p:cNvSpPr>
                <a:spLocks/>
              </p:cNvSpPr>
              <p:nvPr userDrawn="1"/>
            </p:nvSpPr>
            <p:spPr bwMode="auto">
              <a:xfrm>
                <a:off x="6515100" y="1331913"/>
                <a:ext cx="269875" cy="319088"/>
              </a:xfrm>
              <a:custGeom>
                <a:avLst/>
                <a:gdLst>
                  <a:gd name="T0" fmla="*/ 0 w 341"/>
                  <a:gd name="T1" fmla="*/ 314 h 403"/>
                  <a:gd name="T2" fmla="*/ 0 w 341"/>
                  <a:gd name="T3" fmla="*/ 314 h 403"/>
                  <a:gd name="T4" fmla="*/ 7 w 341"/>
                  <a:gd name="T5" fmla="*/ 310 h 403"/>
                  <a:gd name="T6" fmla="*/ 28 w 341"/>
                  <a:gd name="T7" fmla="*/ 298 h 403"/>
                  <a:gd name="T8" fmla="*/ 60 w 341"/>
                  <a:gd name="T9" fmla="*/ 278 h 403"/>
                  <a:gd name="T10" fmla="*/ 79 w 341"/>
                  <a:gd name="T11" fmla="*/ 263 h 403"/>
                  <a:gd name="T12" fmla="*/ 100 w 341"/>
                  <a:gd name="T13" fmla="*/ 247 h 403"/>
                  <a:gd name="T14" fmla="*/ 123 w 341"/>
                  <a:gd name="T15" fmla="*/ 227 h 403"/>
                  <a:gd name="T16" fmla="*/ 146 w 341"/>
                  <a:gd name="T17" fmla="*/ 206 h 403"/>
                  <a:gd name="T18" fmla="*/ 172 w 341"/>
                  <a:gd name="T19" fmla="*/ 181 h 403"/>
                  <a:gd name="T20" fmla="*/ 197 w 341"/>
                  <a:gd name="T21" fmla="*/ 152 h 403"/>
                  <a:gd name="T22" fmla="*/ 224 w 341"/>
                  <a:gd name="T23" fmla="*/ 121 h 403"/>
                  <a:gd name="T24" fmla="*/ 250 w 341"/>
                  <a:gd name="T25" fmla="*/ 85 h 403"/>
                  <a:gd name="T26" fmla="*/ 277 w 341"/>
                  <a:gd name="T27" fmla="*/ 48 h 403"/>
                  <a:gd name="T28" fmla="*/ 302 w 341"/>
                  <a:gd name="T29" fmla="*/ 5 h 403"/>
                  <a:gd name="T30" fmla="*/ 302 w 341"/>
                  <a:gd name="T31" fmla="*/ 5 h 403"/>
                  <a:gd name="T32" fmla="*/ 309 w 341"/>
                  <a:gd name="T33" fmla="*/ 3 h 403"/>
                  <a:gd name="T34" fmla="*/ 315 w 341"/>
                  <a:gd name="T35" fmla="*/ 1 h 403"/>
                  <a:gd name="T36" fmla="*/ 323 w 341"/>
                  <a:gd name="T37" fmla="*/ 0 h 403"/>
                  <a:gd name="T38" fmla="*/ 330 w 341"/>
                  <a:gd name="T39" fmla="*/ 0 h 403"/>
                  <a:gd name="T40" fmla="*/ 334 w 341"/>
                  <a:gd name="T41" fmla="*/ 1 h 403"/>
                  <a:gd name="T42" fmla="*/ 337 w 341"/>
                  <a:gd name="T43" fmla="*/ 3 h 403"/>
                  <a:gd name="T44" fmla="*/ 338 w 341"/>
                  <a:gd name="T45" fmla="*/ 7 h 403"/>
                  <a:gd name="T46" fmla="*/ 339 w 341"/>
                  <a:gd name="T47" fmla="*/ 11 h 403"/>
                  <a:gd name="T48" fmla="*/ 341 w 341"/>
                  <a:gd name="T49" fmla="*/ 15 h 403"/>
                  <a:gd name="T50" fmla="*/ 339 w 341"/>
                  <a:gd name="T51" fmla="*/ 21 h 403"/>
                  <a:gd name="T52" fmla="*/ 339 w 341"/>
                  <a:gd name="T53" fmla="*/ 21 h 403"/>
                  <a:gd name="T54" fmla="*/ 335 w 341"/>
                  <a:gd name="T55" fmla="*/ 33 h 403"/>
                  <a:gd name="T56" fmla="*/ 323 w 341"/>
                  <a:gd name="T57" fmla="*/ 64 h 403"/>
                  <a:gd name="T58" fmla="*/ 313 w 341"/>
                  <a:gd name="T59" fmla="*/ 85 h 403"/>
                  <a:gd name="T60" fmla="*/ 301 w 341"/>
                  <a:gd name="T61" fmla="*/ 109 h 403"/>
                  <a:gd name="T62" fmla="*/ 286 w 341"/>
                  <a:gd name="T63" fmla="*/ 136 h 403"/>
                  <a:gd name="T64" fmla="*/ 267 w 341"/>
                  <a:gd name="T65" fmla="*/ 165 h 403"/>
                  <a:gd name="T66" fmla="*/ 246 w 341"/>
                  <a:gd name="T67" fmla="*/ 195 h 403"/>
                  <a:gd name="T68" fmla="*/ 222 w 341"/>
                  <a:gd name="T69" fmla="*/ 226 h 403"/>
                  <a:gd name="T70" fmla="*/ 194 w 341"/>
                  <a:gd name="T71" fmla="*/ 258 h 403"/>
                  <a:gd name="T72" fmla="*/ 162 w 341"/>
                  <a:gd name="T73" fmla="*/ 290 h 403"/>
                  <a:gd name="T74" fmla="*/ 146 w 341"/>
                  <a:gd name="T75" fmla="*/ 306 h 403"/>
                  <a:gd name="T76" fmla="*/ 128 w 341"/>
                  <a:gd name="T77" fmla="*/ 320 h 403"/>
                  <a:gd name="T78" fmla="*/ 109 w 341"/>
                  <a:gd name="T79" fmla="*/ 336 h 403"/>
                  <a:gd name="T80" fmla="*/ 89 w 341"/>
                  <a:gd name="T81" fmla="*/ 351 h 403"/>
                  <a:gd name="T82" fmla="*/ 68 w 341"/>
                  <a:gd name="T83" fmla="*/ 364 h 403"/>
                  <a:gd name="T84" fmla="*/ 47 w 341"/>
                  <a:gd name="T85" fmla="*/ 378 h 403"/>
                  <a:gd name="T86" fmla="*/ 24 w 341"/>
                  <a:gd name="T87" fmla="*/ 391 h 403"/>
                  <a:gd name="T88" fmla="*/ 0 w 341"/>
                  <a:gd name="T89" fmla="*/ 403 h 403"/>
                  <a:gd name="T90" fmla="*/ 0 w 341"/>
                  <a:gd name="T91" fmla="*/ 314 h 4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341" h="403">
                    <a:moveTo>
                      <a:pt x="0" y="314"/>
                    </a:moveTo>
                    <a:lnTo>
                      <a:pt x="0" y="314"/>
                    </a:lnTo>
                    <a:lnTo>
                      <a:pt x="7" y="310"/>
                    </a:lnTo>
                    <a:lnTo>
                      <a:pt x="28" y="298"/>
                    </a:lnTo>
                    <a:lnTo>
                      <a:pt x="60" y="278"/>
                    </a:lnTo>
                    <a:lnTo>
                      <a:pt x="79" y="263"/>
                    </a:lnTo>
                    <a:lnTo>
                      <a:pt x="100" y="247"/>
                    </a:lnTo>
                    <a:lnTo>
                      <a:pt x="123" y="227"/>
                    </a:lnTo>
                    <a:lnTo>
                      <a:pt x="146" y="206"/>
                    </a:lnTo>
                    <a:lnTo>
                      <a:pt x="172" y="181"/>
                    </a:lnTo>
                    <a:lnTo>
                      <a:pt x="197" y="152"/>
                    </a:lnTo>
                    <a:lnTo>
                      <a:pt x="224" y="121"/>
                    </a:lnTo>
                    <a:lnTo>
                      <a:pt x="250" y="85"/>
                    </a:lnTo>
                    <a:lnTo>
                      <a:pt x="277" y="48"/>
                    </a:lnTo>
                    <a:lnTo>
                      <a:pt x="302" y="5"/>
                    </a:lnTo>
                    <a:lnTo>
                      <a:pt x="302" y="5"/>
                    </a:lnTo>
                    <a:lnTo>
                      <a:pt x="309" y="3"/>
                    </a:lnTo>
                    <a:lnTo>
                      <a:pt x="315" y="1"/>
                    </a:lnTo>
                    <a:lnTo>
                      <a:pt x="323" y="0"/>
                    </a:lnTo>
                    <a:lnTo>
                      <a:pt x="330" y="0"/>
                    </a:lnTo>
                    <a:lnTo>
                      <a:pt x="334" y="1"/>
                    </a:lnTo>
                    <a:lnTo>
                      <a:pt x="337" y="3"/>
                    </a:lnTo>
                    <a:lnTo>
                      <a:pt x="338" y="7"/>
                    </a:lnTo>
                    <a:lnTo>
                      <a:pt x="339" y="11"/>
                    </a:lnTo>
                    <a:lnTo>
                      <a:pt x="341" y="15"/>
                    </a:lnTo>
                    <a:lnTo>
                      <a:pt x="339" y="21"/>
                    </a:lnTo>
                    <a:lnTo>
                      <a:pt x="339" y="21"/>
                    </a:lnTo>
                    <a:lnTo>
                      <a:pt x="335" y="33"/>
                    </a:lnTo>
                    <a:lnTo>
                      <a:pt x="323" y="64"/>
                    </a:lnTo>
                    <a:lnTo>
                      <a:pt x="313" y="85"/>
                    </a:lnTo>
                    <a:lnTo>
                      <a:pt x="301" y="109"/>
                    </a:lnTo>
                    <a:lnTo>
                      <a:pt x="286" y="136"/>
                    </a:lnTo>
                    <a:lnTo>
                      <a:pt x="267" y="165"/>
                    </a:lnTo>
                    <a:lnTo>
                      <a:pt x="246" y="195"/>
                    </a:lnTo>
                    <a:lnTo>
                      <a:pt x="222" y="226"/>
                    </a:lnTo>
                    <a:lnTo>
                      <a:pt x="194" y="258"/>
                    </a:lnTo>
                    <a:lnTo>
                      <a:pt x="162" y="290"/>
                    </a:lnTo>
                    <a:lnTo>
                      <a:pt x="146" y="306"/>
                    </a:lnTo>
                    <a:lnTo>
                      <a:pt x="128" y="320"/>
                    </a:lnTo>
                    <a:lnTo>
                      <a:pt x="109" y="336"/>
                    </a:lnTo>
                    <a:lnTo>
                      <a:pt x="89" y="351"/>
                    </a:lnTo>
                    <a:lnTo>
                      <a:pt x="68" y="364"/>
                    </a:lnTo>
                    <a:lnTo>
                      <a:pt x="47" y="378"/>
                    </a:lnTo>
                    <a:lnTo>
                      <a:pt x="24" y="391"/>
                    </a:lnTo>
                    <a:lnTo>
                      <a:pt x="0" y="403"/>
                    </a:lnTo>
                    <a:lnTo>
                      <a:pt x="0" y="314"/>
                    </a:lnTo>
                    <a:close/>
                  </a:path>
                </a:pathLst>
              </a:cu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" name="Freeform 16"/>
              <p:cNvSpPr>
                <a:spLocks/>
              </p:cNvSpPr>
              <p:nvPr userDrawn="1"/>
            </p:nvSpPr>
            <p:spPr bwMode="auto">
              <a:xfrm>
                <a:off x="6515100" y="1331913"/>
                <a:ext cx="269875" cy="319088"/>
              </a:xfrm>
              <a:custGeom>
                <a:avLst/>
                <a:gdLst>
                  <a:gd name="T0" fmla="*/ 0 w 341"/>
                  <a:gd name="T1" fmla="*/ 314 h 403"/>
                  <a:gd name="T2" fmla="*/ 0 w 341"/>
                  <a:gd name="T3" fmla="*/ 314 h 403"/>
                  <a:gd name="T4" fmla="*/ 7 w 341"/>
                  <a:gd name="T5" fmla="*/ 310 h 403"/>
                  <a:gd name="T6" fmla="*/ 28 w 341"/>
                  <a:gd name="T7" fmla="*/ 298 h 403"/>
                  <a:gd name="T8" fmla="*/ 60 w 341"/>
                  <a:gd name="T9" fmla="*/ 278 h 403"/>
                  <a:gd name="T10" fmla="*/ 79 w 341"/>
                  <a:gd name="T11" fmla="*/ 263 h 403"/>
                  <a:gd name="T12" fmla="*/ 100 w 341"/>
                  <a:gd name="T13" fmla="*/ 247 h 403"/>
                  <a:gd name="T14" fmla="*/ 123 w 341"/>
                  <a:gd name="T15" fmla="*/ 227 h 403"/>
                  <a:gd name="T16" fmla="*/ 146 w 341"/>
                  <a:gd name="T17" fmla="*/ 206 h 403"/>
                  <a:gd name="T18" fmla="*/ 172 w 341"/>
                  <a:gd name="T19" fmla="*/ 181 h 403"/>
                  <a:gd name="T20" fmla="*/ 197 w 341"/>
                  <a:gd name="T21" fmla="*/ 152 h 403"/>
                  <a:gd name="T22" fmla="*/ 224 w 341"/>
                  <a:gd name="T23" fmla="*/ 121 h 403"/>
                  <a:gd name="T24" fmla="*/ 250 w 341"/>
                  <a:gd name="T25" fmla="*/ 85 h 403"/>
                  <a:gd name="T26" fmla="*/ 277 w 341"/>
                  <a:gd name="T27" fmla="*/ 48 h 403"/>
                  <a:gd name="T28" fmla="*/ 302 w 341"/>
                  <a:gd name="T29" fmla="*/ 5 h 403"/>
                  <a:gd name="T30" fmla="*/ 302 w 341"/>
                  <a:gd name="T31" fmla="*/ 5 h 403"/>
                  <a:gd name="T32" fmla="*/ 309 w 341"/>
                  <a:gd name="T33" fmla="*/ 3 h 403"/>
                  <a:gd name="T34" fmla="*/ 315 w 341"/>
                  <a:gd name="T35" fmla="*/ 1 h 403"/>
                  <a:gd name="T36" fmla="*/ 323 w 341"/>
                  <a:gd name="T37" fmla="*/ 0 h 403"/>
                  <a:gd name="T38" fmla="*/ 330 w 341"/>
                  <a:gd name="T39" fmla="*/ 0 h 403"/>
                  <a:gd name="T40" fmla="*/ 334 w 341"/>
                  <a:gd name="T41" fmla="*/ 1 h 403"/>
                  <a:gd name="T42" fmla="*/ 337 w 341"/>
                  <a:gd name="T43" fmla="*/ 3 h 403"/>
                  <a:gd name="T44" fmla="*/ 338 w 341"/>
                  <a:gd name="T45" fmla="*/ 7 h 403"/>
                  <a:gd name="T46" fmla="*/ 339 w 341"/>
                  <a:gd name="T47" fmla="*/ 11 h 403"/>
                  <a:gd name="T48" fmla="*/ 341 w 341"/>
                  <a:gd name="T49" fmla="*/ 15 h 403"/>
                  <a:gd name="T50" fmla="*/ 339 w 341"/>
                  <a:gd name="T51" fmla="*/ 21 h 403"/>
                  <a:gd name="T52" fmla="*/ 339 w 341"/>
                  <a:gd name="T53" fmla="*/ 21 h 403"/>
                  <a:gd name="T54" fmla="*/ 335 w 341"/>
                  <a:gd name="T55" fmla="*/ 33 h 403"/>
                  <a:gd name="T56" fmla="*/ 323 w 341"/>
                  <a:gd name="T57" fmla="*/ 64 h 403"/>
                  <a:gd name="T58" fmla="*/ 313 w 341"/>
                  <a:gd name="T59" fmla="*/ 85 h 403"/>
                  <a:gd name="T60" fmla="*/ 301 w 341"/>
                  <a:gd name="T61" fmla="*/ 109 h 403"/>
                  <a:gd name="T62" fmla="*/ 286 w 341"/>
                  <a:gd name="T63" fmla="*/ 136 h 403"/>
                  <a:gd name="T64" fmla="*/ 267 w 341"/>
                  <a:gd name="T65" fmla="*/ 165 h 403"/>
                  <a:gd name="T66" fmla="*/ 246 w 341"/>
                  <a:gd name="T67" fmla="*/ 195 h 403"/>
                  <a:gd name="T68" fmla="*/ 222 w 341"/>
                  <a:gd name="T69" fmla="*/ 226 h 403"/>
                  <a:gd name="T70" fmla="*/ 194 w 341"/>
                  <a:gd name="T71" fmla="*/ 258 h 403"/>
                  <a:gd name="T72" fmla="*/ 162 w 341"/>
                  <a:gd name="T73" fmla="*/ 290 h 403"/>
                  <a:gd name="T74" fmla="*/ 146 w 341"/>
                  <a:gd name="T75" fmla="*/ 306 h 403"/>
                  <a:gd name="T76" fmla="*/ 128 w 341"/>
                  <a:gd name="T77" fmla="*/ 320 h 403"/>
                  <a:gd name="T78" fmla="*/ 109 w 341"/>
                  <a:gd name="T79" fmla="*/ 336 h 403"/>
                  <a:gd name="T80" fmla="*/ 89 w 341"/>
                  <a:gd name="T81" fmla="*/ 351 h 403"/>
                  <a:gd name="T82" fmla="*/ 68 w 341"/>
                  <a:gd name="T83" fmla="*/ 364 h 403"/>
                  <a:gd name="T84" fmla="*/ 47 w 341"/>
                  <a:gd name="T85" fmla="*/ 378 h 403"/>
                  <a:gd name="T86" fmla="*/ 24 w 341"/>
                  <a:gd name="T87" fmla="*/ 391 h 403"/>
                  <a:gd name="T88" fmla="*/ 0 w 341"/>
                  <a:gd name="T89" fmla="*/ 403 h 4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341" h="403">
                    <a:moveTo>
                      <a:pt x="0" y="314"/>
                    </a:moveTo>
                    <a:lnTo>
                      <a:pt x="0" y="314"/>
                    </a:lnTo>
                    <a:lnTo>
                      <a:pt x="7" y="310"/>
                    </a:lnTo>
                    <a:lnTo>
                      <a:pt x="28" y="298"/>
                    </a:lnTo>
                    <a:lnTo>
                      <a:pt x="60" y="278"/>
                    </a:lnTo>
                    <a:lnTo>
                      <a:pt x="79" y="263"/>
                    </a:lnTo>
                    <a:lnTo>
                      <a:pt x="100" y="247"/>
                    </a:lnTo>
                    <a:lnTo>
                      <a:pt x="123" y="227"/>
                    </a:lnTo>
                    <a:lnTo>
                      <a:pt x="146" y="206"/>
                    </a:lnTo>
                    <a:lnTo>
                      <a:pt x="172" y="181"/>
                    </a:lnTo>
                    <a:lnTo>
                      <a:pt x="197" y="152"/>
                    </a:lnTo>
                    <a:lnTo>
                      <a:pt x="224" y="121"/>
                    </a:lnTo>
                    <a:lnTo>
                      <a:pt x="250" y="85"/>
                    </a:lnTo>
                    <a:lnTo>
                      <a:pt x="277" y="48"/>
                    </a:lnTo>
                    <a:lnTo>
                      <a:pt x="302" y="5"/>
                    </a:lnTo>
                    <a:lnTo>
                      <a:pt x="302" y="5"/>
                    </a:lnTo>
                    <a:lnTo>
                      <a:pt x="309" y="3"/>
                    </a:lnTo>
                    <a:lnTo>
                      <a:pt x="315" y="1"/>
                    </a:lnTo>
                    <a:lnTo>
                      <a:pt x="323" y="0"/>
                    </a:lnTo>
                    <a:lnTo>
                      <a:pt x="330" y="0"/>
                    </a:lnTo>
                    <a:lnTo>
                      <a:pt x="334" y="1"/>
                    </a:lnTo>
                    <a:lnTo>
                      <a:pt x="337" y="3"/>
                    </a:lnTo>
                    <a:lnTo>
                      <a:pt x="338" y="7"/>
                    </a:lnTo>
                    <a:lnTo>
                      <a:pt x="339" y="11"/>
                    </a:lnTo>
                    <a:lnTo>
                      <a:pt x="341" y="15"/>
                    </a:lnTo>
                    <a:lnTo>
                      <a:pt x="339" y="21"/>
                    </a:lnTo>
                    <a:lnTo>
                      <a:pt x="339" y="21"/>
                    </a:lnTo>
                    <a:lnTo>
                      <a:pt x="335" y="33"/>
                    </a:lnTo>
                    <a:lnTo>
                      <a:pt x="323" y="64"/>
                    </a:lnTo>
                    <a:lnTo>
                      <a:pt x="313" y="85"/>
                    </a:lnTo>
                    <a:lnTo>
                      <a:pt x="301" y="109"/>
                    </a:lnTo>
                    <a:lnTo>
                      <a:pt x="286" y="136"/>
                    </a:lnTo>
                    <a:lnTo>
                      <a:pt x="267" y="165"/>
                    </a:lnTo>
                    <a:lnTo>
                      <a:pt x="246" y="195"/>
                    </a:lnTo>
                    <a:lnTo>
                      <a:pt x="222" y="226"/>
                    </a:lnTo>
                    <a:lnTo>
                      <a:pt x="194" y="258"/>
                    </a:lnTo>
                    <a:lnTo>
                      <a:pt x="162" y="290"/>
                    </a:lnTo>
                    <a:lnTo>
                      <a:pt x="146" y="306"/>
                    </a:lnTo>
                    <a:lnTo>
                      <a:pt x="128" y="320"/>
                    </a:lnTo>
                    <a:lnTo>
                      <a:pt x="109" y="336"/>
                    </a:lnTo>
                    <a:lnTo>
                      <a:pt x="89" y="351"/>
                    </a:lnTo>
                    <a:lnTo>
                      <a:pt x="68" y="364"/>
                    </a:lnTo>
                    <a:lnTo>
                      <a:pt x="47" y="378"/>
                    </a:lnTo>
                    <a:lnTo>
                      <a:pt x="24" y="391"/>
                    </a:lnTo>
                    <a:lnTo>
                      <a:pt x="0" y="403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" name="Freeform 17"/>
              <p:cNvSpPr>
                <a:spLocks/>
              </p:cNvSpPr>
              <p:nvPr userDrawn="1"/>
            </p:nvSpPr>
            <p:spPr bwMode="auto">
              <a:xfrm>
                <a:off x="6196013" y="1331913"/>
                <a:ext cx="268288" cy="319088"/>
              </a:xfrm>
              <a:custGeom>
                <a:avLst/>
                <a:gdLst>
                  <a:gd name="T0" fmla="*/ 339 w 339"/>
                  <a:gd name="T1" fmla="*/ 314 h 403"/>
                  <a:gd name="T2" fmla="*/ 339 w 339"/>
                  <a:gd name="T3" fmla="*/ 314 h 403"/>
                  <a:gd name="T4" fmla="*/ 333 w 339"/>
                  <a:gd name="T5" fmla="*/ 310 h 403"/>
                  <a:gd name="T6" fmla="*/ 312 w 339"/>
                  <a:gd name="T7" fmla="*/ 298 h 403"/>
                  <a:gd name="T8" fmla="*/ 281 w 339"/>
                  <a:gd name="T9" fmla="*/ 278 h 403"/>
                  <a:gd name="T10" fmla="*/ 261 w 339"/>
                  <a:gd name="T11" fmla="*/ 263 h 403"/>
                  <a:gd name="T12" fmla="*/ 241 w 339"/>
                  <a:gd name="T13" fmla="*/ 247 h 403"/>
                  <a:gd name="T14" fmla="*/ 218 w 339"/>
                  <a:gd name="T15" fmla="*/ 227 h 403"/>
                  <a:gd name="T16" fmla="*/ 193 w 339"/>
                  <a:gd name="T17" fmla="*/ 206 h 403"/>
                  <a:gd name="T18" fmla="*/ 169 w 339"/>
                  <a:gd name="T19" fmla="*/ 181 h 403"/>
                  <a:gd name="T20" fmla="*/ 143 w 339"/>
                  <a:gd name="T21" fmla="*/ 152 h 403"/>
                  <a:gd name="T22" fmla="*/ 116 w 339"/>
                  <a:gd name="T23" fmla="*/ 121 h 403"/>
                  <a:gd name="T24" fmla="*/ 89 w 339"/>
                  <a:gd name="T25" fmla="*/ 85 h 403"/>
                  <a:gd name="T26" fmla="*/ 64 w 339"/>
                  <a:gd name="T27" fmla="*/ 48 h 403"/>
                  <a:gd name="T28" fmla="*/ 38 w 339"/>
                  <a:gd name="T29" fmla="*/ 5 h 403"/>
                  <a:gd name="T30" fmla="*/ 38 w 339"/>
                  <a:gd name="T31" fmla="*/ 5 h 403"/>
                  <a:gd name="T32" fmla="*/ 31 w 339"/>
                  <a:gd name="T33" fmla="*/ 3 h 403"/>
                  <a:gd name="T34" fmla="*/ 24 w 339"/>
                  <a:gd name="T35" fmla="*/ 1 h 403"/>
                  <a:gd name="T36" fmla="*/ 16 w 339"/>
                  <a:gd name="T37" fmla="*/ 0 h 403"/>
                  <a:gd name="T38" fmla="*/ 10 w 339"/>
                  <a:gd name="T39" fmla="*/ 0 h 403"/>
                  <a:gd name="T40" fmla="*/ 7 w 339"/>
                  <a:gd name="T41" fmla="*/ 1 h 403"/>
                  <a:gd name="T42" fmla="*/ 4 w 339"/>
                  <a:gd name="T43" fmla="*/ 3 h 403"/>
                  <a:gd name="T44" fmla="*/ 2 w 339"/>
                  <a:gd name="T45" fmla="*/ 7 h 403"/>
                  <a:gd name="T46" fmla="*/ 0 w 339"/>
                  <a:gd name="T47" fmla="*/ 11 h 403"/>
                  <a:gd name="T48" fmla="*/ 0 w 339"/>
                  <a:gd name="T49" fmla="*/ 15 h 403"/>
                  <a:gd name="T50" fmla="*/ 0 w 339"/>
                  <a:gd name="T51" fmla="*/ 21 h 403"/>
                  <a:gd name="T52" fmla="*/ 0 w 339"/>
                  <a:gd name="T53" fmla="*/ 21 h 403"/>
                  <a:gd name="T54" fmla="*/ 4 w 339"/>
                  <a:gd name="T55" fmla="*/ 33 h 403"/>
                  <a:gd name="T56" fmla="*/ 16 w 339"/>
                  <a:gd name="T57" fmla="*/ 64 h 403"/>
                  <a:gd name="T58" fmla="*/ 27 w 339"/>
                  <a:gd name="T59" fmla="*/ 85 h 403"/>
                  <a:gd name="T60" fmla="*/ 39 w 339"/>
                  <a:gd name="T61" fmla="*/ 109 h 403"/>
                  <a:gd name="T62" fmla="*/ 55 w 339"/>
                  <a:gd name="T63" fmla="*/ 136 h 403"/>
                  <a:gd name="T64" fmla="*/ 72 w 339"/>
                  <a:gd name="T65" fmla="*/ 165 h 403"/>
                  <a:gd name="T66" fmla="*/ 93 w 339"/>
                  <a:gd name="T67" fmla="*/ 195 h 403"/>
                  <a:gd name="T68" fmla="*/ 119 w 339"/>
                  <a:gd name="T69" fmla="*/ 226 h 403"/>
                  <a:gd name="T70" fmla="*/ 145 w 339"/>
                  <a:gd name="T71" fmla="*/ 258 h 403"/>
                  <a:gd name="T72" fmla="*/ 177 w 339"/>
                  <a:gd name="T73" fmla="*/ 290 h 403"/>
                  <a:gd name="T74" fmla="*/ 195 w 339"/>
                  <a:gd name="T75" fmla="*/ 306 h 403"/>
                  <a:gd name="T76" fmla="*/ 212 w 339"/>
                  <a:gd name="T77" fmla="*/ 320 h 403"/>
                  <a:gd name="T78" fmla="*/ 230 w 339"/>
                  <a:gd name="T79" fmla="*/ 336 h 403"/>
                  <a:gd name="T80" fmla="*/ 250 w 339"/>
                  <a:gd name="T81" fmla="*/ 351 h 403"/>
                  <a:gd name="T82" fmla="*/ 272 w 339"/>
                  <a:gd name="T83" fmla="*/ 364 h 403"/>
                  <a:gd name="T84" fmla="*/ 293 w 339"/>
                  <a:gd name="T85" fmla="*/ 378 h 403"/>
                  <a:gd name="T86" fmla="*/ 316 w 339"/>
                  <a:gd name="T87" fmla="*/ 391 h 403"/>
                  <a:gd name="T88" fmla="*/ 339 w 339"/>
                  <a:gd name="T89" fmla="*/ 403 h 403"/>
                  <a:gd name="T90" fmla="*/ 339 w 339"/>
                  <a:gd name="T91" fmla="*/ 314 h 4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339" h="403">
                    <a:moveTo>
                      <a:pt x="339" y="314"/>
                    </a:moveTo>
                    <a:lnTo>
                      <a:pt x="339" y="314"/>
                    </a:lnTo>
                    <a:lnTo>
                      <a:pt x="333" y="310"/>
                    </a:lnTo>
                    <a:lnTo>
                      <a:pt x="312" y="298"/>
                    </a:lnTo>
                    <a:lnTo>
                      <a:pt x="281" y="278"/>
                    </a:lnTo>
                    <a:lnTo>
                      <a:pt x="261" y="263"/>
                    </a:lnTo>
                    <a:lnTo>
                      <a:pt x="241" y="247"/>
                    </a:lnTo>
                    <a:lnTo>
                      <a:pt x="218" y="227"/>
                    </a:lnTo>
                    <a:lnTo>
                      <a:pt x="193" y="206"/>
                    </a:lnTo>
                    <a:lnTo>
                      <a:pt x="169" y="181"/>
                    </a:lnTo>
                    <a:lnTo>
                      <a:pt x="143" y="152"/>
                    </a:lnTo>
                    <a:lnTo>
                      <a:pt x="116" y="121"/>
                    </a:lnTo>
                    <a:lnTo>
                      <a:pt x="89" y="85"/>
                    </a:lnTo>
                    <a:lnTo>
                      <a:pt x="64" y="48"/>
                    </a:lnTo>
                    <a:lnTo>
                      <a:pt x="38" y="5"/>
                    </a:lnTo>
                    <a:lnTo>
                      <a:pt x="38" y="5"/>
                    </a:lnTo>
                    <a:lnTo>
                      <a:pt x="31" y="3"/>
                    </a:lnTo>
                    <a:lnTo>
                      <a:pt x="24" y="1"/>
                    </a:lnTo>
                    <a:lnTo>
                      <a:pt x="16" y="0"/>
                    </a:lnTo>
                    <a:lnTo>
                      <a:pt x="10" y="0"/>
                    </a:lnTo>
                    <a:lnTo>
                      <a:pt x="7" y="1"/>
                    </a:lnTo>
                    <a:lnTo>
                      <a:pt x="4" y="3"/>
                    </a:lnTo>
                    <a:lnTo>
                      <a:pt x="2" y="7"/>
                    </a:lnTo>
                    <a:lnTo>
                      <a:pt x="0" y="11"/>
                    </a:lnTo>
                    <a:lnTo>
                      <a:pt x="0" y="15"/>
                    </a:lnTo>
                    <a:lnTo>
                      <a:pt x="0" y="21"/>
                    </a:lnTo>
                    <a:lnTo>
                      <a:pt x="0" y="21"/>
                    </a:lnTo>
                    <a:lnTo>
                      <a:pt x="4" y="33"/>
                    </a:lnTo>
                    <a:lnTo>
                      <a:pt x="16" y="64"/>
                    </a:lnTo>
                    <a:lnTo>
                      <a:pt x="27" y="85"/>
                    </a:lnTo>
                    <a:lnTo>
                      <a:pt x="39" y="109"/>
                    </a:lnTo>
                    <a:lnTo>
                      <a:pt x="55" y="136"/>
                    </a:lnTo>
                    <a:lnTo>
                      <a:pt x="72" y="165"/>
                    </a:lnTo>
                    <a:lnTo>
                      <a:pt x="93" y="195"/>
                    </a:lnTo>
                    <a:lnTo>
                      <a:pt x="119" y="226"/>
                    </a:lnTo>
                    <a:lnTo>
                      <a:pt x="145" y="258"/>
                    </a:lnTo>
                    <a:lnTo>
                      <a:pt x="177" y="290"/>
                    </a:lnTo>
                    <a:lnTo>
                      <a:pt x="195" y="306"/>
                    </a:lnTo>
                    <a:lnTo>
                      <a:pt x="212" y="320"/>
                    </a:lnTo>
                    <a:lnTo>
                      <a:pt x="230" y="336"/>
                    </a:lnTo>
                    <a:lnTo>
                      <a:pt x="250" y="351"/>
                    </a:lnTo>
                    <a:lnTo>
                      <a:pt x="272" y="364"/>
                    </a:lnTo>
                    <a:lnTo>
                      <a:pt x="293" y="378"/>
                    </a:lnTo>
                    <a:lnTo>
                      <a:pt x="316" y="391"/>
                    </a:lnTo>
                    <a:lnTo>
                      <a:pt x="339" y="403"/>
                    </a:lnTo>
                    <a:lnTo>
                      <a:pt x="339" y="314"/>
                    </a:lnTo>
                    <a:close/>
                  </a:path>
                </a:pathLst>
              </a:cu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0" name="Freeform 18"/>
              <p:cNvSpPr>
                <a:spLocks/>
              </p:cNvSpPr>
              <p:nvPr userDrawn="1"/>
            </p:nvSpPr>
            <p:spPr bwMode="auto">
              <a:xfrm>
                <a:off x="6196013" y="1331913"/>
                <a:ext cx="268288" cy="319088"/>
              </a:xfrm>
              <a:custGeom>
                <a:avLst/>
                <a:gdLst>
                  <a:gd name="T0" fmla="*/ 339 w 339"/>
                  <a:gd name="T1" fmla="*/ 314 h 403"/>
                  <a:gd name="T2" fmla="*/ 339 w 339"/>
                  <a:gd name="T3" fmla="*/ 314 h 403"/>
                  <a:gd name="T4" fmla="*/ 333 w 339"/>
                  <a:gd name="T5" fmla="*/ 310 h 403"/>
                  <a:gd name="T6" fmla="*/ 312 w 339"/>
                  <a:gd name="T7" fmla="*/ 298 h 403"/>
                  <a:gd name="T8" fmla="*/ 281 w 339"/>
                  <a:gd name="T9" fmla="*/ 278 h 403"/>
                  <a:gd name="T10" fmla="*/ 261 w 339"/>
                  <a:gd name="T11" fmla="*/ 263 h 403"/>
                  <a:gd name="T12" fmla="*/ 241 w 339"/>
                  <a:gd name="T13" fmla="*/ 247 h 403"/>
                  <a:gd name="T14" fmla="*/ 218 w 339"/>
                  <a:gd name="T15" fmla="*/ 227 h 403"/>
                  <a:gd name="T16" fmla="*/ 193 w 339"/>
                  <a:gd name="T17" fmla="*/ 206 h 403"/>
                  <a:gd name="T18" fmla="*/ 169 w 339"/>
                  <a:gd name="T19" fmla="*/ 181 h 403"/>
                  <a:gd name="T20" fmla="*/ 143 w 339"/>
                  <a:gd name="T21" fmla="*/ 152 h 403"/>
                  <a:gd name="T22" fmla="*/ 116 w 339"/>
                  <a:gd name="T23" fmla="*/ 121 h 403"/>
                  <a:gd name="T24" fmla="*/ 89 w 339"/>
                  <a:gd name="T25" fmla="*/ 85 h 403"/>
                  <a:gd name="T26" fmla="*/ 64 w 339"/>
                  <a:gd name="T27" fmla="*/ 48 h 403"/>
                  <a:gd name="T28" fmla="*/ 38 w 339"/>
                  <a:gd name="T29" fmla="*/ 5 h 403"/>
                  <a:gd name="T30" fmla="*/ 38 w 339"/>
                  <a:gd name="T31" fmla="*/ 5 h 403"/>
                  <a:gd name="T32" fmla="*/ 31 w 339"/>
                  <a:gd name="T33" fmla="*/ 3 h 403"/>
                  <a:gd name="T34" fmla="*/ 24 w 339"/>
                  <a:gd name="T35" fmla="*/ 1 h 403"/>
                  <a:gd name="T36" fmla="*/ 16 w 339"/>
                  <a:gd name="T37" fmla="*/ 0 h 403"/>
                  <a:gd name="T38" fmla="*/ 10 w 339"/>
                  <a:gd name="T39" fmla="*/ 0 h 403"/>
                  <a:gd name="T40" fmla="*/ 7 w 339"/>
                  <a:gd name="T41" fmla="*/ 1 h 403"/>
                  <a:gd name="T42" fmla="*/ 4 w 339"/>
                  <a:gd name="T43" fmla="*/ 3 h 403"/>
                  <a:gd name="T44" fmla="*/ 2 w 339"/>
                  <a:gd name="T45" fmla="*/ 7 h 403"/>
                  <a:gd name="T46" fmla="*/ 0 w 339"/>
                  <a:gd name="T47" fmla="*/ 11 h 403"/>
                  <a:gd name="T48" fmla="*/ 0 w 339"/>
                  <a:gd name="T49" fmla="*/ 15 h 403"/>
                  <a:gd name="T50" fmla="*/ 0 w 339"/>
                  <a:gd name="T51" fmla="*/ 21 h 403"/>
                  <a:gd name="T52" fmla="*/ 0 w 339"/>
                  <a:gd name="T53" fmla="*/ 21 h 403"/>
                  <a:gd name="T54" fmla="*/ 4 w 339"/>
                  <a:gd name="T55" fmla="*/ 33 h 403"/>
                  <a:gd name="T56" fmla="*/ 16 w 339"/>
                  <a:gd name="T57" fmla="*/ 64 h 403"/>
                  <a:gd name="T58" fmla="*/ 27 w 339"/>
                  <a:gd name="T59" fmla="*/ 85 h 403"/>
                  <a:gd name="T60" fmla="*/ 39 w 339"/>
                  <a:gd name="T61" fmla="*/ 109 h 403"/>
                  <a:gd name="T62" fmla="*/ 55 w 339"/>
                  <a:gd name="T63" fmla="*/ 136 h 403"/>
                  <a:gd name="T64" fmla="*/ 72 w 339"/>
                  <a:gd name="T65" fmla="*/ 165 h 403"/>
                  <a:gd name="T66" fmla="*/ 93 w 339"/>
                  <a:gd name="T67" fmla="*/ 195 h 403"/>
                  <a:gd name="T68" fmla="*/ 119 w 339"/>
                  <a:gd name="T69" fmla="*/ 226 h 403"/>
                  <a:gd name="T70" fmla="*/ 145 w 339"/>
                  <a:gd name="T71" fmla="*/ 258 h 403"/>
                  <a:gd name="T72" fmla="*/ 177 w 339"/>
                  <a:gd name="T73" fmla="*/ 290 h 403"/>
                  <a:gd name="T74" fmla="*/ 195 w 339"/>
                  <a:gd name="T75" fmla="*/ 306 h 403"/>
                  <a:gd name="T76" fmla="*/ 212 w 339"/>
                  <a:gd name="T77" fmla="*/ 320 h 403"/>
                  <a:gd name="T78" fmla="*/ 230 w 339"/>
                  <a:gd name="T79" fmla="*/ 336 h 403"/>
                  <a:gd name="T80" fmla="*/ 250 w 339"/>
                  <a:gd name="T81" fmla="*/ 351 h 403"/>
                  <a:gd name="T82" fmla="*/ 272 w 339"/>
                  <a:gd name="T83" fmla="*/ 364 h 403"/>
                  <a:gd name="T84" fmla="*/ 293 w 339"/>
                  <a:gd name="T85" fmla="*/ 378 h 403"/>
                  <a:gd name="T86" fmla="*/ 316 w 339"/>
                  <a:gd name="T87" fmla="*/ 391 h 403"/>
                  <a:gd name="T88" fmla="*/ 339 w 339"/>
                  <a:gd name="T89" fmla="*/ 403 h 4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339" h="403">
                    <a:moveTo>
                      <a:pt x="339" y="314"/>
                    </a:moveTo>
                    <a:lnTo>
                      <a:pt x="339" y="314"/>
                    </a:lnTo>
                    <a:lnTo>
                      <a:pt x="333" y="310"/>
                    </a:lnTo>
                    <a:lnTo>
                      <a:pt x="312" y="298"/>
                    </a:lnTo>
                    <a:lnTo>
                      <a:pt x="281" y="278"/>
                    </a:lnTo>
                    <a:lnTo>
                      <a:pt x="261" y="263"/>
                    </a:lnTo>
                    <a:lnTo>
                      <a:pt x="241" y="247"/>
                    </a:lnTo>
                    <a:lnTo>
                      <a:pt x="218" y="227"/>
                    </a:lnTo>
                    <a:lnTo>
                      <a:pt x="193" y="206"/>
                    </a:lnTo>
                    <a:lnTo>
                      <a:pt x="169" y="181"/>
                    </a:lnTo>
                    <a:lnTo>
                      <a:pt x="143" y="152"/>
                    </a:lnTo>
                    <a:lnTo>
                      <a:pt x="116" y="121"/>
                    </a:lnTo>
                    <a:lnTo>
                      <a:pt x="89" y="85"/>
                    </a:lnTo>
                    <a:lnTo>
                      <a:pt x="64" y="48"/>
                    </a:lnTo>
                    <a:lnTo>
                      <a:pt x="38" y="5"/>
                    </a:lnTo>
                    <a:lnTo>
                      <a:pt x="38" y="5"/>
                    </a:lnTo>
                    <a:lnTo>
                      <a:pt x="31" y="3"/>
                    </a:lnTo>
                    <a:lnTo>
                      <a:pt x="24" y="1"/>
                    </a:lnTo>
                    <a:lnTo>
                      <a:pt x="16" y="0"/>
                    </a:lnTo>
                    <a:lnTo>
                      <a:pt x="10" y="0"/>
                    </a:lnTo>
                    <a:lnTo>
                      <a:pt x="7" y="1"/>
                    </a:lnTo>
                    <a:lnTo>
                      <a:pt x="4" y="3"/>
                    </a:lnTo>
                    <a:lnTo>
                      <a:pt x="2" y="7"/>
                    </a:lnTo>
                    <a:lnTo>
                      <a:pt x="0" y="11"/>
                    </a:lnTo>
                    <a:lnTo>
                      <a:pt x="0" y="15"/>
                    </a:lnTo>
                    <a:lnTo>
                      <a:pt x="0" y="21"/>
                    </a:lnTo>
                    <a:lnTo>
                      <a:pt x="0" y="21"/>
                    </a:lnTo>
                    <a:lnTo>
                      <a:pt x="4" y="33"/>
                    </a:lnTo>
                    <a:lnTo>
                      <a:pt x="16" y="64"/>
                    </a:lnTo>
                    <a:lnTo>
                      <a:pt x="27" y="85"/>
                    </a:lnTo>
                    <a:lnTo>
                      <a:pt x="39" y="109"/>
                    </a:lnTo>
                    <a:lnTo>
                      <a:pt x="55" y="136"/>
                    </a:lnTo>
                    <a:lnTo>
                      <a:pt x="72" y="165"/>
                    </a:lnTo>
                    <a:lnTo>
                      <a:pt x="93" y="195"/>
                    </a:lnTo>
                    <a:lnTo>
                      <a:pt x="119" y="226"/>
                    </a:lnTo>
                    <a:lnTo>
                      <a:pt x="145" y="258"/>
                    </a:lnTo>
                    <a:lnTo>
                      <a:pt x="177" y="290"/>
                    </a:lnTo>
                    <a:lnTo>
                      <a:pt x="195" y="306"/>
                    </a:lnTo>
                    <a:lnTo>
                      <a:pt x="212" y="320"/>
                    </a:lnTo>
                    <a:lnTo>
                      <a:pt x="230" y="336"/>
                    </a:lnTo>
                    <a:lnTo>
                      <a:pt x="250" y="351"/>
                    </a:lnTo>
                    <a:lnTo>
                      <a:pt x="272" y="364"/>
                    </a:lnTo>
                    <a:lnTo>
                      <a:pt x="293" y="378"/>
                    </a:lnTo>
                    <a:lnTo>
                      <a:pt x="316" y="391"/>
                    </a:lnTo>
                    <a:lnTo>
                      <a:pt x="339" y="403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211" name="그룹 210"/>
            <p:cNvGrpSpPr/>
            <p:nvPr userDrawn="1"/>
          </p:nvGrpSpPr>
          <p:grpSpPr>
            <a:xfrm>
              <a:off x="1820863" y="0"/>
              <a:ext cx="1517650" cy="2308225"/>
              <a:chOff x="1820863" y="0"/>
              <a:chExt cx="1517650" cy="2308225"/>
            </a:xfrm>
          </p:grpSpPr>
          <p:sp>
            <p:nvSpPr>
              <p:cNvPr id="21" name="Freeform 19"/>
              <p:cNvSpPr>
                <a:spLocks/>
              </p:cNvSpPr>
              <p:nvPr userDrawn="1"/>
            </p:nvSpPr>
            <p:spPr bwMode="auto">
              <a:xfrm>
                <a:off x="2019300" y="0"/>
                <a:ext cx="1120775" cy="774700"/>
              </a:xfrm>
              <a:custGeom>
                <a:avLst/>
                <a:gdLst>
                  <a:gd name="T0" fmla="*/ 1201 w 1414"/>
                  <a:gd name="T1" fmla="*/ 836 h 976"/>
                  <a:gd name="T2" fmla="*/ 1097 w 1414"/>
                  <a:gd name="T3" fmla="*/ 836 h 976"/>
                  <a:gd name="T4" fmla="*/ 1097 w 1414"/>
                  <a:gd name="T5" fmla="*/ 0 h 976"/>
                  <a:gd name="T6" fmla="*/ 980 w 1414"/>
                  <a:gd name="T7" fmla="*/ 0 h 976"/>
                  <a:gd name="T8" fmla="*/ 980 w 1414"/>
                  <a:gd name="T9" fmla="*/ 836 h 976"/>
                  <a:gd name="T10" fmla="*/ 875 w 1414"/>
                  <a:gd name="T11" fmla="*/ 836 h 976"/>
                  <a:gd name="T12" fmla="*/ 875 w 1414"/>
                  <a:gd name="T13" fmla="*/ 0 h 976"/>
                  <a:gd name="T14" fmla="*/ 759 w 1414"/>
                  <a:gd name="T15" fmla="*/ 0 h 976"/>
                  <a:gd name="T16" fmla="*/ 759 w 1414"/>
                  <a:gd name="T17" fmla="*/ 836 h 976"/>
                  <a:gd name="T18" fmla="*/ 654 w 1414"/>
                  <a:gd name="T19" fmla="*/ 836 h 976"/>
                  <a:gd name="T20" fmla="*/ 654 w 1414"/>
                  <a:gd name="T21" fmla="*/ 0 h 976"/>
                  <a:gd name="T22" fmla="*/ 539 w 1414"/>
                  <a:gd name="T23" fmla="*/ 0 h 976"/>
                  <a:gd name="T24" fmla="*/ 539 w 1414"/>
                  <a:gd name="T25" fmla="*/ 836 h 976"/>
                  <a:gd name="T26" fmla="*/ 434 w 1414"/>
                  <a:gd name="T27" fmla="*/ 836 h 976"/>
                  <a:gd name="T28" fmla="*/ 434 w 1414"/>
                  <a:gd name="T29" fmla="*/ 0 h 976"/>
                  <a:gd name="T30" fmla="*/ 317 w 1414"/>
                  <a:gd name="T31" fmla="*/ 0 h 976"/>
                  <a:gd name="T32" fmla="*/ 317 w 1414"/>
                  <a:gd name="T33" fmla="*/ 836 h 976"/>
                  <a:gd name="T34" fmla="*/ 213 w 1414"/>
                  <a:gd name="T35" fmla="*/ 836 h 976"/>
                  <a:gd name="T36" fmla="*/ 213 w 1414"/>
                  <a:gd name="T37" fmla="*/ 0 h 976"/>
                  <a:gd name="T38" fmla="*/ 0 w 1414"/>
                  <a:gd name="T39" fmla="*/ 0 h 976"/>
                  <a:gd name="T40" fmla="*/ 0 w 1414"/>
                  <a:gd name="T41" fmla="*/ 976 h 976"/>
                  <a:gd name="T42" fmla="*/ 1414 w 1414"/>
                  <a:gd name="T43" fmla="*/ 976 h 976"/>
                  <a:gd name="T44" fmla="*/ 1414 w 1414"/>
                  <a:gd name="T45" fmla="*/ 0 h 976"/>
                  <a:gd name="T46" fmla="*/ 1201 w 1414"/>
                  <a:gd name="T47" fmla="*/ 0 h 976"/>
                  <a:gd name="T48" fmla="*/ 1201 w 1414"/>
                  <a:gd name="T49" fmla="*/ 836 h 9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414" h="976">
                    <a:moveTo>
                      <a:pt x="1201" y="836"/>
                    </a:moveTo>
                    <a:lnTo>
                      <a:pt x="1097" y="836"/>
                    </a:lnTo>
                    <a:lnTo>
                      <a:pt x="1097" y="0"/>
                    </a:lnTo>
                    <a:lnTo>
                      <a:pt x="980" y="0"/>
                    </a:lnTo>
                    <a:lnTo>
                      <a:pt x="980" y="836"/>
                    </a:lnTo>
                    <a:lnTo>
                      <a:pt x="875" y="836"/>
                    </a:lnTo>
                    <a:lnTo>
                      <a:pt x="875" y="0"/>
                    </a:lnTo>
                    <a:lnTo>
                      <a:pt x="759" y="0"/>
                    </a:lnTo>
                    <a:lnTo>
                      <a:pt x="759" y="836"/>
                    </a:lnTo>
                    <a:lnTo>
                      <a:pt x="654" y="836"/>
                    </a:lnTo>
                    <a:lnTo>
                      <a:pt x="654" y="0"/>
                    </a:lnTo>
                    <a:lnTo>
                      <a:pt x="539" y="0"/>
                    </a:lnTo>
                    <a:lnTo>
                      <a:pt x="539" y="836"/>
                    </a:lnTo>
                    <a:lnTo>
                      <a:pt x="434" y="836"/>
                    </a:lnTo>
                    <a:lnTo>
                      <a:pt x="434" y="0"/>
                    </a:lnTo>
                    <a:lnTo>
                      <a:pt x="317" y="0"/>
                    </a:lnTo>
                    <a:lnTo>
                      <a:pt x="317" y="836"/>
                    </a:lnTo>
                    <a:lnTo>
                      <a:pt x="213" y="836"/>
                    </a:lnTo>
                    <a:lnTo>
                      <a:pt x="213" y="0"/>
                    </a:lnTo>
                    <a:lnTo>
                      <a:pt x="0" y="0"/>
                    </a:lnTo>
                    <a:lnTo>
                      <a:pt x="0" y="976"/>
                    </a:lnTo>
                    <a:lnTo>
                      <a:pt x="1414" y="976"/>
                    </a:lnTo>
                    <a:lnTo>
                      <a:pt x="1414" y="0"/>
                    </a:lnTo>
                    <a:lnTo>
                      <a:pt x="1201" y="0"/>
                    </a:lnTo>
                    <a:lnTo>
                      <a:pt x="1201" y="836"/>
                    </a:lnTo>
                    <a:close/>
                  </a:path>
                </a:pathLst>
              </a:cu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2" name="Rectangle 20"/>
              <p:cNvSpPr>
                <a:spLocks noChangeArrowheads="1"/>
              </p:cNvSpPr>
              <p:nvPr userDrawn="1"/>
            </p:nvSpPr>
            <p:spPr bwMode="auto">
              <a:xfrm>
                <a:off x="2889250" y="0"/>
                <a:ext cx="82550" cy="663575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3" name="Rectangle 21"/>
              <p:cNvSpPr>
                <a:spLocks noChangeArrowheads="1"/>
              </p:cNvSpPr>
              <p:nvPr userDrawn="1"/>
            </p:nvSpPr>
            <p:spPr bwMode="auto">
              <a:xfrm>
                <a:off x="2713038" y="0"/>
                <a:ext cx="84138" cy="663575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4" name="Rectangle 22"/>
              <p:cNvSpPr>
                <a:spLocks noChangeArrowheads="1"/>
              </p:cNvSpPr>
              <p:nvPr userDrawn="1"/>
            </p:nvSpPr>
            <p:spPr bwMode="auto">
              <a:xfrm>
                <a:off x="2538413" y="0"/>
                <a:ext cx="82550" cy="663575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5" name="Rectangle 23"/>
              <p:cNvSpPr>
                <a:spLocks noChangeArrowheads="1"/>
              </p:cNvSpPr>
              <p:nvPr userDrawn="1"/>
            </p:nvSpPr>
            <p:spPr bwMode="auto">
              <a:xfrm>
                <a:off x="2362200" y="0"/>
                <a:ext cx="84138" cy="663575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6" name="Rectangle 24"/>
              <p:cNvSpPr>
                <a:spLocks noChangeArrowheads="1"/>
              </p:cNvSpPr>
              <p:nvPr userDrawn="1"/>
            </p:nvSpPr>
            <p:spPr bwMode="auto">
              <a:xfrm>
                <a:off x="2187575" y="0"/>
                <a:ext cx="82550" cy="663575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7" name="Freeform 25"/>
              <p:cNvSpPr>
                <a:spLocks noEditPoints="1"/>
              </p:cNvSpPr>
              <p:nvPr userDrawn="1"/>
            </p:nvSpPr>
            <p:spPr bwMode="auto">
              <a:xfrm>
                <a:off x="1820863" y="774700"/>
                <a:ext cx="1517650" cy="1533525"/>
              </a:xfrm>
              <a:custGeom>
                <a:avLst/>
                <a:gdLst>
                  <a:gd name="T0" fmla="*/ 0 w 1913"/>
                  <a:gd name="T1" fmla="*/ 1932 h 1932"/>
                  <a:gd name="T2" fmla="*/ 1913 w 1913"/>
                  <a:gd name="T3" fmla="*/ 0 h 1932"/>
                  <a:gd name="T4" fmla="*/ 250 w 1913"/>
                  <a:gd name="T5" fmla="*/ 0 h 1932"/>
                  <a:gd name="T6" fmla="*/ 468 w 1913"/>
                  <a:gd name="T7" fmla="*/ 1629 h 1932"/>
                  <a:gd name="T8" fmla="*/ 260 w 1913"/>
                  <a:gd name="T9" fmla="*/ 1420 h 1932"/>
                  <a:gd name="T10" fmla="*/ 468 w 1913"/>
                  <a:gd name="T11" fmla="*/ 1629 h 1932"/>
                  <a:gd name="T12" fmla="*/ 260 w 1913"/>
                  <a:gd name="T13" fmla="*/ 1234 h 1932"/>
                  <a:gd name="T14" fmla="*/ 468 w 1913"/>
                  <a:gd name="T15" fmla="*/ 1024 h 1932"/>
                  <a:gd name="T16" fmla="*/ 468 w 1913"/>
                  <a:gd name="T17" fmla="*/ 838 h 1932"/>
                  <a:gd name="T18" fmla="*/ 260 w 1913"/>
                  <a:gd name="T19" fmla="*/ 629 h 1932"/>
                  <a:gd name="T20" fmla="*/ 468 w 1913"/>
                  <a:gd name="T21" fmla="*/ 838 h 1932"/>
                  <a:gd name="T22" fmla="*/ 654 w 1913"/>
                  <a:gd name="T23" fmla="*/ 1629 h 1932"/>
                  <a:gd name="T24" fmla="*/ 865 w 1913"/>
                  <a:gd name="T25" fmla="*/ 1420 h 1932"/>
                  <a:gd name="T26" fmla="*/ 865 w 1913"/>
                  <a:gd name="T27" fmla="*/ 1234 h 1932"/>
                  <a:gd name="T28" fmla="*/ 654 w 1913"/>
                  <a:gd name="T29" fmla="*/ 1024 h 1932"/>
                  <a:gd name="T30" fmla="*/ 865 w 1913"/>
                  <a:gd name="T31" fmla="*/ 1234 h 1932"/>
                  <a:gd name="T32" fmla="*/ 654 w 1913"/>
                  <a:gd name="T33" fmla="*/ 838 h 1932"/>
                  <a:gd name="T34" fmla="*/ 865 w 1913"/>
                  <a:gd name="T35" fmla="*/ 629 h 1932"/>
                  <a:gd name="T36" fmla="*/ 1259 w 1913"/>
                  <a:gd name="T37" fmla="*/ 1629 h 1932"/>
                  <a:gd name="T38" fmla="*/ 1051 w 1913"/>
                  <a:gd name="T39" fmla="*/ 1420 h 1932"/>
                  <a:gd name="T40" fmla="*/ 1259 w 1913"/>
                  <a:gd name="T41" fmla="*/ 1629 h 1932"/>
                  <a:gd name="T42" fmla="*/ 1051 w 1913"/>
                  <a:gd name="T43" fmla="*/ 1234 h 1932"/>
                  <a:gd name="T44" fmla="*/ 1259 w 1913"/>
                  <a:gd name="T45" fmla="*/ 1024 h 1932"/>
                  <a:gd name="T46" fmla="*/ 1259 w 1913"/>
                  <a:gd name="T47" fmla="*/ 838 h 1932"/>
                  <a:gd name="T48" fmla="*/ 1051 w 1913"/>
                  <a:gd name="T49" fmla="*/ 629 h 1932"/>
                  <a:gd name="T50" fmla="*/ 1259 w 1913"/>
                  <a:gd name="T51" fmla="*/ 838 h 1932"/>
                  <a:gd name="T52" fmla="*/ 1446 w 1913"/>
                  <a:gd name="T53" fmla="*/ 1629 h 1932"/>
                  <a:gd name="T54" fmla="*/ 1656 w 1913"/>
                  <a:gd name="T55" fmla="*/ 1420 h 1932"/>
                  <a:gd name="T56" fmla="*/ 1656 w 1913"/>
                  <a:gd name="T57" fmla="*/ 1234 h 1932"/>
                  <a:gd name="T58" fmla="*/ 1446 w 1913"/>
                  <a:gd name="T59" fmla="*/ 1024 h 1932"/>
                  <a:gd name="T60" fmla="*/ 1656 w 1913"/>
                  <a:gd name="T61" fmla="*/ 1234 h 1932"/>
                  <a:gd name="T62" fmla="*/ 1446 w 1913"/>
                  <a:gd name="T63" fmla="*/ 838 h 1932"/>
                  <a:gd name="T64" fmla="*/ 1656 w 1913"/>
                  <a:gd name="T65" fmla="*/ 629 h 1932"/>
                  <a:gd name="T66" fmla="*/ 1446 w 1913"/>
                  <a:gd name="T67" fmla="*/ 233 h 1932"/>
                  <a:gd name="T68" fmla="*/ 1656 w 1913"/>
                  <a:gd name="T69" fmla="*/ 443 h 1932"/>
                  <a:gd name="T70" fmla="*/ 1446 w 1913"/>
                  <a:gd name="T71" fmla="*/ 233 h 1932"/>
                  <a:gd name="T72" fmla="*/ 1259 w 1913"/>
                  <a:gd name="T73" fmla="*/ 233 h 1932"/>
                  <a:gd name="T74" fmla="*/ 1051 w 1913"/>
                  <a:gd name="T75" fmla="*/ 443 h 1932"/>
                  <a:gd name="T76" fmla="*/ 654 w 1913"/>
                  <a:gd name="T77" fmla="*/ 233 h 1932"/>
                  <a:gd name="T78" fmla="*/ 865 w 1913"/>
                  <a:gd name="T79" fmla="*/ 443 h 1932"/>
                  <a:gd name="T80" fmla="*/ 654 w 1913"/>
                  <a:gd name="T81" fmla="*/ 233 h 1932"/>
                  <a:gd name="T82" fmla="*/ 468 w 1913"/>
                  <a:gd name="T83" fmla="*/ 233 h 1932"/>
                  <a:gd name="T84" fmla="*/ 260 w 1913"/>
                  <a:gd name="T85" fmla="*/ 443 h 19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913" h="1932">
                    <a:moveTo>
                      <a:pt x="0" y="0"/>
                    </a:moveTo>
                    <a:lnTo>
                      <a:pt x="0" y="1932"/>
                    </a:lnTo>
                    <a:lnTo>
                      <a:pt x="1913" y="1932"/>
                    </a:lnTo>
                    <a:lnTo>
                      <a:pt x="1913" y="0"/>
                    </a:lnTo>
                    <a:lnTo>
                      <a:pt x="1664" y="0"/>
                    </a:lnTo>
                    <a:lnTo>
                      <a:pt x="250" y="0"/>
                    </a:lnTo>
                    <a:lnTo>
                      <a:pt x="0" y="0"/>
                    </a:lnTo>
                    <a:close/>
                    <a:moveTo>
                      <a:pt x="468" y="1629"/>
                    </a:moveTo>
                    <a:lnTo>
                      <a:pt x="260" y="1629"/>
                    </a:lnTo>
                    <a:lnTo>
                      <a:pt x="260" y="1420"/>
                    </a:lnTo>
                    <a:lnTo>
                      <a:pt x="468" y="1420"/>
                    </a:lnTo>
                    <a:lnTo>
                      <a:pt x="468" y="1629"/>
                    </a:lnTo>
                    <a:close/>
                    <a:moveTo>
                      <a:pt x="468" y="1234"/>
                    </a:moveTo>
                    <a:lnTo>
                      <a:pt x="260" y="1234"/>
                    </a:lnTo>
                    <a:lnTo>
                      <a:pt x="260" y="1024"/>
                    </a:lnTo>
                    <a:lnTo>
                      <a:pt x="468" y="1024"/>
                    </a:lnTo>
                    <a:lnTo>
                      <a:pt x="468" y="1234"/>
                    </a:lnTo>
                    <a:close/>
                    <a:moveTo>
                      <a:pt x="468" y="838"/>
                    </a:moveTo>
                    <a:lnTo>
                      <a:pt x="260" y="838"/>
                    </a:lnTo>
                    <a:lnTo>
                      <a:pt x="260" y="629"/>
                    </a:lnTo>
                    <a:lnTo>
                      <a:pt x="468" y="629"/>
                    </a:lnTo>
                    <a:lnTo>
                      <a:pt x="468" y="838"/>
                    </a:lnTo>
                    <a:close/>
                    <a:moveTo>
                      <a:pt x="865" y="1629"/>
                    </a:moveTo>
                    <a:lnTo>
                      <a:pt x="654" y="1629"/>
                    </a:lnTo>
                    <a:lnTo>
                      <a:pt x="654" y="1420"/>
                    </a:lnTo>
                    <a:lnTo>
                      <a:pt x="865" y="1420"/>
                    </a:lnTo>
                    <a:lnTo>
                      <a:pt x="865" y="1629"/>
                    </a:lnTo>
                    <a:close/>
                    <a:moveTo>
                      <a:pt x="865" y="1234"/>
                    </a:moveTo>
                    <a:lnTo>
                      <a:pt x="654" y="1234"/>
                    </a:lnTo>
                    <a:lnTo>
                      <a:pt x="654" y="1024"/>
                    </a:lnTo>
                    <a:lnTo>
                      <a:pt x="865" y="1024"/>
                    </a:lnTo>
                    <a:lnTo>
                      <a:pt x="865" y="1234"/>
                    </a:lnTo>
                    <a:close/>
                    <a:moveTo>
                      <a:pt x="865" y="838"/>
                    </a:moveTo>
                    <a:lnTo>
                      <a:pt x="654" y="838"/>
                    </a:lnTo>
                    <a:lnTo>
                      <a:pt x="654" y="629"/>
                    </a:lnTo>
                    <a:lnTo>
                      <a:pt x="865" y="629"/>
                    </a:lnTo>
                    <a:lnTo>
                      <a:pt x="865" y="838"/>
                    </a:lnTo>
                    <a:close/>
                    <a:moveTo>
                      <a:pt x="1259" y="1629"/>
                    </a:moveTo>
                    <a:lnTo>
                      <a:pt x="1051" y="1629"/>
                    </a:lnTo>
                    <a:lnTo>
                      <a:pt x="1051" y="1420"/>
                    </a:lnTo>
                    <a:lnTo>
                      <a:pt x="1259" y="1420"/>
                    </a:lnTo>
                    <a:lnTo>
                      <a:pt x="1259" y="1629"/>
                    </a:lnTo>
                    <a:close/>
                    <a:moveTo>
                      <a:pt x="1259" y="1234"/>
                    </a:moveTo>
                    <a:lnTo>
                      <a:pt x="1051" y="1234"/>
                    </a:lnTo>
                    <a:lnTo>
                      <a:pt x="1051" y="1024"/>
                    </a:lnTo>
                    <a:lnTo>
                      <a:pt x="1259" y="1024"/>
                    </a:lnTo>
                    <a:lnTo>
                      <a:pt x="1259" y="1234"/>
                    </a:lnTo>
                    <a:close/>
                    <a:moveTo>
                      <a:pt x="1259" y="838"/>
                    </a:moveTo>
                    <a:lnTo>
                      <a:pt x="1051" y="838"/>
                    </a:lnTo>
                    <a:lnTo>
                      <a:pt x="1051" y="629"/>
                    </a:lnTo>
                    <a:lnTo>
                      <a:pt x="1259" y="629"/>
                    </a:lnTo>
                    <a:lnTo>
                      <a:pt x="1259" y="838"/>
                    </a:lnTo>
                    <a:close/>
                    <a:moveTo>
                      <a:pt x="1656" y="1629"/>
                    </a:moveTo>
                    <a:lnTo>
                      <a:pt x="1446" y="1629"/>
                    </a:lnTo>
                    <a:lnTo>
                      <a:pt x="1446" y="1420"/>
                    </a:lnTo>
                    <a:lnTo>
                      <a:pt x="1656" y="1420"/>
                    </a:lnTo>
                    <a:lnTo>
                      <a:pt x="1656" y="1629"/>
                    </a:lnTo>
                    <a:close/>
                    <a:moveTo>
                      <a:pt x="1656" y="1234"/>
                    </a:moveTo>
                    <a:lnTo>
                      <a:pt x="1446" y="1234"/>
                    </a:lnTo>
                    <a:lnTo>
                      <a:pt x="1446" y="1024"/>
                    </a:lnTo>
                    <a:lnTo>
                      <a:pt x="1656" y="1024"/>
                    </a:lnTo>
                    <a:lnTo>
                      <a:pt x="1656" y="1234"/>
                    </a:lnTo>
                    <a:close/>
                    <a:moveTo>
                      <a:pt x="1656" y="838"/>
                    </a:moveTo>
                    <a:lnTo>
                      <a:pt x="1446" y="838"/>
                    </a:lnTo>
                    <a:lnTo>
                      <a:pt x="1446" y="629"/>
                    </a:lnTo>
                    <a:lnTo>
                      <a:pt x="1656" y="629"/>
                    </a:lnTo>
                    <a:lnTo>
                      <a:pt x="1656" y="838"/>
                    </a:lnTo>
                    <a:close/>
                    <a:moveTo>
                      <a:pt x="1446" y="233"/>
                    </a:moveTo>
                    <a:lnTo>
                      <a:pt x="1656" y="233"/>
                    </a:lnTo>
                    <a:lnTo>
                      <a:pt x="1656" y="443"/>
                    </a:lnTo>
                    <a:lnTo>
                      <a:pt x="1446" y="443"/>
                    </a:lnTo>
                    <a:lnTo>
                      <a:pt x="1446" y="233"/>
                    </a:lnTo>
                    <a:close/>
                    <a:moveTo>
                      <a:pt x="1051" y="233"/>
                    </a:moveTo>
                    <a:lnTo>
                      <a:pt x="1259" y="233"/>
                    </a:lnTo>
                    <a:lnTo>
                      <a:pt x="1259" y="443"/>
                    </a:lnTo>
                    <a:lnTo>
                      <a:pt x="1051" y="443"/>
                    </a:lnTo>
                    <a:lnTo>
                      <a:pt x="1051" y="233"/>
                    </a:lnTo>
                    <a:close/>
                    <a:moveTo>
                      <a:pt x="654" y="233"/>
                    </a:moveTo>
                    <a:lnTo>
                      <a:pt x="865" y="233"/>
                    </a:lnTo>
                    <a:lnTo>
                      <a:pt x="865" y="443"/>
                    </a:lnTo>
                    <a:lnTo>
                      <a:pt x="654" y="443"/>
                    </a:lnTo>
                    <a:lnTo>
                      <a:pt x="654" y="233"/>
                    </a:lnTo>
                    <a:close/>
                    <a:moveTo>
                      <a:pt x="260" y="233"/>
                    </a:moveTo>
                    <a:lnTo>
                      <a:pt x="468" y="233"/>
                    </a:lnTo>
                    <a:lnTo>
                      <a:pt x="468" y="443"/>
                    </a:lnTo>
                    <a:lnTo>
                      <a:pt x="260" y="443"/>
                    </a:lnTo>
                    <a:lnTo>
                      <a:pt x="260" y="233"/>
                    </a:lnTo>
                    <a:close/>
                  </a:path>
                </a:pathLst>
              </a:cu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8" name="Rectangle 26"/>
              <p:cNvSpPr>
                <a:spLocks noChangeArrowheads="1"/>
              </p:cNvSpPr>
              <p:nvPr userDrawn="1"/>
            </p:nvSpPr>
            <p:spPr bwMode="auto">
              <a:xfrm>
                <a:off x="2025650" y="958850"/>
                <a:ext cx="166688" cy="166688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9" name="Rectangle 27"/>
              <p:cNvSpPr>
                <a:spLocks noChangeArrowheads="1"/>
              </p:cNvSpPr>
              <p:nvPr userDrawn="1"/>
            </p:nvSpPr>
            <p:spPr bwMode="auto">
              <a:xfrm>
                <a:off x="2339975" y="958850"/>
                <a:ext cx="166688" cy="166688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0" name="Rectangle 28"/>
              <p:cNvSpPr>
                <a:spLocks noChangeArrowheads="1"/>
              </p:cNvSpPr>
              <p:nvPr userDrawn="1"/>
            </p:nvSpPr>
            <p:spPr bwMode="auto">
              <a:xfrm>
                <a:off x="2654300" y="958850"/>
                <a:ext cx="165100" cy="166688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" name="Rectangle 29"/>
              <p:cNvSpPr>
                <a:spLocks noChangeArrowheads="1"/>
              </p:cNvSpPr>
              <p:nvPr userDrawn="1"/>
            </p:nvSpPr>
            <p:spPr bwMode="auto">
              <a:xfrm>
                <a:off x="2967038" y="958850"/>
                <a:ext cx="166688" cy="166688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" name="Rectangle 30"/>
              <p:cNvSpPr>
                <a:spLocks noChangeArrowheads="1"/>
              </p:cNvSpPr>
              <p:nvPr userDrawn="1"/>
            </p:nvSpPr>
            <p:spPr bwMode="auto">
              <a:xfrm>
                <a:off x="2025650" y="1273175"/>
                <a:ext cx="166688" cy="166688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" name="Rectangle 31"/>
              <p:cNvSpPr>
                <a:spLocks noChangeArrowheads="1"/>
              </p:cNvSpPr>
              <p:nvPr userDrawn="1"/>
            </p:nvSpPr>
            <p:spPr bwMode="auto">
              <a:xfrm>
                <a:off x="2339975" y="1273175"/>
                <a:ext cx="166688" cy="166688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" name="Rectangle 32"/>
              <p:cNvSpPr>
                <a:spLocks noChangeArrowheads="1"/>
              </p:cNvSpPr>
              <p:nvPr userDrawn="1"/>
            </p:nvSpPr>
            <p:spPr bwMode="auto">
              <a:xfrm>
                <a:off x="2654300" y="1273175"/>
                <a:ext cx="165100" cy="166688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" name="Rectangle 33"/>
              <p:cNvSpPr>
                <a:spLocks noChangeArrowheads="1"/>
              </p:cNvSpPr>
              <p:nvPr userDrawn="1"/>
            </p:nvSpPr>
            <p:spPr bwMode="auto">
              <a:xfrm>
                <a:off x="2967038" y="1273175"/>
                <a:ext cx="166688" cy="166688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6" name="Rectangle 34"/>
              <p:cNvSpPr>
                <a:spLocks noChangeArrowheads="1"/>
              </p:cNvSpPr>
              <p:nvPr userDrawn="1"/>
            </p:nvSpPr>
            <p:spPr bwMode="auto">
              <a:xfrm>
                <a:off x="2025650" y="1587500"/>
                <a:ext cx="166688" cy="166688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" name="Rectangle 35"/>
              <p:cNvSpPr>
                <a:spLocks noChangeArrowheads="1"/>
              </p:cNvSpPr>
              <p:nvPr userDrawn="1"/>
            </p:nvSpPr>
            <p:spPr bwMode="auto">
              <a:xfrm>
                <a:off x="2339975" y="1587500"/>
                <a:ext cx="166688" cy="166688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" name="Rectangle 36"/>
              <p:cNvSpPr>
                <a:spLocks noChangeArrowheads="1"/>
              </p:cNvSpPr>
              <p:nvPr userDrawn="1"/>
            </p:nvSpPr>
            <p:spPr bwMode="auto">
              <a:xfrm>
                <a:off x="2654300" y="1587500"/>
                <a:ext cx="165100" cy="166688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9" name="Rectangle 37"/>
              <p:cNvSpPr>
                <a:spLocks noChangeArrowheads="1"/>
              </p:cNvSpPr>
              <p:nvPr userDrawn="1"/>
            </p:nvSpPr>
            <p:spPr bwMode="auto">
              <a:xfrm>
                <a:off x="2967038" y="1587500"/>
                <a:ext cx="166688" cy="166688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0" name="Rectangle 38"/>
              <p:cNvSpPr>
                <a:spLocks noChangeArrowheads="1"/>
              </p:cNvSpPr>
              <p:nvPr userDrawn="1"/>
            </p:nvSpPr>
            <p:spPr bwMode="auto">
              <a:xfrm>
                <a:off x="2025650" y="1901825"/>
                <a:ext cx="166688" cy="165100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1" name="Rectangle 39"/>
              <p:cNvSpPr>
                <a:spLocks noChangeArrowheads="1"/>
              </p:cNvSpPr>
              <p:nvPr userDrawn="1"/>
            </p:nvSpPr>
            <p:spPr bwMode="auto">
              <a:xfrm>
                <a:off x="2339975" y="1901825"/>
                <a:ext cx="166688" cy="165100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2" name="Rectangle 40"/>
              <p:cNvSpPr>
                <a:spLocks noChangeArrowheads="1"/>
              </p:cNvSpPr>
              <p:nvPr userDrawn="1"/>
            </p:nvSpPr>
            <p:spPr bwMode="auto">
              <a:xfrm>
                <a:off x="2654300" y="1901825"/>
                <a:ext cx="165100" cy="165100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3" name="Rectangle 41"/>
              <p:cNvSpPr>
                <a:spLocks noChangeArrowheads="1"/>
              </p:cNvSpPr>
              <p:nvPr userDrawn="1"/>
            </p:nvSpPr>
            <p:spPr bwMode="auto">
              <a:xfrm>
                <a:off x="2967038" y="1901825"/>
                <a:ext cx="166688" cy="165100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212" name="그룹 211"/>
            <p:cNvGrpSpPr/>
            <p:nvPr userDrawn="1"/>
          </p:nvGrpSpPr>
          <p:grpSpPr>
            <a:xfrm>
              <a:off x="355600" y="0"/>
              <a:ext cx="1462088" cy="2308226"/>
              <a:chOff x="355600" y="0"/>
              <a:chExt cx="1462088" cy="2308226"/>
            </a:xfrm>
          </p:grpSpPr>
          <p:sp>
            <p:nvSpPr>
              <p:cNvPr id="44" name="Freeform 42"/>
              <p:cNvSpPr>
                <a:spLocks/>
              </p:cNvSpPr>
              <p:nvPr userDrawn="1"/>
            </p:nvSpPr>
            <p:spPr bwMode="auto">
              <a:xfrm>
                <a:off x="666750" y="0"/>
                <a:ext cx="839788" cy="473075"/>
              </a:xfrm>
              <a:custGeom>
                <a:avLst/>
                <a:gdLst>
                  <a:gd name="T0" fmla="*/ 867 w 1059"/>
                  <a:gd name="T1" fmla="*/ 541 h 596"/>
                  <a:gd name="T2" fmla="*/ 759 w 1059"/>
                  <a:gd name="T3" fmla="*/ 541 h 596"/>
                  <a:gd name="T4" fmla="*/ 759 w 1059"/>
                  <a:gd name="T5" fmla="*/ 0 h 596"/>
                  <a:gd name="T6" fmla="*/ 583 w 1059"/>
                  <a:gd name="T7" fmla="*/ 0 h 596"/>
                  <a:gd name="T8" fmla="*/ 583 w 1059"/>
                  <a:gd name="T9" fmla="*/ 541 h 596"/>
                  <a:gd name="T10" fmla="*/ 475 w 1059"/>
                  <a:gd name="T11" fmla="*/ 541 h 596"/>
                  <a:gd name="T12" fmla="*/ 475 w 1059"/>
                  <a:gd name="T13" fmla="*/ 0 h 596"/>
                  <a:gd name="T14" fmla="*/ 299 w 1059"/>
                  <a:gd name="T15" fmla="*/ 0 h 596"/>
                  <a:gd name="T16" fmla="*/ 299 w 1059"/>
                  <a:gd name="T17" fmla="*/ 541 h 596"/>
                  <a:gd name="T18" fmla="*/ 190 w 1059"/>
                  <a:gd name="T19" fmla="*/ 541 h 596"/>
                  <a:gd name="T20" fmla="*/ 190 w 1059"/>
                  <a:gd name="T21" fmla="*/ 0 h 596"/>
                  <a:gd name="T22" fmla="*/ 0 w 1059"/>
                  <a:gd name="T23" fmla="*/ 0 h 596"/>
                  <a:gd name="T24" fmla="*/ 0 w 1059"/>
                  <a:gd name="T25" fmla="*/ 596 h 596"/>
                  <a:gd name="T26" fmla="*/ 1059 w 1059"/>
                  <a:gd name="T27" fmla="*/ 596 h 596"/>
                  <a:gd name="T28" fmla="*/ 1059 w 1059"/>
                  <a:gd name="T29" fmla="*/ 0 h 596"/>
                  <a:gd name="T30" fmla="*/ 867 w 1059"/>
                  <a:gd name="T31" fmla="*/ 0 h 596"/>
                  <a:gd name="T32" fmla="*/ 867 w 1059"/>
                  <a:gd name="T33" fmla="*/ 541 h 5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059" h="596">
                    <a:moveTo>
                      <a:pt x="867" y="541"/>
                    </a:moveTo>
                    <a:lnTo>
                      <a:pt x="759" y="541"/>
                    </a:lnTo>
                    <a:lnTo>
                      <a:pt x="759" y="0"/>
                    </a:lnTo>
                    <a:lnTo>
                      <a:pt x="583" y="0"/>
                    </a:lnTo>
                    <a:lnTo>
                      <a:pt x="583" y="541"/>
                    </a:lnTo>
                    <a:lnTo>
                      <a:pt x="475" y="541"/>
                    </a:lnTo>
                    <a:lnTo>
                      <a:pt x="475" y="0"/>
                    </a:lnTo>
                    <a:lnTo>
                      <a:pt x="299" y="0"/>
                    </a:lnTo>
                    <a:lnTo>
                      <a:pt x="299" y="541"/>
                    </a:lnTo>
                    <a:lnTo>
                      <a:pt x="190" y="541"/>
                    </a:lnTo>
                    <a:lnTo>
                      <a:pt x="190" y="0"/>
                    </a:lnTo>
                    <a:lnTo>
                      <a:pt x="0" y="0"/>
                    </a:lnTo>
                    <a:lnTo>
                      <a:pt x="0" y="596"/>
                    </a:lnTo>
                    <a:lnTo>
                      <a:pt x="1059" y="596"/>
                    </a:lnTo>
                    <a:lnTo>
                      <a:pt x="1059" y="0"/>
                    </a:lnTo>
                    <a:lnTo>
                      <a:pt x="867" y="0"/>
                    </a:lnTo>
                    <a:lnTo>
                      <a:pt x="867" y="541"/>
                    </a:lnTo>
                    <a:close/>
                  </a:path>
                </a:pathLst>
              </a:cu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5" name="Freeform 43"/>
              <p:cNvSpPr>
                <a:spLocks noEditPoints="1"/>
              </p:cNvSpPr>
              <p:nvPr userDrawn="1"/>
            </p:nvSpPr>
            <p:spPr bwMode="auto">
              <a:xfrm>
                <a:off x="527050" y="655638"/>
                <a:ext cx="1117600" cy="1652588"/>
              </a:xfrm>
              <a:custGeom>
                <a:avLst/>
                <a:gdLst>
                  <a:gd name="T0" fmla="*/ 1408 w 1408"/>
                  <a:gd name="T1" fmla="*/ 2082 h 2082"/>
                  <a:gd name="T2" fmla="*/ 0 w 1408"/>
                  <a:gd name="T3" fmla="*/ 0 h 2082"/>
                  <a:gd name="T4" fmla="*/ 961 w 1408"/>
                  <a:gd name="T5" fmla="*/ 284 h 2082"/>
                  <a:gd name="T6" fmla="*/ 1178 w 1408"/>
                  <a:gd name="T7" fmla="*/ 528 h 2082"/>
                  <a:gd name="T8" fmla="*/ 961 w 1408"/>
                  <a:gd name="T9" fmla="*/ 284 h 2082"/>
                  <a:gd name="T10" fmla="*/ 1178 w 1408"/>
                  <a:gd name="T11" fmla="*/ 704 h 2082"/>
                  <a:gd name="T12" fmla="*/ 961 w 1408"/>
                  <a:gd name="T13" fmla="*/ 948 h 2082"/>
                  <a:gd name="T14" fmla="*/ 961 w 1408"/>
                  <a:gd name="T15" fmla="*/ 1123 h 2082"/>
                  <a:gd name="T16" fmla="*/ 1178 w 1408"/>
                  <a:gd name="T17" fmla="*/ 1368 h 2082"/>
                  <a:gd name="T18" fmla="*/ 961 w 1408"/>
                  <a:gd name="T19" fmla="*/ 1123 h 2082"/>
                  <a:gd name="T20" fmla="*/ 1178 w 1408"/>
                  <a:gd name="T21" fmla="*/ 1543 h 2082"/>
                  <a:gd name="T22" fmla="*/ 961 w 1408"/>
                  <a:gd name="T23" fmla="*/ 1787 h 2082"/>
                  <a:gd name="T24" fmla="*/ 595 w 1408"/>
                  <a:gd name="T25" fmla="*/ 284 h 2082"/>
                  <a:gd name="T26" fmla="*/ 812 w 1408"/>
                  <a:gd name="T27" fmla="*/ 528 h 2082"/>
                  <a:gd name="T28" fmla="*/ 595 w 1408"/>
                  <a:gd name="T29" fmla="*/ 284 h 2082"/>
                  <a:gd name="T30" fmla="*/ 812 w 1408"/>
                  <a:gd name="T31" fmla="*/ 704 h 2082"/>
                  <a:gd name="T32" fmla="*/ 595 w 1408"/>
                  <a:gd name="T33" fmla="*/ 948 h 2082"/>
                  <a:gd name="T34" fmla="*/ 595 w 1408"/>
                  <a:gd name="T35" fmla="*/ 1123 h 2082"/>
                  <a:gd name="T36" fmla="*/ 812 w 1408"/>
                  <a:gd name="T37" fmla="*/ 1368 h 2082"/>
                  <a:gd name="T38" fmla="*/ 595 w 1408"/>
                  <a:gd name="T39" fmla="*/ 1123 h 2082"/>
                  <a:gd name="T40" fmla="*/ 812 w 1408"/>
                  <a:gd name="T41" fmla="*/ 1543 h 2082"/>
                  <a:gd name="T42" fmla="*/ 595 w 1408"/>
                  <a:gd name="T43" fmla="*/ 1787 h 2082"/>
                  <a:gd name="T44" fmla="*/ 230 w 1408"/>
                  <a:gd name="T45" fmla="*/ 284 h 2082"/>
                  <a:gd name="T46" fmla="*/ 446 w 1408"/>
                  <a:gd name="T47" fmla="*/ 528 h 2082"/>
                  <a:gd name="T48" fmla="*/ 230 w 1408"/>
                  <a:gd name="T49" fmla="*/ 284 h 2082"/>
                  <a:gd name="T50" fmla="*/ 446 w 1408"/>
                  <a:gd name="T51" fmla="*/ 704 h 2082"/>
                  <a:gd name="T52" fmla="*/ 230 w 1408"/>
                  <a:gd name="T53" fmla="*/ 948 h 2082"/>
                  <a:gd name="T54" fmla="*/ 230 w 1408"/>
                  <a:gd name="T55" fmla="*/ 1123 h 2082"/>
                  <a:gd name="T56" fmla="*/ 446 w 1408"/>
                  <a:gd name="T57" fmla="*/ 1368 h 2082"/>
                  <a:gd name="T58" fmla="*/ 230 w 1408"/>
                  <a:gd name="T59" fmla="*/ 1123 h 2082"/>
                  <a:gd name="T60" fmla="*/ 446 w 1408"/>
                  <a:gd name="T61" fmla="*/ 1787 h 2082"/>
                  <a:gd name="T62" fmla="*/ 230 w 1408"/>
                  <a:gd name="T63" fmla="*/ 1543 h 20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408" h="2082">
                    <a:moveTo>
                      <a:pt x="0" y="2082"/>
                    </a:moveTo>
                    <a:lnTo>
                      <a:pt x="1408" y="2082"/>
                    </a:lnTo>
                    <a:lnTo>
                      <a:pt x="1408" y="0"/>
                    </a:lnTo>
                    <a:lnTo>
                      <a:pt x="0" y="0"/>
                    </a:lnTo>
                    <a:lnTo>
                      <a:pt x="0" y="2082"/>
                    </a:lnTo>
                    <a:close/>
                    <a:moveTo>
                      <a:pt x="961" y="284"/>
                    </a:moveTo>
                    <a:lnTo>
                      <a:pt x="1178" y="284"/>
                    </a:lnTo>
                    <a:lnTo>
                      <a:pt x="1178" y="528"/>
                    </a:lnTo>
                    <a:lnTo>
                      <a:pt x="961" y="528"/>
                    </a:lnTo>
                    <a:lnTo>
                      <a:pt x="961" y="284"/>
                    </a:lnTo>
                    <a:close/>
                    <a:moveTo>
                      <a:pt x="961" y="704"/>
                    </a:moveTo>
                    <a:lnTo>
                      <a:pt x="1178" y="704"/>
                    </a:lnTo>
                    <a:lnTo>
                      <a:pt x="1178" y="948"/>
                    </a:lnTo>
                    <a:lnTo>
                      <a:pt x="961" y="948"/>
                    </a:lnTo>
                    <a:lnTo>
                      <a:pt x="961" y="704"/>
                    </a:lnTo>
                    <a:close/>
                    <a:moveTo>
                      <a:pt x="961" y="1123"/>
                    </a:moveTo>
                    <a:lnTo>
                      <a:pt x="1178" y="1123"/>
                    </a:lnTo>
                    <a:lnTo>
                      <a:pt x="1178" y="1368"/>
                    </a:lnTo>
                    <a:lnTo>
                      <a:pt x="961" y="1368"/>
                    </a:lnTo>
                    <a:lnTo>
                      <a:pt x="961" y="1123"/>
                    </a:lnTo>
                    <a:close/>
                    <a:moveTo>
                      <a:pt x="961" y="1543"/>
                    </a:moveTo>
                    <a:lnTo>
                      <a:pt x="1178" y="1543"/>
                    </a:lnTo>
                    <a:lnTo>
                      <a:pt x="1178" y="1787"/>
                    </a:lnTo>
                    <a:lnTo>
                      <a:pt x="961" y="1787"/>
                    </a:lnTo>
                    <a:lnTo>
                      <a:pt x="961" y="1543"/>
                    </a:lnTo>
                    <a:close/>
                    <a:moveTo>
                      <a:pt x="595" y="284"/>
                    </a:moveTo>
                    <a:lnTo>
                      <a:pt x="812" y="284"/>
                    </a:lnTo>
                    <a:lnTo>
                      <a:pt x="812" y="528"/>
                    </a:lnTo>
                    <a:lnTo>
                      <a:pt x="595" y="528"/>
                    </a:lnTo>
                    <a:lnTo>
                      <a:pt x="595" y="284"/>
                    </a:lnTo>
                    <a:close/>
                    <a:moveTo>
                      <a:pt x="595" y="704"/>
                    </a:moveTo>
                    <a:lnTo>
                      <a:pt x="812" y="704"/>
                    </a:lnTo>
                    <a:lnTo>
                      <a:pt x="812" y="948"/>
                    </a:lnTo>
                    <a:lnTo>
                      <a:pt x="595" y="948"/>
                    </a:lnTo>
                    <a:lnTo>
                      <a:pt x="595" y="704"/>
                    </a:lnTo>
                    <a:close/>
                    <a:moveTo>
                      <a:pt x="595" y="1123"/>
                    </a:moveTo>
                    <a:lnTo>
                      <a:pt x="812" y="1123"/>
                    </a:lnTo>
                    <a:lnTo>
                      <a:pt x="812" y="1368"/>
                    </a:lnTo>
                    <a:lnTo>
                      <a:pt x="595" y="1368"/>
                    </a:lnTo>
                    <a:lnTo>
                      <a:pt x="595" y="1123"/>
                    </a:lnTo>
                    <a:close/>
                    <a:moveTo>
                      <a:pt x="595" y="1543"/>
                    </a:moveTo>
                    <a:lnTo>
                      <a:pt x="812" y="1543"/>
                    </a:lnTo>
                    <a:lnTo>
                      <a:pt x="812" y="1787"/>
                    </a:lnTo>
                    <a:lnTo>
                      <a:pt x="595" y="1787"/>
                    </a:lnTo>
                    <a:lnTo>
                      <a:pt x="595" y="1543"/>
                    </a:lnTo>
                    <a:close/>
                    <a:moveTo>
                      <a:pt x="230" y="284"/>
                    </a:moveTo>
                    <a:lnTo>
                      <a:pt x="446" y="284"/>
                    </a:lnTo>
                    <a:lnTo>
                      <a:pt x="446" y="528"/>
                    </a:lnTo>
                    <a:lnTo>
                      <a:pt x="230" y="528"/>
                    </a:lnTo>
                    <a:lnTo>
                      <a:pt x="230" y="284"/>
                    </a:lnTo>
                    <a:close/>
                    <a:moveTo>
                      <a:pt x="230" y="704"/>
                    </a:moveTo>
                    <a:lnTo>
                      <a:pt x="446" y="704"/>
                    </a:lnTo>
                    <a:lnTo>
                      <a:pt x="446" y="948"/>
                    </a:lnTo>
                    <a:lnTo>
                      <a:pt x="230" y="948"/>
                    </a:lnTo>
                    <a:lnTo>
                      <a:pt x="230" y="704"/>
                    </a:lnTo>
                    <a:close/>
                    <a:moveTo>
                      <a:pt x="230" y="1123"/>
                    </a:moveTo>
                    <a:lnTo>
                      <a:pt x="446" y="1123"/>
                    </a:lnTo>
                    <a:lnTo>
                      <a:pt x="446" y="1368"/>
                    </a:lnTo>
                    <a:lnTo>
                      <a:pt x="230" y="1368"/>
                    </a:lnTo>
                    <a:lnTo>
                      <a:pt x="230" y="1123"/>
                    </a:lnTo>
                    <a:close/>
                    <a:moveTo>
                      <a:pt x="446" y="1543"/>
                    </a:moveTo>
                    <a:lnTo>
                      <a:pt x="446" y="1787"/>
                    </a:lnTo>
                    <a:lnTo>
                      <a:pt x="230" y="1787"/>
                    </a:lnTo>
                    <a:lnTo>
                      <a:pt x="230" y="1543"/>
                    </a:lnTo>
                    <a:lnTo>
                      <a:pt x="446" y="1543"/>
                    </a:lnTo>
                    <a:close/>
                  </a:path>
                </a:pathLst>
              </a:custGeom>
              <a:solidFill>
                <a:srgbClr val="EB5A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6" name="Freeform 44"/>
              <p:cNvSpPr>
                <a:spLocks/>
              </p:cNvSpPr>
              <p:nvPr userDrawn="1"/>
            </p:nvSpPr>
            <p:spPr bwMode="auto">
              <a:xfrm>
                <a:off x="355600" y="473075"/>
                <a:ext cx="1462088" cy="182563"/>
              </a:xfrm>
              <a:custGeom>
                <a:avLst/>
                <a:gdLst>
                  <a:gd name="T0" fmla="*/ 0 w 1841"/>
                  <a:gd name="T1" fmla="*/ 0 h 230"/>
                  <a:gd name="T2" fmla="*/ 61 w 1841"/>
                  <a:gd name="T3" fmla="*/ 230 h 230"/>
                  <a:gd name="T4" fmla="*/ 217 w 1841"/>
                  <a:gd name="T5" fmla="*/ 230 h 230"/>
                  <a:gd name="T6" fmla="*/ 1625 w 1841"/>
                  <a:gd name="T7" fmla="*/ 230 h 230"/>
                  <a:gd name="T8" fmla="*/ 1780 w 1841"/>
                  <a:gd name="T9" fmla="*/ 230 h 230"/>
                  <a:gd name="T10" fmla="*/ 1841 w 1841"/>
                  <a:gd name="T11" fmla="*/ 0 h 230"/>
                  <a:gd name="T12" fmla="*/ 1451 w 1841"/>
                  <a:gd name="T13" fmla="*/ 0 h 230"/>
                  <a:gd name="T14" fmla="*/ 392 w 1841"/>
                  <a:gd name="T15" fmla="*/ 0 h 230"/>
                  <a:gd name="T16" fmla="*/ 0 w 1841"/>
                  <a:gd name="T17" fmla="*/ 0 h 2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41" h="230">
                    <a:moveTo>
                      <a:pt x="0" y="0"/>
                    </a:moveTo>
                    <a:lnTo>
                      <a:pt x="61" y="230"/>
                    </a:lnTo>
                    <a:lnTo>
                      <a:pt x="217" y="230"/>
                    </a:lnTo>
                    <a:lnTo>
                      <a:pt x="1625" y="230"/>
                    </a:lnTo>
                    <a:lnTo>
                      <a:pt x="1780" y="230"/>
                    </a:lnTo>
                    <a:lnTo>
                      <a:pt x="1841" y="0"/>
                    </a:lnTo>
                    <a:lnTo>
                      <a:pt x="1451" y="0"/>
                    </a:lnTo>
                    <a:lnTo>
                      <a:pt x="39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B5A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7" name="Rectangle 45"/>
              <p:cNvSpPr>
                <a:spLocks noChangeArrowheads="1"/>
              </p:cNvSpPr>
              <p:nvPr userDrawn="1"/>
            </p:nvSpPr>
            <p:spPr bwMode="auto">
              <a:xfrm>
                <a:off x="817563" y="0"/>
                <a:ext cx="87313" cy="430213"/>
              </a:xfrm>
              <a:prstGeom prst="rect">
                <a:avLst/>
              </a:prstGeom>
              <a:solidFill>
                <a:srgbClr val="EB5A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8" name="Rectangle 46"/>
              <p:cNvSpPr>
                <a:spLocks noChangeArrowheads="1"/>
              </p:cNvSpPr>
              <p:nvPr userDrawn="1"/>
            </p:nvSpPr>
            <p:spPr bwMode="auto">
              <a:xfrm>
                <a:off x="1042988" y="0"/>
                <a:ext cx="85725" cy="430213"/>
              </a:xfrm>
              <a:prstGeom prst="rect">
                <a:avLst/>
              </a:prstGeom>
              <a:solidFill>
                <a:srgbClr val="EB5A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9" name="Rectangle 47"/>
              <p:cNvSpPr>
                <a:spLocks noChangeArrowheads="1"/>
              </p:cNvSpPr>
              <p:nvPr userDrawn="1"/>
            </p:nvSpPr>
            <p:spPr bwMode="auto">
              <a:xfrm>
                <a:off x="1270000" y="0"/>
                <a:ext cx="85725" cy="430213"/>
              </a:xfrm>
              <a:prstGeom prst="rect">
                <a:avLst/>
              </a:prstGeom>
              <a:solidFill>
                <a:srgbClr val="EB5A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0" name="Rectangle 48"/>
              <p:cNvSpPr>
                <a:spLocks noChangeArrowheads="1"/>
              </p:cNvSpPr>
              <p:nvPr userDrawn="1"/>
            </p:nvSpPr>
            <p:spPr bwMode="auto">
              <a:xfrm>
                <a:off x="709613" y="881063"/>
                <a:ext cx="173038" cy="193675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1" name="Rectangle 49"/>
              <p:cNvSpPr>
                <a:spLocks noChangeArrowheads="1"/>
              </p:cNvSpPr>
              <p:nvPr userDrawn="1"/>
            </p:nvSpPr>
            <p:spPr bwMode="auto">
              <a:xfrm>
                <a:off x="1000125" y="881063"/>
                <a:ext cx="173038" cy="193675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2" name="Rectangle 50"/>
              <p:cNvSpPr>
                <a:spLocks noChangeArrowheads="1"/>
              </p:cNvSpPr>
              <p:nvPr userDrawn="1"/>
            </p:nvSpPr>
            <p:spPr bwMode="auto">
              <a:xfrm>
                <a:off x="1290638" y="881063"/>
                <a:ext cx="171450" cy="193675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3" name="Rectangle 51"/>
              <p:cNvSpPr>
                <a:spLocks noChangeArrowheads="1"/>
              </p:cNvSpPr>
              <p:nvPr userDrawn="1"/>
            </p:nvSpPr>
            <p:spPr bwMode="auto">
              <a:xfrm>
                <a:off x="709613" y="1214438"/>
                <a:ext cx="173038" cy="193675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4" name="Rectangle 52"/>
              <p:cNvSpPr>
                <a:spLocks noChangeArrowheads="1"/>
              </p:cNvSpPr>
              <p:nvPr userDrawn="1"/>
            </p:nvSpPr>
            <p:spPr bwMode="auto">
              <a:xfrm>
                <a:off x="1000125" y="1214438"/>
                <a:ext cx="173038" cy="193675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5" name="Rectangle 53"/>
              <p:cNvSpPr>
                <a:spLocks noChangeArrowheads="1"/>
              </p:cNvSpPr>
              <p:nvPr userDrawn="1"/>
            </p:nvSpPr>
            <p:spPr bwMode="auto">
              <a:xfrm>
                <a:off x="1290638" y="1214438"/>
                <a:ext cx="171450" cy="193675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6" name="Rectangle 54"/>
              <p:cNvSpPr>
                <a:spLocks noChangeArrowheads="1"/>
              </p:cNvSpPr>
              <p:nvPr userDrawn="1"/>
            </p:nvSpPr>
            <p:spPr bwMode="auto">
              <a:xfrm>
                <a:off x="709613" y="1547813"/>
                <a:ext cx="173038" cy="193675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7" name="Rectangle 55"/>
              <p:cNvSpPr>
                <a:spLocks noChangeArrowheads="1"/>
              </p:cNvSpPr>
              <p:nvPr userDrawn="1"/>
            </p:nvSpPr>
            <p:spPr bwMode="auto">
              <a:xfrm>
                <a:off x="1000125" y="1547813"/>
                <a:ext cx="173038" cy="193675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8" name="Rectangle 56"/>
              <p:cNvSpPr>
                <a:spLocks noChangeArrowheads="1"/>
              </p:cNvSpPr>
              <p:nvPr userDrawn="1"/>
            </p:nvSpPr>
            <p:spPr bwMode="auto">
              <a:xfrm>
                <a:off x="1290638" y="1547813"/>
                <a:ext cx="171450" cy="193675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9" name="Rectangle 57"/>
              <p:cNvSpPr>
                <a:spLocks noChangeArrowheads="1"/>
              </p:cNvSpPr>
              <p:nvPr userDrawn="1"/>
            </p:nvSpPr>
            <p:spPr bwMode="auto">
              <a:xfrm>
                <a:off x="709613" y="1881188"/>
                <a:ext cx="173038" cy="192088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0" name="Rectangle 58"/>
              <p:cNvSpPr>
                <a:spLocks noChangeArrowheads="1"/>
              </p:cNvSpPr>
              <p:nvPr userDrawn="1"/>
            </p:nvSpPr>
            <p:spPr bwMode="auto">
              <a:xfrm>
                <a:off x="1000125" y="1881188"/>
                <a:ext cx="173038" cy="192088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1" name="Rectangle 59"/>
              <p:cNvSpPr>
                <a:spLocks noChangeArrowheads="1"/>
              </p:cNvSpPr>
              <p:nvPr userDrawn="1"/>
            </p:nvSpPr>
            <p:spPr bwMode="auto">
              <a:xfrm>
                <a:off x="1290638" y="1881188"/>
                <a:ext cx="171450" cy="192088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207" name="그룹 206"/>
            <p:cNvGrpSpPr/>
            <p:nvPr userDrawn="1"/>
          </p:nvGrpSpPr>
          <p:grpSpPr>
            <a:xfrm>
              <a:off x="7023100" y="0"/>
              <a:ext cx="1763713" cy="2308225"/>
              <a:chOff x="7023100" y="0"/>
              <a:chExt cx="1763713" cy="2308225"/>
            </a:xfrm>
          </p:grpSpPr>
          <p:sp>
            <p:nvSpPr>
              <p:cNvPr id="62" name="Freeform 60"/>
              <p:cNvSpPr>
                <a:spLocks noEditPoints="1"/>
              </p:cNvSpPr>
              <p:nvPr userDrawn="1"/>
            </p:nvSpPr>
            <p:spPr bwMode="auto">
              <a:xfrm>
                <a:off x="7023100" y="0"/>
                <a:ext cx="1763713" cy="2308225"/>
              </a:xfrm>
              <a:custGeom>
                <a:avLst/>
                <a:gdLst>
                  <a:gd name="T0" fmla="*/ 2223 w 2223"/>
                  <a:gd name="T1" fmla="*/ 2908 h 2908"/>
                  <a:gd name="T2" fmla="*/ 0 w 2223"/>
                  <a:gd name="T3" fmla="*/ 0 h 2908"/>
                  <a:gd name="T4" fmla="*/ 1662 w 2223"/>
                  <a:gd name="T5" fmla="*/ 198 h 2908"/>
                  <a:gd name="T6" fmla="*/ 1925 w 2223"/>
                  <a:gd name="T7" fmla="*/ 461 h 2908"/>
                  <a:gd name="T8" fmla="*/ 1662 w 2223"/>
                  <a:gd name="T9" fmla="*/ 198 h 2908"/>
                  <a:gd name="T10" fmla="*/ 1925 w 2223"/>
                  <a:gd name="T11" fmla="*/ 717 h 2908"/>
                  <a:gd name="T12" fmla="*/ 1662 w 2223"/>
                  <a:gd name="T13" fmla="*/ 980 h 2908"/>
                  <a:gd name="T14" fmla="*/ 1662 w 2223"/>
                  <a:gd name="T15" fmla="*/ 1235 h 2908"/>
                  <a:gd name="T16" fmla="*/ 1925 w 2223"/>
                  <a:gd name="T17" fmla="*/ 1499 h 2908"/>
                  <a:gd name="T18" fmla="*/ 1662 w 2223"/>
                  <a:gd name="T19" fmla="*/ 1235 h 2908"/>
                  <a:gd name="T20" fmla="*/ 1925 w 2223"/>
                  <a:gd name="T21" fmla="*/ 1754 h 2908"/>
                  <a:gd name="T22" fmla="*/ 1662 w 2223"/>
                  <a:gd name="T23" fmla="*/ 2016 h 2908"/>
                  <a:gd name="T24" fmla="*/ 1662 w 2223"/>
                  <a:gd name="T25" fmla="*/ 2271 h 2908"/>
                  <a:gd name="T26" fmla="*/ 1925 w 2223"/>
                  <a:gd name="T27" fmla="*/ 2534 h 2908"/>
                  <a:gd name="T28" fmla="*/ 1662 w 2223"/>
                  <a:gd name="T29" fmla="*/ 2271 h 2908"/>
                  <a:gd name="T30" fmla="*/ 1470 w 2223"/>
                  <a:gd name="T31" fmla="*/ 198 h 2908"/>
                  <a:gd name="T32" fmla="*/ 1207 w 2223"/>
                  <a:gd name="T33" fmla="*/ 461 h 2908"/>
                  <a:gd name="T34" fmla="*/ 1207 w 2223"/>
                  <a:gd name="T35" fmla="*/ 717 h 2908"/>
                  <a:gd name="T36" fmla="*/ 1470 w 2223"/>
                  <a:gd name="T37" fmla="*/ 980 h 2908"/>
                  <a:gd name="T38" fmla="*/ 1207 w 2223"/>
                  <a:gd name="T39" fmla="*/ 717 h 2908"/>
                  <a:gd name="T40" fmla="*/ 1470 w 2223"/>
                  <a:gd name="T41" fmla="*/ 1235 h 2908"/>
                  <a:gd name="T42" fmla="*/ 1207 w 2223"/>
                  <a:gd name="T43" fmla="*/ 1499 h 2908"/>
                  <a:gd name="T44" fmla="*/ 1207 w 2223"/>
                  <a:gd name="T45" fmla="*/ 1754 h 2908"/>
                  <a:gd name="T46" fmla="*/ 1470 w 2223"/>
                  <a:gd name="T47" fmla="*/ 2016 h 2908"/>
                  <a:gd name="T48" fmla="*/ 1207 w 2223"/>
                  <a:gd name="T49" fmla="*/ 1754 h 2908"/>
                  <a:gd name="T50" fmla="*/ 1470 w 2223"/>
                  <a:gd name="T51" fmla="*/ 2271 h 2908"/>
                  <a:gd name="T52" fmla="*/ 1207 w 2223"/>
                  <a:gd name="T53" fmla="*/ 2534 h 2908"/>
                  <a:gd name="T54" fmla="*/ 752 w 2223"/>
                  <a:gd name="T55" fmla="*/ 198 h 2908"/>
                  <a:gd name="T56" fmla="*/ 1015 w 2223"/>
                  <a:gd name="T57" fmla="*/ 461 h 2908"/>
                  <a:gd name="T58" fmla="*/ 752 w 2223"/>
                  <a:gd name="T59" fmla="*/ 198 h 2908"/>
                  <a:gd name="T60" fmla="*/ 1015 w 2223"/>
                  <a:gd name="T61" fmla="*/ 717 h 2908"/>
                  <a:gd name="T62" fmla="*/ 752 w 2223"/>
                  <a:gd name="T63" fmla="*/ 980 h 2908"/>
                  <a:gd name="T64" fmla="*/ 752 w 2223"/>
                  <a:gd name="T65" fmla="*/ 1235 h 2908"/>
                  <a:gd name="T66" fmla="*/ 1015 w 2223"/>
                  <a:gd name="T67" fmla="*/ 1499 h 2908"/>
                  <a:gd name="T68" fmla="*/ 752 w 2223"/>
                  <a:gd name="T69" fmla="*/ 1235 h 2908"/>
                  <a:gd name="T70" fmla="*/ 1015 w 2223"/>
                  <a:gd name="T71" fmla="*/ 1754 h 2908"/>
                  <a:gd name="T72" fmla="*/ 752 w 2223"/>
                  <a:gd name="T73" fmla="*/ 2016 h 2908"/>
                  <a:gd name="T74" fmla="*/ 752 w 2223"/>
                  <a:gd name="T75" fmla="*/ 2271 h 2908"/>
                  <a:gd name="T76" fmla="*/ 1015 w 2223"/>
                  <a:gd name="T77" fmla="*/ 2534 h 2908"/>
                  <a:gd name="T78" fmla="*/ 752 w 2223"/>
                  <a:gd name="T79" fmla="*/ 2271 h 2908"/>
                  <a:gd name="T80" fmla="*/ 561 w 2223"/>
                  <a:gd name="T81" fmla="*/ 198 h 2908"/>
                  <a:gd name="T82" fmla="*/ 299 w 2223"/>
                  <a:gd name="T83" fmla="*/ 461 h 2908"/>
                  <a:gd name="T84" fmla="*/ 299 w 2223"/>
                  <a:gd name="T85" fmla="*/ 717 h 2908"/>
                  <a:gd name="T86" fmla="*/ 561 w 2223"/>
                  <a:gd name="T87" fmla="*/ 980 h 2908"/>
                  <a:gd name="T88" fmla="*/ 299 w 2223"/>
                  <a:gd name="T89" fmla="*/ 717 h 2908"/>
                  <a:gd name="T90" fmla="*/ 561 w 2223"/>
                  <a:gd name="T91" fmla="*/ 1235 h 2908"/>
                  <a:gd name="T92" fmla="*/ 299 w 2223"/>
                  <a:gd name="T93" fmla="*/ 1499 h 2908"/>
                  <a:gd name="T94" fmla="*/ 299 w 2223"/>
                  <a:gd name="T95" fmla="*/ 1754 h 2908"/>
                  <a:gd name="T96" fmla="*/ 561 w 2223"/>
                  <a:gd name="T97" fmla="*/ 2016 h 2908"/>
                  <a:gd name="T98" fmla="*/ 299 w 2223"/>
                  <a:gd name="T99" fmla="*/ 1754 h 2908"/>
                  <a:gd name="T100" fmla="*/ 561 w 2223"/>
                  <a:gd name="T101" fmla="*/ 2534 h 2908"/>
                  <a:gd name="T102" fmla="*/ 299 w 2223"/>
                  <a:gd name="T103" fmla="*/ 2271 h 29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2223" h="2908">
                    <a:moveTo>
                      <a:pt x="0" y="2908"/>
                    </a:moveTo>
                    <a:lnTo>
                      <a:pt x="2223" y="2908"/>
                    </a:lnTo>
                    <a:lnTo>
                      <a:pt x="2223" y="0"/>
                    </a:lnTo>
                    <a:lnTo>
                      <a:pt x="0" y="0"/>
                    </a:lnTo>
                    <a:lnTo>
                      <a:pt x="0" y="2908"/>
                    </a:lnTo>
                    <a:close/>
                    <a:moveTo>
                      <a:pt x="1662" y="198"/>
                    </a:moveTo>
                    <a:lnTo>
                      <a:pt x="1925" y="198"/>
                    </a:lnTo>
                    <a:lnTo>
                      <a:pt x="1925" y="461"/>
                    </a:lnTo>
                    <a:lnTo>
                      <a:pt x="1662" y="461"/>
                    </a:lnTo>
                    <a:lnTo>
                      <a:pt x="1662" y="198"/>
                    </a:lnTo>
                    <a:close/>
                    <a:moveTo>
                      <a:pt x="1662" y="717"/>
                    </a:moveTo>
                    <a:lnTo>
                      <a:pt x="1925" y="717"/>
                    </a:lnTo>
                    <a:lnTo>
                      <a:pt x="1925" y="980"/>
                    </a:lnTo>
                    <a:lnTo>
                      <a:pt x="1662" y="980"/>
                    </a:lnTo>
                    <a:lnTo>
                      <a:pt x="1662" y="717"/>
                    </a:lnTo>
                    <a:close/>
                    <a:moveTo>
                      <a:pt x="1662" y="1235"/>
                    </a:moveTo>
                    <a:lnTo>
                      <a:pt x="1925" y="1235"/>
                    </a:lnTo>
                    <a:lnTo>
                      <a:pt x="1925" y="1499"/>
                    </a:lnTo>
                    <a:lnTo>
                      <a:pt x="1662" y="1499"/>
                    </a:lnTo>
                    <a:lnTo>
                      <a:pt x="1662" y="1235"/>
                    </a:lnTo>
                    <a:close/>
                    <a:moveTo>
                      <a:pt x="1662" y="1754"/>
                    </a:moveTo>
                    <a:lnTo>
                      <a:pt x="1925" y="1754"/>
                    </a:lnTo>
                    <a:lnTo>
                      <a:pt x="1925" y="2016"/>
                    </a:lnTo>
                    <a:lnTo>
                      <a:pt x="1662" y="2016"/>
                    </a:lnTo>
                    <a:lnTo>
                      <a:pt x="1662" y="1754"/>
                    </a:lnTo>
                    <a:close/>
                    <a:moveTo>
                      <a:pt x="1662" y="2271"/>
                    </a:moveTo>
                    <a:lnTo>
                      <a:pt x="1925" y="2271"/>
                    </a:lnTo>
                    <a:lnTo>
                      <a:pt x="1925" y="2534"/>
                    </a:lnTo>
                    <a:lnTo>
                      <a:pt x="1662" y="2534"/>
                    </a:lnTo>
                    <a:lnTo>
                      <a:pt x="1662" y="2271"/>
                    </a:lnTo>
                    <a:close/>
                    <a:moveTo>
                      <a:pt x="1207" y="198"/>
                    </a:moveTo>
                    <a:lnTo>
                      <a:pt x="1470" y="198"/>
                    </a:lnTo>
                    <a:lnTo>
                      <a:pt x="1470" y="461"/>
                    </a:lnTo>
                    <a:lnTo>
                      <a:pt x="1207" y="461"/>
                    </a:lnTo>
                    <a:lnTo>
                      <a:pt x="1207" y="198"/>
                    </a:lnTo>
                    <a:close/>
                    <a:moveTo>
                      <a:pt x="1207" y="717"/>
                    </a:moveTo>
                    <a:lnTo>
                      <a:pt x="1470" y="717"/>
                    </a:lnTo>
                    <a:lnTo>
                      <a:pt x="1470" y="980"/>
                    </a:lnTo>
                    <a:lnTo>
                      <a:pt x="1207" y="980"/>
                    </a:lnTo>
                    <a:lnTo>
                      <a:pt x="1207" y="717"/>
                    </a:lnTo>
                    <a:close/>
                    <a:moveTo>
                      <a:pt x="1207" y="1235"/>
                    </a:moveTo>
                    <a:lnTo>
                      <a:pt x="1470" y="1235"/>
                    </a:lnTo>
                    <a:lnTo>
                      <a:pt x="1470" y="1499"/>
                    </a:lnTo>
                    <a:lnTo>
                      <a:pt x="1207" y="1499"/>
                    </a:lnTo>
                    <a:lnTo>
                      <a:pt x="1207" y="1235"/>
                    </a:lnTo>
                    <a:close/>
                    <a:moveTo>
                      <a:pt x="1207" y="1754"/>
                    </a:moveTo>
                    <a:lnTo>
                      <a:pt x="1470" y="1754"/>
                    </a:lnTo>
                    <a:lnTo>
                      <a:pt x="1470" y="2016"/>
                    </a:lnTo>
                    <a:lnTo>
                      <a:pt x="1207" y="2016"/>
                    </a:lnTo>
                    <a:lnTo>
                      <a:pt x="1207" y="1754"/>
                    </a:lnTo>
                    <a:close/>
                    <a:moveTo>
                      <a:pt x="1207" y="2271"/>
                    </a:moveTo>
                    <a:lnTo>
                      <a:pt x="1470" y="2271"/>
                    </a:lnTo>
                    <a:lnTo>
                      <a:pt x="1470" y="2534"/>
                    </a:lnTo>
                    <a:lnTo>
                      <a:pt x="1207" y="2534"/>
                    </a:lnTo>
                    <a:lnTo>
                      <a:pt x="1207" y="2271"/>
                    </a:lnTo>
                    <a:close/>
                    <a:moveTo>
                      <a:pt x="752" y="198"/>
                    </a:moveTo>
                    <a:lnTo>
                      <a:pt x="1015" y="198"/>
                    </a:lnTo>
                    <a:lnTo>
                      <a:pt x="1015" y="461"/>
                    </a:lnTo>
                    <a:lnTo>
                      <a:pt x="752" y="461"/>
                    </a:lnTo>
                    <a:lnTo>
                      <a:pt x="752" y="198"/>
                    </a:lnTo>
                    <a:close/>
                    <a:moveTo>
                      <a:pt x="752" y="717"/>
                    </a:moveTo>
                    <a:lnTo>
                      <a:pt x="1015" y="717"/>
                    </a:lnTo>
                    <a:lnTo>
                      <a:pt x="1015" y="980"/>
                    </a:lnTo>
                    <a:lnTo>
                      <a:pt x="752" y="980"/>
                    </a:lnTo>
                    <a:lnTo>
                      <a:pt x="752" y="717"/>
                    </a:lnTo>
                    <a:close/>
                    <a:moveTo>
                      <a:pt x="752" y="1235"/>
                    </a:moveTo>
                    <a:lnTo>
                      <a:pt x="1015" y="1235"/>
                    </a:lnTo>
                    <a:lnTo>
                      <a:pt x="1015" y="1499"/>
                    </a:lnTo>
                    <a:lnTo>
                      <a:pt x="752" y="1499"/>
                    </a:lnTo>
                    <a:lnTo>
                      <a:pt x="752" y="1235"/>
                    </a:lnTo>
                    <a:close/>
                    <a:moveTo>
                      <a:pt x="752" y="1754"/>
                    </a:moveTo>
                    <a:lnTo>
                      <a:pt x="1015" y="1754"/>
                    </a:lnTo>
                    <a:lnTo>
                      <a:pt x="1015" y="2016"/>
                    </a:lnTo>
                    <a:lnTo>
                      <a:pt x="752" y="2016"/>
                    </a:lnTo>
                    <a:lnTo>
                      <a:pt x="752" y="1754"/>
                    </a:lnTo>
                    <a:close/>
                    <a:moveTo>
                      <a:pt x="752" y="2271"/>
                    </a:moveTo>
                    <a:lnTo>
                      <a:pt x="1015" y="2271"/>
                    </a:lnTo>
                    <a:lnTo>
                      <a:pt x="1015" y="2534"/>
                    </a:lnTo>
                    <a:lnTo>
                      <a:pt x="752" y="2534"/>
                    </a:lnTo>
                    <a:lnTo>
                      <a:pt x="752" y="2271"/>
                    </a:lnTo>
                    <a:close/>
                    <a:moveTo>
                      <a:pt x="299" y="198"/>
                    </a:moveTo>
                    <a:lnTo>
                      <a:pt x="561" y="198"/>
                    </a:lnTo>
                    <a:lnTo>
                      <a:pt x="561" y="461"/>
                    </a:lnTo>
                    <a:lnTo>
                      <a:pt x="299" y="461"/>
                    </a:lnTo>
                    <a:lnTo>
                      <a:pt x="299" y="198"/>
                    </a:lnTo>
                    <a:close/>
                    <a:moveTo>
                      <a:pt x="299" y="717"/>
                    </a:moveTo>
                    <a:lnTo>
                      <a:pt x="561" y="717"/>
                    </a:lnTo>
                    <a:lnTo>
                      <a:pt x="561" y="980"/>
                    </a:lnTo>
                    <a:lnTo>
                      <a:pt x="299" y="980"/>
                    </a:lnTo>
                    <a:lnTo>
                      <a:pt x="299" y="717"/>
                    </a:lnTo>
                    <a:close/>
                    <a:moveTo>
                      <a:pt x="299" y="1235"/>
                    </a:moveTo>
                    <a:lnTo>
                      <a:pt x="561" y="1235"/>
                    </a:lnTo>
                    <a:lnTo>
                      <a:pt x="561" y="1499"/>
                    </a:lnTo>
                    <a:lnTo>
                      <a:pt x="299" y="1499"/>
                    </a:lnTo>
                    <a:lnTo>
                      <a:pt x="299" y="1235"/>
                    </a:lnTo>
                    <a:close/>
                    <a:moveTo>
                      <a:pt x="299" y="1754"/>
                    </a:moveTo>
                    <a:lnTo>
                      <a:pt x="561" y="1754"/>
                    </a:lnTo>
                    <a:lnTo>
                      <a:pt x="561" y="2016"/>
                    </a:lnTo>
                    <a:lnTo>
                      <a:pt x="299" y="2016"/>
                    </a:lnTo>
                    <a:lnTo>
                      <a:pt x="299" y="1754"/>
                    </a:lnTo>
                    <a:close/>
                    <a:moveTo>
                      <a:pt x="561" y="2271"/>
                    </a:moveTo>
                    <a:lnTo>
                      <a:pt x="561" y="2534"/>
                    </a:lnTo>
                    <a:lnTo>
                      <a:pt x="299" y="2534"/>
                    </a:lnTo>
                    <a:lnTo>
                      <a:pt x="299" y="2271"/>
                    </a:lnTo>
                    <a:lnTo>
                      <a:pt x="561" y="2271"/>
                    </a:lnTo>
                    <a:close/>
                  </a:path>
                </a:pathLst>
              </a:custGeom>
              <a:solidFill>
                <a:srgbClr val="B2C1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3" name="Rectangle 61"/>
              <p:cNvSpPr>
                <a:spLocks noChangeArrowheads="1"/>
              </p:cNvSpPr>
              <p:nvPr userDrawn="1"/>
            </p:nvSpPr>
            <p:spPr bwMode="auto">
              <a:xfrm>
                <a:off x="7259638" y="157163"/>
                <a:ext cx="207963" cy="209550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8" name="Rectangle 62"/>
              <p:cNvSpPr>
                <a:spLocks noChangeArrowheads="1"/>
              </p:cNvSpPr>
              <p:nvPr userDrawn="1"/>
            </p:nvSpPr>
            <p:spPr bwMode="auto">
              <a:xfrm>
                <a:off x="7620000" y="157163"/>
                <a:ext cx="209550" cy="209550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9" name="Rectangle 63"/>
              <p:cNvSpPr>
                <a:spLocks noChangeArrowheads="1"/>
              </p:cNvSpPr>
              <p:nvPr userDrawn="1"/>
            </p:nvSpPr>
            <p:spPr bwMode="auto">
              <a:xfrm>
                <a:off x="7980363" y="157163"/>
                <a:ext cx="209550" cy="209550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0" name="Rectangle 64"/>
              <p:cNvSpPr>
                <a:spLocks noChangeArrowheads="1"/>
              </p:cNvSpPr>
              <p:nvPr userDrawn="1"/>
            </p:nvSpPr>
            <p:spPr bwMode="auto">
              <a:xfrm>
                <a:off x="8342313" y="157163"/>
                <a:ext cx="207963" cy="209550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1" name="Rectangle 65"/>
              <p:cNvSpPr>
                <a:spLocks noChangeArrowheads="1"/>
              </p:cNvSpPr>
              <p:nvPr userDrawn="1"/>
            </p:nvSpPr>
            <p:spPr bwMode="auto">
              <a:xfrm>
                <a:off x="7259638" y="568325"/>
                <a:ext cx="207963" cy="209550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2" name="Rectangle 66"/>
              <p:cNvSpPr>
                <a:spLocks noChangeArrowheads="1"/>
              </p:cNvSpPr>
              <p:nvPr userDrawn="1"/>
            </p:nvSpPr>
            <p:spPr bwMode="auto">
              <a:xfrm>
                <a:off x="7620000" y="568325"/>
                <a:ext cx="209550" cy="209550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3" name="Rectangle 67"/>
              <p:cNvSpPr>
                <a:spLocks noChangeArrowheads="1"/>
              </p:cNvSpPr>
              <p:nvPr userDrawn="1"/>
            </p:nvSpPr>
            <p:spPr bwMode="auto">
              <a:xfrm>
                <a:off x="7980363" y="568325"/>
                <a:ext cx="209550" cy="209550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4" name="Rectangle 68"/>
              <p:cNvSpPr>
                <a:spLocks noChangeArrowheads="1"/>
              </p:cNvSpPr>
              <p:nvPr userDrawn="1"/>
            </p:nvSpPr>
            <p:spPr bwMode="auto">
              <a:xfrm>
                <a:off x="8342313" y="568325"/>
                <a:ext cx="207963" cy="209550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5" name="Rectangle 69"/>
              <p:cNvSpPr>
                <a:spLocks noChangeArrowheads="1"/>
              </p:cNvSpPr>
              <p:nvPr userDrawn="1"/>
            </p:nvSpPr>
            <p:spPr bwMode="auto">
              <a:xfrm>
                <a:off x="7259638" y="981075"/>
                <a:ext cx="207963" cy="207963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6" name="Rectangle 70"/>
              <p:cNvSpPr>
                <a:spLocks noChangeArrowheads="1"/>
              </p:cNvSpPr>
              <p:nvPr userDrawn="1"/>
            </p:nvSpPr>
            <p:spPr bwMode="auto">
              <a:xfrm>
                <a:off x="7620000" y="981075"/>
                <a:ext cx="209550" cy="207963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7" name="Rectangle 71"/>
              <p:cNvSpPr>
                <a:spLocks noChangeArrowheads="1"/>
              </p:cNvSpPr>
              <p:nvPr userDrawn="1"/>
            </p:nvSpPr>
            <p:spPr bwMode="auto">
              <a:xfrm>
                <a:off x="7980363" y="981075"/>
                <a:ext cx="209550" cy="207963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8" name="Rectangle 72"/>
              <p:cNvSpPr>
                <a:spLocks noChangeArrowheads="1"/>
              </p:cNvSpPr>
              <p:nvPr userDrawn="1"/>
            </p:nvSpPr>
            <p:spPr bwMode="auto">
              <a:xfrm>
                <a:off x="8342313" y="981075"/>
                <a:ext cx="207963" cy="207963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9" name="Rectangle 73"/>
              <p:cNvSpPr>
                <a:spLocks noChangeArrowheads="1"/>
              </p:cNvSpPr>
              <p:nvPr userDrawn="1"/>
            </p:nvSpPr>
            <p:spPr bwMode="auto">
              <a:xfrm>
                <a:off x="7259638" y="1392238"/>
                <a:ext cx="207963" cy="207963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0" name="Rectangle 74"/>
              <p:cNvSpPr>
                <a:spLocks noChangeArrowheads="1"/>
              </p:cNvSpPr>
              <p:nvPr userDrawn="1"/>
            </p:nvSpPr>
            <p:spPr bwMode="auto">
              <a:xfrm>
                <a:off x="7620000" y="1392238"/>
                <a:ext cx="209550" cy="207963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1" name="Rectangle 75"/>
              <p:cNvSpPr>
                <a:spLocks noChangeArrowheads="1"/>
              </p:cNvSpPr>
              <p:nvPr userDrawn="1"/>
            </p:nvSpPr>
            <p:spPr bwMode="auto">
              <a:xfrm>
                <a:off x="7980363" y="1392238"/>
                <a:ext cx="209550" cy="207963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2" name="Rectangle 76"/>
              <p:cNvSpPr>
                <a:spLocks noChangeArrowheads="1"/>
              </p:cNvSpPr>
              <p:nvPr userDrawn="1"/>
            </p:nvSpPr>
            <p:spPr bwMode="auto">
              <a:xfrm>
                <a:off x="8342313" y="1392238"/>
                <a:ext cx="207963" cy="207963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3" name="Rectangle 77"/>
              <p:cNvSpPr>
                <a:spLocks noChangeArrowheads="1"/>
              </p:cNvSpPr>
              <p:nvPr userDrawn="1"/>
            </p:nvSpPr>
            <p:spPr bwMode="auto">
              <a:xfrm>
                <a:off x="7259638" y="1803400"/>
                <a:ext cx="207963" cy="207963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4" name="Rectangle 78"/>
              <p:cNvSpPr>
                <a:spLocks noChangeArrowheads="1"/>
              </p:cNvSpPr>
              <p:nvPr userDrawn="1"/>
            </p:nvSpPr>
            <p:spPr bwMode="auto">
              <a:xfrm>
                <a:off x="7620000" y="1803400"/>
                <a:ext cx="209550" cy="207963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5" name="Rectangle 79"/>
              <p:cNvSpPr>
                <a:spLocks noChangeArrowheads="1"/>
              </p:cNvSpPr>
              <p:nvPr userDrawn="1"/>
            </p:nvSpPr>
            <p:spPr bwMode="auto">
              <a:xfrm>
                <a:off x="7980363" y="1803400"/>
                <a:ext cx="209550" cy="207963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6" name="Rectangle 80"/>
              <p:cNvSpPr>
                <a:spLocks noChangeArrowheads="1"/>
              </p:cNvSpPr>
              <p:nvPr userDrawn="1"/>
            </p:nvSpPr>
            <p:spPr bwMode="auto">
              <a:xfrm>
                <a:off x="8342313" y="1803400"/>
                <a:ext cx="207963" cy="207963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210" name="그룹 209"/>
            <p:cNvGrpSpPr/>
            <p:nvPr userDrawn="1"/>
          </p:nvGrpSpPr>
          <p:grpSpPr>
            <a:xfrm>
              <a:off x="3502025" y="0"/>
              <a:ext cx="1511300" cy="2308225"/>
              <a:chOff x="3502025" y="0"/>
              <a:chExt cx="1511300" cy="2308225"/>
            </a:xfrm>
          </p:grpSpPr>
          <p:sp>
            <p:nvSpPr>
              <p:cNvPr id="147" name="Freeform 81"/>
              <p:cNvSpPr>
                <a:spLocks noEditPoints="1"/>
              </p:cNvSpPr>
              <p:nvPr userDrawn="1"/>
            </p:nvSpPr>
            <p:spPr bwMode="auto">
              <a:xfrm>
                <a:off x="4264025" y="0"/>
                <a:ext cx="749300" cy="2308225"/>
              </a:xfrm>
              <a:custGeom>
                <a:avLst/>
                <a:gdLst>
                  <a:gd name="T0" fmla="*/ 628 w 944"/>
                  <a:gd name="T1" fmla="*/ 0 h 2908"/>
                  <a:gd name="T2" fmla="*/ 378 w 944"/>
                  <a:gd name="T3" fmla="*/ 94 h 2908"/>
                  <a:gd name="T4" fmla="*/ 266 w 944"/>
                  <a:gd name="T5" fmla="*/ 94 h 2908"/>
                  <a:gd name="T6" fmla="*/ 0 w 944"/>
                  <a:gd name="T7" fmla="*/ 0 h 2908"/>
                  <a:gd name="T8" fmla="*/ 944 w 944"/>
                  <a:gd name="T9" fmla="*/ 0 h 2908"/>
                  <a:gd name="T10" fmla="*/ 266 w 944"/>
                  <a:gd name="T11" fmla="*/ 2807 h 2908"/>
                  <a:gd name="T12" fmla="*/ 266 w 944"/>
                  <a:gd name="T13" fmla="*/ 2669 h 2908"/>
                  <a:gd name="T14" fmla="*/ 129 w 944"/>
                  <a:gd name="T15" fmla="*/ 2505 h 2908"/>
                  <a:gd name="T16" fmla="*/ 266 w 944"/>
                  <a:gd name="T17" fmla="*/ 2505 h 2908"/>
                  <a:gd name="T18" fmla="*/ 129 w 944"/>
                  <a:gd name="T19" fmla="*/ 2066 h 2908"/>
                  <a:gd name="T20" fmla="*/ 266 w 944"/>
                  <a:gd name="T21" fmla="*/ 1903 h 2908"/>
                  <a:gd name="T22" fmla="*/ 266 w 944"/>
                  <a:gd name="T23" fmla="*/ 1764 h 2908"/>
                  <a:gd name="T24" fmla="*/ 129 w 944"/>
                  <a:gd name="T25" fmla="*/ 1601 h 2908"/>
                  <a:gd name="T26" fmla="*/ 266 w 944"/>
                  <a:gd name="T27" fmla="*/ 1601 h 2908"/>
                  <a:gd name="T28" fmla="*/ 129 w 944"/>
                  <a:gd name="T29" fmla="*/ 1162 h 2908"/>
                  <a:gd name="T30" fmla="*/ 266 w 944"/>
                  <a:gd name="T31" fmla="*/ 999 h 2908"/>
                  <a:gd name="T32" fmla="*/ 266 w 944"/>
                  <a:gd name="T33" fmla="*/ 862 h 2908"/>
                  <a:gd name="T34" fmla="*/ 129 w 944"/>
                  <a:gd name="T35" fmla="*/ 698 h 2908"/>
                  <a:gd name="T36" fmla="*/ 266 w 944"/>
                  <a:gd name="T37" fmla="*/ 698 h 2908"/>
                  <a:gd name="T38" fmla="*/ 129 w 944"/>
                  <a:gd name="T39" fmla="*/ 259 h 2908"/>
                  <a:gd name="T40" fmla="*/ 516 w 944"/>
                  <a:gd name="T41" fmla="*/ 2807 h 2908"/>
                  <a:gd name="T42" fmla="*/ 516 w 944"/>
                  <a:gd name="T43" fmla="*/ 2669 h 2908"/>
                  <a:gd name="T44" fmla="*/ 378 w 944"/>
                  <a:gd name="T45" fmla="*/ 2505 h 2908"/>
                  <a:gd name="T46" fmla="*/ 516 w 944"/>
                  <a:gd name="T47" fmla="*/ 2505 h 2908"/>
                  <a:gd name="T48" fmla="*/ 378 w 944"/>
                  <a:gd name="T49" fmla="*/ 2066 h 2908"/>
                  <a:gd name="T50" fmla="*/ 516 w 944"/>
                  <a:gd name="T51" fmla="*/ 1903 h 2908"/>
                  <a:gd name="T52" fmla="*/ 516 w 944"/>
                  <a:gd name="T53" fmla="*/ 1764 h 2908"/>
                  <a:gd name="T54" fmla="*/ 378 w 944"/>
                  <a:gd name="T55" fmla="*/ 1601 h 2908"/>
                  <a:gd name="T56" fmla="*/ 516 w 944"/>
                  <a:gd name="T57" fmla="*/ 1601 h 2908"/>
                  <a:gd name="T58" fmla="*/ 378 w 944"/>
                  <a:gd name="T59" fmla="*/ 1162 h 2908"/>
                  <a:gd name="T60" fmla="*/ 516 w 944"/>
                  <a:gd name="T61" fmla="*/ 999 h 2908"/>
                  <a:gd name="T62" fmla="*/ 516 w 944"/>
                  <a:gd name="T63" fmla="*/ 862 h 2908"/>
                  <a:gd name="T64" fmla="*/ 378 w 944"/>
                  <a:gd name="T65" fmla="*/ 698 h 2908"/>
                  <a:gd name="T66" fmla="*/ 516 w 944"/>
                  <a:gd name="T67" fmla="*/ 698 h 2908"/>
                  <a:gd name="T68" fmla="*/ 378 w 944"/>
                  <a:gd name="T69" fmla="*/ 259 h 2908"/>
                  <a:gd name="T70" fmla="*/ 765 w 944"/>
                  <a:gd name="T71" fmla="*/ 2807 h 2908"/>
                  <a:gd name="T72" fmla="*/ 765 w 944"/>
                  <a:gd name="T73" fmla="*/ 2669 h 2908"/>
                  <a:gd name="T74" fmla="*/ 628 w 944"/>
                  <a:gd name="T75" fmla="*/ 2505 h 2908"/>
                  <a:gd name="T76" fmla="*/ 765 w 944"/>
                  <a:gd name="T77" fmla="*/ 2505 h 2908"/>
                  <a:gd name="T78" fmla="*/ 628 w 944"/>
                  <a:gd name="T79" fmla="*/ 2066 h 2908"/>
                  <a:gd name="T80" fmla="*/ 765 w 944"/>
                  <a:gd name="T81" fmla="*/ 1903 h 2908"/>
                  <a:gd name="T82" fmla="*/ 765 w 944"/>
                  <a:gd name="T83" fmla="*/ 1764 h 2908"/>
                  <a:gd name="T84" fmla="*/ 628 w 944"/>
                  <a:gd name="T85" fmla="*/ 1601 h 2908"/>
                  <a:gd name="T86" fmla="*/ 765 w 944"/>
                  <a:gd name="T87" fmla="*/ 1601 h 2908"/>
                  <a:gd name="T88" fmla="*/ 628 w 944"/>
                  <a:gd name="T89" fmla="*/ 1162 h 2908"/>
                  <a:gd name="T90" fmla="*/ 765 w 944"/>
                  <a:gd name="T91" fmla="*/ 999 h 2908"/>
                  <a:gd name="T92" fmla="*/ 765 w 944"/>
                  <a:gd name="T93" fmla="*/ 862 h 2908"/>
                  <a:gd name="T94" fmla="*/ 628 w 944"/>
                  <a:gd name="T95" fmla="*/ 698 h 2908"/>
                  <a:gd name="T96" fmla="*/ 765 w 944"/>
                  <a:gd name="T97" fmla="*/ 698 h 2908"/>
                  <a:gd name="T98" fmla="*/ 628 w 944"/>
                  <a:gd name="T99" fmla="*/ 259 h 29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944" h="2908">
                    <a:moveTo>
                      <a:pt x="765" y="94"/>
                    </a:moveTo>
                    <a:lnTo>
                      <a:pt x="628" y="94"/>
                    </a:lnTo>
                    <a:lnTo>
                      <a:pt x="628" y="0"/>
                    </a:lnTo>
                    <a:lnTo>
                      <a:pt x="516" y="0"/>
                    </a:lnTo>
                    <a:lnTo>
                      <a:pt x="516" y="94"/>
                    </a:lnTo>
                    <a:lnTo>
                      <a:pt x="378" y="94"/>
                    </a:lnTo>
                    <a:lnTo>
                      <a:pt x="378" y="0"/>
                    </a:lnTo>
                    <a:lnTo>
                      <a:pt x="266" y="0"/>
                    </a:lnTo>
                    <a:lnTo>
                      <a:pt x="266" y="94"/>
                    </a:lnTo>
                    <a:lnTo>
                      <a:pt x="129" y="94"/>
                    </a:lnTo>
                    <a:lnTo>
                      <a:pt x="129" y="0"/>
                    </a:lnTo>
                    <a:lnTo>
                      <a:pt x="0" y="0"/>
                    </a:lnTo>
                    <a:lnTo>
                      <a:pt x="0" y="2908"/>
                    </a:lnTo>
                    <a:lnTo>
                      <a:pt x="944" y="2908"/>
                    </a:lnTo>
                    <a:lnTo>
                      <a:pt x="944" y="0"/>
                    </a:lnTo>
                    <a:lnTo>
                      <a:pt x="765" y="0"/>
                    </a:lnTo>
                    <a:lnTo>
                      <a:pt x="765" y="94"/>
                    </a:lnTo>
                    <a:close/>
                    <a:moveTo>
                      <a:pt x="266" y="2807"/>
                    </a:moveTo>
                    <a:lnTo>
                      <a:pt x="129" y="2807"/>
                    </a:lnTo>
                    <a:lnTo>
                      <a:pt x="129" y="2669"/>
                    </a:lnTo>
                    <a:lnTo>
                      <a:pt x="266" y="2669"/>
                    </a:lnTo>
                    <a:lnTo>
                      <a:pt x="266" y="2807"/>
                    </a:lnTo>
                    <a:close/>
                    <a:moveTo>
                      <a:pt x="266" y="2505"/>
                    </a:moveTo>
                    <a:lnTo>
                      <a:pt x="129" y="2505"/>
                    </a:lnTo>
                    <a:lnTo>
                      <a:pt x="129" y="2368"/>
                    </a:lnTo>
                    <a:lnTo>
                      <a:pt x="266" y="2368"/>
                    </a:lnTo>
                    <a:lnTo>
                      <a:pt x="266" y="2505"/>
                    </a:lnTo>
                    <a:close/>
                    <a:moveTo>
                      <a:pt x="266" y="2203"/>
                    </a:moveTo>
                    <a:lnTo>
                      <a:pt x="129" y="2203"/>
                    </a:lnTo>
                    <a:lnTo>
                      <a:pt x="129" y="2066"/>
                    </a:lnTo>
                    <a:lnTo>
                      <a:pt x="266" y="2066"/>
                    </a:lnTo>
                    <a:lnTo>
                      <a:pt x="266" y="2203"/>
                    </a:lnTo>
                    <a:close/>
                    <a:moveTo>
                      <a:pt x="266" y="1903"/>
                    </a:moveTo>
                    <a:lnTo>
                      <a:pt x="129" y="1903"/>
                    </a:lnTo>
                    <a:lnTo>
                      <a:pt x="129" y="1764"/>
                    </a:lnTo>
                    <a:lnTo>
                      <a:pt x="266" y="1764"/>
                    </a:lnTo>
                    <a:lnTo>
                      <a:pt x="266" y="1903"/>
                    </a:lnTo>
                    <a:close/>
                    <a:moveTo>
                      <a:pt x="266" y="1601"/>
                    </a:moveTo>
                    <a:lnTo>
                      <a:pt x="129" y="1601"/>
                    </a:lnTo>
                    <a:lnTo>
                      <a:pt x="129" y="1464"/>
                    </a:lnTo>
                    <a:lnTo>
                      <a:pt x="266" y="1464"/>
                    </a:lnTo>
                    <a:lnTo>
                      <a:pt x="266" y="1601"/>
                    </a:lnTo>
                    <a:close/>
                    <a:moveTo>
                      <a:pt x="266" y="1300"/>
                    </a:moveTo>
                    <a:lnTo>
                      <a:pt x="129" y="1300"/>
                    </a:lnTo>
                    <a:lnTo>
                      <a:pt x="129" y="1162"/>
                    </a:lnTo>
                    <a:lnTo>
                      <a:pt x="266" y="1162"/>
                    </a:lnTo>
                    <a:lnTo>
                      <a:pt x="266" y="1300"/>
                    </a:lnTo>
                    <a:close/>
                    <a:moveTo>
                      <a:pt x="266" y="999"/>
                    </a:moveTo>
                    <a:lnTo>
                      <a:pt x="129" y="999"/>
                    </a:lnTo>
                    <a:lnTo>
                      <a:pt x="129" y="862"/>
                    </a:lnTo>
                    <a:lnTo>
                      <a:pt x="266" y="862"/>
                    </a:lnTo>
                    <a:lnTo>
                      <a:pt x="266" y="999"/>
                    </a:lnTo>
                    <a:close/>
                    <a:moveTo>
                      <a:pt x="266" y="698"/>
                    </a:moveTo>
                    <a:lnTo>
                      <a:pt x="129" y="698"/>
                    </a:lnTo>
                    <a:lnTo>
                      <a:pt x="129" y="560"/>
                    </a:lnTo>
                    <a:lnTo>
                      <a:pt x="266" y="560"/>
                    </a:lnTo>
                    <a:lnTo>
                      <a:pt x="266" y="698"/>
                    </a:lnTo>
                    <a:close/>
                    <a:moveTo>
                      <a:pt x="266" y="396"/>
                    </a:moveTo>
                    <a:lnTo>
                      <a:pt x="129" y="396"/>
                    </a:lnTo>
                    <a:lnTo>
                      <a:pt x="129" y="259"/>
                    </a:lnTo>
                    <a:lnTo>
                      <a:pt x="266" y="259"/>
                    </a:lnTo>
                    <a:lnTo>
                      <a:pt x="266" y="396"/>
                    </a:lnTo>
                    <a:close/>
                    <a:moveTo>
                      <a:pt x="516" y="2807"/>
                    </a:moveTo>
                    <a:lnTo>
                      <a:pt x="378" y="2807"/>
                    </a:lnTo>
                    <a:lnTo>
                      <a:pt x="378" y="2669"/>
                    </a:lnTo>
                    <a:lnTo>
                      <a:pt x="516" y="2669"/>
                    </a:lnTo>
                    <a:lnTo>
                      <a:pt x="516" y="2807"/>
                    </a:lnTo>
                    <a:close/>
                    <a:moveTo>
                      <a:pt x="516" y="2505"/>
                    </a:moveTo>
                    <a:lnTo>
                      <a:pt x="378" y="2505"/>
                    </a:lnTo>
                    <a:lnTo>
                      <a:pt x="378" y="2368"/>
                    </a:lnTo>
                    <a:lnTo>
                      <a:pt x="516" y="2368"/>
                    </a:lnTo>
                    <a:lnTo>
                      <a:pt x="516" y="2505"/>
                    </a:lnTo>
                    <a:close/>
                    <a:moveTo>
                      <a:pt x="516" y="2203"/>
                    </a:moveTo>
                    <a:lnTo>
                      <a:pt x="378" y="2203"/>
                    </a:lnTo>
                    <a:lnTo>
                      <a:pt x="378" y="2066"/>
                    </a:lnTo>
                    <a:lnTo>
                      <a:pt x="516" y="2066"/>
                    </a:lnTo>
                    <a:lnTo>
                      <a:pt x="516" y="2203"/>
                    </a:lnTo>
                    <a:close/>
                    <a:moveTo>
                      <a:pt x="516" y="1903"/>
                    </a:moveTo>
                    <a:lnTo>
                      <a:pt x="378" y="1903"/>
                    </a:lnTo>
                    <a:lnTo>
                      <a:pt x="378" y="1764"/>
                    </a:lnTo>
                    <a:lnTo>
                      <a:pt x="516" y="1764"/>
                    </a:lnTo>
                    <a:lnTo>
                      <a:pt x="516" y="1903"/>
                    </a:lnTo>
                    <a:close/>
                    <a:moveTo>
                      <a:pt x="516" y="1601"/>
                    </a:moveTo>
                    <a:lnTo>
                      <a:pt x="378" y="1601"/>
                    </a:lnTo>
                    <a:lnTo>
                      <a:pt x="378" y="1464"/>
                    </a:lnTo>
                    <a:lnTo>
                      <a:pt x="516" y="1464"/>
                    </a:lnTo>
                    <a:lnTo>
                      <a:pt x="516" y="1601"/>
                    </a:lnTo>
                    <a:close/>
                    <a:moveTo>
                      <a:pt x="516" y="1300"/>
                    </a:moveTo>
                    <a:lnTo>
                      <a:pt x="378" y="1300"/>
                    </a:lnTo>
                    <a:lnTo>
                      <a:pt x="378" y="1162"/>
                    </a:lnTo>
                    <a:lnTo>
                      <a:pt x="516" y="1162"/>
                    </a:lnTo>
                    <a:lnTo>
                      <a:pt x="516" y="1300"/>
                    </a:lnTo>
                    <a:close/>
                    <a:moveTo>
                      <a:pt x="516" y="999"/>
                    </a:moveTo>
                    <a:lnTo>
                      <a:pt x="378" y="999"/>
                    </a:lnTo>
                    <a:lnTo>
                      <a:pt x="378" y="862"/>
                    </a:lnTo>
                    <a:lnTo>
                      <a:pt x="516" y="862"/>
                    </a:lnTo>
                    <a:lnTo>
                      <a:pt x="516" y="999"/>
                    </a:lnTo>
                    <a:close/>
                    <a:moveTo>
                      <a:pt x="516" y="698"/>
                    </a:moveTo>
                    <a:lnTo>
                      <a:pt x="378" y="698"/>
                    </a:lnTo>
                    <a:lnTo>
                      <a:pt x="378" y="560"/>
                    </a:lnTo>
                    <a:lnTo>
                      <a:pt x="516" y="560"/>
                    </a:lnTo>
                    <a:lnTo>
                      <a:pt x="516" y="698"/>
                    </a:lnTo>
                    <a:close/>
                    <a:moveTo>
                      <a:pt x="516" y="396"/>
                    </a:moveTo>
                    <a:lnTo>
                      <a:pt x="378" y="396"/>
                    </a:lnTo>
                    <a:lnTo>
                      <a:pt x="378" y="259"/>
                    </a:lnTo>
                    <a:lnTo>
                      <a:pt x="516" y="259"/>
                    </a:lnTo>
                    <a:lnTo>
                      <a:pt x="516" y="396"/>
                    </a:lnTo>
                    <a:close/>
                    <a:moveTo>
                      <a:pt x="765" y="2807"/>
                    </a:moveTo>
                    <a:lnTo>
                      <a:pt x="628" y="2807"/>
                    </a:lnTo>
                    <a:lnTo>
                      <a:pt x="628" y="2669"/>
                    </a:lnTo>
                    <a:lnTo>
                      <a:pt x="765" y="2669"/>
                    </a:lnTo>
                    <a:lnTo>
                      <a:pt x="765" y="2807"/>
                    </a:lnTo>
                    <a:close/>
                    <a:moveTo>
                      <a:pt x="765" y="2505"/>
                    </a:moveTo>
                    <a:lnTo>
                      <a:pt x="628" y="2505"/>
                    </a:lnTo>
                    <a:lnTo>
                      <a:pt x="628" y="2368"/>
                    </a:lnTo>
                    <a:lnTo>
                      <a:pt x="765" y="2368"/>
                    </a:lnTo>
                    <a:lnTo>
                      <a:pt x="765" y="2505"/>
                    </a:lnTo>
                    <a:close/>
                    <a:moveTo>
                      <a:pt x="765" y="2203"/>
                    </a:moveTo>
                    <a:lnTo>
                      <a:pt x="628" y="2203"/>
                    </a:lnTo>
                    <a:lnTo>
                      <a:pt x="628" y="2066"/>
                    </a:lnTo>
                    <a:lnTo>
                      <a:pt x="765" y="2066"/>
                    </a:lnTo>
                    <a:lnTo>
                      <a:pt x="765" y="2203"/>
                    </a:lnTo>
                    <a:close/>
                    <a:moveTo>
                      <a:pt x="765" y="1903"/>
                    </a:moveTo>
                    <a:lnTo>
                      <a:pt x="628" y="1903"/>
                    </a:lnTo>
                    <a:lnTo>
                      <a:pt x="628" y="1764"/>
                    </a:lnTo>
                    <a:lnTo>
                      <a:pt x="765" y="1764"/>
                    </a:lnTo>
                    <a:lnTo>
                      <a:pt x="765" y="1903"/>
                    </a:lnTo>
                    <a:close/>
                    <a:moveTo>
                      <a:pt x="765" y="1601"/>
                    </a:moveTo>
                    <a:lnTo>
                      <a:pt x="628" y="1601"/>
                    </a:lnTo>
                    <a:lnTo>
                      <a:pt x="628" y="1464"/>
                    </a:lnTo>
                    <a:lnTo>
                      <a:pt x="765" y="1464"/>
                    </a:lnTo>
                    <a:lnTo>
                      <a:pt x="765" y="1601"/>
                    </a:lnTo>
                    <a:close/>
                    <a:moveTo>
                      <a:pt x="765" y="1300"/>
                    </a:moveTo>
                    <a:lnTo>
                      <a:pt x="628" y="1300"/>
                    </a:lnTo>
                    <a:lnTo>
                      <a:pt x="628" y="1162"/>
                    </a:lnTo>
                    <a:lnTo>
                      <a:pt x="765" y="1162"/>
                    </a:lnTo>
                    <a:lnTo>
                      <a:pt x="765" y="1300"/>
                    </a:lnTo>
                    <a:close/>
                    <a:moveTo>
                      <a:pt x="765" y="999"/>
                    </a:moveTo>
                    <a:lnTo>
                      <a:pt x="628" y="999"/>
                    </a:lnTo>
                    <a:lnTo>
                      <a:pt x="628" y="862"/>
                    </a:lnTo>
                    <a:lnTo>
                      <a:pt x="765" y="862"/>
                    </a:lnTo>
                    <a:lnTo>
                      <a:pt x="765" y="999"/>
                    </a:lnTo>
                    <a:close/>
                    <a:moveTo>
                      <a:pt x="765" y="698"/>
                    </a:moveTo>
                    <a:lnTo>
                      <a:pt x="628" y="698"/>
                    </a:lnTo>
                    <a:lnTo>
                      <a:pt x="628" y="560"/>
                    </a:lnTo>
                    <a:lnTo>
                      <a:pt x="765" y="560"/>
                    </a:lnTo>
                    <a:lnTo>
                      <a:pt x="765" y="698"/>
                    </a:lnTo>
                    <a:close/>
                    <a:moveTo>
                      <a:pt x="765" y="396"/>
                    </a:moveTo>
                    <a:lnTo>
                      <a:pt x="628" y="396"/>
                    </a:lnTo>
                    <a:lnTo>
                      <a:pt x="628" y="259"/>
                    </a:lnTo>
                    <a:lnTo>
                      <a:pt x="765" y="259"/>
                    </a:lnTo>
                    <a:lnTo>
                      <a:pt x="765" y="396"/>
                    </a:lnTo>
                    <a:close/>
                  </a:path>
                </a:pathLst>
              </a:custGeom>
              <a:solidFill>
                <a:srgbClr val="ACDB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8" name="Freeform 82"/>
              <p:cNvSpPr>
                <a:spLocks noEditPoints="1"/>
              </p:cNvSpPr>
              <p:nvPr userDrawn="1"/>
            </p:nvSpPr>
            <p:spPr bwMode="auto">
              <a:xfrm>
                <a:off x="3502025" y="0"/>
                <a:ext cx="762000" cy="2308225"/>
              </a:xfrm>
              <a:custGeom>
                <a:avLst/>
                <a:gdLst>
                  <a:gd name="T0" fmla="*/ 944 w 959"/>
                  <a:gd name="T1" fmla="*/ 2908 h 2908"/>
                  <a:gd name="T2" fmla="*/ 0 w 959"/>
                  <a:gd name="T3" fmla="*/ 0 h 2908"/>
                  <a:gd name="T4" fmla="*/ 162 w 959"/>
                  <a:gd name="T5" fmla="*/ 2429 h 2908"/>
                  <a:gd name="T6" fmla="*/ 299 w 959"/>
                  <a:gd name="T7" fmla="*/ 2266 h 2908"/>
                  <a:gd name="T8" fmla="*/ 299 w 959"/>
                  <a:gd name="T9" fmla="*/ 2129 h 2908"/>
                  <a:gd name="T10" fmla="*/ 162 w 959"/>
                  <a:gd name="T11" fmla="*/ 1964 h 2908"/>
                  <a:gd name="T12" fmla="*/ 299 w 959"/>
                  <a:gd name="T13" fmla="*/ 1964 h 2908"/>
                  <a:gd name="T14" fmla="*/ 162 w 959"/>
                  <a:gd name="T15" fmla="*/ 1525 h 2908"/>
                  <a:gd name="T16" fmla="*/ 299 w 959"/>
                  <a:gd name="T17" fmla="*/ 1362 h 2908"/>
                  <a:gd name="T18" fmla="*/ 299 w 959"/>
                  <a:gd name="T19" fmla="*/ 1225 h 2908"/>
                  <a:gd name="T20" fmla="*/ 162 w 959"/>
                  <a:gd name="T21" fmla="*/ 1061 h 2908"/>
                  <a:gd name="T22" fmla="*/ 299 w 959"/>
                  <a:gd name="T23" fmla="*/ 1061 h 2908"/>
                  <a:gd name="T24" fmla="*/ 162 w 959"/>
                  <a:gd name="T25" fmla="*/ 622 h 2908"/>
                  <a:gd name="T26" fmla="*/ 299 w 959"/>
                  <a:gd name="T27" fmla="*/ 459 h 2908"/>
                  <a:gd name="T28" fmla="*/ 299 w 959"/>
                  <a:gd name="T29" fmla="*/ 320 h 2908"/>
                  <a:gd name="T30" fmla="*/ 162 w 959"/>
                  <a:gd name="T31" fmla="*/ 157 h 2908"/>
                  <a:gd name="T32" fmla="*/ 299 w 959"/>
                  <a:gd name="T33" fmla="*/ 157 h 2908"/>
                  <a:gd name="T34" fmla="*/ 410 w 959"/>
                  <a:gd name="T35" fmla="*/ 2429 h 2908"/>
                  <a:gd name="T36" fmla="*/ 549 w 959"/>
                  <a:gd name="T37" fmla="*/ 2266 h 2908"/>
                  <a:gd name="T38" fmla="*/ 549 w 959"/>
                  <a:gd name="T39" fmla="*/ 2129 h 2908"/>
                  <a:gd name="T40" fmla="*/ 410 w 959"/>
                  <a:gd name="T41" fmla="*/ 1964 h 2908"/>
                  <a:gd name="T42" fmla="*/ 549 w 959"/>
                  <a:gd name="T43" fmla="*/ 1964 h 2908"/>
                  <a:gd name="T44" fmla="*/ 410 w 959"/>
                  <a:gd name="T45" fmla="*/ 1525 h 2908"/>
                  <a:gd name="T46" fmla="*/ 549 w 959"/>
                  <a:gd name="T47" fmla="*/ 1362 h 2908"/>
                  <a:gd name="T48" fmla="*/ 549 w 959"/>
                  <a:gd name="T49" fmla="*/ 1225 h 2908"/>
                  <a:gd name="T50" fmla="*/ 410 w 959"/>
                  <a:gd name="T51" fmla="*/ 1061 h 2908"/>
                  <a:gd name="T52" fmla="*/ 549 w 959"/>
                  <a:gd name="T53" fmla="*/ 1061 h 2908"/>
                  <a:gd name="T54" fmla="*/ 410 w 959"/>
                  <a:gd name="T55" fmla="*/ 622 h 2908"/>
                  <a:gd name="T56" fmla="*/ 549 w 959"/>
                  <a:gd name="T57" fmla="*/ 459 h 2908"/>
                  <a:gd name="T58" fmla="*/ 549 w 959"/>
                  <a:gd name="T59" fmla="*/ 320 h 2908"/>
                  <a:gd name="T60" fmla="*/ 410 w 959"/>
                  <a:gd name="T61" fmla="*/ 157 h 2908"/>
                  <a:gd name="T62" fmla="*/ 549 w 959"/>
                  <a:gd name="T63" fmla="*/ 157 h 2908"/>
                  <a:gd name="T64" fmla="*/ 659 w 959"/>
                  <a:gd name="T65" fmla="*/ 2429 h 2908"/>
                  <a:gd name="T66" fmla="*/ 797 w 959"/>
                  <a:gd name="T67" fmla="*/ 2266 h 2908"/>
                  <a:gd name="T68" fmla="*/ 797 w 959"/>
                  <a:gd name="T69" fmla="*/ 2129 h 2908"/>
                  <a:gd name="T70" fmla="*/ 659 w 959"/>
                  <a:gd name="T71" fmla="*/ 1964 h 2908"/>
                  <a:gd name="T72" fmla="*/ 797 w 959"/>
                  <a:gd name="T73" fmla="*/ 1964 h 2908"/>
                  <a:gd name="T74" fmla="*/ 659 w 959"/>
                  <a:gd name="T75" fmla="*/ 1525 h 2908"/>
                  <a:gd name="T76" fmla="*/ 797 w 959"/>
                  <a:gd name="T77" fmla="*/ 1362 h 2908"/>
                  <a:gd name="T78" fmla="*/ 797 w 959"/>
                  <a:gd name="T79" fmla="*/ 1225 h 2908"/>
                  <a:gd name="T80" fmla="*/ 659 w 959"/>
                  <a:gd name="T81" fmla="*/ 1061 h 2908"/>
                  <a:gd name="T82" fmla="*/ 797 w 959"/>
                  <a:gd name="T83" fmla="*/ 1061 h 2908"/>
                  <a:gd name="T84" fmla="*/ 659 w 959"/>
                  <a:gd name="T85" fmla="*/ 622 h 2908"/>
                  <a:gd name="T86" fmla="*/ 797 w 959"/>
                  <a:gd name="T87" fmla="*/ 459 h 2908"/>
                  <a:gd name="T88" fmla="*/ 797 w 959"/>
                  <a:gd name="T89" fmla="*/ 320 h 2908"/>
                  <a:gd name="T90" fmla="*/ 659 w 959"/>
                  <a:gd name="T91" fmla="*/ 157 h 2908"/>
                  <a:gd name="T92" fmla="*/ 797 w 959"/>
                  <a:gd name="T93" fmla="*/ 157 h 29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959" h="2908">
                    <a:moveTo>
                      <a:pt x="0" y="0"/>
                    </a:moveTo>
                    <a:lnTo>
                      <a:pt x="0" y="2908"/>
                    </a:lnTo>
                    <a:lnTo>
                      <a:pt x="944" y="2908"/>
                    </a:lnTo>
                    <a:lnTo>
                      <a:pt x="959" y="2908"/>
                    </a:lnTo>
                    <a:lnTo>
                      <a:pt x="959" y="0"/>
                    </a:lnTo>
                    <a:lnTo>
                      <a:pt x="0" y="0"/>
                    </a:lnTo>
                    <a:close/>
                    <a:moveTo>
                      <a:pt x="299" y="2568"/>
                    </a:moveTo>
                    <a:lnTo>
                      <a:pt x="162" y="2568"/>
                    </a:lnTo>
                    <a:lnTo>
                      <a:pt x="162" y="2429"/>
                    </a:lnTo>
                    <a:lnTo>
                      <a:pt x="299" y="2429"/>
                    </a:lnTo>
                    <a:lnTo>
                      <a:pt x="299" y="2568"/>
                    </a:lnTo>
                    <a:close/>
                    <a:moveTo>
                      <a:pt x="299" y="2266"/>
                    </a:moveTo>
                    <a:lnTo>
                      <a:pt x="162" y="2266"/>
                    </a:lnTo>
                    <a:lnTo>
                      <a:pt x="162" y="2129"/>
                    </a:lnTo>
                    <a:lnTo>
                      <a:pt x="299" y="2129"/>
                    </a:lnTo>
                    <a:lnTo>
                      <a:pt x="299" y="2266"/>
                    </a:lnTo>
                    <a:close/>
                    <a:moveTo>
                      <a:pt x="299" y="1964"/>
                    </a:moveTo>
                    <a:lnTo>
                      <a:pt x="162" y="1964"/>
                    </a:lnTo>
                    <a:lnTo>
                      <a:pt x="162" y="1827"/>
                    </a:lnTo>
                    <a:lnTo>
                      <a:pt x="299" y="1827"/>
                    </a:lnTo>
                    <a:lnTo>
                      <a:pt x="299" y="1964"/>
                    </a:lnTo>
                    <a:close/>
                    <a:moveTo>
                      <a:pt x="299" y="1663"/>
                    </a:moveTo>
                    <a:lnTo>
                      <a:pt x="162" y="1663"/>
                    </a:lnTo>
                    <a:lnTo>
                      <a:pt x="162" y="1525"/>
                    </a:lnTo>
                    <a:lnTo>
                      <a:pt x="299" y="1525"/>
                    </a:lnTo>
                    <a:lnTo>
                      <a:pt x="299" y="1663"/>
                    </a:lnTo>
                    <a:close/>
                    <a:moveTo>
                      <a:pt x="299" y="1362"/>
                    </a:moveTo>
                    <a:lnTo>
                      <a:pt x="162" y="1362"/>
                    </a:lnTo>
                    <a:lnTo>
                      <a:pt x="162" y="1225"/>
                    </a:lnTo>
                    <a:lnTo>
                      <a:pt x="299" y="1225"/>
                    </a:lnTo>
                    <a:lnTo>
                      <a:pt x="299" y="1362"/>
                    </a:lnTo>
                    <a:close/>
                    <a:moveTo>
                      <a:pt x="299" y="1061"/>
                    </a:moveTo>
                    <a:lnTo>
                      <a:pt x="162" y="1061"/>
                    </a:lnTo>
                    <a:lnTo>
                      <a:pt x="162" y="923"/>
                    </a:lnTo>
                    <a:lnTo>
                      <a:pt x="299" y="923"/>
                    </a:lnTo>
                    <a:lnTo>
                      <a:pt x="299" y="1061"/>
                    </a:lnTo>
                    <a:close/>
                    <a:moveTo>
                      <a:pt x="299" y="759"/>
                    </a:moveTo>
                    <a:lnTo>
                      <a:pt x="162" y="759"/>
                    </a:lnTo>
                    <a:lnTo>
                      <a:pt x="162" y="622"/>
                    </a:lnTo>
                    <a:lnTo>
                      <a:pt x="299" y="622"/>
                    </a:lnTo>
                    <a:lnTo>
                      <a:pt x="299" y="759"/>
                    </a:lnTo>
                    <a:close/>
                    <a:moveTo>
                      <a:pt x="299" y="459"/>
                    </a:moveTo>
                    <a:lnTo>
                      <a:pt x="162" y="459"/>
                    </a:lnTo>
                    <a:lnTo>
                      <a:pt x="162" y="320"/>
                    </a:lnTo>
                    <a:lnTo>
                      <a:pt x="299" y="320"/>
                    </a:lnTo>
                    <a:lnTo>
                      <a:pt x="299" y="459"/>
                    </a:lnTo>
                    <a:close/>
                    <a:moveTo>
                      <a:pt x="299" y="157"/>
                    </a:moveTo>
                    <a:lnTo>
                      <a:pt x="162" y="157"/>
                    </a:lnTo>
                    <a:lnTo>
                      <a:pt x="162" y="20"/>
                    </a:lnTo>
                    <a:lnTo>
                      <a:pt x="299" y="20"/>
                    </a:lnTo>
                    <a:lnTo>
                      <a:pt x="299" y="157"/>
                    </a:lnTo>
                    <a:close/>
                    <a:moveTo>
                      <a:pt x="549" y="2568"/>
                    </a:moveTo>
                    <a:lnTo>
                      <a:pt x="410" y="2568"/>
                    </a:lnTo>
                    <a:lnTo>
                      <a:pt x="410" y="2429"/>
                    </a:lnTo>
                    <a:lnTo>
                      <a:pt x="549" y="2429"/>
                    </a:lnTo>
                    <a:lnTo>
                      <a:pt x="549" y="2568"/>
                    </a:lnTo>
                    <a:close/>
                    <a:moveTo>
                      <a:pt x="549" y="2266"/>
                    </a:moveTo>
                    <a:lnTo>
                      <a:pt x="410" y="2266"/>
                    </a:lnTo>
                    <a:lnTo>
                      <a:pt x="410" y="2129"/>
                    </a:lnTo>
                    <a:lnTo>
                      <a:pt x="549" y="2129"/>
                    </a:lnTo>
                    <a:lnTo>
                      <a:pt x="549" y="2266"/>
                    </a:lnTo>
                    <a:close/>
                    <a:moveTo>
                      <a:pt x="549" y="1964"/>
                    </a:moveTo>
                    <a:lnTo>
                      <a:pt x="410" y="1964"/>
                    </a:lnTo>
                    <a:lnTo>
                      <a:pt x="410" y="1827"/>
                    </a:lnTo>
                    <a:lnTo>
                      <a:pt x="549" y="1827"/>
                    </a:lnTo>
                    <a:lnTo>
                      <a:pt x="549" y="1964"/>
                    </a:lnTo>
                    <a:close/>
                    <a:moveTo>
                      <a:pt x="549" y="1663"/>
                    </a:moveTo>
                    <a:lnTo>
                      <a:pt x="410" y="1663"/>
                    </a:lnTo>
                    <a:lnTo>
                      <a:pt x="410" y="1525"/>
                    </a:lnTo>
                    <a:lnTo>
                      <a:pt x="549" y="1525"/>
                    </a:lnTo>
                    <a:lnTo>
                      <a:pt x="549" y="1663"/>
                    </a:lnTo>
                    <a:close/>
                    <a:moveTo>
                      <a:pt x="549" y="1362"/>
                    </a:moveTo>
                    <a:lnTo>
                      <a:pt x="410" y="1362"/>
                    </a:lnTo>
                    <a:lnTo>
                      <a:pt x="410" y="1225"/>
                    </a:lnTo>
                    <a:lnTo>
                      <a:pt x="549" y="1225"/>
                    </a:lnTo>
                    <a:lnTo>
                      <a:pt x="549" y="1362"/>
                    </a:lnTo>
                    <a:close/>
                    <a:moveTo>
                      <a:pt x="549" y="1061"/>
                    </a:moveTo>
                    <a:lnTo>
                      <a:pt x="410" y="1061"/>
                    </a:lnTo>
                    <a:lnTo>
                      <a:pt x="410" y="923"/>
                    </a:lnTo>
                    <a:lnTo>
                      <a:pt x="549" y="923"/>
                    </a:lnTo>
                    <a:lnTo>
                      <a:pt x="549" y="1061"/>
                    </a:lnTo>
                    <a:close/>
                    <a:moveTo>
                      <a:pt x="549" y="759"/>
                    </a:moveTo>
                    <a:lnTo>
                      <a:pt x="410" y="759"/>
                    </a:lnTo>
                    <a:lnTo>
                      <a:pt x="410" y="622"/>
                    </a:lnTo>
                    <a:lnTo>
                      <a:pt x="549" y="622"/>
                    </a:lnTo>
                    <a:lnTo>
                      <a:pt x="549" y="759"/>
                    </a:lnTo>
                    <a:close/>
                    <a:moveTo>
                      <a:pt x="549" y="459"/>
                    </a:moveTo>
                    <a:lnTo>
                      <a:pt x="410" y="459"/>
                    </a:lnTo>
                    <a:lnTo>
                      <a:pt x="410" y="320"/>
                    </a:lnTo>
                    <a:lnTo>
                      <a:pt x="549" y="320"/>
                    </a:lnTo>
                    <a:lnTo>
                      <a:pt x="549" y="459"/>
                    </a:lnTo>
                    <a:close/>
                    <a:moveTo>
                      <a:pt x="549" y="157"/>
                    </a:moveTo>
                    <a:lnTo>
                      <a:pt x="410" y="157"/>
                    </a:lnTo>
                    <a:lnTo>
                      <a:pt x="410" y="20"/>
                    </a:lnTo>
                    <a:lnTo>
                      <a:pt x="549" y="20"/>
                    </a:lnTo>
                    <a:lnTo>
                      <a:pt x="549" y="157"/>
                    </a:lnTo>
                    <a:close/>
                    <a:moveTo>
                      <a:pt x="797" y="2568"/>
                    </a:moveTo>
                    <a:lnTo>
                      <a:pt x="659" y="2568"/>
                    </a:lnTo>
                    <a:lnTo>
                      <a:pt x="659" y="2429"/>
                    </a:lnTo>
                    <a:lnTo>
                      <a:pt x="797" y="2429"/>
                    </a:lnTo>
                    <a:lnTo>
                      <a:pt x="797" y="2568"/>
                    </a:lnTo>
                    <a:close/>
                    <a:moveTo>
                      <a:pt x="797" y="2266"/>
                    </a:moveTo>
                    <a:lnTo>
                      <a:pt x="659" y="2266"/>
                    </a:lnTo>
                    <a:lnTo>
                      <a:pt x="659" y="2129"/>
                    </a:lnTo>
                    <a:lnTo>
                      <a:pt x="797" y="2129"/>
                    </a:lnTo>
                    <a:lnTo>
                      <a:pt x="797" y="2266"/>
                    </a:lnTo>
                    <a:close/>
                    <a:moveTo>
                      <a:pt x="797" y="1964"/>
                    </a:moveTo>
                    <a:lnTo>
                      <a:pt x="659" y="1964"/>
                    </a:lnTo>
                    <a:lnTo>
                      <a:pt x="659" y="1827"/>
                    </a:lnTo>
                    <a:lnTo>
                      <a:pt x="797" y="1827"/>
                    </a:lnTo>
                    <a:lnTo>
                      <a:pt x="797" y="1964"/>
                    </a:lnTo>
                    <a:close/>
                    <a:moveTo>
                      <a:pt x="797" y="1663"/>
                    </a:moveTo>
                    <a:lnTo>
                      <a:pt x="659" y="1663"/>
                    </a:lnTo>
                    <a:lnTo>
                      <a:pt x="659" y="1525"/>
                    </a:lnTo>
                    <a:lnTo>
                      <a:pt x="797" y="1525"/>
                    </a:lnTo>
                    <a:lnTo>
                      <a:pt x="797" y="1663"/>
                    </a:lnTo>
                    <a:close/>
                    <a:moveTo>
                      <a:pt x="797" y="1362"/>
                    </a:moveTo>
                    <a:lnTo>
                      <a:pt x="659" y="1362"/>
                    </a:lnTo>
                    <a:lnTo>
                      <a:pt x="659" y="1225"/>
                    </a:lnTo>
                    <a:lnTo>
                      <a:pt x="797" y="1225"/>
                    </a:lnTo>
                    <a:lnTo>
                      <a:pt x="797" y="1362"/>
                    </a:lnTo>
                    <a:close/>
                    <a:moveTo>
                      <a:pt x="797" y="1061"/>
                    </a:moveTo>
                    <a:lnTo>
                      <a:pt x="659" y="1061"/>
                    </a:lnTo>
                    <a:lnTo>
                      <a:pt x="659" y="923"/>
                    </a:lnTo>
                    <a:lnTo>
                      <a:pt x="797" y="923"/>
                    </a:lnTo>
                    <a:lnTo>
                      <a:pt x="797" y="1061"/>
                    </a:lnTo>
                    <a:close/>
                    <a:moveTo>
                      <a:pt x="797" y="759"/>
                    </a:moveTo>
                    <a:lnTo>
                      <a:pt x="659" y="759"/>
                    </a:lnTo>
                    <a:lnTo>
                      <a:pt x="659" y="622"/>
                    </a:lnTo>
                    <a:lnTo>
                      <a:pt x="797" y="622"/>
                    </a:lnTo>
                    <a:lnTo>
                      <a:pt x="797" y="759"/>
                    </a:lnTo>
                    <a:close/>
                    <a:moveTo>
                      <a:pt x="797" y="459"/>
                    </a:moveTo>
                    <a:lnTo>
                      <a:pt x="659" y="459"/>
                    </a:lnTo>
                    <a:lnTo>
                      <a:pt x="659" y="320"/>
                    </a:lnTo>
                    <a:lnTo>
                      <a:pt x="797" y="320"/>
                    </a:lnTo>
                    <a:lnTo>
                      <a:pt x="797" y="459"/>
                    </a:lnTo>
                    <a:close/>
                    <a:moveTo>
                      <a:pt x="797" y="157"/>
                    </a:moveTo>
                    <a:lnTo>
                      <a:pt x="659" y="157"/>
                    </a:lnTo>
                    <a:lnTo>
                      <a:pt x="659" y="20"/>
                    </a:lnTo>
                    <a:lnTo>
                      <a:pt x="797" y="20"/>
                    </a:lnTo>
                    <a:lnTo>
                      <a:pt x="797" y="157"/>
                    </a:lnTo>
                    <a:close/>
                  </a:path>
                </a:pathLst>
              </a:custGeom>
              <a:solidFill>
                <a:srgbClr val="ACDB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9" name="Rectangle 83"/>
              <p:cNvSpPr>
                <a:spLocks noChangeArrowheads="1"/>
              </p:cNvSpPr>
              <p:nvPr userDrawn="1"/>
            </p:nvSpPr>
            <p:spPr bwMode="auto">
              <a:xfrm>
                <a:off x="4025900" y="15875"/>
                <a:ext cx="109538" cy="107950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0" name="Rectangle 84"/>
              <p:cNvSpPr>
                <a:spLocks noChangeArrowheads="1"/>
              </p:cNvSpPr>
              <p:nvPr userDrawn="1"/>
            </p:nvSpPr>
            <p:spPr bwMode="auto">
              <a:xfrm>
                <a:off x="4025900" y="254000"/>
                <a:ext cx="109538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1" name="Rectangle 85"/>
              <p:cNvSpPr>
                <a:spLocks noChangeArrowheads="1"/>
              </p:cNvSpPr>
              <p:nvPr userDrawn="1"/>
            </p:nvSpPr>
            <p:spPr bwMode="auto">
              <a:xfrm>
                <a:off x="4025900" y="493713"/>
                <a:ext cx="109538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2" name="Rectangle 86"/>
              <p:cNvSpPr>
                <a:spLocks noChangeArrowheads="1"/>
              </p:cNvSpPr>
              <p:nvPr userDrawn="1"/>
            </p:nvSpPr>
            <p:spPr bwMode="auto">
              <a:xfrm>
                <a:off x="4025900" y="731838"/>
                <a:ext cx="109538" cy="111125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3" name="Rectangle 87"/>
              <p:cNvSpPr>
                <a:spLocks noChangeArrowheads="1"/>
              </p:cNvSpPr>
              <p:nvPr userDrawn="1"/>
            </p:nvSpPr>
            <p:spPr bwMode="auto">
              <a:xfrm>
                <a:off x="4025900" y="971550"/>
                <a:ext cx="109538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4" name="Rectangle 88"/>
              <p:cNvSpPr>
                <a:spLocks noChangeArrowheads="1"/>
              </p:cNvSpPr>
              <p:nvPr userDrawn="1"/>
            </p:nvSpPr>
            <p:spPr bwMode="auto">
              <a:xfrm>
                <a:off x="4025900" y="1211263"/>
                <a:ext cx="109538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5" name="Rectangle 89"/>
              <p:cNvSpPr>
                <a:spLocks noChangeArrowheads="1"/>
              </p:cNvSpPr>
              <p:nvPr userDrawn="1"/>
            </p:nvSpPr>
            <p:spPr bwMode="auto">
              <a:xfrm>
                <a:off x="4025900" y="1449388"/>
                <a:ext cx="109538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6" name="Rectangle 90"/>
              <p:cNvSpPr>
                <a:spLocks noChangeArrowheads="1"/>
              </p:cNvSpPr>
              <p:nvPr userDrawn="1"/>
            </p:nvSpPr>
            <p:spPr bwMode="auto">
              <a:xfrm>
                <a:off x="4025900" y="1689100"/>
                <a:ext cx="109538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7" name="Rectangle 91"/>
              <p:cNvSpPr>
                <a:spLocks noChangeArrowheads="1"/>
              </p:cNvSpPr>
              <p:nvPr userDrawn="1"/>
            </p:nvSpPr>
            <p:spPr bwMode="auto">
              <a:xfrm>
                <a:off x="4025900" y="1928813"/>
                <a:ext cx="109538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8" name="Rectangle 92"/>
              <p:cNvSpPr>
                <a:spLocks noChangeArrowheads="1"/>
              </p:cNvSpPr>
              <p:nvPr userDrawn="1"/>
            </p:nvSpPr>
            <p:spPr bwMode="auto">
              <a:xfrm>
                <a:off x="3829050" y="15875"/>
                <a:ext cx="109538" cy="107950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9" name="Rectangle 93"/>
              <p:cNvSpPr>
                <a:spLocks noChangeArrowheads="1"/>
              </p:cNvSpPr>
              <p:nvPr userDrawn="1"/>
            </p:nvSpPr>
            <p:spPr bwMode="auto">
              <a:xfrm>
                <a:off x="3829050" y="254000"/>
                <a:ext cx="109538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0" name="Rectangle 94"/>
              <p:cNvSpPr>
                <a:spLocks noChangeArrowheads="1"/>
              </p:cNvSpPr>
              <p:nvPr userDrawn="1"/>
            </p:nvSpPr>
            <p:spPr bwMode="auto">
              <a:xfrm>
                <a:off x="3829050" y="493713"/>
                <a:ext cx="109538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1" name="Rectangle 95"/>
              <p:cNvSpPr>
                <a:spLocks noChangeArrowheads="1"/>
              </p:cNvSpPr>
              <p:nvPr userDrawn="1"/>
            </p:nvSpPr>
            <p:spPr bwMode="auto">
              <a:xfrm>
                <a:off x="3829050" y="731838"/>
                <a:ext cx="109538" cy="111125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2" name="Rectangle 96"/>
              <p:cNvSpPr>
                <a:spLocks noChangeArrowheads="1"/>
              </p:cNvSpPr>
              <p:nvPr userDrawn="1"/>
            </p:nvSpPr>
            <p:spPr bwMode="auto">
              <a:xfrm>
                <a:off x="3829050" y="971550"/>
                <a:ext cx="109538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3" name="Rectangle 97"/>
              <p:cNvSpPr>
                <a:spLocks noChangeArrowheads="1"/>
              </p:cNvSpPr>
              <p:nvPr userDrawn="1"/>
            </p:nvSpPr>
            <p:spPr bwMode="auto">
              <a:xfrm>
                <a:off x="3829050" y="1211263"/>
                <a:ext cx="109538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4" name="Rectangle 98"/>
              <p:cNvSpPr>
                <a:spLocks noChangeArrowheads="1"/>
              </p:cNvSpPr>
              <p:nvPr userDrawn="1"/>
            </p:nvSpPr>
            <p:spPr bwMode="auto">
              <a:xfrm>
                <a:off x="3829050" y="1449388"/>
                <a:ext cx="109538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5" name="Rectangle 99"/>
              <p:cNvSpPr>
                <a:spLocks noChangeArrowheads="1"/>
              </p:cNvSpPr>
              <p:nvPr userDrawn="1"/>
            </p:nvSpPr>
            <p:spPr bwMode="auto">
              <a:xfrm>
                <a:off x="3829050" y="1689100"/>
                <a:ext cx="109538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6" name="Rectangle 100"/>
              <p:cNvSpPr>
                <a:spLocks noChangeArrowheads="1"/>
              </p:cNvSpPr>
              <p:nvPr userDrawn="1"/>
            </p:nvSpPr>
            <p:spPr bwMode="auto">
              <a:xfrm>
                <a:off x="3829050" y="1928813"/>
                <a:ext cx="109538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7" name="Rectangle 101"/>
              <p:cNvSpPr>
                <a:spLocks noChangeArrowheads="1"/>
              </p:cNvSpPr>
              <p:nvPr userDrawn="1"/>
            </p:nvSpPr>
            <p:spPr bwMode="auto">
              <a:xfrm>
                <a:off x="3630613" y="15875"/>
                <a:ext cx="109538" cy="107950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8" name="Rectangle 102"/>
              <p:cNvSpPr>
                <a:spLocks noChangeArrowheads="1"/>
              </p:cNvSpPr>
              <p:nvPr userDrawn="1"/>
            </p:nvSpPr>
            <p:spPr bwMode="auto">
              <a:xfrm>
                <a:off x="3630613" y="254000"/>
                <a:ext cx="109538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9" name="Rectangle 103"/>
              <p:cNvSpPr>
                <a:spLocks noChangeArrowheads="1"/>
              </p:cNvSpPr>
              <p:nvPr userDrawn="1"/>
            </p:nvSpPr>
            <p:spPr bwMode="auto">
              <a:xfrm>
                <a:off x="3630613" y="493713"/>
                <a:ext cx="109538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0" name="Rectangle 104"/>
              <p:cNvSpPr>
                <a:spLocks noChangeArrowheads="1"/>
              </p:cNvSpPr>
              <p:nvPr userDrawn="1"/>
            </p:nvSpPr>
            <p:spPr bwMode="auto">
              <a:xfrm>
                <a:off x="3630613" y="731838"/>
                <a:ext cx="109538" cy="111125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1" name="Rectangle 105"/>
              <p:cNvSpPr>
                <a:spLocks noChangeArrowheads="1"/>
              </p:cNvSpPr>
              <p:nvPr userDrawn="1"/>
            </p:nvSpPr>
            <p:spPr bwMode="auto">
              <a:xfrm>
                <a:off x="3630613" y="971550"/>
                <a:ext cx="109538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2" name="Rectangle 106"/>
              <p:cNvSpPr>
                <a:spLocks noChangeArrowheads="1"/>
              </p:cNvSpPr>
              <p:nvPr userDrawn="1"/>
            </p:nvSpPr>
            <p:spPr bwMode="auto">
              <a:xfrm>
                <a:off x="3630613" y="1211263"/>
                <a:ext cx="109538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3" name="Rectangle 107"/>
              <p:cNvSpPr>
                <a:spLocks noChangeArrowheads="1"/>
              </p:cNvSpPr>
              <p:nvPr userDrawn="1"/>
            </p:nvSpPr>
            <p:spPr bwMode="auto">
              <a:xfrm>
                <a:off x="3630613" y="1449388"/>
                <a:ext cx="109538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4" name="Rectangle 108"/>
              <p:cNvSpPr>
                <a:spLocks noChangeArrowheads="1"/>
              </p:cNvSpPr>
              <p:nvPr userDrawn="1"/>
            </p:nvSpPr>
            <p:spPr bwMode="auto">
              <a:xfrm>
                <a:off x="3630613" y="1689100"/>
                <a:ext cx="109538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5" name="Rectangle 109"/>
              <p:cNvSpPr>
                <a:spLocks noChangeArrowheads="1"/>
              </p:cNvSpPr>
              <p:nvPr userDrawn="1"/>
            </p:nvSpPr>
            <p:spPr bwMode="auto">
              <a:xfrm>
                <a:off x="3630613" y="1928813"/>
                <a:ext cx="109538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6" name="Rectangle 110"/>
              <p:cNvSpPr>
                <a:spLocks noChangeArrowheads="1"/>
              </p:cNvSpPr>
              <p:nvPr userDrawn="1"/>
            </p:nvSpPr>
            <p:spPr bwMode="auto">
              <a:xfrm>
                <a:off x="4762500" y="0"/>
                <a:ext cx="107950" cy="7461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7" name="Rectangle 111"/>
              <p:cNvSpPr>
                <a:spLocks noChangeArrowheads="1"/>
              </p:cNvSpPr>
              <p:nvPr userDrawn="1"/>
            </p:nvSpPr>
            <p:spPr bwMode="auto">
              <a:xfrm>
                <a:off x="4762500" y="206375"/>
                <a:ext cx="107950" cy="107950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8" name="Rectangle 112"/>
              <p:cNvSpPr>
                <a:spLocks noChangeArrowheads="1"/>
              </p:cNvSpPr>
              <p:nvPr userDrawn="1"/>
            </p:nvSpPr>
            <p:spPr bwMode="auto">
              <a:xfrm>
                <a:off x="4762500" y="444500"/>
                <a:ext cx="107950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9" name="Rectangle 113"/>
              <p:cNvSpPr>
                <a:spLocks noChangeArrowheads="1"/>
              </p:cNvSpPr>
              <p:nvPr userDrawn="1"/>
            </p:nvSpPr>
            <p:spPr bwMode="auto">
              <a:xfrm>
                <a:off x="4762500" y="684213"/>
                <a:ext cx="107950" cy="107950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1" name="Rectangle 114"/>
              <p:cNvSpPr>
                <a:spLocks noChangeArrowheads="1"/>
              </p:cNvSpPr>
              <p:nvPr userDrawn="1"/>
            </p:nvSpPr>
            <p:spPr bwMode="auto">
              <a:xfrm>
                <a:off x="4762500" y="922338"/>
                <a:ext cx="107950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2" name="Rectangle 115"/>
              <p:cNvSpPr>
                <a:spLocks noChangeArrowheads="1"/>
              </p:cNvSpPr>
              <p:nvPr userDrawn="1"/>
            </p:nvSpPr>
            <p:spPr bwMode="auto">
              <a:xfrm>
                <a:off x="4762500" y="1162050"/>
                <a:ext cx="107950" cy="107950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3" name="Rectangle 116"/>
              <p:cNvSpPr>
                <a:spLocks noChangeArrowheads="1"/>
              </p:cNvSpPr>
              <p:nvPr userDrawn="1"/>
            </p:nvSpPr>
            <p:spPr bwMode="auto">
              <a:xfrm>
                <a:off x="4762500" y="1400175"/>
                <a:ext cx="107950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4" name="Rectangle 117"/>
              <p:cNvSpPr>
                <a:spLocks noChangeArrowheads="1"/>
              </p:cNvSpPr>
              <p:nvPr userDrawn="1"/>
            </p:nvSpPr>
            <p:spPr bwMode="auto">
              <a:xfrm>
                <a:off x="4762500" y="1639888"/>
                <a:ext cx="107950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5" name="Rectangle 118"/>
              <p:cNvSpPr>
                <a:spLocks noChangeArrowheads="1"/>
              </p:cNvSpPr>
              <p:nvPr userDrawn="1"/>
            </p:nvSpPr>
            <p:spPr bwMode="auto">
              <a:xfrm>
                <a:off x="4762500" y="1879600"/>
                <a:ext cx="107950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6" name="Rectangle 119"/>
              <p:cNvSpPr>
                <a:spLocks noChangeArrowheads="1"/>
              </p:cNvSpPr>
              <p:nvPr userDrawn="1"/>
            </p:nvSpPr>
            <p:spPr bwMode="auto">
              <a:xfrm>
                <a:off x="4762500" y="2117725"/>
                <a:ext cx="107950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7" name="Rectangle 120"/>
              <p:cNvSpPr>
                <a:spLocks noChangeArrowheads="1"/>
              </p:cNvSpPr>
              <p:nvPr userDrawn="1"/>
            </p:nvSpPr>
            <p:spPr bwMode="auto">
              <a:xfrm>
                <a:off x="4564063" y="0"/>
                <a:ext cx="109538" cy="7461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8" name="Rectangle 121"/>
              <p:cNvSpPr>
                <a:spLocks noChangeArrowheads="1"/>
              </p:cNvSpPr>
              <p:nvPr userDrawn="1"/>
            </p:nvSpPr>
            <p:spPr bwMode="auto">
              <a:xfrm>
                <a:off x="4564063" y="206375"/>
                <a:ext cx="109538" cy="107950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9" name="Rectangle 122"/>
              <p:cNvSpPr>
                <a:spLocks noChangeArrowheads="1"/>
              </p:cNvSpPr>
              <p:nvPr userDrawn="1"/>
            </p:nvSpPr>
            <p:spPr bwMode="auto">
              <a:xfrm>
                <a:off x="4564063" y="444500"/>
                <a:ext cx="109538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0" name="Rectangle 123"/>
              <p:cNvSpPr>
                <a:spLocks noChangeArrowheads="1"/>
              </p:cNvSpPr>
              <p:nvPr userDrawn="1"/>
            </p:nvSpPr>
            <p:spPr bwMode="auto">
              <a:xfrm>
                <a:off x="4564063" y="684213"/>
                <a:ext cx="109538" cy="107950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1" name="Rectangle 124"/>
              <p:cNvSpPr>
                <a:spLocks noChangeArrowheads="1"/>
              </p:cNvSpPr>
              <p:nvPr userDrawn="1"/>
            </p:nvSpPr>
            <p:spPr bwMode="auto">
              <a:xfrm>
                <a:off x="4564063" y="922338"/>
                <a:ext cx="109538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2" name="Rectangle 125"/>
              <p:cNvSpPr>
                <a:spLocks noChangeArrowheads="1"/>
              </p:cNvSpPr>
              <p:nvPr userDrawn="1"/>
            </p:nvSpPr>
            <p:spPr bwMode="auto">
              <a:xfrm>
                <a:off x="4564063" y="1162050"/>
                <a:ext cx="109538" cy="107950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3" name="Rectangle 126"/>
              <p:cNvSpPr>
                <a:spLocks noChangeArrowheads="1"/>
              </p:cNvSpPr>
              <p:nvPr userDrawn="1"/>
            </p:nvSpPr>
            <p:spPr bwMode="auto">
              <a:xfrm>
                <a:off x="4564063" y="1400175"/>
                <a:ext cx="109538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4" name="Rectangle 127"/>
              <p:cNvSpPr>
                <a:spLocks noChangeArrowheads="1"/>
              </p:cNvSpPr>
              <p:nvPr userDrawn="1"/>
            </p:nvSpPr>
            <p:spPr bwMode="auto">
              <a:xfrm>
                <a:off x="4564063" y="1639888"/>
                <a:ext cx="109538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5" name="Rectangle 128"/>
              <p:cNvSpPr>
                <a:spLocks noChangeArrowheads="1"/>
              </p:cNvSpPr>
              <p:nvPr userDrawn="1"/>
            </p:nvSpPr>
            <p:spPr bwMode="auto">
              <a:xfrm>
                <a:off x="4564063" y="1879600"/>
                <a:ext cx="109538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6" name="Rectangle 129"/>
              <p:cNvSpPr>
                <a:spLocks noChangeArrowheads="1"/>
              </p:cNvSpPr>
              <p:nvPr userDrawn="1"/>
            </p:nvSpPr>
            <p:spPr bwMode="auto">
              <a:xfrm>
                <a:off x="4564063" y="2117725"/>
                <a:ext cx="109538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7" name="Rectangle 130"/>
              <p:cNvSpPr>
                <a:spLocks noChangeArrowheads="1"/>
              </p:cNvSpPr>
              <p:nvPr userDrawn="1"/>
            </p:nvSpPr>
            <p:spPr bwMode="auto">
              <a:xfrm>
                <a:off x="4367213" y="0"/>
                <a:ext cx="107950" cy="7461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8" name="Rectangle 131"/>
              <p:cNvSpPr>
                <a:spLocks noChangeArrowheads="1"/>
              </p:cNvSpPr>
              <p:nvPr userDrawn="1"/>
            </p:nvSpPr>
            <p:spPr bwMode="auto">
              <a:xfrm>
                <a:off x="4367213" y="206375"/>
                <a:ext cx="107950" cy="107950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9" name="Rectangle 132"/>
              <p:cNvSpPr>
                <a:spLocks noChangeArrowheads="1"/>
              </p:cNvSpPr>
              <p:nvPr userDrawn="1"/>
            </p:nvSpPr>
            <p:spPr bwMode="auto">
              <a:xfrm>
                <a:off x="4367213" y="444500"/>
                <a:ext cx="107950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00" name="Rectangle 133"/>
              <p:cNvSpPr>
                <a:spLocks noChangeArrowheads="1"/>
              </p:cNvSpPr>
              <p:nvPr userDrawn="1"/>
            </p:nvSpPr>
            <p:spPr bwMode="auto">
              <a:xfrm>
                <a:off x="4367213" y="684213"/>
                <a:ext cx="107950" cy="107950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01" name="Rectangle 134"/>
              <p:cNvSpPr>
                <a:spLocks noChangeArrowheads="1"/>
              </p:cNvSpPr>
              <p:nvPr userDrawn="1"/>
            </p:nvSpPr>
            <p:spPr bwMode="auto">
              <a:xfrm>
                <a:off x="4367213" y="922338"/>
                <a:ext cx="107950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02" name="Rectangle 135"/>
              <p:cNvSpPr>
                <a:spLocks noChangeArrowheads="1"/>
              </p:cNvSpPr>
              <p:nvPr userDrawn="1"/>
            </p:nvSpPr>
            <p:spPr bwMode="auto">
              <a:xfrm>
                <a:off x="4367213" y="1162050"/>
                <a:ext cx="107950" cy="107950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03" name="Rectangle 136"/>
              <p:cNvSpPr>
                <a:spLocks noChangeArrowheads="1"/>
              </p:cNvSpPr>
              <p:nvPr userDrawn="1"/>
            </p:nvSpPr>
            <p:spPr bwMode="auto">
              <a:xfrm>
                <a:off x="4367213" y="1400175"/>
                <a:ext cx="107950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04" name="Rectangle 137"/>
              <p:cNvSpPr>
                <a:spLocks noChangeArrowheads="1"/>
              </p:cNvSpPr>
              <p:nvPr userDrawn="1"/>
            </p:nvSpPr>
            <p:spPr bwMode="auto">
              <a:xfrm>
                <a:off x="4367213" y="1639888"/>
                <a:ext cx="107950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05" name="Rectangle 138"/>
              <p:cNvSpPr>
                <a:spLocks noChangeArrowheads="1"/>
              </p:cNvSpPr>
              <p:nvPr userDrawn="1"/>
            </p:nvSpPr>
            <p:spPr bwMode="auto">
              <a:xfrm>
                <a:off x="4367213" y="1879600"/>
                <a:ext cx="107950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06" name="Rectangle 139"/>
              <p:cNvSpPr>
                <a:spLocks noChangeArrowheads="1"/>
              </p:cNvSpPr>
              <p:nvPr userDrawn="1"/>
            </p:nvSpPr>
            <p:spPr bwMode="auto">
              <a:xfrm>
                <a:off x="4367213" y="2117725"/>
                <a:ext cx="107950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13660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슬라이드">
    <p:bg>
      <p:bgPr>
        <a:solidFill>
          <a:srgbClr val="E2E7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>
            <a:spLocks/>
          </p:cNvSpPr>
          <p:nvPr userDrawn="1"/>
        </p:nvSpPr>
        <p:spPr bwMode="auto">
          <a:xfrm>
            <a:off x="0" y="2260600"/>
            <a:ext cx="9144000" cy="4310063"/>
          </a:xfrm>
          <a:custGeom>
            <a:avLst/>
            <a:gdLst>
              <a:gd name="T0" fmla="*/ 11267 w 17280"/>
              <a:gd name="T1" fmla="*/ 801 h 8144"/>
              <a:gd name="T2" fmla="*/ 11293 w 17280"/>
              <a:gd name="T3" fmla="*/ 809 h 8144"/>
              <a:gd name="T4" fmla="*/ 11321 w 17280"/>
              <a:gd name="T5" fmla="*/ 837 h 8144"/>
              <a:gd name="T6" fmla="*/ 11329 w 17280"/>
              <a:gd name="T7" fmla="*/ 864 h 8144"/>
              <a:gd name="T8" fmla="*/ 11329 w 17280"/>
              <a:gd name="T9" fmla="*/ 3608 h 8144"/>
              <a:gd name="T10" fmla="*/ 11321 w 17280"/>
              <a:gd name="T11" fmla="*/ 3635 h 8144"/>
              <a:gd name="T12" fmla="*/ 11293 w 17280"/>
              <a:gd name="T13" fmla="*/ 3663 h 8144"/>
              <a:gd name="T14" fmla="*/ 11267 w 17280"/>
              <a:gd name="T15" fmla="*/ 3672 h 8144"/>
              <a:gd name="T16" fmla="*/ 5976 w 17280"/>
              <a:gd name="T17" fmla="*/ 3673 h 8144"/>
              <a:gd name="T18" fmla="*/ 5803 w 17280"/>
              <a:gd name="T19" fmla="*/ 3699 h 8144"/>
              <a:gd name="T20" fmla="*/ 5643 w 17280"/>
              <a:gd name="T21" fmla="*/ 3758 h 8144"/>
              <a:gd name="T22" fmla="*/ 5500 w 17280"/>
              <a:gd name="T23" fmla="*/ 3845 h 8144"/>
              <a:gd name="T24" fmla="*/ 5376 w 17280"/>
              <a:gd name="T25" fmla="*/ 3957 h 8144"/>
              <a:gd name="T26" fmla="*/ 5276 w 17280"/>
              <a:gd name="T27" fmla="*/ 4091 h 8144"/>
              <a:gd name="T28" fmla="*/ 5202 w 17280"/>
              <a:gd name="T29" fmla="*/ 4243 h 8144"/>
              <a:gd name="T30" fmla="*/ 5160 w 17280"/>
              <a:gd name="T31" fmla="*/ 4410 h 8144"/>
              <a:gd name="T32" fmla="*/ 5150 w 17280"/>
              <a:gd name="T33" fmla="*/ 7274 h 8144"/>
              <a:gd name="T34" fmla="*/ 5160 w 17280"/>
              <a:gd name="T35" fmla="*/ 7405 h 8144"/>
              <a:gd name="T36" fmla="*/ 5202 w 17280"/>
              <a:gd name="T37" fmla="*/ 7572 h 8144"/>
              <a:gd name="T38" fmla="*/ 5276 w 17280"/>
              <a:gd name="T39" fmla="*/ 7724 h 8144"/>
              <a:gd name="T40" fmla="*/ 5376 w 17280"/>
              <a:gd name="T41" fmla="*/ 7859 h 8144"/>
              <a:gd name="T42" fmla="*/ 5500 w 17280"/>
              <a:gd name="T43" fmla="*/ 7971 h 8144"/>
              <a:gd name="T44" fmla="*/ 5643 w 17280"/>
              <a:gd name="T45" fmla="*/ 8058 h 8144"/>
              <a:gd name="T46" fmla="*/ 5803 w 17280"/>
              <a:gd name="T47" fmla="*/ 8116 h 8144"/>
              <a:gd name="T48" fmla="*/ 5976 w 17280"/>
              <a:gd name="T49" fmla="*/ 8143 h 8144"/>
              <a:gd name="T50" fmla="*/ 6020 w 17280"/>
              <a:gd name="T51" fmla="*/ 7344 h 8144"/>
              <a:gd name="T52" fmla="*/ 5999 w 17280"/>
              <a:gd name="T53" fmla="*/ 7341 h 8144"/>
              <a:gd name="T54" fmla="*/ 5970 w 17280"/>
              <a:gd name="T55" fmla="*/ 7323 h 8144"/>
              <a:gd name="T56" fmla="*/ 5953 w 17280"/>
              <a:gd name="T57" fmla="*/ 7294 h 8144"/>
              <a:gd name="T58" fmla="*/ 5950 w 17280"/>
              <a:gd name="T59" fmla="*/ 4542 h 8144"/>
              <a:gd name="T60" fmla="*/ 5953 w 17280"/>
              <a:gd name="T61" fmla="*/ 4522 h 8144"/>
              <a:gd name="T62" fmla="*/ 5970 w 17280"/>
              <a:gd name="T63" fmla="*/ 4493 h 8144"/>
              <a:gd name="T64" fmla="*/ 5999 w 17280"/>
              <a:gd name="T65" fmla="*/ 4475 h 8144"/>
              <a:gd name="T66" fmla="*/ 11260 w 17280"/>
              <a:gd name="T67" fmla="*/ 4472 h 8144"/>
              <a:gd name="T68" fmla="*/ 11393 w 17280"/>
              <a:gd name="T69" fmla="*/ 4462 h 8144"/>
              <a:gd name="T70" fmla="*/ 11558 w 17280"/>
              <a:gd name="T71" fmla="*/ 4419 h 8144"/>
              <a:gd name="T72" fmla="*/ 11710 w 17280"/>
              <a:gd name="T73" fmla="*/ 4346 h 8144"/>
              <a:gd name="T74" fmla="*/ 11845 w 17280"/>
              <a:gd name="T75" fmla="*/ 4246 h 8144"/>
              <a:gd name="T76" fmla="*/ 11957 w 17280"/>
              <a:gd name="T77" fmla="*/ 4122 h 8144"/>
              <a:gd name="T78" fmla="*/ 12044 w 17280"/>
              <a:gd name="T79" fmla="*/ 3979 h 8144"/>
              <a:gd name="T80" fmla="*/ 12102 w 17280"/>
              <a:gd name="T81" fmla="*/ 3819 h 8144"/>
              <a:gd name="T82" fmla="*/ 12129 w 17280"/>
              <a:gd name="T83" fmla="*/ 3646 h 8144"/>
              <a:gd name="T84" fmla="*/ 12129 w 17280"/>
              <a:gd name="T85" fmla="*/ 826 h 8144"/>
              <a:gd name="T86" fmla="*/ 12102 w 17280"/>
              <a:gd name="T87" fmla="*/ 654 h 8144"/>
              <a:gd name="T88" fmla="*/ 12044 w 17280"/>
              <a:gd name="T89" fmla="*/ 493 h 8144"/>
              <a:gd name="T90" fmla="*/ 11957 w 17280"/>
              <a:gd name="T91" fmla="*/ 350 h 8144"/>
              <a:gd name="T92" fmla="*/ 11845 w 17280"/>
              <a:gd name="T93" fmla="*/ 226 h 8144"/>
              <a:gd name="T94" fmla="*/ 11710 w 17280"/>
              <a:gd name="T95" fmla="*/ 126 h 8144"/>
              <a:gd name="T96" fmla="*/ 11558 w 17280"/>
              <a:gd name="T97" fmla="*/ 53 h 8144"/>
              <a:gd name="T98" fmla="*/ 11393 w 17280"/>
              <a:gd name="T99" fmla="*/ 11 h 8144"/>
              <a:gd name="T100" fmla="*/ 0 w 17280"/>
              <a:gd name="T101" fmla="*/ 0 h 8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7280" h="8144">
                <a:moveTo>
                  <a:pt x="0" y="800"/>
                </a:moveTo>
                <a:lnTo>
                  <a:pt x="11260" y="800"/>
                </a:lnTo>
                <a:lnTo>
                  <a:pt x="11260" y="800"/>
                </a:lnTo>
                <a:lnTo>
                  <a:pt x="11267" y="801"/>
                </a:lnTo>
                <a:lnTo>
                  <a:pt x="11274" y="802"/>
                </a:lnTo>
                <a:lnTo>
                  <a:pt x="11281" y="803"/>
                </a:lnTo>
                <a:lnTo>
                  <a:pt x="11287" y="806"/>
                </a:lnTo>
                <a:lnTo>
                  <a:pt x="11293" y="809"/>
                </a:lnTo>
                <a:lnTo>
                  <a:pt x="11299" y="812"/>
                </a:lnTo>
                <a:lnTo>
                  <a:pt x="11310" y="821"/>
                </a:lnTo>
                <a:lnTo>
                  <a:pt x="11318" y="831"/>
                </a:lnTo>
                <a:lnTo>
                  <a:pt x="11321" y="837"/>
                </a:lnTo>
                <a:lnTo>
                  <a:pt x="11325" y="843"/>
                </a:lnTo>
                <a:lnTo>
                  <a:pt x="11327" y="850"/>
                </a:lnTo>
                <a:lnTo>
                  <a:pt x="11328" y="856"/>
                </a:lnTo>
                <a:lnTo>
                  <a:pt x="11329" y="864"/>
                </a:lnTo>
                <a:lnTo>
                  <a:pt x="11330" y="870"/>
                </a:lnTo>
                <a:lnTo>
                  <a:pt x="11330" y="3602"/>
                </a:lnTo>
                <a:lnTo>
                  <a:pt x="11330" y="3602"/>
                </a:lnTo>
                <a:lnTo>
                  <a:pt x="11329" y="3608"/>
                </a:lnTo>
                <a:lnTo>
                  <a:pt x="11328" y="3616"/>
                </a:lnTo>
                <a:lnTo>
                  <a:pt x="11327" y="3622"/>
                </a:lnTo>
                <a:lnTo>
                  <a:pt x="11325" y="3629"/>
                </a:lnTo>
                <a:lnTo>
                  <a:pt x="11321" y="3635"/>
                </a:lnTo>
                <a:lnTo>
                  <a:pt x="11318" y="3641"/>
                </a:lnTo>
                <a:lnTo>
                  <a:pt x="11310" y="3651"/>
                </a:lnTo>
                <a:lnTo>
                  <a:pt x="11299" y="3660"/>
                </a:lnTo>
                <a:lnTo>
                  <a:pt x="11293" y="3663"/>
                </a:lnTo>
                <a:lnTo>
                  <a:pt x="11287" y="3666"/>
                </a:lnTo>
                <a:lnTo>
                  <a:pt x="11281" y="3669"/>
                </a:lnTo>
                <a:lnTo>
                  <a:pt x="11274" y="3671"/>
                </a:lnTo>
                <a:lnTo>
                  <a:pt x="11267" y="3672"/>
                </a:lnTo>
                <a:lnTo>
                  <a:pt x="11260" y="3672"/>
                </a:lnTo>
                <a:lnTo>
                  <a:pt x="6020" y="3672"/>
                </a:lnTo>
                <a:lnTo>
                  <a:pt x="6020" y="3672"/>
                </a:lnTo>
                <a:lnTo>
                  <a:pt x="5976" y="3673"/>
                </a:lnTo>
                <a:lnTo>
                  <a:pt x="5932" y="3676"/>
                </a:lnTo>
                <a:lnTo>
                  <a:pt x="5887" y="3682"/>
                </a:lnTo>
                <a:lnTo>
                  <a:pt x="5845" y="3689"/>
                </a:lnTo>
                <a:lnTo>
                  <a:pt x="5803" y="3699"/>
                </a:lnTo>
                <a:lnTo>
                  <a:pt x="5761" y="3711"/>
                </a:lnTo>
                <a:lnTo>
                  <a:pt x="5722" y="3725"/>
                </a:lnTo>
                <a:lnTo>
                  <a:pt x="5682" y="3741"/>
                </a:lnTo>
                <a:lnTo>
                  <a:pt x="5643" y="3758"/>
                </a:lnTo>
                <a:lnTo>
                  <a:pt x="5606" y="3777"/>
                </a:lnTo>
                <a:lnTo>
                  <a:pt x="5570" y="3798"/>
                </a:lnTo>
                <a:lnTo>
                  <a:pt x="5534" y="3820"/>
                </a:lnTo>
                <a:lnTo>
                  <a:pt x="5500" y="3845"/>
                </a:lnTo>
                <a:lnTo>
                  <a:pt x="5467" y="3871"/>
                </a:lnTo>
                <a:lnTo>
                  <a:pt x="5435" y="3898"/>
                </a:lnTo>
                <a:lnTo>
                  <a:pt x="5405" y="3927"/>
                </a:lnTo>
                <a:lnTo>
                  <a:pt x="5376" y="3957"/>
                </a:lnTo>
                <a:lnTo>
                  <a:pt x="5349" y="3988"/>
                </a:lnTo>
                <a:lnTo>
                  <a:pt x="5323" y="4022"/>
                </a:lnTo>
                <a:lnTo>
                  <a:pt x="5298" y="4056"/>
                </a:lnTo>
                <a:lnTo>
                  <a:pt x="5276" y="4091"/>
                </a:lnTo>
                <a:lnTo>
                  <a:pt x="5255" y="4127"/>
                </a:lnTo>
                <a:lnTo>
                  <a:pt x="5236" y="4165"/>
                </a:lnTo>
                <a:lnTo>
                  <a:pt x="5219" y="4204"/>
                </a:lnTo>
                <a:lnTo>
                  <a:pt x="5202" y="4243"/>
                </a:lnTo>
                <a:lnTo>
                  <a:pt x="5189" y="4284"/>
                </a:lnTo>
                <a:lnTo>
                  <a:pt x="5178" y="4325"/>
                </a:lnTo>
                <a:lnTo>
                  <a:pt x="5168" y="4367"/>
                </a:lnTo>
                <a:lnTo>
                  <a:pt x="5160" y="4410"/>
                </a:lnTo>
                <a:lnTo>
                  <a:pt x="5154" y="4454"/>
                </a:lnTo>
                <a:lnTo>
                  <a:pt x="5151" y="4498"/>
                </a:lnTo>
                <a:lnTo>
                  <a:pt x="5150" y="4542"/>
                </a:lnTo>
                <a:lnTo>
                  <a:pt x="5150" y="7274"/>
                </a:lnTo>
                <a:lnTo>
                  <a:pt x="5150" y="7274"/>
                </a:lnTo>
                <a:lnTo>
                  <a:pt x="5151" y="7318"/>
                </a:lnTo>
                <a:lnTo>
                  <a:pt x="5154" y="7362"/>
                </a:lnTo>
                <a:lnTo>
                  <a:pt x="5160" y="7405"/>
                </a:lnTo>
                <a:lnTo>
                  <a:pt x="5168" y="7448"/>
                </a:lnTo>
                <a:lnTo>
                  <a:pt x="5178" y="7490"/>
                </a:lnTo>
                <a:lnTo>
                  <a:pt x="5189" y="7532"/>
                </a:lnTo>
                <a:lnTo>
                  <a:pt x="5202" y="7572"/>
                </a:lnTo>
                <a:lnTo>
                  <a:pt x="5219" y="7612"/>
                </a:lnTo>
                <a:lnTo>
                  <a:pt x="5236" y="7651"/>
                </a:lnTo>
                <a:lnTo>
                  <a:pt x="5255" y="7687"/>
                </a:lnTo>
                <a:lnTo>
                  <a:pt x="5276" y="7724"/>
                </a:lnTo>
                <a:lnTo>
                  <a:pt x="5298" y="7760"/>
                </a:lnTo>
                <a:lnTo>
                  <a:pt x="5323" y="7794"/>
                </a:lnTo>
                <a:lnTo>
                  <a:pt x="5349" y="7826"/>
                </a:lnTo>
                <a:lnTo>
                  <a:pt x="5376" y="7859"/>
                </a:lnTo>
                <a:lnTo>
                  <a:pt x="5405" y="7889"/>
                </a:lnTo>
                <a:lnTo>
                  <a:pt x="5435" y="7917"/>
                </a:lnTo>
                <a:lnTo>
                  <a:pt x="5467" y="7945"/>
                </a:lnTo>
                <a:lnTo>
                  <a:pt x="5500" y="7971"/>
                </a:lnTo>
                <a:lnTo>
                  <a:pt x="5534" y="7994"/>
                </a:lnTo>
                <a:lnTo>
                  <a:pt x="5570" y="8018"/>
                </a:lnTo>
                <a:lnTo>
                  <a:pt x="5606" y="8038"/>
                </a:lnTo>
                <a:lnTo>
                  <a:pt x="5643" y="8058"/>
                </a:lnTo>
                <a:lnTo>
                  <a:pt x="5682" y="8075"/>
                </a:lnTo>
                <a:lnTo>
                  <a:pt x="5722" y="8091"/>
                </a:lnTo>
                <a:lnTo>
                  <a:pt x="5761" y="8104"/>
                </a:lnTo>
                <a:lnTo>
                  <a:pt x="5803" y="8116"/>
                </a:lnTo>
                <a:lnTo>
                  <a:pt x="5845" y="8126"/>
                </a:lnTo>
                <a:lnTo>
                  <a:pt x="5887" y="8133"/>
                </a:lnTo>
                <a:lnTo>
                  <a:pt x="5932" y="8139"/>
                </a:lnTo>
                <a:lnTo>
                  <a:pt x="5976" y="8143"/>
                </a:lnTo>
                <a:lnTo>
                  <a:pt x="6020" y="8144"/>
                </a:lnTo>
                <a:lnTo>
                  <a:pt x="17280" y="8144"/>
                </a:lnTo>
                <a:lnTo>
                  <a:pt x="17280" y="7344"/>
                </a:lnTo>
                <a:lnTo>
                  <a:pt x="6020" y="7344"/>
                </a:lnTo>
                <a:lnTo>
                  <a:pt x="6020" y="7344"/>
                </a:lnTo>
                <a:lnTo>
                  <a:pt x="6013" y="7343"/>
                </a:lnTo>
                <a:lnTo>
                  <a:pt x="6006" y="7342"/>
                </a:lnTo>
                <a:lnTo>
                  <a:pt x="5999" y="7341"/>
                </a:lnTo>
                <a:lnTo>
                  <a:pt x="5993" y="7338"/>
                </a:lnTo>
                <a:lnTo>
                  <a:pt x="5987" y="7335"/>
                </a:lnTo>
                <a:lnTo>
                  <a:pt x="5981" y="7332"/>
                </a:lnTo>
                <a:lnTo>
                  <a:pt x="5970" y="7323"/>
                </a:lnTo>
                <a:lnTo>
                  <a:pt x="5962" y="7313"/>
                </a:lnTo>
                <a:lnTo>
                  <a:pt x="5959" y="7307"/>
                </a:lnTo>
                <a:lnTo>
                  <a:pt x="5955" y="7301"/>
                </a:lnTo>
                <a:lnTo>
                  <a:pt x="5953" y="7294"/>
                </a:lnTo>
                <a:lnTo>
                  <a:pt x="5952" y="7288"/>
                </a:lnTo>
                <a:lnTo>
                  <a:pt x="5951" y="7280"/>
                </a:lnTo>
                <a:lnTo>
                  <a:pt x="5950" y="7274"/>
                </a:lnTo>
                <a:lnTo>
                  <a:pt x="5950" y="4542"/>
                </a:lnTo>
                <a:lnTo>
                  <a:pt x="5950" y="4542"/>
                </a:lnTo>
                <a:lnTo>
                  <a:pt x="5951" y="4535"/>
                </a:lnTo>
                <a:lnTo>
                  <a:pt x="5952" y="4528"/>
                </a:lnTo>
                <a:lnTo>
                  <a:pt x="5953" y="4522"/>
                </a:lnTo>
                <a:lnTo>
                  <a:pt x="5955" y="4515"/>
                </a:lnTo>
                <a:lnTo>
                  <a:pt x="5959" y="4509"/>
                </a:lnTo>
                <a:lnTo>
                  <a:pt x="5962" y="4503"/>
                </a:lnTo>
                <a:lnTo>
                  <a:pt x="5970" y="4493"/>
                </a:lnTo>
                <a:lnTo>
                  <a:pt x="5981" y="4484"/>
                </a:lnTo>
                <a:lnTo>
                  <a:pt x="5987" y="4481"/>
                </a:lnTo>
                <a:lnTo>
                  <a:pt x="5993" y="4478"/>
                </a:lnTo>
                <a:lnTo>
                  <a:pt x="5999" y="4475"/>
                </a:lnTo>
                <a:lnTo>
                  <a:pt x="6006" y="4473"/>
                </a:lnTo>
                <a:lnTo>
                  <a:pt x="6013" y="4472"/>
                </a:lnTo>
                <a:lnTo>
                  <a:pt x="6020" y="4472"/>
                </a:lnTo>
                <a:lnTo>
                  <a:pt x="11260" y="4472"/>
                </a:lnTo>
                <a:lnTo>
                  <a:pt x="11260" y="4472"/>
                </a:lnTo>
                <a:lnTo>
                  <a:pt x="11304" y="4471"/>
                </a:lnTo>
                <a:lnTo>
                  <a:pt x="11348" y="4468"/>
                </a:lnTo>
                <a:lnTo>
                  <a:pt x="11393" y="4462"/>
                </a:lnTo>
                <a:lnTo>
                  <a:pt x="11435" y="4455"/>
                </a:lnTo>
                <a:lnTo>
                  <a:pt x="11477" y="4445"/>
                </a:lnTo>
                <a:lnTo>
                  <a:pt x="11519" y="4433"/>
                </a:lnTo>
                <a:lnTo>
                  <a:pt x="11558" y="4419"/>
                </a:lnTo>
                <a:lnTo>
                  <a:pt x="11598" y="4403"/>
                </a:lnTo>
                <a:lnTo>
                  <a:pt x="11637" y="4386"/>
                </a:lnTo>
                <a:lnTo>
                  <a:pt x="11675" y="4367"/>
                </a:lnTo>
                <a:lnTo>
                  <a:pt x="11710" y="4346"/>
                </a:lnTo>
                <a:lnTo>
                  <a:pt x="11746" y="4323"/>
                </a:lnTo>
                <a:lnTo>
                  <a:pt x="11780" y="4299"/>
                </a:lnTo>
                <a:lnTo>
                  <a:pt x="11813" y="4273"/>
                </a:lnTo>
                <a:lnTo>
                  <a:pt x="11845" y="4246"/>
                </a:lnTo>
                <a:lnTo>
                  <a:pt x="11875" y="4217"/>
                </a:lnTo>
                <a:lnTo>
                  <a:pt x="11904" y="4187"/>
                </a:lnTo>
                <a:lnTo>
                  <a:pt x="11931" y="4155"/>
                </a:lnTo>
                <a:lnTo>
                  <a:pt x="11957" y="4122"/>
                </a:lnTo>
                <a:lnTo>
                  <a:pt x="11982" y="4088"/>
                </a:lnTo>
                <a:lnTo>
                  <a:pt x="12004" y="4053"/>
                </a:lnTo>
                <a:lnTo>
                  <a:pt x="12025" y="4016"/>
                </a:lnTo>
                <a:lnTo>
                  <a:pt x="12044" y="3979"/>
                </a:lnTo>
                <a:lnTo>
                  <a:pt x="12061" y="3940"/>
                </a:lnTo>
                <a:lnTo>
                  <a:pt x="12078" y="3900"/>
                </a:lnTo>
                <a:lnTo>
                  <a:pt x="12091" y="3860"/>
                </a:lnTo>
                <a:lnTo>
                  <a:pt x="12102" y="3819"/>
                </a:lnTo>
                <a:lnTo>
                  <a:pt x="12112" y="3776"/>
                </a:lnTo>
                <a:lnTo>
                  <a:pt x="12120" y="3734"/>
                </a:lnTo>
                <a:lnTo>
                  <a:pt x="12126" y="3690"/>
                </a:lnTo>
                <a:lnTo>
                  <a:pt x="12129" y="3646"/>
                </a:lnTo>
                <a:lnTo>
                  <a:pt x="12130" y="3602"/>
                </a:lnTo>
                <a:lnTo>
                  <a:pt x="12130" y="870"/>
                </a:lnTo>
                <a:lnTo>
                  <a:pt x="12130" y="870"/>
                </a:lnTo>
                <a:lnTo>
                  <a:pt x="12129" y="826"/>
                </a:lnTo>
                <a:lnTo>
                  <a:pt x="12126" y="782"/>
                </a:lnTo>
                <a:lnTo>
                  <a:pt x="12120" y="738"/>
                </a:lnTo>
                <a:lnTo>
                  <a:pt x="12112" y="696"/>
                </a:lnTo>
                <a:lnTo>
                  <a:pt x="12102" y="654"/>
                </a:lnTo>
                <a:lnTo>
                  <a:pt x="12091" y="612"/>
                </a:lnTo>
                <a:lnTo>
                  <a:pt x="12078" y="572"/>
                </a:lnTo>
                <a:lnTo>
                  <a:pt x="12061" y="532"/>
                </a:lnTo>
                <a:lnTo>
                  <a:pt x="12044" y="493"/>
                </a:lnTo>
                <a:lnTo>
                  <a:pt x="12025" y="456"/>
                </a:lnTo>
                <a:lnTo>
                  <a:pt x="12004" y="420"/>
                </a:lnTo>
                <a:lnTo>
                  <a:pt x="11982" y="384"/>
                </a:lnTo>
                <a:lnTo>
                  <a:pt x="11957" y="350"/>
                </a:lnTo>
                <a:lnTo>
                  <a:pt x="11931" y="318"/>
                </a:lnTo>
                <a:lnTo>
                  <a:pt x="11904" y="285"/>
                </a:lnTo>
                <a:lnTo>
                  <a:pt x="11875" y="255"/>
                </a:lnTo>
                <a:lnTo>
                  <a:pt x="11845" y="226"/>
                </a:lnTo>
                <a:lnTo>
                  <a:pt x="11813" y="199"/>
                </a:lnTo>
                <a:lnTo>
                  <a:pt x="11780" y="173"/>
                </a:lnTo>
                <a:lnTo>
                  <a:pt x="11746" y="149"/>
                </a:lnTo>
                <a:lnTo>
                  <a:pt x="11710" y="126"/>
                </a:lnTo>
                <a:lnTo>
                  <a:pt x="11675" y="105"/>
                </a:lnTo>
                <a:lnTo>
                  <a:pt x="11637" y="86"/>
                </a:lnTo>
                <a:lnTo>
                  <a:pt x="11598" y="69"/>
                </a:lnTo>
                <a:lnTo>
                  <a:pt x="11558" y="53"/>
                </a:lnTo>
                <a:lnTo>
                  <a:pt x="11519" y="40"/>
                </a:lnTo>
                <a:lnTo>
                  <a:pt x="11477" y="28"/>
                </a:lnTo>
                <a:lnTo>
                  <a:pt x="11435" y="18"/>
                </a:lnTo>
                <a:lnTo>
                  <a:pt x="11393" y="11"/>
                </a:lnTo>
                <a:lnTo>
                  <a:pt x="11348" y="4"/>
                </a:lnTo>
                <a:lnTo>
                  <a:pt x="11304" y="1"/>
                </a:lnTo>
                <a:lnTo>
                  <a:pt x="11260" y="0"/>
                </a:lnTo>
                <a:lnTo>
                  <a:pt x="0" y="0"/>
                </a:lnTo>
                <a:lnTo>
                  <a:pt x="0" y="800"/>
                </a:lnTo>
                <a:close/>
              </a:path>
            </a:pathLst>
          </a:custGeom>
          <a:solidFill>
            <a:srgbClr val="6D6E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Freeform 7"/>
          <p:cNvSpPr>
            <a:spLocks noEditPoints="1"/>
          </p:cNvSpPr>
          <p:nvPr userDrawn="1"/>
        </p:nvSpPr>
        <p:spPr bwMode="auto">
          <a:xfrm>
            <a:off x="247650" y="2452688"/>
            <a:ext cx="8534400" cy="3905250"/>
          </a:xfrm>
          <a:custGeom>
            <a:avLst/>
            <a:gdLst>
              <a:gd name="T0" fmla="*/ 15358 w 16126"/>
              <a:gd name="T1" fmla="*/ 7382 h 7382"/>
              <a:gd name="T2" fmla="*/ 14801 w 16126"/>
              <a:gd name="T3" fmla="*/ 7381 h 7382"/>
              <a:gd name="T4" fmla="*/ 14241 w 16126"/>
              <a:gd name="T5" fmla="*/ 7378 h 7382"/>
              <a:gd name="T6" fmla="*/ 13682 w 16126"/>
              <a:gd name="T7" fmla="*/ 7372 h 7382"/>
              <a:gd name="T8" fmla="*/ 13126 w 16126"/>
              <a:gd name="T9" fmla="*/ 7363 h 7382"/>
              <a:gd name="T10" fmla="*/ 12575 w 16126"/>
              <a:gd name="T11" fmla="*/ 7358 h 7382"/>
              <a:gd name="T12" fmla="*/ 12024 w 16126"/>
              <a:gd name="T13" fmla="*/ 7349 h 7382"/>
              <a:gd name="T14" fmla="*/ 11477 w 16126"/>
              <a:gd name="T15" fmla="*/ 7342 h 7382"/>
              <a:gd name="T16" fmla="*/ 10933 w 16126"/>
              <a:gd name="T17" fmla="*/ 7336 h 7382"/>
              <a:gd name="T18" fmla="*/ 10390 w 16126"/>
              <a:gd name="T19" fmla="*/ 7334 h 7382"/>
              <a:gd name="T20" fmla="*/ 10031 w 16126"/>
              <a:gd name="T21" fmla="*/ 7334 h 7382"/>
              <a:gd name="T22" fmla="*/ 9488 w 16126"/>
              <a:gd name="T23" fmla="*/ 7336 h 7382"/>
              <a:gd name="T24" fmla="*/ 8944 w 16126"/>
              <a:gd name="T25" fmla="*/ 7342 h 7382"/>
              <a:gd name="T26" fmla="*/ 8397 w 16126"/>
              <a:gd name="T27" fmla="*/ 7349 h 7382"/>
              <a:gd name="T28" fmla="*/ 7846 w 16126"/>
              <a:gd name="T29" fmla="*/ 7358 h 7382"/>
              <a:gd name="T30" fmla="*/ 7294 w 16126"/>
              <a:gd name="T31" fmla="*/ 7363 h 7382"/>
              <a:gd name="T32" fmla="*/ 6738 w 16126"/>
              <a:gd name="T33" fmla="*/ 7372 h 7382"/>
              <a:gd name="T34" fmla="*/ 6180 w 16126"/>
              <a:gd name="T35" fmla="*/ 7378 h 7382"/>
              <a:gd name="T36" fmla="*/ 5637 w 16126"/>
              <a:gd name="T37" fmla="*/ 7347 h 7382"/>
              <a:gd name="T38" fmla="*/ 5149 w 16126"/>
              <a:gd name="T39" fmla="*/ 6963 h 7382"/>
              <a:gd name="T40" fmla="*/ 5144 w 16126"/>
              <a:gd name="T41" fmla="*/ 6404 h 7382"/>
              <a:gd name="T42" fmla="*/ 5149 w 16126"/>
              <a:gd name="T43" fmla="*/ 5859 h 7382"/>
              <a:gd name="T44" fmla="*/ 5150 w 16126"/>
              <a:gd name="T45" fmla="*/ 5318 h 7382"/>
              <a:gd name="T46" fmla="*/ 5150 w 16126"/>
              <a:gd name="T47" fmla="*/ 4957 h 7382"/>
              <a:gd name="T48" fmla="*/ 5152 w 16126"/>
              <a:gd name="T49" fmla="*/ 4215 h 7382"/>
              <a:gd name="T50" fmla="*/ 5365 w 16126"/>
              <a:gd name="T51" fmla="*/ 3712 h 7382"/>
              <a:gd name="T52" fmla="*/ 10650 w 16126"/>
              <a:gd name="T53" fmla="*/ 3651 h 7382"/>
              <a:gd name="T54" fmla="*/ 10095 w 16126"/>
              <a:gd name="T55" fmla="*/ 3681 h 7382"/>
              <a:gd name="T56" fmla="*/ 9539 w 16126"/>
              <a:gd name="T57" fmla="*/ 3673 h 7382"/>
              <a:gd name="T58" fmla="*/ 8987 w 16126"/>
              <a:gd name="T59" fmla="*/ 3667 h 7382"/>
              <a:gd name="T60" fmla="*/ 8437 w 16126"/>
              <a:gd name="T61" fmla="*/ 3659 h 7382"/>
              <a:gd name="T62" fmla="*/ 7889 w 16126"/>
              <a:gd name="T63" fmla="*/ 3651 h 7382"/>
              <a:gd name="T64" fmla="*/ 7345 w 16126"/>
              <a:gd name="T65" fmla="*/ 3646 h 7382"/>
              <a:gd name="T66" fmla="*/ 6803 w 16126"/>
              <a:gd name="T67" fmla="*/ 3644 h 7382"/>
              <a:gd name="T68" fmla="*/ 6443 w 16126"/>
              <a:gd name="T69" fmla="*/ 3644 h 7382"/>
              <a:gd name="T70" fmla="*/ 5900 w 16126"/>
              <a:gd name="T71" fmla="*/ 3646 h 7382"/>
              <a:gd name="T72" fmla="*/ 11259 w 16126"/>
              <a:gd name="T73" fmla="*/ 3338 h 7382"/>
              <a:gd name="T74" fmla="*/ 11254 w 16126"/>
              <a:gd name="T75" fmla="*/ 2799 h 7382"/>
              <a:gd name="T76" fmla="*/ 11255 w 16126"/>
              <a:gd name="T77" fmla="*/ 2242 h 7382"/>
              <a:gd name="T78" fmla="*/ 11259 w 16126"/>
              <a:gd name="T79" fmla="*/ 1682 h 7382"/>
              <a:gd name="T80" fmla="*/ 11265 w 16126"/>
              <a:gd name="T81" fmla="*/ 1123 h 7382"/>
              <a:gd name="T82" fmla="*/ 11274 w 16126"/>
              <a:gd name="T83" fmla="*/ 569 h 7382"/>
              <a:gd name="T84" fmla="*/ 11014 w 16126"/>
              <a:gd name="T85" fmla="*/ 122 h 7382"/>
              <a:gd name="T86" fmla="*/ 10495 w 16126"/>
              <a:gd name="T87" fmla="*/ 41 h 7382"/>
              <a:gd name="T88" fmla="*/ 9937 w 16126"/>
              <a:gd name="T89" fmla="*/ 33 h 7382"/>
              <a:gd name="T90" fmla="*/ 9383 w 16126"/>
              <a:gd name="T91" fmla="*/ 25 h 7382"/>
              <a:gd name="T92" fmla="*/ 8832 w 16126"/>
              <a:gd name="T93" fmla="*/ 19 h 7382"/>
              <a:gd name="T94" fmla="*/ 8284 w 16126"/>
              <a:gd name="T95" fmla="*/ 11 h 7382"/>
              <a:gd name="T96" fmla="*/ 7739 w 16126"/>
              <a:gd name="T97" fmla="*/ 4 h 7382"/>
              <a:gd name="T98" fmla="*/ 7195 w 16126"/>
              <a:gd name="T99" fmla="*/ 1 h 7382"/>
              <a:gd name="T100" fmla="*/ 6839 w 16126"/>
              <a:gd name="T101" fmla="*/ 0 h 7382"/>
              <a:gd name="T102" fmla="*/ 6292 w 16126"/>
              <a:gd name="T103" fmla="*/ 1 h 7382"/>
              <a:gd name="T104" fmla="*/ 5749 w 16126"/>
              <a:gd name="T105" fmla="*/ 4 h 7382"/>
              <a:gd name="T106" fmla="*/ 5203 w 16126"/>
              <a:gd name="T107" fmla="*/ 11 h 7382"/>
              <a:gd name="T108" fmla="*/ 4655 w 16126"/>
              <a:gd name="T109" fmla="*/ 19 h 7382"/>
              <a:gd name="T110" fmla="*/ 4103 w 16126"/>
              <a:gd name="T111" fmla="*/ 25 h 7382"/>
              <a:gd name="T112" fmla="*/ 3550 w 16126"/>
              <a:gd name="T113" fmla="*/ 33 h 7382"/>
              <a:gd name="T114" fmla="*/ 2993 w 16126"/>
              <a:gd name="T115" fmla="*/ 41 h 7382"/>
              <a:gd name="T116" fmla="*/ 2433 w 16126"/>
              <a:gd name="T117" fmla="*/ 46 h 7382"/>
              <a:gd name="T118" fmla="*/ 1872 w 16126"/>
              <a:gd name="T119" fmla="*/ 48 h 7382"/>
              <a:gd name="T120" fmla="*/ 768 w 16126"/>
              <a:gd name="T121" fmla="*/ 48 h 7382"/>
              <a:gd name="T122" fmla="*/ 23 w 16126"/>
              <a:gd name="T123" fmla="*/ 48 h 73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6126" h="7382">
                <a:moveTo>
                  <a:pt x="16102" y="7382"/>
                </a:moveTo>
                <a:lnTo>
                  <a:pt x="15911" y="7382"/>
                </a:lnTo>
                <a:lnTo>
                  <a:pt x="15911" y="7382"/>
                </a:lnTo>
                <a:lnTo>
                  <a:pt x="15905" y="7381"/>
                </a:lnTo>
                <a:lnTo>
                  <a:pt x="15901" y="7380"/>
                </a:lnTo>
                <a:lnTo>
                  <a:pt x="15897" y="7378"/>
                </a:lnTo>
                <a:lnTo>
                  <a:pt x="15893" y="7375"/>
                </a:lnTo>
                <a:lnTo>
                  <a:pt x="15890" y="7372"/>
                </a:lnTo>
                <a:lnTo>
                  <a:pt x="15888" y="7367"/>
                </a:lnTo>
                <a:lnTo>
                  <a:pt x="15887" y="7363"/>
                </a:lnTo>
                <a:lnTo>
                  <a:pt x="15886" y="7358"/>
                </a:lnTo>
                <a:lnTo>
                  <a:pt x="15886" y="7358"/>
                </a:lnTo>
                <a:lnTo>
                  <a:pt x="15887" y="7353"/>
                </a:lnTo>
                <a:lnTo>
                  <a:pt x="15888" y="7349"/>
                </a:lnTo>
                <a:lnTo>
                  <a:pt x="15890" y="7345"/>
                </a:lnTo>
                <a:lnTo>
                  <a:pt x="15893" y="7342"/>
                </a:lnTo>
                <a:lnTo>
                  <a:pt x="15897" y="7338"/>
                </a:lnTo>
                <a:lnTo>
                  <a:pt x="15901" y="7336"/>
                </a:lnTo>
                <a:lnTo>
                  <a:pt x="15905" y="7335"/>
                </a:lnTo>
                <a:lnTo>
                  <a:pt x="15911" y="7334"/>
                </a:lnTo>
                <a:lnTo>
                  <a:pt x="16102" y="7334"/>
                </a:lnTo>
                <a:lnTo>
                  <a:pt x="16102" y="7334"/>
                </a:lnTo>
                <a:lnTo>
                  <a:pt x="16107" y="7335"/>
                </a:lnTo>
                <a:lnTo>
                  <a:pt x="16112" y="7336"/>
                </a:lnTo>
                <a:lnTo>
                  <a:pt x="16115" y="7338"/>
                </a:lnTo>
                <a:lnTo>
                  <a:pt x="16119" y="7342"/>
                </a:lnTo>
                <a:lnTo>
                  <a:pt x="16122" y="7345"/>
                </a:lnTo>
                <a:lnTo>
                  <a:pt x="16124" y="7349"/>
                </a:lnTo>
                <a:lnTo>
                  <a:pt x="16126" y="7353"/>
                </a:lnTo>
                <a:lnTo>
                  <a:pt x="16126" y="7358"/>
                </a:lnTo>
                <a:lnTo>
                  <a:pt x="16126" y="7358"/>
                </a:lnTo>
                <a:lnTo>
                  <a:pt x="16126" y="7363"/>
                </a:lnTo>
                <a:lnTo>
                  <a:pt x="16124" y="7367"/>
                </a:lnTo>
                <a:lnTo>
                  <a:pt x="16122" y="7372"/>
                </a:lnTo>
                <a:lnTo>
                  <a:pt x="16119" y="7375"/>
                </a:lnTo>
                <a:lnTo>
                  <a:pt x="16115" y="7378"/>
                </a:lnTo>
                <a:lnTo>
                  <a:pt x="16112" y="7380"/>
                </a:lnTo>
                <a:lnTo>
                  <a:pt x="16107" y="7381"/>
                </a:lnTo>
                <a:lnTo>
                  <a:pt x="16102" y="7382"/>
                </a:lnTo>
                <a:lnTo>
                  <a:pt x="16102" y="7382"/>
                </a:lnTo>
                <a:close/>
                <a:moveTo>
                  <a:pt x="15550" y="7382"/>
                </a:moveTo>
                <a:lnTo>
                  <a:pt x="15358" y="7382"/>
                </a:lnTo>
                <a:lnTo>
                  <a:pt x="15358" y="7382"/>
                </a:lnTo>
                <a:lnTo>
                  <a:pt x="15354" y="7381"/>
                </a:lnTo>
                <a:lnTo>
                  <a:pt x="15349" y="7380"/>
                </a:lnTo>
                <a:lnTo>
                  <a:pt x="15345" y="7378"/>
                </a:lnTo>
                <a:lnTo>
                  <a:pt x="15341" y="7375"/>
                </a:lnTo>
                <a:lnTo>
                  <a:pt x="15339" y="7372"/>
                </a:lnTo>
                <a:lnTo>
                  <a:pt x="15336" y="7367"/>
                </a:lnTo>
                <a:lnTo>
                  <a:pt x="15334" y="7363"/>
                </a:lnTo>
                <a:lnTo>
                  <a:pt x="15334" y="7358"/>
                </a:lnTo>
                <a:lnTo>
                  <a:pt x="15334" y="7358"/>
                </a:lnTo>
                <a:lnTo>
                  <a:pt x="15334" y="7353"/>
                </a:lnTo>
                <a:lnTo>
                  <a:pt x="15336" y="7349"/>
                </a:lnTo>
                <a:lnTo>
                  <a:pt x="15339" y="7345"/>
                </a:lnTo>
                <a:lnTo>
                  <a:pt x="15341" y="7342"/>
                </a:lnTo>
                <a:lnTo>
                  <a:pt x="15345" y="7338"/>
                </a:lnTo>
                <a:lnTo>
                  <a:pt x="15349" y="7336"/>
                </a:lnTo>
                <a:lnTo>
                  <a:pt x="15354" y="7335"/>
                </a:lnTo>
                <a:lnTo>
                  <a:pt x="15358" y="7334"/>
                </a:lnTo>
                <a:lnTo>
                  <a:pt x="15550" y="7334"/>
                </a:lnTo>
                <a:lnTo>
                  <a:pt x="15550" y="7334"/>
                </a:lnTo>
                <a:lnTo>
                  <a:pt x="15555" y="7335"/>
                </a:lnTo>
                <a:lnTo>
                  <a:pt x="15559" y="7336"/>
                </a:lnTo>
                <a:lnTo>
                  <a:pt x="15564" y="7338"/>
                </a:lnTo>
                <a:lnTo>
                  <a:pt x="15567" y="7342"/>
                </a:lnTo>
                <a:lnTo>
                  <a:pt x="15570" y="7345"/>
                </a:lnTo>
                <a:lnTo>
                  <a:pt x="15572" y="7349"/>
                </a:lnTo>
                <a:lnTo>
                  <a:pt x="15573" y="7353"/>
                </a:lnTo>
                <a:lnTo>
                  <a:pt x="15574" y="7358"/>
                </a:lnTo>
                <a:lnTo>
                  <a:pt x="15574" y="7358"/>
                </a:lnTo>
                <a:lnTo>
                  <a:pt x="15573" y="7363"/>
                </a:lnTo>
                <a:lnTo>
                  <a:pt x="15572" y="7367"/>
                </a:lnTo>
                <a:lnTo>
                  <a:pt x="15570" y="7372"/>
                </a:lnTo>
                <a:lnTo>
                  <a:pt x="15567" y="7375"/>
                </a:lnTo>
                <a:lnTo>
                  <a:pt x="15564" y="7378"/>
                </a:lnTo>
                <a:lnTo>
                  <a:pt x="15559" y="7380"/>
                </a:lnTo>
                <a:lnTo>
                  <a:pt x="15555" y="7381"/>
                </a:lnTo>
                <a:lnTo>
                  <a:pt x="15550" y="7382"/>
                </a:lnTo>
                <a:lnTo>
                  <a:pt x="15550" y="7382"/>
                </a:lnTo>
                <a:close/>
                <a:moveTo>
                  <a:pt x="14998" y="7382"/>
                </a:moveTo>
                <a:lnTo>
                  <a:pt x="14807" y="7382"/>
                </a:lnTo>
                <a:lnTo>
                  <a:pt x="14807" y="7382"/>
                </a:lnTo>
                <a:lnTo>
                  <a:pt x="14801" y="7381"/>
                </a:lnTo>
                <a:lnTo>
                  <a:pt x="14797" y="7380"/>
                </a:lnTo>
                <a:lnTo>
                  <a:pt x="14793" y="7378"/>
                </a:lnTo>
                <a:lnTo>
                  <a:pt x="14789" y="7375"/>
                </a:lnTo>
                <a:lnTo>
                  <a:pt x="14786" y="7372"/>
                </a:lnTo>
                <a:lnTo>
                  <a:pt x="14784" y="7367"/>
                </a:lnTo>
                <a:lnTo>
                  <a:pt x="14783" y="7363"/>
                </a:lnTo>
                <a:lnTo>
                  <a:pt x="14782" y="7358"/>
                </a:lnTo>
                <a:lnTo>
                  <a:pt x="14782" y="7358"/>
                </a:lnTo>
                <a:lnTo>
                  <a:pt x="14783" y="7353"/>
                </a:lnTo>
                <a:lnTo>
                  <a:pt x="14784" y="7349"/>
                </a:lnTo>
                <a:lnTo>
                  <a:pt x="14786" y="7345"/>
                </a:lnTo>
                <a:lnTo>
                  <a:pt x="14789" y="7342"/>
                </a:lnTo>
                <a:lnTo>
                  <a:pt x="14793" y="7338"/>
                </a:lnTo>
                <a:lnTo>
                  <a:pt x="14797" y="7336"/>
                </a:lnTo>
                <a:lnTo>
                  <a:pt x="14801" y="7335"/>
                </a:lnTo>
                <a:lnTo>
                  <a:pt x="14807" y="7334"/>
                </a:lnTo>
                <a:lnTo>
                  <a:pt x="14998" y="7334"/>
                </a:lnTo>
                <a:lnTo>
                  <a:pt x="14998" y="7334"/>
                </a:lnTo>
                <a:lnTo>
                  <a:pt x="15003" y="7335"/>
                </a:lnTo>
                <a:lnTo>
                  <a:pt x="15008" y="7336"/>
                </a:lnTo>
                <a:lnTo>
                  <a:pt x="15011" y="7338"/>
                </a:lnTo>
                <a:lnTo>
                  <a:pt x="15015" y="7342"/>
                </a:lnTo>
                <a:lnTo>
                  <a:pt x="15018" y="7345"/>
                </a:lnTo>
                <a:lnTo>
                  <a:pt x="15021" y="7349"/>
                </a:lnTo>
                <a:lnTo>
                  <a:pt x="15022" y="7353"/>
                </a:lnTo>
                <a:lnTo>
                  <a:pt x="15022" y="7358"/>
                </a:lnTo>
                <a:lnTo>
                  <a:pt x="15022" y="7358"/>
                </a:lnTo>
                <a:lnTo>
                  <a:pt x="15022" y="7363"/>
                </a:lnTo>
                <a:lnTo>
                  <a:pt x="15021" y="7367"/>
                </a:lnTo>
                <a:lnTo>
                  <a:pt x="15018" y="7372"/>
                </a:lnTo>
                <a:lnTo>
                  <a:pt x="15015" y="7375"/>
                </a:lnTo>
                <a:lnTo>
                  <a:pt x="15011" y="7378"/>
                </a:lnTo>
                <a:lnTo>
                  <a:pt x="15008" y="7380"/>
                </a:lnTo>
                <a:lnTo>
                  <a:pt x="15003" y="7381"/>
                </a:lnTo>
                <a:lnTo>
                  <a:pt x="14998" y="7382"/>
                </a:lnTo>
                <a:lnTo>
                  <a:pt x="14998" y="7382"/>
                </a:lnTo>
                <a:close/>
                <a:moveTo>
                  <a:pt x="14447" y="7382"/>
                </a:moveTo>
                <a:lnTo>
                  <a:pt x="14254" y="7382"/>
                </a:lnTo>
                <a:lnTo>
                  <a:pt x="14254" y="7382"/>
                </a:lnTo>
                <a:lnTo>
                  <a:pt x="14250" y="7381"/>
                </a:lnTo>
                <a:lnTo>
                  <a:pt x="14245" y="7380"/>
                </a:lnTo>
                <a:lnTo>
                  <a:pt x="14241" y="7378"/>
                </a:lnTo>
                <a:lnTo>
                  <a:pt x="14237" y="7375"/>
                </a:lnTo>
                <a:lnTo>
                  <a:pt x="14235" y="7372"/>
                </a:lnTo>
                <a:lnTo>
                  <a:pt x="14232" y="7367"/>
                </a:lnTo>
                <a:lnTo>
                  <a:pt x="14230" y="7363"/>
                </a:lnTo>
                <a:lnTo>
                  <a:pt x="14230" y="7358"/>
                </a:lnTo>
                <a:lnTo>
                  <a:pt x="14230" y="7358"/>
                </a:lnTo>
                <a:lnTo>
                  <a:pt x="14230" y="7353"/>
                </a:lnTo>
                <a:lnTo>
                  <a:pt x="14232" y="7349"/>
                </a:lnTo>
                <a:lnTo>
                  <a:pt x="14235" y="7345"/>
                </a:lnTo>
                <a:lnTo>
                  <a:pt x="14237" y="7342"/>
                </a:lnTo>
                <a:lnTo>
                  <a:pt x="14241" y="7338"/>
                </a:lnTo>
                <a:lnTo>
                  <a:pt x="14245" y="7336"/>
                </a:lnTo>
                <a:lnTo>
                  <a:pt x="14250" y="7335"/>
                </a:lnTo>
                <a:lnTo>
                  <a:pt x="14254" y="7334"/>
                </a:lnTo>
                <a:lnTo>
                  <a:pt x="14447" y="7334"/>
                </a:lnTo>
                <a:lnTo>
                  <a:pt x="14447" y="7334"/>
                </a:lnTo>
                <a:lnTo>
                  <a:pt x="14451" y="7335"/>
                </a:lnTo>
                <a:lnTo>
                  <a:pt x="14455" y="7336"/>
                </a:lnTo>
                <a:lnTo>
                  <a:pt x="14460" y="7338"/>
                </a:lnTo>
                <a:lnTo>
                  <a:pt x="14463" y="7342"/>
                </a:lnTo>
                <a:lnTo>
                  <a:pt x="14466" y="7345"/>
                </a:lnTo>
                <a:lnTo>
                  <a:pt x="14468" y="7349"/>
                </a:lnTo>
                <a:lnTo>
                  <a:pt x="14469" y="7353"/>
                </a:lnTo>
                <a:lnTo>
                  <a:pt x="14470" y="7358"/>
                </a:lnTo>
                <a:lnTo>
                  <a:pt x="14470" y="7358"/>
                </a:lnTo>
                <a:lnTo>
                  <a:pt x="14469" y="7363"/>
                </a:lnTo>
                <a:lnTo>
                  <a:pt x="14468" y="7367"/>
                </a:lnTo>
                <a:lnTo>
                  <a:pt x="14466" y="7372"/>
                </a:lnTo>
                <a:lnTo>
                  <a:pt x="14463" y="7375"/>
                </a:lnTo>
                <a:lnTo>
                  <a:pt x="14460" y="7378"/>
                </a:lnTo>
                <a:lnTo>
                  <a:pt x="14455" y="7380"/>
                </a:lnTo>
                <a:lnTo>
                  <a:pt x="14451" y="7381"/>
                </a:lnTo>
                <a:lnTo>
                  <a:pt x="14447" y="7382"/>
                </a:lnTo>
                <a:lnTo>
                  <a:pt x="14447" y="7382"/>
                </a:lnTo>
                <a:close/>
                <a:moveTo>
                  <a:pt x="13894" y="7382"/>
                </a:moveTo>
                <a:lnTo>
                  <a:pt x="13702" y="7382"/>
                </a:lnTo>
                <a:lnTo>
                  <a:pt x="13702" y="7382"/>
                </a:lnTo>
                <a:lnTo>
                  <a:pt x="13697" y="7381"/>
                </a:lnTo>
                <a:lnTo>
                  <a:pt x="13693" y="7380"/>
                </a:lnTo>
                <a:lnTo>
                  <a:pt x="13688" y="7378"/>
                </a:lnTo>
                <a:lnTo>
                  <a:pt x="13685" y="7375"/>
                </a:lnTo>
                <a:lnTo>
                  <a:pt x="13682" y="7372"/>
                </a:lnTo>
                <a:lnTo>
                  <a:pt x="13680" y="7367"/>
                </a:lnTo>
                <a:lnTo>
                  <a:pt x="13679" y="7363"/>
                </a:lnTo>
                <a:lnTo>
                  <a:pt x="13679" y="7358"/>
                </a:lnTo>
                <a:lnTo>
                  <a:pt x="13679" y="7358"/>
                </a:lnTo>
                <a:lnTo>
                  <a:pt x="13679" y="7353"/>
                </a:lnTo>
                <a:lnTo>
                  <a:pt x="13680" y="7349"/>
                </a:lnTo>
                <a:lnTo>
                  <a:pt x="13682" y="7345"/>
                </a:lnTo>
                <a:lnTo>
                  <a:pt x="13685" y="7342"/>
                </a:lnTo>
                <a:lnTo>
                  <a:pt x="13688" y="7338"/>
                </a:lnTo>
                <a:lnTo>
                  <a:pt x="13693" y="7336"/>
                </a:lnTo>
                <a:lnTo>
                  <a:pt x="13697" y="7335"/>
                </a:lnTo>
                <a:lnTo>
                  <a:pt x="13702" y="7334"/>
                </a:lnTo>
                <a:lnTo>
                  <a:pt x="13894" y="7334"/>
                </a:lnTo>
                <a:lnTo>
                  <a:pt x="13894" y="7334"/>
                </a:lnTo>
                <a:lnTo>
                  <a:pt x="13900" y="7335"/>
                </a:lnTo>
                <a:lnTo>
                  <a:pt x="13904" y="7336"/>
                </a:lnTo>
                <a:lnTo>
                  <a:pt x="13907" y="7338"/>
                </a:lnTo>
                <a:lnTo>
                  <a:pt x="13911" y="7342"/>
                </a:lnTo>
                <a:lnTo>
                  <a:pt x="13915" y="7345"/>
                </a:lnTo>
                <a:lnTo>
                  <a:pt x="13917" y="7349"/>
                </a:lnTo>
                <a:lnTo>
                  <a:pt x="13918" y="7353"/>
                </a:lnTo>
                <a:lnTo>
                  <a:pt x="13918" y="7358"/>
                </a:lnTo>
                <a:lnTo>
                  <a:pt x="13918" y="7358"/>
                </a:lnTo>
                <a:lnTo>
                  <a:pt x="13918" y="7363"/>
                </a:lnTo>
                <a:lnTo>
                  <a:pt x="13917" y="7367"/>
                </a:lnTo>
                <a:lnTo>
                  <a:pt x="13915" y="7372"/>
                </a:lnTo>
                <a:lnTo>
                  <a:pt x="13911" y="7375"/>
                </a:lnTo>
                <a:lnTo>
                  <a:pt x="13907" y="7378"/>
                </a:lnTo>
                <a:lnTo>
                  <a:pt x="13904" y="7380"/>
                </a:lnTo>
                <a:lnTo>
                  <a:pt x="13900" y="7381"/>
                </a:lnTo>
                <a:lnTo>
                  <a:pt x="13894" y="7382"/>
                </a:lnTo>
                <a:lnTo>
                  <a:pt x="13894" y="7382"/>
                </a:lnTo>
                <a:close/>
                <a:moveTo>
                  <a:pt x="13343" y="7382"/>
                </a:moveTo>
                <a:lnTo>
                  <a:pt x="13150" y="7382"/>
                </a:lnTo>
                <a:lnTo>
                  <a:pt x="13150" y="7382"/>
                </a:lnTo>
                <a:lnTo>
                  <a:pt x="13146" y="7381"/>
                </a:lnTo>
                <a:lnTo>
                  <a:pt x="13141" y="7380"/>
                </a:lnTo>
                <a:lnTo>
                  <a:pt x="13137" y="7378"/>
                </a:lnTo>
                <a:lnTo>
                  <a:pt x="13134" y="7375"/>
                </a:lnTo>
                <a:lnTo>
                  <a:pt x="13131" y="7372"/>
                </a:lnTo>
                <a:lnTo>
                  <a:pt x="13128" y="7367"/>
                </a:lnTo>
                <a:lnTo>
                  <a:pt x="13126" y="7363"/>
                </a:lnTo>
                <a:lnTo>
                  <a:pt x="13126" y="7358"/>
                </a:lnTo>
                <a:lnTo>
                  <a:pt x="13126" y="7358"/>
                </a:lnTo>
                <a:lnTo>
                  <a:pt x="13126" y="7353"/>
                </a:lnTo>
                <a:lnTo>
                  <a:pt x="13128" y="7349"/>
                </a:lnTo>
                <a:lnTo>
                  <a:pt x="13131" y="7345"/>
                </a:lnTo>
                <a:lnTo>
                  <a:pt x="13134" y="7342"/>
                </a:lnTo>
                <a:lnTo>
                  <a:pt x="13137" y="7338"/>
                </a:lnTo>
                <a:lnTo>
                  <a:pt x="13141" y="7336"/>
                </a:lnTo>
                <a:lnTo>
                  <a:pt x="13146" y="7335"/>
                </a:lnTo>
                <a:lnTo>
                  <a:pt x="13150" y="7334"/>
                </a:lnTo>
                <a:lnTo>
                  <a:pt x="13343" y="7334"/>
                </a:lnTo>
                <a:lnTo>
                  <a:pt x="13343" y="7334"/>
                </a:lnTo>
                <a:lnTo>
                  <a:pt x="13347" y="7335"/>
                </a:lnTo>
                <a:lnTo>
                  <a:pt x="13351" y="7336"/>
                </a:lnTo>
                <a:lnTo>
                  <a:pt x="13356" y="7338"/>
                </a:lnTo>
                <a:lnTo>
                  <a:pt x="13359" y="7342"/>
                </a:lnTo>
                <a:lnTo>
                  <a:pt x="13362" y="7345"/>
                </a:lnTo>
                <a:lnTo>
                  <a:pt x="13364" y="7349"/>
                </a:lnTo>
                <a:lnTo>
                  <a:pt x="13365" y="7353"/>
                </a:lnTo>
                <a:lnTo>
                  <a:pt x="13366" y="7358"/>
                </a:lnTo>
                <a:lnTo>
                  <a:pt x="13366" y="7358"/>
                </a:lnTo>
                <a:lnTo>
                  <a:pt x="13365" y="7363"/>
                </a:lnTo>
                <a:lnTo>
                  <a:pt x="13364" y="7367"/>
                </a:lnTo>
                <a:lnTo>
                  <a:pt x="13362" y="7372"/>
                </a:lnTo>
                <a:lnTo>
                  <a:pt x="13359" y="7375"/>
                </a:lnTo>
                <a:lnTo>
                  <a:pt x="13356" y="7378"/>
                </a:lnTo>
                <a:lnTo>
                  <a:pt x="13351" y="7380"/>
                </a:lnTo>
                <a:lnTo>
                  <a:pt x="13347" y="7381"/>
                </a:lnTo>
                <a:lnTo>
                  <a:pt x="13343" y="7382"/>
                </a:lnTo>
                <a:lnTo>
                  <a:pt x="13343" y="7382"/>
                </a:lnTo>
                <a:close/>
                <a:moveTo>
                  <a:pt x="12790" y="7382"/>
                </a:moveTo>
                <a:lnTo>
                  <a:pt x="12598" y="7382"/>
                </a:lnTo>
                <a:lnTo>
                  <a:pt x="12598" y="7382"/>
                </a:lnTo>
                <a:lnTo>
                  <a:pt x="12593" y="7381"/>
                </a:lnTo>
                <a:lnTo>
                  <a:pt x="12589" y="7380"/>
                </a:lnTo>
                <a:lnTo>
                  <a:pt x="12584" y="7378"/>
                </a:lnTo>
                <a:lnTo>
                  <a:pt x="12581" y="7375"/>
                </a:lnTo>
                <a:lnTo>
                  <a:pt x="12578" y="7372"/>
                </a:lnTo>
                <a:lnTo>
                  <a:pt x="12576" y="7367"/>
                </a:lnTo>
                <a:lnTo>
                  <a:pt x="12575" y="7363"/>
                </a:lnTo>
                <a:lnTo>
                  <a:pt x="12575" y="7358"/>
                </a:lnTo>
                <a:lnTo>
                  <a:pt x="12575" y="7358"/>
                </a:lnTo>
                <a:lnTo>
                  <a:pt x="12575" y="7353"/>
                </a:lnTo>
                <a:lnTo>
                  <a:pt x="12576" y="7349"/>
                </a:lnTo>
                <a:lnTo>
                  <a:pt x="12578" y="7345"/>
                </a:lnTo>
                <a:lnTo>
                  <a:pt x="12581" y="7342"/>
                </a:lnTo>
                <a:lnTo>
                  <a:pt x="12584" y="7338"/>
                </a:lnTo>
                <a:lnTo>
                  <a:pt x="12589" y="7336"/>
                </a:lnTo>
                <a:lnTo>
                  <a:pt x="12593" y="7335"/>
                </a:lnTo>
                <a:lnTo>
                  <a:pt x="12598" y="7334"/>
                </a:lnTo>
                <a:lnTo>
                  <a:pt x="12790" y="7334"/>
                </a:lnTo>
                <a:lnTo>
                  <a:pt x="12790" y="7334"/>
                </a:lnTo>
                <a:lnTo>
                  <a:pt x="12796" y="7335"/>
                </a:lnTo>
                <a:lnTo>
                  <a:pt x="12800" y="7336"/>
                </a:lnTo>
                <a:lnTo>
                  <a:pt x="12804" y="7338"/>
                </a:lnTo>
                <a:lnTo>
                  <a:pt x="12807" y="7342"/>
                </a:lnTo>
                <a:lnTo>
                  <a:pt x="12811" y="7345"/>
                </a:lnTo>
                <a:lnTo>
                  <a:pt x="12813" y="7349"/>
                </a:lnTo>
                <a:lnTo>
                  <a:pt x="12814" y="7353"/>
                </a:lnTo>
                <a:lnTo>
                  <a:pt x="12814" y="7358"/>
                </a:lnTo>
                <a:lnTo>
                  <a:pt x="12814" y="7358"/>
                </a:lnTo>
                <a:lnTo>
                  <a:pt x="12814" y="7363"/>
                </a:lnTo>
                <a:lnTo>
                  <a:pt x="12813" y="7367"/>
                </a:lnTo>
                <a:lnTo>
                  <a:pt x="12811" y="7372"/>
                </a:lnTo>
                <a:lnTo>
                  <a:pt x="12807" y="7375"/>
                </a:lnTo>
                <a:lnTo>
                  <a:pt x="12804" y="7378"/>
                </a:lnTo>
                <a:lnTo>
                  <a:pt x="12800" y="7380"/>
                </a:lnTo>
                <a:lnTo>
                  <a:pt x="12796" y="7381"/>
                </a:lnTo>
                <a:lnTo>
                  <a:pt x="12790" y="7382"/>
                </a:lnTo>
                <a:lnTo>
                  <a:pt x="12790" y="7382"/>
                </a:lnTo>
                <a:close/>
                <a:moveTo>
                  <a:pt x="12239" y="7382"/>
                </a:moveTo>
                <a:lnTo>
                  <a:pt x="12046" y="7382"/>
                </a:lnTo>
                <a:lnTo>
                  <a:pt x="12046" y="7382"/>
                </a:lnTo>
                <a:lnTo>
                  <a:pt x="12042" y="7381"/>
                </a:lnTo>
                <a:lnTo>
                  <a:pt x="12037" y="7380"/>
                </a:lnTo>
                <a:lnTo>
                  <a:pt x="12033" y="7378"/>
                </a:lnTo>
                <a:lnTo>
                  <a:pt x="12030" y="7375"/>
                </a:lnTo>
                <a:lnTo>
                  <a:pt x="12026" y="7372"/>
                </a:lnTo>
                <a:lnTo>
                  <a:pt x="12024" y="7367"/>
                </a:lnTo>
                <a:lnTo>
                  <a:pt x="12023" y="7363"/>
                </a:lnTo>
                <a:lnTo>
                  <a:pt x="12022" y="7358"/>
                </a:lnTo>
                <a:lnTo>
                  <a:pt x="12022" y="7358"/>
                </a:lnTo>
                <a:lnTo>
                  <a:pt x="12023" y="7353"/>
                </a:lnTo>
                <a:lnTo>
                  <a:pt x="12024" y="7349"/>
                </a:lnTo>
                <a:lnTo>
                  <a:pt x="12026" y="7345"/>
                </a:lnTo>
                <a:lnTo>
                  <a:pt x="12030" y="7342"/>
                </a:lnTo>
                <a:lnTo>
                  <a:pt x="12033" y="7338"/>
                </a:lnTo>
                <a:lnTo>
                  <a:pt x="12037" y="7336"/>
                </a:lnTo>
                <a:lnTo>
                  <a:pt x="12042" y="7335"/>
                </a:lnTo>
                <a:lnTo>
                  <a:pt x="12046" y="7334"/>
                </a:lnTo>
                <a:lnTo>
                  <a:pt x="12239" y="7334"/>
                </a:lnTo>
                <a:lnTo>
                  <a:pt x="12239" y="7334"/>
                </a:lnTo>
                <a:lnTo>
                  <a:pt x="12243" y="7335"/>
                </a:lnTo>
                <a:lnTo>
                  <a:pt x="12247" y="7336"/>
                </a:lnTo>
                <a:lnTo>
                  <a:pt x="12252" y="7338"/>
                </a:lnTo>
                <a:lnTo>
                  <a:pt x="12255" y="7342"/>
                </a:lnTo>
                <a:lnTo>
                  <a:pt x="12258" y="7345"/>
                </a:lnTo>
                <a:lnTo>
                  <a:pt x="12260" y="7349"/>
                </a:lnTo>
                <a:lnTo>
                  <a:pt x="12261" y="7353"/>
                </a:lnTo>
                <a:lnTo>
                  <a:pt x="12262" y="7358"/>
                </a:lnTo>
                <a:lnTo>
                  <a:pt x="12262" y="7358"/>
                </a:lnTo>
                <a:lnTo>
                  <a:pt x="12261" y="7363"/>
                </a:lnTo>
                <a:lnTo>
                  <a:pt x="12260" y="7367"/>
                </a:lnTo>
                <a:lnTo>
                  <a:pt x="12258" y="7372"/>
                </a:lnTo>
                <a:lnTo>
                  <a:pt x="12255" y="7375"/>
                </a:lnTo>
                <a:lnTo>
                  <a:pt x="12252" y="7378"/>
                </a:lnTo>
                <a:lnTo>
                  <a:pt x="12247" y="7380"/>
                </a:lnTo>
                <a:lnTo>
                  <a:pt x="12243" y="7381"/>
                </a:lnTo>
                <a:lnTo>
                  <a:pt x="12239" y="7382"/>
                </a:lnTo>
                <a:lnTo>
                  <a:pt x="12239" y="7382"/>
                </a:lnTo>
                <a:close/>
                <a:moveTo>
                  <a:pt x="11686" y="7382"/>
                </a:moveTo>
                <a:lnTo>
                  <a:pt x="11494" y="7382"/>
                </a:lnTo>
                <a:lnTo>
                  <a:pt x="11494" y="7382"/>
                </a:lnTo>
                <a:lnTo>
                  <a:pt x="11489" y="7381"/>
                </a:lnTo>
                <a:lnTo>
                  <a:pt x="11485" y="7380"/>
                </a:lnTo>
                <a:lnTo>
                  <a:pt x="11480" y="7378"/>
                </a:lnTo>
                <a:lnTo>
                  <a:pt x="11477" y="7375"/>
                </a:lnTo>
                <a:lnTo>
                  <a:pt x="11474" y="7372"/>
                </a:lnTo>
                <a:lnTo>
                  <a:pt x="11472" y="7367"/>
                </a:lnTo>
                <a:lnTo>
                  <a:pt x="11471" y="7363"/>
                </a:lnTo>
                <a:lnTo>
                  <a:pt x="11471" y="7358"/>
                </a:lnTo>
                <a:lnTo>
                  <a:pt x="11471" y="7358"/>
                </a:lnTo>
                <a:lnTo>
                  <a:pt x="11471" y="7353"/>
                </a:lnTo>
                <a:lnTo>
                  <a:pt x="11472" y="7349"/>
                </a:lnTo>
                <a:lnTo>
                  <a:pt x="11474" y="7345"/>
                </a:lnTo>
                <a:lnTo>
                  <a:pt x="11477" y="7342"/>
                </a:lnTo>
                <a:lnTo>
                  <a:pt x="11480" y="7338"/>
                </a:lnTo>
                <a:lnTo>
                  <a:pt x="11485" y="7336"/>
                </a:lnTo>
                <a:lnTo>
                  <a:pt x="11489" y="7335"/>
                </a:lnTo>
                <a:lnTo>
                  <a:pt x="11494" y="7334"/>
                </a:lnTo>
                <a:lnTo>
                  <a:pt x="11686" y="7334"/>
                </a:lnTo>
                <a:lnTo>
                  <a:pt x="11686" y="7334"/>
                </a:lnTo>
                <a:lnTo>
                  <a:pt x="11692" y="7335"/>
                </a:lnTo>
                <a:lnTo>
                  <a:pt x="11696" y="7336"/>
                </a:lnTo>
                <a:lnTo>
                  <a:pt x="11700" y="7338"/>
                </a:lnTo>
                <a:lnTo>
                  <a:pt x="11703" y="7342"/>
                </a:lnTo>
                <a:lnTo>
                  <a:pt x="11707" y="7345"/>
                </a:lnTo>
                <a:lnTo>
                  <a:pt x="11709" y="7349"/>
                </a:lnTo>
                <a:lnTo>
                  <a:pt x="11710" y="7353"/>
                </a:lnTo>
                <a:lnTo>
                  <a:pt x="11710" y="7358"/>
                </a:lnTo>
                <a:lnTo>
                  <a:pt x="11710" y="7358"/>
                </a:lnTo>
                <a:lnTo>
                  <a:pt x="11710" y="7363"/>
                </a:lnTo>
                <a:lnTo>
                  <a:pt x="11709" y="7367"/>
                </a:lnTo>
                <a:lnTo>
                  <a:pt x="11707" y="7372"/>
                </a:lnTo>
                <a:lnTo>
                  <a:pt x="11703" y="7375"/>
                </a:lnTo>
                <a:lnTo>
                  <a:pt x="11700" y="7378"/>
                </a:lnTo>
                <a:lnTo>
                  <a:pt x="11696" y="7380"/>
                </a:lnTo>
                <a:lnTo>
                  <a:pt x="11692" y="7381"/>
                </a:lnTo>
                <a:lnTo>
                  <a:pt x="11686" y="7382"/>
                </a:lnTo>
                <a:lnTo>
                  <a:pt x="11686" y="7382"/>
                </a:lnTo>
                <a:close/>
                <a:moveTo>
                  <a:pt x="11135" y="7382"/>
                </a:moveTo>
                <a:lnTo>
                  <a:pt x="10942" y="7382"/>
                </a:lnTo>
                <a:lnTo>
                  <a:pt x="10942" y="7382"/>
                </a:lnTo>
                <a:lnTo>
                  <a:pt x="10938" y="7381"/>
                </a:lnTo>
                <a:lnTo>
                  <a:pt x="10933" y="7380"/>
                </a:lnTo>
                <a:lnTo>
                  <a:pt x="10929" y="7378"/>
                </a:lnTo>
                <a:lnTo>
                  <a:pt x="10926" y="7375"/>
                </a:lnTo>
                <a:lnTo>
                  <a:pt x="10922" y="7372"/>
                </a:lnTo>
                <a:lnTo>
                  <a:pt x="10920" y="7367"/>
                </a:lnTo>
                <a:lnTo>
                  <a:pt x="10919" y="7363"/>
                </a:lnTo>
                <a:lnTo>
                  <a:pt x="10918" y="7358"/>
                </a:lnTo>
                <a:lnTo>
                  <a:pt x="10918" y="7358"/>
                </a:lnTo>
                <a:lnTo>
                  <a:pt x="10919" y="7353"/>
                </a:lnTo>
                <a:lnTo>
                  <a:pt x="10920" y="7349"/>
                </a:lnTo>
                <a:lnTo>
                  <a:pt x="10922" y="7345"/>
                </a:lnTo>
                <a:lnTo>
                  <a:pt x="10926" y="7342"/>
                </a:lnTo>
                <a:lnTo>
                  <a:pt x="10929" y="7338"/>
                </a:lnTo>
                <a:lnTo>
                  <a:pt x="10933" y="7336"/>
                </a:lnTo>
                <a:lnTo>
                  <a:pt x="10938" y="7335"/>
                </a:lnTo>
                <a:lnTo>
                  <a:pt x="10942" y="7334"/>
                </a:lnTo>
                <a:lnTo>
                  <a:pt x="11135" y="7334"/>
                </a:lnTo>
                <a:lnTo>
                  <a:pt x="11135" y="7334"/>
                </a:lnTo>
                <a:lnTo>
                  <a:pt x="11139" y="7335"/>
                </a:lnTo>
                <a:lnTo>
                  <a:pt x="11143" y="7336"/>
                </a:lnTo>
                <a:lnTo>
                  <a:pt x="11148" y="7338"/>
                </a:lnTo>
                <a:lnTo>
                  <a:pt x="11151" y="7342"/>
                </a:lnTo>
                <a:lnTo>
                  <a:pt x="11154" y="7345"/>
                </a:lnTo>
                <a:lnTo>
                  <a:pt x="11156" y="7349"/>
                </a:lnTo>
                <a:lnTo>
                  <a:pt x="11157" y="7353"/>
                </a:lnTo>
                <a:lnTo>
                  <a:pt x="11158" y="7358"/>
                </a:lnTo>
                <a:lnTo>
                  <a:pt x="11158" y="7358"/>
                </a:lnTo>
                <a:lnTo>
                  <a:pt x="11157" y="7363"/>
                </a:lnTo>
                <a:lnTo>
                  <a:pt x="11156" y="7367"/>
                </a:lnTo>
                <a:lnTo>
                  <a:pt x="11154" y="7372"/>
                </a:lnTo>
                <a:lnTo>
                  <a:pt x="11151" y="7375"/>
                </a:lnTo>
                <a:lnTo>
                  <a:pt x="11148" y="7378"/>
                </a:lnTo>
                <a:lnTo>
                  <a:pt x="11143" y="7380"/>
                </a:lnTo>
                <a:lnTo>
                  <a:pt x="11139" y="7381"/>
                </a:lnTo>
                <a:lnTo>
                  <a:pt x="11135" y="7382"/>
                </a:lnTo>
                <a:lnTo>
                  <a:pt x="11135" y="7382"/>
                </a:lnTo>
                <a:close/>
                <a:moveTo>
                  <a:pt x="10582" y="7382"/>
                </a:moveTo>
                <a:lnTo>
                  <a:pt x="10390" y="7382"/>
                </a:lnTo>
                <a:lnTo>
                  <a:pt x="10390" y="7382"/>
                </a:lnTo>
                <a:lnTo>
                  <a:pt x="10385" y="7381"/>
                </a:lnTo>
                <a:lnTo>
                  <a:pt x="10381" y="7380"/>
                </a:lnTo>
                <a:lnTo>
                  <a:pt x="10376" y="7378"/>
                </a:lnTo>
                <a:lnTo>
                  <a:pt x="10373" y="7375"/>
                </a:lnTo>
                <a:lnTo>
                  <a:pt x="10370" y="7372"/>
                </a:lnTo>
                <a:lnTo>
                  <a:pt x="10368" y="7367"/>
                </a:lnTo>
                <a:lnTo>
                  <a:pt x="10367" y="7363"/>
                </a:lnTo>
                <a:lnTo>
                  <a:pt x="10367" y="7358"/>
                </a:lnTo>
                <a:lnTo>
                  <a:pt x="10367" y="7358"/>
                </a:lnTo>
                <a:lnTo>
                  <a:pt x="10367" y="7353"/>
                </a:lnTo>
                <a:lnTo>
                  <a:pt x="10368" y="7349"/>
                </a:lnTo>
                <a:lnTo>
                  <a:pt x="10370" y="7345"/>
                </a:lnTo>
                <a:lnTo>
                  <a:pt x="10373" y="7342"/>
                </a:lnTo>
                <a:lnTo>
                  <a:pt x="10376" y="7338"/>
                </a:lnTo>
                <a:lnTo>
                  <a:pt x="10381" y="7336"/>
                </a:lnTo>
                <a:lnTo>
                  <a:pt x="10385" y="7335"/>
                </a:lnTo>
                <a:lnTo>
                  <a:pt x="10390" y="7334"/>
                </a:lnTo>
                <a:lnTo>
                  <a:pt x="10582" y="7334"/>
                </a:lnTo>
                <a:lnTo>
                  <a:pt x="10582" y="7334"/>
                </a:lnTo>
                <a:lnTo>
                  <a:pt x="10587" y="7335"/>
                </a:lnTo>
                <a:lnTo>
                  <a:pt x="10592" y="7336"/>
                </a:lnTo>
                <a:lnTo>
                  <a:pt x="10596" y="7338"/>
                </a:lnTo>
                <a:lnTo>
                  <a:pt x="10599" y="7342"/>
                </a:lnTo>
                <a:lnTo>
                  <a:pt x="10603" y="7345"/>
                </a:lnTo>
                <a:lnTo>
                  <a:pt x="10605" y="7349"/>
                </a:lnTo>
                <a:lnTo>
                  <a:pt x="10606" y="7353"/>
                </a:lnTo>
                <a:lnTo>
                  <a:pt x="10606" y="7358"/>
                </a:lnTo>
                <a:lnTo>
                  <a:pt x="10606" y="7358"/>
                </a:lnTo>
                <a:lnTo>
                  <a:pt x="10606" y="7363"/>
                </a:lnTo>
                <a:lnTo>
                  <a:pt x="10605" y="7367"/>
                </a:lnTo>
                <a:lnTo>
                  <a:pt x="10603" y="7372"/>
                </a:lnTo>
                <a:lnTo>
                  <a:pt x="10599" y="7375"/>
                </a:lnTo>
                <a:lnTo>
                  <a:pt x="10596" y="7378"/>
                </a:lnTo>
                <a:lnTo>
                  <a:pt x="10592" y="7380"/>
                </a:lnTo>
                <a:lnTo>
                  <a:pt x="10587" y="7381"/>
                </a:lnTo>
                <a:lnTo>
                  <a:pt x="10582" y="7382"/>
                </a:lnTo>
                <a:lnTo>
                  <a:pt x="10582" y="7382"/>
                </a:lnTo>
                <a:close/>
                <a:moveTo>
                  <a:pt x="10031" y="7382"/>
                </a:moveTo>
                <a:lnTo>
                  <a:pt x="9838" y="7382"/>
                </a:lnTo>
                <a:lnTo>
                  <a:pt x="9838" y="7382"/>
                </a:lnTo>
                <a:lnTo>
                  <a:pt x="9834" y="7381"/>
                </a:lnTo>
                <a:lnTo>
                  <a:pt x="9829" y="7380"/>
                </a:lnTo>
                <a:lnTo>
                  <a:pt x="9825" y="7378"/>
                </a:lnTo>
                <a:lnTo>
                  <a:pt x="9822" y="7375"/>
                </a:lnTo>
                <a:lnTo>
                  <a:pt x="9818" y="7372"/>
                </a:lnTo>
                <a:lnTo>
                  <a:pt x="9816" y="7367"/>
                </a:lnTo>
                <a:lnTo>
                  <a:pt x="9815" y="7363"/>
                </a:lnTo>
                <a:lnTo>
                  <a:pt x="9814" y="7358"/>
                </a:lnTo>
                <a:lnTo>
                  <a:pt x="9814" y="7358"/>
                </a:lnTo>
                <a:lnTo>
                  <a:pt x="9815" y="7353"/>
                </a:lnTo>
                <a:lnTo>
                  <a:pt x="9816" y="7349"/>
                </a:lnTo>
                <a:lnTo>
                  <a:pt x="9818" y="7345"/>
                </a:lnTo>
                <a:lnTo>
                  <a:pt x="9822" y="7342"/>
                </a:lnTo>
                <a:lnTo>
                  <a:pt x="9825" y="7338"/>
                </a:lnTo>
                <a:lnTo>
                  <a:pt x="9829" y="7336"/>
                </a:lnTo>
                <a:lnTo>
                  <a:pt x="9834" y="7335"/>
                </a:lnTo>
                <a:lnTo>
                  <a:pt x="9838" y="7334"/>
                </a:lnTo>
                <a:lnTo>
                  <a:pt x="10031" y="7334"/>
                </a:lnTo>
                <a:lnTo>
                  <a:pt x="10031" y="7334"/>
                </a:lnTo>
                <a:lnTo>
                  <a:pt x="10035" y="7335"/>
                </a:lnTo>
                <a:lnTo>
                  <a:pt x="10039" y="7336"/>
                </a:lnTo>
                <a:lnTo>
                  <a:pt x="10044" y="7338"/>
                </a:lnTo>
                <a:lnTo>
                  <a:pt x="10047" y="7342"/>
                </a:lnTo>
                <a:lnTo>
                  <a:pt x="10050" y="7345"/>
                </a:lnTo>
                <a:lnTo>
                  <a:pt x="10052" y="7349"/>
                </a:lnTo>
                <a:lnTo>
                  <a:pt x="10054" y="7353"/>
                </a:lnTo>
                <a:lnTo>
                  <a:pt x="10054" y="7358"/>
                </a:lnTo>
                <a:lnTo>
                  <a:pt x="10054" y="7358"/>
                </a:lnTo>
                <a:lnTo>
                  <a:pt x="10054" y="7363"/>
                </a:lnTo>
                <a:lnTo>
                  <a:pt x="10052" y="7367"/>
                </a:lnTo>
                <a:lnTo>
                  <a:pt x="10050" y="7372"/>
                </a:lnTo>
                <a:lnTo>
                  <a:pt x="10047" y="7375"/>
                </a:lnTo>
                <a:lnTo>
                  <a:pt x="10044" y="7378"/>
                </a:lnTo>
                <a:lnTo>
                  <a:pt x="10039" y="7380"/>
                </a:lnTo>
                <a:lnTo>
                  <a:pt x="10035" y="7381"/>
                </a:lnTo>
                <a:lnTo>
                  <a:pt x="10031" y="7382"/>
                </a:lnTo>
                <a:lnTo>
                  <a:pt x="10031" y="7382"/>
                </a:lnTo>
                <a:close/>
                <a:moveTo>
                  <a:pt x="9478" y="7382"/>
                </a:moveTo>
                <a:lnTo>
                  <a:pt x="9286" y="7382"/>
                </a:lnTo>
                <a:lnTo>
                  <a:pt x="9286" y="7382"/>
                </a:lnTo>
                <a:lnTo>
                  <a:pt x="9281" y="7381"/>
                </a:lnTo>
                <a:lnTo>
                  <a:pt x="9277" y="7380"/>
                </a:lnTo>
                <a:lnTo>
                  <a:pt x="9273" y="7378"/>
                </a:lnTo>
                <a:lnTo>
                  <a:pt x="9269" y="7375"/>
                </a:lnTo>
                <a:lnTo>
                  <a:pt x="9267" y="7372"/>
                </a:lnTo>
                <a:lnTo>
                  <a:pt x="9264" y="7367"/>
                </a:lnTo>
                <a:lnTo>
                  <a:pt x="9263" y="7363"/>
                </a:lnTo>
                <a:lnTo>
                  <a:pt x="9263" y="7358"/>
                </a:lnTo>
                <a:lnTo>
                  <a:pt x="9263" y="7358"/>
                </a:lnTo>
                <a:lnTo>
                  <a:pt x="9263" y="7353"/>
                </a:lnTo>
                <a:lnTo>
                  <a:pt x="9264" y="7349"/>
                </a:lnTo>
                <a:lnTo>
                  <a:pt x="9267" y="7345"/>
                </a:lnTo>
                <a:lnTo>
                  <a:pt x="9269" y="7342"/>
                </a:lnTo>
                <a:lnTo>
                  <a:pt x="9273" y="7338"/>
                </a:lnTo>
                <a:lnTo>
                  <a:pt x="9277" y="7336"/>
                </a:lnTo>
                <a:lnTo>
                  <a:pt x="9281" y="7335"/>
                </a:lnTo>
                <a:lnTo>
                  <a:pt x="9286" y="7334"/>
                </a:lnTo>
                <a:lnTo>
                  <a:pt x="9478" y="7334"/>
                </a:lnTo>
                <a:lnTo>
                  <a:pt x="9478" y="7334"/>
                </a:lnTo>
                <a:lnTo>
                  <a:pt x="9483" y="7335"/>
                </a:lnTo>
                <a:lnTo>
                  <a:pt x="9488" y="7336"/>
                </a:lnTo>
                <a:lnTo>
                  <a:pt x="9492" y="7338"/>
                </a:lnTo>
                <a:lnTo>
                  <a:pt x="9495" y="7342"/>
                </a:lnTo>
                <a:lnTo>
                  <a:pt x="9499" y="7345"/>
                </a:lnTo>
                <a:lnTo>
                  <a:pt x="9501" y="7349"/>
                </a:lnTo>
                <a:lnTo>
                  <a:pt x="9502" y="7353"/>
                </a:lnTo>
                <a:lnTo>
                  <a:pt x="9503" y="7358"/>
                </a:lnTo>
                <a:lnTo>
                  <a:pt x="9503" y="7358"/>
                </a:lnTo>
                <a:lnTo>
                  <a:pt x="9502" y="7363"/>
                </a:lnTo>
                <a:lnTo>
                  <a:pt x="9501" y="7367"/>
                </a:lnTo>
                <a:lnTo>
                  <a:pt x="9499" y="7372"/>
                </a:lnTo>
                <a:lnTo>
                  <a:pt x="9495" y="7375"/>
                </a:lnTo>
                <a:lnTo>
                  <a:pt x="9492" y="7378"/>
                </a:lnTo>
                <a:lnTo>
                  <a:pt x="9488" y="7380"/>
                </a:lnTo>
                <a:lnTo>
                  <a:pt x="9483" y="7381"/>
                </a:lnTo>
                <a:lnTo>
                  <a:pt x="9478" y="7382"/>
                </a:lnTo>
                <a:lnTo>
                  <a:pt x="9478" y="7382"/>
                </a:lnTo>
                <a:close/>
                <a:moveTo>
                  <a:pt x="8927" y="7382"/>
                </a:moveTo>
                <a:lnTo>
                  <a:pt x="8735" y="7382"/>
                </a:lnTo>
                <a:lnTo>
                  <a:pt x="8735" y="7382"/>
                </a:lnTo>
                <a:lnTo>
                  <a:pt x="8729" y="7381"/>
                </a:lnTo>
                <a:lnTo>
                  <a:pt x="8725" y="7380"/>
                </a:lnTo>
                <a:lnTo>
                  <a:pt x="8721" y="7378"/>
                </a:lnTo>
                <a:lnTo>
                  <a:pt x="8718" y="7375"/>
                </a:lnTo>
                <a:lnTo>
                  <a:pt x="8714" y="7372"/>
                </a:lnTo>
                <a:lnTo>
                  <a:pt x="8712" y="7367"/>
                </a:lnTo>
                <a:lnTo>
                  <a:pt x="8711" y="7363"/>
                </a:lnTo>
                <a:lnTo>
                  <a:pt x="8710" y="7358"/>
                </a:lnTo>
                <a:lnTo>
                  <a:pt x="8710" y="7358"/>
                </a:lnTo>
                <a:lnTo>
                  <a:pt x="8711" y="7353"/>
                </a:lnTo>
                <a:lnTo>
                  <a:pt x="8712" y="7349"/>
                </a:lnTo>
                <a:lnTo>
                  <a:pt x="8714" y="7345"/>
                </a:lnTo>
                <a:lnTo>
                  <a:pt x="8718" y="7342"/>
                </a:lnTo>
                <a:lnTo>
                  <a:pt x="8721" y="7338"/>
                </a:lnTo>
                <a:lnTo>
                  <a:pt x="8725" y="7336"/>
                </a:lnTo>
                <a:lnTo>
                  <a:pt x="8729" y="7335"/>
                </a:lnTo>
                <a:lnTo>
                  <a:pt x="8735" y="7334"/>
                </a:lnTo>
                <a:lnTo>
                  <a:pt x="8927" y="7334"/>
                </a:lnTo>
                <a:lnTo>
                  <a:pt x="8927" y="7334"/>
                </a:lnTo>
                <a:lnTo>
                  <a:pt x="8931" y="7335"/>
                </a:lnTo>
                <a:lnTo>
                  <a:pt x="8935" y="7336"/>
                </a:lnTo>
                <a:lnTo>
                  <a:pt x="8940" y="7338"/>
                </a:lnTo>
                <a:lnTo>
                  <a:pt x="8944" y="7342"/>
                </a:lnTo>
                <a:lnTo>
                  <a:pt x="8946" y="7345"/>
                </a:lnTo>
                <a:lnTo>
                  <a:pt x="8948" y="7349"/>
                </a:lnTo>
                <a:lnTo>
                  <a:pt x="8950" y="7353"/>
                </a:lnTo>
                <a:lnTo>
                  <a:pt x="8950" y="7358"/>
                </a:lnTo>
                <a:lnTo>
                  <a:pt x="8950" y="7358"/>
                </a:lnTo>
                <a:lnTo>
                  <a:pt x="8950" y="7363"/>
                </a:lnTo>
                <a:lnTo>
                  <a:pt x="8948" y="7367"/>
                </a:lnTo>
                <a:lnTo>
                  <a:pt x="8946" y="7372"/>
                </a:lnTo>
                <a:lnTo>
                  <a:pt x="8944" y="7375"/>
                </a:lnTo>
                <a:lnTo>
                  <a:pt x="8940" y="7378"/>
                </a:lnTo>
                <a:lnTo>
                  <a:pt x="8935" y="7380"/>
                </a:lnTo>
                <a:lnTo>
                  <a:pt x="8931" y="7381"/>
                </a:lnTo>
                <a:lnTo>
                  <a:pt x="8927" y="7382"/>
                </a:lnTo>
                <a:lnTo>
                  <a:pt x="8927" y="7382"/>
                </a:lnTo>
                <a:close/>
                <a:moveTo>
                  <a:pt x="8374" y="7382"/>
                </a:moveTo>
                <a:lnTo>
                  <a:pt x="8182" y="7382"/>
                </a:lnTo>
                <a:lnTo>
                  <a:pt x="8182" y="7382"/>
                </a:lnTo>
                <a:lnTo>
                  <a:pt x="8178" y="7381"/>
                </a:lnTo>
                <a:lnTo>
                  <a:pt x="8173" y="7380"/>
                </a:lnTo>
                <a:lnTo>
                  <a:pt x="8169" y="7378"/>
                </a:lnTo>
                <a:lnTo>
                  <a:pt x="8165" y="7375"/>
                </a:lnTo>
                <a:lnTo>
                  <a:pt x="8163" y="7372"/>
                </a:lnTo>
                <a:lnTo>
                  <a:pt x="8161" y="7367"/>
                </a:lnTo>
                <a:lnTo>
                  <a:pt x="8159" y="7363"/>
                </a:lnTo>
                <a:lnTo>
                  <a:pt x="8159" y="7358"/>
                </a:lnTo>
                <a:lnTo>
                  <a:pt x="8159" y="7358"/>
                </a:lnTo>
                <a:lnTo>
                  <a:pt x="8159" y="7353"/>
                </a:lnTo>
                <a:lnTo>
                  <a:pt x="8161" y="7349"/>
                </a:lnTo>
                <a:lnTo>
                  <a:pt x="8163" y="7345"/>
                </a:lnTo>
                <a:lnTo>
                  <a:pt x="8165" y="7342"/>
                </a:lnTo>
                <a:lnTo>
                  <a:pt x="8169" y="7338"/>
                </a:lnTo>
                <a:lnTo>
                  <a:pt x="8173" y="7336"/>
                </a:lnTo>
                <a:lnTo>
                  <a:pt x="8178" y="7335"/>
                </a:lnTo>
                <a:lnTo>
                  <a:pt x="8182" y="7334"/>
                </a:lnTo>
                <a:lnTo>
                  <a:pt x="8374" y="7334"/>
                </a:lnTo>
                <a:lnTo>
                  <a:pt x="8374" y="7334"/>
                </a:lnTo>
                <a:lnTo>
                  <a:pt x="8379" y="7335"/>
                </a:lnTo>
                <a:lnTo>
                  <a:pt x="8384" y="7336"/>
                </a:lnTo>
                <a:lnTo>
                  <a:pt x="8388" y="7338"/>
                </a:lnTo>
                <a:lnTo>
                  <a:pt x="8391" y="7342"/>
                </a:lnTo>
                <a:lnTo>
                  <a:pt x="8394" y="7345"/>
                </a:lnTo>
                <a:lnTo>
                  <a:pt x="8397" y="7349"/>
                </a:lnTo>
                <a:lnTo>
                  <a:pt x="8398" y="7353"/>
                </a:lnTo>
                <a:lnTo>
                  <a:pt x="8399" y="7358"/>
                </a:lnTo>
                <a:lnTo>
                  <a:pt x="8399" y="7358"/>
                </a:lnTo>
                <a:lnTo>
                  <a:pt x="8398" y="7363"/>
                </a:lnTo>
                <a:lnTo>
                  <a:pt x="8397" y="7367"/>
                </a:lnTo>
                <a:lnTo>
                  <a:pt x="8394" y="7372"/>
                </a:lnTo>
                <a:lnTo>
                  <a:pt x="8391" y="7375"/>
                </a:lnTo>
                <a:lnTo>
                  <a:pt x="8388" y="7378"/>
                </a:lnTo>
                <a:lnTo>
                  <a:pt x="8384" y="7380"/>
                </a:lnTo>
                <a:lnTo>
                  <a:pt x="8379" y="7381"/>
                </a:lnTo>
                <a:lnTo>
                  <a:pt x="8374" y="7382"/>
                </a:lnTo>
                <a:lnTo>
                  <a:pt x="8374" y="7382"/>
                </a:lnTo>
                <a:close/>
                <a:moveTo>
                  <a:pt x="7823" y="7382"/>
                </a:moveTo>
                <a:lnTo>
                  <a:pt x="7631" y="7382"/>
                </a:lnTo>
                <a:lnTo>
                  <a:pt x="7631" y="7382"/>
                </a:lnTo>
                <a:lnTo>
                  <a:pt x="7625" y="7381"/>
                </a:lnTo>
                <a:lnTo>
                  <a:pt x="7621" y="7380"/>
                </a:lnTo>
                <a:lnTo>
                  <a:pt x="7617" y="7378"/>
                </a:lnTo>
                <a:lnTo>
                  <a:pt x="7614" y="7375"/>
                </a:lnTo>
                <a:lnTo>
                  <a:pt x="7610" y="7372"/>
                </a:lnTo>
                <a:lnTo>
                  <a:pt x="7608" y="7367"/>
                </a:lnTo>
                <a:lnTo>
                  <a:pt x="7607" y="7363"/>
                </a:lnTo>
                <a:lnTo>
                  <a:pt x="7606" y="7358"/>
                </a:lnTo>
                <a:lnTo>
                  <a:pt x="7606" y="7358"/>
                </a:lnTo>
                <a:lnTo>
                  <a:pt x="7607" y="7353"/>
                </a:lnTo>
                <a:lnTo>
                  <a:pt x="7608" y="7349"/>
                </a:lnTo>
                <a:lnTo>
                  <a:pt x="7610" y="7345"/>
                </a:lnTo>
                <a:lnTo>
                  <a:pt x="7614" y="7342"/>
                </a:lnTo>
                <a:lnTo>
                  <a:pt x="7617" y="7338"/>
                </a:lnTo>
                <a:lnTo>
                  <a:pt x="7621" y="7336"/>
                </a:lnTo>
                <a:lnTo>
                  <a:pt x="7625" y="7335"/>
                </a:lnTo>
                <a:lnTo>
                  <a:pt x="7631" y="7334"/>
                </a:lnTo>
                <a:lnTo>
                  <a:pt x="7823" y="7334"/>
                </a:lnTo>
                <a:lnTo>
                  <a:pt x="7823" y="7334"/>
                </a:lnTo>
                <a:lnTo>
                  <a:pt x="7827" y="7335"/>
                </a:lnTo>
                <a:lnTo>
                  <a:pt x="7831" y="7336"/>
                </a:lnTo>
                <a:lnTo>
                  <a:pt x="7835" y="7338"/>
                </a:lnTo>
                <a:lnTo>
                  <a:pt x="7840" y="7342"/>
                </a:lnTo>
                <a:lnTo>
                  <a:pt x="7842" y="7345"/>
                </a:lnTo>
                <a:lnTo>
                  <a:pt x="7844" y="7349"/>
                </a:lnTo>
                <a:lnTo>
                  <a:pt x="7846" y="7353"/>
                </a:lnTo>
                <a:lnTo>
                  <a:pt x="7846" y="7358"/>
                </a:lnTo>
                <a:lnTo>
                  <a:pt x="7846" y="7358"/>
                </a:lnTo>
                <a:lnTo>
                  <a:pt x="7846" y="7363"/>
                </a:lnTo>
                <a:lnTo>
                  <a:pt x="7844" y="7367"/>
                </a:lnTo>
                <a:lnTo>
                  <a:pt x="7842" y="7372"/>
                </a:lnTo>
                <a:lnTo>
                  <a:pt x="7840" y="7375"/>
                </a:lnTo>
                <a:lnTo>
                  <a:pt x="7835" y="7378"/>
                </a:lnTo>
                <a:lnTo>
                  <a:pt x="7831" y="7380"/>
                </a:lnTo>
                <a:lnTo>
                  <a:pt x="7827" y="7381"/>
                </a:lnTo>
                <a:lnTo>
                  <a:pt x="7823" y="7382"/>
                </a:lnTo>
                <a:lnTo>
                  <a:pt x="7823" y="7382"/>
                </a:lnTo>
                <a:close/>
                <a:moveTo>
                  <a:pt x="7270" y="7382"/>
                </a:moveTo>
                <a:lnTo>
                  <a:pt x="7078" y="7382"/>
                </a:lnTo>
                <a:lnTo>
                  <a:pt x="7078" y="7382"/>
                </a:lnTo>
                <a:lnTo>
                  <a:pt x="7074" y="7381"/>
                </a:lnTo>
                <a:lnTo>
                  <a:pt x="7069" y="7380"/>
                </a:lnTo>
                <a:lnTo>
                  <a:pt x="7065" y="7378"/>
                </a:lnTo>
                <a:lnTo>
                  <a:pt x="7061" y="7375"/>
                </a:lnTo>
                <a:lnTo>
                  <a:pt x="7059" y="7372"/>
                </a:lnTo>
                <a:lnTo>
                  <a:pt x="7057" y="7367"/>
                </a:lnTo>
                <a:lnTo>
                  <a:pt x="7055" y="7363"/>
                </a:lnTo>
                <a:lnTo>
                  <a:pt x="7055" y="7358"/>
                </a:lnTo>
                <a:lnTo>
                  <a:pt x="7055" y="7358"/>
                </a:lnTo>
                <a:lnTo>
                  <a:pt x="7055" y="7353"/>
                </a:lnTo>
                <a:lnTo>
                  <a:pt x="7057" y="7349"/>
                </a:lnTo>
                <a:lnTo>
                  <a:pt x="7059" y="7345"/>
                </a:lnTo>
                <a:lnTo>
                  <a:pt x="7061" y="7342"/>
                </a:lnTo>
                <a:lnTo>
                  <a:pt x="7065" y="7338"/>
                </a:lnTo>
                <a:lnTo>
                  <a:pt x="7069" y="7336"/>
                </a:lnTo>
                <a:lnTo>
                  <a:pt x="7074" y="7335"/>
                </a:lnTo>
                <a:lnTo>
                  <a:pt x="7078" y="7334"/>
                </a:lnTo>
                <a:lnTo>
                  <a:pt x="7270" y="7334"/>
                </a:lnTo>
                <a:lnTo>
                  <a:pt x="7270" y="7334"/>
                </a:lnTo>
                <a:lnTo>
                  <a:pt x="7275" y="7335"/>
                </a:lnTo>
                <a:lnTo>
                  <a:pt x="7280" y="7336"/>
                </a:lnTo>
                <a:lnTo>
                  <a:pt x="7284" y="7338"/>
                </a:lnTo>
                <a:lnTo>
                  <a:pt x="7287" y="7342"/>
                </a:lnTo>
                <a:lnTo>
                  <a:pt x="7290" y="7345"/>
                </a:lnTo>
                <a:lnTo>
                  <a:pt x="7293" y="7349"/>
                </a:lnTo>
                <a:lnTo>
                  <a:pt x="7294" y="7353"/>
                </a:lnTo>
                <a:lnTo>
                  <a:pt x="7295" y="7358"/>
                </a:lnTo>
                <a:lnTo>
                  <a:pt x="7295" y="7358"/>
                </a:lnTo>
                <a:lnTo>
                  <a:pt x="7294" y="7363"/>
                </a:lnTo>
                <a:lnTo>
                  <a:pt x="7293" y="7367"/>
                </a:lnTo>
                <a:lnTo>
                  <a:pt x="7290" y="7372"/>
                </a:lnTo>
                <a:lnTo>
                  <a:pt x="7287" y="7375"/>
                </a:lnTo>
                <a:lnTo>
                  <a:pt x="7284" y="7378"/>
                </a:lnTo>
                <a:lnTo>
                  <a:pt x="7280" y="7380"/>
                </a:lnTo>
                <a:lnTo>
                  <a:pt x="7275" y="7381"/>
                </a:lnTo>
                <a:lnTo>
                  <a:pt x="7270" y="7382"/>
                </a:lnTo>
                <a:lnTo>
                  <a:pt x="7270" y="7382"/>
                </a:lnTo>
                <a:close/>
                <a:moveTo>
                  <a:pt x="6719" y="7382"/>
                </a:moveTo>
                <a:lnTo>
                  <a:pt x="6527" y="7382"/>
                </a:lnTo>
                <a:lnTo>
                  <a:pt x="6527" y="7382"/>
                </a:lnTo>
                <a:lnTo>
                  <a:pt x="6521" y="7381"/>
                </a:lnTo>
                <a:lnTo>
                  <a:pt x="6517" y="7380"/>
                </a:lnTo>
                <a:lnTo>
                  <a:pt x="6513" y="7378"/>
                </a:lnTo>
                <a:lnTo>
                  <a:pt x="6510" y="7375"/>
                </a:lnTo>
                <a:lnTo>
                  <a:pt x="6506" y="7372"/>
                </a:lnTo>
                <a:lnTo>
                  <a:pt x="6504" y="7367"/>
                </a:lnTo>
                <a:lnTo>
                  <a:pt x="6503" y="7363"/>
                </a:lnTo>
                <a:lnTo>
                  <a:pt x="6502" y="7358"/>
                </a:lnTo>
                <a:lnTo>
                  <a:pt x="6502" y="7358"/>
                </a:lnTo>
                <a:lnTo>
                  <a:pt x="6503" y="7353"/>
                </a:lnTo>
                <a:lnTo>
                  <a:pt x="6504" y="7349"/>
                </a:lnTo>
                <a:lnTo>
                  <a:pt x="6506" y="7345"/>
                </a:lnTo>
                <a:lnTo>
                  <a:pt x="6510" y="7342"/>
                </a:lnTo>
                <a:lnTo>
                  <a:pt x="6513" y="7338"/>
                </a:lnTo>
                <a:lnTo>
                  <a:pt x="6517" y="7336"/>
                </a:lnTo>
                <a:lnTo>
                  <a:pt x="6521" y="7335"/>
                </a:lnTo>
                <a:lnTo>
                  <a:pt x="6527" y="7334"/>
                </a:lnTo>
                <a:lnTo>
                  <a:pt x="6719" y="7334"/>
                </a:lnTo>
                <a:lnTo>
                  <a:pt x="6719" y="7334"/>
                </a:lnTo>
                <a:lnTo>
                  <a:pt x="6723" y="7335"/>
                </a:lnTo>
                <a:lnTo>
                  <a:pt x="6728" y="7336"/>
                </a:lnTo>
                <a:lnTo>
                  <a:pt x="6731" y="7338"/>
                </a:lnTo>
                <a:lnTo>
                  <a:pt x="6736" y="7342"/>
                </a:lnTo>
                <a:lnTo>
                  <a:pt x="6738" y="7345"/>
                </a:lnTo>
                <a:lnTo>
                  <a:pt x="6740" y="7349"/>
                </a:lnTo>
                <a:lnTo>
                  <a:pt x="6742" y="7353"/>
                </a:lnTo>
                <a:lnTo>
                  <a:pt x="6742" y="7358"/>
                </a:lnTo>
                <a:lnTo>
                  <a:pt x="6742" y="7358"/>
                </a:lnTo>
                <a:lnTo>
                  <a:pt x="6742" y="7363"/>
                </a:lnTo>
                <a:lnTo>
                  <a:pt x="6740" y="7367"/>
                </a:lnTo>
                <a:lnTo>
                  <a:pt x="6738" y="7372"/>
                </a:lnTo>
                <a:lnTo>
                  <a:pt x="6736" y="7375"/>
                </a:lnTo>
                <a:lnTo>
                  <a:pt x="6731" y="7378"/>
                </a:lnTo>
                <a:lnTo>
                  <a:pt x="6728" y="7380"/>
                </a:lnTo>
                <a:lnTo>
                  <a:pt x="6723" y="7381"/>
                </a:lnTo>
                <a:lnTo>
                  <a:pt x="6719" y="7382"/>
                </a:lnTo>
                <a:lnTo>
                  <a:pt x="6719" y="7382"/>
                </a:lnTo>
                <a:close/>
                <a:moveTo>
                  <a:pt x="6166" y="7382"/>
                </a:moveTo>
                <a:lnTo>
                  <a:pt x="5974" y="7382"/>
                </a:lnTo>
                <a:lnTo>
                  <a:pt x="5974" y="7382"/>
                </a:lnTo>
                <a:lnTo>
                  <a:pt x="5970" y="7381"/>
                </a:lnTo>
                <a:lnTo>
                  <a:pt x="5965" y="7380"/>
                </a:lnTo>
                <a:lnTo>
                  <a:pt x="5961" y="7378"/>
                </a:lnTo>
                <a:lnTo>
                  <a:pt x="5957" y="7375"/>
                </a:lnTo>
                <a:lnTo>
                  <a:pt x="5955" y="7372"/>
                </a:lnTo>
                <a:lnTo>
                  <a:pt x="5953" y="7367"/>
                </a:lnTo>
                <a:lnTo>
                  <a:pt x="5951" y="7363"/>
                </a:lnTo>
                <a:lnTo>
                  <a:pt x="5951" y="7358"/>
                </a:lnTo>
                <a:lnTo>
                  <a:pt x="5951" y="7358"/>
                </a:lnTo>
                <a:lnTo>
                  <a:pt x="5951" y="7353"/>
                </a:lnTo>
                <a:lnTo>
                  <a:pt x="5953" y="7349"/>
                </a:lnTo>
                <a:lnTo>
                  <a:pt x="5955" y="7345"/>
                </a:lnTo>
                <a:lnTo>
                  <a:pt x="5957" y="7342"/>
                </a:lnTo>
                <a:lnTo>
                  <a:pt x="5961" y="7338"/>
                </a:lnTo>
                <a:lnTo>
                  <a:pt x="5965" y="7336"/>
                </a:lnTo>
                <a:lnTo>
                  <a:pt x="5970" y="7335"/>
                </a:lnTo>
                <a:lnTo>
                  <a:pt x="5974" y="7334"/>
                </a:lnTo>
                <a:lnTo>
                  <a:pt x="6166" y="7334"/>
                </a:lnTo>
                <a:lnTo>
                  <a:pt x="6166" y="7334"/>
                </a:lnTo>
                <a:lnTo>
                  <a:pt x="6171" y="7335"/>
                </a:lnTo>
                <a:lnTo>
                  <a:pt x="6176" y="7336"/>
                </a:lnTo>
                <a:lnTo>
                  <a:pt x="6180" y="7338"/>
                </a:lnTo>
                <a:lnTo>
                  <a:pt x="6183" y="7342"/>
                </a:lnTo>
                <a:lnTo>
                  <a:pt x="6186" y="7345"/>
                </a:lnTo>
                <a:lnTo>
                  <a:pt x="6189" y="7349"/>
                </a:lnTo>
                <a:lnTo>
                  <a:pt x="6190" y="7353"/>
                </a:lnTo>
                <a:lnTo>
                  <a:pt x="6191" y="7358"/>
                </a:lnTo>
                <a:lnTo>
                  <a:pt x="6191" y="7358"/>
                </a:lnTo>
                <a:lnTo>
                  <a:pt x="6190" y="7363"/>
                </a:lnTo>
                <a:lnTo>
                  <a:pt x="6189" y="7367"/>
                </a:lnTo>
                <a:lnTo>
                  <a:pt x="6186" y="7372"/>
                </a:lnTo>
                <a:lnTo>
                  <a:pt x="6183" y="7375"/>
                </a:lnTo>
                <a:lnTo>
                  <a:pt x="6180" y="7378"/>
                </a:lnTo>
                <a:lnTo>
                  <a:pt x="6176" y="7380"/>
                </a:lnTo>
                <a:lnTo>
                  <a:pt x="6171" y="7381"/>
                </a:lnTo>
                <a:lnTo>
                  <a:pt x="6166" y="7382"/>
                </a:lnTo>
                <a:lnTo>
                  <a:pt x="6166" y="7382"/>
                </a:lnTo>
                <a:close/>
                <a:moveTo>
                  <a:pt x="5614" y="7379"/>
                </a:moveTo>
                <a:lnTo>
                  <a:pt x="5614" y="7379"/>
                </a:lnTo>
                <a:lnTo>
                  <a:pt x="5613" y="7379"/>
                </a:lnTo>
                <a:lnTo>
                  <a:pt x="5613" y="7379"/>
                </a:lnTo>
                <a:lnTo>
                  <a:pt x="5561" y="7377"/>
                </a:lnTo>
                <a:lnTo>
                  <a:pt x="5511" y="7372"/>
                </a:lnTo>
                <a:lnTo>
                  <a:pt x="5464" y="7366"/>
                </a:lnTo>
                <a:lnTo>
                  <a:pt x="5420" y="7360"/>
                </a:lnTo>
                <a:lnTo>
                  <a:pt x="5420" y="7360"/>
                </a:lnTo>
                <a:lnTo>
                  <a:pt x="5415" y="7359"/>
                </a:lnTo>
                <a:lnTo>
                  <a:pt x="5411" y="7357"/>
                </a:lnTo>
                <a:lnTo>
                  <a:pt x="5408" y="7353"/>
                </a:lnTo>
                <a:lnTo>
                  <a:pt x="5404" y="7350"/>
                </a:lnTo>
                <a:lnTo>
                  <a:pt x="5402" y="7346"/>
                </a:lnTo>
                <a:lnTo>
                  <a:pt x="5400" y="7342"/>
                </a:lnTo>
                <a:lnTo>
                  <a:pt x="5400" y="7337"/>
                </a:lnTo>
                <a:lnTo>
                  <a:pt x="5400" y="7332"/>
                </a:lnTo>
                <a:lnTo>
                  <a:pt x="5400" y="7332"/>
                </a:lnTo>
                <a:lnTo>
                  <a:pt x="5401" y="7328"/>
                </a:lnTo>
                <a:lnTo>
                  <a:pt x="5403" y="7323"/>
                </a:lnTo>
                <a:lnTo>
                  <a:pt x="5407" y="7320"/>
                </a:lnTo>
                <a:lnTo>
                  <a:pt x="5410" y="7317"/>
                </a:lnTo>
                <a:lnTo>
                  <a:pt x="5414" y="7315"/>
                </a:lnTo>
                <a:lnTo>
                  <a:pt x="5418" y="7312"/>
                </a:lnTo>
                <a:lnTo>
                  <a:pt x="5423" y="7312"/>
                </a:lnTo>
                <a:lnTo>
                  <a:pt x="5428" y="7312"/>
                </a:lnTo>
                <a:lnTo>
                  <a:pt x="5428" y="7312"/>
                </a:lnTo>
                <a:lnTo>
                  <a:pt x="5471" y="7319"/>
                </a:lnTo>
                <a:lnTo>
                  <a:pt x="5516" y="7324"/>
                </a:lnTo>
                <a:lnTo>
                  <a:pt x="5565" y="7329"/>
                </a:lnTo>
                <a:lnTo>
                  <a:pt x="5616" y="7332"/>
                </a:lnTo>
                <a:lnTo>
                  <a:pt x="5616" y="7332"/>
                </a:lnTo>
                <a:lnTo>
                  <a:pt x="5621" y="7333"/>
                </a:lnTo>
                <a:lnTo>
                  <a:pt x="5625" y="7334"/>
                </a:lnTo>
                <a:lnTo>
                  <a:pt x="5628" y="7336"/>
                </a:lnTo>
                <a:lnTo>
                  <a:pt x="5633" y="7339"/>
                </a:lnTo>
                <a:lnTo>
                  <a:pt x="5635" y="7344"/>
                </a:lnTo>
                <a:lnTo>
                  <a:pt x="5637" y="7347"/>
                </a:lnTo>
                <a:lnTo>
                  <a:pt x="5638" y="7352"/>
                </a:lnTo>
                <a:lnTo>
                  <a:pt x="5638" y="7357"/>
                </a:lnTo>
                <a:lnTo>
                  <a:pt x="5638" y="7357"/>
                </a:lnTo>
                <a:lnTo>
                  <a:pt x="5638" y="7362"/>
                </a:lnTo>
                <a:lnTo>
                  <a:pt x="5636" y="7366"/>
                </a:lnTo>
                <a:lnTo>
                  <a:pt x="5634" y="7370"/>
                </a:lnTo>
                <a:lnTo>
                  <a:pt x="5631" y="7373"/>
                </a:lnTo>
                <a:lnTo>
                  <a:pt x="5627" y="7376"/>
                </a:lnTo>
                <a:lnTo>
                  <a:pt x="5623" y="7378"/>
                </a:lnTo>
                <a:lnTo>
                  <a:pt x="5619" y="7379"/>
                </a:lnTo>
                <a:lnTo>
                  <a:pt x="5614" y="7379"/>
                </a:lnTo>
                <a:lnTo>
                  <a:pt x="5614" y="7379"/>
                </a:lnTo>
                <a:close/>
                <a:moveTo>
                  <a:pt x="5128" y="7189"/>
                </a:moveTo>
                <a:lnTo>
                  <a:pt x="5128" y="7189"/>
                </a:lnTo>
                <a:lnTo>
                  <a:pt x="5123" y="7189"/>
                </a:lnTo>
                <a:lnTo>
                  <a:pt x="5119" y="7187"/>
                </a:lnTo>
                <a:lnTo>
                  <a:pt x="5116" y="7186"/>
                </a:lnTo>
                <a:lnTo>
                  <a:pt x="5113" y="7183"/>
                </a:lnTo>
                <a:lnTo>
                  <a:pt x="5109" y="7181"/>
                </a:lnTo>
                <a:lnTo>
                  <a:pt x="5107" y="7178"/>
                </a:lnTo>
                <a:lnTo>
                  <a:pt x="5105" y="7173"/>
                </a:lnTo>
                <a:lnTo>
                  <a:pt x="5104" y="7169"/>
                </a:lnTo>
                <a:lnTo>
                  <a:pt x="5104" y="7169"/>
                </a:lnTo>
                <a:lnTo>
                  <a:pt x="5103" y="7161"/>
                </a:lnTo>
                <a:lnTo>
                  <a:pt x="5103" y="7156"/>
                </a:lnTo>
                <a:lnTo>
                  <a:pt x="5103" y="6973"/>
                </a:lnTo>
                <a:lnTo>
                  <a:pt x="5103" y="6973"/>
                </a:lnTo>
                <a:lnTo>
                  <a:pt x="5103" y="6968"/>
                </a:lnTo>
                <a:lnTo>
                  <a:pt x="5105" y="6963"/>
                </a:lnTo>
                <a:lnTo>
                  <a:pt x="5107" y="6959"/>
                </a:lnTo>
                <a:lnTo>
                  <a:pt x="5109" y="6956"/>
                </a:lnTo>
                <a:lnTo>
                  <a:pt x="5114" y="6953"/>
                </a:lnTo>
                <a:lnTo>
                  <a:pt x="5118" y="6951"/>
                </a:lnTo>
                <a:lnTo>
                  <a:pt x="5122" y="6949"/>
                </a:lnTo>
                <a:lnTo>
                  <a:pt x="5127" y="6949"/>
                </a:lnTo>
                <a:lnTo>
                  <a:pt x="5127" y="6949"/>
                </a:lnTo>
                <a:lnTo>
                  <a:pt x="5132" y="6949"/>
                </a:lnTo>
                <a:lnTo>
                  <a:pt x="5136" y="6951"/>
                </a:lnTo>
                <a:lnTo>
                  <a:pt x="5141" y="6953"/>
                </a:lnTo>
                <a:lnTo>
                  <a:pt x="5144" y="6956"/>
                </a:lnTo>
                <a:lnTo>
                  <a:pt x="5147" y="6959"/>
                </a:lnTo>
                <a:lnTo>
                  <a:pt x="5149" y="6963"/>
                </a:lnTo>
                <a:lnTo>
                  <a:pt x="5150" y="6968"/>
                </a:lnTo>
                <a:lnTo>
                  <a:pt x="5150" y="6973"/>
                </a:lnTo>
                <a:lnTo>
                  <a:pt x="5150" y="7156"/>
                </a:lnTo>
                <a:lnTo>
                  <a:pt x="5150" y="7156"/>
                </a:lnTo>
                <a:lnTo>
                  <a:pt x="5151" y="7161"/>
                </a:lnTo>
                <a:lnTo>
                  <a:pt x="5151" y="7161"/>
                </a:lnTo>
                <a:lnTo>
                  <a:pt x="5151" y="7166"/>
                </a:lnTo>
                <a:lnTo>
                  <a:pt x="5151" y="7170"/>
                </a:lnTo>
                <a:lnTo>
                  <a:pt x="5150" y="7175"/>
                </a:lnTo>
                <a:lnTo>
                  <a:pt x="5147" y="7179"/>
                </a:lnTo>
                <a:lnTo>
                  <a:pt x="5145" y="7182"/>
                </a:lnTo>
                <a:lnTo>
                  <a:pt x="5141" y="7185"/>
                </a:lnTo>
                <a:lnTo>
                  <a:pt x="5136" y="7187"/>
                </a:lnTo>
                <a:lnTo>
                  <a:pt x="5132" y="7189"/>
                </a:lnTo>
                <a:lnTo>
                  <a:pt x="5132" y="7189"/>
                </a:lnTo>
                <a:lnTo>
                  <a:pt x="5128" y="7189"/>
                </a:lnTo>
                <a:lnTo>
                  <a:pt x="5128" y="7189"/>
                </a:lnTo>
                <a:close/>
                <a:moveTo>
                  <a:pt x="5127" y="6637"/>
                </a:moveTo>
                <a:lnTo>
                  <a:pt x="5127" y="6637"/>
                </a:lnTo>
                <a:lnTo>
                  <a:pt x="5122" y="6637"/>
                </a:lnTo>
                <a:lnTo>
                  <a:pt x="5118" y="6635"/>
                </a:lnTo>
                <a:lnTo>
                  <a:pt x="5114" y="6633"/>
                </a:lnTo>
                <a:lnTo>
                  <a:pt x="5109" y="6630"/>
                </a:lnTo>
                <a:lnTo>
                  <a:pt x="5107" y="6626"/>
                </a:lnTo>
                <a:lnTo>
                  <a:pt x="5105" y="6622"/>
                </a:lnTo>
                <a:lnTo>
                  <a:pt x="5103" y="6618"/>
                </a:lnTo>
                <a:lnTo>
                  <a:pt x="5103" y="6613"/>
                </a:lnTo>
                <a:lnTo>
                  <a:pt x="5103" y="6421"/>
                </a:lnTo>
                <a:lnTo>
                  <a:pt x="5103" y="6421"/>
                </a:lnTo>
                <a:lnTo>
                  <a:pt x="5103" y="6416"/>
                </a:lnTo>
                <a:lnTo>
                  <a:pt x="5105" y="6412"/>
                </a:lnTo>
                <a:lnTo>
                  <a:pt x="5107" y="6408"/>
                </a:lnTo>
                <a:lnTo>
                  <a:pt x="5109" y="6404"/>
                </a:lnTo>
                <a:lnTo>
                  <a:pt x="5114" y="6401"/>
                </a:lnTo>
                <a:lnTo>
                  <a:pt x="5118" y="6399"/>
                </a:lnTo>
                <a:lnTo>
                  <a:pt x="5122" y="6398"/>
                </a:lnTo>
                <a:lnTo>
                  <a:pt x="5127" y="6397"/>
                </a:lnTo>
                <a:lnTo>
                  <a:pt x="5127" y="6397"/>
                </a:lnTo>
                <a:lnTo>
                  <a:pt x="5132" y="6398"/>
                </a:lnTo>
                <a:lnTo>
                  <a:pt x="5136" y="6399"/>
                </a:lnTo>
                <a:lnTo>
                  <a:pt x="5141" y="6401"/>
                </a:lnTo>
                <a:lnTo>
                  <a:pt x="5144" y="6404"/>
                </a:lnTo>
                <a:lnTo>
                  <a:pt x="5147" y="6408"/>
                </a:lnTo>
                <a:lnTo>
                  <a:pt x="5149" y="6412"/>
                </a:lnTo>
                <a:lnTo>
                  <a:pt x="5150" y="6416"/>
                </a:lnTo>
                <a:lnTo>
                  <a:pt x="5150" y="6421"/>
                </a:lnTo>
                <a:lnTo>
                  <a:pt x="5150" y="6613"/>
                </a:lnTo>
                <a:lnTo>
                  <a:pt x="5150" y="6613"/>
                </a:lnTo>
                <a:lnTo>
                  <a:pt x="5150" y="6618"/>
                </a:lnTo>
                <a:lnTo>
                  <a:pt x="5149" y="6622"/>
                </a:lnTo>
                <a:lnTo>
                  <a:pt x="5147" y="6626"/>
                </a:lnTo>
                <a:lnTo>
                  <a:pt x="5144" y="6630"/>
                </a:lnTo>
                <a:lnTo>
                  <a:pt x="5141" y="6633"/>
                </a:lnTo>
                <a:lnTo>
                  <a:pt x="5136" y="6635"/>
                </a:lnTo>
                <a:lnTo>
                  <a:pt x="5132" y="6637"/>
                </a:lnTo>
                <a:lnTo>
                  <a:pt x="5127" y="6637"/>
                </a:lnTo>
                <a:lnTo>
                  <a:pt x="5127" y="6637"/>
                </a:lnTo>
                <a:close/>
                <a:moveTo>
                  <a:pt x="5127" y="6086"/>
                </a:moveTo>
                <a:lnTo>
                  <a:pt x="5127" y="6086"/>
                </a:lnTo>
                <a:lnTo>
                  <a:pt x="5122" y="6084"/>
                </a:lnTo>
                <a:lnTo>
                  <a:pt x="5118" y="6083"/>
                </a:lnTo>
                <a:lnTo>
                  <a:pt x="5114" y="6081"/>
                </a:lnTo>
                <a:lnTo>
                  <a:pt x="5109" y="6078"/>
                </a:lnTo>
                <a:lnTo>
                  <a:pt x="5107" y="6075"/>
                </a:lnTo>
                <a:lnTo>
                  <a:pt x="5105" y="6070"/>
                </a:lnTo>
                <a:lnTo>
                  <a:pt x="5103" y="6066"/>
                </a:lnTo>
                <a:lnTo>
                  <a:pt x="5103" y="6061"/>
                </a:lnTo>
                <a:lnTo>
                  <a:pt x="5103" y="5869"/>
                </a:lnTo>
                <a:lnTo>
                  <a:pt x="5103" y="5869"/>
                </a:lnTo>
                <a:lnTo>
                  <a:pt x="5103" y="5865"/>
                </a:lnTo>
                <a:lnTo>
                  <a:pt x="5105" y="5859"/>
                </a:lnTo>
                <a:lnTo>
                  <a:pt x="5107" y="5856"/>
                </a:lnTo>
                <a:lnTo>
                  <a:pt x="5109" y="5852"/>
                </a:lnTo>
                <a:lnTo>
                  <a:pt x="5114" y="5850"/>
                </a:lnTo>
                <a:lnTo>
                  <a:pt x="5118" y="5846"/>
                </a:lnTo>
                <a:lnTo>
                  <a:pt x="5122" y="5845"/>
                </a:lnTo>
                <a:lnTo>
                  <a:pt x="5127" y="5845"/>
                </a:lnTo>
                <a:lnTo>
                  <a:pt x="5127" y="5845"/>
                </a:lnTo>
                <a:lnTo>
                  <a:pt x="5132" y="5845"/>
                </a:lnTo>
                <a:lnTo>
                  <a:pt x="5136" y="5846"/>
                </a:lnTo>
                <a:lnTo>
                  <a:pt x="5141" y="5850"/>
                </a:lnTo>
                <a:lnTo>
                  <a:pt x="5144" y="5852"/>
                </a:lnTo>
                <a:lnTo>
                  <a:pt x="5147" y="5856"/>
                </a:lnTo>
                <a:lnTo>
                  <a:pt x="5149" y="5859"/>
                </a:lnTo>
                <a:lnTo>
                  <a:pt x="5150" y="5865"/>
                </a:lnTo>
                <a:lnTo>
                  <a:pt x="5150" y="5869"/>
                </a:lnTo>
                <a:lnTo>
                  <a:pt x="5150" y="6061"/>
                </a:lnTo>
                <a:lnTo>
                  <a:pt x="5150" y="6061"/>
                </a:lnTo>
                <a:lnTo>
                  <a:pt x="5150" y="6066"/>
                </a:lnTo>
                <a:lnTo>
                  <a:pt x="5149" y="6070"/>
                </a:lnTo>
                <a:lnTo>
                  <a:pt x="5147" y="6075"/>
                </a:lnTo>
                <a:lnTo>
                  <a:pt x="5144" y="6078"/>
                </a:lnTo>
                <a:lnTo>
                  <a:pt x="5141" y="6081"/>
                </a:lnTo>
                <a:lnTo>
                  <a:pt x="5136" y="6083"/>
                </a:lnTo>
                <a:lnTo>
                  <a:pt x="5132" y="6084"/>
                </a:lnTo>
                <a:lnTo>
                  <a:pt x="5127" y="6086"/>
                </a:lnTo>
                <a:lnTo>
                  <a:pt x="5127" y="6086"/>
                </a:lnTo>
                <a:close/>
                <a:moveTo>
                  <a:pt x="5127" y="5533"/>
                </a:moveTo>
                <a:lnTo>
                  <a:pt x="5127" y="5533"/>
                </a:lnTo>
                <a:lnTo>
                  <a:pt x="5122" y="5533"/>
                </a:lnTo>
                <a:lnTo>
                  <a:pt x="5118" y="5531"/>
                </a:lnTo>
                <a:lnTo>
                  <a:pt x="5114" y="5529"/>
                </a:lnTo>
                <a:lnTo>
                  <a:pt x="5109" y="5527"/>
                </a:lnTo>
                <a:lnTo>
                  <a:pt x="5107" y="5522"/>
                </a:lnTo>
                <a:lnTo>
                  <a:pt x="5105" y="5518"/>
                </a:lnTo>
                <a:lnTo>
                  <a:pt x="5103" y="5514"/>
                </a:lnTo>
                <a:lnTo>
                  <a:pt x="5103" y="5509"/>
                </a:lnTo>
                <a:lnTo>
                  <a:pt x="5103" y="5318"/>
                </a:lnTo>
                <a:lnTo>
                  <a:pt x="5103" y="5318"/>
                </a:lnTo>
                <a:lnTo>
                  <a:pt x="5103" y="5312"/>
                </a:lnTo>
                <a:lnTo>
                  <a:pt x="5105" y="5308"/>
                </a:lnTo>
                <a:lnTo>
                  <a:pt x="5107" y="5304"/>
                </a:lnTo>
                <a:lnTo>
                  <a:pt x="5109" y="5300"/>
                </a:lnTo>
                <a:lnTo>
                  <a:pt x="5114" y="5297"/>
                </a:lnTo>
                <a:lnTo>
                  <a:pt x="5118" y="5295"/>
                </a:lnTo>
                <a:lnTo>
                  <a:pt x="5122" y="5294"/>
                </a:lnTo>
                <a:lnTo>
                  <a:pt x="5127" y="5293"/>
                </a:lnTo>
                <a:lnTo>
                  <a:pt x="5127" y="5293"/>
                </a:lnTo>
                <a:lnTo>
                  <a:pt x="5132" y="5294"/>
                </a:lnTo>
                <a:lnTo>
                  <a:pt x="5136" y="5295"/>
                </a:lnTo>
                <a:lnTo>
                  <a:pt x="5141" y="5297"/>
                </a:lnTo>
                <a:lnTo>
                  <a:pt x="5144" y="5300"/>
                </a:lnTo>
                <a:lnTo>
                  <a:pt x="5147" y="5304"/>
                </a:lnTo>
                <a:lnTo>
                  <a:pt x="5149" y="5308"/>
                </a:lnTo>
                <a:lnTo>
                  <a:pt x="5150" y="5312"/>
                </a:lnTo>
                <a:lnTo>
                  <a:pt x="5150" y="5318"/>
                </a:lnTo>
                <a:lnTo>
                  <a:pt x="5150" y="5509"/>
                </a:lnTo>
                <a:lnTo>
                  <a:pt x="5150" y="5509"/>
                </a:lnTo>
                <a:lnTo>
                  <a:pt x="5150" y="5514"/>
                </a:lnTo>
                <a:lnTo>
                  <a:pt x="5149" y="5518"/>
                </a:lnTo>
                <a:lnTo>
                  <a:pt x="5147" y="5522"/>
                </a:lnTo>
                <a:lnTo>
                  <a:pt x="5144" y="5527"/>
                </a:lnTo>
                <a:lnTo>
                  <a:pt x="5141" y="5529"/>
                </a:lnTo>
                <a:lnTo>
                  <a:pt x="5136" y="5531"/>
                </a:lnTo>
                <a:lnTo>
                  <a:pt x="5132" y="5533"/>
                </a:lnTo>
                <a:lnTo>
                  <a:pt x="5127" y="5533"/>
                </a:lnTo>
                <a:lnTo>
                  <a:pt x="5127" y="5533"/>
                </a:lnTo>
                <a:close/>
                <a:moveTo>
                  <a:pt x="5127" y="4982"/>
                </a:moveTo>
                <a:lnTo>
                  <a:pt x="5127" y="4982"/>
                </a:lnTo>
                <a:lnTo>
                  <a:pt x="5122" y="4980"/>
                </a:lnTo>
                <a:lnTo>
                  <a:pt x="5118" y="4979"/>
                </a:lnTo>
                <a:lnTo>
                  <a:pt x="5114" y="4977"/>
                </a:lnTo>
                <a:lnTo>
                  <a:pt x="5109" y="4974"/>
                </a:lnTo>
                <a:lnTo>
                  <a:pt x="5107" y="4971"/>
                </a:lnTo>
                <a:lnTo>
                  <a:pt x="5105" y="4966"/>
                </a:lnTo>
                <a:lnTo>
                  <a:pt x="5103" y="4962"/>
                </a:lnTo>
                <a:lnTo>
                  <a:pt x="5103" y="4957"/>
                </a:lnTo>
                <a:lnTo>
                  <a:pt x="5103" y="4765"/>
                </a:lnTo>
                <a:lnTo>
                  <a:pt x="5103" y="4765"/>
                </a:lnTo>
                <a:lnTo>
                  <a:pt x="5103" y="4761"/>
                </a:lnTo>
                <a:lnTo>
                  <a:pt x="5105" y="4755"/>
                </a:lnTo>
                <a:lnTo>
                  <a:pt x="5107" y="4752"/>
                </a:lnTo>
                <a:lnTo>
                  <a:pt x="5109" y="4748"/>
                </a:lnTo>
                <a:lnTo>
                  <a:pt x="5114" y="4746"/>
                </a:lnTo>
                <a:lnTo>
                  <a:pt x="5118" y="4743"/>
                </a:lnTo>
                <a:lnTo>
                  <a:pt x="5122" y="4741"/>
                </a:lnTo>
                <a:lnTo>
                  <a:pt x="5127" y="4741"/>
                </a:lnTo>
                <a:lnTo>
                  <a:pt x="5127" y="4741"/>
                </a:lnTo>
                <a:lnTo>
                  <a:pt x="5132" y="4741"/>
                </a:lnTo>
                <a:lnTo>
                  <a:pt x="5136" y="4743"/>
                </a:lnTo>
                <a:lnTo>
                  <a:pt x="5141" y="4746"/>
                </a:lnTo>
                <a:lnTo>
                  <a:pt x="5144" y="4748"/>
                </a:lnTo>
                <a:lnTo>
                  <a:pt x="5147" y="4752"/>
                </a:lnTo>
                <a:lnTo>
                  <a:pt x="5149" y="4755"/>
                </a:lnTo>
                <a:lnTo>
                  <a:pt x="5150" y="4761"/>
                </a:lnTo>
                <a:lnTo>
                  <a:pt x="5150" y="4765"/>
                </a:lnTo>
                <a:lnTo>
                  <a:pt x="5150" y="4957"/>
                </a:lnTo>
                <a:lnTo>
                  <a:pt x="5150" y="4957"/>
                </a:lnTo>
                <a:lnTo>
                  <a:pt x="5150" y="4962"/>
                </a:lnTo>
                <a:lnTo>
                  <a:pt x="5149" y="4966"/>
                </a:lnTo>
                <a:lnTo>
                  <a:pt x="5147" y="4971"/>
                </a:lnTo>
                <a:lnTo>
                  <a:pt x="5144" y="4974"/>
                </a:lnTo>
                <a:lnTo>
                  <a:pt x="5141" y="4977"/>
                </a:lnTo>
                <a:lnTo>
                  <a:pt x="5136" y="4979"/>
                </a:lnTo>
                <a:lnTo>
                  <a:pt x="5132" y="4980"/>
                </a:lnTo>
                <a:lnTo>
                  <a:pt x="5127" y="4982"/>
                </a:lnTo>
                <a:lnTo>
                  <a:pt x="5127" y="4982"/>
                </a:lnTo>
                <a:close/>
                <a:moveTo>
                  <a:pt x="5127" y="4429"/>
                </a:moveTo>
                <a:lnTo>
                  <a:pt x="5127" y="4429"/>
                </a:lnTo>
                <a:lnTo>
                  <a:pt x="5122" y="4429"/>
                </a:lnTo>
                <a:lnTo>
                  <a:pt x="5118" y="4427"/>
                </a:lnTo>
                <a:lnTo>
                  <a:pt x="5114" y="4425"/>
                </a:lnTo>
                <a:lnTo>
                  <a:pt x="5109" y="4422"/>
                </a:lnTo>
                <a:lnTo>
                  <a:pt x="5107" y="4418"/>
                </a:lnTo>
                <a:lnTo>
                  <a:pt x="5105" y="4415"/>
                </a:lnTo>
                <a:lnTo>
                  <a:pt x="5103" y="4410"/>
                </a:lnTo>
                <a:lnTo>
                  <a:pt x="5103" y="4405"/>
                </a:lnTo>
                <a:lnTo>
                  <a:pt x="5103" y="4272"/>
                </a:lnTo>
                <a:lnTo>
                  <a:pt x="5103" y="4272"/>
                </a:lnTo>
                <a:lnTo>
                  <a:pt x="5103" y="4242"/>
                </a:lnTo>
                <a:lnTo>
                  <a:pt x="5104" y="4212"/>
                </a:lnTo>
                <a:lnTo>
                  <a:pt x="5104" y="4212"/>
                </a:lnTo>
                <a:lnTo>
                  <a:pt x="5105" y="4207"/>
                </a:lnTo>
                <a:lnTo>
                  <a:pt x="5106" y="4203"/>
                </a:lnTo>
                <a:lnTo>
                  <a:pt x="5109" y="4198"/>
                </a:lnTo>
                <a:lnTo>
                  <a:pt x="5113" y="4195"/>
                </a:lnTo>
                <a:lnTo>
                  <a:pt x="5116" y="4193"/>
                </a:lnTo>
                <a:lnTo>
                  <a:pt x="5120" y="4191"/>
                </a:lnTo>
                <a:lnTo>
                  <a:pt x="5124" y="4190"/>
                </a:lnTo>
                <a:lnTo>
                  <a:pt x="5130" y="4189"/>
                </a:lnTo>
                <a:lnTo>
                  <a:pt x="5130" y="4189"/>
                </a:lnTo>
                <a:lnTo>
                  <a:pt x="5134" y="4190"/>
                </a:lnTo>
                <a:lnTo>
                  <a:pt x="5138" y="4192"/>
                </a:lnTo>
                <a:lnTo>
                  <a:pt x="5143" y="4194"/>
                </a:lnTo>
                <a:lnTo>
                  <a:pt x="5146" y="4197"/>
                </a:lnTo>
                <a:lnTo>
                  <a:pt x="5149" y="4201"/>
                </a:lnTo>
                <a:lnTo>
                  <a:pt x="5150" y="4205"/>
                </a:lnTo>
                <a:lnTo>
                  <a:pt x="5151" y="4209"/>
                </a:lnTo>
                <a:lnTo>
                  <a:pt x="5152" y="4215"/>
                </a:lnTo>
                <a:lnTo>
                  <a:pt x="5152" y="4215"/>
                </a:lnTo>
                <a:lnTo>
                  <a:pt x="5151" y="4243"/>
                </a:lnTo>
                <a:lnTo>
                  <a:pt x="5150" y="4272"/>
                </a:lnTo>
                <a:lnTo>
                  <a:pt x="5150" y="4405"/>
                </a:lnTo>
                <a:lnTo>
                  <a:pt x="5150" y="4405"/>
                </a:lnTo>
                <a:lnTo>
                  <a:pt x="5150" y="4410"/>
                </a:lnTo>
                <a:lnTo>
                  <a:pt x="5149" y="4415"/>
                </a:lnTo>
                <a:lnTo>
                  <a:pt x="5147" y="4418"/>
                </a:lnTo>
                <a:lnTo>
                  <a:pt x="5144" y="4422"/>
                </a:lnTo>
                <a:lnTo>
                  <a:pt x="5141" y="4425"/>
                </a:lnTo>
                <a:lnTo>
                  <a:pt x="5136" y="4427"/>
                </a:lnTo>
                <a:lnTo>
                  <a:pt x="5132" y="4429"/>
                </a:lnTo>
                <a:lnTo>
                  <a:pt x="5127" y="4429"/>
                </a:lnTo>
                <a:lnTo>
                  <a:pt x="5127" y="4429"/>
                </a:lnTo>
                <a:close/>
                <a:moveTo>
                  <a:pt x="5219" y="3894"/>
                </a:moveTo>
                <a:lnTo>
                  <a:pt x="5219" y="3894"/>
                </a:lnTo>
                <a:lnTo>
                  <a:pt x="5213" y="3893"/>
                </a:lnTo>
                <a:lnTo>
                  <a:pt x="5207" y="3889"/>
                </a:lnTo>
                <a:lnTo>
                  <a:pt x="5207" y="3889"/>
                </a:lnTo>
                <a:lnTo>
                  <a:pt x="5203" y="3887"/>
                </a:lnTo>
                <a:lnTo>
                  <a:pt x="5200" y="3883"/>
                </a:lnTo>
                <a:lnTo>
                  <a:pt x="5198" y="3880"/>
                </a:lnTo>
                <a:lnTo>
                  <a:pt x="5197" y="3875"/>
                </a:lnTo>
                <a:lnTo>
                  <a:pt x="5195" y="3870"/>
                </a:lnTo>
                <a:lnTo>
                  <a:pt x="5195" y="3866"/>
                </a:lnTo>
                <a:lnTo>
                  <a:pt x="5197" y="3861"/>
                </a:lnTo>
                <a:lnTo>
                  <a:pt x="5199" y="3857"/>
                </a:lnTo>
                <a:lnTo>
                  <a:pt x="5199" y="3857"/>
                </a:lnTo>
                <a:lnTo>
                  <a:pt x="5213" y="3834"/>
                </a:lnTo>
                <a:lnTo>
                  <a:pt x="5228" y="3814"/>
                </a:lnTo>
                <a:lnTo>
                  <a:pt x="5244" y="3795"/>
                </a:lnTo>
                <a:lnTo>
                  <a:pt x="5261" y="3775"/>
                </a:lnTo>
                <a:lnTo>
                  <a:pt x="5280" y="3758"/>
                </a:lnTo>
                <a:lnTo>
                  <a:pt x="5298" y="3741"/>
                </a:lnTo>
                <a:lnTo>
                  <a:pt x="5317" y="3726"/>
                </a:lnTo>
                <a:lnTo>
                  <a:pt x="5338" y="3712"/>
                </a:lnTo>
                <a:lnTo>
                  <a:pt x="5338" y="3712"/>
                </a:lnTo>
                <a:lnTo>
                  <a:pt x="5342" y="3709"/>
                </a:lnTo>
                <a:lnTo>
                  <a:pt x="5346" y="3708"/>
                </a:lnTo>
                <a:lnTo>
                  <a:pt x="5352" y="3707"/>
                </a:lnTo>
                <a:lnTo>
                  <a:pt x="5356" y="3708"/>
                </a:lnTo>
                <a:lnTo>
                  <a:pt x="5360" y="3709"/>
                </a:lnTo>
                <a:lnTo>
                  <a:pt x="5365" y="3712"/>
                </a:lnTo>
                <a:lnTo>
                  <a:pt x="5368" y="3715"/>
                </a:lnTo>
                <a:lnTo>
                  <a:pt x="5371" y="3719"/>
                </a:lnTo>
                <a:lnTo>
                  <a:pt x="5371" y="3719"/>
                </a:lnTo>
                <a:lnTo>
                  <a:pt x="5373" y="3723"/>
                </a:lnTo>
                <a:lnTo>
                  <a:pt x="5374" y="3728"/>
                </a:lnTo>
                <a:lnTo>
                  <a:pt x="5375" y="3732"/>
                </a:lnTo>
                <a:lnTo>
                  <a:pt x="5374" y="3736"/>
                </a:lnTo>
                <a:lnTo>
                  <a:pt x="5373" y="3741"/>
                </a:lnTo>
                <a:lnTo>
                  <a:pt x="5371" y="3745"/>
                </a:lnTo>
                <a:lnTo>
                  <a:pt x="5368" y="3749"/>
                </a:lnTo>
                <a:lnTo>
                  <a:pt x="5364" y="3751"/>
                </a:lnTo>
                <a:lnTo>
                  <a:pt x="5364" y="3751"/>
                </a:lnTo>
                <a:lnTo>
                  <a:pt x="5346" y="3764"/>
                </a:lnTo>
                <a:lnTo>
                  <a:pt x="5328" y="3778"/>
                </a:lnTo>
                <a:lnTo>
                  <a:pt x="5312" y="3793"/>
                </a:lnTo>
                <a:lnTo>
                  <a:pt x="5296" y="3809"/>
                </a:lnTo>
                <a:lnTo>
                  <a:pt x="5281" y="3826"/>
                </a:lnTo>
                <a:lnTo>
                  <a:pt x="5267" y="3843"/>
                </a:lnTo>
                <a:lnTo>
                  <a:pt x="5253" y="3862"/>
                </a:lnTo>
                <a:lnTo>
                  <a:pt x="5240" y="3882"/>
                </a:lnTo>
                <a:lnTo>
                  <a:pt x="5240" y="3882"/>
                </a:lnTo>
                <a:lnTo>
                  <a:pt x="5236" y="3887"/>
                </a:lnTo>
                <a:lnTo>
                  <a:pt x="5231" y="3890"/>
                </a:lnTo>
                <a:lnTo>
                  <a:pt x="5226" y="3893"/>
                </a:lnTo>
                <a:lnTo>
                  <a:pt x="5219" y="3894"/>
                </a:lnTo>
                <a:lnTo>
                  <a:pt x="5219" y="3894"/>
                </a:lnTo>
                <a:close/>
                <a:moveTo>
                  <a:pt x="10758" y="3692"/>
                </a:moveTo>
                <a:lnTo>
                  <a:pt x="10667" y="3692"/>
                </a:lnTo>
                <a:lnTo>
                  <a:pt x="10667" y="3692"/>
                </a:lnTo>
                <a:lnTo>
                  <a:pt x="10662" y="3691"/>
                </a:lnTo>
                <a:lnTo>
                  <a:pt x="10657" y="3690"/>
                </a:lnTo>
                <a:lnTo>
                  <a:pt x="10653" y="3688"/>
                </a:lnTo>
                <a:lnTo>
                  <a:pt x="10650" y="3685"/>
                </a:lnTo>
                <a:lnTo>
                  <a:pt x="10647" y="3681"/>
                </a:lnTo>
                <a:lnTo>
                  <a:pt x="10645" y="3677"/>
                </a:lnTo>
                <a:lnTo>
                  <a:pt x="10643" y="3673"/>
                </a:lnTo>
                <a:lnTo>
                  <a:pt x="10642" y="3667"/>
                </a:lnTo>
                <a:lnTo>
                  <a:pt x="10642" y="3667"/>
                </a:lnTo>
                <a:lnTo>
                  <a:pt x="10643" y="3663"/>
                </a:lnTo>
                <a:lnTo>
                  <a:pt x="10645" y="3659"/>
                </a:lnTo>
                <a:lnTo>
                  <a:pt x="10647" y="3654"/>
                </a:lnTo>
                <a:lnTo>
                  <a:pt x="10650" y="3651"/>
                </a:lnTo>
                <a:lnTo>
                  <a:pt x="10653" y="3648"/>
                </a:lnTo>
                <a:lnTo>
                  <a:pt x="10657" y="3646"/>
                </a:lnTo>
                <a:lnTo>
                  <a:pt x="10662" y="3645"/>
                </a:lnTo>
                <a:lnTo>
                  <a:pt x="10667" y="3644"/>
                </a:lnTo>
                <a:lnTo>
                  <a:pt x="10758" y="3644"/>
                </a:lnTo>
                <a:lnTo>
                  <a:pt x="10758" y="3644"/>
                </a:lnTo>
                <a:lnTo>
                  <a:pt x="10782" y="3644"/>
                </a:lnTo>
                <a:lnTo>
                  <a:pt x="10806" y="3642"/>
                </a:lnTo>
                <a:lnTo>
                  <a:pt x="10831" y="3639"/>
                </a:lnTo>
                <a:lnTo>
                  <a:pt x="10855" y="3636"/>
                </a:lnTo>
                <a:lnTo>
                  <a:pt x="10855" y="3636"/>
                </a:lnTo>
                <a:lnTo>
                  <a:pt x="10859" y="3635"/>
                </a:lnTo>
                <a:lnTo>
                  <a:pt x="10863" y="3636"/>
                </a:lnTo>
                <a:lnTo>
                  <a:pt x="10868" y="3637"/>
                </a:lnTo>
                <a:lnTo>
                  <a:pt x="10872" y="3640"/>
                </a:lnTo>
                <a:lnTo>
                  <a:pt x="10875" y="3643"/>
                </a:lnTo>
                <a:lnTo>
                  <a:pt x="10878" y="3647"/>
                </a:lnTo>
                <a:lnTo>
                  <a:pt x="10880" y="3651"/>
                </a:lnTo>
                <a:lnTo>
                  <a:pt x="10882" y="3656"/>
                </a:lnTo>
                <a:lnTo>
                  <a:pt x="10882" y="3656"/>
                </a:lnTo>
                <a:lnTo>
                  <a:pt x="10883" y="3660"/>
                </a:lnTo>
                <a:lnTo>
                  <a:pt x="10882" y="3665"/>
                </a:lnTo>
                <a:lnTo>
                  <a:pt x="10880" y="3670"/>
                </a:lnTo>
                <a:lnTo>
                  <a:pt x="10877" y="3674"/>
                </a:lnTo>
                <a:lnTo>
                  <a:pt x="10875" y="3677"/>
                </a:lnTo>
                <a:lnTo>
                  <a:pt x="10871" y="3679"/>
                </a:lnTo>
                <a:lnTo>
                  <a:pt x="10866" y="3681"/>
                </a:lnTo>
                <a:lnTo>
                  <a:pt x="10862" y="3684"/>
                </a:lnTo>
                <a:lnTo>
                  <a:pt x="10862" y="3684"/>
                </a:lnTo>
                <a:lnTo>
                  <a:pt x="10836" y="3687"/>
                </a:lnTo>
                <a:lnTo>
                  <a:pt x="10810" y="3690"/>
                </a:lnTo>
                <a:lnTo>
                  <a:pt x="10785" y="3691"/>
                </a:lnTo>
                <a:lnTo>
                  <a:pt x="10758" y="3692"/>
                </a:lnTo>
                <a:lnTo>
                  <a:pt x="10758" y="3692"/>
                </a:lnTo>
                <a:close/>
                <a:moveTo>
                  <a:pt x="10306" y="3692"/>
                </a:moveTo>
                <a:lnTo>
                  <a:pt x="10115" y="3692"/>
                </a:lnTo>
                <a:lnTo>
                  <a:pt x="10115" y="3692"/>
                </a:lnTo>
                <a:lnTo>
                  <a:pt x="10110" y="3691"/>
                </a:lnTo>
                <a:lnTo>
                  <a:pt x="10105" y="3690"/>
                </a:lnTo>
                <a:lnTo>
                  <a:pt x="10102" y="3688"/>
                </a:lnTo>
                <a:lnTo>
                  <a:pt x="10097" y="3685"/>
                </a:lnTo>
                <a:lnTo>
                  <a:pt x="10095" y="3681"/>
                </a:lnTo>
                <a:lnTo>
                  <a:pt x="10093" y="3677"/>
                </a:lnTo>
                <a:lnTo>
                  <a:pt x="10091" y="3673"/>
                </a:lnTo>
                <a:lnTo>
                  <a:pt x="10091" y="3667"/>
                </a:lnTo>
                <a:lnTo>
                  <a:pt x="10091" y="3667"/>
                </a:lnTo>
                <a:lnTo>
                  <a:pt x="10091" y="3663"/>
                </a:lnTo>
                <a:lnTo>
                  <a:pt x="10093" y="3659"/>
                </a:lnTo>
                <a:lnTo>
                  <a:pt x="10095" y="3654"/>
                </a:lnTo>
                <a:lnTo>
                  <a:pt x="10097" y="3651"/>
                </a:lnTo>
                <a:lnTo>
                  <a:pt x="10102" y="3648"/>
                </a:lnTo>
                <a:lnTo>
                  <a:pt x="10105" y="3646"/>
                </a:lnTo>
                <a:lnTo>
                  <a:pt x="10110" y="3645"/>
                </a:lnTo>
                <a:lnTo>
                  <a:pt x="10115" y="3644"/>
                </a:lnTo>
                <a:lnTo>
                  <a:pt x="10306" y="3644"/>
                </a:lnTo>
                <a:lnTo>
                  <a:pt x="10306" y="3644"/>
                </a:lnTo>
                <a:lnTo>
                  <a:pt x="10312" y="3645"/>
                </a:lnTo>
                <a:lnTo>
                  <a:pt x="10316" y="3646"/>
                </a:lnTo>
                <a:lnTo>
                  <a:pt x="10320" y="3648"/>
                </a:lnTo>
                <a:lnTo>
                  <a:pt x="10324" y="3651"/>
                </a:lnTo>
                <a:lnTo>
                  <a:pt x="10327" y="3654"/>
                </a:lnTo>
                <a:lnTo>
                  <a:pt x="10329" y="3659"/>
                </a:lnTo>
                <a:lnTo>
                  <a:pt x="10330" y="3663"/>
                </a:lnTo>
                <a:lnTo>
                  <a:pt x="10331" y="3667"/>
                </a:lnTo>
                <a:lnTo>
                  <a:pt x="10331" y="3667"/>
                </a:lnTo>
                <a:lnTo>
                  <a:pt x="10330" y="3673"/>
                </a:lnTo>
                <a:lnTo>
                  <a:pt x="10329" y="3677"/>
                </a:lnTo>
                <a:lnTo>
                  <a:pt x="10327" y="3681"/>
                </a:lnTo>
                <a:lnTo>
                  <a:pt x="10324" y="3685"/>
                </a:lnTo>
                <a:lnTo>
                  <a:pt x="10320" y="3688"/>
                </a:lnTo>
                <a:lnTo>
                  <a:pt x="10316" y="3690"/>
                </a:lnTo>
                <a:lnTo>
                  <a:pt x="10312" y="3691"/>
                </a:lnTo>
                <a:lnTo>
                  <a:pt x="10306" y="3692"/>
                </a:lnTo>
                <a:lnTo>
                  <a:pt x="10306" y="3692"/>
                </a:lnTo>
                <a:close/>
                <a:moveTo>
                  <a:pt x="9755" y="3692"/>
                </a:moveTo>
                <a:lnTo>
                  <a:pt x="9563" y="3692"/>
                </a:lnTo>
                <a:lnTo>
                  <a:pt x="9563" y="3692"/>
                </a:lnTo>
                <a:lnTo>
                  <a:pt x="9558" y="3691"/>
                </a:lnTo>
                <a:lnTo>
                  <a:pt x="9553" y="3690"/>
                </a:lnTo>
                <a:lnTo>
                  <a:pt x="9549" y="3688"/>
                </a:lnTo>
                <a:lnTo>
                  <a:pt x="9546" y="3685"/>
                </a:lnTo>
                <a:lnTo>
                  <a:pt x="9543" y="3681"/>
                </a:lnTo>
                <a:lnTo>
                  <a:pt x="9541" y="3677"/>
                </a:lnTo>
                <a:lnTo>
                  <a:pt x="9539" y="3673"/>
                </a:lnTo>
                <a:lnTo>
                  <a:pt x="9538" y="3667"/>
                </a:lnTo>
                <a:lnTo>
                  <a:pt x="9538" y="3667"/>
                </a:lnTo>
                <a:lnTo>
                  <a:pt x="9539" y="3663"/>
                </a:lnTo>
                <a:lnTo>
                  <a:pt x="9541" y="3659"/>
                </a:lnTo>
                <a:lnTo>
                  <a:pt x="9543" y="3654"/>
                </a:lnTo>
                <a:lnTo>
                  <a:pt x="9546" y="3651"/>
                </a:lnTo>
                <a:lnTo>
                  <a:pt x="9549" y="3648"/>
                </a:lnTo>
                <a:lnTo>
                  <a:pt x="9553" y="3646"/>
                </a:lnTo>
                <a:lnTo>
                  <a:pt x="9558" y="3645"/>
                </a:lnTo>
                <a:lnTo>
                  <a:pt x="9563" y="3644"/>
                </a:lnTo>
                <a:lnTo>
                  <a:pt x="9755" y="3644"/>
                </a:lnTo>
                <a:lnTo>
                  <a:pt x="9755" y="3644"/>
                </a:lnTo>
                <a:lnTo>
                  <a:pt x="9759" y="3645"/>
                </a:lnTo>
                <a:lnTo>
                  <a:pt x="9765" y="3646"/>
                </a:lnTo>
                <a:lnTo>
                  <a:pt x="9768" y="3648"/>
                </a:lnTo>
                <a:lnTo>
                  <a:pt x="9772" y="3651"/>
                </a:lnTo>
                <a:lnTo>
                  <a:pt x="9774" y="3654"/>
                </a:lnTo>
                <a:lnTo>
                  <a:pt x="9776" y="3659"/>
                </a:lnTo>
                <a:lnTo>
                  <a:pt x="9779" y="3663"/>
                </a:lnTo>
                <a:lnTo>
                  <a:pt x="9779" y="3667"/>
                </a:lnTo>
                <a:lnTo>
                  <a:pt x="9779" y="3667"/>
                </a:lnTo>
                <a:lnTo>
                  <a:pt x="9779" y="3673"/>
                </a:lnTo>
                <a:lnTo>
                  <a:pt x="9776" y="3677"/>
                </a:lnTo>
                <a:lnTo>
                  <a:pt x="9774" y="3681"/>
                </a:lnTo>
                <a:lnTo>
                  <a:pt x="9772" y="3685"/>
                </a:lnTo>
                <a:lnTo>
                  <a:pt x="9768" y="3688"/>
                </a:lnTo>
                <a:lnTo>
                  <a:pt x="9765" y="3690"/>
                </a:lnTo>
                <a:lnTo>
                  <a:pt x="9759" y="3691"/>
                </a:lnTo>
                <a:lnTo>
                  <a:pt x="9755" y="3692"/>
                </a:lnTo>
                <a:lnTo>
                  <a:pt x="9755" y="3692"/>
                </a:lnTo>
                <a:close/>
                <a:moveTo>
                  <a:pt x="9202" y="3692"/>
                </a:moveTo>
                <a:lnTo>
                  <a:pt x="9011" y="3692"/>
                </a:lnTo>
                <a:lnTo>
                  <a:pt x="9011" y="3692"/>
                </a:lnTo>
                <a:lnTo>
                  <a:pt x="9006" y="3691"/>
                </a:lnTo>
                <a:lnTo>
                  <a:pt x="9001" y="3690"/>
                </a:lnTo>
                <a:lnTo>
                  <a:pt x="8998" y="3688"/>
                </a:lnTo>
                <a:lnTo>
                  <a:pt x="8993" y="3685"/>
                </a:lnTo>
                <a:lnTo>
                  <a:pt x="8991" y="3681"/>
                </a:lnTo>
                <a:lnTo>
                  <a:pt x="8989" y="3677"/>
                </a:lnTo>
                <a:lnTo>
                  <a:pt x="8987" y="3673"/>
                </a:lnTo>
                <a:lnTo>
                  <a:pt x="8987" y="3667"/>
                </a:lnTo>
                <a:lnTo>
                  <a:pt x="8987" y="3667"/>
                </a:lnTo>
                <a:lnTo>
                  <a:pt x="8987" y="3663"/>
                </a:lnTo>
                <a:lnTo>
                  <a:pt x="8989" y="3659"/>
                </a:lnTo>
                <a:lnTo>
                  <a:pt x="8991" y="3654"/>
                </a:lnTo>
                <a:lnTo>
                  <a:pt x="8993" y="3651"/>
                </a:lnTo>
                <a:lnTo>
                  <a:pt x="8998" y="3648"/>
                </a:lnTo>
                <a:lnTo>
                  <a:pt x="9001" y="3646"/>
                </a:lnTo>
                <a:lnTo>
                  <a:pt x="9006" y="3645"/>
                </a:lnTo>
                <a:lnTo>
                  <a:pt x="9011" y="3644"/>
                </a:lnTo>
                <a:lnTo>
                  <a:pt x="9202" y="3644"/>
                </a:lnTo>
                <a:lnTo>
                  <a:pt x="9202" y="3644"/>
                </a:lnTo>
                <a:lnTo>
                  <a:pt x="9208" y="3645"/>
                </a:lnTo>
                <a:lnTo>
                  <a:pt x="9212" y="3646"/>
                </a:lnTo>
                <a:lnTo>
                  <a:pt x="9216" y="3648"/>
                </a:lnTo>
                <a:lnTo>
                  <a:pt x="9220" y="3651"/>
                </a:lnTo>
                <a:lnTo>
                  <a:pt x="9223" y="3654"/>
                </a:lnTo>
                <a:lnTo>
                  <a:pt x="9225" y="3659"/>
                </a:lnTo>
                <a:lnTo>
                  <a:pt x="9226" y="3663"/>
                </a:lnTo>
                <a:lnTo>
                  <a:pt x="9227" y="3667"/>
                </a:lnTo>
                <a:lnTo>
                  <a:pt x="9227" y="3667"/>
                </a:lnTo>
                <a:lnTo>
                  <a:pt x="9226" y="3673"/>
                </a:lnTo>
                <a:lnTo>
                  <a:pt x="9225" y="3677"/>
                </a:lnTo>
                <a:lnTo>
                  <a:pt x="9223" y="3681"/>
                </a:lnTo>
                <a:lnTo>
                  <a:pt x="9220" y="3685"/>
                </a:lnTo>
                <a:lnTo>
                  <a:pt x="9216" y="3688"/>
                </a:lnTo>
                <a:lnTo>
                  <a:pt x="9212" y="3690"/>
                </a:lnTo>
                <a:lnTo>
                  <a:pt x="9208" y="3691"/>
                </a:lnTo>
                <a:lnTo>
                  <a:pt x="9202" y="3692"/>
                </a:lnTo>
                <a:lnTo>
                  <a:pt x="9202" y="3692"/>
                </a:lnTo>
                <a:close/>
                <a:moveTo>
                  <a:pt x="8651" y="3692"/>
                </a:moveTo>
                <a:lnTo>
                  <a:pt x="8459" y="3692"/>
                </a:lnTo>
                <a:lnTo>
                  <a:pt x="8459" y="3692"/>
                </a:lnTo>
                <a:lnTo>
                  <a:pt x="8454" y="3691"/>
                </a:lnTo>
                <a:lnTo>
                  <a:pt x="8449" y="3690"/>
                </a:lnTo>
                <a:lnTo>
                  <a:pt x="8445" y="3688"/>
                </a:lnTo>
                <a:lnTo>
                  <a:pt x="8442" y="3685"/>
                </a:lnTo>
                <a:lnTo>
                  <a:pt x="8439" y="3681"/>
                </a:lnTo>
                <a:lnTo>
                  <a:pt x="8437" y="3677"/>
                </a:lnTo>
                <a:lnTo>
                  <a:pt x="8435" y="3673"/>
                </a:lnTo>
                <a:lnTo>
                  <a:pt x="8434" y="3667"/>
                </a:lnTo>
                <a:lnTo>
                  <a:pt x="8434" y="3667"/>
                </a:lnTo>
                <a:lnTo>
                  <a:pt x="8435" y="3663"/>
                </a:lnTo>
                <a:lnTo>
                  <a:pt x="8437" y="3659"/>
                </a:lnTo>
                <a:lnTo>
                  <a:pt x="8439" y="3654"/>
                </a:lnTo>
                <a:lnTo>
                  <a:pt x="8442" y="3651"/>
                </a:lnTo>
                <a:lnTo>
                  <a:pt x="8445" y="3648"/>
                </a:lnTo>
                <a:lnTo>
                  <a:pt x="8449" y="3646"/>
                </a:lnTo>
                <a:lnTo>
                  <a:pt x="8454" y="3645"/>
                </a:lnTo>
                <a:lnTo>
                  <a:pt x="8459" y="3644"/>
                </a:lnTo>
                <a:lnTo>
                  <a:pt x="8651" y="3644"/>
                </a:lnTo>
                <a:lnTo>
                  <a:pt x="8651" y="3644"/>
                </a:lnTo>
                <a:lnTo>
                  <a:pt x="8655" y="3645"/>
                </a:lnTo>
                <a:lnTo>
                  <a:pt x="8661" y="3646"/>
                </a:lnTo>
                <a:lnTo>
                  <a:pt x="8664" y="3648"/>
                </a:lnTo>
                <a:lnTo>
                  <a:pt x="8668" y="3651"/>
                </a:lnTo>
                <a:lnTo>
                  <a:pt x="8670" y="3654"/>
                </a:lnTo>
                <a:lnTo>
                  <a:pt x="8672" y="3659"/>
                </a:lnTo>
                <a:lnTo>
                  <a:pt x="8675" y="3663"/>
                </a:lnTo>
                <a:lnTo>
                  <a:pt x="8675" y="3667"/>
                </a:lnTo>
                <a:lnTo>
                  <a:pt x="8675" y="3667"/>
                </a:lnTo>
                <a:lnTo>
                  <a:pt x="8675" y="3673"/>
                </a:lnTo>
                <a:lnTo>
                  <a:pt x="8672" y="3677"/>
                </a:lnTo>
                <a:lnTo>
                  <a:pt x="8670" y="3681"/>
                </a:lnTo>
                <a:lnTo>
                  <a:pt x="8668" y="3685"/>
                </a:lnTo>
                <a:lnTo>
                  <a:pt x="8664" y="3688"/>
                </a:lnTo>
                <a:lnTo>
                  <a:pt x="8661" y="3690"/>
                </a:lnTo>
                <a:lnTo>
                  <a:pt x="8655" y="3691"/>
                </a:lnTo>
                <a:lnTo>
                  <a:pt x="8651" y="3692"/>
                </a:lnTo>
                <a:lnTo>
                  <a:pt x="8651" y="3692"/>
                </a:lnTo>
                <a:close/>
                <a:moveTo>
                  <a:pt x="8098" y="3692"/>
                </a:moveTo>
                <a:lnTo>
                  <a:pt x="7907" y="3692"/>
                </a:lnTo>
                <a:lnTo>
                  <a:pt x="7907" y="3692"/>
                </a:lnTo>
                <a:lnTo>
                  <a:pt x="7902" y="3691"/>
                </a:lnTo>
                <a:lnTo>
                  <a:pt x="7897" y="3690"/>
                </a:lnTo>
                <a:lnTo>
                  <a:pt x="7894" y="3688"/>
                </a:lnTo>
                <a:lnTo>
                  <a:pt x="7889" y="3685"/>
                </a:lnTo>
                <a:lnTo>
                  <a:pt x="7887" y="3681"/>
                </a:lnTo>
                <a:lnTo>
                  <a:pt x="7885" y="3677"/>
                </a:lnTo>
                <a:lnTo>
                  <a:pt x="7883" y="3673"/>
                </a:lnTo>
                <a:lnTo>
                  <a:pt x="7883" y="3667"/>
                </a:lnTo>
                <a:lnTo>
                  <a:pt x="7883" y="3667"/>
                </a:lnTo>
                <a:lnTo>
                  <a:pt x="7883" y="3663"/>
                </a:lnTo>
                <a:lnTo>
                  <a:pt x="7885" y="3659"/>
                </a:lnTo>
                <a:lnTo>
                  <a:pt x="7887" y="3654"/>
                </a:lnTo>
                <a:lnTo>
                  <a:pt x="7889" y="3651"/>
                </a:lnTo>
                <a:lnTo>
                  <a:pt x="7894" y="3648"/>
                </a:lnTo>
                <a:lnTo>
                  <a:pt x="7897" y="3646"/>
                </a:lnTo>
                <a:lnTo>
                  <a:pt x="7902" y="3645"/>
                </a:lnTo>
                <a:lnTo>
                  <a:pt x="7907" y="3644"/>
                </a:lnTo>
                <a:lnTo>
                  <a:pt x="8098" y="3644"/>
                </a:lnTo>
                <a:lnTo>
                  <a:pt x="8098" y="3644"/>
                </a:lnTo>
                <a:lnTo>
                  <a:pt x="8104" y="3645"/>
                </a:lnTo>
                <a:lnTo>
                  <a:pt x="8108" y="3646"/>
                </a:lnTo>
                <a:lnTo>
                  <a:pt x="8112" y="3648"/>
                </a:lnTo>
                <a:lnTo>
                  <a:pt x="8116" y="3651"/>
                </a:lnTo>
                <a:lnTo>
                  <a:pt x="8119" y="3654"/>
                </a:lnTo>
                <a:lnTo>
                  <a:pt x="8121" y="3659"/>
                </a:lnTo>
                <a:lnTo>
                  <a:pt x="8122" y="3663"/>
                </a:lnTo>
                <a:lnTo>
                  <a:pt x="8123" y="3667"/>
                </a:lnTo>
                <a:lnTo>
                  <a:pt x="8123" y="3667"/>
                </a:lnTo>
                <a:lnTo>
                  <a:pt x="8122" y="3673"/>
                </a:lnTo>
                <a:lnTo>
                  <a:pt x="8121" y="3677"/>
                </a:lnTo>
                <a:lnTo>
                  <a:pt x="8119" y="3681"/>
                </a:lnTo>
                <a:lnTo>
                  <a:pt x="8116" y="3685"/>
                </a:lnTo>
                <a:lnTo>
                  <a:pt x="8112" y="3688"/>
                </a:lnTo>
                <a:lnTo>
                  <a:pt x="8108" y="3690"/>
                </a:lnTo>
                <a:lnTo>
                  <a:pt x="8104" y="3691"/>
                </a:lnTo>
                <a:lnTo>
                  <a:pt x="8098" y="3692"/>
                </a:lnTo>
                <a:lnTo>
                  <a:pt x="8098" y="3692"/>
                </a:lnTo>
                <a:close/>
                <a:moveTo>
                  <a:pt x="7547" y="3692"/>
                </a:moveTo>
                <a:lnTo>
                  <a:pt x="7355" y="3692"/>
                </a:lnTo>
                <a:lnTo>
                  <a:pt x="7355" y="3692"/>
                </a:lnTo>
                <a:lnTo>
                  <a:pt x="7350" y="3691"/>
                </a:lnTo>
                <a:lnTo>
                  <a:pt x="7345" y="3690"/>
                </a:lnTo>
                <a:lnTo>
                  <a:pt x="7341" y="3688"/>
                </a:lnTo>
                <a:lnTo>
                  <a:pt x="7338" y="3685"/>
                </a:lnTo>
                <a:lnTo>
                  <a:pt x="7335" y="3681"/>
                </a:lnTo>
                <a:lnTo>
                  <a:pt x="7332" y="3677"/>
                </a:lnTo>
                <a:lnTo>
                  <a:pt x="7331" y="3673"/>
                </a:lnTo>
                <a:lnTo>
                  <a:pt x="7330" y="3667"/>
                </a:lnTo>
                <a:lnTo>
                  <a:pt x="7330" y="3667"/>
                </a:lnTo>
                <a:lnTo>
                  <a:pt x="7331" y="3663"/>
                </a:lnTo>
                <a:lnTo>
                  <a:pt x="7332" y="3659"/>
                </a:lnTo>
                <a:lnTo>
                  <a:pt x="7335" y="3654"/>
                </a:lnTo>
                <a:lnTo>
                  <a:pt x="7338" y="3651"/>
                </a:lnTo>
                <a:lnTo>
                  <a:pt x="7341" y="3648"/>
                </a:lnTo>
                <a:lnTo>
                  <a:pt x="7345" y="3646"/>
                </a:lnTo>
                <a:lnTo>
                  <a:pt x="7350" y="3645"/>
                </a:lnTo>
                <a:lnTo>
                  <a:pt x="7355" y="3644"/>
                </a:lnTo>
                <a:lnTo>
                  <a:pt x="7547" y="3644"/>
                </a:lnTo>
                <a:lnTo>
                  <a:pt x="7547" y="3644"/>
                </a:lnTo>
                <a:lnTo>
                  <a:pt x="7551" y="3645"/>
                </a:lnTo>
                <a:lnTo>
                  <a:pt x="7557" y="3646"/>
                </a:lnTo>
                <a:lnTo>
                  <a:pt x="7560" y="3648"/>
                </a:lnTo>
                <a:lnTo>
                  <a:pt x="7564" y="3651"/>
                </a:lnTo>
                <a:lnTo>
                  <a:pt x="7566" y="3654"/>
                </a:lnTo>
                <a:lnTo>
                  <a:pt x="7568" y="3659"/>
                </a:lnTo>
                <a:lnTo>
                  <a:pt x="7571" y="3663"/>
                </a:lnTo>
                <a:lnTo>
                  <a:pt x="7571" y="3667"/>
                </a:lnTo>
                <a:lnTo>
                  <a:pt x="7571" y="3667"/>
                </a:lnTo>
                <a:lnTo>
                  <a:pt x="7571" y="3673"/>
                </a:lnTo>
                <a:lnTo>
                  <a:pt x="7568" y="3677"/>
                </a:lnTo>
                <a:lnTo>
                  <a:pt x="7566" y="3681"/>
                </a:lnTo>
                <a:lnTo>
                  <a:pt x="7564" y="3685"/>
                </a:lnTo>
                <a:lnTo>
                  <a:pt x="7560" y="3688"/>
                </a:lnTo>
                <a:lnTo>
                  <a:pt x="7557" y="3690"/>
                </a:lnTo>
                <a:lnTo>
                  <a:pt x="7551" y="3691"/>
                </a:lnTo>
                <a:lnTo>
                  <a:pt x="7547" y="3692"/>
                </a:lnTo>
                <a:lnTo>
                  <a:pt x="7547" y="3692"/>
                </a:lnTo>
                <a:close/>
                <a:moveTo>
                  <a:pt x="6994" y="3692"/>
                </a:moveTo>
                <a:lnTo>
                  <a:pt x="6803" y="3692"/>
                </a:lnTo>
                <a:lnTo>
                  <a:pt x="6803" y="3692"/>
                </a:lnTo>
                <a:lnTo>
                  <a:pt x="6798" y="3691"/>
                </a:lnTo>
                <a:lnTo>
                  <a:pt x="6794" y="3690"/>
                </a:lnTo>
                <a:lnTo>
                  <a:pt x="6790" y="3688"/>
                </a:lnTo>
                <a:lnTo>
                  <a:pt x="6785" y="3685"/>
                </a:lnTo>
                <a:lnTo>
                  <a:pt x="6783" y="3681"/>
                </a:lnTo>
                <a:lnTo>
                  <a:pt x="6781" y="3677"/>
                </a:lnTo>
                <a:lnTo>
                  <a:pt x="6779" y="3673"/>
                </a:lnTo>
                <a:lnTo>
                  <a:pt x="6779" y="3667"/>
                </a:lnTo>
                <a:lnTo>
                  <a:pt x="6779" y="3667"/>
                </a:lnTo>
                <a:lnTo>
                  <a:pt x="6779" y="3663"/>
                </a:lnTo>
                <a:lnTo>
                  <a:pt x="6781" y="3659"/>
                </a:lnTo>
                <a:lnTo>
                  <a:pt x="6783" y="3654"/>
                </a:lnTo>
                <a:lnTo>
                  <a:pt x="6785" y="3651"/>
                </a:lnTo>
                <a:lnTo>
                  <a:pt x="6790" y="3648"/>
                </a:lnTo>
                <a:lnTo>
                  <a:pt x="6794" y="3646"/>
                </a:lnTo>
                <a:lnTo>
                  <a:pt x="6798" y="3645"/>
                </a:lnTo>
                <a:lnTo>
                  <a:pt x="6803" y="3644"/>
                </a:lnTo>
                <a:lnTo>
                  <a:pt x="6994" y="3644"/>
                </a:lnTo>
                <a:lnTo>
                  <a:pt x="6994" y="3644"/>
                </a:lnTo>
                <a:lnTo>
                  <a:pt x="7000" y="3645"/>
                </a:lnTo>
                <a:lnTo>
                  <a:pt x="7004" y="3646"/>
                </a:lnTo>
                <a:lnTo>
                  <a:pt x="7008" y="3648"/>
                </a:lnTo>
                <a:lnTo>
                  <a:pt x="7011" y="3651"/>
                </a:lnTo>
                <a:lnTo>
                  <a:pt x="7015" y="3654"/>
                </a:lnTo>
                <a:lnTo>
                  <a:pt x="7017" y="3659"/>
                </a:lnTo>
                <a:lnTo>
                  <a:pt x="7018" y="3663"/>
                </a:lnTo>
                <a:lnTo>
                  <a:pt x="7019" y="3667"/>
                </a:lnTo>
                <a:lnTo>
                  <a:pt x="7019" y="3667"/>
                </a:lnTo>
                <a:lnTo>
                  <a:pt x="7018" y="3673"/>
                </a:lnTo>
                <a:lnTo>
                  <a:pt x="7017" y="3677"/>
                </a:lnTo>
                <a:lnTo>
                  <a:pt x="7015" y="3681"/>
                </a:lnTo>
                <a:lnTo>
                  <a:pt x="7011" y="3685"/>
                </a:lnTo>
                <a:lnTo>
                  <a:pt x="7008" y="3688"/>
                </a:lnTo>
                <a:lnTo>
                  <a:pt x="7004" y="3690"/>
                </a:lnTo>
                <a:lnTo>
                  <a:pt x="7000" y="3691"/>
                </a:lnTo>
                <a:lnTo>
                  <a:pt x="6994" y="3692"/>
                </a:lnTo>
                <a:lnTo>
                  <a:pt x="6994" y="3692"/>
                </a:lnTo>
                <a:close/>
                <a:moveTo>
                  <a:pt x="6443" y="3692"/>
                </a:moveTo>
                <a:lnTo>
                  <a:pt x="6251" y="3692"/>
                </a:lnTo>
                <a:lnTo>
                  <a:pt x="6251" y="3692"/>
                </a:lnTo>
                <a:lnTo>
                  <a:pt x="6246" y="3691"/>
                </a:lnTo>
                <a:lnTo>
                  <a:pt x="6241" y="3690"/>
                </a:lnTo>
                <a:lnTo>
                  <a:pt x="6237" y="3688"/>
                </a:lnTo>
                <a:lnTo>
                  <a:pt x="6234" y="3685"/>
                </a:lnTo>
                <a:lnTo>
                  <a:pt x="6231" y="3681"/>
                </a:lnTo>
                <a:lnTo>
                  <a:pt x="6228" y="3677"/>
                </a:lnTo>
                <a:lnTo>
                  <a:pt x="6227" y="3673"/>
                </a:lnTo>
                <a:lnTo>
                  <a:pt x="6226" y="3667"/>
                </a:lnTo>
                <a:lnTo>
                  <a:pt x="6226" y="3667"/>
                </a:lnTo>
                <a:lnTo>
                  <a:pt x="6227" y="3663"/>
                </a:lnTo>
                <a:lnTo>
                  <a:pt x="6228" y="3659"/>
                </a:lnTo>
                <a:lnTo>
                  <a:pt x="6231" y="3654"/>
                </a:lnTo>
                <a:lnTo>
                  <a:pt x="6234" y="3651"/>
                </a:lnTo>
                <a:lnTo>
                  <a:pt x="6237" y="3648"/>
                </a:lnTo>
                <a:lnTo>
                  <a:pt x="6241" y="3646"/>
                </a:lnTo>
                <a:lnTo>
                  <a:pt x="6246" y="3645"/>
                </a:lnTo>
                <a:lnTo>
                  <a:pt x="6251" y="3644"/>
                </a:lnTo>
                <a:lnTo>
                  <a:pt x="6443" y="3644"/>
                </a:lnTo>
                <a:lnTo>
                  <a:pt x="6443" y="3644"/>
                </a:lnTo>
                <a:lnTo>
                  <a:pt x="6447" y="3645"/>
                </a:lnTo>
                <a:lnTo>
                  <a:pt x="6452" y="3646"/>
                </a:lnTo>
                <a:lnTo>
                  <a:pt x="6456" y="3648"/>
                </a:lnTo>
                <a:lnTo>
                  <a:pt x="6460" y="3651"/>
                </a:lnTo>
                <a:lnTo>
                  <a:pt x="6462" y="3654"/>
                </a:lnTo>
                <a:lnTo>
                  <a:pt x="6465" y="3659"/>
                </a:lnTo>
                <a:lnTo>
                  <a:pt x="6466" y="3663"/>
                </a:lnTo>
                <a:lnTo>
                  <a:pt x="6466" y="3667"/>
                </a:lnTo>
                <a:lnTo>
                  <a:pt x="6466" y="3667"/>
                </a:lnTo>
                <a:lnTo>
                  <a:pt x="6466" y="3673"/>
                </a:lnTo>
                <a:lnTo>
                  <a:pt x="6465" y="3677"/>
                </a:lnTo>
                <a:lnTo>
                  <a:pt x="6462" y="3681"/>
                </a:lnTo>
                <a:lnTo>
                  <a:pt x="6460" y="3685"/>
                </a:lnTo>
                <a:lnTo>
                  <a:pt x="6456" y="3688"/>
                </a:lnTo>
                <a:lnTo>
                  <a:pt x="6452" y="3690"/>
                </a:lnTo>
                <a:lnTo>
                  <a:pt x="6447" y="3691"/>
                </a:lnTo>
                <a:lnTo>
                  <a:pt x="6443" y="3692"/>
                </a:lnTo>
                <a:lnTo>
                  <a:pt x="6443" y="3692"/>
                </a:lnTo>
                <a:close/>
                <a:moveTo>
                  <a:pt x="5891" y="3692"/>
                </a:moveTo>
                <a:lnTo>
                  <a:pt x="5699" y="3692"/>
                </a:lnTo>
                <a:lnTo>
                  <a:pt x="5699" y="3692"/>
                </a:lnTo>
                <a:lnTo>
                  <a:pt x="5694" y="3691"/>
                </a:lnTo>
                <a:lnTo>
                  <a:pt x="5690" y="3690"/>
                </a:lnTo>
                <a:lnTo>
                  <a:pt x="5686" y="3688"/>
                </a:lnTo>
                <a:lnTo>
                  <a:pt x="5681" y="3685"/>
                </a:lnTo>
                <a:lnTo>
                  <a:pt x="5679" y="3681"/>
                </a:lnTo>
                <a:lnTo>
                  <a:pt x="5677" y="3677"/>
                </a:lnTo>
                <a:lnTo>
                  <a:pt x="5675" y="3673"/>
                </a:lnTo>
                <a:lnTo>
                  <a:pt x="5675" y="3667"/>
                </a:lnTo>
                <a:lnTo>
                  <a:pt x="5675" y="3667"/>
                </a:lnTo>
                <a:lnTo>
                  <a:pt x="5675" y="3663"/>
                </a:lnTo>
                <a:lnTo>
                  <a:pt x="5677" y="3659"/>
                </a:lnTo>
                <a:lnTo>
                  <a:pt x="5679" y="3654"/>
                </a:lnTo>
                <a:lnTo>
                  <a:pt x="5681" y="3651"/>
                </a:lnTo>
                <a:lnTo>
                  <a:pt x="5686" y="3648"/>
                </a:lnTo>
                <a:lnTo>
                  <a:pt x="5690" y="3646"/>
                </a:lnTo>
                <a:lnTo>
                  <a:pt x="5694" y="3645"/>
                </a:lnTo>
                <a:lnTo>
                  <a:pt x="5699" y="3644"/>
                </a:lnTo>
                <a:lnTo>
                  <a:pt x="5891" y="3644"/>
                </a:lnTo>
                <a:lnTo>
                  <a:pt x="5891" y="3644"/>
                </a:lnTo>
                <a:lnTo>
                  <a:pt x="5896" y="3645"/>
                </a:lnTo>
                <a:lnTo>
                  <a:pt x="5900" y="3646"/>
                </a:lnTo>
                <a:lnTo>
                  <a:pt x="5904" y="3648"/>
                </a:lnTo>
                <a:lnTo>
                  <a:pt x="5907" y="3651"/>
                </a:lnTo>
                <a:lnTo>
                  <a:pt x="5911" y="3654"/>
                </a:lnTo>
                <a:lnTo>
                  <a:pt x="5913" y="3659"/>
                </a:lnTo>
                <a:lnTo>
                  <a:pt x="5914" y="3663"/>
                </a:lnTo>
                <a:lnTo>
                  <a:pt x="5915" y="3667"/>
                </a:lnTo>
                <a:lnTo>
                  <a:pt x="5915" y="3667"/>
                </a:lnTo>
                <a:lnTo>
                  <a:pt x="5914" y="3673"/>
                </a:lnTo>
                <a:lnTo>
                  <a:pt x="5913" y="3677"/>
                </a:lnTo>
                <a:lnTo>
                  <a:pt x="5911" y="3681"/>
                </a:lnTo>
                <a:lnTo>
                  <a:pt x="5907" y="3685"/>
                </a:lnTo>
                <a:lnTo>
                  <a:pt x="5904" y="3688"/>
                </a:lnTo>
                <a:lnTo>
                  <a:pt x="5900" y="3690"/>
                </a:lnTo>
                <a:lnTo>
                  <a:pt x="5896" y="3691"/>
                </a:lnTo>
                <a:lnTo>
                  <a:pt x="5891" y="3692"/>
                </a:lnTo>
                <a:lnTo>
                  <a:pt x="5891" y="3692"/>
                </a:lnTo>
                <a:close/>
                <a:moveTo>
                  <a:pt x="11178" y="3527"/>
                </a:moveTo>
                <a:lnTo>
                  <a:pt x="11178" y="3527"/>
                </a:lnTo>
                <a:lnTo>
                  <a:pt x="11172" y="3527"/>
                </a:lnTo>
                <a:lnTo>
                  <a:pt x="11168" y="3526"/>
                </a:lnTo>
                <a:lnTo>
                  <a:pt x="11164" y="3523"/>
                </a:lnTo>
                <a:lnTo>
                  <a:pt x="11159" y="3520"/>
                </a:lnTo>
                <a:lnTo>
                  <a:pt x="11159" y="3520"/>
                </a:lnTo>
                <a:lnTo>
                  <a:pt x="11157" y="3516"/>
                </a:lnTo>
                <a:lnTo>
                  <a:pt x="11155" y="3511"/>
                </a:lnTo>
                <a:lnTo>
                  <a:pt x="11154" y="3507"/>
                </a:lnTo>
                <a:lnTo>
                  <a:pt x="11154" y="3503"/>
                </a:lnTo>
                <a:lnTo>
                  <a:pt x="11155" y="3497"/>
                </a:lnTo>
                <a:lnTo>
                  <a:pt x="11156" y="3493"/>
                </a:lnTo>
                <a:lnTo>
                  <a:pt x="11158" y="3490"/>
                </a:lnTo>
                <a:lnTo>
                  <a:pt x="11162" y="3485"/>
                </a:lnTo>
                <a:lnTo>
                  <a:pt x="11162" y="3485"/>
                </a:lnTo>
                <a:lnTo>
                  <a:pt x="11180" y="3469"/>
                </a:lnTo>
                <a:lnTo>
                  <a:pt x="11196" y="3454"/>
                </a:lnTo>
                <a:lnTo>
                  <a:pt x="11223" y="3426"/>
                </a:lnTo>
                <a:lnTo>
                  <a:pt x="11242" y="3404"/>
                </a:lnTo>
                <a:lnTo>
                  <a:pt x="11254" y="3388"/>
                </a:lnTo>
                <a:lnTo>
                  <a:pt x="11254" y="3352"/>
                </a:lnTo>
                <a:lnTo>
                  <a:pt x="11254" y="3352"/>
                </a:lnTo>
                <a:lnTo>
                  <a:pt x="11255" y="3346"/>
                </a:lnTo>
                <a:lnTo>
                  <a:pt x="11256" y="3342"/>
                </a:lnTo>
                <a:lnTo>
                  <a:pt x="11259" y="3338"/>
                </a:lnTo>
                <a:lnTo>
                  <a:pt x="11262" y="3335"/>
                </a:lnTo>
                <a:lnTo>
                  <a:pt x="11265" y="3331"/>
                </a:lnTo>
                <a:lnTo>
                  <a:pt x="11269" y="3329"/>
                </a:lnTo>
                <a:lnTo>
                  <a:pt x="11274" y="3328"/>
                </a:lnTo>
                <a:lnTo>
                  <a:pt x="11279" y="3328"/>
                </a:lnTo>
                <a:lnTo>
                  <a:pt x="11279" y="3328"/>
                </a:lnTo>
                <a:lnTo>
                  <a:pt x="11283" y="3328"/>
                </a:lnTo>
                <a:lnTo>
                  <a:pt x="11288" y="3329"/>
                </a:lnTo>
                <a:lnTo>
                  <a:pt x="11292" y="3331"/>
                </a:lnTo>
                <a:lnTo>
                  <a:pt x="11295" y="3335"/>
                </a:lnTo>
                <a:lnTo>
                  <a:pt x="11298" y="3338"/>
                </a:lnTo>
                <a:lnTo>
                  <a:pt x="11301" y="3342"/>
                </a:lnTo>
                <a:lnTo>
                  <a:pt x="11303" y="3346"/>
                </a:lnTo>
                <a:lnTo>
                  <a:pt x="11303" y="3352"/>
                </a:lnTo>
                <a:lnTo>
                  <a:pt x="11303" y="3396"/>
                </a:lnTo>
                <a:lnTo>
                  <a:pt x="11303" y="3396"/>
                </a:lnTo>
                <a:lnTo>
                  <a:pt x="11302" y="3402"/>
                </a:lnTo>
                <a:lnTo>
                  <a:pt x="11298" y="3409"/>
                </a:lnTo>
                <a:lnTo>
                  <a:pt x="11298" y="3409"/>
                </a:lnTo>
                <a:lnTo>
                  <a:pt x="11291" y="3420"/>
                </a:lnTo>
                <a:lnTo>
                  <a:pt x="11270" y="3444"/>
                </a:lnTo>
                <a:lnTo>
                  <a:pt x="11256" y="3461"/>
                </a:lnTo>
                <a:lnTo>
                  <a:pt x="11238" y="3480"/>
                </a:lnTo>
                <a:lnTo>
                  <a:pt x="11218" y="3500"/>
                </a:lnTo>
                <a:lnTo>
                  <a:pt x="11194" y="3522"/>
                </a:lnTo>
                <a:lnTo>
                  <a:pt x="11194" y="3522"/>
                </a:lnTo>
                <a:lnTo>
                  <a:pt x="11190" y="3524"/>
                </a:lnTo>
                <a:lnTo>
                  <a:pt x="11186" y="3526"/>
                </a:lnTo>
                <a:lnTo>
                  <a:pt x="11182" y="3527"/>
                </a:lnTo>
                <a:lnTo>
                  <a:pt x="11178" y="3527"/>
                </a:lnTo>
                <a:lnTo>
                  <a:pt x="11178" y="3527"/>
                </a:lnTo>
                <a:close/>
                <a:moveTo>
                  <a:pt x="11279" y="3016"/>
                </a:moveTo>
                <a:lnTo>
                  <a:pt x="11279" y="3016"/>
                </a:lnTo>
                <a:lnTo>
                  <a:pt x="11274" y="3015"/>
                </a:lnTo>
                <a:lnTo>
                  <a:pt x="11269" y="3014"/>
                </a:lnTo>
                <a:lnTo>
                  <a:pt x="11265" y="3011"/>
                </a:lnTo>
                <a:lnTo>
                  <a:pt x="11262" y="3008"/>
                </a:lnTo>
                <a:lnTo>
                  <a:pt x="11259" y="3005"/>
                </a:lnTo>
                <a:lnTo>
                  <a:pt x="11256" y="3001"/>
                </a:lnTo>
                <a:lnTo>
                  <a:pt x="11255" y="2996"/>
                </a:lnTo>
                <a:lnTo>
                  <a:pt x="11254" y="2992"/>
                </a:lnTo>
                <a:lnTo>
                  <a:pt x="11254" y="2799"/>
                </a:lnTo>
                <a:lnTo>
                  <a:pt x="11254" y="2799"/>
                </a:lnTo>
                <a:lnTo>
                  <a:pt x="11255" y="2795"/>
                </a:lnTo>
                <a:lnTo>
                  <a:pt x="11256" y="2791"/>
                </a:lnTo>
                <a:lnTo>
                  <a:pt x="11259" y="2786"/>
                </a:lnTo>
                <a:lnTo>
                  <a:pt x="11262" y="2783"/>
                </a:lnTo>
                <a:lnTo>
                  <a:pt x="11265" y="2780"/>
                </a:lnTo>
                <a:lnTo>
                  <a:pt x="11269" y="2778"/>
                </a:lnTo>
                <a:lnTo>
                  <a:pt x="11274" y="2777"/>
                </a:lnTo>
                <a:lnTo>
                  <a:pt x="11279" y="2776"/>
                </a:lnTo>
                <a:lnTo>
                  <a:pt x="11279" y="2776"/>
                </a:lnTo>
                <a:lnTo>
                  <a:pt x="11283" y="2777"/>
                </a:lnTo>
                <a:lnTo>
                  <a:pt x="11288" y="2778"/>
                </a:lnTo>
                <a:lnTo>
                  <a:pt x="11292" y="2780"/>
                </a:lnTo>
                <a:lnTo>
                  <a:pt x="11295" y="2783"/>
                </a:lnTo>
                <a:lnTo>
                  <a:pt x="11298" y="2786"/>
                </a:lnTo>
                <a:lnTo>
                  <a:pt x="11301" y="2791"/>
                </a:lnTo>
                <a:lnTo>
                  <a:pt x="11303" y="2795"/>
                </a:lnTo>
                <a:lnTo>
                  <a:pt x="11303" y="2799"/>
                </a:lnTo>
                <a:lnTo>
                  <a:pt x="11303" y="2992"/>
                </a:lnTo>
                <a:lnTo>
                  <a:pt x="11303" y="2992"/>
                </a:lnTo>
                <a:lnTo>
                  <a:pt x="11303" y="2996"/>
                </a:lnTo>
                <a:lnTo>
                  <a:pt x="11301" y="3001"/>
                </a:lnTo>
                <a:lnTo>
                  <a:pt x="11298" y="3005"/>
                </a:lnTo>
                <a:lnTo>
                  <a:pt x="11295" y="3008"/>
                </a:lnTo>
                <a:lnTo>
                  <a:pt x="11292" y="3011"/>
                </a:lnTo>
                <a:lnTo>
                  <a:pt x="11288" y="3014"/>
                </a:lnTo>
                <a:lnTo>
                  <a:pt x="11283" y="3015"/>
                </a:lnTo>
                <a:lnTo>
                  <a:pt x="11279" y="3016"/>
                </a:lnTo>
                <a:lnTo>
                  <a:pt x="11279" y="3016"/>
                </a:lnTo>
                <a:close/>
                <a:moveTo>
                  <a:pt x="11279" y="2463"/>
                </a:moveTo>
                <a:lnTo>
                  <a:pt x="11279" y="2463"/>
                </a:lnTo>
                <a:lnTo>
                  <a:pt x="11274" y="2463"/>
                </a:lnTo>
                <a:lnTo>
                  <a:pt x="11269" y="2462"/>
                </a:lnTo>
                <a:lnTo>
                  <a:pt x="11265" y="2460"/>
                </a:lnTo>
                <a:lnTo>
                  <a:pt x="11262" y="2457"/>
                </a:lnTo>
                <a:lnTo>
                  <a:pt x="11259" y="2454"/>
                </a:lnTo>
                <a:lnTo>
                  <a:pt x="11256" y="2449"/>
                </a:lnTo>
                <a:lnTo>
                  <a:pt x="11255" y="2445"/>
                </a:lnTo>
                <a:lnTo>
                  <a:pt x="11254" y="2439"/>
                </a:lnTo>
                <a:lnTo>
                  <a:pt x="11254" y="2248"/>
                </a:lnTo>
                <a:lnTo>
                  <a:pt x="11254" y="2248"/>
                </a:lnTo>
                <a:lnTo>
                  <a:pt x="11255" y="2242"/>
                </a:lnTo>
                <a:lnTo>
                  <a:pt x="11256" y="2238"/>
                </a:lnTo>
                <a:lnTo>
                  <a:pt x="11259" y="2234"/>
                </a:lnTo>
                <a:lnTo>
                  <a:pt x="11262" y="2231"/>
                </a:lnTo>
                <a:lnTo>
                  <a:pt x="11265" y="2227"/>
                </a:lnTo>
                <a:lnTo>
                  <a:pt x="11269" y="2225"/>
                </a:lnTo>
                <a:lnTo>
                  <a:pt x="11274" y="2224"/>
                </a:lnTo>
                <a:lnTo>
                  <a:pt x="11279" y="2224"/>
                </a:lnTo>
                <a:lnTo>
                  <a:pt x="11279" y="2224"/>
                </a:lnTo>
                <a:lnTo>
                  <a:pt x="11283" y="2224"/>
                </a:lnTo>
                <a:lnTo>
                  <a:pt x="11288" y="2225"/>
                </a:lnTo>
                <a:lnTo>
                  <a:pt x="11292" y="2227"/>
                </a:lnTo>
                <a:lnTo>
                  <a:pt x="11295" y="2231"/>
                </a:lnTo>
                <a:lnTo>
                  <a:pt x="11298" y="2234"/>
                </a:lnTo>
                <a:lnTo>
                  <a:pt x="11301" y="2238"/>
                </a:lnTo>
                <a:lnTo>
                  <a:pt x="11303" y="2242"/>
                </a:lnTo>
                <a:lnTo>
                  <a:pt x="11303" y="2248"/>
                </a:lnTo>
                <a:lnTo>
                  <a:pt x="11303" y="2439"/>
                </a:lnTo>
                <a:lnTo>
                  <a:pt x="11303" y="2439"/>
                </a:lnTo>
                <a:lnTo>
                  <a:pt x="11303" y="2445"/>
                </a:lnTo>
                <a:lnTo>
                  <a:pt x="11301" y="2449"/>
                </a:lnTo>
                <a:lnTo>
                  <a:pt x="11298" y="2454"/>
                </a:lnTo>
                <a:lnTo>
                  <a:pt x="11295" y="2457"/>
                </a:lnTo>
                <a:lnTo>
                  <a:pt x="11292" y="2460"/>
                </a:lnTo>
                <a:lnTo>
                  <a:pt x="11288" y="2462"/>
                </a:lnTo>
                <a:lnTo>
                  <a:pt x="11283" y="2463"/>
                </a:lnTo>
                <a:lnTo>
                  <a:pt x="11279" y="2463"/>
                </a:lnTo>
                <a:lnTo>
                  <a:pt x="11279" y="2463"/>
                </a:lnTo>
                <a:close/>
                <a:moveTo>
                  <a:pt x="11279" y="1912"/>
                </a:moveTo>
                <a:lnTo>
                  <a:pt x="11279" y="1912"/>
                </a:lnTo>
                <a:lnTo>
                  <a:pt x="11274" y="1911"/>
                </a:lnTo>
                <a:lnTo>
                  <a:pt x="11269" y="1910"/>
                </a:lnTo>
                <a:lnTo>
                  <a:pt x="11265" y="1907"/>
                </a:lnTo>
                <a:lnTo>
                  <a:pt x="11262" y="1904"/>
                </a:lnTo>
                <a:lnTo>
                  <a:pt x="11259" y="1901"/>
                </a:lnTo>
                <a:lnTo>
                  <a:pt x="11256" y="1897"/>
                </a:lnTo>
                <a:lnTo>
                  <a:pt x="11255" y="1892"/>
                </a:lnTo>
                <a:lnTo>
                  <a:pt x="11254" y="1888"/>
                </a:lnTo>
                <a:lnTo>
                  <a:pt x="11254" y="1695"/>
                </a:lnTo>
                <a:lnTo>
                  <a:pt x="11254" y="1695"/>
                </a:lnTo>
                <a:lnTo>
                  <a:pt x="11255" y="1691"/>
                </a:lnTo>
                <a:lnTo>
                  <a:pt x="11256" y="1687"/>
                </a:lnTo>
                <a:lnTo>
                  <a:pt x="11259" y="1682"/>
                </a:lnTo>
                <a:lnTo>
                  <a:pt x="11262" y="1679"/>
                </a:lnTo>
                <a:lnTo>
                  <a:pt x="11265" y="1676"/>
                </a:lnTo>
                <a:lnTo>
                  <a:pt x="11269" y="1674"/>
                </a:lnTo>
                <a:lnTo>
                  <a:pt x="11274" y="1673"/>
                </a:lnTo>
                <a:lnTo>
                  <a:pt x="11279" y="1672"/>
                </a:lnTo>
                <a:lnTo>
                  <a:pt x="11279" y="1672"/>
                </a:lnTo>
                <a:lnTo>
                  <a:pt x="11283" y="1673"/>
                </a:lnTo>
                <a:lnTo>
                  <a:pt x="11288" y="1674"/>
                </a:lnTo>
                <a:lnTo>
                  <a:pt x="11292" y="1676"/>
                </a:lnTo>
                <a:lnTo>
                  <a:pt x="11295" y="1679"/>
                </a:lnTo>
                <a:lnTo>
                  <a:pt x="11298" y="1682"/>
                </a:lnTo>
                <a:lnTo>
                  <a:pt x="11301" y="1687"/>
                </a:lnTo>
                <a:lnTo>
                  <a:pt x="11303" y="1691"/>
                </a:lnTo>
                <a:lnTo>
                  <a:pt x="11303" y="1695"/>
                </a:lnTo>
                <a:lnTo>
                  <a:pt x="11303" y="1888"/>
                </a:lnTo>
                <a:lnTo>
                  <a:pt x="11303" y="1888"/>
                </a:lnTo>
                <a:lnTo>
                  <a:pt x="11303" y="1892"/>
                </a:lnTo>
                <a:lnTo>
                  <a:pt x="11301" y="1897"/>
                </a:lnTo>
                <a:lnTo>
                  <a:pt x="11298" y="1901"/>
                </a:lnTo>
                <a:lnTo>
                  <a:pt x="11295" y="1904"/>
                </a:lnTo>
                <a:lnTo>
                  <a:pt x="11292" y="1907"/>
                </a:lnTo>
                <a:lnTo>
                  <a:pt x="11288" y="1910"/>
                </a:lnTo>
                <a:lnTo>
                  <a:pt x="11283" y="1911"/>
                </a:lnTo>
                <a:lnTo>
                  <a:pt x="11279" y="1912"/>
                </a:lnTo>
                <a:lnTo>
                  <a:pt x="11279" y="1912"/>
                </a:lnTo>
                <a:close/>
                <a:moveTo>
                  <a:pt x="11279" y="1359"/>
                </a:moveTo>
                <a:lnTo>
                  <a:pt x="11279" y="1359"/>
                </a:lnTo>
                <a:lnTo>
                  <a:pt x="11274" y="1359"/>
                </a:lnTo>
                <a:lnTo>
                  <a:pt x="11269" y="1358"/>
                </a:lnTo>
                <a:lnTo>
                  <a:pt x="11265" y="1356"/>
                </a:lnTo>
                <a:lnTo>
                  <a:pt x="11262" y="1353"/>
                </a:lnTo>
                <a:lnTo>
                  <a:pt x="11259" y="1349"/>
                </a:lnTo>
                <a:lnTo>
                  <a:pt x="11256" y="1345"/>
                </a:lnTo>
                <a:lnTo>
                  <a:pt x="11255" y="1341"/>
                </a:lnTo>
                <a:lnTo>
                  <a:pt x="11254" y="1335"/>
                </a:lnTo>
                <a:lnTo>
                  <a:pt x="11254" y="1144"/>
                </a:lnTo>
                <a:lnTo>
                  <a:pt x="11254" y="1144"/>
                </a:lnTo>
                <a:lnTo>
                  <a:pt x="11255" y="1138"/>
                </a:lnTo>
                <a:lnTo>
                  <a:pt x="11256" y="1134"/>
                </a:lnTo>
                <a:lnTo>
                  <a:pt x="11259" y="1130"/>
                </a:lnTo>
                <a:lnTo>
                  <a:pt x="11262" y="1126"/>
                </a:lnTo>
                <a:lnTo>
                  <a:pt x="11265" y="1123"/>
                </a:lnTo>
                <a:lnTo>
                  <a:pt x="11269" y="1121"/>
                </a:lnTo>
                <a:lnTo>
                  <a:pt x="11274" y="1120"/>
                </a:lnTo>
                <a:lnTo>
                  <a:pt x="11279" y="1120"/>
                </a:lnTo>
                <a:lnTo>
                  <a:pt x="11279" y="1120"/>
                </a:lnTo>
                <a:lnTo>
                  <a:pt x="11283" y="1120"/>
                </a:lnTo>
                <a:lnTo>
                  <a:pt x="11288" y="1121"/>
                </a:lnTo>
                <a:lnTo>
                  <a:pt x="11292" y="1123"/>
                </a:lnTo>
                <a:lnTo>
                  <a:pt x="11295" y="1126"/>
                </a:lnTo>
                <a:lnTo>
                  <a:pt x="11298" y="1130"/>
                </a:lnTo>
                <a:lnTo>
                  <a:pt x="11301" y="1134"/>
                </a:lnTo>
                <a:lnTo>
                  <a:pt x="11303" y="1138"/>
                </a:lnTo>
                <a:lnTo>
                  <a:pt x="11303" y="1144"/>
                </a:lnTo>
                <a:lnTo>
                  <a:pt x="11303" y="1335"/>
                </a:lnTo>
                <a:lnTo>
                  <a:pt x="11303" y="1335"/>
                </a:lnTo>
                <a:lnTo>
                  <a:pt x="11303" y="1341"/>
                </a:lnTo>
                <a:lnTo>
                  <a:pt x="11301" y="1345"/>
                </a:lnTo>
                <a:lnTo>
                  <a:pt x="11298" y="1349"/>
                </a:lnTo>
                <a:lnTo>
                  <a:pt x="11295" y="1353"/>
                </a:lnTo>
                <a:lnTo>
                  <a:pt x="11292" y="1356"/>
                </a:lnTo>
                <a:lnTo>
                  <a:pt x="11288" y="1358"/>
                </a:lnTo>
                <a:lnTo>
                  <a:pt x="11283" y="1359"/>
                </a:lnTo>
                <a:lnTo>
                  <a:pt x="11279" y="1359"/>
                </a:lnTo>
                <a:lnTo>
                  <a:pt x="11279" y="1359"/>
                </a:lnTo>
                <a:close/>
                <a:moveTo>
                  <a:pt x="11279" y="808"/>
                </a:moveTo>
                <a:lnTo>
                  <a:pt x="11279" y="808"/>
                </a:lnTo>
                <a:lnTo>
                  <a:pt x="11274" y="808"/>
                </a:lnTo>
                <a:lnTo>
                  <a:pt x="11269" y="805"/>
                </a:lnTo>
                <a:lnTo>
                  <a:pt x="11265" y="803"/>
                </a:lnTo>
                <a:lnTo>
                  <a:pt x="11262" y="800"/>
                </a:lnTo>
                <a:lnTo>
                  <a:pt x="11259" y="797"/>
                </a:lnTo>
                <a:lnTo>
                  <a:pt x="11256" y="793"/>
                </a:lnTo>
                <a:lnTo>
                  <a:pt x="11255" y="788"/>
                </a:lnTo>
                <a:lnTo>
                  <a:pt x="11254" y="784"/>
                </a:lnTo>
                <a:lnTo>
                  <a:pt x="11254" y="591"/>
                </a:lnTo>
                <a:lnTo>
                  <a:pt x="11254" y="591"/>
                </a:lnTo>
                <a:lnTo>
                  <a:pt x="11255" y="587"/>
                </a:lnTo>
                <a:lnTo>
                  <a:pt x="11256" y="583"/>
                </a:lnTo>
                <a:lnTo>
                  <a:pt x="11259" y="578"/>
                </a:lnTo>
                <a:lnTo>
                  <a:pt x="11262" y="575"/>
                </a:lnTo>
                <a:lnTo>
                  <a:pt x="11265" y="572"/>
                </a:lnTo>
                <a:lnTo>
                  <a:pt x="11269" y="570"/>
                </a:lnTo>
                <a:lnTo>
                  <a:pt x="11274" y="569"/>
                </a:lnTo>
                <a:lnTo>
                  <a:pt x="11279" y="567"/>
                </a:lnTo>
                <a:lnTo>
                  <a:pt x="11279" y="567"/>
                </a:lnTo>
                <a:lnTo>
                  <a:pt x="11283" y="569"/>
                </a:lnTo>
                <a:lnTo>
                  <a:pt x="11288" y="570"/>
                </a:lnTo>
                <a:lnTo>
                  <a:pt x="11292" y="572"/>
                </a:lnTo>
                <a:lnTo>
                  <a:pt x="11295" y="575"/>
                </a:lnTo>
                <a:lnTo>
                  <a:pt x="11298" y="578"/>
                </a:lnTo>
                <a:lnTo>
                  <a:pt x="11301" y="583"/>
                </a:lnTo>
                <a:lnTo>
                  <a:pt x="11303" y="587"/>
                </a:lnTo>
                <a:lnTo>
                  <a:pt x="11303" y="591"/>
                </a:lnTo>
                <a:lnTo>
                  <a:pt x="11303" y="784"/>
                </a:lnTo>
                <a:lnTo>
                  <a:pt x="11303" y="784"/>
                </a:lnTo>
                <a:lnTo>
                  <a:pt x="11303" y="788"/>
                </a:lnTo>
                <a:lnTo>
                  <a:pt x="11301" y="793"/>
                </a:lnTo>
                <a:lnTo>
                  <a:pt x="11298" y="797"/>
                </a:lnTo>
                <a:lnTo>
                  <a:pt x="11295" y="800"/>
                </a:lnTo>
                <a:lnTo>
                  <a:pt x="11292" y="803"/>
                </a:lnTo>
                <a:lnTo>
                  <a:pt x="11288" y="805"/>
                </a:lnTo>
                <a:lnTo>
                  <a:pt x="11283" y="808"/>
                </a:lnTo>
                <a:lnTo>
                  <a:pt x="11279" y="808"/>
                </a:lnTo>
                <a:lnTo>
                  <a:pt x="11279" y="808"/>
                </a:lnTo>
                <a:close/>
                <a:moveTo>
                  <a:pt x="11176" y="280"/>
                </a:moveTo>
                <a:lnTo>
                  <a:pt x="11176" y="280"/>
                </a:lnTo>
                <a:lnTo>
                  <a:pt x="11170" y="279"/>
                </a:lnTo>
                <a:lnTo>
                  <a:pt x="11166" y="278"/>
                </a:lnTo>
                <a:lnTo>
                  <a:pt x="11161" y="274"/>
                </a:lnTo>
                <a:lnTo>
                  <a:pt x="11157" y="270"/>
                </a:lnTo>
                <a:lnTo>
                  <a:pt x="11157" y="270"/>
                </a:lnTo>
                <a:lnTo>
                  <a:pt x="11143" y="253"/>
                </a:lnTo>
                <a:lnTo>
                  <a:pt x="11128" y="236"/>
                </a:lnTo>
                <a:lnTo>
                  <a:pt x="11113" y="220"/>
                </a:lnTo>
                <a:lnTo>
                  <a:pt x="11097" y="203"/>
                </a:lnTo>
                <a:lnTo>
                  <a:pt x="11080" y="187"/>
                </a:lnTo>
                <a:lnTo>
                  <a:pt x="11061" y="172"/>
                </a:lnTo>
                <a:lnTo>
                  <a:pt x="11043" y="157"/>
                </a:lnTo>
                <a:lnTo>
                  <a:pt x="11024" y="142"/>
                </a:lnTo>
                <a:lnTo>
                  <a:pt x="11024" y="142"/>
                </a:lnTo>
                <a:lnTo>
                  <a:pt x="11020" y="139"/>
                </a:lnTo>
                <a:lnTo>
                  <a:pt x="11017" y="136"/>
                </a:lnTo>
                <a:lnTo>
                  <a:pt x="11015" y="131"/>
                </a:lnTo>
                <a:lnTo>
                  <a:pt x="11014" y="127"/>
                </a:lnTo>
                <a:lnTo>
                  <a:pt x="11014" y="122"/>
                </a:lnTo>
                <a:lnTo>
                  <a:pt x="11015" y="117"/>
                </a:lnTo>
                <a:lnTo>
                  <a:pt x="11016" y="113"/>
                </a:lnTo>
                <a:lnTo>
                  <a:pt x="11018" y="109"/>
                </a:lnTo>
                <a:lnTo>
                  <a:pt x="11018" y="109"/>
                </a:lnTo>
                <a:lnTo>
                  <a:pt x="11022" y="105"/>
                </a:lnTo>
                <a:lnTo>
                  <a:pt x="11026" y="102"/>
                </a:lnTo>
                <a:lnTo>
                  <a:pt x="11030" y="100"/>
                </a:lnTo>
                <a:lnTo>
                  <a:pt x="11034" y="99"/>
                </a:lnTo>
                <a:lnTo>
                  <a:pt x="11039" y="99"/>
                </a:lnTo>
                <a:lnTo>
                  <a:pt x="11043" y="100"/>
                </a:lnTo>
                <a:lnTo>
                  <a:pt x="11047" y="101"/>
                </a:lnTo>
                <a:lnTo>
                  <a:pt x="11052" y="103"/>
                </a:lnTo>
                <a:lnTo>
                  <a:pt x="11052" y="103"/>
                </a:lnTo>
                <a:lnTo>
                  <a:pt x="11073" y="119"/>
                </a:lnTo>
                <a:lnTo>
                  <a:pt x="11093" y="136"/>
                </a:lnTo>
                <a:lnTo>
                  <a:pt x="11112" y="152"/>
                </a:lnTo>
                <a:lnTo>
                  <a:pt x="11130" y="169"/>
                </a:lnTo>
                <a:lnTo>
                  <a:pt x="11148" y="186"/>
                </a:lnTo>
                <a:lnTo>
                  <a:pt x="11165" y="204"/>
                </a:lnTo>
                <a:lnTo>
                  <a:pt x="11180" y="223"/>
                </a:lnTo>
                <a:lnTo>
                  <a:pt x="11195" y="241"/>
                </a:lnTo>
                <a:lnTo>
                  <a:pt x="11195" y="241"/>
                </a:lnTo>
                <a:lnTo>
                  <a:pt x="11197" y="245"/>
                </a:lnTo>
                <a:lnTo>
                  <a:pt x="11199" y="250"/>
                </a:lnTo>
                <a:lnTo>
                  <a:pt x="11200" y="254"/>
                </a:lnTo>
                <a:lnTo>
                  <a:pt x="11199" y="258"/>
                </a:lnTo>
                <a:lnTo>
                  <a:pt x="11198" y="264"/>
                </a:lnTo>
                <a:lnTo>
                  <a:pt x="11197" y="268"/>
                </a:lnTo>
                <a:lnTo>
                  <a:pt x="11194" y="271"/>
                </a:lnTo>
                <a:lnTo>
                  <a:pt x="11191" y="274"/>
                </a:lnTo>
                <a:lnTo>
                  <a:pt x="11191" y="274"/>
                </a:lnTo>
                <a:lnTo>
                  <a:pt x="11187" y="277"/>
                </a:lnTo>
                <a:lnTo>
                  <a:pt x="11183" y="279"/>
                </a:lnTo>
                <a:lnTo>
                  <a:pt x="11176" y="280"/>
                </a:lnTo>
                <a:lnTo>
                  <a:pt x="11176" y="280"/>
                </a:lnTo>
                <a:close/>
                <a:moveTo>
                  <a:pt x="10704" y="48"/>
                </a:moveTo>
                <a:lnTo>
                  <a:pt x="10511" y="48"/>
                </a:lnTo>
                <a:lnTo>
                  <a:pt x="10511" y="48"/>
                </a:lnTo>
                <a:lnTo>
                  <a:pt x="10507" y="47"/>
                </a:lnTo>
                <a:lnTo>
                  <a:pt x="10502" y="46"/>
                </a:lnTo>
                <a:lnTo>
                  <a:pt x="10498" y="44"/>
                </a:lnTo>
                <a:lnTo>
                  <a:pt x="10495" y="41"/>
                </a:lnTo>
                <a:lnTo>
                  <a:pt x="10492" y="38"/>
                </a:lnTo>
                <a:lnTo>
                  <a:pt x="10489" y="33"/>
                </a:lnTo>
                <a:lnTo>
                  <a:pt x="10488" y="29"/>
                </a:lnTo>
                <a:lnTo>
                  <a:pt x="10487" y="25"/>
                </a:lnTo>
                <a:lnTo>
                  <a:pt x="10487" y="25"/>
                </a:lnTo>
                <a:lnTo>
                  <a:pt x="10488" y="19"/>
                </a:lnTo>
                <a:lnTo>
                  <a:pt x="10489" y="15"/>
                </a:lnTo>
                <a:lnTo>
                  <a:pt x="10492" y="11"/>
                </a:lnTo>
                <a:lnTo>
                  <a:pt x="10495" y="7"/>
                </a:lnTo>
                <a:lnTo>
                  <a:pt x="10498" y="4"/>
                </a:lnTo>
                <a:lnTo>
                  <a:pt x="10502" y="2"/>
                </a:lnTo>
                <a:lnTo>
                  <a:pt x="10507" y="1"/>
                </a:lnTo>
                <a:lnTo>
                  <a:pt x="10511" y="0"/>
                </a:lnTo>
                <a:lnTo>
                  <a:pt x="10704" y="0"/>
                </a:lnTo>
                <a:lnTo>
                  <a:pt x="10704" y="0"/>
                </a:lnTo>
                <a:lnTo>
                  <a:pt x="10708" y="1"/>
                </a:lnTo>
                <a:lnTo>
                  <a:pt x="10712" y="2"/>
                </a:lnTo>
                <a:lnTo>
                  <a:pt x="10717" y="4"/>
                </a:lnTo>
                <a:lnTo>
                  <a:pt x="10720" y="7"/>
                </a:lnTo>
                <a:lnTo>
                  <a:pt x="10723" y="11"/>
                </a:lnTo>
                <a:lnTo>
                  <a:pt x="10725" y="15"/>
                </a:lnTo>
                <a:lnTo>
                  <a:pt x="10728" y="19"/>
                </a:lnTo>
                <a:lnTo>
                  <a:pt x="10728" y="25"/>
                </a:lnTo>
                <a:lnTo>
                  <a:pt x="10728" y="25"/>
                </a:lnTo>
                <a:lnTo>
                  <a:pt x="10728" y="29"/>
                </a:lnTo>
                <a:lnTo>
                  <a:pt x="10725" y="33"/>
                </a:lnTo>
                <a:lnTo>
                  <a:pt x="10723" y="38"/>
                </a:lnTo>
                <a:lnTo>
                  <a:pt x="10720" y="41"/>
                </a:lnTo>
                <a:lnTo>
                  <a:pt x="10717" y="44"/>
                </a:lnTo>
                <a:lnTo>
                  <a:pt x="10712" y="46"/>
                </a:lnTo>
                <a:lnTo>
                  <a:pt x="10708" y="47"/>
                </a:lnTo>
                <a:lnTo>
                  <a:pt x="10704" y="48"/>
                </a:lnTo>
                <a:lnTo>
                  <a:pt x="10704" y="48"/>
                </a:lnTo>
                <a:close/>
                <a:moveTo>
                  <a:pt x="10151" y="48"/>
                </a:moveTo>
                <a:lnTo>
                  <a:pt x="9960" y="48"/>
                </a:lnTo>
                <a:lnTo>
                  <a:pt x="9960" y="48"/>
                </a:lnTo>
                <a:lnTo>
                  <a:pt x="9954" y="47"/>
                </a:lnTo>
                <a:lnTo>
                  <a:pt x="9950" y="46"/>
                </a:lnTo>
                <a:lnTo>
                  <a:pt x="9946" y="44"/>
                </a:lnTo>
                <a:lnTo>
                  <a:pt x="9942" y="41"/>
                </a:lnTo>
                <a:lnTo>
                  <a:pt x="9939" y="38"/>
                </a:lnTo>
                <a:lnTo>
                  <a:pt x="9937" y="33"/>
                </a:lnTo>
                <a:lnTo>
                  <a:pt x="9936" y="29"/>
                </a:lnTo>
                <a:lnTo>
                  <a:pt x="9936" y="25"/>
                </a:lnTo>
                <a:lnTo>
                  <a:pt x="9936" y="25"/>
                </a:lnTo>
                <a:lnTo>
                  <a:pt x="9936" y="19"/>
                </a:lnTo>
                <a:lnTo>
                  <a:pt x="9937" y="15"/>
                </a:lnTo>
                <a:lnTo>
                  <a:pt x="9939" y="11"/>
                </a:lnTo>
                <a:lnTo>
                  <a:pt x="9942" y="7"/>
                </a:lnTo>
                <a:lnTo>
                  <a:pt x="9946" y="4"/>
                </a:lnTo>
                <a:lnTo>
                  <a:pt x="9950" y="2"/>
                </a:lnTo>
                <a:lnTo>
                  <a:pt x="9954" y="1"/>
                </a:lnTo>
                <a:lnTo>
                  <a:pt x="9960" y="0"/>
                </a:lnTo>
                <a:lnTo>
                  <a:pt x="10151" y="0"/>
                </a:lnTo>
                <a:lnTo>
                  <a:pt x="10151" y="0"/>
                </a:lnTo>
                <a:lnTo>
                  <a:pt x="10157" y="1"/>
                </a:lnTo>
                <a:lnTo>
                  <a:pt x="10161" y="2"/>
                </a:lnTo>
                <a:lnTo>
                  <a:pt x="10165" y="4"/>
                </a:lnTo>
                <a:lnTo>
                  <a:pt x="10168" y="7"/>
                </a:lnTo>
                <a:lnTo>
                  <a:pt x="10172" y="11"/>
                </a:lnTo>
                <a:lnTo>
                  <a:pt x="10174" y="15"/>
                </a:lnTo>
                <a:lnTo>
                  <a:pt x="10175" y="19"/>
                </a:lnTo>
                <a:lnTo>
                  <a:pt x="10175" y="25"/>
                </a:lnTo>
                <a:lnTo>
                  <a:pt x="10175" y="25"/>
                </a:lnTo>
                <a:lnTo>
                  <a:pt x="10175" y="29"/>
                </a:lnTo>
                <a:lnTo>
                  <a:pt x="10174" y="33"/>
                </a:lnTo>
                <a:lnTo>
                  <a:pt x="10172" y="38"/>
                </a:lnTo>
                <a:lnTo>
                  <a:pt x="10168" y="41"/>
                </a:lnTo>
                <a:lnTo>
                  <a:pt x="10165" y="44"/>
                </a:lnTo>
                <a:lnTo>
                  <a:pt x="10161" y="46"/>
                </a:lnTo>
                <a:lnTo>
                  <a:pt x="10157" y="47"/>
                </a:lnTo>
                <a:lnTo>
                  <a:pt x="10151" y="48"/>
                </a:lnTo>
                <a:lnTo>
                  <a:pt x="10151" y="48"/>
                </a:lnTo>
                <a:close/>
                <a:moveTo>
                  <a:pt x="9600" y="48"/>
                </a:moveTo>
                <a:lnTo>
                  <a:pt x="9407" y="48"/>
                </a:lnTo>
                <a:lnTo>
                  <a:pt x="9407" y="48"/>
                </a:lnTo>
                <a:lnTo>
                  <a:pt x="9403" y="47"/>
                </a:lnTo>
                <a:lnTo>
                  <a:pt x="9398" y="46"/>
                </a:lnTo>
                <a:lnTo>
                  <a:pt x="9394" y="44"/>
                </a:lnTo>
                <a:lnTo>
                  <a:pt x="9391" y="41"/>
                </a:lnTo>
                <a:lnTo>
                  <a:pt x="9388" y="38"/>
                </a:lnTo>
                <a:lnTo>
                  <a:pt x="9385" y="33"/>
                </a:lnTo>
                <a:lnTo>
                  <a:pt x="9384" y="29"/>
                </a:lnTo>
                <a:lnTo>
                  <a:pt x="9383" y="25"/>
                </a:lnTo>
                <a:lnTo>
                  <a:pt x="9383" y="25"/>
                </a:lnTo>
                <a:lnTo>
                  <a:pt x="9384" y="19"/>
                </a:lnTo>
                <a:lnTo>
                  <a:pt x="9385" y="15"/>
                </a:lnTo>
                <a:lnTo>
                  <a:pt x="9388" y="11"/>
                </a:lnTo>
                <a:lnTo>
                  <a:pt x="9391" y="7"/>
                </a:lnTo>
                <a:lnTo>
                  <a:pt x="9394" y="4"/>
                </a:lnTo>
                <a:lnTo>
                  <a:pt x="9398" y="2"/>
                </a:lnTo>
                <a:lnTo>
                  <a:pt x="9403" y="1"/>
                </a:lnTo>
                <a:lnTo>
                  <a:pt x="9407" y="0"/>
                </a:lnTo>
                <a:lnTo>
                  <a:pt x="9600" y="0"/>
                </a:lnTo>
                <a:lnTo>
                  <a:pt x="9600" y="0"/>
                </a:lnTo>
                <a:lnTo>
                  <a:pt x="9604" y="1"/>
                </a:lnTo>
                <a:lnTo>
                  <a:pt x="9608" y="2"/>
                </a:lnTo>
                <a:lnTo>
                  <a:pt x="9613" y="4"/>
                </a:lnTo>
                <a:lnTo>
                  <a:pt x="9616" y="7"/>
                </a:lnTo>
                <a:lnTo>
                  <a:pt x="9619" y="11"/>
                </a:lnTo>
                <a:lnTo>
                  <a:pt x="9621" y="15"/>
                </a:lnTo>
                <a:lnTo>
                  <a:pt x="9623" y="19"/>
                </a:lnTo>
                <a:lnTo>
                  <a:pt x="9623" y="25"/>
                </a:lnTo>
                <a:lnTo>
                  <a:pt x="9623" y="25"/>
                </a:lnTo>
                <a:lnTo>
                  <a:pt x="9623" y="29"/>
                </a:lnTo>
                <a:lnTo>
                  <a:pt x="9621" y="33"/>
                </a:lnTo>
                <a:lnTo>
                  <a:pt x="9619" y="38"/>
                </a:lnTo>
                <a:lnTo>
                  <a:pt x="9616" y="41"/>
                </a:lnTo>
                <a:lnTo>
                  <a:pt x="9613" y="44"/>
                </a:lnTo>
                <a:lnTo>
                  <a:pt x="9608" y="46"/>
                </a:lnTo>
                <a:lnTo>
                  <a:pt x="9604" y="47"/>
                </a:lnTo>
                <a:lnTo>
                  <a:pt x="9600" y="48"/>
                </a:lnTo>
                <a:lnTo>
                  <a:pt x="9600" y="48"/>
                </a:lnTo>
                <a:close/>
                <a:moveTo>
                  <a:pt x="9047" y="48"/>
                </a:moveTo>
                <a:lnTo>
                  <a:pt x="8856" y="48"/>
                </a:lnTo>
                <a:lnTo>
                  <a:pt x="8856" y="48"/>
                </a:lnTo>
                <a:lnTo>
                  <a:pt x="8851" y="47"/>
                </a:lnTo>
                <a:lnTo>
                  <a:pt x="8846" y="46"/>
                </a:lnTo>
                <a:lnTo>
                  <a:pt x="8843" y="44"/>
                </a:lnTo>
                <a:lnTo>
                  <a:pt x="8838" y="41"/>
                </a:lnTo>
                <a:lnTo>
                  <a:pt x="8836" y="38"/>
                </a:lnTo>
                <a:lnTo>
                  <a:pt x="8833" y="33"/>
                </a:lnTo>
                <a:lnTo>
                  <a:pt x="8832" y="29"/>
                </a:lnTo>
                <a:lnTo>
                  <a:pt x="8832" y="25"/>
                </a:lnTo>
                <a:lnTo>
                  <a:pt x="8832" y="25"/>
                </a:lnTo>
                <a:lnTo>
                  <a:pt x="8832" y="19"/>
                </a:lnTo>
                <a:lnTo>
                  <a:pt x="8833" y="15"/>
                </a:lnTo>
                <a:lnTo>
                  <a:pt x="8836" y="11"/>
                </a:lnTo>
                <a:lnTo>
                  <a:pt x="8838" y="7"/>
                </a:lnTo>
                <a:lnTo>
                  <a:pt x="8843" y="4"/>
                </a:lnTo>
                <a:lnTo>
                  <a:pt x="8846" y="2"/>
                </a:lnTo>
                <a:lnTo>
                  <a:pt x="8851" y="1"/>
                </a:lnTo>
                <a:lnTo>
                  <a:pt x="8856" y="0"/>
                </a:lnTo>
                <a:lnTo>
                  <a:pt x="9047" y="0"/>
                </a:lnTo>
                <a:lnTo>
                  <a:pt x="9047" y="0"/>
                </a:lnTo>
                <a:lnTo>
                  <a:pt x="9053" y="1"/>
                </a:lnTo>
                <a:lnTo>
                  <a:pt x="9057" y="2"/>
                </a:lnTo>
                <a:lnTo>
                  <a:pt x="9061" y="4"/>
                </a:lnTo>
                <a:lnTo>
                  <a:pt x="9064" y="7"/>
                </a:lnTo>
                <a:lnTo>
                  <a:pt x="9068" y="11"/>
                </a:lnTo>
                <a:lnTo>
                  <a:pt x="9070" y="15"/>
                </a:lnTo>
                <a:lnTo>
                  <a:pt x="9071" y="19"/>
                </a:lnTo>
                <a:lnTo>
                  <a:pt x="9072" y="25"/>
                </a:lnTo>
                <a:lnTo>
                  <a:pt x="9072" y="25"/>
                </a:lnTo>
                <a:lnTo>
                  <a:pt x="9071" y="29"/>
                </a:lnTo>
                <a:lnTo>
                  <a:pt x="9070" y="33"/>
                </a:lnTo>
                <a:lnTo>
                  <a:pt x="9068" y="38"/>
                </a:lnTo>
                <a:lnTo>
                  <a:pt x="9064" y="41"/>
                </a:lnTo>
                <a:lnTo>
                  <a:pt x="9061" y="44"/>
                </a:lnTo>
                <a:lnTo>
                  <a:pt x="9057" y="46"/>
                </a:lnTo>
                <a:lnTo>
                  <a:pt x="9053" y="47"/>
                </a:lnTo>
                <a:lnTo>
                  <a:pt x="9047" y="48"/>
                </a:lnTo>
                <a:lnTo>
                  <a:pt x="9047" y="48"/>
                </a:lnTo>
                <a:close/>
                <a:moveTo>
                  <a:pt x="8496" y="48"/>
                </a:moveTo>
                <a:lnTo>
                  <a:pt x="8304" y="48"/>
                </a:lnTo>
                <a:lnTo>
                  <a:pt x="8304" y="48"/>
                </a:lnTo>
                <a:lnTo>
                  <a:pt x="8299" y="47"/>
                </a:lnTo>
                <a:lnTo>
                  <a:pt x="8294" y="46"/>
                </a:lnTo>
                <a:lnTo>
                  <a:pt x="8290" y="44"/>
                </a:lnTo>
                <a:lnTo>
                  <a:pt x="8287" y="41"/>
                </a:lnTo>
                <a:lnTo>
                  <a:pt x="8284" y="38"/>
                </a:lnTo>
                <a:lnTo>
                  <a:pt x="8281" y="33"/>
                </a:lnTo>
                <a:lnTo>
                  <a:pt x="8280" y="29"/>
                </a:lnTo>
                <a:lnTo>
                  <a:pt x="8279" y="25"/>
                </a:lnTo>
                <a:lnTo>
                  <a:pt x="8279" y="25"/>
                </a:lnTo>
                <a:lnTo>
                  <a:pt x="8280" y="19"/>
                </a:lnTo>
                <a:lnTo>
                  <a:pt x="8281" y="15"/>
                </a:lnTo>
                <a:lnTo>
                  <a:pt x="8284" y="11"/>
                </a:lnTo>
                <a:lnTo>
                  <a:pt x="8287" y="7"/>
                </a:lnTo>
                <a:lnTo>
                  <a:pt x="8290" y="4"/>
                </a:lnTo>
                <a:lnTo>
                  <a:pt x="8294" y="2"/>
                </a:lnTo>
                <a:lnTo>
                  <a:pt x="8299" y="1"/>
                </a:lnTo>
                <a:lnTo>
                  <a:pt x="8304" y="0"/>
                </a:lnTo>
                <a:lnTo>
                  <a:pt x="8496" y="0"/>
                </a:lnTo>
                <a:lnTo>
                  <a:pt x="8496" y="0"/>
                </a:lnTo>
                <a:lnTo>
                  <a:pt x="8500" y="1"/>
                </a:lnTo>
                <a:lnTo>
                  <a:pt x="8504" y="2"/>
                </a:lnTo>
                <a:lnTo>
                  <a:pt x="8509" y="4"/>
                </a:lnTo>
                <a:lnTo>
                  <a:pt x="8513" y="7"/>
                </a:lnTo>
                <a:lnTo>
                  <a:pt x="8515" y="11"/>
                </a:lnTo>
                <a:lnTo>
                  <a:pt x="8517" y="15"/>
                </a:lnTo>
                <a:lnTo>
                  <a:pt x="8519" y="19"/>
                </a:lnTo>
                <a:lnTo>
                  <a:pt x="8519" y="25"/>
                </a:lnTo>
                <a:lnTo>
                  <a:pt x="8519" y="25"/>
                </a:lnTo>
                <a:lnTo>
                  <a:pt x="8519" y="29"/>
                </a:lnTo>
                <a:lnTo>
                  <a:pt x="8517" y="33"/>
                </a:lnTo>
                <a:lnTo>
                  <a:pt x="8515" y="38"/>
                </a:lnTo>
                <a:lnTo>
                  <a:pt x="8513" y="41"/>
                </a:lnTo>
                <a:lnTo>
                  <a:pt x="8509" y="44"/>
                </a:lnTo>
                <a:lnTo>
                  <a:pt x="8504" y="46"/>
                </a:lnTo>
                <a:lnTo>
                  <a:pt x="8500" y="47"/>
                </a:lnTo>
                <a:lnTo>
                  <a:pt x="8496" y="48"/>
                </a:lnTo>
                <a:lnTo>
                  <a:pt x="8496" y="48"/>
                </a:lnTo>
                <a:close/>
                <a:moveTo>
                  <a:pt x="7943" y="48"/>
                </a:moveTo>
                <a:lnTo>
                  <a:pt x="7751" y="48"/>
                </a:lnTo>
                <a:lnTo>
                  <a:pt x="7751" y="48"/>
                </a:lnTo>
                <a:lnTo>
                  <a:pt x="7747" y="47"/>
                </a:lnTo>
                <a:lnTo>
                  <a:pt x="7742" y="46"/>
                </a:lnTo>
                <a:lnTo>
                  <a:pt x="7739" y="44"/>
                </a:lnTo>
                <a:lnTo>
                  <a:pt x="7734" y="41"/>
                </a:lnTo>
                <a:lnTo>
                  <a:pt x="7732" y="38"/>
                </a:lnTo>
                <a:lnTo>
                  <a:pt x="7730" y="33"/>
                </a:lnTo>
                <a:lnTo>
                  <a:pt x="7728" y="29"/>
                </a:lnTo>
                <a:lnTo>
                  <a:pt x="7728" y="25"/>
                </a:lnTo>
                <a:lnTo>
                  <a:pt x="7728" y="25"/>
                </a:lnTo>
                <a:lnTo>
                  <a:pt x="7728" y="19"/>
                </a:lnTo>
                <a:lnTo>
                  <a:pt x="7730" y="15"/>
                </a:lnTo>
                <a:lnTo>
                  <a:pt x="7732" y="11"/>
                </a:lnTo>
                <a:lnTo>
                  <a:pt x="7734" y="7"/>
                </a:lnTo>
                <a:lnTo>
                  <a:pt x="7739" y="4"/>
                </a:lnTo>
                <a:lnTo>
                  <a:pt x="7742" y="2"/>
                </a:lnTo>
                <a:lnTo>
                  <a:pt x="7747" y="1"/>
                </a:lnTo>
                <a:lnTo>
                  <a:pt x="7751" y="0"/>
                </a:lnTo>
                <a:lnTo>
                  <a:pt x="7943" y="0"/>
                </a:lnTo>
                <a:lnTo>
                  <a:pt x="7943" y="0"/>
                </a:lnTo>
                <a:lnTo>
                  <a:pt x="7949" y="1"/>
                </a:lnTo>
                <a:lnTo>
                  <a:pt x="7953" y="2"/>
                </a:lnTo>
                <a:lnTo>
                  <a:pt x="7957" y="4"/>
                </a:lnTo>
                <a:lnTo>
                  <a:pt x="7960" y="7"/>
                </a:lnTo>
                <a:lnTo>
                  <a:pt x="7964" y="11"/>
                </a:lnTo>
                <a:lnTo>
                  <a:pt x="7966" y="15"/>
                </a:lnTo>
                <a:lnTo>
                  <a:pt x="7967" y="19"/>
                </a:lnTo>
                <a:lnTo>
                  <a:pt x="7968" y="25"/>
                </a:lnTo>
                <a:lnTo>
                  <a:pt x="7968" y="25"/>
                </a:lnTo>
                <a:lnTo>
                  <a:pt x="7967" y="29"/>
                </a:lnTo>
                <a:lnTo>
                  <a:pt x="7966" y="33"/>
                </a:lnTo>
                <a:lnTo>
                  <a:pt x="7964" y="38"/>
                </a:lnTo>
                <a:lnTo>
                  <a:pt x="7960" y="41"/>
                </a:lnTo>
                <a:lnTo>
                  <a:pt x="7957" y="44"/>
                </a:lnTo>
                <a:lnTo>
                  <a:pt x="7953" y="46"/>
                </a:lnTo>
                <a:lnTo>
                  <a:pt x="7949" y="47"/>
                </a:lnTo>
                <a:lnTo>
                  <a:pt x="7943" y="48"/>
                </a:lnTo>
                <a:lnTo>
                  <a:pt x="7943" y="48"/>
                </a:lnTo>
                <a:close/>
                <a:moveTo>
                  <a:pt x="7392" y="48"/>
                </a:moveTo>
                <a:lnTo>
                  <a:pt x="7200" y="48"/>
                </a:lnTo>
                <a:lnTo>
                  <a:pt x="7200" y="48"/>
                </a:lnTo>
                <a:lnTo>
                  <a:pt x="7195" y="47"/>
                </a:lnTo>
                <a:lnTo>
                  <a:pt x="7190" y="46"/>
                </a:lnTo>
                <a:lnTo>
                  <a:pt x="7186" y="44"/>
                </a:lnTo>
                <a:lnTo>
                  <a:pt x="7183" y="41"/>
                </a:lnTo>
                <a:lnTo>
                  <a:pt x="7180" y="38"/>
                </a:lnTo>
                <a:lnTo>
                  <a:pt x="7177" y="33"/>
                </a:lnTo>
                <a:lnTo>
                  <a:pt x="7176" y="29"/>
                </a:lnTo>
                <a:lnTo>
                  <a:pt x="7175" y="25"/>
                </a:lnTo>
                <a:lnTo>
                  <a:pt x="7175" y="25"/>
                </a:lnTo>
                <a:lnTo>
                  <a:pt x="7176" y="19"/>
                </a:lnTo>
                <a:lnTo>
                  <a:pt x="7177" y="15"/>
                </a:lnTo>
                <a:lnTo>
                  <a:pt x="7180" y="11"/>
                </a:lnTo>
                <a:lnTo>
                  <a:pt x="7183" y="7"/>
                </a:lnTo>
                <a:lnTo>
                  <a:pt x="7186" y="4"/>
                </a:lnTo>
                <a:lnTo>
                  <a:pt x="7190" y="2"/>
                </a:lnTo>
                <a:lnTo>
                  <a:pt x="7195" y="1"/>
                </a:lnTo>
                <a:lnTo>
                  <a:pt x="7200" y="0"/>
                </a:lnTo>
                <a:lnTo>
                  <a:pt x="7392" y="0"/>
                </a:lnTo>
                <a:lnTo>
                  <a:pt x="7392" y="0"/>
                </a:lnTo>
                <a:lnTo>
                  <a:pt x="7396" y="1"/>
                </a:lnTo>
                <a:lnTo>
                  <a:pt x="7401" y="2"/>
                </a:lnTo>
                <a:lnTo>
                  <a:pt x="7405" y="4"/>
                </a:lnTo>
                <a:lnTo>
                  <a:pt x="7409" y="7"/>
                </a:lnTo>
                <a:lnTo>
                  <a:pt x="7411" y="11"/>
                </a:lnTo>
                <a:lnTo>
                  <a:pt x="7413" y="15"/>
                </a:lnTo>
                <a:lnTo>
                  <a:pt x="7415" y="19"/>
                </a:lnTo>
                <a:lnTo>
                  <a:pt x="7415" y="25"/>
                </a:lnTo>
                <a:lnTo>
                  <a:pt x="7415" y="25"/>
                </a:lnTo>
                <a:lnTo>
                  <a:pt x="7415" y="29"/>
                </a:lnTo>
                <a:lnTo>
                  <a:pt x="7413" y="33"/>
                </a:lnTo>
                <a:lnTo>
                  <a:pt x="7411" y="38"/>
                </a:lnTo>
                <a:lnTo>
                  <a:pt x="7409" y="41"/>
                </a:lnTo>
                <a:lnTo>
                  <a:pt x="7405" y="44"/>
                </a:lnTo>
                <a:lnTo>
                  <a:pt x="7401" y="46"/>
                </a:lnTo>
                <a:lnTo>
                  <a:pt x="7396" y="47"/>
                </a:lnTo>
                <a:lnTo>
                  <a:pt x="7392" y="48"/>
                </a:lnTo>
                <a:lnTo>
                  <a:pt x="7392" y="48"/>
                </a:lnTo>
                <a:close/>
                <a:moveTo>
                  <a:pt x="6839" y="48"/>
                </a:moveTo>
                <a:lnTo>
                  <a:pt x="6647" y="48"/>
                </a:lnTo>
                <a:lnTo>
                  <a:pt x="6647" y="48"/>
                </a:lnTo>
                <a:lnTo>
                  <a:pt x="6643" y="47"/>
                </a:lnTo>
                <a:lnTo>
                  <a:pt x="6638" y="46"/>
                </a:lnTo>
                <a:lnTo>
                  <a:pt x="6635" y="44"/>
                </a:lnTo>
                <a:lnTo>
                  <a:pt x="6630" y="41"/>
                </a:lnTo>
                <a:lnTo>
                  <a:pt x="6628" y="38"/>
                </a:lnTo>
                <a:lnTo>
                  <a:pt x="6626" y="33"/>
                </a:lnTo>
                <a:lnTo>
                  <a:pt x="6624" y="29"/>
                </a:lnTo>
                <a:lnTo>
                  <a:pt x="6624" y="25"/>
                </a:lnTo>
                <a:lnTo>
                  <a:pt x="6624" y="25"/>
                </a:lnTo>
                <a:lnTo>
                  <a:pt x="6624" y="19"/>
                </a:lnTo>
                <a:lnTo>
                  <a:pt x="6626" y="15"/>
                </a:lnTo>
                <a:lnTo>
                  <a:pt x="6628" y="11"/>
                </a:lnTo>
                <a:lnTo>
                  <a:pt x="6630" y="7"/>
                </a:lnTo>
                <a:lnTo>
                  <a:pt x="6635" y="4"/>
                </a:lnTo>
                <a:lnTo>
                  <a:pt x="6638" y="2"/>
                </a:lnTo>
                <a:lnTo>
                  <a:pt x="6643" y="1"/>
                </a:lnTo>
                <a:lnTo>
                  <a:pt x="6647" y="0"/>
                </a:lnTo>
                <a:lnTo>
                  <a:pt x="6839" y="0"/>
                </a:lnTo>
                <a:lnTo>
                  <a:pt x="6839" y="0"/>
                </a:lnTo>
                <a:lnTo>
                  <a:pt x="6845" y="1"/>
                </a:lnTo>
                <a:lnTo>
                  <a:pt x="6849" y="2"/>
                </a:lnTo>
                <a:lnTo>
                  <a:pt x="6853" y="4"/>
                </a:lnTo>
                <a:lnTo>
                  <a:pt x="6856" y="7"/>
                </a:lnTo>
                <a:lnTo>
                  <a:pt x="6860" y="11"/>
                </a:lnTo>
                <a:lnTo>
                  <a:pt x="6862" y="15"/>
                </a:lnTo>
                <a:lnTo>
                  <a:pt x="6863" y="19"/>
                </a:lnTo>
                <a:lnTo>
                  <a:pt x="6864" y="25"/>
                </a:lnTo>
                <a:lnTo>
                  <a:pt x="6864" y="25"/>
                </a:lnTo>
                <a:lnTo>
                  <a:pt x="6863" y="29"/>
                </a:lnTo>
                <a:lnTo>
                  <a:pt x="6862" y="33"/>
                </a:lnTo>
                <a:lnTo>
                  <a:pt x="6860" y="38"/>
                </a:lnTo>
                <a:lnTo>
                  <a:pt x="6856" y="41"/>
                </a:lnTo>
                <a:lnTo>
                  <a:pt x="6853" y="44"/>
                </a:lnTo>
                <a:lnTo>
                  <a:pt x="6849" y="46"/>
                </a:lnTo>
                <a:lnTo>
                  <a:pt x="6845" y="47"/>
                </a:lnTo>
                <a:lnTo>
                  <a:pt x="6839" y="48"/>
                </a:lnTo>
                <a:lnTo>
                  <a:pt x="6839" y="48"/>
                </a:lnTo>
                <a:close/>
                <a:moveTo>
                  <a:pt x="6288" y="48"/>
                </a:moveTo>
                <a:lnTo>
                  <a:pt x="6096" y="48"/>
                </a:lnTo>
                <a:lnTo>
                  <a:pt x="6096" y="48"/>
                </a:lnTo>
                <a:lnTo>
                  <a:pt x="6091" y="47"/>
                </a:lnTo>
                <a:lnTo>
                  <a:pt x="6086" y="46"/>
                </a:lnTo>
                <a:lnTo>
                  <a:pt x="6082" y="44"/>
                </a:lnTo>
                <a:lnTo>
                  <a:pt x="6079" y="41"/>
                </a:lnTo>
                <a:lnTo>
                  <a:pt x="6075" y="38"/>
                </a:lnTo>
                <a:lnTo>
                  <a:pt x="6073" y="33"/>
                </a:lnTo>
                <a:lnTo>
                  <a:pt x="6072" y="29"/>
                </a:lnTo>
                <a:lnTo>
                  <a:pt x="6071" y="25"/>
                </a:lnTo>
                <a:lnTo>
                  <a:pt x="6071" y="25"/>
                </a:lnTo>
                <a:lnTo>
                  <a:pt x="6072" y="19"/>
                </a:lnTo>
                <a:lnTo>
                  <a:pt x="6073" y="15"/>
                </a:lnTo>
                <a:lnTo>
                  <a:pt x="6075" y="11"/>
                </a:lnTo>
                <a:lnTo>
                  <a:pt x="6079" y="7"/>
                </a:lnTo>
                <a:lnTo>
                  <a:pt x="6082" y="4"/>
                </a:lnTo>
                <a:lnTo>
                  <a:pt x="6086" y="2"/>
                </a:lnTo>
                <a:lnTo>
                  <a:pt x="6091" y="1"/>
                </a:lnTo>
                <a:lnTo>
                  <a:pt x="6096" y="0"/>
                </a:lnTo>
                <a:lnTo>
                  <a:pt x="6288" y="0"/>
                </a:lnTo>
                <a:lnTo>
                  <a:pt x="6288" y="0"/>
                </a:lnTo>
                <a:lnTo>
                  <a:pt x="6292" y="1"/>
                </a:lnTo>
                <a:lnTo>
                  <a:pt x="6297" y="2"/>
                </a:lnTo>
                <a:lnTo>
                  <a:pt x="6301" y="4"/>
                </a:lnTo>
                <a:lnTo>
                  <a:pt x="6305" y="7"/>
                </a:lnTo>
                <a:lnTo>
                  <a:pt x="6307" y="11"/>
                </a:lnTo>
                <a:lnTo>
                  <a:pt x="6309" y="15"/>
                </a:lnTo>
                <a:lnTo>
                  <a:pt x="6311" y="19"/>
                </a:lnTo>
                <a:lnTo>
                  <a:pt x="6311" y="25"/>
                </a:lnTo>
                <a:lnTo>
                  <a:pt x="6311" y="25"/>
                </a:lnTo>
                <a:lnTo>
                  <a:pt x="6311" y="29"/>
                </a:lnTo>
                <a:lnTo>
                  <a:pt x="6309" y="33"/>
                </a:lnTo>
                <a:lnTo>
                  <a:pt x="6307" y="38"/>
                </a:lnTo>
                <a:lnTo>
                  <a:pt x="6305" y="41"/>
                </a:lnTo>
                <a:lnTo>
                  <a:pt x="6301" y="44"/>
                </a:lnTo>
                <a:lnTo>
                  <a:pt x="6297" y="46"/>
                </a:lnTo>
                <a:lnTo>
                  <a:pt x="6292" y="47"/>
                </a:lnTo>
                <a:lnTo>
                  <a:pt x="6288" y="48"/>
                </a:lnTo>
                <a:lnTo>
                  <a:pt x="6288" y="48"/>
                </a:lnTo>
                <a:close/>
                <a:moveTo>
                  <a:pt x="5735" y="48"/>
                </a:moveTo>
                <a:lnTo>
                  <a:pt x="5543" y="48"/>
                </a:lnTo>
                <a:lnTo>
                  <a:pt x="5543" y="48"/>
                </a:lnTo>
                <a:lnTo>
                  <a:pt x="5539" y="47"/>
                </a:lnTo>
                <a:lnTo>
                  <a:pt x="5534" y="46"/>
                </a:lnTo>
                <a:lnTo>
                  <a:pt x="5530" y="44"/>
                </a:lnTo>
                <a:lnTo>
                  <a:pt x="5526" y="41"/>
                </a:lnTo>
                <a:lnTo>
                  <a:pt x="5524" y="38"/>
                </a:lnTo>
                <a:lnTo>
                  <a:pt x="5522" y="33"/>
                </a:lnTo>
                <a:lnTo>
                  <a:pt x="5520" y="29"/>
                </a:lnTo>
                <a:lnTo>
                  <a:pt x="5520" y="25"/>
                </a:lnTo>
                <a:lnTo>
                  <a:pt x="5520" y="25"/>
                </a:lnTo>
                <a:lnTo>
                  <a:pt x="5520" y="19"/>
                </a:lnTo>
                <a:lnTo>
                  <a:pt x="5522" y="15"/>
                </a:lnTo>
                <a:lnTo>
                  <a:pt x="5524" y="11"/>
                </a:lnTo>
                <a:lnTo>
                  <a:pt x="5526" y="7"/>
                </a:lnTo>
                <a:lnTo>
                  <a:pt x="5530" y="4"/>
                </a:lnTo>
                <a:lnTo>
                  <a:pt x="5534" y="2"/>
                </a:lnTo>
                <a:lnTo>
                  <a:pt x="5539" y="1"/>
                </a:lnTo>
                <a:lnTo>
                  <a:pt x="5543" y="0"/>
                </a:lnTo>
                <a:lnTo>
                  <a:pt x="5735" y="0"/>
                </a:lnTo>
                <a:lnTo>
                  <a:pt x="5735" y="0"/>
                </a:lnTo>
                <a:lnTo>
                  <a:pt x="5741" y="1"/>
                </a:lnTo>
                <a:lnTo>
                  <a:pt x="5745" y="2"/>
                </a:lnTo>
                <a:lnTo>
                  <a:pt x="5749" y="4"/>
                </a:lnTo>
                <a:lnTo>
                  <a:pt x="5752" y="7"/>
                </a:lnTo>
                <a:lnTo>
                  <a:pt x="5756" y="11"/>
                </a:lnTo>
                <a:lnTo>
                  <a:pt x="5758" y="15"/>
                </a:lnTo>
                <a:lnTo>
                  <a:pt x="5759" y="19"/>
                </a:lnTo>
                <a:lnTo>
                  <a:pt x="5760" y="25"/>
                </a:lnTo>
                <a:lnTo>
                  <a:pt x="5760" y="25"/>
                </a:lnTo>
                <a:lnTo>
                  <a:pt x="5759" y="29"/>
                </a:lnTo>
                <a:lnTo>
                  <a:pt x="5758" y="33"/>
                </a:lnTo>
                <a:lnTo>
                  <a:pt x="5756" y="38"/>
                </a:lnTo>
                <a:lnTo>
                  <a:pt x="5752" y="41"/>
                </a:lnTo>
                <a:lnTo>
                  <a:pt x="5749" y="44"/>
                </a:lnTo>
                <a:lnTo>
                  <a:pt x="5745" y="46"/>
                </a:lnTo>
                <a:lnTo>
                  <a:pt x="5741" y="47"/>
                </a:lnTo>
                <a:lnTo>
                  <a:pt x="5735" y="48"/>
                </a:lnTo>
                <a:lnTo>
                  <a:pt x="5735" y="48"/>
                </a:lnTo>
                <a:close/>
                <a:moveTo>
                  <a:pt x="5184" y="48"/>
                </a:moveTo>
                <a:lnTo>
                  <a:pt x="4992" y="48"/>
                </a:lnTo>
                <a:lnTo>
                  <a:pt x="4992" y="48"/>
                </a:lnTo>
                <a:lnTo>
                  <a:pt x="4987" y="47"/>
                </a:lnTo>
                <a:lnTo>
                  <a:pt x="4982" y="46"/>
                </a:lnTo>
                <a:lnTo>
                  <a:pt x="4978" y="44"/>
                </a:lnTo>
                <a:lnTo>
                  <a:pt x="4975" y="41"/>
                </a:lnTo>
                <a:lnTo>
                  <a:pt x="4971" y="38"/>
                </a:lnTo>
                <a:lnTo>
                  <a:pt x="4969" y="33"/>
                </a:lnTo>
                <a:lnTo>
                  <a:pt x="4968" y="29"/>
                </a:lnTo>
                <a:lnTo>
                  <a:pt x="4967" y="25"/>
                </a:lnTo>
                <a:lnTo>
                  <a:pt x="4967" y="25"/>
                </a:lnTo>
                <a:lnTo>
                  <a:pt x="4968" y="19"/>
                </a:lnTo>
                <a:lnTo>
                  <a:pt x="4969" y="15"/>
                </a:lnTo>
                <a:lnTo>
                  <a:pt x="4971" y="11"/>
                </a:lnTo>
                <a:lnTo>
                  <a:pt x="4975" y="7"/>
                </a:lnTo>
                <a:lnTo>
                  <a:pt x="4978" y="4"/>
                </a:lnTo>
                <a:lnTo>
                  <a:pt x="4982" y="2"/>
                </a:lnTo>
                <a:lnTo>
                  <a:pt x="4987" y="1"/>
                </a:lnTo>
                <a:lnTo>
                  <a:pt x="4992" y="0"/>
                </a:lnTo>
                <a:lnTo>
                  <a:pt x="5184" y="0"/>
                </a:lnTo>
                <a:lnTo>
                  <a:pt x="5184" y="0"/>
                </a:lnTo>
                <a:lnTo>
                  <a:pt x="5188" y="1"/>
                </a:lnTo>
                <a:lnTo>
                  <a:pt x="5193" y="2"/>
                </a:lnTo>
                <a:lnTo>
                  <a:pt x="5197" y="4"/>
                </a:lnTo>
                <a:lnTo>
                  <a:pt x="5201" y="7"/>
                </a:lnTo>
                <a:lnTo>
                  <a:pt x="5203" y="11"/>
                </a:lnTo>
                <a:lnTo>
                  <a:pt x="5205" y="15"/>
                </a:lnTo>
                <a:lnTo>
                  <a:pt x="5207" y="19"/>
                </a:lnTo>
                <a:lnTo>
                  <a:pt x="5207" y="25"/>
                </a:lnTo>
                <a:lnTo>
                  <a:pt x="5207" y="25"/>
                </a:lnTo>
                <a:lnTo>
                  <a:pt x="5207" y="29"/>
                </a:lnTo>
                <a:lnTo>
                  <a:pt x="5205" y="33"/>
                </a:lnTo>
                <a:lnTo>
                  <a:pt x="5203" y="38"/>
                </a:lnTo>
                <a:lnTo>
                  <a:pt x="5201" y="41"/>
                </a:lnTo>
                <a:lnTo>
                  <a:pt x="5197" y="44"/>
                </a:lnTo>
                <a:lnTo>
                  <a:pt x="5193" y="46"/>
                </a:lnTo>
                <a:lnTo>
                  <a:pt x="5188" y="47"/>
                </a:lnTo>
                <a:lnTo>
                  <a:pt x="5184" y="48"/>
                </a:lnTo>
                <a:lnTo>
                  <a:pt x="5184" y="48"/>
                </a:lnTo>
                <a:close/>
                <a:moveTo>
                  <a:pt x="4631" y="48"/>
                </a:moveTo>
                <a:lnTo>
                  <a:pt x="4439" y="48"/>
                </a:lnTo>
                <a:lnTo>
                  <a:pt x="4439" y="48"/>
                </a:lnTo>
                <a:lnTo>
                  <a:pt x="4435" y="47"/>
                </a:lnTo>
                <a:lnTo>
                  <a:pt x="4431" y="46"/>
                </a:lnTo>
                <a:lnTo>
                  <a:pt x="4426" y="44"/>
                </a:lnTo>
                <a:lnTo>
                  <a:pt x="4422" y="41"/>
                </a:lnTo>
                <a:lnTo>
                  <a:pt x="4420" y="38"/>
                </a:lnTo>
                <a:lnTo>
                  <a:pt x="4418" y="33"/>
                </a:lnTo>
                <a:lnTo>
                  <a:pt x="4416" y="29"/>
                </a:lnTo>
                <a:lnTo>
                  <a:pt x="4416" y="25"/>
                </a:lnTo>
                <a:lnTo>
                  <a:pt x="4416" y="25"/>
                </a:lnTo>
                <a:lnTo>
                  <a:pt x="4416" y="19"/>
                </a:lnTo>
                <a:lnTo>
                  <a:pt x="4418" y="15"/>
                </a:lnTo>
                <a:lnTo>
                  <a:pt x="4420" y="11"/>
                </a:lnTo>
                <a:lnTo>
                  <a:pt x="4422" y="7"/>
                </a:lnTo>
                <a:lnTo>
                  <a:pt x="4426" y="4"/>
                </a:lnTo>
                <a:lnTo>
                  <a:pt x="4431" y="2"/>
                </a:lnTo>
                <a:lnTo>
                  <a:pt x="4435" y="1"/>
                </a:lnTo>
                <a:lnTo>
                  <a:pt x="4439" y="0"/>
                </a:lnTo>
                <a:lnTo>
                  <a:pt x="4631" y="0"/>
                </a:lnTo>
                <a:lnTo>
                  <a:pt x="4631" y="0"/>
                </a:lnTo>
                <a:lnTo>
                  <a:pt x="4636" y="1"/>
                </a:lnTo>
                <a:lnTo>
                  <a:pt x="4641" y="2"/>
                </a:lnTo>
                <a:lnTo>
                  <a:pt x="4645" y="4"/>
                </a:lnTo>
                <a:lnTo>
                  <a:pt x="4648" y="7"/>
                </a:lnTo>
                <a:lnTo>
                  <a:pt x="4652" y="11"/>
                </a:lnTo>
                <a:lnTo>
                  <a:pt x="4654" y="15"/>
                </a:lnTo>
                <a:lnTo>
                  <a:pt x="4655" y="19"/>
                </a:lnTo>
                <a:lnTo>
                  <a:pt x="4656" y="25"/>
                </a:lnTo>
                <a:lnTo>
                  <a:pt x="4656" y="25"/>
                </a:lnTo>
                <a:lnTo>
                  <a:pt x="4655" y="29"/>
                </a:lnTo>
                <a:lnTo>
                  <a:pt x="4654" y="33"/>
                </a:lnTo>
                <a:lnTo>
                  <a:pt x="4652" y="38"/>
                </a:lnTo>
                <a:lnTo>
                  <a:pt x="4648" y="41"/>
                </a:lnTo>
                <a:lnTo>
                  <a:pt x="4645" y="44"/>
                </a:lnTo>
                <a:lnTo>
                  <a:pt x="4641" y="46"/>
                </a:lnTo>
                <a:lnTo>
                  <a:pt x="4636" y="47"/>
                </a:lnTo>
                <a:lnTo>
                  <a:pt x="4631" y="48"/>
                </a:lnTo>
                <a:lnTo>
                  <a:pt x="4631" y="48"/>
                </a:lnTo>
                <a:close/>
                <a:moveTo>
                  <a:pt x="4080" y="48"/>
                </a:moveTo>
                <a:lnTo>
                  <a:pt x="3888" y="48"/>
                </a:lnTo>
                <a:lnTo>
                  <a:pt x="3888" y="48"/>
                </a:lnTo>
                <a:lnTo>
                  <a:pt x="3883" y="47"/>
                </a:lnTo>
                <a:lnTo>
                  <a:pt x="3878" y="46"/>
                </a:lnTo>
                <a:lnTo>
                  <a:pt x="3874" y="44"/>
                </a:lnTo>
                <a:lnTo>
                  <a:pt x="3871" y="41"/>
                </a:lnTo>
                <a:lnTo>
                  <a:pt x="3867" y="38"/>
                </a:lnTo>
                <a:lnTo>
                  <a:pt x="3865" y="33"/>
                </a:lnTo>
                <a:lnTo>
                  <a:pt x="3864" y="29"/>
                </a:lnTo>
                <a:lnTo>
                  <a:pt x="3863" y="25"/>
                </a:lnTo>
                <a:lnTo>
                  <a:pt x="3863" y="25"/>
                </a:lnTo>
                <a:lnTo>
                  <a:pt x="3864" y="19"/>
                </a:lnTo>
                <a:lnTo>
                  <a:pt x="3865" y="15"/>
                </a:lnTo>
                <a:lnTo>
                  <a:pt x="3867" y="11"/>
                </a:lnTo>
                <a:lnTo>
                  <a:pt x="3871" y="7"/>
                </a:lnTo>
                <a:lnTo>
                  <a:pt x="3874" y="4"/>
                </a:lnTo>
                <a:lnTo>
                  <a:pt x="3878" y="2"/>
                </a:lnTo>
                <a:lnTo>
                  <a:pt x="3883" y="1"/>
                </a:lnTo>
                <a:lnTo>
                  <a:pt x="3888" y="0"/>
                </a:lnTo>
                <a:lnTo>
                  <a:pt x="4080" y="0"/>
                </a:lnTo>
                <a:lnTo>
                  <a:pt x="4080" y="0"/>
                </a:lnTo>
                <a:lnTo>
                  <a:pt x="4084" y="1"/>
                </a:lnTo>
                <a:lnTo>
                  <a:pt x="4089" y="2"/>
                </a:lnTo>
                <a:lnTo>
                  <a:pt x="4093" y="4"/>
                </a:lnTo>
                <a:lnTo>
                  <a:pt x="4097" y="7"/>
                </a:lnTo>
                <a:lnTo>
                  <a:pt x="4099" y="11"/>
                </a:lnTo>
                <a:lnTo>
                  <a:pt x="4102" y="15"/>
                </a:lnTo>
                <a:lnTo>
                  <a:pt x="4103" y="19"/>
                </a:lnTo>
                <a:lnTo>
                  <a:pt x="4103" y="25"/>
                </a:lnTo>
                <a:lnTo>
                  <a:pt x="4103" y="25"/>
                </a:lnTo>
                <a:lnTo>
                  <a:pt x="4103" y="29"/>
                </a:lnTo>
                <a:lnTo>
                  <a:pt x="4102" y="33"/>
                </a:lnTo>
                <a:lnTo>
                  <a:pt x="4099" y="38"/>
                </a:lnTo>
                <a:lnTo>
                  <a:pt x="4097" y="41"/>
                </a:lnTo>
                <a:lnTo>
                  <a:pt x="4093" y="44"/>
                </a:lnTo>
                <a:lnTo>
                  <a:pt x="4089" y="46"/>
                </a:lnTo>
                <a:lnTo>
                  <a:pt x="4084" y="47"/>
                </a:lnTo>
                <a:lnTo>
                  <a:pt x="4080" y="48"/>
                </a:lnTo>
                <a:lnTo>
                  <a:pt x="4080" y="48"/>
                </a:lnTo>
                <a:close/>
                <a:moveTo>
                  <a:pt x="3528" y="48"/>
                </a:moveTo>
                <a:lnTo>
                  <a:pt x="3335" y="48"/>
                </a:lnTo>
                <a:lnTo>
                  <a:pt x="3335" y="48"/>
                </a:lnTo>
                <a:lnTo>
                  <a:pt x="3331" y="47"/>
                </a:lnTo>
                <a:lnTo>
                  <a:pt x="3327" y="46"/>
                </a:lnTo>
                <a:lnTo>
                  <a:pt x="3322" y="44"/>
                </a:lnTo>
                <a:lnTo>
                  <a:pt x="3319" y="41"/>
                </a:lnTo>
                <a:lnTo>
                  <a:pt x="3316" y="38"/>
                </a:lnTo>
                <a:lnTo>
                  <a:pt x="3314" y="33"/>
                </a:lnTo>
                <a:lnTo>
                  <a:pt x="3312" y="29"/>
                </a:lnTo>
                <a:lnTo>
                  <a:pt x="3312" y="25"/>
                </a:lnTo>
                <a:lnTo>
                  <a:pt x="3312" y="25"/>
                </a:lnTo>
                <a:lnTo>
                  <a:pt x="3312" y="19"/>
                </a:lnTo>
                <a:lnTo>
                  <a:pt x="3314" y="15"/>
                </a:lnTo>
                <a:lnTo>
                  <a:pt x="3316" y="11"/>
                </a:lnTo>
                <a:lnTo>
                  <a:pt x="3319" y="7"/>
                </a:lnTo>
                <a:lnTo>
                  <a:pt x="3322" y="4"/>
                </a:lnTo>
                <a:lnTo>
                  <a:pt x="3327" y="2"/>
                </a:lnTo>
                <a:lnTo>
                  <a:pt x="3331" y="1"/>
                </a:lnTo>
                <a:lnTo>
                  <a:pt x="3335" y="0"/>
                </a:lnTo>
                <a:lnTo>
                  <a:pt x="3528" y="0"/>
                </a:lnTo>
                <a:lnTo>
                  <a:pt x="3528" y="0"/>
                </a:lnTo>
                <a:lnTo>
                  <a:pt x="3532" y="1"/>
                </a:lnTo>
                <a:lnTo>
                  <a:pt x="3537" y="2"/>
                </a:lnTo>
                <a:lnTo>
                  <a:pt x="3541" y="4"/>
                </a:lnTo>
                <a:lnTo>
                  <a:pt x="3544" y="7"/>
                </a:lnTo>
                <a:lnTo>
                  <a:pt x="3548" y="11"/>
                </a:lnTo>
                <a:lnTo>
                  <a:pt x="3550" y="15"/>
                </a:lnTo>
                <a:lnTo>
                  <a:pt x="3551" y="19"/>
                </a:lnTo>
                <a:lnTo>
                  <a:pt x="3552" y="25"/>
                </a:lnTo>
                <a:lnTo>
                  <a:pt x="3552" y="25"/>
                </a:lnTo>
                <a:lnTo>
                  <a:pt x="3551" y="29"/>
                </a:lnTo>
                <a:lnTo>
                  <a:pt x="3550" y="33"/>
                </a:lnTo>
                <a:lnTo>
                  <a:pt x="3548" y="38"/>
                </a:lnTo>
                <a:lnTo>
                  <a:pt x="3544" y="41"/>
                </a:lnTo>
                <a:lnTo>
                  <a:pt x="3541" y="44"/>
                </a:lnTo>
                <a:lnTo>
                  <a:pt x="3537" y="46"/>
                </a:lnTo>
                <a:lnTo>
                  <a:pt x="3532" y="47"/>
                </a:lnTo>
                <a:lnTo>
                  <a:pt x="3528" y="48"/>
                </a:lnTo>
                <a:lnTo>
                  <a:pt x="3528" y="48"/>
                </a:lnTo>
                <a:close/>
                <a:moveTo>
                  <a:pt x="2976" y="48"/>
                </a:moveTo>
                <a:lnTo>
                  <a:pt x="2784" y="48"/>
                </a:lnTo>
                <a:lnTo>
                  <a:pt x="2784" y="48"/>
                </a:lnTo>
                <a:lnTo>
                  <a:pt x="2778" y="47"/>
                </a:lnTo>
                <a:lnTo>
                  <a:pt x="2774" y="46"/>
                </a:lnTo>
                <a:lnTo>
                  <a:pt x="2770" y="44"/>
                </a:lnTo>
                <a:lnTo>
                  <a:pt x="2767" y="41"/>
                </a:lnTo>
                <a:lnTo>
                  <a:pt x="2763" y="38"/>
                </a:lnTo>
                <a:lnTo>
                  <a:pt x="2761" y="33"/>
                </a:lnTo>
                <a:lnTo>
                  <a:pt x="2760" y="29"/>
                </a:lnTo>
                <a:lnTo>
                  <a:pt x="2760" y="25"/>
                </a:lnTo>
                <a:lnTo>
                  <a:pt x="2760" y="25"/>
                </a:lnTo>
                <a:lnTo>
                  <a:pt x="2760" y="19"/>
                </a:lnTo>
                <a:lnTo>
                  <a:pt x="2761" y="15"/>
                </a:lnTo>
                <a:lnTo>
                  <a:pt x="2763" y="11"/>
                </a:lnTo>
                <a:lnTo>
                  <a:pt x="2767" y="7"/>
                </a:lnTo>
                <a:lnTo>
                  <a:pt x="2770" y="4"/>
                </a:lnTo>
                <a:lnTo>
                  <a:pt x="2774" y="2"/>
                </a:lnTo>
                <a:lnTo>
                  <a:pt x="2778" y="1"/>
                </a:lnTo>
                <a:lnTo>
                  <a:pt x="2784" y="0"/>
                </a:lnTo>
                <a:lnTo>
                  <a:pt x="2976" y="0"/>
                </a:lnTo>
                <a:lnTo>
                  <a:pt x="2976" y="0"/>
                </a:lnTo>
                <a:lnTo>
                  <a:pt x="2981" y="1"/>
                </a:lnTo>
                <a:lnTo>
                  <a:pt x="2985" y="2"/>
                </a:lnTo>
                <a:lnTo>
                  <a:pt x="2990" y="4"/>
                </a:lnTo>
                <a:lnTo>
                  <a:pt x="2993" y="7"/>
                </a:lnTo>
                <a:lnTo>
                  <a:pt x="2996" y="11"/>
                </a:lnTo>
                <a:lnTo>
                  <a:pt x="2998" y="15"/>
                </a:lnTo>
                <a:lnTo>
                  <a:pt x="2999" y="19"/>
                </a:lnTo>
                <a:lnTo>
                  <a:pt x="2999" y="25"/>
                </a:lnTo>
                <a:lnTo>
                  <a:pt x="2999" y="25"/>
                </a:lnTo>
                <a:lnTo>
                  <a:pt x="2999" y="29"/>
                </a:lnTo>
                <a:lnTo>
                  <a:pt x="2998" y="33"/>
                </a:lnTo>
                <a:lnTo>
                  <a:pt x="2996" y="38"/>
                </a:lnTo>
                <a:lnTo>
                  <a:pt x="2993" y="41"/>
                </a:lnTo>
                <a:lnTo>
                  <a:pt x="2990" y="44"/>
                </a:lnTo>
                <a:lnTo>
                  <a:pt x="2985" y="46"/>
                </a:lnTo>
                <a:lnTo>
                  <a:pt x="2981" y="47"/>
                </a:lnTo>
                <a:lnTo>
                  <a:pt x="2976" y="48"/>
                </a:lnTo>
                <a:lnTo>
                  <a:pt x="2976" y="48"/>
                </a:lnTo>
                <a:close/>
                <a:moveTo>
                  <a:pt x="2424" y="48"/>
                </a:moveTo>
                <a:lnTo>
                  <a:pt x="2231" y="48"/>
                </a:lnTo>
                <a:lnTo>
                  <a:pt x="2231" y="48"/>
                </a:lnTo>
                <a:lnTo>
                  <a:pt x="2227" y="47"/>
                </a:lnTo>
                <a:lnTo>
                  <a:pt x="2223" y="46"/>
                </a:lnTo>
                <a:lnTo>
                  <a:pt x="2218" y="44"/>
                </a:lnTo>
                <a:lnTo>
                  <a:pt x="2215" y="41"/>
                </a:lnTo>
                <a:lnTo>
                  <a:pt x="2212" y="38"/>
                </a:lnTo>
                <a:lnTo>
                  <a:pt x="2210" y="33"/>
                </a:lnTo>
                <a:lnTo>
                  <a:pt x="2208" y="29"/>
                </a:lnTo>
                <a:lnTo>
                  <a:pt x="2208" y="25"/>
                </a:lnTo>
                <a:lnTo>
                  <a:pt x="2208" y="25"/>
                </a:lnTo>
                <a:lnTo>
                  <a:pt x="2208" y="19"/>
                </a:lnTo>
                <a:lnTo>
                  <a:pt x="2210" y="15"/>
                </a:lnTo>
                <a:lnTo>
                  <a:pt x="2212" y="11"/>
                </a:lnTo>
                <a:lnTo>
                  <a:pt x="2215" y="7"/>
                </a:lnTo>
                <a:lnTo>
                  <a:pt x="2218" y="4"/>
                </a:lnTo>
                <a:lnTo>
                  <a:pt x="2223" y="2"/>
                </a:lnTo>
                <a:lnTo>
                  <a:pt x="2227" y="1"/>
                </a:lnTo>
                <a:lnTo>
                  <a:pt x="2231" y="0"/>
                </a:lnTo>
                <a:lnTo>
                  <a:pt x="2424" y="0"/>
                </a:lnTo>
                <a:lnTo>
                  <a:pt x="2424" y="0"/>
                </a:lnTo>
                <a:lnTo>
                  <a:pt x="2428" y="1"/>
                </a:lnTo>
                <a:lnTo>
                  <a:pt x="2433" y="2"/>
                </a:lnTo>
                <a:lnTo>
                  <a:pt x="2437" y="4"/>
                </a:lnTo>
                <a:lnTo>
                  <a:pt x="2440" y="7"/>
                </a:lnTo>
                <a:lnTo>
                  <a:pt x="2443" y="11"/>
                </a:lnTo>
                <a:lnTo>
                  <a:pt x="2446" y="15"/>
                </a:lnTo>
                <a:lnTo>
                  <a:pt x="2447" y="19"/>
                </a:lnTo>
                <a:lnTo>
                  <a:pt x="2448" y="25"/>
                </a:lnTo>
                <a:lnTo>
                  <a:pt x="2448" y="25"/>
                </a:lnTo>
                <a:lnTo>
                  <a:pt x="2447" y="29"/>
                </a:lnTo>
                <a:lnTo>
                  <a:pt x="2446" y="33"/>
                </a:lnTo>
                <a:lnTo>
                  <a:pt x="2443" y="38"/>
                </a:lnTo>
                <a:lnTo>
                  <a:pt x="2440" y="41"/>
                </a:lnTo>
                <a:lnTo>
                  <a:pt x="2437" y="44"/>
                </a:lnTo>
                <a:lnTo>
                  <a:pt x="2433" y="46"/>
                </a:lnTo>
                <a:lnTo>
                  <a:pt x="2428" y="47"/>
                </a:lnTo>
                <a:lnTo>
                  <a:pt x="2424" y="48"/>
                </a:lnTo>
                <a:lnTo>
                  <a:pt x="2424" y="48"/>
                </a:lnTo>
                <a:close/>
                <a:moveTo>
                  <a:pt x="1872" y="48"/>
                </a:moveTo>
                <a:lnTo>
                  <a:pt x="1680" y="48"/>
                </a:lnTo>
                <a:lnTo>
                  <a:pt x="1680" y="48"/>
                </a:lnTo>
                <a:lnTo>
                  <a:pt x="1674" y="47"/>
                </a:lnTo>
                <a:lnTo>
                  <a:pt x="1670" y="46"/>
                </a:lnTo>
                <a:lnTo>
                  <a:pt x="1666" y="44"/>
                </a:lnTo>
                <a:lnTo>
                  <a:pt x="1663" y="41"/>
                </a:lnTo>
                <a:lnTo>
                  <a:pt x="1659" y="38"/>
                </a:lnTo>
                <a:lnTo>
                  <a:pt x="1657" y="33"/>
                </a:lnTo>
                <a:lnTo>
                  <a:pt x="1656" y="29"/>
                </a:lnTo>
                <a:lnTo>
                  <a:pt x="1656" y="25"/>
                </a:lnTo>
                <a:lnTo>
                  <a:pt x="1656" y="25"/>
                </a:lnTo>
                <a:lnTo>
                  <a:pt x="1656" y="19"/>
                </a:lnTo>
                <a:lnTo>
                  <a:pt x="1657" y="15"/>
                </a:lnTo>
                <a:lnTo>
                  <a:pt x="1659" y="11"/>
                </a:lnTo>
                <a:lnTo>
                  <a:pt x="1663" y="7"/>
                </a:lnTo>
                <a:lnTo>
                  <a:pt x="1666" y="4"/>
                </a:lnTo>
                <a:lnTo>
                  <a:pt x="1670" y="2"/>
                </a:lnTo>
                <a:lnTo>
                  <a:pt x="1674" y="1"/>
                </a:lnTo>
                <a:lnTo>
                  <a:pt x="1680" y="0"/>
                </a:lnTo>
                <a:lnTo>
                  <a:pt x="1872" y="0"/>
                </a:lnTo>
                <a:lnTo>
                  <a:pt x="1872" y="0"/>
                </a:lnTo>
                <a:lnTo>
                  <a:pt x="1877" y="1"/>
                </a:lnTo>
                <a:lnTo>
                  <a:pt x="1881" y="2"/>
                </a:lnTo>
                <a:lnTo>
                  <a:pt x="1886" y="4"/>
                </a:lnTo>
                <a:lnTo>
                  <a:pt x="1889" y="7"/>
                </a:lnTo>
                <a:lnTo>
                  <a:pt x="1892" y="11"/>
                </a:lnTo>
                <a:lnTo>
                  <a:pt x="1894" y="15"/>
                </a:lnTo>
                <a:lnTo>
                  <a:pt x="1895" y="19"/>
                </a:lnTo>
                <a:lnTo>
                  <a:pt x="1895" y="25"/>
                </a:lnTo>
                <a:lnTo>
                  <a:pt x="1895" y="25"/>
                </a:lnTo>
                <a:lnTo>
                  <a:pt x="1895" y="29"/>
                </a:lnTo>
                <a:lnTo>
                  <a:pt x="1894" y="33"/>
                </a:lnTo>
                <a:lnTo>
                  <a:pt x="1892" y="38"/>
                </a:lnTo>
                <a:lnTo>
                  <a:pt x="1889" y="41"/>
                </a:lnTo>
                <a:lnTo>
                  <a:pt x="1886" y="44"/>
                </a:lnTo>
                <a:lnTo>
                  <a:pt x="1881" y="46"/>
                </a:lnTo>
                <a:lnTo>
                  <a:pt x="1877" y="47"/>
                </a:lnTo>
                <a:lnTo>
                  <a:pt x="1872" y="48"/>
                </a:lnTo>
                <a:lnTo>
                  <a:pt x="1872" y="48"/>
                </a:lnTo>
                <a:close/>
                <a:moveTo>
                  <a:pt x="1320" y="48"/>
                </a:moveTo>
                <a:lnTo>
                  <a:pt x="1127" y="48"/>
                </a:lnTo>
                <a:lnTo>
                  <a:pt x="1127" y="48"/>
                </a:lnTo>
                <a:lnTo>
                  <a:pt x="1123" y="47"/>
                </a:lnTo>
                <a:lnTo>
                  <a:pt x="1119" y="46"/>
                </a:lnTo>
                <a:lnTo>
                  <a:pt x="1114" y="44"/>
                </a:lnTo>
                <a:lnTo>
                  <a:pt x="1111" y="41"/>
                </a:lnTo>
                <a:lnTo>
                  <a:pt x="1108" y="38"/>
                </a:lnTo>
                <a:lnTo>
                  <a:pt x="1106" y="33"/>
                </a:lnTo>
                <a:lnTo>
                  <a:pt x="1105" y="29"/>
                </a:lnTo>
                <a:lnTo>
                  <a:pt x="1104" y="25"/>
                </a:lnTo>
                <a:lnTo>
                  <a:pt x="1104" y="25"/>
                </a:lnTo>
                <a:lnTo>
                  <a:pt x="1105" y="19"/>
                </a:lnTo>
                <a:lnTo>
                  <a:pt x="1106" y="15"/>
                </a:lnTo>
                <a:lnTo>
                  <a:pt x="1108" y="11"/>
                </a:lnTo>
                <a:lnTo>
                  <a:pt x="1111" y="7"/>
                </a:lnTo>
                <a:lnTo>
                  <a:pt x="1114" y="4"/>
                </a:lnTo>
                <a:lnTo>
                  <a:pt x="1119" y="2"/>
                </a:lnTo>
                <a:lnTo>
                  <a:pt x="1123" y="1"/>
                </a:lnTo>
                <a:lnTo>
                  <a:pt x="1127" y="0"/>
                </a:lnTo>
                <a:lnTo>
                  <a:pt x="1320" y="0"/>
                </a:lnTo>
                <a:lnTo>
                  <a:pt x="1320" y="0"/>
                </a:lnTo>
                <a:lnTo>
                  <a:pt x="1324" y="1"/>
                </a:lnTo>
                <a:lnTo>
                  <a:pt x="1329" y="2"/>
                </a:lnTo>
                <a:lnTo>
                  <a:pt x="1333" y="4"/>
                </a:lnTo>
                <a:lnTo>
                  <a:pt x="1336" y="7"/>
                </a:lnTo>
                <a:lnTo>
                  <a:pt x="1339" y="11"/>
                </a:lnTo>
                <a:lnTo>
                  <a:pt x="1342" y="15"/>
                </a:lnTo>
                <a:lnTo>
                  <a:pt x="1343" y="19"/>
                </a:lnTo>
                <a:lnTo>
                  <a:pt x="1344" y="25"/>
                </a:lnTo>
                <a:lnTo>
                  <a:pt x="1344" y="25"/>
                </a:lnTo>
                <a:lnTo>
                  <a:pt x="1343" y="29"/>
                </a:lnTo>
                <a:lnTo>
                  <a:pt x="1342" y="33"/>
                </a:lnTo>
                <a:lnTo>
                  <a:pt x="1339" y="38"/>
                </a:lnTo>
                <a:lnTo>
                  <a:pt x="1336" y="41"/>
                </a:lnTo>
                <a:lnTo>
                  <a:pt x="1333" y="44"/>
                </a:lnTo>
                <a:lnTo>
                  <a:pt x="1329" y="46"/>
                </a:lnTo>
                <a:lnTo>
                  <a:pt x="1324" y="47"/>
                </a:lnTo>
                <a:lnTo>
                  <a:pt x="1320" y="48"/>
                </a:lnTo>
                <a:lnTo>
                  <a:pt x="1320" y="48"/>
                </a:lnTo>
                <a:close/>
                <a:moveTo>
                  <a:pt x="768" y="48"/>
                </a:moveTo>
                <a:lnTo>
                  <a:pt x="576" y="48"/>
                </a:lnTo>
                <a:lnTo>
                  <a:pt x="576" y="48"/>
                </a:lnTo>
                <a:lnTo>
                  <a:pt x="570" y="47"/>
                </a:lnTo>
                <a:lnTo>
                  <a:pt x="566" y="46"/>
                </a:lnTo>
                <a:lnTo>
                  <a:pt x="562" y="44"/>
                </a:lnTo>
                <a:lnTo>
                  <a:pt x="559" y="41"/>
                </a:lnTo>
                <a:lnTo>
                  <a:pt x="555" y="38"/>
                </a:lnTo>
                <a:lnTo>
                  <a:pt x="553" y="33"/>
                </a:lnTo>
                <a:lnTo>
                  <a:pt x="552" y="29"/>
                </a:lnTo>
                <a:lnTo>
                  <a:pt x="552" y="25"/>
                </a:lnTo>
                <a:lnTo>
                  <a:pt x="552" y="25"/>
                </a:lnTo>
                <a:lnTo>
                  <a:pt x="552" y="19"/>
                </a:lnTo>
                <a:lnTo>
                  <a:pt x="553" y="15"/>
                </a:lnTo>
                <a:lnTo>
                  <a:pt x="555" y="11"/>
                </a:lnTo>
                <a:lnTo>
                  <a:pt x="559" y="7"/>
                </a:lnTo>
                <a:lnTo>
                  <a:pt x="562" y="4"/>
                </a:lnTo>
                <a:lnTo>
                  <a:pt x="566" y="2"/>
                </a:lnTo>
                <a:lnTo>
                  <a:pt x="570" y="1"/>
                </a:lnTo>
                <a:lnTo>
                  <a:pt x="576" y="0"/>
                </a:lnTo>
                <a:lnTo>
                  <a:pt x="768" y="0"/>
                </a:lnTo>
                <a:lnTo>
                  <a:pt x="768" y="0"/>
                </a:lnTo>
                <a:lnTo>
                  <a:pt x="773" y="1"/>
                </a:lnTo>
                <a:lnTo>
                  <a:pt x="777" y="2"/>
                </a:lnTo>
                <a:lnTo>
                  <a:pt x="782" y="4"/>
                </a:lnTo>
                <a:lnTo>
                  <a:pt x="785" y="7"/>
                </a:lnTo>
                <a:lnTo>
                  <a:pt x="788" y="11"/>
                </a:lnTo>
                <a:lnTo>
                  <a:pt x="790" y="15"/>
                </a:lnTo>
                <a:lnTo>
                  <a:pt x="791" y="19"/>
                </a:lnTo>
                <a:lnTo>
                  <a:pt x="791" y="25"/>
                </a:lnTo>
                <a:lnTo>
                  <a:pt x="791" y="25"/>
                </a:lnTo>
                <a:lnTo>
                  <a:pt x="791" y="29"/>
                </a:lnTo>
                <a:lnTo>
                  <a:pt x="790" y="33"/>
                </a:lnTo>
                <a:lnTo>
                  <a:pt x="788" y="38"/>
                </a:lnTo>
                <a:lnTo>
                  <a:pt x="785" y="41"/>
                </a:lnTo>
                <a:lnTo>
                  <a:pt x="782" y="44"/>
                </a:lnTo>
                <a:lnTo>
                  <a:pt x="777" y="46"/>
                </a:lnTo>
                <a:lnTo>
                  <a:pt x="773" y="47"/>
                </a:lnTo>
                <a:lnTo>
                  <a:pt x="768" y="48"/>
                </a:lnTo>
                <a:lnTo>
                  <a:pt x="768" y="48"/>
                </a:lnTo>
                <a:close/>
                <a:moveTo>
                  <a:pt x="216" y="48"/>
                </a:moveTo>
                <a:lnTo>
                  <a:pt x="23" y="48"/>
                </a:lnTo>
                <a:lnTo>
                  <a:pt x="23" y="48"/>
                </a:lnTo>
                <a:lnTo>
                  <a:pt x="19" y="47"/>
                </a:lnTo>
                <a:lnTo>
                  <a:pt x="15" y="46"/>
                </a:lnTo>
                <a:lnTo>
                  <a:pt x="10" y="44"/>
                </a:lnTo>
                <a:lnTo>
                  <a:pt x="7" y="41"/>
                </a:lnTo>
                <a:lnTo>
                  <a:pt x="4" y="38"/>
                </a:lnTo>
                <a:lnTo>
                  <a:pt x="2" y="33"/>
                </a:lnTo>
                <a:lnTo>
                  <a:pt x="1" y="29"/>
                </a:lnTo>
                <a:lnTo>
                  <a:pt x="0" y="25"/>
                </a:lnTo>
                <a:lnTo>
                  <a:pt x="0" y="25"/>
                </a:lnTo>
                <a:lnTo>
                  <a:pt x="1" y="19"/>
                </a:lnTo>
                <a:lnTo>
                  <a:pt x="2" y="15"/>
                </a:lnTo>
                <a:lnTo>
                  <a:pt x="4" y="11"/>
                </a:lnTo>
                <a:lnTo>
                  <a:pt x="7" y="7"/>
                </a:lnTo>
                <a:lnTo>
                  <a:pt x="10" y="4"/>
                </a:lnTo>
                <a:lnTo>
                  <a:pt x="15" y="2"/>
                </a:lnTo>
                <a:lnTo>
                  <a:pt x="19" y="1"/>
                </a:lnTo>
                <a:lnTo>
                  <a:pt x="23" y="0"/>
                </a:lnTo>
                <a:lnTo>
                  <a:pt x="216" y="0"/>
                </a:lnTo>
                <a:lnTo>
                  <a:pt x="216" y="0"/>
                </a:lnTo>
                <a:lnTo>
                  <a:pt x="220" y="1"/>
                </a:lnTo>
                <a:lnTo>
                  <a:pt x="225" y="2"/>
                </a:lnTo>
                <a:lnTo>
                  <a:pt x="229" y="4"/>
                </a:lnTo>
                <a:lnTo>
                  <a:pt x="232" y="7"/>
                </a:lnTo>
                <a:lnTo>
                  <a:pt x="235" y="11"/>
                </a:lnTo>
                <a:lnTo>
                  <a:pt x="238" y="15"/>
                </a:lnTo>
                <a:lnTo>
                  <a:pt x="240" y="19"/>
                </a:lnTo>
                <a:lnTo>
                  <a:pt x="240" y="25"/>
                </a:lnTo>
                <a:lnTo>
                  <a:pt x="240" y="25"/>
                </a:lnTo>
                <a:lnTo>
                  <a:pt x="240" y="29"/>
                </a:lnTo>
                <a:lnTo>
                  <a:pt x="238" y="33"/>
                </a:lnTo>
                <a:lnTo>
                  <a:pt x="235" y="38"/>
                </a:lnTo>
                <a:lnTo>
                  <a:pt x="232" y="41"/>
                </a:lnTo>
                <a:lnTo>
                  <a:pt x="229" y="44"/>
                </a:lnTo>
                <a:lnTo>
                  <a:pt x="225" y="46"/>
                </a:lnTo>
                <a:lnTo>
                  <a:pt x="220" y="47"/>
                </a:lnTo>
                <a:lnTo>
                  <a:pt x="216" y="48"/>
                </a:lnTo>
                <a:lnTo>
                  <a:pt x="216" y="4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791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제목 슬라이드">
    <p:bg>
      <p:bgPr>
        <a:solidFill>
          <a:srgbClr val="E2E7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 r="-11111"/>
          <a:stretch/>
        </p:blipFill>
        <p:spPr>
          <a:xfrm>
            <a:off x="0" y="0"/>
            <a:ext cx="10287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08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슬라이드">
    <p:bg>
      <p:bgPr>
        <a:solidFill>
          <a:srgbClr val="E2E7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그룹 56"/>
          <p:cNvGrpSpPr/>
          <p:nvPr userDrawn="1"/>
        </p:nvGrpSpPr>
        <p:grpSpPr>
          <a:xfrm>
            <a:off x="2276475" y="1042988"/>
            <a:ext cx="4313238" cy="5157788"/>
            <a:chOff x="2276475" y="1042988"/>
            <a:chExt cx="4313238" cy="5157788"/>
          </a:xfrm>
        </p:grpSpPr>
        <p:sp>
          <p:nvSpPr>
            <p:cNvPr id="44" name="Freeform 46"/>
            <p:cNvSpPr>
              <a:spLocks/>
            </p:cNvSpPr>
            <p:nvPr userDrawn="1"/>
          </p:nvSpPr>
          <p:spPr bwMode="auto">
            <a:xfrm>
              <a:off x="2625725" y="1042988"/>
              <a:ext cx="3963988" cy="2884488"/>
            </a:xfrm>
            <a:custGeom>
              <a:avLst/>
              <a:gdLst>
                <a:gd name="T0" fmla="*/ 5420 w 7491"/>
                <a:gd name="T1" fmla="*/ 1941 h 5451"/>
                <a:gd name="T2" fmla="*/ 5042 w 7491"/>
                <a:gd name="T3" fmla="*/ 2050 h 5451"/>
                <a:gd name="T4" fmla="*/ 4704 w 7491"/>
                <a:gd name="T5" fmla="*/ 2237 h 5451"/>
                <a:gd name="T6" fmla="*/ 4416 w 7491"/>
                <a:gd name="T7" fmla="*/ 2491 h 5451"/>
                <a:gd name="T8" fmla="*/ 2599 w 7491"/>
                <a:gd name="T9" fmla="*/ 1300 h 5451"/>
                <a:gd name="T10" fmla="*/ 2578 w 7491"/>
                <a:gd name="T11" fmla="*/ 1069 h 5451"/>
                <a:gd name="T12" fmla="*/ 2509 w 7491"/>
                <a:gd name="T13" fmla="*/ 823 h 5451"/>
                <a:gd name="T14" fmla="*/ 2394 w 7491"/>
                <a:gd name="T15" fmla="*/ 598 h 5451"/>
                <a:gd name="T16" fmla="*/ 2240 w 7491"/>
                <a:gd name="T17" fmla="*/ 403 h 5451"/>
                <a:gd name="T18" fmla="*/ 2052 w 7491"/>
                <a:gd name="T19" fmla="*/ 240 h 5451"/>
                <a:gd name="T20" fmla="*/ 1833 w 7491"/>
                <a:gd name="T21" fmla="*/ 115 h 5451"/>
                <a:gd name="T22" fmla="*/ 1592 w 7491"/>
                <a:gd name="T23" fmla="*/ 33 h 5451"/>
                <a:gd name="T24" fmla="*/ 1333 w 7491"/>
                <a:gd name="T25" fmla="*/ 0 h 5451"/>
                <a:gd name="T26" fmla="*/ 1101 w 7491"/>
                <a:gd name="T27" fmla="*/ 15 h 5451"/>
                <a:gd name="T28" fmla="*/ 852 w 7491"/>
                <a:gd name="T29" fmla="*/ 78 h 5451"/>
                <a:gd name="T30" fmla="*/ 626 w 7491"/>
                <a:gd name="T31" fmla="*/ 188 h 5451"/>
                <a:gd name="T32" fmla="*/ 425 w 7491"/>
                <a:gd name="T33" fmla="*/ 338 h 5451"/>
                <a:gd name="T34" fmla="*/ 258 w 7491"/>
                <a:gd name="T35" fmla="*/ 522 h 5451"/>
                <a:gd name="T36" fmla="*/ 127 w 7491"/>
                <a:gd name="T37" fmla="*/ 736 h 5451"/>
                <a:gd name="T38" fmla="*/ 40 w 7491"/>
                <a:gd name="T39" fmla="*/ 975 h 5451"/>
                <a:gd name="T40" fmla="*/ 1 w 7491"/>
                <a:gd name="T41" fmla="*/ 1232 h 5451"/>
                <a:gd name="T42" fmla="*/ 10 w 7491"/>
                <a:gd name="T43" fmla="*/ 1465 h 5451"/>
                <a:gd name="T44" fmla="*/ 68 w 7491"/>
                <a:gd name="T45" fmla="*/ 1716 h 5451"/>
                <a:gd name="T46" fmla="*/ 172 w 7491"/>
                <a:gd name="T47" fmla="*/ 1946 h 5451"/>
                <a:gd name="T48" fmla="*/ 317 w 7491"/>
                <a:gd name="T49" fmla="*/ 2149 h 5451"/>
                <a:gd name="T50" fmla="*/ 496 w 7491"/>
                <a:gd name="T51" fmla="*/ 2321 h 5451"/>
                <a:gd name="T52" fmla="*/ 707 w 7491"/>
                <a:gd name="T53" fmla="*/ 2457 h 5451"/>
                <a:gd name="T54" fmla="*/ 943 w 7491"/>
                <a:gd name="T55" fmla="*/ 2550 h 5451"/>
                <a:gd name="T56" fmla="*/ 1198 w 7491"/>
                <a:gd name="T57" fmla="*/ 2595 h 5451"/>
                <a:gd name="T58" fmla="*/ 1446 w 7491"/>
                <a:gd name="T59" fmla="*/ 2590 h 5451"/>
                <a:gd name="T60" fmla="*/ 1725 w 7491"/>
                <a:gd name="T61" fmla="*/ 2527 h 5451"/>
                <a:gd name="T62" fmla="*/ 1977 w 7491"/>
                <a:gd name="T63" fmla="*/ 2408 h 5451"/>
                <a:gd name="T64" fmla="*/ 2196 w 7491"/>
                <a:gd name="T65" fmla="*/ 2238 h 5451"/>
                <a:gd name="T66" fmla="*/ 3998 w 7491"/>
                <a:gd name="T67" fmla="*/ 3297 h 5451"/>
                <a:gd name="T68" fmla="*/ 3956 w 7491"/>
                <a:gd name="T69" fmla="*/ 3728 h 5451"/>
                <a:gd name="T70" fmla="*/ 4001 w 7491"/>
                <a:gd name="T71" fmla="*/ 4082 h 5451"/>
                <a:gd name="T72" fmla="*/ 4111 w 7491"/>
                <a:gd name="T73" fmla="*/ 4410 h 5451"/>
                <a:gd name="T74" fmla="*/ 4282 w 7491"/>
                <a:gd name="T75" fmla="*/ 4705 h 5451"/>
                <a:gd name="T76" fmla="*/ 4503 w 7491"/>
                <a:gd name="T77" fmla="*/ 4962 h 5451"/>
                <a:gd name="T78" fmla="*/ 4770 w 7491"/>
                <a:gd name="T79" fmla="*/ 5172 h 5451"/>
                <a:gd name="T80" fmla="*/ 5075 w 7491"/>
                <a:gd name="T81" fmla="*/ 5328 h 5451"/>
                <a:gd name="T82" fmla="*/ 5410 w 7491"/>
                <a:gd name="T83" fmla="*/ 5423 h 5451"/>
                <a:gd name="T84" fmla="*/ 5723 w 7491"/>
                <a:gd name="T85" fmla="*/ 5451 h 5451"/>
                <a:gd name="T86" fmla="*/ 6080 w 7491"/>
                <a:gd name="T87" fmla="*/ 5415 h 5451"/>
                <a:gd name="T88" fmla="*/ 6412 w 7491"/>
                <a:gd name="T89" fmla="*/ 5311 h 5451"/>
                <a:gd name="T90" fmla="*/ 6712 w 7491"/>
                <a:gd name="T91" fmla="*/ 5148 h 5451"/>
                <a:gd name="T92" fmla="*/ 6973 w 7491"/>
                <a:gd name="T93" fmla="*/ 4933 h 5451"/>
                <a:gd name="T94" fmla="*/ 7189 w 7491"/>
                <a:gd name="T95" fmla="*/ 4671 h 5451"/>
                <a:gd name="T96" fmla="*/ 7353 w 7491"/>
                <a:gd name="T97" fmla="*/ 4370 h 5451"/>
                <a:gd name="T98" fmla="*/ 7455 w 7491"/>
                <a:gd name="T99" fmla="*/ 4039 h 5451"/>
                <a:gd name="T100" fmla="*/ 7491 w 7491"/>
                <a:gd name="T101" fmla="*/ 3682 h 5451"/>
                <a:gd name="T102" fmla="*/ 7463 w 7491"/>
                <a:gd name="T103" fmla="*/ 3370 h 5451"/>
                <a:gd name="T104" fmla="*/ 7369 w 7491"/>
                <a:gd name="T105" fmla="*/ 3033 h 5451"/>
                <a:gd name="T106" fmla="*/ 7213 w 7491"/>
                <a:gd name="T107" fmla="*/ 2730 h 5451"/>
                <a:gd name="T108" fmla="*/ 7003 w 7491"/>
                <a:gd name="T109" fmla="*/ 2463 h 5451"/>
                <a:gd name="T110" fmla="*/ 6747 w 7491"/>
                <a:gd name="T111" fmla="*/ 2240 h 5451"/>
                <a:gd name="T112" fmla="*/ 6451 w 7491"/>
                <a:gd name="T113" fmla="*/ 2070 h 5451"/>
                <a:gd name="T114" fmla="*/ 6122 w 7491"/>
                <a:gd name="T115" fmla="*/ 1959 h 5451"/>
                <a:gd name="T116" fmla="*/ 5769 w 7491"/>
                <a:gd name="T117" fmla="*/ 1915 h 5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7491" h="5451">
                  <a:moveTo>
                    <a:pt x="5723" y="1914"/>
                  </a:moveTo>
                  <a:lnTo>
                    <a:pt x="5723" y="1914"/>
                  </a:lnTo>
                  <a:lnTo>
                    <a:pt x="5672" y="1915"/>
                  </a:lnTo>
                  <a:lnTo>
                    <a:pt x="5621" y="1917"/>
                  </a:lnTo>
                  <a:lnTo>
                    <a:pt x="5570" y="1921"/>
                  </a:lnTo>
                  <a:lnTo>
                    <a:pt x="5520" y="1926"/>
                  </a:lnTo>
                  <a:lnTo>
                    <a:pt x="5469" y="1932"/>
                  </a:lnTo>
                  <a:lnTo>
                    <a:pt x="5420" y="1941"/>
                  </a:lnTo>
                  <a:lnTo>
                    <a:pt x="5371" y="1949"/>
                  </a:lnTo>
                  <a:lnTo>
                    <a:pt x="5322" y="1960"/>
                  </a:lnTo>
                  <a:lnTo>
                    <a:pt x="5274" y="1972"/>
                  </a:lnTo>
                  <a:lnTo>
                    <a:pt x="5227" y="1985"/>
                  </a:lnTo>
                  <a:lnTo>
                    <a:pt x="5179" y="2000"/>
                  </a:lnTo>
                  <a:lnTo>
                    <a:pt x="5133" y="2015"/>
                  </a:lnTo>
                  <a:lnTo>
                    <a:pt x="5087" y="2032"/>
                  </a:lnTo>
                  <a:lnTo>
                    <a:pt x="5042" y="2050"/>
                  </a:lnTo>
                  <a:lnTo>
                    <a:pt x="4997" y="2070"/>
                  </a:lnTo>
                  <a:lnTo>
                    <a:pt x="4953" y="2091"/>
                  </a:lnTo>
                  <a:lnTo>
                    <a:pt x="4909" y="2112"/>
                  </a:lnTo>
                  <a:lnTo>
                    <a:pt x="4867" y="2135"/>
                  </a:lnTo>
                  <a:lnTo>
                    <a:pt x="4826" y="2159"/>
                  </a:lnTo>
                  <a:lnTo>
                    <a:pt x="4784" y="2184"/>
                  </a:lnTo>
                  <a:lnTo>
                    <a:pt x="4744" y="2210"/>
                  </a:lnTo>
                  <a:lnTo>
                    <a:pt x="4704" y="2237"/>
                  </a:lnTo>
                  <a:lnTo>
                    <a:pt x="4665" y="2265"/>
                  </a:lnTo>
                  <a:lnTo>
                    <a:pt x="4627" y="2295"/>
                  </a:lnTo>
                  <a:lnTo>
                    <a:pt x="4590" y="2325"/>
                  </a:lnTo>
                  <a:lnTo>
                    <a:pt x="4554" y="2356"/>
                  </a:lnTo>
                  <a:lnTo>
                    <a:pt x="4518" y="2388"/>
                  </a:lnTo>
                  <a:lnTo>
                    <a:pt x="4483" y="2421"/>
                  </a:lnTo>
                  <a:lnTo>
                    <a:pt x="4449" y="2456"/>
                  </a:lnTo>
                  <a:lnTo>
                    <a:pt x="4416" y="2491"/>
                  </a:lnTo>
                  <a:lnTo>
                    <a:pt x="4385" y="2527"/>
                  </a:lnTo>
                  <a:lnTo>
                    <a:pt x="4354" y="2564"/>
                  </a:lnTo>
                  <a:lnTo>
                    <a:pt x="2582" y="1506"/>
                  </a:lnTo>
                  <a:lnTo>
                    <a:pt x="2582" y="1506"/>
                  </a:lnTo>
                  <a:lnTo>
                    <a:pt x="2589" y="1456"/>
                  </a:lnTo>
                  <a:lnTo>
                    <a:pt x="2594" y="1404"/>
                  </a:lnTo>
                  <a:lnTo>
                    <a:pt x="2597" y="1352"/>
                  </a:lnTo>
                  <a:lnTo>
                    <a:pt x="2599" y="1300"/>
                  </a:lnTo>
                  <a:lnTo>
                    <a:pt x="2599" y="1300"/>
                  </a:lnTo>
                  <a:lnTo>
                    <a:pt x="2597" y="1265"/>
                  </a:lnTo>
                  <a:lnTo>
                    <a:pt x="2596" y="1232"/>
                  </a:lnTo>
                  <a:lnTo>
                    <a:pt x="2594" y="1199"/>
                  </a:lnTo>
                  <a:lnTo>
                    <a:pt x="2591" y="1166"/>
                  </a:lnTo>
                  <a:lnTo>
                    <a:pt x="2588" y="1134"/>
                  </a:lnTo>
                  <a:lnTo>
                    <a:pt x="2583" y="1101"/>
                  </a:lnTo>
                  <a:lnTo>
                    <a:pt x="2578" y="1069"/>
                  </a:lnTo>
                  <a:lnTo>
                    <a:pt x="2572" y="1037"/>
                  </a:lnTo>
                  <a:lnTo>
                    <a:pt x="2565" y="1006"/>
                  </a:lnTo>
                  <a:lnTo>
                    <a:pt x="2557" y="975"/>
                  </a:lnTo>
                  <a:lnTo>
                    <a:pt x="2549" y="944"/>
                  </a:lnTo>
                  <a:lnTo>
                    <a:pt x="2540" y="913"/>
                  </a:lnTo>
                  <a:lnTo>
                    <a:pt x="2530" y="883"/>
                  </a:lnTo>
                  <a:lnTo>
                    <a:pt x="2519" y="853"/>
                  </a:lnTo>
                  <a:lnTo>
                    <a:pt x="2509" y="823"/>
                  </a:lnTo>
                  <a:lnTo>
                    <a:pt x="2496" y="794"/>
                  </a:lnTo>
                  <a:lnTo>
                    <a:pt x="2484" y="765"/>
                  </a:lnTo>
                  <a:lnTo>
                    <a:pt x="2470" y="736"/>
                  </a:lnTo>
                  <a:lnTo>
                    <a:pt x="2456" y="708"/>
                  </a:lnTo>
                  <a:lnTo>
                    <a:pt x="2441" y="680"/>
                  </a:lnTo>
                  <a:lnTo>
                    <a:pt x="2426" y="652"/>
                  </a:lnTo>
                  <a:lnTo>
                    <a:pt x="2410" y="625"/>
                  </a:lnTo>
                  <a:lnTo>
                    <a:pt x="2394" y="598"/>
                  </a:lnTo>
                  <a:lnTo>
                    <a:pt x="2376" y="573"/>
                  </a:lnTo>
                  <a:lnTo>
                    <a:pt x="2359" y="547"/>
                  </a:lnTo>
                  <a:lnTo>
                    <a:pt x="2340" y="522"/>
                  </a:lnTo>
                  <a:lnTo>
                    <a:pt x="2321" y="497"/>
                  </a:lnTo>
                  <a:lnTo>
                    <a:pt x="2302" y="472"/>
                  </a:lnTo>
                  <a:lnTo>
                    <a:pt x="2281" y="449"/>
                  </a:lnTo>
                  <a:lnTo>
                    <a:pt x="2260" y="426"/>
                  </a:lnTo>
                  <a:lnTo>
                    <a:pt x="2240" y="403"/>
                  </a:lnTo>
                  <a:lnTo>
                    <a:pt x="2218" y="380"/>
                  </a:lnTo>
                  <a:lnTo>
                    <a:pt x="2195" y="359"/>
                  </a:lnTo>
                  <a:lnTo>
                    <a:pt x="2173" y="338"/>
                  </a:lnTo>
                  <a:lnTo>
                    <a:pt x="2149" y="316"/>
                  </a:lnTo>
                  <a:lnTo>
                    <a:pt x="2125" y="297"/>
                  </a:lnTo>
                  <a:lnTo>
                    <a:pt x="2101" y="277"/>
                  </a:lnTo>
                  <a:lnTo>
                    <a:pt x="2076" y="258"/>
                  </a:lnTo>
                  <a:lnTo>
                    <a:pt x="2052" y="240"/>
                  </a:lnTo>
                  <a:lnTo>
                    <a:pt x="2026" y="222"/>
                  </a:lnTo>
                  <a:lnTo>
                    <a:pt x="1999" y="205"/>
                  </a:lnTo>
                  <a:lnTo>
                    <a:pt x="1973" y="188"/>
                  </a:lnTo>
                  <a:lnTo>
                    <a:pt x="1946" y="172"/>
                  </a:lnTo>
                  <a:lnTo>
                    <a:pt x="1918" y="157"/>
                  </a:lnTo>
                  <a:lnTo>
                    <a:pt x="1890" y="142"/>
                  </a:lnTo>
                  <a:lnTo>
                    <a:pt x="1862" y="128"/>
                  </a:lnTo>
                  <a:lnTo>
                    <a:pt x="1833" y="115"/>
                  </a:lnTo>
                  <a:lnTo>
                    <a:pt x="1804" y="102"/>
                  </a:lnTo>
                  <a:lnTo>
                    <a:pt x="1775" y="90"/>
                  </a:lnTo>
                  <a:lnTo>
                    <a:pt x="1745" y="78"/>
                  </a:lnTo>
                  <a:lnTo>
                    <a:pt x="1715" y="68"/>
                  </a:lnTo>
                  <a:lnTo>
                    <a:pt x="1686" y="59"/>
                  </a:lnTo>
                  <a:lnTo>
                    <a:pt x="1654" y="49"/>
                  </a:lnTo>
                  <a:lnTo>
                    <a:pt x="1623" y="41"/>
                  </a:lnTo>
                  <a:lnTo>
                    <a:pt x="1592" y="33"/>
                  </a:lnTo>
                  <a:lnTo>
                    <a:pt x="1560" y="27"/>
                  </a:lnTo>
                  <a:lnTo>
                    <a:pt x="1529" y="20"/>
                  </a:lnTo>
                  <a:lnTo>
                    <a:pt x="1496" y="15"/>
                  </a:lnTo>
                  <a:lnTo>
                    <a:pt x="1464" y="10"/>
                  </a:lnTo>
                  <a:lnTo>
                    <a:pt x="1432" y="7"/>
                  </a:lnTo>
                  <a:lnTo>
                    <a:pt x="1399" y="4"/>
                  </a:lnTo>
                  <a:lnTo>
                    <a:pt x="1366" y="2"/>
                  </a:lnTo>
                  <a:lnTo>
                    <a:pt x="1333" y="0"/>
                  </a:lnTo>
                  <a:lnTo>
                    <a:pt x="1299" y="0"/>
                  </a:lnTo>
                  <a:lnTo>
                    <a:pt x="1299" y="0"/>
                  </a:lnTo>
                  <a:lnTo>
                    <a:pt x="1266" y="0"/>
                  </a:lnTo>
                  <a:lnTo>
                    <a:pt x="1232" y="2"/>
                  </a:lnTo>
                  <a:lnTo>
                    <a:pt x="1198" y="4"/>
                  </a:lnTo>
                  <a:lnTo>
                    <a:pt x="1166" y="7"/>
                  </a:lnTo>
                  <a:lnTo>
                    <a:pt x="1133" y="10"/>
                  </a:lnTo>
                  <a:lnTo>
                    <a:pt x="1101" y="15"/>
                  </a:lnTo>
                  <a:lnTo>
                    <a:pt x="1069" y="20"/>
                  </a:lnTo>
                  <a:lnTo>
                    <a:pt x="1037" y="27"/>
                  </a:lnTo>
                  <a:lnTo>
                    <a:pt x="1005" y="33"/>
                  </a:lnTo>
                  <a:lnTo>
                    <a:pt x="974" y="41"/>
                  </a:lnTo>
                  <a:lnTo>
                    <a:pt x="943" y="49"/>
                  </a:lnTo>
                  <a:lnTo>
                    <a:pt x="912" y="59"/>
                  </a:lnTo>
                  <a:lnTo>
                    <a:pt x="882" y="68"/>
                  </a:lnTo>
                  <a:lnTo>
                    <a:pt x="852" y="78"/>
                  </a:lnTo>
                  <a:lnTo>
                    <a:pt x="822" y="90"/>
                  </a:lnTo>
                  <a:lnTo>
                    <a:pt x="793" y="102"/>
                  </a:lnTo>
                  <a:lnTo>
                    <a:pt x="764" y="115"/>
                  </a:lnTo>
                  <a:lnTo>
                    <a:pt x="735" y="128"/>
                  </a:lnTo>
                  <a:lnTo>
                    <a:pt x="707" y="142"/>
                  </a:lnTo>
                  <a:lnTo>
                    <a:pt x="679" y="157"/>
                  </a:lnTo>
                  <a:lnTo>
                    <a:pt x="653" y="172"/>
                  </a:lnTo>
                  <a:lnTo>
                    <a:pt x="626" y="188"/>
                  </a:lnTo>
                  <a:lnTo>
                    <a:pt x="599" y="205"/>
                  </a:lnTo>
                  <a:lnTo>
                    <a:pt x="573" y="222"/>
                  </a:lnTo>
                  <a:lnTo>
                    <a:pt x="547" y="240"/>
                  </a:lnTo>
                  <a:lnTo>
                    <a:pt x="521" y="258"/>
                  </a:lnTo>
                  <a:lnTo>
                    <a:pt x="496" y="277"/>
                  </a:lnTo>
                  <a:lnTo>
                    <a:pt x="473" y="297"/>
                  </a:lnTo>
                  <a:lnTo>
                    <a:pt x="449" y="316"/>
                  </a:lnTo>
                  <a:lnTo>
                    <a:pt x="425" y="338"/>
                  </a:lnTo>
                  <a:lnTo>
                    <a:pt x="402" y="359"/>
                  </a:lnTo>
                  <a:lnTo>
                    <a:pt x="381" y="380"/>
                  </a:lnTo>
                  <a:lnTo>
                    <a:pt x="359" y="403"/>
                  </a:lnTo>
                  <a:lnTo>
                    <a:pt x="337" y="426"/>
                  </a:lnTo>
                  <a:lnTo>
                    <a:pt x="317" y="449"/>
                  </a:lnTo>
                  <a:lnTo>
                    <a:pt x="296" y="472"/>
                  </a:lnTo>
                  <a:lnTo>
                    <a:pt x="277" y="497"/>
                  </a:lnTo>
                  <a:lnTo>
                    <a:pt x="258" y="522"/>
                  </a:lnTo>
                  <a:lnTo>
                    <a:pt x="239" y="547"/>
                  </a:lnTo>
                  <a:lnTo>
                    <a:pt x="221" y="573"/>
                  </a:lnTo>
                  <a:lnTo>
                    <a:pt x="204" y="598"/>
                  </a:lnTo>
                  <a:lnTo>
                    <a:pt x="187" y="625"/>
                  </a:lnTo>
                  <a:lnTo>
                    <a:pt x="172" y="652"/>
                  </a:lnTo>
                  <a:lnTo>
                    <a:pt x="156" y="680"/>
                  </a:lnTo>
                  <a:lnTo>
                    <a:pt x="142" y="708"/>
                  </a:lnTo>
                  <a:lnTo>
                    <a:pt x="127" y="736"/>
                  </a:lnTo>
                  <a:lnTo>
                    <a:pt x="115" y="765"/>
                  </a:lnTo>
                  <a:lnTo>
                    <a:pt x="101" y="794"/>
                  </a:lnTo>
                  <a:lnTo>
                    <a:pt x="90" y="823"/>
                  </a:lnTo>
                  <a:lnTo>
                    <a:pt x="79" y="853"/>
                  </a:lnTo>
                  <a:lnTo>
                    <a:pt x="68" y="883"/>
                  </a:lnTo>
                  <a:lnTo>
                    <a:pt x="58" y="913"/>
                  </a:lnTo>
                  <a:lnTo>
                    <a:pt x="49" y="944"/>
                  </a:lnTo>
                  <a:lnTo>
                    <a:pt x="40" y="975"/>
                  </a:lnTo>
                  <a:lnTo>
                    <a:pt x="33" y="1006"/>
                  </a:lnTo>
                  <a:lnTo>
                    <a:pt x="26" y="1037"/>
                  </a:lnTo>
                  <a:lnTo>
                    <a:pt x="20" y="1069"/>
                  </a:lnTo>
                  <a:lnTo>
                    <a:pt x="15" y="1101"/>
                  </a:lnTo>
                  <a:lnTo>
                    <a:pt x="10" y="1134"/>
                  </a:lnTo>
                  <a:lnTo>
                    <a:pt x="6" y="1166"/>
                  </a:lnTo>
                  <a:lnTo>
                    <a:pt x="3" y="1199"/>
                  </a:lnTo>
                  <a:lnTo>
                    <a:pt x="1" y="1232"/>
                  </a:lnTo>
                  <a:lnTo>
                    <a:pt x="0" y="1265"/>
                  </a:lnTo>
                  <a:lnTo>
                    <a:pt x="0" y="1300"/>
                  </a:lnTo>
                  <a:lnTo>
                    <a:pt x="0" y="1300"/>
                  </a:lnTo>
                  <a:lnTo>
                    <a:pt x="0" y="1333"/>
                  </a:lnTo>
                  <a:lnTo>
                    <a:pt x="1" y="1366"/>
                  </a:lnTo>
                  <a:lnTo>
                    <a:pt x="3" y="1399"/>
                  </a:lnTo>
                  <a:lnTo>
                    <a:pt x="6" y="1432"/>
                  </a:lnTo>
                  <a:lnTo>
                    <a:pt x="10" y="1465"/>
                  </a:lnTo>
                  <a:lnTo>
                    <a:pt x="15" y="1497"/>
                  </a:lnTo>
                  <a:lnTo>
                    <a:pt x="20" y="1529"/>
                  </a:lnTo>
                  <a:lnTo>
                    <a:pt x="26" y="1561"/>
                  </a:lnTo>
                  <a:lnTo>
                    <a:pt x="33" y="1592"/>
                  </a:lnTo>
                  <a:lnTo>
                    <a:pt x="40" y="1624"/>
                  </a:lnTo>
                  <a:lnTo>
                    <a:pt x="49" y="1655"/>
                  </a:lnTo>
                  <a:lnTo>
                    <a:pt x="58" y="1685"/>
                  </a:lnTo>
                  <a:lnTo>
                    <a:pt x="68" y="1716"/>
                  </a:lnTo>
                  <a:lnTo>
                    <a:pt x="79" y="1746"/>
                  </a:lnTo>
                  <a:lnTo>
                    <a:pt x="90" y="1775"/>
                  </a:lnTo>
                  <a:lnTo>
                    <a:pt x="101" y="1805"/>
                  </a:lnTo>
                  <a:lnTo>
                    <a:pt x="115" y="1834"/>
                  </a:lnTo>
                  <a:lnTo>
                    <a:pt x="127" y="1862"/>
                  </a:lnTo>
                  <a:lnTo>
                    <a:pt x="142" y="1891"/>
                  </a:lnTo>
                  <a:lnTo>
                    <a:pt x="156" y="1919"/>
                  </a:lnTo>
                  <a:lnTo>
                    <a:pt x="172" y="1946"/>
                  </a:lnTo>
                  <a:lnTo>
                    <a:pt x="187" y="1973"/>
                  </a:lnTo>
                  <a:lnTo>
                    <a:pt x="204" y="2000"/>
                  </a:lnTo>
                  <a:lnTo>
                    <a:pt x="221" y="2025"/>
                  </a:lnTo>
                  <a:lnTo>
                    <a:pt x="239" y="2051"/>
                  </a:lnTo>
                  <a:lnTo>
                    <a:pt x="258" y="2077"/>
                  </a:lnTo>
                  <a:lnTo>
                    <a:pt x="277" y="2101"/>
                  </a:lnTo>
                  <a:lnTo>
                    <a:pt x="296" y="2126"/>
                  </a:lnTo>
                  <a:lnTo>
                    <a:pt x="317" y="2149"/>
                  </a:lnTo>
                  <a:lnTo>
                    <a:pt x="337" y="2173"/>
                  </a:lnTo>
                  <a:lnTo>
                    <a:pt x="359" y="2196"/>
                  </a:lnTo>
                  <a:lnTo>
                    <a:pt x="381" y="2218"/>
                  </a:lnTo>
                  <a:lnTo>
                    <a:pt x="402" y="2239"/>
                  </a:lnTo>
                  <a:lnTo>
                    <a:pt x="425" y="2261"/>
                  </a:lnTo>
                  <a:lnTo>
                    <a:pt x="449" y="2282"/>
                  </a:lnTo>
                  <a:lnTo>
                    <a:pt x="473" y="2301"/>
                  </a:lnTo>
                  <a:lnTo>
                    <a:pt x="496" y="2321"/>
                  </a:lnTo>
                  <a:lnTo>
                    <a:pt x="521" y="2341"/>
                  </a:lnTo>
                  <a:lnTo>
                    <a:pt x="547" y="2358"/>
                  </a:lnTo>
                  <a:lnTo>
                    <a:pt x="573" y="2377"/>
                  </a:lnTo>
                  <a:lnTo>
                    <a:pt x="599" y="2393"/>
                  </a:lnTo>
                  <a:lnTo>
                    <a:pt x="626" y="2410"/>
                  </a:lnTo>
                  <a:lnTo>
                    <a:pt x="653" y="2427"/>
                  </a:lnTo>
                  <a:lnTo>
                    <a:pt x="679" y="2442"/>
                  </a:lnTo>
                  <a:lnTo>
                    <a:pt x="707" y="2457"/>
                  </a:lnTo>
                  <a:lnTo>
                    <a:pt x="735" y="2470"/>
                  </a:lnTo>
                  <a:lnTo>
                    <a:pt x="764" y="2483"/>
                  </a:lnTo>
                  <a:lnTo>
                    <a:pt x="793" y="2497"/>
                  </a:lnTo>
                  <a:lnTo>
                    <a:pt x="822" y="2508"/>
                  </a:lnTo>
                  <a:lnTo>
                    <a:pt x="852" y="2520"/>
                  </a:lnTo>
                  <a:lnTo>
                    <a:pt x="882" y="2530"/>
                  </a:lnTo>
                  <a:lnTo>
                    <a:pt x="912" y="2540"/>
                  </a:lnTo>
                  <a:lnTo>
                    <a:pt x="943" y="2550"/>
                  </a:lnTo>
                  <a:lnTo>
                    <a:pt x="974" y="2558"/>
                  </a:lnTo>
                  <a:lnTo>
                    <a:pt x="1005" y="2565"/>
                  </a:lnTo>
                  <a:lnTo>
                    <a:pt x="1037" y="2572"/>
                  </a:lnTo>
                  <a:lnTo>
                    <a:pt x="1069" y="2579"/>
                  </a:lnTo>
                  <a:lnTo>
                    <a:pt x="1101" y="2584"/>
                  </a:lnTo>
                  <a:lnTo>
                    <a:pt x="1133" y="2588"/>
                  </a:lnTo>
                  <a:lnTo>
                    <a:pt x="1166" y="2592"/>
                  </a:lnTo>
                  <a:lnTo>
                    <a:pt x="1198" y="2595"/>
                  </a:lnTo>
                  <a:lnTo>
                    <a:pt x="1232" y="2597"/>
                  </a:lnTo>
                  <a:lnTo>
                    <a:pt x="1266" y="2598"/>
                  </a:lnTo>
                  <a:lnTo>
                    <a:pt x="1299" y="2598"/>
                  </a:lnTo>
                  <a:lnTo>
                    <a:pt x="1299" y="2598"/>
                  </a:lnTo>
                  <a:lnTo>
                    <a:pt x="1336" y="2598"/>
                  </a:lnTo>
                  <a:lnTo>
                    <a:pt x="1373" y="2596"/>
                  </a:lnTo>
                  <a:lnTo>
                    <a:pt x="1409" y="2594"/>
                  </a:lnTo>
                  <a:lnTo>
                    <a:pt x="1446" y="2590"/>
                  </a:lnTo>
                  <a:lnTo>
                    <a:pt x="1482" y="2586"/>
                  </a:lnTo>
                  <a:lnTo>
                    <a:pt x="1518" y="2581"/>
                  </a:lnTo>
                  <a:lnTo>
                    <a:pt x="1553" y="2573"/>
                  </a:lnTo>
                  <a:lnTo>
                    <a:pt x="1588" y="2566"/>
                  </a:lnTo>
                  <a:lnTo>
                    <a:pt x="1622" y="2558"/>
                  </a:lnTo>
                  <a:lnTo>
                    <a:pt x="1658" y="2549"/>
                  </a:lnTo>
                  <a:lnTo>
                    <a:pt x="1691" y="2538"/>
                  </a:lnTo>
                  <a:lnTo>
                    <a:pt x="1725" y="2527"/>
                  </a:lnTo>
                  <a:lnTo>
                    <a:pt x="1758" y="2515"/>
                  </a:lnTo>
                  <a:lnTo>
                    <a:pt x="1791" y="2502"/>
                  </a:lnTo>
                  <a:lnTo>
                    <a:pt x="1823" y="2489"/>
                  </a:lnTo>
                  <a:lnTo>
                    <a:pt x="1855" y="2474"/>
                  </a:lnTo>
                  <a:lnTo>
                    <a:pt x="1886" y="2459"/>
                  </a:lnTo>
                  <a:lnTo>
                    <a:pt x="1917" y="2442"/>
                  </a:lnTo>
                  <a:lnTo>
                    <a:pt x="1947" y="2426"/>
                  </a:lnTo>
                  <a:lnTo>
                    <a:pt x="1977" y="2408"/>
                  </a:lnTo>
                  <a:lnTo>
                    <a:pt x="2006" y="2389"/>
                  </a:lnTo>
                  <a:lnTo>
                    <a:pt x="2035" y="2370"/>
                  </a:lnTo>
                  <a:lnTo>
                    <a:pt x="2064" y="2350"/>
                  </a:lnTo>
                  <a:lnTo>
                    <a:pt x="2091" y="2329"/>
                  </a:lnTo>
                  <a:lnTo>
                    <a:pt x="2119" y="2308"/>
                  </a:lnTo>
                  <a:lnTo>
                    <a:pt x="2145" y="2285"/>
                  </a:lnTo>
                  <a:lnTo>
                    <a:pt x="2170" y="2262"/>
                  </a:lnTo>
                  <a:lnTo>
                    <a:pt x="2196" y="2238"/>
                  </a:lnTo>
                  <a:lnTo>
                    <a:pt x="2221" y="2215"/>
                  </a:lnTo>
                  <a:lnTo>
                    <a:pt x="2245" y="2190"/>
                  </a:lnTo>
                  <a:lnTo>
                    <a:pt x="2268" y="2164"/>
                  </a:lnTo>
                  <a:lnTo>
                    <a:pt x="2290" y="2138"/>
                  </a:lnTo>
                  <a:lnTo>
                    <a:pt x="4029" y="3175"/>
                  </a:lnTo>
                  <a:lnTo>
                    <a:pt x="4029" y="3175"/>
                  </a:lnTo>
                  <a:lnTo>
                    <a:pt x="4012" y="3236"/>
                  </a:lnTo>
                  <a:lnTo>
                    <a:pt x="3998" y="3297"/>
                  </a:lnTo>
                  <a:lnTo>
                    <a:pt x="3984" y="3360"/>
                  </a:lnTo>
                  <a:lnTo>
                    <a:pt x="3974" y="3423"/>
                  </a:lnTo>
                  <a:lnTo>
                    <a:pt x="3965" y="3486"/>
                  </a:lnTo>
                  <a:lnTo>
                    <a:pt x="3960" y="3552"/>
                  </a:lnTo>
                  <a:lnTo>
                    <a:pt x="3956" y="3617"/>
                  </a:lnTo>
                  <a:lnTo>
                    <a:pt x="3955" y="3682"/>
                  </a:lnTo>
                  <a:lnTo>
                    <a:pt x="3955" y="3682"/>
                  </a:lnTo>
                  <a:lnTo>
                    <a:pt x="3956" y="3728"/>
                  </a:lnTo>
                  <a:lnTo>
                    <a:pt x="3957" y="3773"/>
                  </a:lnTo>
                  <a:lnTo>
                    <a:pt x="3960" y="3818"/>
                  </a:lnTo>
                  <a:lnTo>
                    <a:pt x="3964" y="3863"/>
                  </a:lnTo>
                  <a:lnTo>
                    <a:pt x="3970" y="3907"/>
                  </a:lnTo>
                  <a:lnTo>
                    <a:pt x="3976" y="3952"/>
                  </a:lnTo>
                  <a:lnTo>
                    <a:pt x="3983" y="3995"/>
                  </a:lnTo>
                  <a:lnTo>
                    <a:pt x="3991" y="4039"/>
                  </a:lnTo>
                  <a:lnTo>
                    <a:pt x="4001" y="4082"/>
                  </a:lnTo>
                  <a:lnTo>
                    <a:pt x="4011" y="4124"/>
                  </a:lnTo>
                  <a:lnTo>
                    <a:pt x="4022" y="4167"/>
                  </a:lnTo>
                  <a:lnTo>
                    <a:pt x="4035" y="4208"/>
                  </a:lnTo>
                  <a:lnTo>
                    <a:pt x="4048" y="4249"/>
                  </a:lnTo>
                  <a:lnTo>
                    <a:pt x="4063" y="4290"/>
                  </a:lnTo>
                  <a:lnTo>
                    <a:pt x="4078" y="4330"/>
                  </a:lnTo>
                  <a:lnTo>
                    <a:pt x="4094" y="4370"/>
                  </a:lnTo>
                  <a:lnTo>
                    <a:pt x="4111" y="4410"/>
                  </a:lnTo>
                  <a:lnTo>
                    <a:pt x="4130" y="4449"/>
                  </a:lnTo>
                  <a:lnTo>
                    <a:pt x="4148" y="4487"/>
                  </a:lnTo>
                  <a:lnTo>
                    <a:pt x="4168" y="4526"/>
                  </a:lnTo>
                  <a:lnTo>
                    <a:pt x="4190" y="4563"/>
                  </a:lnTo>
                  <a:lnTo>
                    <a:pt x="4212" y="4599"/>
                  </a:lnTo>
                  <a:lnTo>
                    <a:pt x="4233" y="4635"/>
                  </a:lnTo>
                  <a:lnTo>
                    <a:pt x="4257" y="4671"/>
                  </a:lnTo>
                  <a:lnTo>
                    <a:pt x="4282" y="4705"/>
                  </a:lnTo>
                  <a:lnTo>
                    <a:pt x="4307" y="4741"/>
                  </a:lnTo>
                  <a:lnTo>
                    <a:pt x="4333" y="4774"/>
                  </a:lnTo>
                  <a:lnTo>
                    <a:pt x="4359" y="4807"/>
                  </a:lnTo>
                  <a:lnTo>
                    <a:pt x="4386" y="4840"/>
                  </a:lnTo>
                  <a:lnTo>
                    <a:pt x="4414" y="4871"/>
                  </a:lnTo>
                  <a:lnTo>
                    <a:pt x="4443" y="4902"/>
                  </a:lnTo>
                  <a:lnTo>
                    <a:pt x="4473" y="4933"/>
                  </a:lnTo>
                  <a:lnTo>
                    <a:pt x="4503" y="4962"/>
                  </a:lnTo>
                  <a:lnTo>
                    <a:pt x="4534" y="4991"/>
                  </a:lnTo>
                  <a:lnTo>
                    <a:pt x="4566" y="5020"/>
                  </a:lnTo>
                  <a:lnTo>
                    <a:pt x="4598" y="5047"/>
                  </a:lnTo>
                  <a:lnTo>
                    <a:pt x="4631" y="5074"/>
                  </a:lnTo>
                  <a:lnTo>
                    <a:pt x="4665" y="5099"/>
                  </a:lnTo>
                  <a:lnTo>
                    <a:pt x="4700" y="5124"/>
                  </a:lnTo>
                  <a:lnTo>
                    <a:pt x="4735" y="5148"/>
                  </a:lnTo>
                  <a:lnTo>
                    <a:pt x="4770" y="5172"/>
                  </a:lnTo>
                  <a:lnTo>
                    <a:pt x="4806" y="5195"/>
                  </a:lnTo>
                  <a:lnTo>
                    <a:pt x="4843" y="5216"/>
                  </a:lnTo>
                  <a:lnTo>
                    <a:pt x="4881" y="5237"/>
                  </a:lnTo>
                  <a:lnTo>
                    <a:pt x="4919" y="5257"/>
                  </a:lnTo>
                  <a:lnTo>
                    <a:pt x="4957" y="5276"/>
                  </a:lnTo>
                  <a:lnTo>
                    <a:pt x="4995" y="5294"/>
                  </a:lnTo>
                  <a:lnTo>
                    <a:pt x="5036" y="5311"/>
                  </a:lnTo>
                  <a:lnTo>
                    <a:pt x="5075" y="5328"/>
                  </a:lnTo>
                  <a:lnTo>
                    <a:pt x="5115" y="5343"/>
                  </a:lnTo>
                  <a:lnTo>
                    <a:pt x="5157" y="5358"/>
                  </a:lnTo>
                  <a:lnTo>
                    <a:pt x="5198" y="5371"/>
                  </a:lnTo>
                  <a:lnTo>
                    <a:pt x="5239" y="5384"/>
                  </a:lnTo>
                  <a:lnTo>
                    <a:pt x="5282" y="5395"/>
                  </a:lnTo>
                  <a:lnTo>
                    <a:pt x="5324" y="5405"/>
                  </a:lnTo>
                  <a:lnTo>
                    <a:pt x="5368" y="5415"/>
                  </a:lnTo>
                  <a:lnTo>
                    <a:pt x="5410" y="5423"/>
                  </a:lnTo>
                  <a:lnTo>
                    <a:pt x="5454" y="5430"/>
                  </a:lnTo>
                  <a:lnTo>
                    <a:pt x="5498" y="5436"/>
                  </a:lnTo>
                  <a:lnTo>
                    <a:pt x="5542" y="5442"/>
                  </a:lnTo>
                  <a:lnTo>
                    <a:pt x="5588" y="5446"/>
                  </a:lnTo>
                  <a:lnTo>
                    <a:pt x="5632" y="5448"/>
                  </a:lnTo>
                  <a:lnTo>
                    <a:pt x="5678" y="5450"/>
                  </a:lnTo>
                  <a:lnTo>
                    <a:pt x="5723" y="5451"/>
                  </a:lnTo>
                  <a:lnTo>
                    <a:pt x="5723" y="5451"/>
                  </a:lnTo>
                  <a:lnTo>
                    <a:pt x="5769" y="5450"/>
                  </a:lnTo>
                  <a:lnTo>
                    <a:pt x="5814" y="5448"/>
                  </a:lnTo>
                  <a:lnTo>
                    <a:pt x="5860" y="5446"/>
                  </a:lnTo>
                  <a:lnTo>
                    <a:pt x="5904" y="5442"/>
                  </a:lnTo>
                  <a:lnTo>
                    <a:pt x="5949" y="5436"/>
                  </a:lnTo>
                  <a:lnTo>
                    <a:pt x="5993" y="5430"/>
                  </a:lnTo>
                  <a:lnTo>
                    <a:pt x="6037" y="5423"/>
                  </a:lnTo>
                  <a:lnTo>
                    <a:pt x="6080" y="5415"/>
                  </a:lnTo>
                  <a:lnTo>
                    <a:pt x="6122" y="5405"/>
                  </a:lnTo>
                  <a:lnTo>
                    <a:pt x="6166" y="5395"/>
                  </a:lnTo>
                  <a:lnTo>
                    <a:pt x="6207" y="5384"/>
                  </a:lnTo>
                  <a:lnTo>
                    <a:pt x="6250" y="5371"/>
                  </a:lnTo>
                  <a:lnTo>
                    <a:pt x="6291" y="5358"/>
                  </a:lnTo>
                  <a:lnTo>
                    <a:pt x="6331" y="5343"/>
                  </a:lnTo>
                  <a:lnTo>
                    <a:pt x="6372" y="5328"/>
                  </a:lnTo>
                  <a:lnTo>
                    <a:pt x="6412" y="5311"/>
                  </a:lnTo>
                  <a:lnTo>
                    <a:pt x="6451" y="5294"/>
                  </a:lnTo>
                  <a:lnTo>
                    <a:pt x="6490" y="5276"/>
                  </a:lnTo>
                  <a:lnTo>
                    <a:pt x="6529" y="5257"/>
                  </a:lnTo>
                  <a:lnTo>
                    <a:pt x="6566" y="5237"/>
                  </a:lnTo>
                  <a:lnTo>
                    <a:pt x="6603" y="5216"/>
                  </a:lnTo>
                  <a:lnTo>
                    <a:pt x="6640" y="5195"/>
                  </a:lnTo>
                  <a:lnTo>
                    <a:pt x="6677" y="5172"/>
                  </a:lnTo>
                  <a:lnTo>
                    <a:pt x="6712" y="5148"/>
                  </a:lnTo>
                  <a:lnTo>
                    <a:pt x="6747" y="5124"/>
                  </a:lnTo>
                  <a:lnTo>
                    <a:pt x="6781" y="5099"/>
                  </a:lnTo>
                  <a:lnTo>
                    <a:pt x="6815" y="5074"/>
                  </a:lnTo>
                  <a:lnTo>
                    <a:pt x="6848" y="5047"/>
                  </a:lnTo>
                  <a:lnTo>
                    <a:pt x="6880" y="5020"/>
                  </a:lnTo>
                  <a:lnTo>
                    <a:pt x="6912" y="4991"/>
                  </a:lnTo>
                  <a:lnTo>
                    <a:pt x="6943" y="4962"/>
                  </a:lnTo>
                  <a:lnTo>
                    <a:pt x="6973" y="4933"/>
                  </a:lnTo>
                  <a:lnTo>
                    <a:pt x="7003" y="4902"/>
                  </a:lnTo>
                  <a:lnTo>
                    <a:pt x="7032" y="4871"/>
                  </a:lnTo>
                  <a:lnTo>
                    <a:pt x="7060" y="4840"/>
                  </a:lnTo>
                  <a:lnTo>
                    <a:pt x="7088" y="4807"/>
                  </a:lnTo>
                  <a:lnTo>
                    <a:pt x="7114" y="4774"/>
                  </a:lnTo>
                  <a:lnTo>
                    <a:pt x="7140" y="4741"/>
                  </a:lnTo>
                  <a:lnTo>
                    <a:pt x="7166" y="4705"/>
                  </a:lnTo>
                  <a:lnTo>
                    <a:pt x="7189" y="4671"/>
                  </a:lnTo>
                  <a:lnTo>
                    <a:pt x="7213" y="4635"/>
                  </a:lnTo>
                  <a:lnTo>
                    <a:pt x="7236" y="4599"/>
                  </a:lnTo>
                  <a:lnTo>
                    <a:pt x="7258" y="4563"/>
                  </a:lnTo>
                  <a:lnTo>
                    <a:pt x="7278" y="4526"/>
                  </a:lnTo>
                  <a:lnTo>
                    <a:pt x="7298" y="4487"/>
                  </a:lnTo>
                  <a:lnTo>
                    <a:pt x="7318" y="4449"/>
                  </a:lnTo>
                  <a:lnTo>
                    <a:pt x="7335" y="4410"/>
                  </a:lnTo>
                  <a:lnTo>
                    <a:pt x="7353" y="4370"/>
                  </a:lnTo>
                  <a:lnTo>
                    <a:pt x="7369" y="4330"/>
                  </a:lnTo>
                  <a:lnTo>
                    <a:pt x="7384" y="4290"/>
                  </a:lnTo>
                  <a:lnTo>
                    <a:pt x="7398" y="4249"/>
                  </a:lnTo>
                  <a:lnTo>
                    <a:pt x="7412" y="4208"/>
                  </a:lnTo>
                  <a:lnTo>
                    <a:pt x="7424" y="4167"/>
                  </a:lnTo>
                  <a:lnTo>
                    <a:pt x="7436" y="4124"/>
                  </a:lnTo>
                  <a:lnTo>
                    <a:pt x="7446" y="4082"/>
                  </a:lnTo>
                  <a:lnTo>
                    <a:pt x="7455" y="4039"/>
                  </a:lnTo>
                  <a:lnTo>
                    <a:pt x="7463" y="3995"/>
                  </a:lnTo>
                  <a:lnTo>
                    <a:pt x="7471" y="3952"/>
                  </a:lnTo>
                  <a:lnTo>
                    <a:pt x="7477" y="3907"/>
                  </a:lnTo>
                  <a:lnTo>
                    <a:pt x="7482" y="3863"/>
                  </a:lnTo>
                  <a:lnTo>
                    <a:pt x="7486" y="3818"/>
                  </a:lnTo>
                  <a:lnTo>
                    <a:pt x="7489" y="3773"/>
                  </a:lnTo>
                  <a:lnTo>
                    <a:pt x="7491" y="3728"/>
                  </a:lnTo>
                  <a:lnTo>
                    <a:pt x="7491" y="3682"/>
                  </a:lnTo>
                  <a:lnTo>
                    <a:pt x="7491" y="3682"/>
                  </a:lnTo>
                  <a:lnTo>
                    <a:pt x="7491" y="3636"/>
                  </a:lnTo>
                  <a:lnTo>
                    <a:pt x="7489" y="3591"/>
                  </a:lnTo>
                  <a:lnTo>
                    <a:pt x="7486" y="3546"/>
                  </a:lnTo>
                  <a:lnTo>
                    <a:pt x="7482" y="3502"/>
                  </a:lnTo>
                  <a:lnTo>
                    <a:pt x="7477" y="3457"/>
                  </a:lnTo>
                  <a:lnTo>
                    <a:pt x="7471" y="3413"/>
                  </a:lnTo>
                  <a:lnTo>
                    <a:pt x="7463" y="3370"/>
                  </a:lnTo>
                  <a:lnTo>
                    <a:pt x="7455" y="3326"/>
                  </a:lnTo>
                  <a:lnTo>
                    <a:pt x="7446" y="3283"/>
                  </a:lnTo>
                  <a:lnTo>
                    <a:pt x="7436" y="3240"/>
                  </a:lnTo>
                  <a:lnTo>
                    <a:pt x="7424" y="3198"/>
                  </a:lnTo>
                  <a:lnTo>
                    <a:pt x="7412" y="3157"/>
                  </a:lnTo>
                  <a:lnTo>
                    <a:pt x="7398" y="3115"/>
                  </a:lnTo>
                  <a:lnTo>
                    <a:pt x="7384" y="3074"/>
                  </a:lnTo>
                  <a:lnTo>
                    <a:pt x="7369" y="3033"/>
                  </a:lnTo>
                  <a:lnTo>
                    <a:pt x="7353" y="2994"/>
                  </a:lnTo>
                  <a:lnTo>
                    <a:pt x="7335" y="2955"/>
                  </a:lnTo>
                  <a:lnTo>
                    <a:pt x="7318" y="2916"/>
                  </a:lnTo>
                  <a:lnTo>
                    <a:pt x="7298" y="2877"/>
                  </a:lnTo>
                  <a:lnTo>
                    <a:pt x="7278" y="2839"/>
                  </a:lnTo>
                  <a:lnTo>
                    <a:pt x="7258" y="2802"/>
                  </a:lnTo>
                  <a:lnTo>
                    <a:pt x="7236" y="2766"/>
                  </a:lnTo>
                  <a:lnTo>
                    <a:pt x="7213" y="2730"/>
                  </a:lnTo>
                  <a:lnTo>
                    <a:pt x="7189" y="2693"/>
                  </a:lnTo>
                  <a:lnTo>
                    <a:pt x="7166" y="2659"/>
                  </a:lnTo>
                  <a:lnTo>
                    <a:pt x="7140" y="2624"/>
                  </a:lnTo>
                  <a:lnTo>
                    <a:pt x="7114" y="2591"/>
                  </a:lnTo>
                  <a:lnTo>
                    <a:pt x="7088" y="2558"/>
                  </a:lnTo>
                  <a:lnTo>
                    <a:pt x="7060" y="2525"/>
                  </a:lnTo>
                  <a:lnTo>
                    <a:pt x="7032" y="2494"/>
                  </a:lnTo>
                  <a:lnTo>
                    <a:pt x="7003" y="2463"/>
                  </a:lnTo>
                  <a:lnTo>
                    <a:pt x="6973" y="2432"/>
                  </a:lnTo>
                  <a:lnTo>
                    <a:pt x="6943" y="2403"/>
                  </a:lnTo>
                  <a:lnTo>
                    <a:pt x="6912" y="2374"/>
                  </a:lnTo>
                  <a:lnTo>
                    <a:pt x="6880" y="2345"/>
                  </a:lnTo>
                  <a:lnTo>
                    <a:pt x="6848" y="2318"/>
                  </a:lnTo>
                  <a:lnTo>
                    <a:pt x="6815" y="2291"/>
                  </a:lnTo>
                  <a:lnTo>
                    <a:pt x="6781" y="2265"/>
                  </a:lnTo>
                  <a:lnTo>
                    <a:pt x="6747" y="2240"/>
                  </a:lnTo>
                  <a:lnTo>
                    <a:pt x="6712" y="2216"/>
                  </a:lnTo>
                  <a:lnTo>
                    <a:pt x="6677" y="2193"/>
                  </a:lnTo>
                  <a:lnTo>
                    <a:pt x="6640" y="2170"/>
                  </a:lnTo>
                  <a:lnTo>
                    <a:pt x="6603" y="2148"/>
                  </a:lnTo>
                  <a:lnTo>
                    <a:pt x="6566" y="2128"/>
                  </a:lnTo>
                  <a:lnTo>
                    <a:pt x="6529" y="2107"/>
                  </a:lnTo>
                  <a:lnTo>
                    <a:pt x="6490" y="2088"/>
                  </a:lnTo>
                  <a:lnTo>
                    <a:pt x="6451" y="2070"/>
                  </a:lnTo>
                  <a:lnTo>
                    <a:pt x="6412" y="2053"/>
                  </a:lnTo>
                  <a:lnTo>
                    <a:pt x="6372" y="2037"/>
                  </a:lnTo>
                  <a:lnTo>
                    <a:pt x="6331" y="2021"/>
                  </a:lnTo>
                  <a:lnTo>
                    <a:pt x="6291" y="2007"/>
                  </a:lnTo>
                  <a:lnTo>
                    <a:pt x="6250" y="1993"/>
                  </a:lnTo>
                  <a:lnTo>
                    <a:pt x="6207" y="1981"/>
                  </a:lnTo>
                  <a:lnTo>
                    <a:pt x="6166" y="1970"/>
                  </a:lnTo>
                  <a:lnTo>
                    <a:pt x="6122" y="1959"/>
                  </a:lnTo>
                  <a:lnTo>
                    <a:pt x="6080" y="1950"/>
                  </a:lnTo>
                  <a:lnTo>
                    <a:pt x="6037" y="1942"/>
                  </a:lnTo>
                  <a:lnTo>
                    <a:pt x="5993" y="1934"/>
                  </a:lnTo>
                  <a:lnTo>
                    <a:pt x="5949" y="1928"/>
                  </a:lnTo>
                  <a:lnTo>
                    <a:pt x="5904" y="1923"/>
                  </a:lnTo>
                  <a:lnTo>
                    <a:pt x="5860" y="1919"/>
                  </a:lnTo>
                  <a:lnTo>
                    <a:pt x="5814" y="1917"/>
                  </a:lnTo>
                  <a:lnTo>
                    <a:pt x="5769" y="1915"/>
                  </a:lnTo>
                  <a:lnTo>
                    <a:pt x="5723" y="1914"/>
                  </a:lnTo>
                  <a:lnTo>
                    <a:pt x="5723" y="1914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Freeform 47"/>
            <p:cNvSpPr>
              <a:spLocks/>
            </p:cNvSpPr>
            <p:nvPr userDrawn="1"/>
          </p:nvSpPr>
          <p:spPr bwMode="auto">
            <a:xfrm>
              <a:off x="4394200" y="4668838"/>
              <a:ext cx="1947863" cy="1531938"/>
            </a:xfrm>
            <a:custGeom>
              <a:avLst/>
              <a:gdLst>
                <a:gd name="T0" fmla="*/ 2315 w 3681"/>
                <a:gd name="T1" fmla="*/ 300 h 2897"/>
                <a:gd name="T2" fmla="*/ 2187 w 3681"/>
                <a:gd name="T3" fmla="*/ 312 h 2897"/>
                <a:gd name="T4" fmla="*/ 2062 w 3681"/>
                <a:gd name="T5" fmla="*/ 338 h 2897"/>
                <a:gd name="T6" fmla="*/ 1941 w 3681"/>
                <a:gd name="T7" fmla="*/ 374 h 2897"/>
                <a:gd name="T8" fmla="*/ 1826 w 3681"/>
                <a:gd name="T9" fmla="*/ 423 h 2897"/>
                <a:gd name="T10" fmla="*/ 1716 w 3681"/>
                <a:gd name="T11" fmla="*/ 481 h 2897"/>
                <a:gd name="T12" fmla="*/ 1614 w 3681"/>
                <a:gd name="T13" fmla="*/ 549 h 2897"/>
                <a:gd name="T14" fmla="*/ 1519 w 3681"/>
                <a:gd name="T15" fmla="*/ 627 h 2897"/>
                <a:gd name="T16" fmla="*/ 0 w 3681"/>
                <a:gd name="T17" fmla="*/ 595 h 2897"/>
                <a:gd name="T18" fmla="*/ 1106 w 3681"/>
                <a:gd name="T19" fmla="*/ 1346 h 2897"/>
                <a:gd name="T20" fmla="*/ 1085 w 3681"/>
                <a:gd name="T21" fmla="*/ 1513 h 2897"/>
                <a:gd name="T22" fmla="*/ 1083 w 3681"/>
                <a:gd name="T23" fmla="*/ 1631 h 2897"/>
                <a:gd name="T24" fmla="*/ 1093 w 3681"/>
                <a:gd name="T25" fmla="*/ 1763 h 2897"/>
                <a:gd name="T26" fmla="*/ 1116 w 3681"/>
                <a:gd name="T27" fmla="*/ 1891 h 2897"/>
                <a:gd name="T28" fmla="*/ 1151 w 3681"/>
                <a:gd name="T29" fmla="*/ 2014 h 2897"/>
                <a:gd name="T30" fmla="*/ 1196 w 3681"/>
                <a:gd name="T31" fmla="*/ 2132 h 2897"/>
                <a:gd name="T32" fmla="*/ 1254 w 3681"/>
                <a:gd name="T33" fmla="*/ 2245 h 2897"/>
                <a:gd name="T34" fmla="*/ 1321 w 3681"/>
                <a:gd name="T35" fmla="*/ 2349 h 2897"/>
                <a:gd name="T36" fmla="*/ 1399 w 3681"/>
                <a:gd name="T37" fmla="*/ 2447 h 2897"/>
                <a:gd name="T38" fmla="*/ 1485 w 3681"/>
                <a:gd name="T39" fmla="*/ 2538 h 2897"/>
                <a:gd name="T40" fmla="*/ 1579 w 3681"/>
                <a:gd name="T41" fmla="*/ 2620 h 2897"/>
                <a:gd name="T42" fmla="*/ 1681 w 3681"/>
                <a:gd name="T43" fmla="*/ 2692 h 2897"/>
                <a:gd name="T44" fmla="*/ 1790 w 3681"/>
                <a:gd name="T45" fmla="*/ 2755 h 2897"/>
                <a:gd name="T46" fmla="*/ 1905 w 3681"/>
                <a:gd name="T47" fmla="*/ 2806 h 2897"/>
                <a:gd name="T48" fmla="*/ 2026 w 3681"/>
                <a:gd name="T49" fmla="*/ 2848 h 2897"/>
                <a:gd name="T50" fmla="*/ 2152 w 3681"/>
                <a:gd name="T51" fmla="*/ 2877 h 2897"/>
                <a:gd name="T52" fmla="*/ 2281 w 3681"/>
                <a:gd name="T53" fmla="*/ 2893 h 2897"/>
                <a:gd name="T54" fmla="*/ 2381 w 3681"/>
                <a:gd name="T55" fmla="*/ 2897 h 2897"/>
                <a:gd name="T56" fmla="*/ 2515 w 3681"/>
                <a:gd name="T57" fmla="*/ 2890 h 2897"/>
                <a:gd name="T58" fmla="*/ 2643 w 3681"/>
                <a:gd name="T59" fmla="*/ 2870 h 2897"/>
                <a:gd name="T60" fmla="*/ 2768 w 3681"/>
                <a:gd name="T61" fmla="*/ 2838 h 2897"/>
                <a:gd name="T62" fmla="*/ 2887 w 3681"/>
                <a:gd name="T63" fmla="*/ 2795 h 2897"/>
                <a:gd name="T64" fmla="*/ 3001 w 3681"/>
                <a:gd name="T65" fmla="*/ 2740 h 2897"/>
                <a:gd name="T66" fmla="*/ 3108 w 3681"/>
                <a:gd name="T67" fmla="*/ 2675 h 2897"/>
                <a:gd name="T68" fmla="*/ 3207 w 3681"/>
                <a:gd name="T69" fmla="*/ 2600 h 2897"/>
                <a:gd name="T70" fmla="*/ 3300 w 3681"/>
                <a:gd name="T71" fmla="*/ 2517 h 2897"/>
                <a:gd name="T72" fmla="*/ 3384 w 3681"/>
                <a:gd name="T73" fmla="*/ 2424 h 2897"/>
                <a:gd name="T74" fmla="*/ 3459 w 3681"/>
                <a:gd name="T75" fmla="*/ 2324 h 2897"/>
                <a:gd name="T76" fmla="*/ 3524 w 3681"/>
                <a:gd name="T77" fmla="*/ 2217 h 2897"/>
                <a:gd name="T78" fmla="*/ 3579 w 3681"/>
                <a:gd name="T79" fmla="*/ 2103 h 2897"/>
                <a:gd name="T80" fmla="*/ 3622 w 3681"/>
                <a:gd name="T81" fmla="*/ 1984 h 2897"/>
                <a:gd name="T82" fmla="*/ 3654 w 3681"/>
                <a:gd name="T83" fmla="*/ 1859 h 2897"/>
                <a:gd name="T84" fmla="*/ 3674 w 3681"/>
                <a:gd name="T85" fmla="*/ 1731 h 2897"/>
                <a:gd name="T86" fmla="*/ 3681 w 3681"/>
                <a:gd name="T87" fmla="*/ 1597 h 2897"/>
                <a:gd name="T88" fmla="*/ 3677 w 3681"/>
                <a:gd name="T89" fmla="*/ 1497 h 2897"/>
                <a:gd name="T90" fmla="*/ 3660 w 3681"/>
                <a:gd name="T91" fmla="*/ 1368 h 2897"/>
                <a:gd name="T92" fmla="*/ 3631 w 3681"/>
                <a:gd name="T93" fmla="*/ 1242 h 2897"/>
                <a:gd name="T94" fmla="*/ 3591 w 3681"/>
                <a:gd name="T95" fmla="*/ 1121 h 2897"/>
                <a:gd name="T96" fmla="*/ 3538 w 3681"/>
                <a:gd name="T97" fmla="*/ 1006 h 2897"/>
                <a:gd name="T98" fmla="*/ 3476 w 3681"/>
                <a:gd name="T99" fmla="*/ 897 h 2897"/>
                <a:gd name="T100" fmla="*/ 3404 w 3681"/>
                <a:gd name="T101" fmla="*/ 795 h 2897"/>
                <a:gd name="T102" fmla="*/ 3322 w 3681"/>
                <a:gd name="T103" fmla="*/ 701 h 2897"/>
                <a:gd name="T104" fmla="*/ 3231 w 3681"/>
                <a:gd name="T105" fmla="*/ 615 h 2897"/>
                <a:gd name="T106" fmla="*/ 3134 w 3681"/>
                <a:gd name="T107" fmla="*/ 538 h 2897"/>
                <a:gd name="T108" fmla="*/ 3029 w 3681"/>
                <a:gd name="T109" fmla="*/ 470 h 2897"/>
                <a:gd name="T110" fmla="*/ 2916 w 3681"/>
                <a:gd name="T111" fmla="*/ 413 h 2897"/>
                <a:gd name="T112" fmla="*/ 2798 w 3681"/>
                <a:gd name="T113" fmla="*/ 366 h 2897"/>
                <a:gd name="T114" fmla="*/ 2675 w 3681"/>
                <a:gd name="T115" fmla="*/ 332 h 2897"/>
                <a:gd name="T116" fmla="*/ 2547 w 3681"/>
                <a:gd name="T117" fmla="*/ 309 h 2897"/>
                <a:gd name="T118" fmla="*/ 2415 w 3681"/>
                <a:gd name="T119" fmla="*/ 299 h 28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681" h="2897">
                  <a:moveTo>
                    <a:pt x="2381" y="298"/>
                  </a:moveTo>
                  <a:lnTo>
                    <a:pt x="2381" y="298"/>
                  </a:lnTo>
                  <a:lnTo>
                    <a:pt x="2348" y="299"/>
                  </a:lnTo>
                  <a:lnTo>
                    <a:pt x="2315" y="300"/>
                  </a:lnTo>
                  <a:lnTo>
                    <a:pt x="2283" y="302"/>
                  </a:lnTo>
                  <a:lnTo>
                    <a:pt x="2251" y="305"/>
                  </a:lnTo>
                  <a:lnTo>
                    <a:pt x="2218" y="308"/>
                  </a:lnTo>
                  <a:lnTo>
                    <a:pt x="2187" y="312"/>
                  </a:lnTo>
                  <a:lnTo>
                    <a:pt x="2155" y="317"/>
                  </a:lnTo>
                  <a:lnTo>
                    <a:pt x="2124" y="324"/>
                  </a:lnTo>
                  <a:lnTo>
                    <a:pt x="2093" y="331"/>
                  </a:lnTo>
                  <a:lnTo>
                    <a:pt x="2062" y="338"/>
                  </a:lnTo>
                  <a:lnTo>
                    <a:pt x="2031" y="346"/>
                  </a:lnTo>
                  <a:lnTo>
                    <a:pt x="2001" y="355"/>
                  </a:lnTo>
                  <a:lnTo>
                    <a:pt x="1971" y="365"/>
                  </a:lnTo>
                  <a:lnTo>
                    <a:pt x="1941" y="374"/>
                  </a:lnTo>
                  <a:lnTo>
                    <a:pt x="1912" y="386"/>
                  </a:lnTo>
                  <a:lnTo>
                    <a:pt x="1883" y="397"/>
                  </a:lnTo>
                  <a:lnTo>
                    <a:pt x="1854" y="409"/>
                  </a:lnTo>
                  <a:lnTo>
                    <a:pt x="1826" y="423"/>
                  </a:lnTo>
                  <a:lnTo>
                    <a:pt x="1798" y="436"/>
                  </a:lnTo>
                  <a:lnTo>
                    <a:pt x="1770" y="451"/>
                  </a:lnTo>
                  <a:lnTo>
                    <a:pt x="1743" y="465"/>
                  </a:lnTo>
                  <a:lnTo>
                    <a:pt x="1716" y="481"/>
                  </a:lnTo>
                  <a:lnTo>
                    <a:pt x="1691" y="497"/>
                  </a:lnTo>
                  <a:lnTo>
                    <a:pt x="1665" y="514"/>
                  </a:lnTo>
                  <a:lnTo>
                    <a:pt x="1639" y="531"/>
                  </a:lnTo>
                  <a:lnTo>
                    <a:pt x="1614" y="549"/>
                  </a:lnTo>
                  <a:lnTo>
                    <a:pt x="1589" y="568"/>
                  </a:lnTo>
                  <a:lnTo>
                    <a:pt x="1565" y="586"/>
                  </a:lnTo>
                  <a:lnTo>
                    <a:pt x="1542" y="606"/>
                  </a:lnTo>
                  <a:lnTo>
                    <a:pt x="1519" y="627"/>
                  </a:lnTo>
                  <a:lnTo>
                    <a:pt x="1496" y="647"/>
                  </a:lnTo>
                  <a:lnTo>
                    <a:pt x="1473" y="668"/>
                  </a:lnTo>
                  <a:lnTo>
                    <a:pt x="354" y="0"/>
                  </a:lnTo>
                  <a:lnTo>
                    <a:pt x="0" y="595"/>
                  </a:lnTo>
                  <a:lnTo>
                    <a:pt x="1125" y="1266"/>
                  </a:lnTo>
                  <a:lnTo>
                    <a:pt x="1125" y="1266"/>
                  </a:lnTo>
                  <a:lnTo>
                    <a:pt x="1115" y="1306"/>
                  </a:lnTo>
                  <a:lnTo>
                    <a:pt x="1106" y="1346"/>
                  </a:lnTo>
                  <a:lnTo>
                    <a:pt x="1099" y="1387"/>
                  </a:lnTo>
                  <a:lnTo>
                    <a:pt x="1093" y="1428"/>
                  </a:lnTo>
                  <a:lnTo>
                    <a:pt x="1088" y="1470"/>
                  </a:lnTo>
                  <a:lnTo>
                    <a:pt x="1085" y="1513"/>
                  </a:lnTo>
                  <a:lnTo>
                    <a:pt x="1083" y="1555"/>
                  </a:lnTo>
                  <a:lnTo>
                    <a:pt x="1082" y="1597"/>
                  </a:lnTo>
                  <a:lnTo>
                    <a:pt x="1082" y="1597"/>
                  </a:lnTo>
                  <a:lnTo>
                    <a:pt x="1083" y="1631"/>
                  </a:lnTo>
                  <a:lnTo>
                    <a:pt x="1084" y="1665"/>
                  </a:lnTo>
                  <a:lnTo>
                    <a:pt x="1086" y="1698"/>
                  </a:lnTo>
                  <a:lnTo>
                    <a:pt x="1089" y="1731"/>
                  </a:lnTo>
                  <a:lnTo>
                    <a:pt x="1093" y="1763"/>
                  </a:lnTo>
                  <a:lnTo>
                    <a:pt x="1097" y="1795"/>
                  </a:lnTo>
                  <a:lnTo>
                    <a:pt x="1102" y="1827"/>
                  </a:lnTo>
                  <a:lnTo>
                    <a:pt x="1108" y="1859"/>
                  </a:lnTo>
                  <a:lnTo>
                    <a:pt x="1116" y="1891"/>
                  </a:lnTo>
                  <a:lnTo>
                    <a:pt x="1123" y="1922"/>
                  </a:lnTo>
                  <a:lnTo>
                    <a:pt x="1131" y="1953"/>
                  </a:lnTo>
                  <a:lnTo>
                    <a:pt x="1140" y="1984"/>
                  </a:lnTo>
                  <a:lnTo>
                    <a:pt x="1151" y="2014"/>
                  </a:lnTo>
                  <a:lnTo>
                    <a:pt x="1161" y="2044"/>
                  </a:lnTo>
                  <a:lnTo>
                    <a:pt x="1172" y="2074"/>
                  </a:lnTo>
                  <a:lnTo>
                    <a:pt x="1184" y="2103"/>
                  </a:lnTo>
                  <a:lnTo>
                    <a:pt x="1196" y="2132"/>
                  </a:lnTo>
                  <a:lnTo>
                    <a:pt x="1210" y="2161"/>
                  </a:lnTo>
                  <a:lnTo>
                    <a:pt x="1224" y="2189"/>
                  </a:lnTo>
                  <a:lnTo>
                    <a:pt x="1239" y="2217"/>
                  </a:lnTo>
                  <a:lnTo>
                    <a:pt x="1254" y="2245"/>
                  </a:lnTo>
                  <a:lnTo>
                    <a:pt x="1270" y="2272"/>
                  </a:lnTo>
                  <a:lnTo>
                    <a:pt x="1286" y="2298"/>
                  </a:lnTo>
                  <a:lnTo>
                    <a:pt x="1304" y="2324"/>
                  </a:lnTo>
                  <a:lnTo>
                    <a:pt x="1321" y="2349"/>
                  </a:lnTo>
                  <a:lnTo>
                    <a:pt x="1340" y="2375"/>
                  </a:lnTo>
                  <a:lnTo>
                    <a:pt x="1360" y="2400"/>
                  </a:lnTo>
                  <a:lnTo>
                    <a:pt x="1378" y="2424"/>
                  </a:lnTo>
                  <a:lnTo>
                    <a:pt x="1399" y="2447"/>
                  </a:lnTo>
                  <a:lnTo>
                    <a:pt x="1420" y="2471"/>
                  </a:lnTo>
                  <a:lnTo>
                    <a:pt x="1440" y="2494"/>
                  </a:lnTo>
                  <a:lnTo>
                    <a:pt x="1463" y="2517"/>
                  </a:lnTo>
                  <a:lnTo>
                    <a:pt x="1485" y="2538"/>
                  </a:lnTo>
                  <a:lnTo>
                    <a:pt x="1508" y="2559"/>
                  </a:lnTo>
                  <a:lnTo>
                    <a:pt x="1531" y="2580"/>
                  </a:lnTo>
                  <a:lnTo>
                    <a:pt x="1555" y="2600"/>
                  </a:lnTo>
                  <a:lnTo>
                    <a:pt x="1579" y="2620"/>
                  </a:lnTo>
                  <a:lnTo>
                    <a:pt x="1604" y="2639"/>
                  </a:lnTo>
                  <a:lnTo>
                    <a:pt x="1630" y="2657"/>
                  </a:lnTo>
                  <a:lnTo>
                    <a:pt x="1655" y="2675"/>
                  </a:lnTo>
                  <a:lnTo>
                    <a:pt x="1681" y="2692"/>
                  </a:lnTo>
                  <a:lnTo>
                    <a:pt x="1708" y="2709"/>
                  </a:lnTo>
                  <a:lnTo>
                    <a:pt x="1735" y="2725"/>
                  </a:lnTo>
                  <a:lnTo>
                    <a:pt x="1762" y="2740"/>
                  </a:lnTo>
                  <a:lnTo>
                    <a:pt x="1790" y="2755"/>
                  </a:lnTo>
                  <a:lnTo>
                    <a:pt x="1818" y="2769"/>
                  </a:lnTo>
                  <a:lnTo>
                    <a:pt x="1847" y="2782"/>
                  </a:lnTo>
                  <a:lnTo>
                    <a:pt x="1876" y="2795"/>
                  </a:lnTo>
                  <a:lnTo>
                    <a:pt x="1905" y="2806"/>
                  </a:lnTo>
                  <a:lnTo>
                    <a:pt x="1935" y="2818"/>
                  </a:lnTo>
                  <a:lnTo>
                    <a:pt x="1965" y="2829"/>
                  </a:lnTo>
                  <a:lnTo>
                    <a:pt x="1995" y="2838"/>
                  </a:lnTo>
                  <a:lnTo>
                    <a:pt x="2026" y="2848"/>
                  </a:lnTo>
                  <a:lnTo>
                    <a:pt x="2057" y="2856"/>
                  </a:lnTo>
                  <a:lnTo>
                    <a:pt x="2088" y="2863"/>
                  </a:lnTo>
                  <a:lnTo>
                    <a:pt x="2120" y="2870"/>
                  </a:lnTo>
                  <a:lnTo>
                    <a:pt x="2152" y="2877"/>
                  </a:lnTo>
                  <a:lnTo>
                    <a:pt x="2184" y="2882"/>
                  </a:lnTo>
                  <a:lnTo>
                    <a:pt x="2216" y="2887"/>
                  </a:lnTo>
                  <a:lnTo>
                    <a:pt x="2249" y="2890"/>
                  </a:lnTo>
                  <a:lnTo>
                    <a:pt x="2281" y="2893"/>
                  </a:lnTo>
                  <a:lnTo>
                    <a:pt x="2314" y="2895"/>
                  </a:lnTo>
                  <a:lnTo>
                    <a:pt x="2348" y="2896"/>
                  </a:lnTo>
                  <a:lnTo>
                    <a:pt x="2381" y="2897"/>
                  </a:lnTo>
                  <a:lnTo>
                    <a:pt x="2381" y="2897"/>
                  </a:lnTo>
                  <a:lnTo>
                    <a:pt x="2415" y="2896"/>
                  </a:lnTo>
                  <a:lnTo>
                    <a:pt x="2448" y="2895"/>
                  </a:lnTo>
                  <a:lnTo>
                    <a:pt x="2482" y="2893"/>
                  </a:lnTo>
                  <a:lnTo>
                    <a:pt x="2515" y="2890"/>
                  </a:lnTo>
                  <a:lnTo>
                    <a:pt x="2547" y="2887"/>
                  </a:lnTo>
                  <a:lnTo>
                    <a:pt x="2579" y="2882"/>
                  </a:lnTo>
                  <a:lnTo>
                    <a:pt x="2612" y="2877"/>
                  </a:lnTo>
                  <a:lnTo>
                    <a:pt x="2643" y="2870"/>
                  </a:lnTo>
                  <a:lnTo>
                    <a:pt x="2675" y="2863"/>
                  </a:lnTo>
                  <a:lnTo>
                    <a:pt x="2706" y="2856"/>
                  </a:lnTo>
                  <a:lnTo>
                    <a:pt x="2737" y="2848"/>
                  </a:lnTo>
                  <a:lnTo>
                    <a:pt x="2768" y="2838"/>
                  </a:lnTo>
                  <a:lnTo>
                    <a:pt x="2798" y="2829"/>
                  </a:lnTo>
                  <a:lnTo>
                    <a:pt x="2828" y="2818"/>
                  </a:lnTo>
                  <a:lnTo>
                    <a:pt x="2858" y="2806"/>
                  </a:lnTo>
                  <a:lnTo>
                    <a:pt x="2887" y="2795"/>
                  </a:lnTo>
                  <a:lnTo>
                    <a:pt x="2916" y="2782"/>
                  </a:lnTo>
                  <a:lnTo>
                    <a:pt x="2945" y="2769"/>
                  </a:lnTo>
                  <a:lnTo>
                    <a:pt x="2973" y="2755"/>
                  </a:lnTo>
                  <a:lnTo>
                    <a:pt x="3001" y="2740"/>
                  </a:lnTo>
                  <a:lnTo>
                    <a:pt x="3029" y="2725"/>
                  </a:lnTo>
                  <a:lnTo>
                    <a:pt x="3055" y="2709"/>
                  </a:lnTo>
                  <a:lnTo>
                    <a:pt x="3081" y="2692"/>
                  </a:lnTo>
                  <a:lnTo>
                    <a:pt x="3108" y="2675"/>
                  </a:lnTo>
                  <a:lnTo>
                    <a:pt x="3134" y="2657"/>
                  </a:lnTo>
                  <a:lnTo>
                    <a:pt x="3159" y="2639"/>
                  </a:lnTo>
                  <a:lnTo>
                    <a:pt x="3184" y="2620"/>
                  </a:lnTo>
                  <a:lnTo>
                    <a:pt x="3207" y="2600"/>
                  </a:lnTo>
                  <a:lnTo>
                    <a:pt x="3231" y="2580"/>
                  </a:lnTo>
                  <a:lnTo>
                    <a:pt x="3255" y="2559"/>
                  </a:lnTo>
                  <a:lnTo>
                    <a:pt x="3278" y="2538"/>
                  </a:lnTo>
                  <a:lnTo>
                    <a:pt x="3300" y="2517"/>
                  </a:lnTo>
                  <a:lnTo>
                    <a:pt x="3322" y="2494"/>
                  </a:lnTo>
                  <a:lnTo>
                    <a:pt x="3343" y="2471"/>
                  </a:lnTo>
                  <a:lnTo>
                    <a:pt x="3364" y="2447"/>
                  </a:lnTo>
                  <a:lnTo>
                    <a:pt x="3384" y="2424"/>
                  </a:lnTo>
                  <a:lnTo>
                    <a:pt x="3404" y="2400"/>
                  </a:lnTo>
                  <a:lnTo>
                    <a:pt x="3422" y="2375"/>
                  </a:lnTo>
                  <a:lnTo>
                    <a:pt x="3441" y="2349"/>
                  </a:lnTo>
                  <a:lnTo>
                    <a:pt x="3459" y="2324"/>
                  </a:lnTo>
                  <a:lnTo>
                    <a:pt x="3476" y="2298"/>
                  </a:lnTo>
                  <a:lnTo>
                    <a:pt x="3493" y="2272"/>
                  </a:lnTo>
                  <a:lnTo>
                    <a:pt x="3508" y="2245"/>
                  </a:lnTo>
                  <a:lnTo>
                    <a:pt x="3524" y="2217"/>
                  </a:lnTo>
                  <a:lnTo>
                    <a:pt x="3538" y="2189"/>
                  </a:lnTo>
                  <a:lnTo>
                    <a:pt x="3553" y="2161"/>
                  </a:lnTo>
                  <a:lnTo>
                    <a:pt x="3566" y="2132"/>
                  </a:lnTo>
                  <a:lnTo>
                    <a:pt x="3579" y="2103"/>
                  </a:lnTo>
                  <a:lnTo>
                    <a:pt x="3591" y="2074"/>
                  </a:lnTo>
                  <a:lnTo>
                    <a:pt x="3601" y="2044"/>
                  </a:lnTo>
                  <a:lnTo>
                    <a:pt x="3613" y="2014"/>
                  </a:lnTo>
                  <a:lnTo>
                    <a:pt x="3622" y="1984"/>
                  </a:lnTo>
                  <a:lnTo>
                    <a:pt x="3631" y="1953"/>
                  </a:lnTo>
                  <a:lnTo>
                    <a:pt x="3640" y="1922"/>
                  </a:lnTo>
                  <a:lnTo>
                    <a:pt x="3648" y="1891"/>
                  </a:lnTo>
                  <a:lnTo>
                    <a:pt x="3654" y="1859"/>
                  </a:lnTo>
                  <a:lnTo>
                    <a:pt x="3660" y="1827"/>
                  </a:lnTo>
                  <a:lnTo>
                    <a:pt x="3665" y="1795"/>
                  </a:lnTo>
                  <a:lnTo>
                    <a:pt x="3671" y="1763"/>
                  </a:lnTo>
                  <a:lnTo>
                    <a:pt x="3674" y="1731"/>
                  </a:lnTo>
                  <a:lnTo>
                    <a:pt x="3677" y="1698"/>
                  </a:lnTo>
                  <a:lnTo>
                    <a:pt x="3679" y="1665"/>
                  </a:lnTo>
                  <a:lnTo>
                    <a:pt x="3680" y="1631"/>
                  </a:lnTo>
                  <a:lnTo>
                    <a:pt x="3681" y="1597"/>
                  </a:lnTo>
                  <a:lnTo>
                    <a:pt x="3681" y="1597"/>
                  </a:lnTo>
                  <a:lnTo>
                    <a:pt x="3680" y="1564"/>
                  </a:lnTo>
                  <a:lnTo>
                    <a:pt x="3679" y="1530"/>
                  </a:lnTo>
                  <a:lnTo>
                    <a:pt x="3677" y="1497"/>
                  </a:lnTo>
                  <a:lnTo>
                    <a:pt x="3674" y="1465"/>
                  </a:lnTo>
                  <a:lnTo>
                    <a:pt x="3671" y="1432"/>
                  </a:lnTo>
                  <a:lnTo>
                    <a:pt x="3665" y="1400"/>
                  </a:lnTo>
                  <a:lnTo>
                    <a:pt x="3660" y="1368"/>
                  </a:lnTo>
                  <a:lnTo>
                    <a:pt x="3654" y="1336"/>
                  </a:lnTo>
                  <a:lnTo>
                    <a:pt x="3648" y="1304"/>
                  </a:lnTo>
                  <a:lnTo>
                    <a:pt x="3640" y="1273"/>
                  </a:lnTo>
                  <a:lnTo>
                    <a:pt x="3631" y="1242"/>
                  </a:lnTo>
                  <a:lnTo>
                    <a:pt x="3622" y="1211"/>
                  </a:lnTo>
                  <a:lnTo>
                    <a:pt x="3613" y="1181"/>
                  </a:lnTo>
                  <a:lnTo>
                    <a:pt x="3601" y="1151"/>
                  </a:lnTo>
                  <a:lnTo>
                    <a:pt x="3591" y="1121"/>
                  </a:lnTo>
                  <a:lnTo>
                    <a:pt x="3579" y="1092"/>
                  </a:lnTo>
                  <a:lnTo>
                    <a:pt x="3566" y="1063"/>
                  </a:lnTo>
                  <a:lnTo>
                    <a:pt x="3553" y="1034"/>
                  </a:lnTo>
                  <a:lnTo>
                    <a:pt x="3538" y="1006"/>
                  </a:lnTo>
                  <a:lnTo>
                    <a:pt x="3524" y="978"/>
                  </a:lnTo>
                  <a:lnTo>
                    <a:pt x="3508" y="951"/>
                  </a:lnTo>
                  <a:lnTo>
                    <a:pt x="3493" y="923"/>
                  </a:lnTo>
                  <a:lnTo>
                    <a:pt x="3476" y="897"/>
                  </a:lnTo>
                  <a:lnTo>
                    <a:pt x="3459" y="871"/>
                  </a:lnTo>
                  <a:lnTo>
                    <a:pt x="3441" y="846"/>
                  </a:lnTo>
                  <a:lnTo>
                    <a:pt x="3422" y="820"/>
                  </a:lnTo>
                  <a:lnTo>
                    <a:pt x="3404" y="795"/>
                  </a:lnTo>
                  <a:lnTo>
                    <a:pt x="3384" y="771"/>
                  </a:lnTo>
                  <a:lnTo>
                    <a:pt x="3364" y="748"/>
                  </a:lnTo>
                  <a:lnTo>
                    <a:pt x="3343" y="724"/>
                  </a:lnTo>
                  <a:lnTo>
                    <a:pt x="3322" y="701"/>
                  </a:lnTo>
                  <a:lnTo>
                    <a:pt x="3300" y="678"/>
                  </a:lnTo>
                  <a:lnTo>
                    <a:pt x="3278" y="657"/>
                  </a:lnTo>
                  <a:lnTo>
                    <a:pt x="3255" y="636"/>
                  </a:lnTo>
                  <a:lnTo>
                    <a:pt x="3231" y="615"/>
                  </a:lnTo>
                  <a:lnTo>
                    <a:pt x="3207" y="595"/>
                  </a:lnTo>
                  <a:lnTo>
                    <a:pt x="3184" y="575"/>
                  </a:lnTo>
                  <a:lnTo>
                    <a:pt x="3159" y="556"/>
                  </a:lnTo>
                  <a:lnTo>
                    <a:pt x="3134" y="538"/>
                  </a:lnTo>
                  <a:lnTo>
                    <a:pt x="3108" y="520"/>
                  </a:lnTo>
                  <a:lnTo>
                    <a:pt x="3081" y="502"/>
                  </a:lnTo>
                  <a:lnTo>
                    <a:pt x="3055" y="486"/>
                  </a:lnTo>
                  <a:lnTo>
                    <a:pt x="3029" y="470"/>
                  </a:lnTo>
                  <a:lnTo>
                    <a:pt x="3001" y="455"/>
                  </a:lnTo>
                  <a:lnTo>
                    <a:pt x="2973" y="440"/>
                  </a:lnTo>
                  <a:lnTo>
                    <a:pt x="2945" y="426"/>
                  </a:lnTo>
                  <a:lnTo>
                    <a:pt x="2916" y="413"/>
                  </a:lnTo>
                  <a:lnTo>
                    <a:pt x="2887" y="400"/>
                  </a:lnTo>
                  <a:lnTo>
                    <a:pt x="2858" y="389"/>
                  </a:lnTo>
                  <a:lnTo>
                    <a:pt x="2828" y="377"/>
                  </a:lnTo>
                  <a:lnTo>
                    <a:pt x="2798" y="366"/>
                  </a:lnTo>
                  <a:lnTo>
                    <a:pt x="2768" y="357"/>
                  </a:lnTo>
                  <a:lnTo>
                    <a:pt x="2737" y="347"/>
                  </a:lnTo>
                  <a:lnTo>
                    <a:pt x="2706" y="339"/>
                  </a:lnTo>
                  <a:lnTo>
                    <a:pt x="2675" y="332"/>
                  </a:lnTo>
                  <a:lnTo>
                    <a:pt x="2643" y="325"/>
                  </a:lnTo>
                  <a:lnTo>
                    <a:pt x="2612" y="318"/>
                  </a:lnTo>
                  <a:lnTo>
                    <a:pt x="2579" y="313"/>
                  </a:lnTo>
                  <a:lnTo>
                    <a:pt x="2547" y="309"/>
                  </a:lnTo>
                  <a:lnTo>
                    <a:pt x="2515" y="305"/>
                  </a:lnTo>
                  <a:lnTo>
                    <a:pt x="2482" y="302"/>
                  </a:lnTo>
                  <a:lnTo>
                    <a:pt x="2448" y="300"/>
                  </a:lnTo>
                  <a:lnTo>
                    <a:pt x="2415" y="299"/>
                  </a:lnTo>
                  <a:lnTo>
                    <a:pt x="2381" y="298"/>
                  </a:lnTo>
                  <a:lnTo>
                    <a:pt x="2381" y="298"/>
                  </a:lnTo>
                  <a:close/>
                </a:path>
              </a:pathLst>
            </a:custGeom>
            <a:solidFill>
              <a:srgbClr val="57C5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Freeform 48"/>
            <p:cNvSpPr>
              <a:spLocks/>
            </p:cNvSpPr>
            <p:nvPr userDrawn="1"/>
          </p:nvSpPr>
          <p:spPr bwMode="auto">
            <a:xfrm>
              <a:off x="2276475" y="2303463"/>
              <a:ext cx="4065588" cy="2986088"/>
            </a:xfrm>
            <a:custGeom>
              <a:avLst/>
              <a:gdLst>
                <a:gd name="T0" fmla="*/ 6186 w 7683"/>
                <a:gd name="T1" fmla="*/ 15 h 5642"/>
                <a:gd name="T2" fmla="*/ 5937 w 7683"/>
                <a:gd name="T3" fmla="*/ 79 h 5642"/>
                <a:gd name="T4" fmla="*/ 5710 w 7683"/>
                <a:gd name="T5" fmla="*/ 188 h 5642"/>
                <a:gd name="T6" fmla="*/ 5510 w 7683"/>
                <a:gd name="T7" fmla="*/ 337 h 5642"/>
                <a:gd name="T8" fmla="*/ 5342 w 7683"/>
                <a:gd name="T9" fmla="*/ 522 h 5642"/>
                <a:gd name="T10" fmla="*/ 5212 w 7683"/>
                <a:gd name="T11" fmla="*/ 736 h 5642"/>
                <a:gd name="T12" fmla="*/ 5125 w 7683"/>
                <a:gd name="T13" fmla="*/ 974 h 5642"/>
                <a:gd name="T14" fmla="*/ 5086 w 7683"/>
                <a:gd name="T15" fmla="*/ 1233 h 5642"/>
                <a:gd name="T16" fmla="*/ 5094 w 7683"/>
                <a:gd name="T17" fmla="*/ 1463 h 5642"/>
                <a:gd name="T18" fmla="*/ 3419 w 7683"/>
                <a:gd name="T19" fmla="*/ 2376 h 5642"/>
                <a:gd name="T20" fmla="*/ 3087 w 7683"/>
                <a:gd name="T21" fmla="*/ 2081 h 5642"/>
                <a:gd name="T22" fmla="*/ 2694 w 7683"/>
                <a:gd name="T23" fmla="*/ 1866 h 5642"/>
                <a:gd name="T24" fmla="*/ 2253 w 7683"/>
                <a:gd name="T25" fmla="*/ 1745 h 5642"/>
                <a:gd name="T26" fmla="*/ 1858 w 7683"/>
                <a:gd name="T27" fmla="*/ 1726 h 5642"/>
                <a:gd name="T28" fmla="*/ 1470 w 7683"/>
                <a:gd name="T29" fmla="*/ 1785 h 5642"/>
                <a:gd name="T30" fmla="*/ 1110 w 7683"/>
                <a:gd name="T31" fmla="*/ 1917 h 5642"/>
                <a:gd name="T32" fmla="*/ 787 w 7683"/>
                <a:gd name="T33" fmla="*/ 2113 h 5642"/>
                <a:gd name="T34" fmla="*/ 509 w 7683"/>
                <a:gd name="T35" fmla="*/ 2365 h 5642"/>
                <a:gd name="T36" fmla="*/ 284 w 7683"/>
                <a:gd name="T37" fmla="*/ 2667 h 5642"/>
                <a:gd name="T38" fmla="*/ 119 w 7683"/>
                <a:gd name="T39" fmla="*/ 3009 h 5642"/>
                <a:gd name="T40" fmla="*/ 22 w 7683"/>
                <a:gd name="T41" fmla="*/ 3384 h 5642"/>
                <a:gd name="T42" fmla="*/ 0 w 7683"/>
                <a:gd name="T43" fmla="*/ 3733 h 5642"/>
                <a:gd name="T44" fmla="*/ 50 w 7683"/>
                <a:gd name="T45" fmla="*/ 4125 h 5642"/>
                <a:gd name="T46" fmla="*/ 173 w 7683"/>
                <a:gd name="T47" fmla="*/ 4489 h 5642"/>
                <a:gd name="T48" fmla="*/ 361 w 7683"/>
                <a:gd name="T49" fmla="*/ 4816 h 5642"/>
                <a:gd name="T50" fmla="*/ 607 w 7683"/>
                <a:gd name="T51" fmla="*/ 5101 h 5642"/>
                <a:gd name="T52" fmla="*/ 903 w 7683"/>
                <a:gd name="T53" fmla="*/ 5332 h 5642"/>
                <a:gd name="T54" fmla="*/ 1240 w 7683"/>
                <a:gd name="T55" fmla="*/ 5505 h 5642"/>
                <a:gd name="T56" fmla="*/ 1612 w 7683"/>
                <a:gd name="T57" fmla="*/ 5611 h 5642"/>
                <a:gd name="T58" fmla="*/ 1959 w 7683"/>
                <a:gd name="T59" fmla="*/ 5642 h 5642"/>
                <a:gd name="T60" fmla="*/ 2354 w 7683"/>
                <a:gd name="T61" fmla="*/ 5601 h 5642"/>
                <a:gd name="T62" fmla="*/ 2722 w 7683"/>
                <a:gd name="T63" fmla="*/ 5487 h 5642"/>
                <a:gd name="T64" fmla="*/ 3054 w 7683"/>
                <a:gd name="T65" fmla="*/ 5307 h 5642"/>
                <a:gd name="T66" fmla="*/ 3344 w 7683"/>
                <a:gd name="T67" fmla="*/ 5068 h 5642"/>
                <a:gd name="T68" fmla="*/ 3583 w 7683"/>
                <a:gd name="T69" fmla="*/ 4777 h 5642"/>
                <a:gd name="T70" fmla="*/ 3764 w 7683"/>
                <a:gd name="T71" fmla="*/ 4445 h 5642"/>
                <a:gd name="T72" fmla="*/ 3878 w 7683"/>
                <a:gd name="T73" fmla="*/ 4077 h 5642"/>
                <a:gd name="T74" fmla="*/ 3918 w 7683"/>
                <a:gd name="T75" fmla="*/ 3682 h 5642"/>
                <a:gd name="T76" fmla="*/ 3902 w 7683"/>
                <a:gd name="T77" fmla="*/ 3432 h 5642"/>
                <a:gd name="T78" fmla="*/ 3838 w 7683"/>
                <a:gd name="T79" fmla="*/ 3124 h 5642"/>
                <a:gd name="T80" fmla="*/ 5569 w 7683"/>
                <a:gd name="T81" fmla="*/ 2312 h 5642"/>
                <a:gd name="T82" fmla="*/ 5791 w 7683"/>
                <a:gd name="T83" fmla="*/ 2456 h 5642"/>
                <a:gd name="T84" fmla="*/ 6041 w 7683"/>
                <a:gd name="T85" fmla="*/ 2553 h 5642"/>
                <a:gd name="T86" fmla="*/ 6313 w 7683"/>
                <a:gd name="T87" fmla="*/ 2596 h 5642"/>
                <a:gd name="T88" fmla="*/ 6549 w 7683"/>
                <a:gd name="T89" fmla="*/ 2588 h 5642"/>
                <a:gd name="T90" fmla="*/ 6800 w 7683"/>
                <a:gd name="T91" fmla="*/ 2530 h 5642"/>
                <a:gd name="T92" fmla="*/ 7031 w 7683"/>
                <a:gd name="T93" fmla="*/ 2427 h 5642"/>
                <a:gd name="T94" fmla="*/ 7233 w 7683"/>
                <a:gd name="T95" fmla="*/ 2282 h 5642"/>
                <a:gd name="T96" fmla="*/ 7406 w 7683"/>
                <a:gd name="T97" fmla="*/ 2101 h 5642"/>
                <a:gd name="T98" fmla="*/ 7540 w 7683"/>
                <a:gd name="T99" fmla="*/ 1891 h 5642"/>
                <a:gd name="T100" fmla="*/ 7633 w 7683"/>
                <a:gd name="T101" fmla="*/ 1655 h 5642"/>
                <a:gd name="T102" fmla="*/ 7679 w 7683"/>
                <a:gd name="T103" fmla="*/ 1399 h 5642"/>
                <a:gd name="T104" fmla="*/ 7676 w 7683"/>
                <a:gd name="T105" fmla="*/ 1166 h 5642"/>
                <a:gd name="T106" fmla="*/ 7624 w 7683"/>
                <a:gd name="T107" fmla="*/ 913 h 5642"/>
                <a:gd name="T108" fmla="*/ 7526 w 7683"/>
                <a:gd name="T109" fmla="*/ 680 h 5642"/>
                <a:gd name="T110" fmla="*/ 7386 w 7683"/>
                <a:gd name="T111" fmla="*/ 473 h 5642"/>
                <a:gd name="T112" fmla="*/ 7209 w 7683"/>
                <a:gd name="T113" fmla="*/ 297 h 5642"/>
                <a:gd name="T114" fmla="*/ 7003 w 7683"/>
                <a:gd name="T115" fmla="*/ 157 h 5642"/>
                <a:gd name="T116" fmla="*/ 6770 w 7683"/>
                <a:gd name="T117" fmla="*/ 58 h 5642"/>
                <a:gd name="T118" fmla="*/ 6517 w 7683"/>
                <a:gd name="T119" fmla="*/ 6 h 56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683" h="5642">
                  <a:moveTo>
                    <a:pt x="6383" y="0"/>
                  </a:moveTo>
                  <a:lnTo>
                    <a:pt x="6383" y="0"/>
                  </a:lnTo>
                  <a:lnTo>
                    <a:pt x="6350" y="0"/>
                  </a:lnTo>
                  <a:lnTo>
                    <a:pt x="6316" y="2"/>
                  </a:lnTo>
                  <a:lnTo>
                    <a:pt x="6283" y="4"/>
                  </a:lnTo>
                  <a:lnTo>
                    <a:pt x="6251" y="6"/>
                  </a:lnTo>
                  <a:lnTo>
                    <a:pt x="6218" y="10"/>
                  </a:lnTo>
                  <a:lnTo>
                    <a:pt x="6186" y="15"/>
                  </a:lnTo>
                  <a:lnTo>
                    <a:pt x="6154" y="21"/>
                  </a:lnTo>
                  <a:lnTo>
                    <a:pt x="6122" y="26"/>
                  </a:lnTo>
                  <a:lnTo>
                    <a:pt x="6090" y="33"/>
                  </a:lnTo>
                  <a:lnTo>
                    <a:pt x="6059" y="40"/>
                  </a:lnTo>
                  <a:lnTo>
                    <a:pt x="6028" y="50"/>
                  </a:lnTo>
                  <a:lnTo>
                    <a:pt x="5997" y="58"/>
                  </a:lnTo>
                  <a:lnTo>
                    <a:pt x="5967" y="68"/>
                  </a:lnTo>
                  <a:lnTo>
                    <a:pt x="5937" y="79"/>
                  </a:lnTo>
                  <a:lnTo>
                    <a:pt x="5907" y="90"/>
                  </a:lnTo>
                  <a:lnTo>
                    <a:pt x="5878" y="102"/>
                  </a:lnTo>
                  <a:lnTo>
                    <a:pt x="5849" y="115"/>
                  </a:lnTo>
                  <a:lnTo>
                    <a:pt x="5820" y="128"/>
                  </a:lnTo>
                  <a:lnTo>
                    <a:pt x="5792" y="142"/>
                  </a:lnTo>
                  <a:lnTo>
                    <a:pt x="5764" y="157"/>
                  </a:lnTo>
                  <a:lnTo>
                    <a:pt x="5737" y="172"/>
                  </a:lnTo>
                  <a:lnTo>
                    <a:pt x="5710" y="188"/>
                  </a:lnTo>
                  <a:lnTo>
                    <a:pt x="5683" y="205"/>
                  </a:lnTo>
                  <a:lnTo>
                    <a:pt x="5657" y="221"/>
                  </a:lnTo>
                  <a:lnTo>
                    <a:pt x="5632" y="240"/>
                  </a:lnTo>
                  <a:lnTo>
                    <a:pt x="5606" y="259"/>
                  </a:lnTo>
                  <a:lnTo>
                    <a:pt x="5581" y="277"/>
                  </a:lnTo>
                  <a:lnTo>
                    <a:pt x="5557" y="297"/>
                  </a:lnTo>
                  <a:lnTo>
                    <a:pt x="5533" y="317"/>
                  </a:lnTo>
                  <a:lnTo>
                    <a:pt x="5510" y="337"/>
                  </a:lnTo>
                  <a:lnTo>
                    <a:pt x="5487" y="359"/>
                  </a:lnTo>
                  <a:lnTo>
                    <a:pt x="5465" y="381"/>
                  </a:lnTo>
                  <a:lnTo>
                    <a:pt x="5443" y="403"/>
                  </a:lnTo>
                  <a:lnTo>
                    <a:pt x="5422" y="426"/>
                  </a:lnTo>
                  <a:lnTo>
                    <a:pt x="5401" y="449"/>
                  </a:lnTo>
                  <a:lnTo>
                    <a:pt x="5380" y="473"/>
                  </a:lnTo>
                  <a:lnTo>
                    <a:pt x="5362" y="497"/>
                  </a:lnTo>
                  <a:lnTo>
                    <a:pt x="5342" y="522"/>
                  </a:lnTo>
                  <a:lnTo>
                    <a:pt x="5323" y="547"/>
                  </a:lnTo>
                  <a:lnTo>
                    <a:pt x="5306" y="573"/>
                  </a:lnTo>
                  <a:lnTo>
                    <a:pt x="5288" y="599"/>
                  </a:lnTo>
                  <a:lnTo>
                    <a:pt x="5272" y="626"/>
                  </a:lnTo>
                  <a:lnTo>
                    <a:pt x="5256" y="653"/>
                  </a:lnTo>
                  <a:lnTo>
                    <a:pt x="5241" y="680"/>
                  </a:lnTo>
                  <a:lnTo>
                    <a:pt x="5226" y="707"/>
                  </a:lnTo>
                  <a:lnTo>
                    <a:pt x="5212" y="736"/>
                  </a:lnTo>
                  <a:lnTo>
                    <a:pt x="5199" y="764"/>
                  </a:lnTo>
                  <a:lnTo>
                    <a:pt x="5186" y="793"/>
                  </a:lnTo>
                  <a:lnTo>
                    <a:pt x="5174" y="823"/>
                  </a:lnTo>
                  <a:lnTo>
                    <a:pt x="5163" y="852"/>
                  </a:lnTo>
                  <a:lnTo>
                    <a:pt x="5153" y="882"/>
                  </a:lnTo>
                  <a:lnTo>
                    <a:pt x="5142" y="913"/>
                  </a:lnTo>
                  <a:lnTo>
                    <a:pt x="5133" y="943"/>
                  </a:lnTo>
                  <a:lnTo>
                    <a:pt x="5125" y="974"/>
                  </a:lnTo>
                  <a:lnTo>
                    <a:pt x="5118" y="1006"/>
                  </a:lnTo>
                  <a:lnTo>
                    <a:pt x="5110" y="1037"/>
                  </a:lnTo>
                  <a:lnTo>
                    <a:pt x="5104" y="1069"/>
                  </a:lnTo>
                  <a:lnTo>
                    <a:pt x="5099" y="1101"/>
                  </a:lnTo>
                  <a:lnTo>
                    <a:pt x="5095" y="1133"/>
                  </a:lnTo>
                  <a:lnTo>
                    <a:pt x="5091" y="1166"/>
                  </a:lnTo>
                  <a:lnTo>
                    <a:pt x="5088" y="1200"/>
                  </a:lnTo>
                  <a:lnTo>
                    <a:pt x="5086" y="1233"/>
                  </a:lnTo>
                  <a:lnTo>
                    <a:pt x="5085" y="1266"/>
                  </a:lnTo>
                  <a:lnTo>
                    <a:pt x="5085" y="1299"/>
                  </a:lnTo>
                  <a:lnTo>
                    <a:pt x="5085" y="1299"/>
                  </a:lnTo>
                  <a:lnTo>
                    <a:pt x="5085" y="1333"/>
                  </a:lnTo>
                  <a:lnTo>
                    <a:pt x="5086" y="1366"/>
                  </a:lnTo>
                  <a:lnTo>
                    <a:pt x="5088" y="1398"/>
                  </a:lnTo>
                  <a:lnTo>
                    <a:pt x="5091" y="1431"/>
                  </a:lnTo>
                  <a:lnTo>
                    <a:pt x="5094" y="1463"/>
                  </a:lnTo>
                  <a:lnTo>
                    <a:pt x="5099" y="1495"/>
                  </a:lnTo>
                  <a:lnTo>
                    <a:pt x="5104" y="1527"/>
                  </a:lnTo>
                  <a:lnTo>
                    <a:pt x="5110" y="1559"/>
                  </a:lnTo>
                  <a:lnTo>
                    <a:pt x="3524" y="2505"/>
                  </a:lnTo>
                  <a:lnTo>
                    <a:pt x="3524" y="2505"/>
                  </a:lnTo>
                  <a:lnTo>
                    <a:pt x="3490" y="2461"/>
                  </a:lnTo>
                  <a:lnTo>
                    <a:pt x="3455" y="2418"/>
                  </a:lnTo>
                  <a:lnTo>
                    <a:pt x="3419" y="2376"/>
                  </a:lnTo>
                  <a:lnTo>
                    <a:pt x="3381" y="2335"/>
                  </a:lnTo>
                  <a:lnTo>
                    <a:pt x="3342" y="2296"/>
                  </a:lnTo>
                  <a:lnTo>
                    <a:pt x="3302" y="2256"/>
                  </a:lnTo>
                  <a:lnTo>
                    <a:pt x="3262" y="2219"/>
                  </a:lnTo>
                  <a:lnTo>
                    <a:pt x="3219" y="2183"/>
                  </a:lnTo>
                  <a:lnTo>
                    <a:pt x="3176" y="2148"/>
                  </a:lnTo>
                  <a:lnTo>
                    <a:pt x="3132" y="2114"/>
                  </a:lnTo>
                  <a:lnTo>
                    <a:pt x="3087" y="2081"/>
                  </a:lnTo>
                  <a:lnTo>
                    <a:pt x="3041" y="2049"/>
                  </a:lnTo>
                  <a:lnTo>
                    <a:pt x="2994" y="2019"/>
                  </a:lnTo>
                  <a:lnTo>
                    <a:pt x="2946" y="1991"/>
                  </a:lnTo>
                  <a:lnTo>
                    <a:pt x="2898" y="1963"/>
                  </a:lnTo>
                  <a:lnTo>
                    <a:pt x="2848" y="1937"/>
                  </a:lnTo>
                  <a:lnTo>
                    <a:pt x="2797" y="1912"/>
                  </a:lnTo>
                  <a:lnTo>
                    <a:pt x="2746" y="1888"/>
                  </a:lnTo>
                  <a:lnTo>
                    <a:pt x="2694" y="1866"/>
                  </a:lnTo>
                  <a:lnTo>
                    <a:pt x="2641" y="1846"/>
                  </a:lnTo>
                  <a:lnTo>
                    <a:pt x="2587" y="1827"/>
                  </a:lnTo>
                  <a:lnTo>
                    <a:pt x="2534" y="1810"/>
                  </a:lnTo>
                  <a:lnTo>
                    <a:pt x="2479" y="1793"/>
                  </a:lnTo>
                  <a:lnTo>
                    <a:pt x="2423" y="1779"/>
                  </a:lnTo>
                  <a:lnTo>
                    <a:pt x="2367" y="1766"/>
                  </a:lnTo>
                  <a:lnTo>
                    <a:pt x="2310" y="1755"/>
                  </a:lnTo>
                  <a:lnTo>
                    <a:pt x="2253" y="1745"/>
                  </a:lnTo>
                  <a:lnTo>
                    <a:pt x="2196" y="1737"/>
                  </a:lnTo>
                  <a:lnTo>
                    <a:pt x="2137" y="1732"/>
                  </a:lnTo>
                  <a:lnTo>
                    <a:pt x="2078" y="1727"/>
                  </a:lnTo>
                  <a:lnTo>
                    <a:pt x="2019" y="1725"/>
                  </a:lnTo>
                  <a:lnTo>
                    <a:pt x="1959" y="1724"/>
                  </a:lnTo>
                  <a:lnTo>
                    <a:pt x="1959" y="1724"/>
                  </a:lnTo>
                  <a:lnTo>
                    <a:pt x="1908" y="1724"/>
                  </a:lnTo>
                  <a:lnTo>
                    <a:pt x="1858" y="1726"/>
                  </a:lnTo>
                  <a:lnTo>
                    <a:pt x="1808" y="1729"/>
                  </a:lnTo>
                  <a:lnTo>
                    <a:pt x="1758" y="1734"/>
                  </a:lnTo>
                  <a:lnTo>
                    <a:pt x="1710" y="1739"/>
                  </a:lnTo>
                  <a:lnTo>
                    <a:pt x="1661" y="1747"/>
                  </a:lnTo>
                  <a:lnTo>
                    <a:pt x="1612" y="1754"/>
                  </a:lnTo>
                  <a:lnTo>
                    <a:pt x="1564" y="1763"/>
                  </a:lnTo>
                  <a:lnTo>
                    <a:pt x="1516" y="1773"/>
                  </a:lnTo>
                  <a:lnTo>
                    <a:pt x="1470" y="1785"/>
                  </a:lnTo>
                  <a:lnTo>
                    <a:pt x="1422" y="1798"/>
                  </a:lnTo>
                  <a:lnTo>
                    <a:pt x="1377" y="1812"/>
                  </a:lnTo>
                  <a:lnTo>
                    <a:pt x="1331" y="1826"/>
                  </a:lnTo>
                  <a:lnTo>
                    <a:pt x="1286" y="1843"/>
                  </a:lnTo>
                  <a:lnTo>
                    <a:pt x="1240" y="1859"/>
                  </a:lnTo>
                  <a:lnTo>
                    <a:pt x="1197" y="1878"/>
                  </a:lnTo>
                  <a:lnTo>
                    <a:pt x="1152" y="1896"/>
                  </a:lnTo>
                  <a:lnTo>
                    <a:pt x="1110" y="1917"/>
                  </a:lnTo>
                  <a:lnTo>
                    <a:pt x="1067" y="1938"/>
                  </a:lnTo>
                  <a:lnTo>
                    <a:pt x="1025" y="1960"/>
                  </a:lnTo>
                  <a:lnTo>
                    <a:pt x="984" y="1983"/>
                  </a:lnTo>
                  <a:lnTo>
                    <a:pt x="943" y="2007"/>
                  </a:lnTo>
                  <a:lnTo>
                    <a:pt x="903" y="2032"/>
                  </a:lnTo>
                  <a:lnTo>
                    <a:pt x="864" y="2058"/>
                  </a:lnTo>
                  <a:lnTo>
                    <a:pt x="825" y="2085"/>
                  </a:lnTo>
                  <a:lnTo>
                    <a:pt x="787" y="2113"/>
                  </a:lnTo>
                  <a:lnTo>
                    <a:pt x="750" y="2142"/>
                  </a:lnTo>
                  <a:lnTo>
                    <a:pt x="713" y="2170"/>
                  </a:lnTo>
                  <a:lnTo>
                    <a:pt x="677" y="2201"/>
                  </a:lnTo>
                  <a:lnTo>
                    <a:pt x="641" y="2233"/>
                  </a:lnTo>
                  <a:lnTo>
                    <a:pt x="607" y="2265"/>
                  </a:lnTo>
                  <a:lnTo>
                    <a:pt x="574" y="2298"/>
                  </a:lnTo>
                  <a:lnTo>
                    <a:pt x="541" y="2331"/>
                  </a:lnTo>
                  <a:lnTo>
                    <a:pt x="509" y="2365"/>
                  </a:lnTo>
                  <a:lnTo>
                    <a:pt x="478" y="2400"/>
                  </a:lnTo>
                  <a:lnTo>
                    <a:pt x="447" y="2436"/>
                  </a:lnTo>
                  <a:lnTo>
                    <a:pt x="418" y="2473"/>
                  </a:lnTo>
                  <a:lnTo>
                    <a:pt x="389" y="2511"/>
                  </a:lnTo>
                  <a:lnTo>
                    <a:pt x="361" y="2549"/>
                  </a:lnTo>
                  <a:lnTo>
                    <a:pt x="334" y="2587"/>
                  </a:lnTo>
                  <a:lnTo>
                    <a:pt x="309" y="2626"/>
                  </a:lnTo>
                  <a:lnTo>
                    <a:pt x="284" y="2667"/>
                  </a:lnTo>
                  <a:lnTo>
                    <a:pt x="260" y="2707"/>
                  </a:lnTo>
                  <a:lnTo>
                    <a:pt x="236" y="2748"/>
                  </a:lnTo>
                  <a:lnTo>
                    <a:pt x="214" y="2791"/>
                  </a:lnTo>
                  <a:lnTo>
                    <a:pt x="193" y="2833"/>
                  </a:lnTo>
                  <a:lnTo>
                    <a:pt x="173" y="2877"/>
                  </a:lnTo>
                  <a:lnTo>
                    <a:pt x="154" y="2920"/>
                  </a:lnTo>
                  <a:lnTo>
                    <a:pt x="136" y="2965"/>
                  </a:lnTo>
                  <a:lnTo>
                    <a:pt x="119" y="3009"/>
                  </a:lnTo>
                  <a:lnTo>
                    <a:pt x="103" y="3055"/>
                  </a:lnTo>
                  <a:lnTo>
                    <a:pt x="88" y="3100"/>
                  </a:lnTo>
                  <a:lnTo>
                    <a:pt x="75" y="3147"/>
                  </a:lnTo>
                  <a:lnTo>
                    <a:pt x="61" y="3193"/>
                  </a:lnTo>
                  <a:lnTo>
                    <a:pt x="50" y="3240"/>
                  </a:lnTo>
                  <a:lnTo>
                    <a:pt x="40" y="3287"/>
                  </a:lnTo>
                  <a:lnTo>
                    <a:pt x="30" y="3336"/>
                  </a:lnTo>
                  <a:lnTo>
                    <a:pt x="22" y="3384"/>
                  </a:lnTo>
                  <a:lnTo>
                    <a:pt x="16" y="3433"/>
                  </a:lnTo>
                  <a:lnTo>
                    <a:pt x="10" y="3483"/>
                  </a:lnTo>
                  <a:lnTo>
                    <a:pt x="6" y="3532"/>
                  </a:lnTo>
                  <a:lnTo>
                    <a:pt x="2" y="3582"/>
                  </a:lnTo>
                  <a:lnTo>
                    <a:pt x="0" y="3631"/>
                  </a:lnTo>
                  <a:lnTo>
                    <a:pt x="0" y="3682"/>
                  </a:lnTo>
                  <a:lnTo>
                    <a:pt x="0" y="3682"/>
                  </a:lnTo>
                  <a:lnTo>
                    <a:pt x="0" y="3733"/>
                  </a:lnTo>
                  <a:lnTo>
                    <a:pt x="2" y="3783"/>
                  </a:lnTo>
                  <a:lnTo>
                    <a:pt x="6" y="3833"/>
                  </a:lnTo>
                  <a:lnTo>
                    <a:pt x="10" y="3883"/>
                  </a:lnTo>
                  <a:lnTo>
                    <a:pt x="16" y="3932"/>
                  </a:lnTo>
                  <a:lnTo>
                    <a:pt x="22" y="3981"/>
                  </a:lnTo>
                  <a:lnTo>
                    <a:pt x="30" y="4030"/>
                  </a:lnTo>
                  <a:lnTo>
                    <a:pt x="40" y="4077"/>
                  </a:lnTo>
                  <a:lnTo>
                    <a:pt x="50" y="4125"/>
                  </a:lnTo>
                  <a:lnTo>
                    <a:pt x="61" y="4172"/>
                  </a:lnTo>
                  <a:lnTo>
                    <a:pt x="75" y="4219"/>
                  </a:lnTo>
                  <a:lnTo>
                    <a:pt x="88" y="4265"/>
                  </a:lnTo>
                  <a:lnTo>
                    <a:pt x="103" y="4311"/>
                  </a:lnTo>
                  <a:lnTo>
                    <a:pt x="119" y="4356"/>
                  </a:lnTo>
                  <a:lnTo>
                    <a:pt x="136" y="4401"/>
                  </a:lnTo>
                  <a:lnTo>
                    <a:pt x="154" y="4445"/>
                  </a:lnTo>
                  <a:lnTo>
                    <a:pt x="173" y="4489"/>
                  </a:lnTo>
                  <a:lnTo>
                    <a:pt x="193" y="4532"/>
                  </a:lnTo>
                  <a:lnTo>
                    <a:pt x="214" y="4574"/>
                  </a:lnTo>
                  <a:lnTo>
                    <a:pt x="236" y="4616"/>
                  </a:lnTo>
                  <a:lnTo>
                    <a:pt x="260" y="4657"/>
                  </a:lnTo>
                  <a:lnTo>
                    <a:pt x="284" y="4699"/>
                  </a:lnTo>
                  <a:lnTo>
                    <a:pt x="309" y="4738"/>
                  </a:lnTo>
                  <a:lnTo>
                    <a:pt x="334" y="4777"/>
                  </a:lnTo>
                  <a:lnTo>
                    <a:pt x="361" y="4816"/>
                  </a:lnTo>
                  <a:lnTo>
                    <a:pt x="389" y="4855"/>
                  </a:lnTo>
                  <a:lnTo>
                    <a:pt x="418" y="4892"/>
                  </a:lnTo>
                  <a:lnTo>
                    <a:pt x="447" y="4928"/>
                  </a:lnTo>
                  <a:lnTo>
                    <a:pt x="478" y="4964"/>
                  </a:lnTo>
                  <a:lnTo>
                    <a:pt x="509" y="4999"/>
                  </a:lnTo>
                  <a:lnTo>
                    <a:pt x="541" y="5034"/>
                  </a:lnTo>
                  <a:lnTo>
                    <a:pt x="574" y="5068"/>
                  </a:lnTo>
                  <a:lnTo>
                    <a:pt x="607" y="5101"/>
                  </a:lnTo>
                  <a:lnTo>
                    <a:pt x="641" y="5133"/>
                  </a:lnTo>
                  <a:lnTo>
                    <a:pt x="677" y="5164"/>
                  </a:lnTo>
                  <a:lnTo>
                    <a:pt x="713" y="5194"/>
                  </a:lnTo>
                  <a:lnTo>
                    <a:pt x="750" y="5224"/>
                  </a:lnTo>
                  <a:lnTo>
                    <a:pt x="787" y="5252"/>
                  </a:lnTo>
                  <a:lnTo>
                    <a:pt x="825" y="5280"/>
                  </a:lnTo>
                  <a:lnTo>
                    <a:pt x="864" y="5307"/>
                  </a:lnTo>
                  <a:lnTo>
                    <a:pt x="903" y="5332"/>
                  </a:lnTo>
                  <a:lnTo>
                    <a:pt x="943" y="5357"/>
                  </a:lnTo>
                  <a:lnTo>
                    <a:pt x="984" y="5382"/>
                  </a:lnTo>
                  <a:lnTo>
                    <a:pt x="1025" y="5405"/>
                  </a:lnTo>
                  <a:lnTo>
                    <a:pt x="1067" y="5426"/>
                  </a:lnTo>
                  <a:lnTo>
                    <a:pt x="1110" y="5448"/>
                  </a:lnTo>
                  <a:lnTo>
                    <a:pt x="1152" y="5468"/>
                  </a:lnTo>
                  <a:lnTo>
                    <a:pt x="1197" y="5487"/>
                  </a:lnTo>
                  <a:lnTo>
                    <a:pt x="1240" y="5505"/>
                  </a:lnTo>
                  <a:lnTo>
                    <a:pt x="1286" y="5523"/>
                  </a:lnTo>
                  <a:lnTo>
                    <a:pt x="1331" y="5538"/>
                  </a:lnTo>
                  <a:lnTo>
                    <a:pt x="1377" y="5554"/>
                  </a:lnTo>
                  <a:lnTo>
                    <a:pt x="1422" y="5567"/>
                  </a:lnTo>
                  <a:lnTo>
                    <a:pt x="1470" y="5580"/>
                  </a:lnTo>
                  <a:lnTo>
                    <a:pt x="1516" y="5591"/>
                  </a:lnTo>
                  <a:lnTo>
                    <a:pt x="1564" y="5601"/>
                  </a:lnTo>
                  <a:lnTo>
                    <a:pt x="1612" y="5611"/>
                  </a:lnTo>
                  <a:lnTo>
                    <a:pt x="1661" y="5619"/>
                  </a:lnTo>
                  <a:lnTo>
                    <a:pt x="1710" y="5625"/>
                  </a:lnTo>
                  <a:lnTo>
                    <a:pt x="1758" y="5631"/>
                  </a:lnTo>
                  <a:lnTo>
                    <a:pt x="1808" y="5635"/>
                  </a:lnTo>
                  <a:lnTo>
                    <a:pt x="1858" y="5638"/>
                  </a:lnTo>
                  <a:lnTo>
                    <a:pt x="1908" y="5641"/>
                  </a:lnTo>
                  <a:lnTo>
                    <a:pt x="1959" y="5642"/>
                  </a:lnTo>
                  <a:lnTo>
                    <a:pt x="1959" y="5642"/>
                  </a:lnTo>
                  <a:lnTo>
                    <a:pt x="2009" y="5641"/>
                  </a:lnTo>
                  <a:lnTo>
                    <a:pt x="2060" y="5638"/>
                  </a:lnTo>
                  <a:lnTo>
                    <a:pt x="2110" y="5635"/>
                  </a:lnTo>
                  <a:lnTo>
                    <a:pt x="2159" y="5631"/>
                  </a:lnTo>
                  <a:lnTo>
                    <a:pt x="2208" y="5625"/>
                  </a:lnTo>
                  <a:lnTo>
                    <a:pt x="2258" y="5619"/>
                  </a:lnTo>
                  <a:lnTo>
                    <a:pt x="2305" y="5611"/>
                  </a:lnTo>
                  <a:lnTo>
                    <a:pt x="2354" y="5601"/>
                  </a:lnTo>
                  <a:lnTo>
                    <a:pt x="2401" y="5591"/>
                  </a:lnTo>
                  <a:lnTo>
                    <a:pt x="2449" y="5580"/>
                  </a:lnTo>
                  <a:lnTo>
                    <a:pt x="2495" y="5567"/>
                  </a:lnTo>
                  <a:lnTo>
                    <a:pt x="2541" y="5554"/>
                  </a:lnTo>
                  <a:lnTo>
                    <a:pt x="2587" y="5538"/>
                  </a:lnTo>
                  <a:lnTo>
                    <a:pt x="2633" y="5523"/>
                  </a:lnTo>
                  <a:lnTo>
                    <a:pt x="2677" y="5505"/>
                  </a:lnTo>
                  <a:lnTo>
                    <a:pt x="2722" y="5487"/>
                  </a:lnTo>
                  <a:lnTo>
                    <a:pt x="2765" y="5468"/>
                  </a:lnTo>
                  <a:lnTo>
                    <a:pt x="2808" y="5448"/>
                  </a:lnTo>
                  <a:lnTo>
                    <a:pt x="2851" y="5426"/>
                  </a:lnTo>
                  <a:lnTo>
                    <a:pt x="2892" y="5405"/>
                  </a:lnTo>
                  <a:lnTo>
                    <a:pt x="2934" y="5382"/>
                  </a:lnTo>
                  <a:lnTo>
                    <a:pt x="2974" y="5357"/>
                  </a:lnTo>
                  <a:lnTo>
                    <a:pt x="3014" y="5332"/>
                  </a:lnTo>
                  <a:lnTo>
                    <a:pt x="3054" y="5307"/>
                  </a:lnTo>
                  <a:lnTo>
                    <a:pt x="3093" y="5280"/>
                  </a:lnTo>
                  <a:lnTo>
                    <a:pt x="3131" y="5252"/>
                  </a:lnTo>
                  <a:lnTo>
                    <a:pt x="3169" y="5224"/>
                  </a:lnTo>
                  <a:lnTo>
                    <a:pt x="3205" y="5194"/>
                  </a:lnTo>
                  <a:lnTo>
                    <a:pt x="3241" y="5164"/>
                  </a:lnTo>
                  <a:lnTo>
                    <a:pt x="3276" y="5133"/>
                  </a:lnTo>
                  <a:lnTo>
                    <a:pt x="3310" y="5101"/>
                  </a:lnTo>
                  <a:lnTo>
                    <a:pt x="3344" y="5068"/>
                  </a:lnTo>
                  <a:lnTo>
                    <a:pt x="3376" y="5034"/>
                  </a:lnTo>
                  <a:lnTo>
                    <a:pt x="3408" y="4999"/>
                  </a:lnTo>
                  <a:lnTo>
                    <a:pt x="3440" y="4964"/>
                  </a:lnTo>
                  <a:lnTo>
                    <a:pt x="3470" y="4928"/>
                  </a:lnTo>
                  <a:lnTo>
                    <a:pt x="3500" y="4892"/>
                  </a:lnTo>
                  <a:lnTo>
                    <a:pt x="3528" y="4855"/>
                  </a:lnTo>
                  <a:lnTo>
                    <a:pt x="3556" y="4816"/>
                  </a:lnTo>
                  <a:lnTo>
                    <a:pt x="3583" y="4777"/>
                  </a:lnTo>
                  <a:lnTo>
                    <a:pt x="3609" y="4738"/>
                  </a:lnTo>
                  <a:lnTo>
                    <a:pt x="3634" y="4699"/>
                  </a:lnTo>
                  <a:lnTo>
                    <a:pt x="3659" y="4657"/>
                  </a:lnTo>
                  <a:lnTo>
                    <a:pt x="3681" y="4616"/>
                  </a:lnTo>
                  <a:lnTo>
                    <a:pt x="3703" y="4574"/>
                  </a:lnTo>
                  <a:lnTo>
                    <a:pt x="3725" y="4532"/>
                  </a:lnTo>
                  <a:lnTo>
                    <a:pt x="3744" y="4489"/>
                  </a:lnTo>
                  <a:lnTo>
                    <a:pt x="3764" y="4445"/>
                  </a:lnTo>
                  <a:lnTo>
                    <a:pt x="3782" y="4401"/>
                  </a:lnTo>
                  <a:lnTo>
                    <a:pt x="3799" y="4356"/>
                  </a:lnTo>
                  <a:lnTo>
                    <a:pt x="3815" y="4311"/>
                  </a:lnTo>
                  <a:lnTo>
                    <a:pt x="3829" y="4265"/>
                  </a:lnTo>
                  <a:lnTo>
                    <a:pt x="3844" y="4219"/>
                  </a:lnTo>
                  <a:lnTo>
                    <a:pt x="3856" y="4172"/>
                  </a:lnTo>
                  <a:lnTo>
                    <a:pt x="3868" y="4125"/>
                  </a:lnTo>
                  <a:lnTo>
                    <a:pt x="3878" y="4077"/>
                  </a:lnTo>
                  <a:lnTo>
                    <a:pt x="3887" y="4030"/>
                  </a:lnTo>
                  <a:lnTo>
                    <a:pt x="3895" y="3981"/>
                  </a:lnTo>
                  <a:lnTo>
                    <a:pt x="3902" y="3932"/>
                  </a:lnTo>
                  <a:lnTo>
                    <a:pt x="3908" y="3883"/>
                  </a:lnTo>
                  <a:lnTo>
                    <a:pt x="3912" y="3833"/>
                  </a:lnTo>
                  <a:lnTo>
                    <a:pt x="3915" y="3783"/>
                  </a:lnTo>
                  <a:lnTo>
                    <a:pt x="3917" y="3733"/>
                  </a:lnTo>
                  <a:lnTo>
                    <a:pt x="3918" y="3682"/>
                  </a:lnTo>
                  <a:lnTo>
                    <a:pt x="3918" y="3682"/>
                  </a:lnTo>
                  <a:lnTo>
                    <a:pt x="3917" y="3646"/>
                  </a:lnTo>
                  <a:lnTo>
                    <a:pt x="3916" y="3610"/>
                  </a:lnTo>
                  <a:lnTo>
                    <a:pt x="3915" y="3574"/>
                  </a:lnTo>
                  <a:lnTo>
                    <a:pt x="3913" y="3538"/>
                  </a:lnTo>
                  <a:lnTo>
                    <a:pt x="3910" y="3502"/>
                  </a:lnTo>
                  <a:lnTo>
                    <a:pt x="3906" y="3467"/>
                  </a:lnTo>
                  <a:lnTo>
                    <a:pt x="3902" y="3432"/>
                  </a:lnTo>
                  <a:lnTo>
                    <a:pt x="3898" y="3397"/>
                  </a:lnTo>
                  <a:lnTo>
                    <a:pt x="3891" y="3362"/>
                  </a:lnTo>
                  <a:lnTo>
                    <a:pt x="3886" y="3327"/>
                  </a:lnTo>
                  <a:lnTo>
                    <a:pt x="3879" y="3293"/>
                  </a:lnTo>
                  <a:lnTo>
                    <a:pt x="3872" y="3259"/>
                  </a:lnTo>
                  <a:lnTo>
                    <a:pt x="3864" y="3225"/>
                  </a:lnTo>
                  <a:lnTo>
                    <a:pt x="3856" y="3191"/>
                  </a:lnTo>
                  <a:lnTo>
                    <a:pt x="3838" y="3124"/>
                  </a:lnTo>
                  <a:lnTo>
                    <a:pt x="5425" y="2177"/>
                  </a:lnTo>
                  <a:lnTo>
                    <a:pt x="5425" y="2177"/>
                  </a:lnTo>
                  <a:lnTo>
                    <a:pt x="5447" y="2200"/>
                  </a:lnTo>
                  <a:lnTo>
                    <a:pt x="5471" y="2224"/>
                  </a:lnTo>
                  <a:lnTo>
                    <a:pt x="5495" y="2247"/>
                  </a:lnTo>
                  <a:lnTo>
                    <a:pt x="5519" y="2270"/>
                  </a:lnTo>
                  <a:lnTo>
                    <a:pt x="5544" y="2291"/>
                  </a:lnTo>
                  <a:lnTo>
                    <a:pt x="5569" y="2312"/>
                  </a:lnTo>
                  <a:lnTo>
                    <a:pt x="5595" y="2333"/>
                  </a:lnTo>
                  <a:lnTo>
                    <a:pt x="5622" y="2352"/>
                  </a:lnTo>
                  <a:lnTo>
                    <a:pt x="5649" y="2371"/>
                  </a:lnTo>
                  <a:lnTo>
                    <a:pt x="5676" y="2390"/>
                  </a:lnTo>
                  <a:lnTo>
                    <a:pt x="5704" y="2407"/>
                  </a:lnTo>
                  <a:lnTo>
                    <a:pt x="5733" y="2424"/>
                  </a:lnTo>
                  <a:lnTo>
                    <a:pt x="5762" y="2440"/>
                  </a:lnTo>
                  <a:lnTo>
                    <a:pt x="5791" y="2456"/>
                  </a:lnTo>
                  <a:lnTo>
                    <a:pt x="5821" y="2471"/>
                  </a:lnTo>
                  <a:lnTo>
                    <a:pt x="5851" y="2485"/>
                  </a:lnTo>
                  <a:lnTo>
                    <a:pt x="5882" y="2498"/>
                  </a:lnTo>
                  <a:lnTo>
                    <a:pt x="5913" y="2511"/>
                  </a:lnTo>
                  <a:lnTo>
                    <a:pt x="5944" y="2522"/>
                  </a:lnTo>
                  <a:lnTo>
                    <a:pt x="5976" y="2533"/>
                  </a:lnTo>
                  <a:lnTo>
                    <a:pt x="6008" y="2544"/>
                  </a:lnTo>
                  <a:lnTo>
                    <a:pt x="6041" y="2553"/>
                  </a:lnTo>
                  <a:lnTo>
                    <a:pt x="6074" y="2561"/>
                  </a:lnTo>
                  <a:lnTo>
                    <a:pt x="6107" y="2570"/>
                  </a:lnTo>
                  <a:lnTo>
                    <a:pt x="6140" y="2576"/>
                  </a:lnTo>
                  <a:lnTo>
                    <a:pt x="6174" y="2582"/>
                  </a:lnTo>
                  <a:lnTo>
                    <a:pt x="6208" y="2587"/>
                  </a:lnTo>
                  <a:lnTo>
                    <a:pt x="6243" y="2591"/>
                  </a:lnTo>
                  <a:lnTo>
                    <a:pt x="6278" y="2594"/>
                  </a:lnTo>
                  <a:lnTo>
                    <a:pt x="6313" y="2596"/>
                  </a:lnTo>
                  <a:lnTo>
                    <a:pt x="6348" y="2599"/>
                  </a:lnTo>
                  <a:lnTo>
                    <a:pt x="6383" y="2599"/>
                  </a:lnTo>
                  <a:lnTo>
                    <a:pt x="6383" y="2599"/>
                  </a:lnTo>
                  <a:lnTo>
                    <a:pt x="6417" y="2599"/>
                  </a:lnTo>
                  <a:lnTo>
                    <a:pt x="6450" y="2596"/>
                  </a:lnTo>
                  <a:lnTo>
                    <a:pt x="6484" y="2594"/>
                  </a:lnTo>
                  <a:lnTo>
                    <a:pt x="6517" y="2592"/>
                  </a:lnTo>
                  <a:lnTo>
                    <a:pt x="6549" y="2588"/>
                  </a:lnTo>
                  <a:lnTo>
                    <a:pt x="6581" y="2584"/>
                  </a:lnTo>
                  <a:lnTo>
                    <a:pt x="6614" y="2578"/>
                  </a:lnTo>
                  <a:lnTo>
                    <a:pt x="6645" y="2573"/>
                  </a:lnTo>
                  <a:lnTo>
                    <a:pt x="6677" y="2565"/>
                  </a:lnTo>
                  <a:lnTo>
                    <a:pt x="6708" y="2558"/>
                  </a:lnTo>
                  <a:lnTo>
                    <a:pt x="6739" y="2549"/>
                  </a:lnTo>
                  <a:lnTo>
                    <a:pt x="6770" y="2541"/>
                  </a:lnTo>
                  <a:lnTo>
                    <a:pt x="6800" y="2530"/>
                  </a:lnTo>
                  <a:lnTo>
                    <a:pt x="6830" y="2520"/>
                  </a:lnTo>
                  <a:lnTo>
                    <a:pt x="6860" y="2509"/>
                  </a:lnTo>
                  <a:lnTo>
                    <a:pt x="6889" y="2496"/>
                  </a:lnTo>
                  <a:lnTo>
                    <a:pt x="6918" y="2484"/>
                  </a:lnTo>
                  <a:lnTo>
                    <a:pt x="6947" y="2470"/>
                  </a:lnTo>
                  <a:lnTo>
                    <a:pt x="6975" y="2457"/>
                  </a:lnTo>
                  <a:lnTo>
                    <a:pt x="7003" y="2441"/>
                  </a:lnTo>
                  <a:lnTo>
                    <a:pt x="7031" y="2427"/>
                  </a:lnTo>
                  <a:lnTo>
                    <a:pt x="7057" y="2410"/>
                  </a:lnTo>
                  <a:lnTo>
                    <a:pt x="7083" y="2394"/>
                  </a:lnTo>
                  <a:lnTo>
                    <a:pt x="7110" y="2376"/>
                  </a:lnTo>
                  <a:lnTo>
                    <a:pt x="7136" y="2359"/>
                  </a:lnTo>
                  <a:lnTo>
                    <a:pt x="7161" y="2340"/>
                  </a:lnTo>
                  <a:lnTo>
                    <a:pt x="7186" y="2321"/>
                  </a:lnTo>
                  <a:lnTo>
                    <a:pt x="7209" y="2302"/>
                  </a:lnTo>
                  <a:lnTo>
                    <a:pt x="7233" y="2282"/>
                  </a:lnTo>
                  <a:lnTo>
                    <a:pt x="7257" y="2261"/>
                  </a:lnTo>
                  <a:lnTo>
                    <a:pt x="7280" y="2240"/>
                  </a:lnTo>
                  <a:lnTo>
                    <a:pt x="7302" y="2218"/>
                  </a:lnTo>
                  <a:lnTo>
                    <a:pt x="7324" y="2195"/>
                  </a:lnTo>
                  <a:lnTo>
                    <a:pt x="7345" y="2173"/>
                  </a:lnTo>
                  <a:lnTo>
                    <a:pt x="7366" y="2150"/>
                  </a:lnTo>
                  <a:lnTo>
                    <a:pt x="7386" y="2126"/>
                  </a:lnTo>
                  <a:lnTo>
                    <a:pt x="7406" y="2101"/>
                  </a:lnTo>
                  <a:lnTo>
                    <a:pt x="7424" y="2076"/>
                  </a:lnTo>
                  <a:lnTo>
                    <a:pt x="7443" y="2052"/>
                  </a:lnTo>
                  <a:lnTo>
                    <a:pt x="7461" y="2026"/>
                  </a:lnTo>
                  <a:lnTo>
                    <a:pt x="7478" y="2000"/>
                  </a:lnTo>
                  <a:lnTo>
                    <a:pt x="7495" y="1973"/>
                  </a:lnTo>
                  <a:lnTo>
                    <a:pt x="7510" y="1946"/>
                  </a:lnTo>
                  <a:lnTo>
                    <a:pt x="7526" y="1918"/>
                  </a:lnTo>
                  <a:lnTo>
                    <a:pt x="7540" y="1891"/>
                  </a:lnTo>
                  <a:lnTo>
                    <a:pt x="7555" y="1862"/>
                  </a:lnTo>
                  <a:lnTo>
                    <a:pt x="7568" y="1834"/>
                  </a:lnTo>
                  <a:lnTo>
                    <a:pt x="7581" y="1805"/>
                  </a:lnTo>
                  <a:lnTo>
                    <a:pt x="7593" y="1775"/>
                  </a:lnTo>
                  <a:lnTo>
                    <a:pt x="7603" y="1747"/>
                  </a:lnTo>
                  <a:lnTo>
                    <a:pt x="7615" y="1716"/>
                  </a:lnTo>
                  <a:lnTo>
                    <a:pt x="7624" y="1686"/>
                  </a:lnTo>
                  <a:lnTo>
                    <a:pt x="7633" y="1655"/>
                  </a:lnTo>
                  <a:lnTo>
                    <a:pt x="7642" y="1625"/>
                  </a:lnTo>
                  <a:lnTo>
                    <a:pt x="7650" y="1592"/>
                  </a:lnTo>
                  <a:lnTo>
                    <a:pt x="7656" y="1561"/>
                  </a:lnTo>
                  <a:lnTo>
                    <a:pt x="7662" y="1529"/>
                  </a:lnTo>
                  <a:lnTo>
                    <a:pt x="7667" y="1497"/>
                  </a:lnTo>
                  <a:lnTo>
                    <a:pt x="7673" y="1465"/>
                  </a:lnTo>
                  <a:lnTo>
                    <a:pt x="7676" y="1432"/>
                  </a:lnTo>
                  <a:lnTo>
                    <a:pt x="7679" y="1399"/>
                  </a:lnTo>
                  <a:lnTo>
                    <a:pt x="7681" y="1366"/>
                  </a:lnTo>
                  <a:lnTo>
                    <a:pt x="7682" y="1333"/>
                  </a:lnTo>
                  <a:lnTo>
                    <a:pt x="7683" y="1299"/>
                  </a:lnTo>
                  <a:lnTo>
                    <a:pt x="7683" y="1299"/>
                  </a:lnTo>
                  <a:lnTo>
                    <a:pt x="7682" y="1266"/>
                  </a:lnTo>
                  <a:lnTo>
                    <a:pt x="7681" y="1233"/>
                  </a:lnTo>
                  <a:lnTo>
                    <a:pt x="7679" y="1200"/>
                  </a:lnTo>
                  <a:lnTo>
                    <a:pt x="7676" y="1166"/>
                  </a:lnTo>
                  <a:lnTo>
                    <a:pt x="7673" y="1133"/>
                  </a:lnTo>
                  <a:lnTo>
                    <a:pt x="7667" y="1101"/>
                  </a:lnTo>
                  <a:lnTo>
                    <a:pt x="7662" y="1069"/>
                  </a:lnTo>
                  <a:lnTo>
                    <a:pt x="7656" y="1037"/>
                  </a:lnTo>
                  <a:lnTo>
                    <a:pt x="7650" y="1006"/>
                  </a:lnTo>
                  <a:lnTo>
                    <a:pt x="7642" y="974"/>
                  </a:lnTo>
                  <a:lnTo>
                    <a:pt x="7633" y="943"/>
                  </a:lnTo>
                  <a:lnTo>
                    <a:pt x="7624" y="913"/>
                  </a:lnTo>
                  <a:lnTo>
                    <a:pt x="7615" y="882"/>
                  </a:lnTo>
                  <a:lnTo>
                    <a:pt x="7603" y="852"/>
                  </a:lnTo>
                  <a:lnTo>
                    <a:pt x="7593" y="823"/>
                  </a:lnTo>
                  <a:lnTo>
                    <a:pt x="7581" y="793"/>
                  </a:lnTo>
                  <a:lnTo>
                    <a:pt x="7568" y="764"/>
                  </a:lnTo>
                  <a:lnTo>
                    <a:pt x="7555" y="736"/>
                  </a:lnTo>
                  <a:lnTo>
                    <a:pt x="7540" y="707"/>
                  </a:lnTo>
                  <a:lnTo>
                    <a:pt x="7526" y="680"/>
                  </a:lnTo>
                  <a:lnTo>
                    <a:pt x="7510" y="653"/>
                  </a:lnTo>
                  <a:lnTo>
                    <a:pt x="7495" y="626"/>
                  </a:lnTo>
                  <a:lnTo>
                    <a:pt x="7478" y="599"/>
                  </a:lnTo>
                  <a:lnTo>
                    <a:pt x="7461" y="573"/>
                  </a:lnTo>
                  <a:lnTo>
                    <a:pt x="7443" y="547"/>
                  </a:lnTo>
                  <a:lnTo>
                    <a:pt x="7424" y="522"/>
                  </a:lnTo>
                  <a:lnTo>
                    <a:pt x="7406" y="497"/>
                  </a:lnTo>
                  <a:lnTo>
                    <a:pt x="7386" y="473"/>
                  </a:lnTo>
                  <a:lnTo>
                    <a:pt x="7366" y="449"/>
                  </a:lnTo>
                  <a:lnTo>
                    <a:pt x="7345" y="426"/>
                  </a:lnTo>
                  <a:lnTo>
                    <a:pt x="7324" y="403"/>
                  </a:lnTo>
                  <a:lnTo>
                    <a:pt x="7302" y="381"/>
                  </a:lnTo>
                  <a:lnTo>
                    <a:pt x="7280" y="359"/>
                  </a:lnTo>
                  <a:lnTo>
                    <a:pt x="7257" y="337"/>
                  </a:lnTo>
                  <a:lnTo>
                    <a:pt x="7233" y="317"/>
                  </a:lnTo>
                  <a:lnTo>
                    <a:pt x="7209" y="297"/>
                  </a:lnTo>
                  <a:lnTo>
                    <a:pt x="7186" y="277"/>
                  </a:lnTo>
                  <a:lnTo>
                    <a:pt x="7161" y="259"/>
                  </a:lnTo>
                  <a:lnTo>
                    <a:pt x="7136" y="240"/>
                  </a:lnTo>
                  <a:lnTo>
                    <a:pt x="7110" y="221"/>
                  </a:lnTo>
                  <a:lnTo>
                    <a:pt x="7083" y="205"/>
                  </a:lnTo>
                  <a:lnTo>
                    <a:pt x="7057" y="188"/>
                  </a:lnTo>
                  <a:lnTo>
                    <a:pt x="7031" y="172"/>
                  </a:lnTo>
                  <a:lnTo>
                    <a:pt x="7003" y="157"/>
                  </a:lnTo>
                  <a:lnTo>
                    <a:pt x="6975" y="142"/>
                  </a:lnTo>
                  <a:lnTo>
                    <a:pt x="6947" y="128"/>
                  </a:lnTo>
                  <a:lnTo>
                    <a:pt x="6918" y="115"/>
                  </a:lnTo>
                  <a:lnTo>
                    <a:pt x="6889" y="102"/>
                  </a:lnTo>
                  <a:lnTo>
                    <a:pt x="6860" y="90"/>
                  </a:lnTo>
                  <a:lnTo>
                    <a:pt x="6830" y="79"/>
                  </a:lnTo>
                  <a:lnTo>
                    <a:pt x="6800" y="68"/>
                  </a:lnTo>
                  <a:lnTo>
                    <a:pt x="6770" y="58"/>
                  </a:lnTo>
                  <a:lnTo>
                    <a:pt x="6739" y="50"/>
                  </a:lnTo>
                  <a:lnTo>
                    <a:pt x="6708" y="40"/>
                  </a:lnTo>
                  <a:lnTo>
                    <a:pt x="6677" y="33"/>
                  </a:lnTo>
                  <a:lnTo>
                    <a:pt x="6645" y="26"/>
                  </a:lnTo>
                  <a:lnTo>
                    <a:pt x="6614" y="21"/>
                  </a:lnTo>
                  <a:lnTo>
                    <a:pt x="6581" y="15"/>
                  </a:lnTo>
                  <a:lnTo>
                    <a:pt x="6549" y="10"/>
                  </a:lnTo>
                  <a:lnTo>
                    <a:pt x="6517" y="6"/>
                  </a:lnTo>
                  <a:lnTo>
                    <a:pt x="6484" y="4"/>
                  </a:lnTo>
                  <a:lnTo>
                    <a:pt x="6450" y="2"/>
                  </a:lnTo>
                  <a:lnTo>
                    <a:pt x="6417" y="0"/>
                  </a:lnTo>
                  <a:lnTo>
                    <a:pt x="6383" y="0"/>
                  </a:lnTo>
                  <a:lnTo>
                    <a:pt x="6383" y="0"/>
                  </a:lnTo>
                  <a:close/>
                </a:path>
              </a:pathLst>
            </a:custGeom>
            <a:solidFill>
              <a:srgbClr val="EB5A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Freeform 49"/>
            <p:cNvSpPr>
              <a:spLocks/>
            </p:cNvSpPr>
            <p:nvPr userDrawn="1"/>
          </p:nvSpPr>
          <p:spPr bwMode="auto">
            <a:xfrm>
              <a:off x="2625725" y="3565525"/>
              <a:ext cx="2046288" cy="1471613"/>
            </a:xfrm>
            <a:custGeom>
              <a:avLst/>
              <a:gdLst>
                <a:gd name="T0" fmla="*/ 2594 w 3867"/>
                <a:gd name="T1" fmla="*/ 1395 h 2782"/>
                <a:gd name="T2" fmla="*/ 2599 w 3867"/>
                <a:gd name="T3" fmla="*/ 1299 h 2782"/>
                <a:gd name="T4" fmla="*/ 2591 w 3867"/>
                <a:gd name="T5" fmla="*/ 1167 h 2782"/>
                <a:gd name="T6" fmla="*/ 2572 w 3867"/>
                <a:gd name="T7" fmla="*/ 1038 h 2782"/>
                <a:gd name="T8" fmla="*/ 2540 w 3867"/>
                <a:gd name="T9" fmla="*/ 913 h 2782"/>
                <a:gd name="T10" fmla="*/ 2496 w 3867"/>
                <a:gd name="T11" fmla="*/ 794 h 2782"/>
                <a:gd name="T12" fmla="*/ 2441 w 3867"/>
                <a:gd name="T13" fmla="*/ 680 h 2782"/>
                <a:gd name="T14" fmla="*/ 2376 w 3867"/>
                <a:gd name="T15" fmla="*/ 573 h 2782"/>
                <a:gd name="T16" fmla="*/ 2302 w 3867"/>
                <a:gd name="T17" fmla="*/ 473 h 2782"/>
                <a:gd name="T18" fmla="*/ 2218 w 3867"/>
                <a:gd name="T19" fmla="*/ 381 h 2782"/>
                <a:gd name="T20" fmla="*/ 2125 w 3867"/>
                <a:gd name="T21" fmla="*/ 297 h 2782"/>
                <a:gd name="T22" fmla="*/ 2026 w 3867"/>
                <a:gd name="T23" fmla="*/ 222 h 2782"/>
                <a:gd name="T24" fmla="*/ 1918 w 3867"/>
                <a:gd name="T25" fmla="*/ 157 h 2782"/>
                <a:gd name="T26" fmla="*/ 1804 w 3867"/>
                <a:gd name="T27" fmla="*/ 102 h 2782"/>
                <a:gd name="T28" fmla="*/ 1686 w 3867"/>
                <a:gd name="T29" fmla="*/ 58 h 2782"/>
                <a:gd name="T30" fmla="*/ 1560 w 3867"/>
                <a:gd name="T31" fmla="*/ 26 h 2782"/>
                <a:gd name="T32" fmla="*/ 1432 w 3867"/>
                <a:gd name="T33" fmla="*/ 7 h 2782"/>
                <a:gd name="T34" fmla="*/ 1299 w 3867"/>
                <a:gd name="T35" fmla="*/ 0 h 2782"/>
                <a:gd name="T36" fmla="*/ 1198 w 3867"/>
                <a:gd name="T37" fmla="*/ 4 h 2782"/>
                <a:gd name="T38" fmla="*/ 1069 w 3867"/>
                <a:gd name="T39" fmla="*/ 20 h 2782"/>
                <a:gd name="T40" fmla="*/ 943 w 3867"/>
                <a:gd name="T41" fmla="*/ 49 h 2782"/>
                <a:gd name="T42" fmla="*/ 822 w 3867"/>
                <a:gd name="T43" fmla="*/ 90 h 2782"/>
                <a:gd name="T44" fmla="*/ 707 w 3867"/>
                <a:gd name="T45" fmla="*/ 142 h 2782"/>
                <a:gd name="T46" fmla="*/ 599 w 3867"/>
                <a:gd name="T47" fmla="*/ 205 h 2782"/>
                <a:gd name="T48" fmla="*/ 496 w 3867"/>
                <a:gd name="T49" fmla="*/ 278 h 2782"/>
                <a:gd name="T50" fmla="*/ 402 w 3867"/>
                <a:gd name="T51" fmla="*/ 359 h 2782"/>
                <a:gd name="T52" fmla="*/ 317 w 3867"/>
                <a:gd name="T53" fmla="*/ 449 h 2782"/>
                <a:gd name="T54" fmla="*/ 239 w 3867"/>
                <a:gd name="T55" fmla="*/ 547 h 2782"/>
                <a:gd name="T56" fmla="*/ 172 w 3867"/>
                <a:gd name="T57" fmla="*/ 653 h 2782"/>
                <a:gd name="T58" fmla="*/ 115 w 3867"/>
                <a:gd name="T59" fmla="*/ 765 h 2782"/>
                <a:gd name="T60" fmla="*/ 68 w 3867"/>
                <a:gd name="T61" fmla="*/ 882 h 2782"/>
                <a:gd name="T62" fmla="*/ 33 w 3867"/>
                <a:gd name="T63" fmla="*/ 1005 h 2782"/>
                <a:gd name="T64" fmla="*/ 10 w 3867"/>
                <a:gd name="T65" fmla="*/ 1134 h 2782"/>
                <a:gd name="T66" fmla="*/ 0 w 3867"/>
                <a:gd name="T67" fmla="*/ 1266 h 2782"/>
                <a:gd name="T68" fmla="*/ 1 w 3867"/>
                <a:gd name="T69" fmla="*/ 1366 h 2782"/>
                <a:gd name="T70" fmla="*/ 15 w 3867"/>
                <a:gd name="T71" fmla="*/ 1498 h 2782"/>
                <a:gd name="T72" fmla="*/ 40 w 3867"/>
                <a:gd name="T73" fmla="*/ 1624 h 2782"/>
                <a:gd name="T74" fmla="*/ 79 w 3867"/>
                <a:gd name="T75" fmla="*/ 1746 h 2782"/>
                <a:gd name="T76" fmla="*/ 127 w 3867"/>
                <a:gd name="T77" fmla="*/ 1863 h 2782"/>
                <a:gd name="T78" fmla="*/ 187 w 3867"/>
                <a:gd name="T79" fmla="*/ 1973 h 2782"/>
                <a:gd name="T80" fmla="*/ 258 w 3867"/>
                <a:gd name="T81" fmla="*/ 2077 h 2782"/>
                <a:gd name="T82" fmla="*/ 337 w 3867"/>
                <a:gd name="T83" fmla="*/ 2173 h 2782"/>
                <a:gd name="T84" fmla="*/ 425 w 3867"/>
                <a:gd name="T85" fmla="*/ 2261 h 2782"/>
                <a:gd name="T86" fmla="*/ 521 w 3867"/>
                <a:gd name="T87" fmla="*/ 2340 h 2782"/>
                <a:gd name="T88" fmla="*/ 626 w 3867"/>
                <a:gd name="T89" fmla="*/ 2411 h 2782"/>
                <a:gd name="T90" fmla="*/ 735 w 3867"/>
                <a:gd name="T91" fmla="*/ 2471 h 2782"/>
                <a:gd name="T92" fmla="*/ 852 w 3867"/>
                <a:gd name="T93" fmla="*/ 2520 h 2782"/>
                <a:gd name="T94" fmla="*/ 974 w 3867"/>
                <a:gd name="T95" fmla="*/ 2558 h 2782"/>
                <a:gd name="T96" fmla="*/ 1101 w 3867"/>
                <a:gd name="T97" fmla="*/ 2583 h 2782"/>
                <a:gd name="T98" fmla="*/ 1232 w 3867"/>
                <a:gd name="T99" fmla="*/ 2597 h 2782"/>
                <a:gd name="T100" fmla="*/ 1338 w 3867"/>
                <a:gd name="T101" fmla="*/ 2598 h 2782"/>
                <a:gd name="T102" fmla="*/ 1494 w 3867"/>
                <a:gd name="T103" fmla="*/ 2584 h 2782"/>
                <a:gd name="T104" fmla="*/ 1644 w 3867"/>
                <a:gd name="T105" fmla="*/ 2552 h 2782"/>
                <a:gd name="T106" fmla="*/ 1787 w 3867"/>
                <a:gd name="T107" fmla="*/ 2504 h 2782"/>
                <a:gd name="T108" fmla="*/ 1921 w 3867"/>
                <a:gd name="T109" fmla="*/ 2441 h 2782"/>
                <a:gd name="T110" fmla="*/ 2046 w 3867"/>
                <a:gd name="T111" fmla="*/ 2362 h 2782"/>
                <a:gd name="T112" fmla="*/ 2162 w 3867"/>
                <a:gd name="T113" fmla="*/ 2270 h 2782"/>
                <a:gd name="T114" fmla="*/ 2267 w 3867"/>
                <a:gd name="T115" fmla="*/ 2166 h 2782"/>
                <a:gd name="T116" fmla="*/ 3513 w 3867"/>
                <a:gd name="T117" fmla="*/ 2782 h 2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867" h="2782">
                  <a:moveTo>
                    <a:pt x="3867" y="2187"/>
                  </a:moveTo>
                  <a:lnTo>
                    <a:pt x="2592" y="1427"/>
                  </a:lnTo>
                  <a:lnTo>
                    <a:pt x="2592" y="1427"/>
                  </a:lnTo>
                  <a:lnTo>
                    <a:pt x="2594" y="1395"/>
                  </a:lnTo>
                  <a:lnTo>
                    <a:pt x="2596" y="1363"/>
                  </a:lnTo>
                  <a:lnTo>
                    <a:pt x="2597" y="1331"/>
                  </a:lnTo>
                  <a:lnTo>
                    <a:pt x="2599" y="1299"/>
                  </a:lnTo>
                  <a:lnTo>
                    <a:pt x="2599" y="1299"/>
                  </a:lnTo>
                  <a:lnTo>
                    <a:pt x="2597" y="1266"/>
                  </a:lnTo>
                  <a:lnTo>
                    <a:pt x="2596" y="1233"/>
                  </a:lnTo>
                  <a:lnTo>
                    <a:pt x="2594" y="1200"/>
                  </a:lnTo>
                  <a:lnTo>
                    <a:pt x="2591" y="1167"/>
                  </a:lnTo>
                  <a:lnTo>
                    <a:pt x="2588" y="1134"/>
                  </a:lnTo>
                  <a:lnTo>
                    <a:pt x="2583" y="1102"/>
                  </a:lnTo>
                  <a:lnTo>
                    <a:pt x="2578" y="1070"/>
                  </a:lnTo>
                  <a:lnTo>
                    <a:pt x="2572" y="1038"/>
                  </a:lnTo>
                  <a:lnTo>
                    <a:pt x="2565" y="1005"/>
                  </a:lnTo>
                  <a:lnTo>
                    <a:pt x="2557" y="974"/>
                  </a:lnTo>
                  <a:lnTo>
                    <a:pt x="2549" y="943"/>
                  </a:lnTo>
                  <a:lnTo>
                    <a:pt x="2540" y="913"/>
                  </a:lnTo>
                  <a:lnTo>
                    <a:pt x="2530" y="882"/>
                  </a:lnTo>
                  <a:lnTo>
                    <a:pt x="2519" y="852"/>
                  </a:lnTo>
                  <a:lnTo>
                    <a:pt x="2509" y="824"/>
                  </a:lnTo>
                  <a:lnTo>
                    <a:pt x="2496" y="794"/>
                  </a:lnTo>
                  <a:lnTo>
                    <a:pt x="2484" y="765"/>
                  </a:lnTo>
                  <a:lnTo>
                    <a:pt x="2470" y="736"/>
                  </a:lnTo>
                  <a:lnTo>
                    <a:pt x="2456" y="708"/>
                  </a:lnTo>
                  <a:lnTo>
                    <a:pt x="2441" y="680"/>
                  </a:lnTo>
                  <a:lnTo>
                    <a:pt x="2426" y="653"/>
                  </a:lnTo>
                  <a:lnTo>
                    <a:pt x="2410" y="626"/>
                  </a:lnTo>
                  <a:lnTo>
                    <a:pt x="2394" y="599"/>
                  </a:lnTo>
                  <a:lnTo>
                    <a:pt x="2376" y="573"/>
                  </a:lnTo>
                  <a:lnTo>
                    <a:pt x="2359" y="547"/>
                  </a:lnTo>
                  <a:lnTo>
                    <a:pt x="2340" y="522"/>
                  </a:lnTo>
                  <a:lnTo>
                    <a:pt x="2321" y="497"/>
                  </a:lnTo>
                  <a:lnTo>
                    <a:pt x="2302" y="473"/>
                  </a:lnTo>
                  <a:lnTo>
                    <a:pt x="2281" y="449"/>
                  </a:lnTo>
                  <a:lnTo>
                    <a:pt x="2260" y="425"/>
                  </a:lnTo>
                  <a:lnTo>
                    <a:pt x="2240" y="403"/>
                  </a:lnTo>
                  <a:lnTo>
                    <a:pt x="2218" y="381"/>
                  </a:lnTo>
                  <a:lnTo>
                    <a:pt x="2195" y="359"/>
                  </a:lnTo>
                  <a:lnTo>
                    <a:pt x="2173" y="338"/>
                  </a:lnTo>
                  <a:lnTo>
                    <a:pt x="2149" y="317"/>
                  </a:lnTo>
                  <a:lnTo>
                    <a:pt x="2125" y="297"/>
                  </a:lnTo>
                  <a:lnTo>
                    <a:pt x="2101" y="278"/>
                  </a:lnTo>
                  <a:lnTo>
                    <a:pt x="2076" y="258"/>
                  </a:lnTo>
                  <a:lnTo>
                    <a:pt x="2052" y="239"/>
                  </a:lnTo>
                  <a:lnTo>
                    <a:pt x="2026" y="222"/>
                  </a:lnTo>
                  <a:lnTo>
                    <a:pt x="1999" y="205"/>
                  </a:lnTo>
                  <a:lnTo>
                    <a:pt x="1973" y="189"/>
                  </a:lnTo>
                  <a:lnTo>
                    <a:pt x="1946" y="172"/>
                  </a:lnTo>
                  <a:lnTo>
                    <a:pt x="1918" y="157"/>
                  </a:lnTo>
                  <a:lnTo>
                    <a:pt x="1890" y="142"/>
                  </a:lnTo>
                  <a:lnTo>
                    <a:pt x="1862" y="129"/>
                  </a:lnTo>
                  <a:lnTo>
                    <a:pt x="1833" y="115"/>
                  </a:lnTo>
                  <a:lnTo>
                    <a:pt x="1804" y="102"/>
                  </a:lnTo>
                  <a:lnTo>
                    <a:pt x="1775" y="90"/>
                  </a:lnTo>
                  <a:lnTo>
                    <a:pt x="1745" y="79"/>
                  </a:lnTo>
                  <a:lnTo>
                    <a:pt x="1715" y="69"/>
                  </a:lnTo>
                  <a:lnTo>
                    <a:pt x="1686" y="58"/>
                  </a:lnTo>
                  <a:lnTo>
                    <a:pt x="1654" y="49"/>
                  </a:lnTo>
                  <a:lnTo>
                    <a:pt x="1623" y="41"/>
                  </a:lnTo>
                  <a:lnTo>
                    <a:pt x="1592" y="34"/>
                  </a:lnTo>
                  <a:lnTo>
                    <a:pt x="1560" y="26"/>
                  </a:lnTo>
                  <a:lnTo>
                    <a:pt x="1529" y="20"/>
                  </a:lnTo>
                  <a:lnTo>
                    <a:pt x="1497" y="15"/>
                  </a:lnTo>
                  <a:lnTo>
                    <a:pt x="1464" y="11"/>
                  </a:lnTo>
                  <a:lnTo>
                    <a:pt x="1432" y="7"/>
                  </a:lnTo>
                  <a:lnTo>
                    <a:pt x="1399" y="4"/>
                  </a:lnTo>
                  <a:lnTo>
                    <a:pt x="1366" y="1"/>
                  </a:lnTo>
                  <a:lnTo>
                    <a:pt x="1333" y="0"/>
                  </a:lnTo>
                  <a:lnTo>
                    <a:pt x="1299" y="0"/>
                  </a:lnTo>
                  <a:lnTo>
                    <a:pt x="1299" y="0"/>
                  </a:lnTo>
                  <a:lnTo>
                    <a:pt x="1266" y="0"/>
                  </a:lnTo>
                  <a:lnTo>
                    <a:pt x="1232" y="1"/>
                  </a:lnTo>
                  <a:lnTo>
                    <a:pt x="1198" y="4"/>
                  </a:lnTo>
                  <a:lnTo>
                    <a:pt x="1166" y="7"/>
                  </a:lnTo>
                  <a:lnTo>
                    <a:pt x="1133" y="11"/>
                  </a:lnTo>
                  <a:lnTo>
                    <a:pt x="1101" y="15"/>
                  </a:lnTo>
                  <a:lnTo>
                    <a:pt x="1069" y="20"/>
                  </a:lnTo>
                  <a:lnTo>
                    <a:pt x="1037" y="26"/>
                  </a:lnTo>
                  <a:lnTo>
                    <a:pt x="1005" y="34"/>
                  </a:lnTo>
                  <a:lnTo>
                    <a:pt x="974" y="41"/>
                  </a:lnTo>
                  <a:lnTo>
                    <a:pt x="943" y="49"/>
                  </a:lnTo>
                  <a:lnTo>
                    <a:pt x="912" y="58"/>
                  </a:lnTo>
                  <a:lnTo>
                    <a:pt x="882" y="69"/>
                  </a:lnTo>
                  <a:lnTo>
                    <a:pt x="852" y="79"/>
                  </a:lnTo>
                  <a:lnTo>
                    <a:pt x="822" y="90"/>
                  </a:lnTo>
                  <a:lnTo>
                    <a:pt x="793" y="102"/>
                  </a:lnTo>
                  <a:lnTo>
                    <a:pt x="764" y="115"/>
                  </a:lnTo>
                  <a:lnTo>
                    <a:pt x="735" y="129"/>
                  </a:lnTo>
                  <a:lnTo>
                    <a:pt x="707" y="142"/>
                  </a:lnTo>
                  <a:lnTo>
                    <a:pt x="679" y="157"/>
                  </a:lnTo>
                  <a:lnTo>
                    <a:pt x="653" y="172"/>
                  </a:lnTo>
                  <a:lnTo>
                    <a:pt x="626" y="189"/>
                  </a:lnTo>
                  <a:lnTo>
                    <a:pt x="599" y="205"/>
                  </a:lnTo>
                  <a:lnTo>
                    <a:pt x="573" y="222"/>
                  </a:lnTo>
                  <a:lnTo>
                    <a:pt x="547" y="239"/>
                  </a:lnTo>
                  <a:lnTo>
                    <a:pt x="521" y="258"/>
                  </a:lnTo>
                  <a:lnTo>
                    <a:pt x="496" y="278"/>
                  </a:lnTo>
                  <a:lnTo>
                    <a:pt x="473" y="297"/>
                  </a:lnTo>
                  <a:lnTo>
                    <a:pt x="449" y="317"/>
                  </a:lnTo>
                  <a:lnTo>
                    <a:pt x="425" y="338"/>
                  </a:lnTo>
                  <a:lnTo>
                    <a:pt x="402" y="359"/>
                  </a:lnTo>
                  <a:lnTo>
                    <a:pt x="381" y="381"/>
                  </a:lnTo>
                  <a:lnTo>
                    <a:pt x="358" y="403"/>
                  </a:lnTo>
                  <a:lnTo>
                    <a:pt x="337" y="425"/>
                  </a:lnTo>
                  <a:lnTo>
                    <a:pt x="317" y="449"/>
                  </a:lnTo>
                  <a:lnTo>
                    <a:pt x="296" y="473"/>
                  </a:lnTo>
                  <a:lnTo>
                    <a:pt x="277" y="497"/>
                  </a:lnTo>
                  <a:lnTo>
                    <a:pt x="258" y="522"/>
                  </a:lnTo>
                  <a:lnTo>
                    <a:pt x="239" y="547"/>
                  </a:lnTo>
                  <a:lnTo>
                    <a:pt x="221" y="573"/>
                  </a:lnTo>
                  <a:lnTo>
                    <a:pt x="204" y="599"/>
                  </a:lnTo>
                  <a:lnTo>
                    <a:pt x="187" y="626"/>
                  </a:lnTo>
                  <a:lnTo>
                    <a:pt x="172" y="653"/>
                  </a:lnTo>
                  <a:lnTo>
                    <a:pt x="156" y="680"/>
                  </a:lnTo>
                  <a:lnTo>
                    <a:pt x="142" y="708"/>
                  </a:lnTo>
                  <a:lnTo>
                    <a:pt x="127" y="736"/>
                  </a:lnTo>
                  <a:lnTo>
                    <a:pt x="115" y="765"/>
                  </a:lnTo>
                  <a:lnTo>
                    <a:pt x="101" y="794"/>
                  </a:lnTo>
                  <a:lnTo>
                    <a:pt x="90" y="824"/>
                  </a:lnTo>
                  <a:lnTo>
                    <a:pt x="79" y="852"/>
                  </a:lnTo>
                  <a:lnTo>
                    <a:pt x="68" y="882"/>
                  </a:lnTo>
                  <a:lnTo>
                    <a:pt x="58" y="913"/>
                  </a:lnTo>
                  <a:lnTo>
                    <a:pt x="49" y="943"/>
                  </a:lnTo>
                  <a:lnTo>
                    <a:pt x="40" y="974"/>
                  </a:lnTo>
                  <a:lnTo>
                    <a:pt x="33" y="1005"/>
                  </a:lnTo>
                  <a:lnTo>
                    <a:pt x="26" y="1038"/>
                  </a:lnTo>
                  <a:lnTo>
                    <a:pt x="20" y="1070"/>
                  </a:lnTo>
                  <a:lnTo>
                    <a:pt x="15" y="1102"/>
                  </a:lnTo>
                  <a:lnTo>
                    <a:pt x="10" y="1134"/>
                  </a:lnTo>
                  <a:lnTo>
                    <a:pt x="6" y="1167"/>
                  </a:lnTo>
                  <a:lnTo>
                    <a:pt x="3" y="1200"/>
                  </a:lnTo>
                  <a:lnTo>
                    <a:pt x="1" y="1233"/>
                  </a:lnTo>
                  <a:lnTo>
                    <a:pt x="0" y="1266"/>
                  </a:lnTo>
                  <a:lnTo>
                    <a:pt x="0" y="1299"/>
                  </a:lnTo>
                  <a:lnTo>
                    <a:pt x="0" y="1299"/>
                  </a:lnTo>
                  <a:lnTo>
                    <a:pt x="0" y="1333"/>
                  </a:lnTo>
                  <a:lnTo>
                    <a:pt x="1" y="1366"/>
                  </a:lnTo>
                  <a:lnTo>
                    <a:pt x="3" y="1399"/>
                  </a:lnTo>
                  <a:lnTo>
                    <a:pt x="6" y="1433"/>
                  </a:lnTo>
                  <a:lnTo>
                    <a:pt x="10" y="1465"/>
                  </a:lnTo>
                  <a:lnTo>
                    <a:pt x="15" y="1498"/>
                  </a:lnTo>
                  <a:lnTo>
                    <a:pt x="20" y="1530"/>
                  </a:lnTo>
                  <a:lnTo>
                    <a:pt x="26" y="1562"/>
                  </a:lnTo>
                  <a:lnTo>
                    <a:pt x="33" y="1593"/>
                  </a:lnTo>
                  <a:lnTo>
                    <a:pt x="40" y="1624"/>
                  </a:lnTo>
                  <a:lnTo>
                    <a:pt x="49" y="1655"/>
                  </a:lnTo>
                  <a:lnTo>
                    <a:pt x="58" y="1686"/>
                  </a:lnTo>
                  <a:lnTo>
                    <a:pt x="68" y="1716"/>
                  </a:lnTo>
                  <a:lnTo>
                    <a:pt x="79" y="1746"/>
                  </a:lnTo>
                  <a:lnTo>
                    <a:pt x="90" y="1776"/>
                  </a:lnTo>
                  <a:lnTo>
                    <a:pt x="101" y="1805"/>
                  </a:lnTo>
                  <a:lnTo>
                    <a:pt x="115" y="1834"/>
                  </a:lnTo>
                  <a:lnTo>
                    <a:pt x="127" y="1863"/>
                  </a:lnTo>
                  <a:lnTo>
                    <a:pt x="142" y="1891"/>
                  </a:lnTo>
                  <a:lnTo>
                    <a:pt x="156" y="1919"/>
                  </a:lnTo>
                  <a:lnTo>
                    <a:pt x="172" y="1946"/>
                  </a:lnTo>
                  <a:lnTo>
                    <a:pt x="187" y="1973"/>
                  </a:lnTo>
                  <a:lnTo>
                    <a:pt x="204" y="2000"/>
                  </a:lnTo>
                  <a:lnTo>
                    <a:pt x="221" y="2026"/>
                  </a:lnTo>
                  <a:lnTo>
                    <a:pt x="239" y="2052"/>
                  </a:lnTo>
                  <a:lnTo>
                    <a:pt x="258" y="2077"/>
                  </a:lnTo>
                  <a:lnTo>
                    <a:pt x="277" y="2102"/>
                  </a:lnTo>
                  <a:lnTo>
                    <a:pt x="296" y="2126"/>
                  </a:lnTo>
                  <a:lnTo>
                    <a:pt x="317" y="2150"/>
                  </a:lnTo>
                  <a:lnTo>
                    <a:pt x="337" y="2173"/>
                  </a:lnTo>
                  <a:lnTo>
                    <a:pt x="358" y="2196"/>
                  </a:lnTo>
                  <a:lnTo>
                    <a:pt x="381" y="2218"/>
                  </a:lnTo>
                  <a:lnTo>
                    <a:pt x="402" y="2240"/>
                  </a:lnTo>
                  <a:lnTo>
                    <a:pt x="425" y="2261"/>
                  </a:lnTo>
                  <a:lnTo>
                    <a:pt x="449" y="2281"/>
                  </a:lnTo>
                  <a:lnTo>
                    <a:pt x="473" y="2302"/>
                  </a:lnTo>
                  <a:lnTo>
                    <a:pt x="496" y="2322"/>
                  </a:lnTo>
                  <a:lnTo>
                    <a:pt x="521" y="2340"/>
                  </a:lnTo>
                  <a:lnTo>
                    <a:pt x="547" y="2359"/>
                  </a:lnTo>
                  <a:lnTo>
                    <a:pt x="573" y="2377"/>
                  </a:lnTo>
                  <a:lnTo>
                    <a:pt x="599" y="2394"/>
                  </a:lnTo>
                  <a:lnTo>
                    <a:pt x="626" y="2411"/>
                  </a:lnTo>
                  <a:lnTo>
                    <a:pt x="653" y="2426"/>
                  </a:lnTo>
                  <a:lnTo>
                    <a:pt x="679" y="2442"/>
                  </a:lnTo>
                  <a:lnTo>
                    <a:pt x="707" y="2456"/>
                  </a:lnTo>
                  <a:lnTo>
                    <a:pt x="735" y="2471"/>
                  </a:lnTo>
                  <a:lnTo>
                    <a:pt x="764" y="2484"/>
                  </a:lnTo>
                  <a:lnTo>
                    <a:pt x="793" y="2497"/>
                  </a:lnTo>
                  <a:lnTo>
                    <a:pt x="822" y="2509"/>
                  </a:lnTo>
                  <a:lnTo>
                    <a:pt x="852" y="2520"/>
                  </a:lnTo>
                  <a:lnTo>
                    <a:pt x="882" y="2531"/>
                  </a:lnTo>
                  <a:lnTo>
                    <a:pt x="912" y="2540"/>
                  </a:lnTo>
                  <a:lnTo>
                    <a:pt x="943" y="2549"/>
                  </a:lnTo>
                  <a:lnTo>
                    <a:pt x="974" y="2558"/>
                  </a:lnTo>
                  <a:lnTo>
                    <a:pt x="1005" y="2566"/>
                  </a:lnTo>
                  <a:lnTo>
                    <a:pt x="1037" y="2572"/>
                  </a:lnTo>
                  <a:lnTo>
                    <a:pt x="1069" y="2578"/>
                  </a:lnTo>
                  <a:lnTo>
                    <a:pt x="1101" y="2583"/>
                  </a:lnTo>
                  <a:lnTo>
                    <a:pt x="1133" y="2589"/>
                  </a:lnTo>
                  <a:lnTo>
                    <a:pt x="1166" y="2592"/>
                  </a:lnTo>
                  <a:lnTo>
                    <a:pt x="1198" y="2595"/>
                  </a:lnTo>
                  <a:lnTo>
                    <a:pt x="1232" y="2597"/>
                  </a:lnTo>
                  <a:lnTo>
                    <a:pt x="1266" y="2598"/>
                  </a:lnTo>
                  <a:lnTo>
                    <a:pt x="1299" y="2599"/>
                  </a:lnTo>
                  <a:lnTo>
                    <a:pt x="1299" y="2599"/>
                  </a:lnTo>
                  <a:lnTo>
                    <a:pt x="1338" y="2598"/>
                  </a:lnTo>
                  <a:lnTo>
                    <a:pt x="1378" y="2597"/>
                  </a:lnTo>
                  <a:lnTo>
                    <a:pt x="1417" y="2594"/>
                  </a:lnTo>
                  <a:lnTo>
                    <a:pt x="1456" y="2590"/>
                  </a:lnTo>
                  <a:lnTo>
                    <a:pt x="1494" y="2584"/>
                  </a:lnTo>
                  <a:lnTo>
                    <a:pt x="1532" y="2578"/>
                  </a:lnTo>
                  <a:lnTo>
                    <a:pt x="1570" y="2571"/>
                  </a:lnTo>
                  <a:lnTo>
                    <a:pt x="1607" y="2562"/>
                  </a:lnTo>
                  <a:lnTo>
                    <a:pt x="1644" y="2552"/>
                  </a:lnTo>
                  <a:lnTo>
                    <a:pt x="1680" y="2542"/>
                  </a:lnTo>
                  <a:lnTo>
                    <a:pt x="1715" y="2531"/>
                  </a:lnTo>
                  <a:lnTo>
                    <a:pt x="1752" y="2518"/>
                  </a:lnTo>
                  <a:lnTo>
                    <a:pt x="1787" y="2504"/>
                  </a:lnTo>
                  <a:lnTo>
                    <a:pt x="1821" y="2489"/>
                  </a:lnTo>
                  <a:lnTo>
                    <a:pt x="1855" y="2474"/>
                  </a:lnTo>
                  <a:lnTo>
                    <a:pt x="1888" y="2457"/>
                  </a:lnTo>
                  <a:lnTo>
                    <a:pt x="1921" y="2441"/>
                  </a:lnTo>
                  <a:lnTo>
                    <a:pt x="1953" y="2422"/>
                  </a:lnTo>
                  <a:lnTo>
                    <a:pt x="1985" y="2402"/>
                  </a:lnTo>
                  <a:lnTo>
                    <a:pt x="2016" y="2383"/>
                  </a:lnTo>
                  <a:lnTo>
                    <a:pt x="2046" y="2362"/>
                  </a:lnTo>
                  <a:lnTo>
                    <a:pt x="2076" y="2340"/>
                  </a:lnTo>
                  <a:lnTo>
                    <a:pt x="2106" y="2318"/>
                  </a:lnTo>
                  <a:lnTo>
                    <a:pt x="2134" y="2294"/>
                  </a:lnTo>
                  <a:lnTo>
                    <a:pt x="2162" y="2270"/>
                  </a:lnTo>
                  <a:lnTo>
                    <a:pt x="2190" y="2245"/>
                  </a:lnTo>
                  <a:lnTo>
                    <a:pt x="2216" y="2219"/>
                  </a:lnTo>
                  <a:lnTo>
                    <a:pt x="2242" y="2194"/>
                  </a:lnTo>
                  <a:lnTo>
                    <a:pt x="2267" y="2166"/>
                  </a:lnTo>
                  <a:lnTo>
                    <a:pt x="2291" y="2139"/>
                  </a:lnTo>
                  <a:lnTo>
                    <a:pt x="2314" y="2110"/>
                  </a:lnTo>
                  <a:lnTo>
                    <a:pt x="2337" y="2081"/>
                  </a:lnTo>
                  <a:lnTo>
                    <a:pt x="3513" y="2782"/>
                  </a:lnTo>
                  <a:lnTo>
                    <a:pt x="3867" y="2187"/>
                  </a:lnTo>
                  <a:close/>
                </a:path>
              </a:pathLst>
            </a:custGeom>
            <a:solidFill>
              <a:srgbClr val="636F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89892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제목 슬라이드">
    <p:bg>
      <p:bgPr>
        <a:solidFill>
          <a:srgbClr val="E2E7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2182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제목 슬라이드">
    <p:bg>
      <p:bgPr>
        <a:solidFill>
          <a:srgbClr val="E2E7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 userDrawn="1"/>
        </p:nvGrpSpPr>
        <p:grpSpPr>
          <a:xfrm>
            <a:off x="2341194" y="620688"/>
            <a:ext cx="4478531" cy="2337339"/>
            <a:chOff x="993775" y="2305051"/>
            <a:chExt cx="7358063" cy="3840163"/>
          </a:xfrm>
        </p:grpSpPr>
        <p:grpSp>
          <p:nvGrpSpPr>
            <p:cNvPr id="3" name="Group 444"/>
            <p:cNvGrpSpPr>
              <a:grpSpLocks/>
            </p:cNvGrpSpPr>
            <p:nvPr userDrawn="1"/>
          </p:nvGrpSpPr>
          <p:grpSpPr bwMode="auto">
            <a:xfrm>
              <a:off x="993775" y="2305051"/>
              <a:ext cx="7358063" cy="3840163"/>
              <a:chOff x="626" y="1452"/>
              <a:chExt cx="4635" cy="2419"/>
            </a:xfrm>
          </p:grpSpPr>
          <p:sp>
            <p:nvSpPr>
              <p:cNvPr id="39" name="Freeform 245"/>
              <p:cNvSpPr>
                <a:spLocks/>
              </p:cNvSpPr>
              <p:nvPr userDrawn="1"/>
            </p:nvSpPr>
            <p:spPr bwMode="auto">
              <a:xfrm>
                <a:off x="626" y="2290"/>
                <a:ext cx="4635" cy="1581"/>
              </a:xfrm>
              <a:custGeom>
                <a:avLst/>
                <a:gdLst>
                  <a:gd name="T0" fmla="*/ 13034 w 13905"/>
                  <a:gd name="T1" fmla="*/ 800 h 4741"/>
                  <a:gd name="T2" fmla="*/ 13061 w 13905"/>
                  <a:gd name="T3" fmla="*/ 805 h 4741"/>
                  <a:gd name="T4" fmla="*/ 13092 w 13905"/>
                  <a:gd name="T5" fmla="*/ 831 h 4741"/>
                  <a:gd name="T6" fmla="*/ 13104 w 13905"/>
                  <a:gd name="T7" fmla="*/ 863 h 4741"/>
                  <a:gd name="T8" fmla="*/ 13104 w 13905"/>
                  <a:gd name="T9" fmla="*/ 1900 h 4741"/>
                  <a:gd name="T10" fmla="*/ 13099 w 13905"/>
                  <a:gd name="T11" fmla="*/ 1927 h 4741"/>
                  <a:gd name="T12" fmla="*/ 13073 w 13905"/>
                  <a:gd name="T13" fmla="*/ 1958 h 4741"/>
                  <a:gd name="T14" fmla="*/ 13041 w 13905"/>
                  <a:gd name="T15" fmla="*/ 1970 h 4741"/>
                  <a:gd name="T16" fmla="*/ 870 w 13905"/>
                  <a:gd name="T17" fmla="*/ 1970 h 4741"/>
                  <a:gd name="T18" fmla="*/ 738 w 13905"/>
                  <a:gd name="T19" fmla="*/ 1981 h 4741"/>
                  <a:gd name="T20" fmla="*/ 612 w 13905"/>
                  <a:gd name="T21" fmla="*/ 2009 h 4741"/>
                  <a:gd name="T22" fmla="*/ 493 w 13905"/>
                  <a:gd name="T23" fmla="*/ 2057 h 4741"/>
                  <a:gd name="T24" fmla="*/ 384 w 13905"/>
                  <a:gd name="T25" fmla="*/ 2118 h 4741"/>
                  <a:gd name="T26" fmla="*/ 285 w 13905"/>
                  <a:gd name="T27" fmla="*/ 2197 h 4741"/>
                  <a:gd name="T28" fmla="*/ 199 w 13905"/>
                  <a:gd name="T29" fmla="*/ 2287 h 4741"/>
                  <a:gd name="T30" fmla="*/ 126 w 13905"/>
                  <a:gd name="T31" fmla="*/ 2390 h 4741"/>
                  <a:gd name="T32" fmla="*/ 69 w 13905"/>
                  <a:gd name="T33" fmla="*/ 2502 h 4741"/>
                  <a:gd name="T34" fmla="*/ 27 w 13905"/>
                  <a:gd name="T35" fmla="*/ 2624 h 4741"/>
                  <a:gd name="T36" fmla="*/ 5 w 13905"/>
                  <a:gd name="T37" fmla="*/ 2752 h 4741"/>
                  <a:gd name="T38" fmla="*/ 0 w 13905"/>
                  <a:gd name="T39" fmla="*/ 3871 h 4741"/>
                  <a:gd name="T40" fmla="*/ 5 w 13905"/>
                  <a:gd name="T41" fmla="*/ 3960 h 4741"/>
                  <a:gd name="T42" fmla="*/ 27 w 13905"/>
                  <a:gd name="T43" fmla="*/ 4088 h 4741"/>
                  <a:gd name="T44" fmla="*/ 69 w 13905"/>
                  <a:gd name="T45" fmla="*/ 4210 h 4741"/>
                  <a:gd name="T46" fmla="*/ 126 w 13905"/>
                  <a:gd name="T47" fmla="*/ 4321 h 4741"/>
                  <a:gd name="T48" fmla="*/ 199 w 13905"/>
                  <a:gd name="T49" fmla="*/ 4424 h 4741"/>
                  <a:gd name="T50" fmla="*/ 285 w 13905"/>
                  <a:gd name="T51" fmla="*/ 4515 h 4741"/>
                  <a:gd name="T52" fmla="*/ 384 w 13905"/>
                  <a:gd name="T53" fmla="*/ 4592 h 4741"/>
                  <a:gd name="T54" fmla="*/ 493 w 13905"/>
                  <a:gd name="T55" fmla="*/ 4655 h 4741"/>
                  <a:gd name="T56" fmla="*/ 612 w 13905"/>
                  <a:gd name="T57" fmla="*/ 4702 h 4741"/>
                  <a:gd name="T58" fmla="*/ 738 w 13905"/>
                  <a:gd name="T59" fmla="*/ 4731 h 4741"/>
                  <a:gd name="T60" fmla="*/ 870 w 13905"/>
                  <a:gd name="T61" fmla="*/ 4741 h 4741"/>
                  <a:gd name="T62" fmla="*/ 870 w 13905"/>
                  <a:gd name="T63" fmla="*/ 3941 h 4741"/>
                  <a:gd name="T64" fmla="*/ 856 w 13905"/>
                  <a:gd name="T65" fmla="*/ 3940 h 4741"/>
                  <a:gd name="T66" fmla="*/ 822 w 13905"/>
                  <a:gd name="T67" fmla="*/ 3921 h 4741"/>
                  <a:gd name="T68" fmla="*/ 801 w 13905"/>
                  <a:gd name="T69" fmla="*/ 3885 h 4741"/>
                  <a:gd name="T70" fmla="*/ 800 w 13905"/>
                  <a:gd name="T71" fmla="*/ 2840 h 4741"/>
                  <a:gd name="T72" fmla="*/ 801 w 13905"/>
                  <a:gd name="T73" fmla="*/ 2827 h 4741"/>
                  <a:gd name="T74" fmla="*/ 822 w 13905"/>
                  <a:gd name="T75" fmla="*/ 2791 h 4741"/>
                  <a:gd name="T76" fmla="*/ 856 w 13905"/>
                  <a:gd name="T77" fmla="*/ 2772 h 4741"/>
                  <a:gd name="T78" fmla="*/ 13034 w 13905"/>
                  <a:gd name="T79" fmla="*/ 2770 h 4741"/>
                  <a:gd name="T80" fmla="*/ 13123 w 13905"/>
                  <a:gd name="T81" fmla="*/ 2766 h 4741"/>
                  <a:gd name="T82" fmla="*/ 13251 w 13905"/>
                  <a:gd name="T83" fmla="*/ 2743 h 4741"/>
                  <a:gd name="T84" fmla="*/ 13373 w 13905"/>
                  <a:gd name="T85" fmla="*/ 2702 h 4741"/>
                  <a:gd name="T86" fmla="*/ 13486 w 13905"/>
                  <a:gd name="T87" fmla="*/ 2644 h 4741"/>
                  <a:gd name="T88" fmla="*/ 13588 w 13905"/>
                  <a:gd name="T89" fmla="*/ 2571 h 4741"/>
                  <a:gd name="T90" fmla="*/ 13678 w 13905"/>
                  <a:gd name="T91" fmla="*/ 2485 h 4741"/>
                  <a:gd name="T92" fmla="*/ 13755 w 13905"/>
                  <a:gd name="T93" fmla="*/ 2386 h 4741"/>
                  <a:gd name="T94" fmla="*/ 13818 w 13905"/>
                  <a:gd name="T95" fmla="*/ 2277 h 4741"/>
                  <a:gd name="T96" fmla="*/ 13866 w 13905"/>
                  <a:gd name="T97" fmla="*/ 2159 h 4741"/>
                  <a:gd name="T98" fmla="*/ 13894 w 13905"/>
                  <a:gd name="T99" fmla="*/ 2033 h 4741"/>
                  <a:gd name="T100" fmla="*/ 13905 w 13905"/>
                  <a:gd name="T101" fmla="*/ 1900 h 4741"/>
                  <a:gd name="T102" fmla="*/ 13904 w 13905"/>
                  <a:gd name="T103" fmla="*/ 825 h 4741"/>
                  <a:gd name="T104" fmla="*/ 13887 w 13905"/>
                  <a:gd name="T105" fmla="*/ 694 h 4741"/>
                  <a:gd name="T106" fmla="*/ 13852 w 13905"/>
                  <a:gd name="T107" fmla="*/ 571 h 4741"/>
                  <a:gd name="T108" fmla="*/ 13799 w 13905"/>
                  <a:gd name="T109" fmla="*/ 455 h 4741"/>
                  <a:gd name="T110" fmla="*/ 13732 w 13905"/>
                  <a:gd name="T111" fmla="*/ 350 h 4741"/>
                  <a:gd name="T112" fmla="*/ 13650 w 13905"/>
                  <a:gd name="T113" fmla="*/ 255 h 4741"/>
                  <a:gd name="T114" fmla="*/ 13554 w 13905"/>
                  <a:gd name="T115" fmla="*/ 172 h 4741"/>
                  <a:gd name="T116" fmla="*/ 13449 w 13905"/>
                  <a:gd name="T117" fmla="*/ 105 h 4741"/>
                  <a:gd name="T118" fmla="*/ 13333 w 13905"/>
                  <a:gd name="T119" fmla="*/ 52 h 4741"/>
                  <a:gd name="T120" fmla="*/ 13210 w 13905"/>
                  <a:gd name="T121" fmla="*/ 17 h 4741"/>
                  <a:gd name="T122" fmla="*/ 13079 w 13905"/>
                  <a:gd name="T123" fmla="*/ 0 h 4741"/>
                  <a:gd name="T124" fmla="*/ 0 w 13905"/>
                  <a:gd name="T125" fmla="*/ 800 h 47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3905" h="4741">
                    <a:moveTo>
                      <a:pt x="0" y="800"/>
                    </a:moveTo>
                    <a:lnTo>
                      <a:pt x="13034" y="800"/>
                    </a:lnTo>
                    <a:lnTo>
                      <a:pt x="13034" y="800"/>
                    </a:lnTo>
                    <a:lnTo>
                      <a:pt x="13041" y="800"/>
                    </a:lnTo>
                    <a:lnTo>
                      <a:pt x="13048" y="801"/>
                    </a:lnTo>
                    <a:lnTo>
                      <a:pt x="13061" y="805"/>
                    </a:lnTo>
                    <a:lnTo>
                      <a:pt x="13073" y="812"/>
                    </a:lnTo>
                    <a:lnTo>
                      <a:pt x="13084" y="820"/>
                    </a:lnTo>
                    <a:lnTo>
                      <a:pt x="13092" y="831"/>
                    </a:lnTo>
                    <a:lnTo>
                      <a:pt x="13099" y="843"/>
                    </a:lnTo>
                    <a:lnTo>
                      <a:pt x="13103" y="856"/>
                    </a:lnTo>
                    <a:lnTo>
                      <a:pt x="13104" y="863"/>
                    </a:lnTo>
                    <a:lnTo>
                      <a:pt x="13104" y="870"/>
                    </a:lnTo>
                    <a:lnTo>
                      <a:pt x="13104" y="1900"/>
                    </a:lnTo>
                    <a:lnTo>
                      <a:pt x="13104" y="1900"/>
                    </a:lnTo>
                    <a:lnTo>
                      <a:pt x="13104" y="1907"/>
                    </a:lnTo>
                    <a:lnTo>
                      <a:pt x="13103" y="1914"/>
                    </a:lnTo>
                    <a:lnTo>
                      <a:pt x="13099" y="1927"/>
                    </a:lnTo>
                    <a:lnTo>
                      <a:pt x="13092" y="1939"/>
                    </a:lnTo>
                    <a:lnTo>
                      <a:pt x="13084" y="1950"/>
                    </a:lnTo>
                    <a:lnTo>
                      <a:pt x="13073" y="1958"/>
                    </a:lnTo>
                    <a:lnTo>
                      <a:pt x="13061" y="1965"/>
                    </a:lnTo>
                    <a:lnTo>
                      <a:pt x="13048" y="1969"/>
                    </a:lnTo>
                    <a:lnTo>
                      <a:pt x="13041" y="1970"/>
                    </a:lnTo>
                    <a:lnTo>
                      <a:pt x="13034" y="1970"/>
                    </a:lnTo>
                    <a:lnTo>
                      <a:pt x="870" y="1970"/>
                    </a:lnTo>
                    <a:lnTo>
                      <a:pt x="870" y="1970"/>
                    </a:lnTo>
                    <a:lnTo>
                      <a:pt x="826" y="1971"/>
                    </a:lnTo>
                    <a:lnTo>
                      <a:pt x="781" y="1975"/>
                    </a:lnTo>
                    <a:lnTo>
                      <a:pt x="738" y="1981"/>
                    </a:lnTo>
                    <a:lnTo>
                      <a:pt x="696" y="1988"/>
                    </a:lnTo>
                    <a:lnTo>
                      <a:pt x="653" y="1997"/>
                    </a:lnTo>
                    <a:lnTo>
                      <a:pt x="612" y="2009"/>
                    </a:lnTo>
                    <a:lnTo>
                      <a:pt x="572" y="2023"/>
                    </a:lnTo>
                    <a:lnTo>
                      <a:pt x="531" y="2039"/>
                    </a:lnTo>
                    <a:lnTo>
                      <a:pt x="493" y="2057"/>
                    </a:lnTo>
                    <a:lnTo>
                      <a:pt x="455" y="2076"/>
                    </a:lnTo>
                    <a:lnTo>
                      <a:pt x="420" y="2096"/>
                    </a:lnTo>
                    <a:lnTo>
                      <a:pt x="384" y="2118"/>
                    </a:lnTo>
                    <a:lnTo>
                      <a:pt x="350" y="2143"/>
                    </a:lnTo>
                    <a:lnTo>
                      <a:pt x="317" y="2170"/>
                    </a:lnTo>
                    <a:lnTo>
                      <a:pt x="285" y="2197"/>
                    </a:lnTo>
                    <a:lnTo>
                      <a:pt x="256" y="2225"/>
                    </a:lnTo>
                    <a:lnTo>
                      <a:pt x="226" y="2255"/>
                    </a:lnTo>
                    <a:lnTo>
                      <a:pt x="199" y="2287"/>
                    </a:lnTo>
                    <a:lnTo>
                      <a:pt x="174" y="2321"/>
                    </a:lnTo>
                    <a:lnTo>
                      <a:pt x="149" y="2354"/>
                    </a:lnTo>
                    <a:lnTo>
                      <a:pt x="126" y="2390"/>
                    </a:lnTo>
                    <a:lnTo>
                      <a:pt x="106" y="2426"/>
                    </a:lnTo>
                    <a:lnTo>
                      <a:pt x="86" y="2463"/>
                    </a:lnTo>
                    <a:lnTo>
                      <a:pt x="69" y="2502"/>
                    </a:lnTo>
                    <a:lnTo>
                      <a:pt x="54" y="2542"/>
                    </a:lnTo>
                    <a:lnTo>
                      <a:pt x="39" y="2582"/>
                    </a:lnTo>
                    <a:lnTo>
                      <a:pt x="27" y="2624"/>
                    </a:lnTo>
                    <a:lnTo>
                      <a:pt x="18" y="2665"/>
                    </a:lnTo>
                    <a:lnTo>
                      <a:pt x="10" y="2708"/>
                    </a:lnTo>
                    <a:lnTo>
                      <a:pt x="5" y="2752"/>
                    </a:lnTo>
                    <a:lnTo>
                      <a:pt x="1" y="2796"/>
                    </a:lnTo>
                    <a:lnTo>
                      <a:pt x="0" y="2840"/>
                    </a:lnTo>
                    <a:lnTo>
                      <a:pt x="0" y="3871"/>
                    </a:lnTo>
                    <a:lnTo>
                      <a:pt x="0" y="3871"/>
                    </a:lnTo>
                    <a:lnTo>
                      <a:pt x="1" y="3916"/>
                    </a:lnTo>
                    <a:lnTo>
                      <a:pt x="5" y="3960"/>
                    </a:lnTo>
                    <a:lnTo>
                      <a:pt x="10" y="4003"/>
                    </a:lnTo>
                    <a:lnTo>
                      <a:pt x="18" y="4045"/>
                    </a:lnTo>
                    <a:lnTo>
                      <a:pt x="27" y="4088"/>
                    </a:lnTo>
                    <a:lnTo>
                      <a:pt x="39" y="4129"/>
                    </a:lnTo>
                    <a:lnTo>
                      <a:pt x="54" y="4169"/>
                    </a:lnTo>
                    <a:lnTo>
                      <a:pt x="69" y="4210"/>
                    </a:lnTo>
                    <a:lnTo>
                      <a:pt x="86" y="4248"/>
                    </a:lnTo>
                    <a:lnTo>
                      <a:pt x="106" y="4286"/>
                    </a:lnTo>
                    <a:lnTo>
                      <a:pt x="126" y="4321"/>
                    </a:lnTo>
                    <a:lnTo>
                      <a:pt x="149" y="4357"/>
                    </a:lnTo>
                    <a:lnTo>
                      <a:pt x="174" y="4391"/>
                    </a:lnTo>
                    <a:lnTo>
                      <a:pt x="199" y="4424"/>
                    </a:lnTo>
                    <a:lnTo>
                      <a:pt x="226" y="4456"/>
                    </a:lnTo>
                    <a:lnTo>
                      <a:pt x="256" y="4485"/>
                    </a:lnTo>
                    <a:lnTo>
                      <a:pt x="285" y="4515"/>
                    </a:lnTo>
                    <a:lnTo>
                      <a:pt x="317" y="4542"/>
                    </a:lnTo>
                    <a:lnTo>
                      <a:pt x="350" y="4567"/>
                    </a:lnTo>
                    <a:lnTo>
                      <a:pt x="384" y="4592"/>
                    </a:lnTo>
                    <a:lnTo>
                      <a:pt x="420" y="4615"/>
                    </a:lnTo>
                    <a:lnTo>
                      <a:pt x="455" y="4636"/>
                    </a:lnTo>
                    <a:lnTo>
                      <a:pt x="493" y="4655"/>
                    </a:lnTo>
                    <a:lnTo>
                      <a:pt x="531" y="4672"/>
                    </a:lnTo>
                    <a:lnTo>
                      <a:pt x="572" y="4689"/>
                    </a:lnTo>
                    <a:lnTo>
                      <a:pt x="612" y="4702"/>
                    </a:lnTo>
                    <a:lnTo>
                      <a:pt x="653" y="4714"/>
                    </a:lnTo>
                    <a:lnTo>
                      <a:pt x="696" y="4723"/>
                    </a:lnTo>
                    <a:lnTo>
                      <a:pt x="738" y="4731"/>
                    </a:lnTo>
                    <a:lnTo>
                      <a:pt x="781" y="4736"/>
                    </a:lnTo>
                    <a:lnTo>
                      <a:pt x="826" y="4740"/>
                    </a:lnTo>
                    <a:lnTo>
                      <a:pt x="870" y="4741"/>
                    </a:lnTo>
                    <a:lnTo>
                      <a:pt x="13905" y="4741"/>
                    </a:lnTo>
                    <a:lnTo>
                      <a:pt x="13905" y="3941"/>
                    </a:lnTo>
                    <a:lnTo>
                      <a:pt x="870" y="3941"/>
                    </a:lnTo>
                    <a:lnTo>
                      <a:pt x="870" y="3941"/>
                    </a:lnTo>
                    <a:lnTo>
                      <a:pt x="863" y="3941"/>
                    </a:lnTo>
                    <a:lnTo>
                      <a:pt x="856" y="3940"/>
                    </a:lnTo>
                    <a:lnTo>
                      <a:pt x="843" y="3935"/>
                    </a:lnTo>
                    <a:lnTo>
                      <a:pt x="831" y="3929"/>
                    </a:lnTo>
                    <a:lnTo>
                      <a:pt x="822" y="3921"/>
                    </a:lnTo>
                    <a:lnTo>
                      <a:pt x="812" y="3910"/>
                    </a:lnTo>
                    <a:lnTo>
                      <a:pt x="806" y="3898"/>
                    </a:lnTo>
                    <a:lnTo>
                      <a:pt x="801" y="3885"/>
                    </a:lnTo>
                    <a:lnTo>
                      <a:pt x="801" y="3878"/>
                    </a:lnTo>
                    <a:lnTo>
                      <a:pt x="800" y="3871"/>
                    </a:lnTo>
                    <a:lnTo>
                      <a:pt x="800" y="2840"/>
                    </a:lnTo>
                    <a:lnTo>
                      <a:pt x="800" y="2840"/>
                    </a:lnTo>
                    <a:lnTo>
                      <a:pt x="801" y="2833"/>
                    </a:lnTo>
                    <a:lnTo>
                      <a:pt x="801" y="2827"/>
                    </a:lnTo>
                    <a:lnTo>
                      <a:pt x="806" y="2813"/>
                    </a:lnTo>
                    <a:lnTo>
                      <a:pt x="812" y="2801"/>
                    </a:lnTo>
                    <a:lnTo>
                      <a:pt x="822" y="2791"/>
                    </a:lnTo>
                    <a:lnTo>
                      <a:pt x="831" y="2783"/>
                    </a:lnTo>
                    <a:lnTo>
                      <a:pt x="843" y="2776"/>
                    </a:lnTo>
                    <a:lnTo>
                      <a:pt x="856" y="2772"/>
                    </a:lnTo>
                    <a:lnTo>
                      <a:pt x="863" y="2771"/>
                    </a:lnTo>
                    <a:lnTo>
                      <a:pt x="870" y="2770"/>
                    </a:lnTo>
                    <a:lnTo>
                      <a:pt x="13034" y="2770"/>
                    </a:lnTo>
                    <a:lnTo>
                      <a:pt x="13034" y="2770"/>
                    </a:lnTo>
                    <a:lnTo>
                      <a:pt x="13079" y="2769"/>
                    </a:lnTo>
                    <a:lnTo>
                      <a:pt x="13123" y="2766"/>
                    </a:lnTo>
                    <a:lnTo>
                      <a:pt x="13167" y="2760"/>
                    </a:lnTo>
                    <a:lnTo>
                      <a:pt x="13210" y="2753"/>
                    </a:lnTo>
                    <a:lnTo>
                      <a:pt x="13251" y="2743"/>
                    </a:lnTo>
                    <a:lnTo>
                      <a:pt x="13293" y="2731"/>
                    </a:lnTo>
                    <a:lnTo>
                      <a:pt x="13333" y="2718"/>
                    </a:lnTo>
                    <a:lnTo>
                      <a:pt x="13373" y="2702"/>
                    </a:lnTo>
                    <a:lnTo>
                      <a:pt x="13412" y="2684"/>
                    </a:lnTo>
                    <a:lnTo>
                      <a:pt x="13449" y="2665"/>
                    </a:lnTo>
                    <a:lnTo>
                      <a:pt x="13486" y="2644"/>
                    </a:lnTo>
                    <a:lnTo>
                      <a:pt x="13521" y="2621"/>
                    </a:lnTo>
                    <a:lnTo>
                      <a:pt x="13554" y="2598"/>
                    </a:lnTo>
                    <a:lnTo>
                      <a:pt x="13588" y="2571"/>
                    </a:lnTo>
                    <a:lnTo>
                      <a:pt x="13620" y="2544"/>
                    </a:lnTo>
                    <a:lnTo>
                      <a:pt x="13650" y="2516"/>
                    </a:lnTo>
                    <a:lnTo>
                      <a:pt x="13678" y="2485"/>
                    </a:lnTo>
                    <a:lnTo>
                      <a:pt x="13705" y="2454"/>
                    </a:lnTo>
                    <a:lnTo>
                      <a:pt x="13732" y="2420"/>
                    </a:lnTo>
                    <a:lnTo>
                      <a:pt x="13755" y="2386"/>
                    </a:lnTo>
                    <a:lnTo>
                      <a:pt x="13778" y="2351"/>
                    </a:lnTo>
                    <a:lnTo>
                      <a:pt x="13799" y="2315"/>
                    </a:lnTo>
                    <a:lnTo>
                      <a:pt x="13818" y="2277"/>
                    </a:lnTo>
                    <a:lnTo>
                      <a:pt x="13836" y="2239"/>
                    </a:lnTo>
                    <a:lnTo>
                      <a:pt x="13852" y="2199"/>
                    </a:lnTo>
                    <a:lnTo>
                      <a:pt x="13866" y="2159"/>
                    </a:lnTo>
                    <a:lnTo>
                      <a:pt x="13878" y="2117"/>
                    </a:lnTo>
                    <a:lnTo>
                      <a:pt x="13887" y="2076"/>
                    </a:lnTo>
                    <a:lnTo>
                      <a:pt x="13894" y="2033"/>
                    </a:lnTo>
                    <a:lnTo>
                      <a:pt x="13900" y="1989"/>
                    </a:lnTo>
                    <a:lnTo>
                      <a:pt x="13904" y="1945"/>
                    </a:lnTo>
                    <a:lnTo>
                      <a:pt x="13905" y="1900"/>
                    </a:lnTo>
                    <a:lnTo>
                      <a:pt x="13905" y="870"/>
                    </a:lnTo>
                    <a:lnTo>
                      <a:pt x="13905" y="870"/>
                    </a:lnTo>
                    <a:lnTo>
                      <a:pt x="13904" y="825"/>
                    </a:lnTo>
                    <a:lnTo>
                      <a:pt x="13900" y="781"/>
                    </a:lnTo>
                    <a:lnTo>
                      <a:pt x="13894" y="737"/>
                    </a:lnTo>
                    <a:lnTo>
                      <a:pt x="13887" y="694"/>
                    </a:lnTo>
                    <a:lnTo>
                      <a:pt x="13878" y="653"/>
                    </a:lnTo>
                    <a:lnTo>
                      <a:pt x="13866" y="611"/>
                    </a:lnTo>
                    <a:lnTo>
                      <a:pt x="13852" y="571"/>
                    </a:lnTo>
                    <a:lnTo>
                      <a:pt x="13836" y="531"/>
                    </a:lnTo>
                    <a:lnTo>
                      <a:pt x="13818" y="493"/>
                    </a:lnTo>
                    <a:lnTo>
                      <a:pt x="13799" y="455"/>
                    </a:lnTo>
                    <a:lnTo>
                      <a:pt x="13778" y="419"/>
                    </a:lnTo>
                    <a:lnTo>
                      <a:pt x="13755" y="384"/>
                    </a:lnTo>
                    <a:lnTo>
                      <a:pt x="13732" y="350"/>
                    </a:lnTo>
                    <a:lnTo>
                      <a:pt x="13705" y="316"/>
                    </a:lnTo>
                    <a:lnTo>
                      <a:pt x="13678" y="285"/>
                    </a:lnTo>
                    <a:lnTo>
                      <a:pt x="13650" y="255"/>
                    </a:lnTo>
                    <a:lnTo>
                      <a:pt x="13620" y="226"/>
                    </a:lnTo>
                    <a:lnTo>
                      <a:pt x="13588" y="199"/>
                    </a:lnTo>
                    <a:lnTo>
                      <a:pt x="13554" y="172"/>
                    </a:lnTo>
                    <a:lnTo>
                      <a:pt x="13521" y="149"/>
                    </a:lnTo>
                    <a:lnTo>
                      <a:pt x="13486" y="126"/>
                    </a:lnTo>
                    <a:lnTo>
                      <a:pt x="13449" y="105"/>
                    </a:lnTo>
                    <a:lnTo>
                      <a:pt x="13412" y="86"/>
                    </a:lnTo>
                    <a:lnTo>
                      <a:pt x="13373" y="68"/>
                    </a:lnTo>
                    <a:lnTo>
                      <a:pt x="13333" y="52"/>
                    </a:lnTo>
                    <a:lnTo>
                      <a:pt x="13293" y="39"/>
                    </a:lnTo>
                    <a:lnTo>
                      <a:pt x="13251" y="27"/>
                    </a:lnTo>
                    <a:lnTo>
                      <a:pt x="13210" y="17"/>
                    </a:lnTo>
                    <a:lnTo>
                      <a:pt x="13167" y="10"/>
                    </a:lnTo>
                    <a:lnTo>
                      <a:pt x="13123" y="4"/>
                    </a:lnTo>
                    <a:lnTo>
                      <a:pt x="13079" y="0"/>
                    </a:lnTo>
                    <a:lnTo>
                      <a:pt x="13034" y="0"/>
                    </a:lnTo>
                    <a:lnTo>
                      <a:pt x="0" y="0"/>
                    </a:lnTo>
                    <a:lnTo>
                      <a:pt x="0" y="800"/>
                    </a:lnTo>
                    <a:close/>
                  </a:path>
                </a:pathLst>
              </a:custGeom>
              <a:solidFill>
                <a:srgbClr val="6D6E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0" name="Freeform 246"/>
              <p:cNvSpPr>
                <a:spLocks noEditPoints="1"/>
              </p:cNvSpPr>
              <p:nvPr userDrawn="1"/>
            </p:nvSpPr>
            <p:spPr bwMode="auto">
              <a:xfrm>
                <a:off x="766" y="2411"/>
                <a:ext cx="4375" cy="1327"/>
              </a:xfrm>
              <a:custGeom>
                <a:avLst/>
                <a:gdLst>
                  <a:gd name="T0" fmla="*/ 12110 w 13124"/>
                  <a:gd name="T1" fmla="*/ 3961 h 3981"/>
                  <a:gd name="T2" fmla="*/ 11582 w 13124"/>
                  <a:gd name="T3" fmla="*/ 3933 h 3981"/>
                  <a:gd name="T4" fmla="*/ 11246 w 13124"/>
                  <a:gd name="T5" fmla="*/ 3957 h 3981"/>
                  <a:gd name="T6" fmla="*/ 10669 w 13124"/>
                  <a:gd name="T7" fmla="*/ 3981 h 3981"/>
                  <a:gd name="T8" fmla="*/ 9350 w 13124"/>
                  <a:gd name="T9" fmla="*/ 3961 h 3981"/>
                  <a:gd name="T10" fmla="*/ 8822 w 13124"/>
                  <a:gd name="T11" fmla="*/ 3933 h 3981"/>
                  <a:gd name="T12" fmla="*/ 8486 w 13124"/>
                  <a:gd name="T13" fmla="*/ 3957 h 3981"/>
                  <a:gd name="T14" fmla="*/ 7910 w 13124"/>
                  <a:gd name="T15" fmla="*/ 3981 h 3981"/>
                  <a:gd name="T16" fmla="*/ 6591 w 13124"/>
                  <a:gd name="T17" fmla="*/ 3961 h 3981"/>
                  <a:gd name="T18" fmla="*/ 6062 w 13124"/>
                  <a:gd name="T19" fmla="*/ 3933 h 3981"/>
                  <a:gd name="T20" fmla="*/ 5726 w 13124"/>
                  <a:gd name="T21" fmla="*/ 3957 h 3981"/>
                  <a:gd name="T22" fmla="*/ 5150 w 13124"/>
                  <a:gd name="T23" fmla="*/ 3981 h 3981"/>
                  <a:gd name="T24" fmla="*/ 3830 w 13124"/>
                  <a:gd name="T25" fmla="*/ 3961 h 3981"/>
                  <a:gd name="T26" fmla="*/ 3302 w 13124"/>
                  <a:gd name="T27" fmla="*/ 3933 h 3981"/>
                  <a:gd name="T28" fmla="*/ 2966 w 13124"/>
                  <a:gd name="T29" fmla="*/ 3957 h 3981"/>
                  <a:gd name="T30" fmla="*/ 2390 w 13124"/>
                  <a:gd name="T31" fmla="*/ 3981 h 3981"/>
                  <a:gd name="T32" fmla="*/ 1070 w 13124"/>
                  <a:gd name="T33" fmla="*/ 3961 h 3981"/>
                  <a:gd name="T34" fmla="*/ 533 w 13124"/>
                  <a:gd name="T35" fmla="*/ 3933 h 3981"/>
                  <a:gd name="T36" fmla="*/ 24 w 13124"/>
                  <a:gd name="T37" fmla="*/ 3771 h 3981"/>
                  <a:gd name="T38" fmla="*/ 11 w 13124"/>
                  <a:gd name="T39" fmla="*/ 3222 h 3981"/>
                  <a:gd name="T40" fmla="*/ 46 w 13124"/>
                  <a:gd name="T41" fmla="*/ 2680 h 3981"/>
                  <a:gd name="T42" fmla="*/ 147 w 13124"/>
                  <a:gd name="T43" fmla="*/ 2160 h 3981"/>
                  <a:gd name="T44" fmla="*/ 635 w 13124"/>
                  <a:gd name="T45" fmla="*/ 1967 h 3981"/>
                  <a:gd name="T46" fmla="*/ 12763 w 13124"/>
                  <a:gd name="T47" fmla="*/ 1922 h 3981"/>
                  <a:gd name="T48" fmla="*/ 12222 w 13124"/>
                  <a:gd name="T49" fmla="*/ 1954 h 3981"/>
                  <a:gd name="T50" fmla="*/ 11660 w 13124"/>
                  <a:gd name="T51" fmla="*/ 1989 h 3981"/>
                  <a:gd name="T52" fmla="*/ 10338 w 13124"/>
                  <a:gd name="T53" fmla="*/ 1985 h 3981"/>
                  <a:gd name="T54" fmla="*/ 9788 w 13124"/>
                  <a:gd name="T55" fmla="*/ 1948 h 3981"/>
                  <a:gd name="T56" fmla="*/ 9462 w 13124"/>
                  <a:gd name="T57" fmla="*/ 1954 h 3981"/>
                  <a:gd name="T58" fmla="*/ 8899 w 13124"/>
                  <a:gd name="T59" fmla="*/ 1989 h 3981"/>
                  <a:gd name="T60" fmla="*/ 7577 w 13124"/>
                  <a:gd name="T61" fmla="*/ 1985 h 3981"/>
                  <a:gd name="T62" fmla="*/ 7029 w 13124"/>
                  <a:gd name="T63" fmla="*/ 1948 h 3981"/>
                  <a:gd name="T64" fmla="*/ 6702 w 13124"/>
                  <a:gd name="T65" fmla="*/ 1954 h 3981"/>
                  <a:gd name="T66" fmla="*/ 6140 w 13124"/>
                  <a:gd name="T67" fmla="*/ 1989 h 3981"/>
                  <a:gd name="T68" fmla="*/ 4817 w 13124"/>
                  <a:gd name="T69" fmla="*/ 1985 h 3981"/>
                  <a:gd name="T70" fmla="*/ 4269 w 13124"/>
                  <a:gd name="T71" fmla="*/ 1948 h 3981"/>
                  <a:gd name="T72" fmla="*/ 3942 w 13124"/>
                  <a:gd name="T73" fmla="*/ 1954 h 3981"/>
                  <a:gd name="T74" fmla="*/ 3380 w 13124"/>
                  <a:gd name="T75" fmla="*/ 1989 h 3981"/>
                  <a:gd name="T76" fmla="*/ 2058 w 13124"/>
                  <a:gd name="T77" fmla="*/ 1985 h 3981"/>
                  <a:gd name="T78" fmla="*/ 1509 w 13124"/>
                  <a:gd name="T79" fmla="*/ 1948 h 3981"/>
                  <a:gd name="T80" fmla="*/ 1182 w 13124"/>
                  <a:gd name="T81" fmla="*/ 1954 h 3981"/>
                  <a:gd name="T82" fmla="*/ 13124 w 13124"/>
                  <a:gd name="T83" fmla="*/ 1577 h 3981"/>
                  <a:gd name="T84" fmla="*/ 13113 w 13124"/>
                  <a:gd name="T85" fmla="*/ 1237 h 3981"/>
                  <a:gd name="T86" fmla="*/ 13100 w 13124"/>
                  <a:gd name="T87" fmla="*/ 689 h 3981"/>
                  <a:gd name="T88" fmla="*/ 12927 w 13124"/>
                  <a:gd name="T89" fmla="*/ 191 h 3981"/>
                  <a:gd name="T90" fmla="*/ 11645 w 13124"/>
                  <a:gd name="T91" fmla="*/ 42 h 3981"/>
                  <a:gd name="T92" fmla="*/ 11097 w 13124"/>
                  <a:gd name="T93" fmla="*/ 4 h 3981"/>
                  <a:gd name="T94" fmla="*/ 10770 w 13124"/>
                  <a:gd name="T95" fmla="*/ 11 h 3981"/>
                  <a:gd name="T96" fmla="*/ 10208 w 13124"/>
                  <a:gd name="T97" fmla="*/ 47 h 3981"/>
                  <a:gd name="T98" fmla="*/ 8885 w 13124"/>
                  <a:gd name="T99" fmla="*/ 42 h 3981"/>
                  <a:gd name="T100" fmla="*/ 8337 w 13124"/>
                  <a:gd name="T101" fmla="*/ 4 h 3981"/>
                  <a:gd name="T102" fmla="*/ 8010 w 13124"/>
                  <a:gd name="T103" fmla="*/ 11 h 3981"/>
                  <a:gd name="T104" fmla="*/ 7448 w 13124"/>
                  <a:gd name="T105" fmla="*/ 47 h 3981"/>
                  <a:gd name="T106" fmla="*/ 6126 w 13124"/>
                  <a:gd name="T107" fmla="*/ 42 h 3981"/>
                  <a:gd name="T108" fmla="*/ 5577 w 13124"/>
                  <a:gd name="T109" fmla="*/ 4 h 3981"/>
                  <a:gd name="T110" fmla="*/ 5251 w 13124"/>
                  <a:gd name="T111" fmla="*/ 11 h 3981"/>
                  <a:gd name="T112" fmla="*/ 4687 w 13124"/>
                  <a:gd name="T113" fmla="*/ 47 h 3981"/>
                  <a:gd name="T114" fmla="*/ 3366 w 13124"/>
                  <a:gd name="T115" fmla="*/ 42 h 3981"/>
                  <a:gd name="T116" fmla="*/ 2817 w 13124"/>
                  <a:gd name="T117" fmla="*/ 4 h 3981"/>
                  <a:gd name="T118" fmla="*/ 2491 w 13124"/>
                  <a:gd name="T119" fmla="*/ 11 h 3981"/>
                  <a:gd name="T120" fmla="*/ 1928 w 13124"/>
                  <a:gd name="T121" fmla="*/ 47 h 3981"/>
                  <a:gd name="T122" fmla="*/ 605 w 13124"/>
                  <a:gd name="T123" fmla="*/ 42 h 3981"/>
                  <a:gd name="T124" fmla="*/ 57 w 13124"/>
                  <a:gd name="T125" fmla="*/ 4 h 39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3124" h="3981">
                    <a:moveTo>
                      <a:pt x="12878" y="3981"/>
                    </a:moveTo>
                    <a:lnTo>
                      <a:pt x="12685" y="3981"/>
                    </a:lnTo>
                    <a:lnTo>
                      <a:pt x="12685" y="3981"/>
                    </a:lnTo>
                    <a:lnTo>
                      <a:pt x="12681" y="3981"/>
                    </a:lnTo>
                    <a:lnTo>
                      <a:pt x="12676" y="3978"/>
                    </a:lnTo>
                    <a:lnTo>
                      <a:pt x="12672" y="3977"/>
                    </a:lnTo>
                    <a:lnTo>
                      <a:pt x="12669" y="3973"/>
                    </a:lnTo>
                    <a:lnTo>
                      <a:pt x="12666" y="3970"/>
                    </a:lnTo>
                    <a:lnTo>
                      <a:pt x="12664" y="3966"/>
                    </a:lnTo>
                    <a:lnTo>
                      <a:pt x="12662" y="3961"/>
                    </a:lnTo>
                    <a:lnTo>
                      <a:pt x="12662" y="3957"/>
                    </a:lnTo>
                    <a:lnTo>
                      <a:pt x="12662" y="3957"/>
                    </a:lnTo>
                    <a:lnTo>
                      <a:pt x="12662" y="3952"/>
                    </a:lnTo>
                    <a:lnTo>
                      <a:pt x="12664" y="3947"/>
                    </a:lnTo>
                    <a:lnTo>
                      <a:pt x="12666" y="3944"/>
                    </a:lnTo>
                    <a:lnTo>
                      <a:pt x="12669" y="3940"/>
                    </a:lnTo>
                    <a:lnTo>
                      <a:pt x="12672" y="3937"/>
                    </a:lnTo>
                    <a:lnTo>
                      <a:pt x="12676" y="3934"/>
                    </a:lnTo>
                    <a:lnTo>
                      <a:pt x="12681" y="3933"/>
                    </a:lnTo>
                    <a:lnTo>
                      <a:pt x="12685" y="3933"/>
                    </a:lnTo>
                    <a:lnTo>
                      <a:pt x="12878" y="3933"/>
                    </a:lnTo>
                    <a:lnTo>
                      <a:pt x="12878" y="3933"/>
                    </a:lnTo>
                    <a:lnTo>
                      <a:pt x="12883" y="3933"/>
                    </a:lnTo>
                    <a:lnTo>
                      <a:pt x="12888" y="3934"/>
                    </a:lnTo>
                    <a:lnTo>
                      <a:pt x="12891" y="3937"/>
                    </a:lnTo>
                    <a:lnTo>
                      <a:pt x="12895" y="3940"/>
                    </a:lnTo>
                    <a:lnTo>
                      <a:pt x="12898" y="3944"/>
                    </a:lnTo>
                    <a:lnTo>
                      <a:pt x="12899" y="3947"/>
                    </a:lnTo>
                    <a:lnTo>
                      <a:pt x="12902" y="3952"/>
                    </a:lnTo>
                    <a:lnTo>
                      <a:pt x="12902" y="3957"/>
                    </a:lnTo>
                    <a:lnTo>
                      <a:pt x="12902" y="3957"/>
                    </a:lnTo>
                    <a:lnTo>
                      <a:pt x="12902" y="3961"/>
                    </a:lnTo>
                    <a:lnTo>
                      <a:pt x="12899" y="3966"/>
                    </a:lnTo>
                    <a:lnTo>
                      <a:pt x="12898" y="3970"/>
                    </a:lnTo>
                    <a:lnTo>
                      <a:pt x="12895" y="3973"/>
                    </a:lnTo>
                    <a:lnTo>
                      <a:pt x="12891" y="3977"/>
                    </a:lnTo>
                    <a:lnTo>
                      <a:pt x="12888" y="3978"/>
                    </a:lnTo>
                    <a:lnTo>
                      <a:pt x="12883" y="3981"/>
                    </a:lnTo>
                    <a:lnTo>
                      <a:pt x="12878" y="3981"/>
                    </a:lnTo>
                    <a:lnTo>
                      <a:pt x="12878" y="3981"/>
                    </a:lnTo>
                    <a:close/>
                    <a:moveTo>
                      <a:pt x="12325" y="3981"/>
                    </a:moveTo>
                    <a:lnTo>
                      <a:pt x="12134" y="3981"/>
                    </a:lnTo>
                    <a:lnTo>
                      <a:pt x="12134" y="3981"/>
                    </a:lnTo>
                    <a:lnTo>
                      <a:pt x="12129" y="3981"/>
                    </a:lnTo>
                    <a:lnTo>
                      <a:pt x="12124" y="3978"/>
                    </a:lnTo>
                    <a:lnTo>
                      <a:pt x="12121" y="3977"/>
                    </a:lnTo>
                    <a:lnTo>
                      <a:pt x="12117" y="3973"/>
                    </a:lnTo>
                    <a:lnTo>
                      <a:pt x="12114" y="3970"/>
                    </a:lnTo>
                    <a:lnTo>
                      <a:pt x="12111" y="3966"/>
                    </a:lnTo>
                    <a:lnTo>
                      <a:pt x="12110" y="3961"/>
                    </a:lnTo>
                    <a:lnTo>
                      <a:pt x="12110" y="3957"/>
                    </a:lnTo>
                    <a:lnTo>
                      <a:pt x="12110" y="3957"/>
                    </a:lnTo>
                    <a:lnTo>
                      <a:pt x="12110" y="3952"/>
                    </a:lnTo>
                    <a:lnTo>
                      <a:pt x="12111" y="3947"/>
                    </a:lnTo>
                    <a:lnTo>
                      <a:pt x="12114" y="3944"/>
                    </a:lnTo>
                    <a:lnTo>
                      <a:pt x="12117" y="3940"/>
                    </a:lnTo>
                    <a:lnTo>
                      <a:pt x="12121" y="3937"/>
                    </a:lnTo>
                    <a:lnTo>
                      <a:pt x="12124" y="3934"/>
                    </a:lnTo>
                    <a:lnTo>
                      <a:pt x="12129" y="3933"/>
                    </a:lnTo>
                    <a:lnTo>
                      <a:pt x="12134" y="3933"/>
                    </a:lnTo>
                    <a:lnTo>
                      <a:pt x="12325" y="3933"/>
                    </a:lnTo>
                    <a:lnTo>
                      <a:pt x="12325" y="3933"/>
                    </a:lnTo>
                    <a:lnTo>
                      <a:pt x="12331" y="3933"/>
                    </a:lnTo>
                    <a:lnTo>
                      <a:pt x="12335" y="3934"/>
                    </a:lnTo>
                    <a:lnTo>
                      <a:pt x="12340" y="3937"/>
                    </a:lnTo>
                    <a:lnTo>
                      <a:pt x="12343" y="3940"/>
                    </a:lnTo>
                    <a:lnTo>
                      <a:pt x="12345" y="3944"/>
                    </a:lnTo>
                    <a:lnTo>
                      <a:pt x="12348" y="3947"/>
                    </a:lnTo>
                    <a:lnTo>
                      <a:pt x="12349" y="3952"/>
                    </a:lnTo>
                    <a:lnTo>
                      <a:pt x="12350" y="3957"/>
                    </a:lnTo>
                    <a:lnTo>
                      <a:pt x="12350" y="3957"/>
                    </a:lnTo>
                    <a:lnTo>
                      <a:pt x="12349" y="3961"/>
                    </a:lnTo>
                    <a:lnTo>
                      <a:pt x="12348" y="3966"/>
                    </a:lnTo>
                    <a:lnTo>
                      <a:pt x="12345" y="3970"/>
                    </a:lnTo>
                    <a:lnTo>
                      <a:pt x="12343" y="3973"/>
                    </a:lnTo>
                    <a:lnTo>
                      <a:pt x="12340" y="3977"/>
                    </a:lnTo>
                    <a:lnTo>
                      <a:pt x="12335" y="3978"/>
                    </a:lnTo>
                    <a:lnTo>
                      <a:pt x="12331" y="3981"/>
                    </a:lnTo>
                    <a:lnTo>
                      <a:pt x="12325" y="3981"/>
                    </a:lnTo>
                    <a:lnTo>
                      <a:pt x="12325" y="3981"/>
                    </a:lnTo>
                    <a:close/>
                    <a:moveTo>
                      <a:pt x="11774" y="3981"/>
                    </a:moveTo>
                    <a:lnTo>
                      <a:pt x="11582" y="3981"/>
                    </a:lnTo>
                    <a:lnTo>
                      <a:pt x="11582" y="3981"/>
                    </a:lnTo>
                    <a:lnTo>
                      <a:pt x="11578" y="3981"/>
                    </a:lnTo>
                    <a:lnTo>
                      <a:pt x="11573" y="3978"/>
                    </a:lnTo>
                    <a:lnTo>
                      <a:pt x="11568" y="3977"/>
                    </a:lnTo>
                    <a:lnTo>
                      <a:pt x="11564" y="3973"/>
                    </a:lnTo>
                    <a:lnTo>
                      <a:pt x="11562" y="3970"/>
                    </a:lnTo>
                    <a:lnTo>
                      <a:pt x="11560" y="3966"/>
                    </a:lnTo>
                    <a:lnTo>
                      <a:pt x="11559" y="3961"/>
                    </a:lnTo>
                    <a:lnTo>
                      <a:pt x="11557" y="3957"/>
                    </a:lnTo>
                    <a:lnTo>
                      <a:pt x="11557" y="3957"/>
                    </a:lnTo>
                    <a:lnTo>
                      <a:pt x="11559" y="3952"/>
                    </a:lnTo>
                    <a:lnTo>
                      <a:pt x="11560" y="3947"/>
                    </a:lnTo>
                    <a:lnTo>
                      <a:pt x="11562" y="3944"/>
                    </a:lnTo>
                    <a:lnTo>
                      <a:pt x="11564" y="3940"/>
                    </a:lnTo>
                    <a:lnTo>
                      <a:pt x="11568" y="3937"/>
                    </a:lnTo>
                    <a:lnTo>
                      <a:pt x="11573" y="3934"/>
                    </a:lnTo>
                    <a:lnTo>
                      <a:pt x="11578" y="3933"/>
                    </a:lnTo>
                    <a:lnTo>
                      <a:pt x="11582" y="3933"/>
                    </a:lnTo>
                    <a:lnTo>
                      <a:pt x="11774" y="3933"/>
                    </a:lnTo>
                    <a:lnTo>
                      <a:pt x="11774" y="3933"/>
                    </a:lnTo>
                    <a:lnTo>
                      <a:pt x="11778" y="3933"/>
                    </a:lnTo>
                    <a:lnTo>
                      <a:pt x="11783" y="3934"/>
                    </a:lnTo>
                    <a:lnTo>
                      <a:pt x="11787" y="3937"/>
                    </a:lnTo>
                    <a:lnTo>
                      <a:pt x="11790" y="3940"/>
                    </a:lnTo>
                    <a:lnTo>
                      <a:pt x="11794" y="3944"/>
                    </a:lnTo>
                    <a:lnTo>
                      <a:pt x="11796" y="3947"/>
                    </a:lnTo>
                    <a:lnTo>
                      <a:pt x="11797" y="3952"/>
                    </a:lnTo>
                    <a:lnTo>
                      <a:pt x="11797" y="3957"/>
                    </a:lnTo>
                    <a:lnTo>
                      <a:pt x="11797" y="3957"/>
                    </a:lnTo>
                    <a:lnTo>
                      <a:pt x="11797" y="3961"/>
                    </a:lnTo>
                    <a:lnTo>
                      <a:pt x="11796" y="3966"/>
                    </a:lnTo>
                    <a:lnTo>
                      <a:pt x="11794" y="3970"/>
                    </a:lnTo>
                    <a:lnTo>
                      <a:pt x="11790" y="3973"/>
                    </a:lnTo>
                    <a:lnTo>
                      <a:pt x="11787" y="3977"/>
                    </a:lnTo>
                    <a:lnTo>
                      <a:pt x="11783" y="3978"/>
                    </a:lnTo>
                    <a:lnTo>
                      <a:pt x="11778" y="3981"/>
                    </a:lnTo>
                    <a:lnTo>
                      <a:pt x="11774" y="3981"/>
                    </a:lnTo>
                    <a:lnTo>
                      <a:pt x="11774" y="3981"/>
                    </a:lnTo>
                    <a:close/>
                    <a:moveTo>
                      <a:pt x="11222" y="3981"/>
                    </a:moveTo>
                    <a:lnTo>
                      <a:pt x="11030" y="3981"/>
                    </a:lnTo>
                    <a:lnTo>
                      <a:pt x="11030" y="3981"/>
                    </a:lnTo>
                    <a:lnTo>
                      <a:pt x="11025" y="3981"/>
                    </a:lnTo>
                    <a:lnTo>
                      <a:pt x="11020" y="3978"/>
                    </a:lnTo>
                    <a:lnTo>
                      <a:pt x="11016" y="3977"/>
                    </a:lnTo>
                    <a:lnTo>
                      <a:pt x="11013" y="3973"/>
                    </a:lnTo>
                    <a:lnTo>
                      <a:pt x="11010" y="3970"/>
                    </a:lnTo>
                    <a:lnTo>
                      <a:pt x="11008" y="3966"/>
                    </a:lnTo>
                    <a:lnTo>
                      <a:pt x="11006" y="3961"/>
                    </a:lnTo>
                    <a:lnTo>
                      <a:pt x="11006" y="3957"/>
                    </a:lnTo>
                    <a:lnTo>
                      <a:pt x="11006" y="3957"/>
                    </a:lnTo>
                    <a:lnTo>
                      <a:pt x="11006" y="3952"/>
                    </a:lnTo>
                    <a:lnTo>
                      <a:pt x="11008" y="3947"/>
                    </a:lnTo>
                    <a:lnTo>
                      <a:pt x="11010" y="3944"/>
                    </a:lnTo>
                    <a:lnTo>
                      <a:pt x="11013" y="3940"/>
                    </a:lnTo>
                    <a:lnTo>
                      <a:pt x="11016" y="3937"/>
                    </a:lnTo>
                    <a:lnTo>
                      <a:pt x="11020" y="3934"/>
                    </a:lnTo>
                    <a:lnTo>
                      <a:pt x="11025" y="3933"/>
                    </a:lnTo>
                    <a:lnTo>
                      <a:pt x="11030" y="3933"/>
                    </a:lnTo>
                    <a:lnTo>
                      <a:pt x="11222" y="3933"/>
                    </a:lnTo>
                    <a:lnTo>
                      <a:pt x="11222" y="3933"/>
                    </a:lnTo>
                    <a:lnTo>
                      <a:pt x="11227" y="3933"/>
                    </a:lnTo>
                    <a:lnTo>
                      <a:pt x="11232" y="3934"/>
                    </a:lnTo>
                    <a:lnTo>
                      <a:pt x="11235" y="3937"/>
                    </a:lnTo>
                    <a:lnTo>
                      <a:pt x="11239" y="3940"/>
                    </a:lnTo>
                    <a:lnTo>
                      <a:pt x="11241" y="3944"/>
                    </a:lnTo>
                    <a:lnTo>
                      <a:pt x="11243" y="3947"/>
                    </a:lnTo>
                    <a:lnTo>
                      <a:pt x="11246" y="3952"/>
                    </a:lnTo>
                    <a:lnTo>
                      <a:pt x="11246" y="3957"/>
                    </a:lnTo>
                    <a:lnTo>
                      <a:pt x="11246" y="3957"/>
                    </a:lnTo>
                    <a:lnTo>
                      <a:pt x="11246" y="3961"/>
                    </a:lnTo>
                    <a:lnTo>
                      <a:pt x="11243" y="3966"/>
                    </a:lnTo>
                    <a:lnTo>
                      <a:pt x="11241" y="3970"/>
                    </a:lnTo>
                    <a:lnTo>
                      <a:pt x="11239" y="3973"/>
                    </a:lnTo>
                    <a:lnTo>
                      <a:pt x="11235" y="3977"/>
                    </a:lnTo>
                    <a:lnTo>
                      <a:pt x="11232" y="3978"/>
                    </a:lnTo>
                    <a:lnTo>
                      <a:pt x="11227" y="3981"/>
                    </a:lnTo>
                    <a:lnTo>
                      <a:pt x="11222" y="3981"/>
                    </a:lnTo>
                    <a:lnTo>
                      <a:pt x="11222" y="3981"/>
                    </a:lnTo>
                    <a:close/>
                    <a:moveTo>
                      <a:pt x="10669" y="3981"/>
                    </a:moveTo>
                    <a:lnTo>
                      <a:pt x="10478" y="3981"/>
                    </a:lnTo>
                    <a:lnTo>
                      <a:pt x="10478" y="3981"/>
                    </a:lnTo>
                    <a:lnTo>
                      <a:pt x="10473" y="3981"/>
                    </a:lnTo>
                    <a:lnTo>
                      <a:pt x="10468" y="3978"/>
                    </a:lnTo>
                    <a:lnTo>
                      <a:pt x="10465" y="3977"/>
                    </a:lnTo>
                    <a:lnTo>
                      <a:pt x="10461" y="3973"/>
                    </a:lnTo>
                    <a:lnTo>
                      <a:pt x="10458" y="3970"/>
                    </a:lnTo>
                    <a:lnTo>
                      <a:pt x="10455" y="3966"/>
                    </a:lnTo>
                    <a:lnTo>
                      <a:pt x="10454" y="3961"/>
                    </a:lnTo>
                    <a:lnTo>
                      <a:pt x="10454" y="3957"/>
                    </a:lnTo>
                    <a:lnTo>
                      <a:pt x="10454" y="3957"/>
                    </a:lnTo>
                    <a:lnTo>
                      <a:pt x="10454" y="3952"/>
                    </a:lnTo>
                    <a:lnTo>
                      <a:pt x="10455" y="3947"/>
                    </a:lnTo>
                    <a:lnTo>
                      <a:pt x="10458" y="3944"/>
                    </a:lnTo>
                    <a:lnTo>
                      <a:pt x="10461" y="3940"/>
                    </a:lnTo>
                    <a:lnTo>
                      <a:pt x="10465" y="3937"/>
                    </a:lnTo>
                    <a:lnTo>
                      <a:pt x="10468" y="3934"/>
                    </a:lnTo>
                    <a:lnTo>
                      <a:pt x="10473" y="3933"/>
                    </a:lnTo>
                    <a:lnTo>
                      <a:pt x="10478" y="3933"/>
                    </a:lnTo>
                    <a:lnTo>
                      <a:pt x="10669" y="3933"/>
                    </a:lnTo>
                    <a:lnTo>
                      <a:pt x="10669" y="3933"/>
                    </a:lnTo>
                    <a:lnTo>
                      <a:pt x="10674" y="3933"/>
                    </a:lnTo>
                    <a:lnTo>
                      <a:pt x="10679" y="3934"/>
                    </a:lnTo>
                    <a:lnTo>
                      <a:pt x="10684" y="3937"/>
                    </a:lnTo>
                    <a:lnTo>
                      <a:pt x="10687" y="3940"/>
                    </a:lnTo>
                    <a:lnTo>
                      <a:pt x="10690" y="3944"/>
                    </a:lnTo>
                    <a:lnTo>
                      <a:pt x="10692" y="3947"/>
                    </a:lnTo>
                    <a:lnTo>
                      <a:pt x="10693" y="3952"/>
                    </a:lnTo>
                    <a:lnTo>
                      <a:pt x="10694" y="3957"/>
                    </a:lnTo>
                    <a:lnTo>
                      <a:pt x="10694" y="3957"/>
                    </a:lnTo>
                    <a:lnTo>
                      <a:pt x="10693" y="3961"/>
                    </a:lnTo>
                    <a:lnTo>
                      <a:pt x="10692" y="3966"/>
                    </a:lnTo>
                    <a:lnTo>
                      <a:pt x="10690" y="3970"/>
                    </a:lnTo>
                    <a:lnTo>
                      <a:pt x="10687" y="3973"/>
                    </a:lnTo>
                    <a:lnTo>
                      <a:pt x="10684" y="3977"/>
                    </a:lnTo>
                    <a:lnTo>
                      <a:pt x="10679" y="3978"/>
                    </a:lnTo>
                    <a:lnTo>
                      <a:pt x="10674" y="3981"/>
                    </a:lnTo>
                    <a:lnTo>
                      <a:pt x="10669" y="3981"/>
                    </a:lnTo>
                    <a:lnTo>
                      <a:pt x="10669" y="3981"/>
                    </a:lnTo>
                    <a:close/>
                    <a:moveTo>
                      <a:pt x="10118" y="3981"/>
                    </a:moveTo>
                    <a:lnTo>
                      <a:pt x="9926" y="3981"/>
                    </a:lnTo>
                    <a:lnTo>
                      <a:pt x="9926" y="3981"/>
                    </a:lnTo>
                    <a:lnTo>
                      <a:pt x="9922" y="3981"/>
                    </a:lnTo>
                    <a:lnTo>
                      <a:pt x="9917" y="3978"/>
                    </a:lnTo>
                    <a:lnTo>
                      <a:pt x="9912" y="3977"/>
                    </a:lnTo>
                    <a:lnTo>
                      <a:pt x="9909" y="3973"/>
                    </a:lnTo>
                    <a:lnTo>
                      <a:pt x="9906" y="3970"/>
                    </a:lnTo>
                    <a:lnTo>
                      <a:pt x="9904" y="3966"/>
                    </a:lnTo>
                    <a:lnTo>
                      <a:pt x="9903" y="3961"/>
                    </a:lnTo>
                    <a:lnTo>
                      <a:pt x="9901" y="3957"/>
                    </a:lnTo>
                    <a:lnTo>
                      <a:pt x="9901" y="3957"/>
                    </a:lnTo>
                    <a:lnTo>
                      <a:pt x="9903" y="3952"/>
                    </a:lnTo>
                    <a:lnTo>
                      <a:pt x="9904" y="3947"/>
                    </a:lnTo>
                    <a:lnTo>
                      <a:pt x="9906" y="3944"/>
                    </a:lnTo>
                    <a:lnTo>
                      <a:pt x="9909" y="3940"/>
                    </a:lnTo>
                    <a:lnTo>
                      <a:pt x="9912" y="3937"/>
                    </a:lnTo>
                    <a:lnTo>
                      <a:pt x="9917" y="3934"/>
                    </a:lnTo>
                    <a:lnTo>
                      <a:pt x="9922" y="3933"/>
                    </a:lnTo>
                    <a:lnTo>
                      <a:pt x="9926" y="3933"/>
                    </a:lnTo>
                    <a:lnTo>
                      <a:pt x="10118" y="3933"/>
                    </a:lnTo>
                    <a:lnTo>
                      <a:pt x="10118" y="3933"/>
                    </a:lnTo>
                    <a:lnTo>
                      <a:pt x="10122" y="3933"/>
                    </a:lnTo>
                    <a:lnTo>
                      <a:pt x="10127" y="3934"/>
                    </a:lnTo>
                    <a:lnTo>
                      <a:pt x="10131" y="3937"/>
                    </a:lnTo>
                    <a:lnTo>
                      <a:pt x="10134" y="3940"/>
                    </a:lnTo>
                    <a:lnTo>
                      <a:pt x="10138" y="3944"/>
                    </a:lnTo>
                    <a:lnTo>
                      <a:pt x="10140" y="3947"/>
                    </a:lnTo>
                    <a:lnTo>
                      <a:pt x="10142" y="3952"/>
                    </a:lnTo>
                    <a:lnTo>
                      <a:pt x="10142" y="3957"/>
                    </a:lnTo>
                    <a:lnTo>
                      <a:pt x="10142" y="3957"/>
                    </a:lnTo>
                    <a:lnTo>
                      <a:pt x="10142" y="3961"/>
                    </a:lnTo>
                    <a:lnTo>
                      <a:pt x="10140" y="3966"/>
                    </a:lnTo>
                    <a:lnTo>
                      <a:pt x="10138" y="3970"/>
                    </a:lnTo>
                    <a:lnTo>
                      <a:pt x="10134" y="3973"/>
                    </a:lnTo>
                    <a:lnTo>
                      <a:pt x="10131" y="3977"/>
                    </a:lnTo>
                    <a:lnTo>
                      <a:pt x="10127" y="3978"/>
                    </a:lnTo>
                    <a:lnTo>
                      <a:pt x="10122" y="3981"/>
                    </a:lnTo>
                    <a:lnTo>
                      <a:pt x="10118" y="3981"/>
                    </a:lnTo>
                    <a:lnTo>
                      <a:pt x="10118" y="3981"/>
                    </a:lnTo>
                    <a:close/>
                    <a:moveTo>
                      <a:pt x="9566" y="3981"/>
                    </a:moveTo>
                    <a:lnTo>
                      <a:pt x="9374" y="3981"/>
                    </a:lnTo>
                    <a:lnTo>
                      <a:pt x="9374" y="3981"/>
                    </a:lnTo>
                    <a:lnTo>
                      <a:pt x="9369" y="3981"/>
                    </a:lnTo>
                    <a:lnTo>
                      <a:pt x="9364" y="3978"/>
                    </a:lnTo>
                    <a:lnTo>
                      <a:pt x="9360" y="3977"/>
                    </a:lnTo>
                    <a:lnTo>
                      <a:pt x="9357" y="3973"/>
                    </a:lnTo>
                    <a:lnTo>
                      <a:pt x="9353" y="3970"/>
                    </a:lnTo>
                    <a:lnTo>
                      <a:pt x="9352" y="3966"/>
                    </a:lnTo>
                    <a:lnTo>
                      <a:pt x="9350" y="3961"/>
                    </a:lnTo>
                    <a:lnTo>
                      <a:pt x="9350" y="3957"/>
                    </a:lnTo>
                    <a:lnTo>
                      <a:pt x="9350" y="3957"/>
                    </a:lnTo>
                    <a:lnTo>
                      <a:pt x="9350" y="3952"/>
                    </a:lnTo>
                    <a:lnTo>
                      <a:pt x="9352" y="3947"/>
                    </a:lnTo>
                    <a:lnTo>
                      <a:pt x="9353" y="3944"/>
                    </a:lnTo>
                    <a:lnTo>
                      <a:pt x="9357" y="3940"/>
                    </a:lnTo>
                    <a:lnTo>
                      <a:pt x="9360" y="3937"/>
                    </a:lnTo>
                    <a:lnTo>
                      <a:pt x="9364" y="3934"/>
                    </a:lnTo>
                    <a:lnTo>
                      <a:pt x="9369" y="3933"/>
                    </a:lnTo>
                    <a:lnTo>
                      <a:pt x="9374" y="3933"/>
                    </a:lnTo>
                    <a:lnTo>
                      <a:pt x="9566" y="3933"/>
                    </a:lnTo>
                    <a:lnTo>
                      <a:pt x="9566" y="3933"/>
                    </a:lnTo>
                    <a:lnTo>
                      <a:pt x="9571" y="3933"/>
                    </a:lnTo>
                    <a:lnTo>
                      <a:pt x="9576" y="3934"/>
                    </a:lnTo>
                    <a:lnTo>
                      <a:pt x="9579" y="3937"/>
                    </a:lnTo>
                    <a:lnTo>
                      <a:pt x="9583" y="3940"/>
                    </a:lnTo>
                    <a:lnTo>
                      <a:pt x="9585" y="3944"/>
                    </a:lnTo>
                    <a:lnTo>
                      <a:pt x="9588" y="3947"/>
                    </a:lnTo>
                    <a:lnTo>
                      <a:pt x="9590" y="3952"/>
                    </a:lnTo>
                    <a:lnTo>
                      <a:pt x="9590" y="3957"/>
                    </a:lnTo>
                    <a:lnTo>
                      <a:pt x="9590" y="3957"/>
                    </a:lnTo>
                    <a:lnTo>
                      <a:pt x="9590" y="3961"/>
                    </a:lnTo>
                    <a:lnTo>
                      <a:pt x="9588" y="3966"/>
                    </a:lnTo>
                    <a:lnTo>
                      <a:pt x="9585" y="3970"/>
                    </a:lnTo>
                    <a:lnTo>
                      <a:pt x="9583" y="3973"/>
                    </a:lnTo>
                    <a:lnTo>
                      <a:pt x="9579" y="3977"/>
                    </a:lnTo>
                    <a:lnTo>
                      <a:pt x="9576" y="3978"/>
                    </a:lnTo>
                    <a:lnTo>
                      <a:pt x="9571" y="3981"/>
                    </a:lnTo>
                    <a:lnTo>
                      <a:pt x="9566" y="3981"/>
                    </a:lnTo>
                    <a:lnTo>
                      <a:pt x="9566" y="3981"/>
                    </a:lnTo>
                    <a:close/>
                    <a:moveTo>
                      <a:pt x="9013" y="3981"/>
                    </a:moveTo>
                    <a:lnTo>
                      <a:pt x="8822" y="3981"/>
                    </a:lnTo>
                    <a:lnTo>
                      <a:pt x="8822" y="3981"/>
                    </a:lnTo>
                    <a:lnTo>
                      <a:pt x="8817" y="3981"/>
                    </a:lnTo>
                    <a:lnTo>
                      <a:pt x="8812" y="3978"/>
                    </a:lnTo>
                    <a:lnTo>
                      <a:pt x="8809" y="3977"/>
                    </a:lnTo>
                    <a:lnTo>
                      <a:pt x="8805" y="3973"/>
                    </a:lnTo>
                    <a:lnTo>
                      <a:pt x="8802" y="3970"/>
                    </a:lnTo>
                    <a:lnTo>
                      <a:pt x="8799" y="3966"/>
                    </a:lnTo>
                    <a:lnTo>
                      <a:pt x="8798" y="3961"/>
                    </a:lnTo>
                    <a:lnTo>
                      <a:pt x="8798" y="3957"/>
                    </a:lnTo>
                    <a:lnTo>
                      <a:pt x="8798" y="3957"/>
                    </a:lnTo>
                    <a:lnTo>
                      <a:pt x="8798" y="3952"/>
                    </a:lnTo>
                    <a:lnTo>
                      <a:pt x="8799" y="3947"/>
                    </a:lnTo>
                    <a:lnTo>
                      <a:pt x="8802" y="3944"/>
                    </a:lnTo>
                    <a:lnTo>
                      <a:pt x="8805" y="3940"/>
                    </a:lnTo>
                    <a:lnTo>
                      <a:pt x="8809" y="3937"/>
                    </a:lnTo>
                    <a:lnTo>
                      <a:pt x="8812" y="3934"/>
                    </a:lnTo>
                    <a:lnTo>
                      <a:pt x="8817" y="3933"/>
                    </a:lnTo>
                    <a:lnTo>
                      <a:pt x="8822" y="3933"/>
                    </a:lnTo>
                    <a:lnTo>
                      <a:pt x="9013" y="3933"/>
                    </a:lnTo>
                    <a:lnTo>
                      <a:pt x="9013" y="3933"/>
                    </a:lnTo>
                    <a:lnTo>
                      <a:pt x="9018" y="3933"/>
                    </a:lnTo>
                    <a:lnTo>
                      <a:pt x="9023" y="3934"/>
                    </a:lnTo>
                    <a:lnTo>
                      <a:pt x="9028" y="3937"/>
                    </a:lnTo>
                    <a:lnTo>
                      <a:pt x="9031" y="3940"/>
                    </a:lnTo>
                    <a:lnTo>
                      <a:pt x="9034" y="3944"/>
                    </a:lnTo>
                    <a:lnTo>
                      <a:pt x="9036" y="3947"/>
                    </a:lnTo>
                    <a:lnTo>
                      <a:pt x="9037" y="3952"/>
                    </a:lnTo>
                    <a:lnTo>
                      <a:pt x="9038" y="3957"/>
                    </a:lnTo>
                    <a:lnTo>
                      <a:pt x="9038" y="3957"/>
                    </a:lnTo>
                    <a:lnTo>
                      <a:pt x="9037" y="3961"/>
                    </a:lnTo>
                    <a:lnTo>
                      <a:pt x="9036" y="3966"/>
                    </a:lnTo>
                    <a:lnTo>
                      <a:pt x="9034" y="3970"/>
                    </a:lnTo>
                    <a:lnTo>
                      <a:pt x="9031" y="3973"/>
                    </a:lnTo>
                    <a:lnTo>
                      <a:pt x="9028" y="3977"/>
                    </a:lnTo>
                    <a:lnTo>
                      <a:pt x="9023" y="3978"/>
                    </a:lnTo>
                    <a:lnTo>
                      <a:pt x="9018" y="3981"/>
                    </a:lnTo>
                    <a:lnTo>
                      <a:pt x="9013" y="3981"/>
                    </a:lnTo>
                    <a:lnTo>
                      <a:pt x="9013" y="3981"/>
                    </a:lnTo>
                    <a:close/>
                    <a:moveTo>
                      <a:pt x="8462" y="3981"/>
                    </a:moveTo>
                    <a:lnTo>
                      <a:pt x="8270" y="3981"/>
                    </a:lnTo>
                    <a:lnTo>
                      <a:pt x="8270" y="3981"/>
                    </a:lnTo>
                    <a:lnTo>
                      <a:pt x="8264" y="3981"/>
                    </a:lnTo>
                    <a:lnTo>
                      <a:pt x="8261" y="3978"/>
                    </a:lnTo>
                    <a:lnTo>
                      <a:pt x="8256" y="3977"/>
                    </a:lnTo>
                    <a:lnTo>
                      <a:pt x="8253" y="3973"/>
                    </a:lnTo>
                    <a:lnTo>
                      <a:pt x="8250" y="3970"/>
                    </a:lnTo>
                    <a:lnTo>
                      <a:pt x="8248" y="3966"/>
                    </a:lnTo>
                    <a:lnTo>
                      <a:pt x="8247" y="3961"/>
                    </a:lnTo>
                    <a:lnTo>
                      <a:pt x="8245" y="3957"/>
                    </a:lnTo>
                    <a:lnTo>
                      <a:pt x="8245" y="3957"/>
                    </a:lnTo>
                    <a:lnTo>
                      <a:pt x="8247" y="3952"/>
                    </a:lnTo>
                    <a:lnTo>
                      <a:pt x="8248" y="3947"/>
                    </a:lnTo>
                    <a:lnTo>
                      <a:pt x="8250" y="3944"/>
                    </a:lnTo>
                    <a:lnTo>
                      <a:pt x="8253" y="3940"/>
                    </a:lnTo>
                    <a:lnTo>
                      <a:pt x="8256" y="3937"/>
                    </a:lnTo>
                    <a:lnTo>
                      <a:pt x="8261" y="3934"/>
                    </a:lnTo>
                    <a:lnTo>
                      <a:pt x="8264" y="3933"/>
                    </a:lnTo>
                    <a:lnTo>
                      <a:pt x="8270" y="3933"/>
                    </a:lnTo>
                    <a:lnTo>
                      <a:pt x="8462" y="3933"/>
                    </a:lnTo>
                    <a:lnTo>
                      <a:pt x="8462" y="3933"/>
                    </a:lnTo>
                    <a:lnTo>
                      <a:pt x="8467" y="3933"/>
                    </a:lnTo>
                    <a:lnTo>
                      <a:pt x="8471" y="3934"/>
                    </a:lnTo>
                    <a:lnTo>
                      <a:pt x="8475" y="3937"/>
                    </a:lnTo>
                    <a:lnTo>
                      <a:pt x="8478" y="3940"/>
                    </a:lnTo>
                    <a:lnTo>
                      <a:pt x="8482" y="3944"/>
                    </a:lnTo>
                    <a:lnTo>
                      <a:pt x="8484" y="3947"/>
                    </a:lnTo>
                    <a:lnTo>
                      <a:pt x="8486" y="3952"/>
                    </a:lnTo>
                    <a:lnTo>
                      <a:pt x="8486" y="3957"/>
                    </a:lnTo>
                    <a:lnTo>
                      <a:pt x="8486" y="3957"/>
                    </a:lnTo>
                    <a:lnTo>
                      <a:pt x="8486" y="3961"/>
                    </a:lnTo>
                    <a:lnTo>
                      <a:pt x="8484" y="3966"/>
                    </a:lnTo>
                    <a:lnTo>
                      <a:pt x="8482" y="3970"/>
                    </a:lnTo>
                    <a:lnTo>
                      <a:pt x="8478" y="3973"/>
                    </a:lnTo>
                    <a:lnTo>
                      <a:pt x="8475" y="3977"/>
                    </a:lnTo>
                    <a:lnTo>
                      <a:pt x="8471" y="3978"/>
                    </a:lnTo>
                    <a:lnTo>
                      <a:pt x="8467" y="3981"/>
                    </a:lnTo>
                    <a:lnTo>
                      <a:pt x="8462" y="3981"/>
                    </a:lnTo>
                    <a:lnTo>
                      <a:pt x="8462" y="3981"/>
                    </a:lnTo>
                    <a:close/>
                    <a:moveTo>
                      <a:pt x="7910" y="3981"/>
                    </a:moveTo>
                    <a:lnTo>
                      <a:pt x="7718" y="3981"/>
                    </a:lnTo>
                    <a:lnTo>
                      <a:pt x="7718" y="3981"/>
                    </a:lnTo>
                    <a:lnTo>
                      <a:pt x="7713" y="3981"/>
                    </a:lnTo>
                    <a:lnTo>
                      <a:pt x="7708" y="3978"/>
                    </a:lnTo>
                    <a:lnTo>
                      <a:pt x="7705" y="3977"/>
                    </a:lnTo>
                    <a:lnTo>
                      <a:pt x="7701" y="3973"/>
                    </a:lnTo>
                    <a:lnTo>
                      <a:pt x="7697" y="3970"/>
                    </a:lnTo>
                    <a:lnTo>
                      <a:pt x="7696" y="3966"/>
                    </a:lnTo>
                    <a:lnTo>
                      <a:pt x="7694" y="3961"/>
                    </a:lnTo>
                    <a:lnTo>
                      <a:pt x="7694" y="3957"/>
                    </a:lnTo>
                    <a:lnTo>
                      <a:pt x="7694" y="3957"/>
                    </a:lnTo>
                    <a:lnTo>
                      <a:pt x="7694" y="3952"/>
                    </a:lnTo>
                    <a:lnTo>
                      <a:pt x="7696" y="3947"/>
                    </a:lnTo>
                    <a:lnTo>
                      <a:pt x="7697" y="3944"/>
                    </a:lnTo>
                    <a:lnTo>
                      <a:pt x="7701" y="3940"/>
                    </a:lnTo>
                    <a:lnTo>
                      <a:pt x="7705" y="3937"/>
                    </a:lnTo>
                    <a:lnTo>
                      <a:pt x="7708" y="3934"/>
                    </a:lnTo>
                    <a:lnTo>
                      <a:pt x="7713" y="3933"/>
                    </a:lnTo>
                    <a:lnTo>
                      <a:pt x="7718" y="3933"/>
                    </a:lnTo>
                    <a:lnTo>
                      <a:pt x="7910" y="3933"/>
                    </a:lnTo>
                    <a:lnTo>
                      <a:pt x="7910" y="3933"/>
                    </a:lnTo>
                    <a:lnTo>
                      <a:pt x="7915" y="3933"/>
                    </a:lnTo>
                    <a:lnTo>
                      <a:pt x="7920" y="3934"/>
                    </a:lnTo>
                    <a:lnTo>
                      <a:pt x="7923" y="3937"/>
                    </a:lnTo>
                    <a:lnTo>
                      <a:pt x="7927" y="3940"/>
                    </a:lnTo>
                    <a:lnTo>
                      <a:pt x="7929" y="3944"/>
                    </a:lnTo>
                    <a:lnTo>
                      <a:pt x="7932" y="3947"/>
                    </a:lnTo>
                    <a:lnTo>
                      <a:pt x="7934" y="3952"/>
                    </a:lnTo>
                    <a:lnTo>
                      <a:pt x="7934" y="3957"/>
                    </a:lnTo>
                    <a:lnTo>
                      <a:pt x="7934" y="3957"/>
                    </a:lnTo>
                    <a:lnTo>
                      <a:pt x="7934" y="3961"/>
                    </a:lnTo>
                    <a:lnTo>
                      <a:pt x="7932" y="3966"/>
                    </a:lnTo>
                    <a:lnTo>
                      <a:pt x="7929" y="3970"/>
                    </a:lnTo>
                    <a:lnTo>
                      <a:pt x="7927" y="3973"/>
                    </a:lnTo>
                    <a:lnTo>
                      <a:pt x="7923" y="3977"/>
                    </a:lnTo>
                    <a:lnTo>
                      <a:pt x="7920" y="3978"/>
                    </a:lnTo>
                    <a:lnTo>
                      <a:pt x="7915" y="3981"/>
                    </a:lnTo>
                    <a:lnTo>
                      <a:pt x="7910" y="3981"/>
                    </a:lnTo>
                    <a:lnTo>
                      <a:pt x="7910" y="3981"/>
                    </a:lnTo>
                    <a:close/>
                    <a:moveTo>
                      <a:pt x="7357" y="3981"/>
                    </a:moveTo>
                    <a:lnTo>
                      <a:pt x="7166" y="3981"/>
                    </a:lnTo>
                    <a:lnTo>
                      <a:pt x="7166" y="3981"/>
                    </a:lnTo>
                    <a:lnTo>
                      <a:pt x="7161" y="3981"/>
                    </a:lnTo>
                    <a:lnTo>
                      <a:pt x="7156" y="3978"/>
                    </a:lnTo>
                    <a:lnTo>
                      <a:pt x="7153" y="3977"/>
                    </a:lnTo>
                    <a:lnTo>
                      <a:pt x="7149" y="3973"/>
                    </a:lnTo>
                    <a:lnTo>
                      <a:pt x="7146" y="3970"/>
                    </a:lnTo>
                    <a:lnTo>
                      <a:pt x="7143" y="3966"/>
                    </a:lnTo>
                    <a:lnTo>
                      <a:pt x="7142" y="3961"/>
                    </a:lnTo>
                    <a:lnTo>
                      <a:pt x="7142" y="3957"/>
                    </a:lnTo>
                    <a:lnTo>
                      <a:pt x="7142" y="3957"/>
                    </a:lnTo>
                    <a:lnTo>
                      <a:pt x="7142" y="3952"/>
                    </a:lnTo>
                    <a:lnTo>
                      <a:pt x="7143" y="3947"/>
                    </a:lnTo>
                    <a:lnTo>
                      <a:pt x="7146" y="3944"/>
                    </a:lnTo>
                    <a:lnTo>
                      <a:pt x="7149" y="3940"/>
                    </a:lnTo>
                    <a:lnTo>
                      <a:pt x="7153" y="3937"/>
                    </a:lnTo>
                    <a:lnTo>
                      <a:pt x="7156" y="3934"/>
                    </a:lnTo>
                    <a:lnTo>
                      <a:pt x="7161" y="3933"/>
                    </a:lnTo>
                    <a:lnTo>
                      <a:pt x="7166" y="3933"/>
                    </a:lnTo>
                    <a:lnTo>
                      <a:pt x="7357" y="3933"/>
                    </a:lnTo>
                    <a:lnTo>
                      <a:pt x="7357" y="3933"/>
                    </a:lnTo>
                    <a:lnTo>
                      <a:pt x="7362" y="3933"/>
                    </a:lnTo>
                    <a:lnTo>
                      <a:pt x="7367" y="3934"/>
                    </a:lnTo>
                    <a:lnTo>
                      <a:pt x="7372" y="3937"/>
                    </a:lnTo>
                    <a:lnTo>
                      <a:pt x="7375" y="3940"/>
                    </a:lnTo>
                    <a:lnTo>
                      <a:pt x="7378" y="3944"/>
                    </a:lnTo>
                    <a:lnTo>
                      <a:pt x="7380" y="3947"/>
                    </a:lnTo>
                    <a:lnTo>
                      <a:pt x="7381" y="3952"/>
                    </a:lnTo>
                    <a:lnTo>
                      <a:pt x="7382" y="3957"/>
                    </a:lnTo>
                    <a:lnTo>
                      <a:pt x="7382" y="3957"/>
                    </a:lnTo>
                    <a:lnTo>
                      <a:pt x="7381" y="3961"/>
                    </a:lnTo>
                    <a:lnTo>
                      <a:pt x="7380" y="3966"/>
                    </a:lnTo>
                    <a:lnTo>
                      <a:pt x="7378" y="3970"/>
                    </a:lnTo>
                    <a:lnTo>
                      <a:pt x="7375" y="3973"/>
                    </a:lnTo>
                    <a:lnTo>
                      <a:pt x="7372" y="3977"/>
                    </a:lnTo>
                    <a:lnTo>
                      <a:pt x="7367" y="3978"/>
                    </a:lnTo>
                    <a:lnTo>
                      <a:pt x="7362" y="3981"/>
                    </a:lnTo>
                    <a:lnTo>
                      <a:pt x="7357" y="3981"/>
                    </a:lnTo>
                    <a:lnTo>
                      <a:pt x="7357" y="3981"/>
                    </a:lnTo>
                    <a:close/>
                    <a:moveTo>
                      <a:pt x="6806" y="3981"/>
                    </a:moveTo>
                    <a:lnTo>
                      <a:pt x="6614" y="3981"/>
                    </a:lnTo>
                    <a:lnTo>
                      <a:pt x="6614" y="3981"/>
                    </a:lnTo>
                    <a:lnTo>
                      <a:pt x="6608" y="3981"/>
                    </a:lnTo>
                    <a:lnTo>
                      <a:pt x="6605" y="3978"/>
                    </a:lnTo>
                    <a:lnTo>
                      <a:pt x="6600" y="3977"/>
                    </a:lnTo>
                    <a:lnTo>
                      <a:pt x="6597" y="3973"/>
                    </a:lnTo>
                    <a:lnTo>
                      <a:pt x="6594" y="3970"/>
                    </a:lnTo>
                    <a:lnTo>
                      <a:pt x="6592" y="3966"/>
                    </a:lnTo>
                    <a:lnTo>
                      <a:pt x="6591" y="3961"/>
                    </a:lnTo>
                    <a:lnTo>
                      <a:pt x="6589" y="3957"/>
                    </a:lnTo>
                    <a:lnTo>
                      <a:pt x="6589" y="3957"/>
                    </a:lnTo>
                    <a:lnTo>
                      <a:pt x="6591" y="3952"/>
                    </a:lnTo>
                    <a:lnTo>
                      <a:pt x="6592" y="3947"/>
                    </a:lnTo>
                    <a:lnTo>
                      <a:pt x="6594" y="3944"/>
                    </a:lnTo>
                    <a:lnTo>
                      <a:pt x="6597" y="3940"/>
                    </a:lnTo>
                    <a:lnTo>
                      <a:pt x="6600" y="3937"/>
                    </a:lnTo>
                    <a:lnTo>
                      <a:pt x="6605" y="3934"/>
                    </a:lnTo>
                    <a:lnTo>
                      <a:pt x="6608" y="3933"/>
                    </a:lnTo>
                    <a:lnTo>
                      <a:pt x="6614" y="3933"/>
                    </a:lnTo>
                    <a:lnTo>
                      <a:pt x="6806" y="3933"/>
                    </a:lnTo>
                    <a:lnTo>
                      <a:pt x="6806" y="3933"/>
                    </a:lnTo>
                    <a:lnTo>
                      <a:pt x="6811" y="3933"/>
                    </a:lnTo>
                    <a:lnTo>
                      <a:pt x="6815" y="3934"/>
                    </a:lnTo>
                    <a:lnTo>
                      <a:pt x="6819" y="3937"/>
                    </a:lnTo>
                    <a:lnTo>
                      <a:pt x="6822" y="3940"/>
                    </a:lnTo>
                    <a:lnTo>
                      <a:pt x="6826" y="3944"/>
                    </a:lnTo>
                    <a:lnTo>
                      <a:pt x="6828" y="3947"/>
                    </a:lnTo>
                    <a:lnTo>
                      <a:pt x="6830" y="3952"/>
                    </a:lnTo>
                    <a:lnTo>
                      <a:pt x="6830" y="3957"/>
                    </a:lnTo>
                    <a:lnTo>
                      <a:pt x="6830" y="3957"/>
                    </a:lnTo>
                    <a:lnTo>
                      <a:pt x="6830" y="3961"/>
                    </a:lnTo>
                    <a:lnTo>
                      <a:pt x="6828" y="3966"/>
                    </a:lnTo>
                    <a:lnTo>
                      <a:pt x="6826" y="3970"/>
                    </a:lnTo>
                    <a:lnTo>
                      <a:pt x="6822" y="3973"/>
                    </a:lnTo>
                    <a:lnTo>
                      <a:pt x="6819" y="3977"/>
                    </a:lnTo>
                    <a:lnTo>
                      <a:pt x="6815" y="3978"/>
                    </a:lnTo>
                    <a:lnTo>
                      <a:pt x="6811" y="3981"/>
                    </a:lnTo>
                    <a:lnTo>
                      <a:pt x="6806" y="3981"/>
                    </a:lnTo>
                    <a:lnTo>
                      <a:pt x="6806" y="3981"/>
                    </a:lnTo>
                    <a:close/>
                    <a:moveTo>
                      <a:pt x="6254" y="3981"/>
                    </a:moveTo>
                    <a:lnTo>
                      <a:pt x="6062" y="3981"/>
                    </a:lnTo>
                    <a:lnTo>
                      <a:pt x="6062" y="3981"/>
                    </a:lnTo>
                    <a:lnTo>
                      <a:pt x="6057" y="3981"/>
                    </a:lnTo>
                    <a:lnTo>
                      <a:pt x="6052" y="3978"/>
                    </a:lnTo>
                    <a:lnTo>
                      <a:pt x="6049" y="3977"/>
                    </a:lnTo>
                    <a:lnTo>
                      <a:pt x="6045" y="3973"/>
                    </a:lnTo>
                    <a:lnTo>
                      <a:pt x="6041" y="3970"/>
                    </a:lnTo>
                    <a:lnTo>
                      <a:pt x="6040" y="3966"/>
                    </a:lnTo>
                    <a:lnTo>
                      <a:pt x="6038" y="3961"/>
                    </a:lnTo>
                    <a:lnTo>
                      <a:pt x="6038" y="3957"/>
                    </a:lnTo>
                    <a:lnTo>
                      <a:pt x="6038" y="3957"/>
                    </a:lnTo>
                    <a:lnTo>
                      <a:pt x="6038" y="3952"/>
                    </a:lnTo>
                    <a:lnTo>
                      <a:pt x="6040" y="3947"/>
                    </a:lnTo>
                    <a:lnTo>
                      <a:pt x="6041" y="3944"/>
                    </a:lnTo>
                    <a:lnTo>
                      <a:pt x="6045" y="3940"/>
                    </a:lnTo>
                    <a:lnTo>
                      <a:pt x="6049" y="3937"/>
                    </a:lnTo>
                    <a:lnTo>
                      <a:pt x="6052" y="3934"/>
                    </a:lnTo>
                    <a:lnTo>
                      <a:pt x="6057" y="3933"/>
                    </a:lnTo>
                    <a:lnTo>
                      <a:pt x="6062" y="3933"/>
                    </a:lnTo>
                    <a:lnTo>
                      <a:pt x="6254" y="3933"/>
                    </a:lnTo>
                    <a:lnTo>
                      <a:pt x="6254" y="3933"/>
                    </a:lnTo>
                    <a:lnTo>
                      <a:pt x="6259" y="3933"/>
                    </a:lnTo>
                    <a:lnTo>
                      <a:pt x="6264" y="3934"/>
                    </a:lnTo>
                    <a:lnTo>
                      <a:pt x="6267" y="3937"/>
                    </a:lnTo>
                    <a:lnTo>
                      <a:pt x="6271" y="3940"/>
                    </a:lnTo>
                    <a:lnTo>
                      <a:pt x="6273" y="3944"/>
                    </a:lnTo>
                    <a:lnTo>
                      <a:pt x="6276" y="3947"/>
                    </a:lnTo>
                    <a:lnTo>
                      <a:pt x="6278" y="3952"/>
                    </a:lnTo>
                    <a:lnTo>
                      <a:pt x="6278" y="3957"/>
                    </a:lnTo>
                    <a:lnTo>
                      <a:pt x="6278" y="3957"/>
                    </a:lnTo>
                    <a:lnTo>
                      <a:pt x="6278" y="3961"/>
                    </a:lnTo>
                    <a:lnTo>
                      <a:pt x="6276" y="3966"/>
                    </a:lnTo>
                    <a:lnTo>
                      <a:pt x="6273" y="3970"/>
                    </a:lnTo>
                    <a:lnTo>
                      <a:pt x="6271" y="3973"/>
                    </a:lnTo>
                    <a:lnTo>
                      <a:pt x="6267" y="3977"/>
                    </a:lnTo>
                    <a:lnTo>
                      <a:pt x="6264" y="3978"/>
                    </a:lnTo>
                    <a:lnTo>
                      <a:pt x="6259" y="3981"/>
                    </a:lnTo>
                    <a:lnTo>
                      <a:pt x="6254" y="3981"/>
                    </a:lnTo>
                    <a:lnTo>
                      <a:pt x="6254" y="3981"/>
                    </a:lnTo>
                    <a:close/>
                    <a:moveTo>
                      <a:pt x="5701" y="3981"/>
                    </a:moveTo>
                    <a:lnTo>
                      <a:pt x="5510" y="3981"/>
                    </a:lnTo>
                    <a:lnTo>
                      <a:pt x="5510" y="3981"/>
                    </a:lnTo>
                    <a:lnTo>
                      <a:pt x="5505" y="3981"/>
                    </a:lnTo>
                    <a:lnTo>
                      <a:pt x="5501" y="3978"/>
                    </a:lnTo>
                    <a:lnTo>
                      <a:pt x="5497" y="3977"/>
                    </a:lnTo>
                    <a:lnTo>
                      <a:pt x="5493" y="3973"/>
                    </a:lnTo>
                    <a:lnTo>
                      <a:pt x="5490" y="3970"/>
                    </a:lnTo>
                    <a:lnTo>
                      <a:pt x="5487" y="3966"/>
                    </a:lnTo>
                    <a:lnTo>
                      <a:pt x="5486" y="3961"/>
                    </a:lnTo>
                    <a:lnTo>
                      <a:pt x="5486" y="3957"/>
                    </a:lnTo>
                    <a:lnTo>
                      <a:pt x="5486" y="3957"/>
                    </a:lnTo>
                    <a:lnTo>
                      <a:pt x="5486" y="3952"/>
                    </a:lnTo>
                    <a:lnTo>
                      <a:pt x="5487" y="3947"/>
                    </a:lnTo>
                    <a:lnTo>
                      <a:pt x="5490" y="3944"/>
                    </a:lnTo>
                    <a:lnTo>
                      <a:pt x="5493" y="3940"/>
                    </a:lnTo>
                    <a:lnTo>
                      <a:pt x="5497" y="3937"/>
                    </a:lnTo>
                    <a:lnTo>
                      <a:pt x="5501" y="3934"/>
                    </a:lnTo>
                    <a:lnTo>
                      <a:pt x="5505" y="3933"/>
                    </a:lnTo>
                    <a:lnTo>
                      <a:pt x="5510" y="3933"/>
                    </a:lnTo>
                    <a:lnTo>
                      <a:pt x="5701" y="3933"/>
                    </a:lnTo>
                    <a:lnTo>
                      <a:pt x="5701" y="3933"/>
                    </a:lnTo>
                    <a:lnTo>
                      <a:pt x="5706" y="3933"/>
                    </a:lnTo>
                    <a:lnTo>
                      <a:pt x="5711" y="3934"/>
                    </a:lnTo>
                    <a:lnTo>
                      <a:pt x="5716" y="3937"/>
                    </a:lnTo>
                    <a:lnTo>
                      <a:pt x="5719" y="3940"/>
                    </a:lnTo>
                    <a:lnTo>
                      <a:pt x="5722" y="3944"/>
                    </a:lnTo>
                    <a:lnTo>
                      <a:pt x="5724" y="3947"/>
                    </a:lnTo>
                    <a:lnTo>
                      <a:pt x="5725" y="3952"/>
                    </a:lnTo>
                    <a:lnTo>
                      <a:pt x="5726" y="3957"/>
                    </a:lnTo>
                    <a:lnTo>
                      <a:pt x="5726" y="3957"/>
                    </a:lnTo>
                    <a:lnTo>
                      <a:pt x="5725" y="3961"/>
                    </a:lnTo>
                    <a:lnTo>
                      <a:pt x="5724" y="3966"/>
                    </a:lnTo>
                    <a:lnTo>
                      <a:pt x="5722" y="3970"/>
                    </a:lnTo>
                    <a:lnTo>
                      <a:pt x="5719" y="3973"/>
                    </a:lnTo>
                    <a:lnTo>
                      <a:pt x="5716" y="3977"/>
                    </a:lnTo>
                    <a:lnTo>
                      <a:pt x="5711" y="3978"/>
                    </a:lnTo>
                    <a:lnTo>
                      <a:pt x="5706" y="3981"/>
                    </a:lnTo>
                    <a:lnTo>
                      <a:pt x="5701" y="3981"/>
                    </a:lnTo>
                    <a:lnTo>
                      <a:pt x="5701" y="3981"/>
                    </a:lnTo>
                    <a:close/>
                    <a:moveTo>
                      <a:pt x="5150" y="3981"/>
                    </a:moveTo>
                    <a:lnTo>
                      <a:pt x="4958" y="3981"/>
                    </a:lnTo>
                    <a:lnTo>
                      <a:pt x="4958" y="3981"/>
                    </a:lnTo>
                    <a:lnTo>
                      <a:pt x="4953" y="3981"/>
                    </a:lnTo>
                    <a:lnTo>
                      <a:pt x="4949" y="3978"/>
                    </a:lnTo>
                    <a:lnTo>
                      <a:pt x="4944" y="3977"/>
                    </a:lnTo>
                    <a:lnTo>
                      <a:pt x="4941" y="3973"/>
                    </a:lnTo>
                    <a:lnTo>
                      <a:pt x="4938" y="3970"/>
                    </a:lnTo>
                    <a:lnTo>
                      <a:pt x="4936" y="3966"/>
                    </a:lnTo>
                    <a:lnTo>
                      <a:pt x="4935" y="3961"/>
                    </a:lnTo>
                    <a:lnTo>
                      <a:pt x="4933" y="3957"/>
                    </a:lnTo>
                    <a:lnTo>
                      <a:pt x="4933" y="3957"/>
                    </a:lnTo>
                    <a:lnTo>
                      <a:pt x="4935" y="3952"/>
                    </a:lnTo>
                    <a:lnTo>
                      <a:pt x="4936" y="3947"/>
                    </a:lnTo>
                    <a:lnTo>
                      <a:pt x="4938" y="3944"/>
                    </a:lnTo>
                    <a:lnTo>
                      <a:pt x="4941" y="3940"/>
                    </a:lnTo>
                    <a:lnTo>
                      <a:pt x="4944" y="3937"/>
                    </a:lnTo>
                    <a:lnTo>
                      <a:pt x="4949" y="3934"/>
                    </a:lnTo>
                    <a:lnTo>
                      <a:pt x="4953" y="3933"/>
                    </a:lnTo>
                    <a:lnTo>
                      <a:pt x="4958" y="3933"/>
                    </a:lnTo>
                    <a:lnTo>
                      <a:pt x="5150" y="3933"/>
                    </a:lnTo>
                    <a:lnTo>
                      <a:pt x="5150" y="3933"/>
                    </a:lnTo>
                    <a:lnTo>
                      <a:pt x="5155" y="3933"/>
                    </a:lnTo>
                    <a:lnTo>
                      <a:pt x="5159" y="3934"/>
                    </a:lnTo>
                    <a:lnTo>
                      <a:pt x="5163" y="3937"/>
                    </a:lnTo>
                    <a:lnTo>
                      <a:pt x="5166" y="3940"/>
                    </a:lnTo>
                    <a:lnTo>
                      <a:pt x="5170" y="3944"/>
                    </a:lnTo>
                    <a:lnTo>
                      <a:pt x="5172" y="3947"/>
                    </a:lnTo>
                    <a:lnTo>
                      <a:pt x="5174" y="3952"/>
                    </a:lnTo>
                    <a:lnTo>
                      <a:pt x="5174" y="3957"/>
                    </a:lnTo>
                    <a:lnTo>
                      <a:pt x="5174" y="3957"/>
                    </a:lnTo>
                    <a:lnTo>
                      <a:pt x="5174" y="3961"/>
                    </a:lnTo>
                    <a:lnTo>
                      <a:pt x="5172" y="3966"/>
                    </a:lnTo>
                    <a:lnTo>
                      <a:pt x="5170" y="3970"/>
                    </a:lnTo>
                    <a:lnTo>
                      <a:pt x="5166" y="3973"/>
                    </a:lnTo>
                    <a:lnTo>
                      <a:pt x="5163" y="3977"/>
                    </a:lnTo>
                    <a:lnTo>
                      <a:pt x="5159" y="3978"/>
                    </a:lnTo>
                    <a:lnTo>
                      <a:pt x="5155" y="3981"/>
                    </a:lnTo>
                    <a:lnTo>
                      <a:pt x="5150" y="3981"/>
                    </a:lnTo>
                    <a:lnTo>
                      <a:pt x="5150" y="3981"/>
                    </a:lnTo>
                    <a:close/>
                    <a:moveTo>
                      <a:pt x="4598" y="3981"/>
                    </a:moveTo>
                    <a:lnTo>
                      <a:pt x="4406" y="3981"/>
                    </a:lnTo>
                    <a:lnTo>
                      <a:pt x="4406" y="3981"/>
                    </a:lnTo>
                    <a:lnTo>
                      <a:pt x="4401" y="3981"/>
                    </a:lnTo>
                    <a:lnTo>
                      <a:pt x="4396" y="3978"/>
                    </a:lnTo>
                    <a:lnTo>
                      <a:pt x="4393" y="3977"/>
                    </a:lnTo>
                    <a:lnTo>
                      <a:pt x="4389" y="3973"/>
                    </a:lnTo>
                    <a:lnTo>
                      <a:pt x="4385" y="3970"/>
                    </a:lnTo>
                    <a:lnTo>
                      <a:pt x="4384" y="3966"/>
                    </a:lnTo>
                    <a:lnTo>
                      <a:pt x="4382" y="3961"/>
                    </a:lnTo>
                    <a:lnTo>
                      <a:pt x="4382" y="3957"/>
                    </a:lnTo>
                    <a:lnTo>
                      <a:pt x="4382" y="3957"/>
                    </a:lnTo>
                    <a:lnTo>
                      <a:pt x="4382" y="3952"/>
                    </a:lnTo>
                    <a:lnTo>
                      <a:pt x="4384" y="3947"/>
                    </a:lnTo>
                    <a:lnTo>
                      <a:pt x="4385" y="3944"/>
                    </a:lnTo>
                    <a:lnTo>
                      <a:pt x="4389" y="3940"/>
                    </a:lnTo>
                    <a:lnTo>
                      <a:pt x="4393" y="3937"/>
                    </a:lnTo>
                    <a:lnTo>
                      <a:pt x="4396" y="3934"/>
                    </a:lnTo>
                    <a:lnTo>
                      <a:pt x="4401" y="3933"/>
                    </a:lnTo>
                    <a:lnTo>
                      <a:pt x="4406" y="3933"/>
                    </a:lnTo>
                    <a:lnTo>
                      <a:pt x="4598" y="3933"/>
                    </a:lnTo>
                    <a:lnTo>
                      <a:pt x="4598" y="3933"/>
                    </a:lnTo>
                    <a:lnTo>
                      <a:pt x="4603" y="3933"/>
                    </a:lnTo>
                    <a:lnTo>
                      <a:pt x="4608" y="3934"/>
                    </a:lnTo>
                    <a:lnTo>
                      <a:pt x="4611" y="3937"/>
                    </a:lnTo>
                    <a:lnTo>
                      <a:pt x="4615" y="3940"/>
                    </a:lnTo>
                    <a:lnTo>
                      <a:pt x="4617" y="3944"/>
                    </a:lnTo>
                    <a:lnTo>
                      <a:pt x="4620" y="3947"/>
                    </a:lnTo>
                    <a:lnTo>
                      <a:pt x="4621" y="3952"/>
                    </a:lnTo>
                    <a:lnTo>
                      <a:pt x="4622" y="3957"/>
                    </a:lnTo>
                    <a:lnTo>
                      <a:pt x="4622" y="3957"/>
                    </a:lnTo>
                    <a:lnTo>
                      <a:pt x="4621" y="3961"/>
                    </a:lnTo>
                    <a:lnTo>
                      <a:pt x="4620" y="3966"/>
                    </a:lnTo>
                    <a:lnTo>
                      <a:pt x="4617" y="3970"/>
                    </a:lnTo>
                    <a:lnTo>
                      <a:pt x="4615" y="3973"/>
                    </a:lnTo>
                    <a:lnTo>
                      <a:pt x="4611" y="3977"/>
                    </a:lnTo>
                    <a:lnTo>
                      <a:pt x="4608" y="3978"/>
                    </a:lnTo>
                    <a:lnTo>
                      <a:pt x="4603" y="3981"/>
                    </a:lnTo>
                    <a:lnTo>
                      <a:pt x="4598" y="3981"/>
                    </a:lnTo>
                    <a:lnTo>
                      <a:pt x="4598" y="3981"/>
                    </a:lnTo>
                    <a:close/>
                    <a:moveTo>
                      <a:pt x="4045" y="3981"/>
                    </a:moveTo>
                    <a:lnTo>
                      <a:pt x="3854" y="3981"/>
                    </a:lnTo>
                    <a:lnTo>
                      <a:pt x="3854" y="3981"/>
                    </a:lnTo>
                    <a:lnTo>
                      <a:pt x="3849" y="3981"/>
                    </a:lnTo>
                    <a:lnTo>
                      <a:pt x="3845" y="3978"/>
                    </a:lnTo>
                    <a:lnTo>
                      <a:pt x="3841" y="3977"/>
                    </a:lnTo>
                    <a:lnTo>
                      <a:pt x="3837" y="3973"/>
                    </a:lnTo>
                    <a:lnTo>
                      <a:pt x="3834" y="3970"/>
                    </a:lnTo>
                    <a:lnTo>
                      <a:pt x="3832" y="3966"/>
                    </a:lnTo>
                    <a:lnTo>
                      <a:pt x="3830" y="3961"/>
                    </a:lnTo>
                    <a:lnTo>
                      <a:pt x="3830" y="3957"/>
                    </a:lnTo>
                    <a:lnTo>
                      <a:pt x="3830" y="3957"/>
                    </a:lnTo>
                    <a:lnTo>
                      <a:pt x="3830" y="3952"/>
                    </a:lnTo>
                    <a:lnTo>
                      <a:pt x="3832" y="3947"/>
                    </a:lnTo>
                    <a:lnTo>
                      <a:pt x="3834" y="3944"/>
                    </a:lnTo>
                    <a:lnTo>
                      <a:pt x="3837" y="3940"/>
                    </a:lnTo>
                    <a:lnTo>
                      <a:pt x="3841" y="3937"/>
                    </a:lnTo>
                    <a:lnTo>
                      <a:pt x="3845" y="3934"/>
                    </a:lnTo>
                    <a:lnTo>
                      <a:pt x="3849" y="3933"/>
                    </a:lnTo>
                    <a:lnTo>
                      <a:pt x="3854" y="3933"/>
                    </a:lnTo>
                    <a:lnTo>
                      <a:pt x="4045" y="3933"/>
                    </a:lnTo>
                    <a:lnTo>
                      <a:pt x="4045" y="3933"/>
                    </a:lnTo>
                    <a:lnTo>
                      <a:pt x="4050" y="3933"/>
                    </a:lnTo>
                    <a:lnTo>
                      <a:pt x="4055" y="3934"/>
                    </a:lnTo>
                    <a:lnTo>
                      <a:pt x="4060" y="3937"/>
                    </a:lnTo>
                    <a:lnTo>
                      <a:pt x="4063" y="3940"/>
                    </a:lnTo>
                    <a:lnTo>
                      <a:pt x="4066" y="3944"/>
                    </a:lnTo>
                    <a:lnTo>
                      <a:pt x="4068" y="3947"/>
                    </a:lnTo>
                    <a:lnTo>
                      <a:pt x="4069" y="3952"/>
                    </a:lnTo>
                    <a:lnTo>
                      <a:pt x="4070" y="3957"/>
                    </a:lnTo>
                    <a:lnTo>
                      <a:pt x="4070" y="3957"/>
                    </a:lnTo>
                    <a:lnTo>
                      <a:pt x="4069" y="3961"/>
                    </a:lnTo>
                    <a:lnTo>
                      <a:pt x="4068" y="3966"/>
                    </a:lnTo>
                    <a:lnTo>
                      <a:pt x="4066" y="3970"/>
                    </a:lnTo>
                    <a:lnTo>
                      <a:pt x="4063" y="3973"/>
                    </a:lnTo>
                    <a:lnTo>
                      <a:pt x="4060" y="3977"/>
                    </a:lnTo>
                    <a:lnTo>
                      <a:pt x="4055" y="3978"/>
                    </a:lnTo>
                    <a:lnTo>
                      <a:pt x="4050" y="3981"/>
                    </a:lnTo>
                    <a:lnTo>
                      <a:pt x="4045" y="3981"/>
                    </a:lnTo>
                    <a:lnTo>
                      <a:pt x="4045" y="3981"/>
                    </a:lnTo>
                    <a:close/>
                    <a:moveTo>
                      <a:pt x="3494" y="3981"/>
                    </a:moveTo>
                    <a:lnTo>
                      <a:pt x="3302" y="3981"/>
                    </a:lnTo>
                    <a:lnTo>
                      <a:pt x="3302" y="3981"/>
                    </a:lnTo>
                    <a:lnTo>
                      <a:pt x="3297" y="3981"/>
                    </a:lnTo>
                    <a:lnTo>
                      <a:pt x="3293" y="3978"/>
                    </a:lnTo>
                    <a:lnTo>
                      <a:pt x="3288" y="3977"/>
                    </a:lnTo>
                    <a:lnTo>
                      <a:pt x="3285" y="3973"/>
                    </a:lnTo>
                    <a:lnTo>
                      <a:pt x="3282" y="3970"/>
                    </a:lnTo>
                    <a:lnTo>
                      <a:pt x="3280" y="3966"/>
                    </a:lnTo>
                    <a:lnTo>
                      <a:pt x="3279" y="3961"/>
                    </a:lnTo>
                    <a:lnTo>
                      <a:pt x="3278" y="3957"/>
                    </a:lnTo>
                    <a:lnTo>
                      <a:pt x="3278" y="3957"/>
                    </a:lnTo>
                    <a:lnTo>
                      <a:pt x="3279" y="3952"/>
                    </a:lnTo>
                    <a:lnTo>
                      <a:pt x="3280" y="3947"/>
                    </a:lnTo>
                    <a:lnTo>
                      <a:pt x="3282" y="3944"/>
                    </a:lnTo>
                    <a:lnTo>
                      <a:pt x="3285" y="3940"/>
                    </a:lnTo>
                    <a:lnTo>
                      <a:pt x="3288" y="3937"/>
                    </a:lnTo>
                    <a:lnTo>
                      <a:pt x="3293" y="3934"/>
                    </a:lnTo>
                    <a:lnTo>
                      <a:pt x="3297" y="3933"/>
                    </a:lnTo>
                    <a:lnTo>
                      <a:pt x="3302" y="3933"/>
                    </a:lnTo>
                    <a:lnTo>
                      <a:pt x="3494" y="3933"/>
                    </a:lnTo>
                    <a:lnTo>
                      <a:pt x="3494" y="3933"/>
                    </a:lnTo>
                    <a:lnTo>
                      <a:pt x="3499" y="3933"/>
                    </a:lnTo>
                    <a:lnTo>
                      <a:pt x="3503" y="3934"/>
                    </a:lnTo>
                    <a:lnTo>
                      <a:pt x="3507" y="3937"/>
                    </a:lnTo>
                    <a:lnTo>
                      <a:pt x="3511" y="3940"/>
                    </a:lnTo>
                    <a:lnTo>
                      <a:pt x="3514" y="3944"/>
                    </a:lnTo>
                    <a:lnTo>
                      <a:pt x="3516" y="3947"/>
                    </a:lnTo>
                    <a:lnTo>
                      <a:pt x="3518" y="3952"/>
                    </a:lnTo>
                    <a:lnTo>
                      <a:pt x="3518" y="3957"/>
                    </a:lnTo>
                    <a:lnTo>
                      <a:pt x="3518" y="3957"/>
                    </a:lnTo>
                    <a:lnTo>
                      <a:pt x="3518" y="3961"/>
                    </a:lnTo>
                    <a:lnTo>
                      <a:pt x="3516" y="3966"/>
                    </a:lnTo>
                    <a:lnTo>
                      <a:pt x="3514" y="3970"/>
                    </a:lnTo>
                    <a:lnTo>
                      <a:pt x="3511" y="3973"/>
                    </a:lnTo>
                    <a:lnTo>
                      <a:pt x="3507" y="3977"/>
                    </a:lnTo>
                    <a:lnTo>
                      <a:pt x="3503" y="3978"/>
                    </a:lnTo>
                    <a:lnTo>
                      <a:pt x="3499" y="3981"/>
                    </a:lnTo>
                    <a:lnTo>
                      <a:pt x="3494" y="3981"/>
                    </a:lnTo>
                    <a:lnTo>
                      <a:pt x="3494" y="3981"/>
                    </a:lnTo>
                    <a:close/>
                    <a:moveTo>
                      <a:pt x="2942" y="3981"/>
                    </a:moveTo>
                    <a:lnTo>
                      <a:pt x="2750" y="3981"/>
                    </a:lnTo>
                    <a:lnTo>
                      <a:pt x="2750" y="3981"/>
                    </a:lnTo>
                    <a:lnTo>
                      <a:pt x="2745" y="3981"/>
                    </a:lnTo>
                    <a:lnTo>
                      <a:pt x="2740" y="3978"/>
                    </a:lnTo>
                    <a:lnTo>
                      <a:pt x="2737" y="3977"/>
                    </a:lnTo>
                    <a:lnTo>
                      <a:pt x="2733" y="3973"/>
                    </a:lnTo>
                    <a:lnTo>
                      <a:pt x="2730" y="3970"/>
                    </a:lnTo>
                    <a:lnTo>
                      <a:pt x="2728" y="3966"/>
                    </a:lnTo>
                    <a:lnTo>
                      <a:pt x="2726" y="3961"/>
                    </a:lnTo>
                    <a:lnTo>
                      <a:pt x="2726" y="3957"/>
                    </a:lnTo>
                    <a:lnTo>
                      <a:pt x="2726" y="3957"/>
                    </a:lnTo>
                    <a:lnTo>
                      <a:pt x="2726" y="3952"/>
                    </a:lnTo>
                    <a:lnTo>
                      <a:pt x="2728" y="3947"/>
                    </a:lnTo>
                    <a:lnTo>
                      <a:pt x="2730" y="3944"/>
                    </a:lnTo>
                    <a:lnTo>
                      <a:pt x="2733" y="3940"/>
                    </a:lnTo>
                    <a:lnTo>
                      <a:pt x="2737" y="3937"/>
                    </a:lnTo>
                    <a:lnTo>
                      <a:pt x="2740" y="3934"/>
                    </a:lnTo>
                    <a:lnTo>
                      <a:pt x="2745" y="3933"/>
                    </a:lnTo>
                    <a:lnTo>
                      <a:pt x="2750" y="3933"/>
                    </a:lnTo>
                    <a:lnTo>
                      <a:pt x="2942" y="3933"/>
                    </a:lnTo>
                    <a:lnTo>
                      <a:pt x="2942" y="3933"/>
                    </a:lnTo>
                    <a:lnTo>
                      <a:pt x="2947" y="3933"/>
                    </a:lnTo>
                    <a:lnTo>
                      <a:pt x="2952" y="3934"/>
                    </a:lnTo>
                    <a:lnTo>
                      <a:pt x="2955" y="3937"/>
                    </a:lnTo>
                    <a:lnTo>
                      <a:pt x="2959" y="3940"/>
                    </a:lnTo>
                    <a:lnTo>
                      <a:pt x="2961" y="3944"/>
                    </a:lnTo>
                    <a:lnTo>
                      <a:pt x="2964" y="3947"/>
                    </a:lnTo>
                    <a:lnTo>
                      <a:pt x="2965" y="3952"/>
                    </a:lnTo>
                    <a:lnTo>
                      <a:pt x="2966" y="3957"/>
                    </a:lnTo>
                    <a:lnTo>
                      <a:pt x="2966" y="3957"/>
                    </a:lnTo>
                    <a:lnTo>
                      <a:pt x="2965" y="3961"/>
                    </a:lnTo>
                    <a:lnTo>
                      <a:pt x="2964" y="3966"/>
                    </a:lnTo>
                    <a:lnTo>
                      <a:pt x="2961" y="3970"/>
                    </a:lnTo>
                    <a:lnTo>
                      <a:pt x="2959" y="3973"/>
                    </a:lnTo>
                    <a:lnTo>
                      <a:pt x="2955" y="3977"/>
                    </a:lnTo>
                    <a:lnTo>
                      <a:pt x="2952" y="3978"/>
                    </a:lnTo>
                    <a:lnTo>
                      <a:pt x="2947" y="3981"/>
                    </a:lnTo>
                    <a:lnTo>
                      <a:pt x="2942" y="3981"/>
                    </a:lnTo>
                    <a:lnTo>
                      <a:pt x="2942" y="3981"/>
                    </a:lnTo>
                    <a:close/>
                    <a:moveTo>
                      <a:pt x="2390" y="3981"/>
                    </a:moveTo>
                    <a:lnTo>
                      <a:pt x="2198" y="3981"/>
                    </a:lnTo>
                    <a:lnTo>
                      <a:pt x="2198" y="3981"/>
                    </a:lnTo>
                    <a:lnTo>
                      <a:pt x="2193" y="3981"/>
                    </a:lnTo>
                    <a:lnTo>
                      <a:pt x="2189" y="3978"/>
                    </a:lnTo>
                    <a:lnTo>
                      <a:pt x="2185" y="3977"/>
                    </a:lnTo>
                    <a:lnTo>
                      <a:pt x="2181" y="3973"/>
                    </a:lnTo>
                    <a:lnTo>
                      <a:pt x="2178" y="3970"/>
                    </a:lnTo>
                    <a:lnTo>
                      <a:pt x="2176" y="3966"/>
                    </a:lnTo>
                    <a:lnTo>
                      <a:pt x="2174" y="3961"/>
                    </a:lnTo>
                    <a:lnTo>
                      <a:pt x="2174" y="3957"/>
                    </a:lnTo>
                    <a:lnTo>
                      <a:pt x="2174" y="3957"/>
                    </a:lnTo>
                    <a:lnTo>
                      <a:pt x="2174" y="3952"/>
                    </a:lnTo>
                    <a:lnTo>
                      <a:pt x="2176" y="3947"/>
                    </a:lnTo>
                    <a:lnTo>
                      <a:pt x="2178" y="3944"/>
                    </a:lnTo>
                    <a:lnTo>
                      <a:pt x="2181" y="3940"/>
                    </a:lnTo>
                    <a:lnTo>
                      <a:pt x="2185" y="3937"/>
                    </a:lnTo>
                    <a:lnTo>
                      <a:pt x="2189" y="3934"/>
                    </a:lnTo>
                    <a:lnTo>
                      <a:pt x="2193" y="3933"/>
                    </a:lnTo>
                    <a:lnTo>
                      <a:pt x="2198" y="3933"/>
                    </a:lnTo>
                    <a:lnTo>
                      <a:pt x="2390" y="3933"/>
                    </a:lnTo>
                    <a:lnTo>
                      <a:pt x="2390" y="3933"/>
                    </a:lnTo>
                    <a:lnTo>
                      <a:pt x="2394" y="3933"/>
                    </a:lnTo>
                    <a:lnTo>
                      <a:pt x="2399" y="3934"/>
                    </a:lnTo>
                    <a:lnTo>
                      <a:pt x="2404" y="3937"/>
                    </a:lnTo>
                    <a:lnTo>
                      <a:pt x="2407" y="3940"/>
                    </a:lnTo>
                    <a:lnTo>
                      <a:pt x="2410" y="3944"/>
                    </a:lnTo>
                    <a:lnTo>
                      <a:pt x="2412" y="3947"/>
                    </a:lnTo>
                    <a:lnTo>
                      <a:pt x="2413" y="3952"/>
                    </a:lnTo>
                    <a:lnTo>
                      <a:pt x="2414" y="3957"/>
                    </a:lnTo>
                    <a:lnTo>
                      <a:pt x="2414" y="3957"/>
                    </a:lnTo>
                    <a:lnTo>
                      <a:pt x="2413" y="3961"/>
                    </a:lnTo>
                    <a:lnTo>
                      <a:pt x="2412" y="3966"/>
                    </a:lnTo>
                    <a:lnTo>
                      <a:pt x="2410" y="3970"/>
                    </a:lnTo>
                    <a:lnTo>
                      <a:pt x="2407" y="3973"/>
                    </a:lnTo>
                    <a:lnTo>
                      <a:pt x="2404" y="3977"/>
                    </a:lnTo>
                    <a:lnTo>
                      <a:pt x="2399" y="3978"/>
                    </a:lnTo>
                    <a:lnTo>
                      <a:pt x="2394" y="3981"/>
                    </a:lnTo>
                    <a:lnTo>
                      <a:pt x="2390" y="3981"/>
                    </a:lnTo>
                    <a:lnTo>
                      <a:pt x="2390" y="3981"/>
                    </a:lnTo>
                    <a:close/>
                    <a:moveTo>
                      <a:pt x="1838" y="3981"/>
                    </a:moveTo>
                    <a:lnTo>
                      <a:pt x="1647" y="3981"/>
                    </a:lnTo>
                    <a:lnTo>
                      <a:pt x="1647" y="3981"/>
                    </a:lnTo>
                    <a:lnTo>
                      <a:pt x="1641" y="3981"/>
                    </a:lnTo>
                    <a:lnTo>
                      <a:pt x="1637" y="3978"/>
                    </a:lnTo>
                    <a:lnTo>
                      <a:pt x="1632" y="3977"/>
                    </a:lnTo>
                    <a:lnTo>
                      <a:pt x="1629" y="3973"/>
                    </a:lnTo>
                    <a:lnTo>
                      <a:pt x="1626" y="3970"/>
                    </a:lnTo>
                    <a:lnTo>
                      <a:pt x="1624" y="3966"/>
                    </a:lnTo>
                    <a:lnTo>
                      <a:pt x="1623" y="3961"/>
                    </a:lnTo>
                    <a:lnTo>
                      <a:pt x="1622" y="3957"/>
                    </a:lnTo>
                    <a:lnTo>
                      <a:pt x="1622" y="3957"/>
                    </a:lnTo>
                    <a:lnTo>
                      <a:pt x="1623" y="3952"/>
                    </a:lnTo>
                    <a:lnTo>
                      <a:pt x="1624" y="3947"/>
                    </a:lnTo>
                    <a:lnTo>
                      <a:pt x="1626" y="3944"/>
                    </a:lnTo>
                    <a:lnTo>
                      <a:pt x="1629" y="3940"/>
                    </a:lnTo>
                    <a:lnTo>
                      <a:pt x="1632" y="3937"/>
                    </a:lnTo>
                    <a:lnTo>
                      <a:pt x="1637" y="3934"/>
                    </a:lnTo>
                    <a:lnTo>
                      <a:pt x="1641" y="3933"/>
                    </a:lnTo>
                    <a:lnTo>
                      <a:pt x="1647" y="3933"/>
                    </a:lnTo>
                    <a:lnTo>
                      <a:pt x="1838" y="3933"/>
                    </a:lnTo>
                    <a:lnTo>
                      <a:pt x="1838" y="3933"/>
                    </a:lnTo>
                    <a:lnTo>
                      <a:pt x="1843" y="3933"/>
                    </a:lnTo>
                    <a:lnTo>
                      <a:pt x="1847" y="3934"/>
                    </a:lnTo>
                    <a:lnTo>
                      <a:pt x="1851" y="3937"/>
                    </a:lnTo>
                    <a:lnTo>
                      <a:pt x="1855" y="3940"/>
                    </a:lnTo>
                    <a:lnTo>
                      <a:pt x="1858" y="3944"/>
                    </a:lnTo>
                    <a:lnTo>
                      <a:pt x="1861" y="3947"/>
                    </a:lnTo>
                    <a:lnTo>
                      <a:pt x="1862" y="3952"/>
                    </a:lnTo>
                    <a:lnTo>
                      <a:pt x="1862" y="3957"/>
                    </a:lnTo>
                    <a:lnTo>
                      <a:pt x="1862" y="3957"/>
                    </a:lnTo>
                    <a:lnTo>
                      <a:pt x="1862" y="3961"/>
                    </a:lnTo>
                    <a:lnTo>
                      <a:pt x="1861" y="3966"/>
                    </a:lnTo>
                    <a:lnTo>
                      <a:pt x="1858" y="3970"/>
                    </a:lnTo>
                    <a:lnTo>
                      <a:pt x="1855" y="3973"/>
                    </a:lnTo>
                    <a:lnTo>
                      <a:pt x="1851" y="3977"/>
                    </a:lnTo>
                    <a:lnTo>
                      <a:pt x="1847" y="3978"/>
                    </a:lnTo>
                    <a:lnTo>
                      <a:pt x="1843" y="3981"/>
                    </a:lnTo>
                    <a:lnTo>
                      <a:pt x="1838" y="3981"/>
                    </a:lnTo>
                    <a:lnTo>
                      <a:pt x="1838" y="3981"/>
                    </a:lnTo>
                    <a:close/>
                    <a:moveTo>
                      <a:pt x="1286" y="3981"/>
                    </a:moveTo>
                    <a:lnTo>
                      <a:pt x="1094" y="3981"/>
                    </a:lnTo>
                    <a:lnTo>
                      <a:pt x="1094" y="3981"/>
                    </a:lnTo>
                    <a:lnTo>
                      <a:pt x="1089" y="3981"/>
                    </a:lnTo>
                    <a:lnTo>
                      <a:pt x="1084" y="3978"/>
                    </a:lnTo>
                    <a:lnTo>
                      <a:pt x="1081" y="3977"/>
                    </a:lnTo>
                    <a:lnTo>
                      <a:pt x="1077" y="3973"/>
                    </a:lnTo>
                    <a:lnTo>
                      <a:pt x="1074" y="3970"/>
                    </a:lnTo>
                    <a:lnTo>
                      <a:pt x="1072" y="3966"/>
                    </a:lnTo>
                    <a:lnTo>
                      <a:pt x="1070" y="3961"/>
                    </a:lnTo>
                    <a:lnTo>
                      <a:pt x="1070" y="3957"/>
                    </a:lnTo>
                    <a:lnTo>
                      <a:pt x="1070" y="3957"/>
                    </a:lnTo>
                    <a:lnTo>
                      <a:pt x="1070" y="3952"/>
                    </a:lnTo>
                    <a:lnTo>
                      <a:pt x="1072" y="3947"/>
                    </a:lnTo>
                    <a:lnTo>
                      <a:pt x="1074" y="3944"/>
                    </a:lnTo>
                    <a:lnTo>
                      <a:pt x="1077" y="3940"/>
                    </a:lnTo>
                    <a:lnTo>
                      <a:pt x="1081" y="3937"/>
                    </a:lnTo>
                    <a:lnTo>
                      <a:pt x="1084" y="3934"/>
                    </a:lnTo>
                    <a:lnTo>
                      <a:pt x="1089" y="3933"/>
                    </a:lnTo>
                    <a:lnTo>
                      <a:pt x="1094" y="3933"/>
                    </a:lnTo>
                    <a:lnTo>
                      <a:pt x="1286" y="3933"/>
                    </a:lnTo>
                    <a:lnTo>
                      <a:pt x="1286" y="3933"/>
                    </a:lnTo>
                    <a:lnTo>
                      <a:pt x="1291" y="3933"/>
                    </a:lnTo>
                    <a:lnTo>
                      <a:pt x="1296" y="3934"/>
                    </a:lnTo>
                    <a:lnTo>
                      <a:pt x="1299" y="3937"/>
                    </a:lnTo>
                    <a:lnTo>
                      <a:pt x="1303" y="3940"/>
                    </a:lnTo>
                    <a:lnTo>
                      <a:pt x="1305" y="3944"/>
                    </a:lnTo>
                    <a:lnTo>
                      <a:pt x="1308" y="3947"/>
                    </a:lnTo>
                    <a:lnTo>
                      <a:pt x="1309" y="3952"/>
                    </a:lnTo>
                    <a:lnTo>
                      <a:pt x="1310" y="3957"/>
                    </a:lnTo>
                    <a:lnTo>
                      <a:pt x="1310" y="3957"/>
                    </a:lnTo>
                    <a:lnTo>
                      <a:pt x="1309" y="3961"/>
                    </a:lnTo>
                    <a:lnTo>
                      <a:pt x="1308" y="3966"/>
                    </a:lnTo>
                    <a:lnTo>
                      <a:pt x="1305" y="3970"/>
                    </a:lnTo>
                    <a:lnTo>
                      <a:pt x="1303" y="3973"/>
                    </a:lnTo>
                    <a:lnTo>
                      <a:pt x="1299" y="3977"/>
                    </a:lnTo>
                    <a:lnTo>
                      <a:pt x="1296" y="3978"/>
                    </a:lnTo>
                    <a:lnTo>
                      <a:pt x="1291" y="3981"/>
                    </a:lnTo>
                    <a:lnTo>
                      <a:pt x="1286" y="3981"/>
                    </a:lnTo>
                    <a:lnTo>
                      <a:pt x="1286" y="3981"/>
                    </a:lnTo>
                    <a:close/>
                    <a:moveTo>
                      <a:pt x="734" y="3981"/>
                    </a:moveTo>
                    <a:lnTo>
                      <a:pt x="622" y="3981"/>
                    </a:lnTo>
                    <a:lnTo>
                      <a:pt x="622" y="3981"/>
                    </a:lnTo>
                    <a:lnTo>
                      <a:pt x="541" y="3979"/>
                    </a:lnTo>
                    <a:lnTo>
                      <a:pt x="541" y="3979"/>
                    </a:lnTo>
                    <a:lnTo>
                      <a:pt x="536" y="3978"/>
                    </a:lnTo>
                    <a:lnTo>
                      <a:pt x="531" y="3977"/>
                    </a:lnTo>
                    <a:lnTo>
                      <a:pt x="528" y="3975"/>
                    </a:lnTo>
                    <a:lnTo>
                      <a:pt x="524" y="3972"/>
                    </a:lnTo>
                    <a:lnTo>
                      <a:pt x="522" y="3969"/>
                    </a:lnTo>
                    <a:lnTo>
                      <a:pt x="520" y="3964"/>
                    </a:lnTo>
                    <a:lnTo>
                      <a:pt x="518" y="3959"/>
                    </a:lnTo>
                    <a:lnTo>
                      <a:pt x="518" y="3954"/>
                    </a:lnTo>
                    <a:lnTo>
                      <a:pt x="518" y="3954"/>
                    </a:lnTo>
                    <a:lnTo>
                      <a:pt x="518" y="3950"/>
                    </a:lnTo>
                    <a:lnTo>
                      <a:pt x="520" y="3945"/>
                    </a:lnTo>
                    <a:lnTo>
                      <a:pt x="522" y="3941"/>
                    </a:lnTo>
                    <a:lnTo>
                      <a:pt x="526" y="3938"/>
                    </a:lnTo>
                    <a:lnTo>
                      <a:pt x="529" y="3935"/>
                    </a:lnTo>
                    <a:lnTo>
                      <a:pt x="533" y="3933"/>
                    </a:lnTo>
                    <a:lnTo>
                      <a:pt x="537" y="3932"/>
                    </a:lnTo>
                    <a:lnTo>
                      <a:pt x="542" y="3932"/>
                    </a:lnTo>
                    <a:lnTo>
                      <a:pt x="542" y="3932"/>
                    </a:lnTo>
                    <a:lnTo>
                      <a:pt x="543" y="3932"/>
                    </a:lnTo>
                    <a:lnTo>
                      <a:pt x="543" y="3932"/>
                    </a:lnTo>
                    <a:lnTo>
                      <a:pt x="622" y="3933"/>
                    </a:lnTo>
                    <a:lnTo>
                      <a:pt x="734" y="3933"/>
                    </a:lnTo>
                    <a:lnTo>
                      <a:pt x="734" y="3933"/>
                    </a:lnTo>
                    <a:lnTo>
                      <a:pt x="738" y="3933"/>
                    </a:lnTo>
                    <a:lnTo>
                      <a:pt x="743" y="3934"/>
                    </a:lnTo>
                    <a:lnTo>
                      <a:pt x="748" y="3937"/>
                    </a:lnTo>
                    <a:lnTo>
                      <a:pt x="751" y="3940"/>
                    </a:lnTo>
                    <a:lnTo>
                      <a:pt x="754" y="3944"/>
                    </a:lnTo>
                    <a:lnTo>
                      <a:pt x="756" y="3947"/>
                    </a:lnTo>
                    <a:lnTo>
                      <a:pt x="757" y="3952"/>
                    </a:lnTo>
                    <a:lnTo>
                      <a:pt x="759" y="3957"/>
                    </a:lnTo>
                    <a:lnTo>
                      <a:pt x="759" y="3957"/>
                    </a:lnTo>
                    <a:lnTo>
                      <a:pt x="757" y="3961"/>
                    </a:lnTo>
                    <a:lnTo>
                      <a:pt x="756" y="3966"/>
                    </a:lnTo>
                    <a:lnTo>
                      <a:pt x="754" y="3970"/>
                    </a:lnTo>
                    <a:lnTo>
                      <a:pt x="751" y="3973"/>
                    </a:lnTo>
                    <a:lnTo>
                      <a:pt x="748" y="3977"/>
                    </a:lnTo>
                    <a:lnTo>
                      <a:pt x="743" y="3978"/>
                    </a:lnTo>
                    <a:lnTo>
                      <a:pt x="738" y="3981"/>
                    </a:lnTo>
                    <a:lnTo>
                      <a:pt x="734" y="3981"/>
                    </a:lnTo>
                    <a:lnTo>
                      <a:pt x="734" y="3981"/>
                    </a:lnTo>
                    <a:close/>
                    <a:moveTo>
                      <a:pt x="188" y="3925"/>
                    </a:moveTo>
                    <a:lnTo>
                      <a:pt x="188" y="3925"/>
                    </a:lnTo>
                    <a:lnTo>
                      <a:pt x="184" y="3925"/>
                    </a:lnTo>
                    <a:lnTo>
                      <a:pt x="180" y="3923"/>
                    </a:lnTo>
                    <a:lnTo>
                      <a:pt x="180" y="3923"/>
                    </a:lnTo>
                    <a:lnTo>
                      <a:pt x="161" y="3916"/>
                    </a:lnTo>
                    <a:lnTo>
                      <a:pt x="144" y="3909"/>
                    </a:lnTo>
                    <a:lnTo>
                      <a:pt x="127" y="3901"/>
                    </a:lnTo>
                    <a:lnTo>
                      <a:pt x="113" y="3894"/>
                    </a:lnTo>
                    <a:lnTo>
                      <a:pt x="87" y="3878"/>
                    </a:lnTo>
                    <a:lnTo>
                      <a:pt x="64" y="3862"/>
                    </a:lnTo>
                    <a:lnTo>
                      <a:pt x="46" y="3846"/>
                    </a:lnTo>
                    <a:lnTo>
                      <a:pt x="33" y="3831"/>
                    </a:lnTo>
                    <a:lnTo>
                      <a:pt x="21" y="3816"/>
                    </a:lnTo>
                    <a:lnTo>
                      <a:pt x="14" y="3803"/>
                    </a:lnTo>
                    <a:lnTo>
                      <a:pt x="14" y="3803"/>
                    </a:lnTo>
                    <a:lnTo>
                      <a:pt x="12" y="3799"/>
                    </a:lnTo>
                    <a:lnTo>
                      <a:pt x="11" y="3794"/>
                    </a:lnTo>
                    <a:lnTo>
                      <a:pt x="11" y="3789"/>
                    </a:lnTo>
                    <a:lnTo>
                      <a:pt x="12" y="3784"/>
                    </a:lnTo>
                    <a:lnTo>
                      <a:pt x="14" y="3781"/>
                    </a:lnTo>
                    <a:lnTo>
                      <a:pt x="17" y="3777"/>
                    </a:lnTo>
                    <a:lnTo>
                      <a:pt x="20" y="3774"/>
                    </a:lnTo>
                    <a:lnTo>
                      <a:pt x="24" y="3771"/>
                    </a:lnTo>
                    <a:lnTo>
                      <a:pt x="24" y="3771"/>
                    </a:lnTo>
                    <a:lnTo>
                      <a:pt x="29" y="3769"/>
                    </a:lnTo>
                    <a:lnTo>
                      <a:pt x="33" y="3768"/>
                    </a:lnTo>
                    <a:lnTo>
                      <a:pt x="38" y="3768"/>
                    </a:lnTo>
                    <a:lnTo>
                      <a:pt x="42" y="3769"/>
                    </a:lnTo>
                    <a:lnTo>
                      <a:pt x="46" y="3771"/>
                    </a:lnTo>
                    <a:lnTo>
                      <a:pt x="50" y="3774"/>
                    </a:lnTo>
                    <a:lnTo>
                      <a:pt x="54" y="3777"/>
                    </a:lnTo>
                    <a:lnTo>
                      <a:pt x="56" y="3781"/>
                    </a:lnTo>
                    <a:lnTo>
                      <a:pt x="56" y="3781"/>
                    </a:lnTo>
                    <a:lnTo>
                      <a:pt x="63" y="3791"/>
                    </a:lnTo>
                    <a:lnTo>
                      <a:pt x="71" y="3802"/>
                    </a:lnTo>
                    <a:lnTo>
                      <a:pt x="83" y="3815"/>
                    </a:lnTo>
                    <a:lnTo>
                      <a:pt x="98" y="3827"/>
                    </a:lnTo>
                    <a:lnTo>
                      <a:pt x="117" y="3840"/>
                    </a:lnTo>
                    <a:lnTo>
                      <a:pt x="138" y="3853"/>
                    </a:lnTo>
                    <a:lnTo>
                      <a:pt x="165" y="3866"/>
                    </a:lnTo>
                    <a:lnTo>
                      <a:pt x="196" y="3878"/>
                    </a:lnTo>
                    <a:lnTo>
                      <a:pt x="196" y="3878"/>
                    </a:lnTo>
                    <a:lnTo>
                      <a:pt x="201" y="3881"/>
                    </a:lnTo>
                    <a:lnTo>
                      <a:pt x="205" y="3883"/>
                    </a:lnTo>
                    <a:lnTo>
                      <a:pt x="207" y="3887"/>
                    </a:lnTo>
                    <a:lnTo>
                      <a:pt x="209" y="3890"/>
                    </a:lnTo>
                    <a:lnTo>
                      <a:pt x="212" y="3895"/>
                    </a:lnTo>
                    <a:lnTo>
                      <a:pt x="212" y="3900"/>
                    </a:lnTo>
                    <a:lnTo>
                      <a:pt x="212" y="3904"/>
                    </a:lnTo>
                    <a:lnTo>
                      <a:pt x="210" y="3909"/>
                    </a:lnTo>
                    <a:lnTo>
                      <a:pt x="210" y="3909"/>
                    </a:lnTo>
                    <a:lnTo>
                      <a:pt x="207" y="3915"/>
                    </a:lnTo>
                    <a:lnTo>
                      <a:pt x="202" y="3920"/>
                    </a:lnTo>
                    <a:lnTo>
                      <a:pt x="195" y="3923"/>
                    </a:lnTo>
                    <a:lnTo>
                      <a:pt x="188" y="3925"/>
                    </a:lnTo>
                    <a:lnTo>
                      <a:pt x="188" y="3925"/>
                    </a:lnTo>
                    <a:close/>
                    <a:moveTo>
                      <a:pt x="24" y="3457"/>
                    </a:moveTo>
                    <a:lnTo>
                      <a:pt x="24" y="3457"/>
                    </a:lnTo>
                    <a:lnTo>
                      <a:pt x="19" y="3457"/>
                    </a:lnTo>
                    <a:lnTo>
                      <a:pt x="14" y="3456"/>
                    </a:lnTo>
                    <a:lnTo>
                      <a:pt x="11" y="3454"/>
                    </a:lnTo>
                    <a:lnTo>
                      <a:pt x="7" y="3450"/>
                    </a:lnTo>
                    <a:lnTo>
                      <a:pt x="4" y="3447"/>
                    </a:lnTo>
                    <a:lnTo>
                      <a:pt x="1" y="3443"/>
                    </a:lnTo>
                    <a:lnTo>
                      <a:pt x="0" y="3438"/>
                    </a:lnTo>
                    <a:lnTo>
                      <a:pt x="0" y="3434"/>
                    </a:lnTo>
                    <a:lnTo>
                      <a:pt x="0" y="3242"/>
                    </a:lnTo>
                    <a:lnTo>
                      <a:pt x="0" y="3242"/>
                    </a:lnTo>
                    <a:lnTo>
                      <a:pt x="0" y="3238"/>
                    </a:lnTo>
                    <a:lnTo>
                      <a:pt x="1" y="3233"/>
                    </a:lnTo>
                    <a:lnTo>
                      <a:pt x="4" y="3228"/>
                    </a:lnTo>
                    <a:lnTo>
                      <a:pt x="7" y="3224"/>
                    </a:lnTo>
                    <a:lnTo>
                      <a:pt x="11" y="3222"/>
                    </a:lnTo>
                    <a:lnTo>
                      <a:pt x="14" y="3220"/>
                    </a:lnTo>
                    <a:lnTo>
                      <a:pt x="19" y="3219"/>
                    </a:lnTo>
                    <a:lnTo>
                      <a:pt x="24" y="3217"/>
                    </a:lnTo>
                    <a:lnTo>
                      <a:pt x="24" y="3217"/>
                    </a:lnTo>
                    <a:lnTo>
                      <a:pt x="29" y="3219"/>
                    </a:lnTo>
                    <a:lnTo>
                      <a:pt x="33" y="3220"/>
                    </a:lnTo>
                    <a:lnTo>
                      <a:pt x="37" y="3222"/>
                    </a:lnTo>
                    <a:lnTo>
                      <a:pt x="41" y="3224"/>
                    </a:lnTo>
                    <a:lnTo>
                      <a:pt x="44" y="3228"/>
                    </a:lnTo>
                    <a:lnTo>
                      <a:pt x="46" y="3233"/>
                    </a:lnTo>
                    <a:lnTo>
                      <a:pt x="48" y="3238"/>
                    </a:lnTo>
                    <a:lnTo>
                      <a:pt x="48" y="3242"/>
                    </a:lnTo>
                    <a:lnTo>
                      <a:pt x="48" y="3434"/>
                    </a:lnTo>
                    <a:lnTo>
                      <a:pt x="48" y="3434"/>
                    </a:lnTo>
                    <a:lnTo>
                      <a:pt x="48" y="3438"/>
                    </a:lnTo>
                    <a:lnTo>
                      <a:pt x="46" y="3443"/>
                    </a:lnTo>
                    <a:lnTo>
                      <a:pt x="44" y="3447"/>
                    </a:lnTo>
                    <a:lnTo>
                      <a:pt x="41" y="3450"/>
                    </a:lnTo>
                    <a:lnTo>
                      <a:pt x="37" y="3454"/>
                    </a:lnTo>
                    <a:lnTo>
                      <a:pt x="33" y="3456"/>
                    </a:lnTo>
                    <a:lnTo>
                      <a:pt x="29" y="3457"/>
                    </a:lnTo>
                    <a:lnTo>
                      <a:pt x="24" y="3457"/>
                    </a:lnTo>
                    <a:lnTo>
                      <a:pt x="24" y="3457"/>
                    </a:lnTo>
                    <a:close/>
                    <a:moveTo>
                      <a:pt x="24" y="2906"/>
                    </a:moveTo>
                    <a:lnTo>
                      <a:pt x="24" y="2906"/>
                    </a:lnTo>
                    <a:lnTo>
                      <a:pt x="19" y="2906"/>
                    </a:lnTo>
                    <a:lnTo>
                      <a:pt x="14" y="2903"/>
                    </a:lnTo>
                    <a:lnTo>
                      <a:pt x="11" y="2902"/>
                    </a:lnTo>
                    <a:lnTo>
                      <a:pt x="7" y="2899"/>
                    </a:lnTo>
                    <a:lnTo>
                      <a:pt x="4" y="2895"/>
                    </a:lnTo>
                    <a:lnTo>
                      <a:pt x="1" y="2892"/>
                    </a:lnTo>
                    <a:lnTo>
                      <a:pt x="0" y="2887"/>
                    </a:lnTo>
                    <a:lnTo>
                      <a:pt x="0" y="2882"/>
                    </a:lnTo>
                    <a:lnTo>
                      <a:pt x="0" y="2689"/>
                    </a:lnTo>
                    <a:lnTo>
                      <a:pt x="0" y="2689"/>
                    </a:lnTo>
                    <a:lnTo>
                      <a:pt x="0" y="2685"/>
                    </a:lnTo>
                    <a:lnTo>
                      <a:pt x="1" y="2680"/>
                    </a:lnTo>
                    <a:lnTo>
                      <a:pt x="4" y="2676"/>
                    </a:lnTo>
                    <a:lnTo>
                      <a:pt x="7" y="2673"/>
                    </a:lnTo>
                    <a:lnTo>
                      <a:pt x="11" y="2670"/>
                    </a:lnTo>
                    <a:lnTo>
                      <a:pt x="14" y="2668"/>
                    </a:lnTo>
                    <a:lnTo>
                      <a:pt x="19" y="2667"/>
                    </a:lnTo>
                    <a:lnTo>
                      <a:pt x="24" y="2666"/>
                    </a:lnTo>
                    <a:lnTo>
                      <a:pt x="24" y="2666"/>
                    </a:lnTo>
                    <a:lnTo>
                      <a:pt x="29" y="2667"/>
                    </a:lnTo>
                    <a:lnTo>
                      <a:pt x="33" y="2668"/>
                    </a:lnTo>
                    <a:lnTo>
                      <a:pt x="37" y="2670"/>
                    </a:lnTo>
                    <a:lnTo>
                      <a:pt x="41" y="2673"/>
                    </a:lnTo>
                    <a:lnTo>
                      <a:pt x="44" y="2676"/>
                    </a:lnTo>
                    <a:lnTo>
                      <a:pt x="46" y="2680"/>
                    </a:lnTo>
                    <a:lnTo>
                      <a:pt x="48" y="2685"/>
                    </a:lnTo>
                    <a:lnTo>
                      <a:pt x="48" y="2689"/>
                    </a:lnTo>
                    <a:lnTo>
                      <a:pt x="48" y="2882"/>
                    </a:lnTo>
                    <a:lnTo>
                      <a:pt x="48" y="2882"/>
                    </a:lnTo>
                    <a:lnTo>
                      <a:pt x="48" y="2887"/>
                    </a:lnTo>
                    <a:lnTo>
                      <a:pt x="46" y="2892"/>
                    </a:lnTo>
                    <a:lnTo>
                      <a:pt x="44" y="2895"/>
                    </a:lnTo>
                    <a:lnTo>
                      <a:pt x="41" y="2899"/>
                    </a:lnTo>
                    <a:lnTo>
                      <a:pt x="37" y="2902"/>
                    </a:lnTo>
                    <a:lnTo>
                      <a:pt x="33" y="2903"/>
                    </a:lnTo>
                    <a:lnTo>
                      <a:pt x="29" y="2906"/>
                    </a:lnTo>
                    <a:lnTo>
                      <a:pt x="24" y="2906"/>
                    </a:lnTo>
                    <a:lnTo>
                      <a:pt x="24" y="2906"/>
                    </a:lnTo>
                    <a:close/>
                    <a:moveTo>
                      <a:pt x="50" y="2357"/>
                    </a:moveTo>
                    <a:lnTo>
                      <a:pt x="50" y="2357"/>
                    </a:lnTo>
                    <a:lnTo>
                      <a:pt x="44" y="2355"/>
                    </a:lnTo>
                    <a:lnTo>
                      <a:pt x="44" y="2355"/>
                    </a:lnTo>
                    <a:lnTo>
                      <a:pt x="41" y="2354"/>
                    </a:lnTo>
                    <a:lnTo>
                      <a:pt x="36" y="2352"/>
                    </a:lnTo>
                    <a:lnTo>
                      <a:pt x="32" y="2348"/>
                    </a:lnTo>
                    <a:lnTo>
                      <a:pt x="30" y="2345"/>
                    </a:lnTo>
                    <a:lnTo>
                      <a:pt x="27" y="2340"/>
                    </a:lnTo>
                    <a:lnTo>
                      <a:pt x="26" y="2336"/>
                    </a:lnTo>
                    <a:lnTo>
                      <a:pt x="26" y="2332"/>
                    </a:lnTo>
                    <a:lnTo>
                      <a:pt x="27" y="2327"/>
                    </a:lnTo>
                    <a:lnTo>
                      <a:pt x="27" y="2327"/>
                    </a:lnTo>
                    <a:lnTo>
                      <a:pt x="35" y="2301"/>
                    </a:lnTo>
                    <a:lnTo>
                      <a:pt x="42" y="2276"/>
                    </a:lnTo>
                    <a:lnTo>
                      <a:pt x="50" y="2252"/>
                    </a:lnTo>
                    <a:lnTo>
                      <a:pt x="60" y="2228"/>
                    </a:lnTo>
                    <a:lnTo>
                      <a:pt x="69" y="2206"/>
                    </a:lnTo>
                    <a:lnTo>
                      <a:pt x="81" y="2184"/>
                    </a:lnTo>
                    <a:lnTo>
                      <a:pt x="92" y="2163"/>
                    </a:lnTo>
                    <a:lnTo>
                      <a:pt x="105" y="2144"/>
                    </a:lnTo>
                    <a:lnTo>
                      <a:pt x="105" y="2144"/>
                    </a:lnTo>
                    <a:lnTo>
                      <a:pt x="107" y="2139"/>
                    </a:lnTo>
                    <a:lnTo>
                      <a:pt x="111" y="2137"/>
                    </a:lnTo>
                    <a:lnTo>
                      <a:pt x="115" y="2134"/>
                    </a:lnTo>
                    <a:lnTo>
                      <a:pt x="119" y="2133"/>
                    </a:lnTo>
                    <a:lnTo>
                      <a:pt x="124" y="2132"/>
                    </a:lnTo>
                    <a:lnTo>
                      <a:pt x="128" y="2133"/>
                    </a:lnTo>
                    <a:lnTo>
                      <a:pt x="133" y="2134"/>
                    </a:lnTo>
                    <a:lnTo>
                      <a:pt x="138" y="2137"/>
                    </a:lnTo>
                    <a:lnTo>
                      <a:pt x="138" y="2137"/>
                    </a:lnTo>
                    <a:lnTo>
                      <a:pt x="142" y="2139"/>
                    </a:lnTo>
                    <a:lnTo>
                      <a:pt x="144" y="2143"/>
                    </a:lnTo>
                    <a:lnTo>
                      <a:pt x="146" y="2147"/>
                    </a:lnTo>
                    <a:lnTo>
                      <a:pt x="147" y="2151"/>
                    </a:lnTo>
                    <a:lnTo>
                      <a:pt x="149" y="2156"/>
                    </a:lnTo>
                    <a:lnTo>
                      <a:pt x="147" y="2160"/>
                    </a:lnTo>
                    <a:lnTo>
                      <a:pt x="146" y="2165"/>
                    </a:lnTo>
                    <a:lnTo>
                      <a:pt x="145" y="2170"/>
                    </a:lnTo>
                    <a:lnTo>
                      <a:pt x="145" y="2170"/>
                    </a:lnTo>
                    <a:lnTo>
                      <a:pt x="133" y="2188"/>
                    </a:lnTo>
                    <a:lnTo>
                      <a:pt x="123" y="2207"/>
                    </a:lnTo>
                    <a:lnTo>
                      <a:pt x="113" y="2227"/>
                    </a:lnTo>
                    <a:lnTo>
                      <a:pt x="104" y="2247"/>
                    </a:lnTo>
                    <a:lnTo>
                      <a:pt x="95" y="2269"/>
                    </a:lnTo>
                    <a:lnTo>
                      <a:pt x="87" y="2291"/>
                    </a:lnTo>
                    <a:lnTo>
                      <a:pt x="80" y="2314"/>
                    </a:lnTo>
                    <a:lnTo>
                      <a:pt x="74" y="2338"/>
                    </a:lnTo>
                    <a:lnTo>
                      <a:pt x="74" y="2338"/>
                    </a:lnTo>
                    <a:lnTo>
                      <a:pt x="70" y="2346"/>
                    </a:lnTo>
                    <a:lnTo>
                      <a:pt x="65" y="2351"/>
                    </a:lnTo>
                    <a:lnTo>
                      <a:pt x="58" y="2355"/>
                    </a:lnTo>
                    <a:lnTo>
                      <a:pt x="50" y="2357"/>
                    </a:lnTo>
                    <a:lnTo>
                      <a:pt x="50" y="2357"/>
                    </a:lnTo>
                    <a:close/>
                    <a:moveTo>
                      <a:pt x="419" y="1993"/>
                    </a:moveTo>
                    <a:lnTo>
                      <a:pt x="419" y="1993"/>
                    </a:lnTo>
                    <a:lnTo>
                      <a:pt x="414" y="1993"/>
                    </a:lnTo>
                    <a:lnTo>
                      <a:pt x="410" y="1992"/>
                    </a:lnTo>
                    <a:lnTo>
                      <a:pt x="405" y="1989"/>
                    </a:lnTo>
                    <a:lnTo>
                      <a:pt x="402" y="1987"/>
                    </a:lnTo>
                    <a:lnTo>
                      <a:pt x="400" y="1983"/>
                    </a:lnTo>
                    <a:lnTo>
                      <a:pt x="397" y="1980"/>
                    </a:lnTo>
                    <a:lnTo>
                      <a:pt x="396" y="1976"/>
                    </a:lnTo>
                    <a:lnTo>
                      <a:pt x="395" y="1971"/>
                    </a:lnTo>
                    <a:lnTo>
                      <a:pt x="395" y="1971"/>
                    </a:lnTo>
                    <a:lnTo>
                      <a:pt x="395" y="1967"/>
                    </a:lnTo>
                    <a:lnTo>
                      <a:pt x="395" y="1962"/>
                    </a:lnTo>
                    <a:lnTo>
                      <a:pt x="397" y="1958"/>
                    </a:lnTo>
                    <a:lnTo>
                      <a:pt x="400" y="1954"/>
                    </a:lnTo>
                    <a:lnTo>
                      <a:pt x="403" y="1951"/>
                    </a:lnTo>
                    <a:lnTo>
                      <a:pt x="407" y="1948"/>
                    </a:lnTo>
                    <a:lnTo>
                      <a:pt x="410" y="1947"/>
                    </a:lnTo>
                    <a:lnTo>
                      <a:pt x="415" y="1945"/>
                    </a:lnTo>
                    <a:lnTo>
                      <a:pt x="415" y="1945"/>
                    </a:lnTo>
                    <a:lnTo>
                      <a:pt x="434" y="1943"/>
                    </a:lnTo>
                    <a:lnTo>
                      <a:pt x="443" y="1943"/>
                    </a:lnTo>
                    <a:lnTo>
                      <a:pt x="610" y="1943"/>
                    </a:lnTo>
                    <a:lnTo>
                      <a:pt x="610" y="1943"/>
                    </a:lnTo>
                    <a:lnTo>
                      <a:pt x="615" y="1944"/>
                    </a:lnTo>
                    <a:lnTo>
                      <a:pt x="619" y="1945"/>
                    </a:lnTo>
                    <a:lnTo>
                      <a:pt x="624" y="1948"/>
                    </a:lnTo>
                    <a:lnTo>
                      <a:pt x="628" y="1950"/>
                    </a:lnTo>
                    <a:lnTo>
                      <a:pt x="630" y="1954"/>
                    </a:lnTo>
                    <a:lnTo>
                      <a:pt x="633" y="1958"/>
                    </a:lnTo>
                    <a:lnTo>
                      <a:pt x="634" y="1962"/>
                    </a:lnTo>
                    <a:lnTo>
                      <a:pt x="635" y="1967"/>
                    </a:lnTo>
                    <a:lnTo>
                      <a:pt x="635" y="1967"/>
                    </a:lnTo>
                    <a:lnTo>
                      <a:pt x="634" y="1971"/>
                    </a:lnTo>
                    <a:lnTo>
                      <a:pt x="633" y="1976"/>
                    </a:lnTo>
                    <a:lnTo>
                      <a:pt x="630" y="1981"/>
                    </a:lnTo>
                    <a:lnTo>
                      <a:pt x="628" y="1985"/>
                    </a:lnTo>
                    <a:lnTo>
                      <a:pt x="624" y="1987"/>
                    </a:lnTo>
                    <a:lnTo>
                      <a:pt x="619" y="1989"/>
                    </a:lnTo>
                    <a:lnTo>
                      <a:pt x="615" y="1990"/>
                    </a:lnTo>
                    <a:lnTo>
                      <a:pt x="610" y="1992"/>
                    </a:lnTo>
                    <a:lnTo>
                      <a:pt x="443" y="1992"/>
                    </a:lnTo>
                    <a:lnTo>
                      <a:pt x="443" y="1992"/>
                    </a:lnTo>
                    <a:lnTo>
                      <a:pt x="436" y="1992"/>
                    </a:lnTo>
                    <a:lnTo>
                      <a:pt x="421" y="1993"/>
                    </a:lnTo>
                    <a:lnTo>
                      <a:pt x="421" y="1993"/>
                    </a:lnTo>
                    <a:lnTo>
                      <a:pt x="419" y="1993"/>
                    </a:lnTo>
                    <a:lnTo>
                      <a:pt x="419" y="1993"/>
                    </a:lnTo>
                    <a:close/>
                    <a:moveTo>
                      <a:pt x="12580" y="1992"/>
                    </a:moveTo>
                    <a:lnTo>
                      <a:pt x="12562" y="1992"/>
                    </a:lnTo>
                    <a:lnTo>
                      <a:pt x="12562" y="1992"/>
                    </a:lnTo>
                    <a:lnTo>
                      <a:pt x="12557" y="1990"/>
                    </a:lnTo>
                    <a:lnTo>
                      <a:pt x="12552" y="1989"/>
                    </a:lnTo>
                    <a:lnTo>
                      <a:pt x="12549" y="1987"/>
                    </a:lnTo>
                    <a:lnTo>
                      <a:pt x="12545" y="1985"/>
                    </a:lnTo>
                    <a:lnTo>
                      <a:pt x="12543" y="1981"/>
                    </a:lnTo>
                    <a:lnTo>
                      <a:pt x="12540" y="1976"/>
                    </a:lnTo>
                    <a:lnTo>
                      <a:pt x="12538" y="1971"/>
                    </a:lnTo>
                    <a:lnTo>
                      <a:pt x="12538" y="1967"/>
                    </a:lnTo>
                    <a:lnTo>
                      <a:pt x="12538" y="1967"/>
                    </a:lnTo>
                    <a:lnTo>
                      <a:pt x="12538" y="1962"/>
                    </a:lnTo>
                    <a:lnTo>
                      <a:pt x="12540" y="1958"/>
                    </a:lnTo>
                    <a:lnTo>
                      <a:pt x="12543" y="1954"/>
                    </a:lnTo>
                    <a:lnTo>
                      <a:pt x="12545" y="1950"/>
                    </a:lnTo>
                    <a:lnTo>
                      <a:pt x="12549" y="1948"/>
                    </a:lnTo>
                    <a:lnTo>
                      <a:pt x="12552" y="1945"/>
                    </a:lnTo>
                    <a:lnTo>
                      <a:pt x="12557" y="1944"/>
                    </a:lnTo>
                    <a:lnTo>
                      <a:pt x="12562" y="1943"/>
                    </a:lnTo>
                    <a:lnTo>
                      <a:pt x="12580" y="1943"/>
                    </a:lnTo>
                    <a:lnTo>
                      <a:pt x="12580" y="1943"/>
                    </a:lnTo>
                    <a:lnTo>
                      <a:pt x="12601" y="1943"/>
                    </a:lnTo>
                    <a:lnTo>
                      <a:pt x="12621" y="1942"/>
                    </a:lnTo>
                    <a:lnTo>
                      <a:pt x="12643" y="1939"/>
                    </a:lnTo>
                    <a:lnTo>
                      <a:pt x="12663" y="1937"/>
                    </a:lnTo>
                    <a:lnTo>
                      <a:pt x="12684" y="1933"/>
                    </a:lnTo>
                    <a:lnTo>
                      <a:pt x="12705" y="1930"/>
                    </a:lnTo>
                    <a:lnTo>
                      <a:pt x="12725" y="1925"/>
                    </a:lnTo>
                    <a:lnTo>
                      <a:pt x="12745" y="1919"/>
                    </a:lnTo>
                    <a:lnTo>
                      <a:pt x="12745" y="1919"/>
                    </a:lnTo>
                    <a:lnTo>
                      <a:pt x="12750" y="1918"/>
                    </a:lnTo>
                    <a:lnTo>
                      <a:pt x="12754" y="1918"/>
                    </a:lnTo>
                    <a:lnTo>
                      <a:pt x="12759" y="1919"/>
                    </a:lnTo>
                    <a:lnTo>
                      <a:pt x="12763" y="1922"/>
                    </a:lnTo>
                    <a:lnTo>
                      <a:pt x="12768" y="1924"/>
                    </a:lnTo>
                    <a:lnTo>
                      <a:pt x="12770" y="1927"/>
                    </a:lnTo>
                    <a:lnTo>
                      <a:pt x="12772" y="1931"/>
                    </a:lnTo>
                    <a:lnTo>
                      <a:pt x="12775" y="1936"/>
                    </a:lnTo>
                    <a:lnTo>
                      <a:pt x="12775" y="1936"/>
                    </a:lnTo>
                    <a:lnTo>
                      <a:pt x="12776" y="1941"/>
                    </a:lnTo>
                    <a:lnTo>
                      <a:pt x="12776" y="1945"/>
                    </a:lnTo>
                    <a:lnTo>
                      <a:pt x="12775" y="1949"/>
                    </a:lnTo>
                    <a:lnTo>
                      <a:pt x="12772" y="1954"/>
                    </a:lnTo>
                    <a:lnTo>
                      <a:pt x="12770" y="1957"/>
                    </a:lnTo>
                    <a:lnTo>
                      <a:pt x="12768" y="1961"/>
                    </a:lnTo>
                    <a:lnTo>
                      <a:pt x="12763" y="1963"/>
                    </a:lnTo>
                    <a:lnTo>
                      <a:pt x="12758" y="1966"/>
                    </a:lnTo>
                    <a:lnTo>
                      <a:pt x="12758" y="1966"/>
                    </a:lnTo>
                    <a:lnTo>
                      <a:pt x="12737" y="1971"/>
                    </a:lnTo>
                    <a:lnTo>
                      <a:pt x="12715" y="1976"/>
                    </a:lnTo>
                    <a:lnTo>
                      <a:pt x="12693" y="1981"/>
                    </a:lnTo>
                    <a:lnTo>
                      <a:pt x="12670" y="1985"/>
                    </a:lnTo>
                    <a:lnTo>
                      <a:pt x="12647" y="1987"/>
                    </a:lnTo>
                    <a:lnTo>
                      <a:pt x="12625" y="1989"/>
                    </a:lnTo>
                    <a:lnTo>
                      <a:pt x="12602" y="1990"/>
                    </a:lnTo>
                    <a:lnTo>
                      <a:pt x="12580" y="1992"/>
                    </a:lnTo>
                    <a:lnTo>
                      <a:pt x="12580" y="1992"/>
                    </a:lnTo>
                    <a:close/>
                    <a:moveTo>
                      <a:pt x="12202" y="1992"/>
                    </a:moveTo>
                    <a:lnTo>
                      <a:pt x="12010" y="1992"/>
                    </a:lnTo>
                    <a:lnTo>
                      <a:pt x="12010" y="1992"/>
                    </a:lnTo>
                    <a:lnTo>
                      <a:pt x="12006" y="1990"/>
                    </a:lnTo>
                    <a:lnTo>
                      <a:pt x="12001" y="1989"/>
                    </a:lnTo>
                    <a:lnTo>
                      <a:pt x="11997" y="1987"/>
                    </a:lnTo>
                    <a:lnTo>
                      <a:pt x="11994" y="1985"/>
                    </a:lnTo>
                    <a:lnTo>
                      <a:pt x="11990" y="1981"/>
                    </a:lnTo>
                    <a:lnTo>
                      <a:pt x="11988" y="1976"/>
                    </a:lnTo>
                    <a:lnTo>
                      <a:pt x="11986" y="1971"/>
                    </a:lnTo>
                    <a:lnTo>
                      <a:pt x="11986" y="1967"/>
                    </a:lnTo>
                    <a:lnTo>
                      <a:pt x="11986" y="1967"/>
                    </a:lnTo>
                    <a:lnTo>
                      <a:pt x="11986" y="1962"/>
                    </a:lnTo>
                    <a:lnTo>
                      <a:pt x="11988" y="1958"/>
                    </a:lnTo>
                    <a:lnTo>
                      <a:pt x="11990" y="1954"/>
                    </a:lnTo>
                    <a:lnTo>
                      <a:pt x="11994" y="1950"/>
                    </a:lnTo>
                    <a:lnTo>
                      <a:pt x="11997" y="1948"/>
                    </a:lnTo>
                    <a:lnTo>
                      <a:pt x="12001" y="1945"/>
                    </a:lnTo>
                    <a:lnTo>
                      <a:pt x="12006" y="1944"/>
                    </a:lnTo>
                    <a:lnTo>
                      <a:pt x="12010" y="1943"/>
                    </a:lnTo>
                    <a:lnTo>
                      <a:pt x="12202" y="1943"/>
                    </a:lnTo>
                    <a:lnTo>
                      <a:pt x="12202" y="1943"/>
                    </a:lnTo>
                    <a:lnTo>
                      <a:pt x="12208" y="1944"/>
                    </a:lnTo>
                    <a:lnTo>
                      <a:pt x="12211" y="1945"/>
                    </a:lnTo>
                    <a:lnTo>
                      <a:pt x="12216" y="1948"/>
                    </a:lnTo>
                    <a:lnTo>
                      <a:pt x="12219" y="1950"/>
                    </a:lnTo>
                    <a:lnTo>
                      <a:pt x="12222" y="1954"/>
                    </a:lnTo>
                    <a:lnTo>
                      <a:pt x="12224" y="1958"/>
                    </a:lnTo>
                    <a:lnTo>
                      <a:pt x="12225" y="1962"/>
                    </a:lnTo>
                    <a:lnTo>
                      <a:pt x="12227" y="1967"/>
                    </a:lnTo>
                    <a:lnTo>
                      <a:pt x="12227" y="1967"/>
                    </a:lnTo>
                    <a:lnTo>
                      <a:pt x="12225" y="1971"/>
                    </a:lnTo>
                    <a:lnTo>
                      <a:pt x="12224" y="1976"/>
                    </a:lnTo>
                    <a:lnTo>
                      <a:pt x="12222" y="1981"/>
                    </a:lnTo>
                    <a:lnTo>
                      <a:pt x="12219" y="1985"/>
                    </a:lnTo>
                    <a:lnTo>
                      <a:pt x="12216" y="1987"/>
                    </a:lnTo>
                    <a:lnTo>
                      <a:pt x="12211" y="1989"/>
                    </a:lnTo>
                    <a:lnTo>
                      <a:pt x="12208" y="1990"/>
                    </a:lnTo>
                    <a:lnTo>
                      <a:pt x="12202" y="1992"/>
                    </a:lnTo>
                    <a:lnTo>
                      <a:pt x="12202" y="1992"/>
                    </a:lnTo>
                    <a:close/>
                    <a:moveTo>
                      <a:pt x="11650" y="1992"/>
                    </a:moveTo>
                    <a:lnTo>
                      <a:pt x="11459" y="1992"/>
                    </a:lnTo>
                    <a:lnTo>
                      <a:pt x="11459" y="1992"/>
                    </a:lnTo>
                    <a:lnTo>
                      <a:pt x="11454" y="1990"/>
                    </a:lnTo>
                    <a:lnTo>
                      <a:pt x="11449" y="1989"/>
                    </a:lnTo>
                    <a:lnTo>
                      <a:pt x="11444" y="1987"/>
                    </a:lnTo>
                    <a:lnTo>
                      <a:pt x="11441" y="1985"/>
                    </a:lnTo>
                    <a:lnTo>
                      <a:pt x="11438" y="1981"/>
                    </a:lnTo>
                    <a:lnTo>
                      <a:pt x="11436" y="1976"/>
                    </a:lnTo>
                    <a:lnTo>
                      <a:pt x="11435" y="1971"/>
                    </a:lnTo>
                    <a:lnTo>
                      <a:pt x="11434" y="1967"/>
                    </a:lnTo>
                    <a:lnTo>
                      <a:pt x="11434" y="1967"/>
                    </a:lnTo>
                    <a:lnTo>
                      <a:pt x="11435" y="1962"/>
                    </a:lnTo>
                    <a:lnTo>
                      <a:pt x="11436" y="1958"/>
                    </a:lnTo>
                    <a:lnTo>
                      <a:pt x="11438" y="1954"/>
                    </a:lnTo>
                    <a:lnTo>
                      <a:pt x="11441" y="1950"/>
                    </a:lnTo>
                    <a:lnTo>
                      <a:pt x="11444" y="1948"/>
                    </a:lnTo>
                    <a:lnTo>
                      <a:pt x="11449" y="1945"/>
                    </a:lnTo>
                    <a:lnTo>
                      <a:pt x="11454" y="1944"/>
                    </a:lnTo>
                    <a:lnTo>
                      <a:pt x="11459" y="1943"/>
                    </a:lnTo>
                    <a:lnTo>
                      <a:pt x="11650" y="1943"/>
                    </a:lnTo>
                    <a:lnTo>
                      <a:pt x="11650" y="1943"/>
                    </a:lnTo>
                    <a:lnTo>
                      <a:pt x="11655" y="1944"/>
                    </a:lnTo>
                    <a:lnTo>
                      <a:pt x="11660" y="1945"/>
                    </a:lnTo>
                    <a:lnTo>
                      <a:pt x="11663" y="1948"/>
                    </a:lnTo>
                    <a:lnTo>
                      <a:pt x="11667" y="1950"/>
                    </a:lnTo>
                    <a:lnTo>
                      <a:pt x="11670" y="1954"/>
                    </a:lnTo>
                    <a:lnTo>
                      <a:pt x="11673" y="1958"/>
                    </a:lnTo>
                    <a:lnTo>
                      <a:pt x="11674" y="1962"/>
                    </a:lnTo>
                    <a:lnTo>
                      <a:pt x="11674" y="1967"/>
                    </a:lnTo>
                    <a:lnTo>
                      <a:pt x="11674" y="1967"/>
                    </a:lnTo>
                    <a:lnTo>
                      <a:pt x="11674" y="1971"/>
                    </a:lnTo>
                    <a:lnTo>
                      <a:pt x="11673" y="1976"/>
                    </a:lnTo>
                    <a:lnTo>
                      <a:pt x="11670" y="1981"/>
                    </a:lnTo>
                    <a:lnTo>
                      <a:pt x="11667" y="1985"/>
                    </a:lnTo>
                    <a:lnTo>
                      <a:pt x="11663" y="1987"/>
                    </a:lnTo>
                    <a:lnTo>
                      <a:pt x="11660" y="1989"/>
                    </a:lnTo>
                    <a:lnTo>
                      <a:pt x="11655" y="1990"/>
                    </a:lnTo>
                    <a:lnTo>
                      <a:pt x="11650" y="1992"/>
                    </a:lnTo>
                    <a:lnTo>
                      <a:pt x="11650" y="1992"/>
                    </a:lnTo>
                    <a:close/>
                    <a:moveTo>
                      <a:pt x="11098" y="1992"/>
                    </a:moveTo>
                    <a:lnTo>
                      <a:pt x="10906" y="1992"/>
                    </a:lnTo>
                    <a:lnTo>
                      <a:pt x="10906" y="1992"/>
                    </a:lnTo>
                    <a:lnTo>
                      <a:pt x="10901" y="1990"/>
                    </a:lnTo>
                    <a:lnTo>
                      <a:pt x="10896" y="1989"/>
                    </a:lnTo>
                    <a:lnTo>
                      <a:pt x="10893" y="1987"/>
                    </a:lnTo>
                    <a:lnTo>
                      <a:pt x="10889" y="1985"/>
                    </a:lnTo>
                    <a:lnTo>
                      <a:pt x="10887" y="1981"/>
                    </a:lnTo>
                    <a:lnTo>
                      <a:pt x="10884" y="1976"/>
                    </a:lnTo>
                    <a:lnTo>
                      <a:pt x="10882" y="1971"/>
                    </a:lnTo>
                    <a:lnTo>
                      <a:pt x="10882" y="1967"/>
                    </a:lnTo>
                    <a:lnTo>
                      <a:pt x="10882" y="1967"/>
                    </a:lnTo>
                    <a:lnTo>
                      <a:pt x="10882" y="1962"/>
                    </a:lnTo>
                    <a:lnTo>
                      <a:pt x="10884" y="1958"/>
                    </a:lnTo>
                    <a:lnTo>
                      <a:pt x="10887" y="1954"/>
                    </a:lnTo>
                    <a:lnTo>
                      <a:pt x="10889" y="1950"/>
                    </a:lnTo>
                    <a:lnTo>
                      <a:pt x="10893" y="1948"/>
                    </a:lnTo>
                    <a:lnTo>
                      <a:pt x="10896" y="1945"/>
                    </a:lnTo>
                    <a:lnTo>
                      <a:pt x="10901" y="1944"/>
                    </a:lnTo>
                    <a:lnTo>
                      <a:pt x="10906" y="1943"/>
                    </a:lnTo>
                    <a:lnTo>
                      <a:pt x="11098" y="1943"/>
                    </a:lnTo>
                    <a:lnTo>
                      <a:pt x="11098" y="1943"/>
                    </a:lnTo>
                    <a:lnTo>
                      <a:pt x="11103" y="1944"/>
                    </a:lnTo>
                    <a:lnTo>
                      <a:pt x="11108" y="1945"/>
                    </a:lnTo>
                    <a:lnTo>
                      <a:pt x="11112" y="1948"/>
                    </a:lnTo>
                    <a:lnTo>
                      <a:pt x="11115" y="1950"/>
                    </a:lnTo>
                    <a:lnTo>
                      <a:pt x="11117" y="1954"/>
                    </a:lnTo>
                    <a:lnTo>
                      <a:pt x="11120" y="1958"/>
                    </a:lnTo>
                    <a:lnTo>
                      <a:pt x="11122" y="1962"/>
                    </a:lnTo>
                    <a:lnTo>
                      <a:pt x="11122" y="1967"/>
                    </a:lnTo>
                    <a:lnTo>
                      <a:pt x="11122" y="1967"/>
                    </a:lnTo>
                    <a:lnTo>
                      <a:pt x="11122" y="1971"/>
                    </a:lnTo>
                    <a:lnTo>
                      <a:pt x="11120" y="1976"/>
                    </a:lnTo>
                    <a:lnTo>
                      <a:pt x="11117" y="1981"/>
                    </a:lnTo>
                    <a:lnTo>
                      <a:pt x="11115" y="1985"/>
                    </a:lnTo>
                    <a:lnTo>
                      <a:pt x="11112" y="1987"/>
                    </a:lnTo>
                    <a:lnTo>
                      <a:pt x="11108" y="1989"/>
                    </a:lnTo>
                    <a:lnTo>
                      <a:pt x="11103" y="1990"/>
                    </a:lnTo>
                    <a:lnTo>
                      <a:pt x="11098" y="1992"/>
                    </a:lnTo>
                    <a:lnTo>
                      <a:pt x="11098" y="1992"/>
                    </a:lnTo>
                    <a:close/>
                    <a:moveTo>
                      <a:pt x="10546" y="1992"/>
                    </a:moveTo>
                    <a:lnTo>
                      <a:pt x="10354" y="1992"/>
                    </a:lnTo>
                    <a:lnTo>
                      <a:pt x="10354" y="1992"/>
                    </a:lnTo>
                    <a:lnTo>
                      <a:pt x="10350" y="1990"/>
                    </a:lnTo>
                    <a:lnTo>
                      <a:pt x="10345" y="1989"/>
                    </a:lnTo>
                    <a:lnTo>
                      <a:pt x="10341" y="1987"/>
                    </a:lnTo>
                    <a:lnTo>
                      <a:pt x="10338" y="1985"/>
                    </a:lnTo>
                    <a:lnTo>
                      <a:pt x="10334" y="1981"/>
                    </a:lnTo>
                    <a:lnTo>
                      <a:pt x="10332" y="1976"/>
                    </a:lnTo>
                    <a:lnTo>
                      <a:pt x="10331" y="1971"/>
                    </a:lnTo>
                    <a:lnTo>
                      <a:pt x="10331" y="1967"/>
                    </a:lnTo>
                    <a:lnTo>
                      <a:pt x="10331" y="1967"/>
                    </a:lnTo>
                    <a:lnTo>
                      <a:pt x="10331" y="1962"/>
                    </a:lnTo>
                    <a:lnTo>
                      <a:pt x="10332" y="1958"/>
                    </a:lnTo>
                    <a:lnTo>
                      <a:pt x="10334" y="1954"/>
                    </a:lnTo>
                    <a:lnTo>
                      <a:pt x="10338" y="1950"/>
                    </a:lnTo>
                    <a:lnTo>
                      <a:pt x="10341" y="1948"/>
                    </a:lnTo>
                    <a:lnTo>
                      <a:pt x="10345" y="1945"/>
                    </a:lnTo>
                    <a:lnTo>
                      <a:pt x="10350" y="1944"/>
                    </a:lnTo>
                    <a:lnTo>
                      <a:pt x="10354" y="1943"/>
                    </a:lnTo>
                    <a:lnTo>
                      <a:pt x="10546" y="1943"/>
                    </a:lnTo>
                    <a:lnTo>
                      <a:pt x="10546" y="1943"/>
                    </a:lnTo>
                    <a:lnTo>
                      <a:pt x="10550" y="1944"/>
                    </a:lnTo>
                    <a:lnTo>
                      <a:pt x="10555" y="1945"/>
                    </a:lnTo>
                    <a:lnTo>
                      <a:pt x="10560" y="1948"/>
                    </a:lnTo>
                    <a:lnTo>
                      <a:pt x="10564" y="1950"/>
                    </a:lnTo>
                    <a:lnTo>
                      <a:pt x="10566" y="1954"/>
                    </a:lnTo>
                    <a:lnTo>
                      <a:pt x="10568" y="1958"/>
                    </a:lnTo>
                    <a:lnTo>
                      <a:pt x="10569" y="1962"/>
                    </a:lnTo>
                    <a:lnTo>
                      <a:pt x="10571" y="1967"/>
                    </a:lnTo>
                    <a:lnTo>
                      <a:pt x="10571" y="1967"/>
                    </a:lnTo>
                    <a:lnTo>
                      <a:pt x="10569" y="1971"/>
                    </a:lnTo>
                    <a:lnTo>
                      <a:pt x="10568" y="1976"/>
                    </a:lnTo>
                    <a:lnTo>
                      <a:pt x="10566" y="1981"/>
                    </a:lnTo>
                    <a:lnTo>
                      <a:pt x="10564" y="1985"/>
                    </a:lnTo>
                    <a:lnTo>
                      <a:pt x="10560" y="1987"/>
                    </a:lnTo>
                    <a:lnTo>
                      <a:pt x="10555" y="1989"/>
                    </a:lnTo>
                    <a:lnTo>
                      <a:pt x="10550" y="1990"/>
                    </a:lnTo>
                    <a:lnTo>
                      <a:pt x="10546" y="1992"/>
                    </a:lnTo>
                    <a:lnTo>
                      <a:pt x="10546" y="1992"/>
                    </a:lnTo>
                    <a:close/>
                    <a:moveTo>
                      <a:pt x="9994" y="1992"/>
                    </a:moveTo>
                    <a:lnTo>
                      <a:pt x="9803" y="1992"/>
                    </a:lnTo>
                    <a:lnTo>
                      <a:pt x="9803" y="1992"/>
                    </a:lnTo>
                    <a:lnTo>
                      <a:pt x="9798" y="1990"/>
                    </a:lnTo>
                    <a:lnTo>
                      <a:pt x="9793" y="1989"/>
                    </a:lnTo>
                    <a:lnTo>
                      <a:pt x="9788" y="1987"/>
                    </a:lnTo>
                    <a:lnTo>
                      <a:pt x="9785" y="1985"/>
                    </a:lnTo>
                    <a:lnTo>
                      <a:pt x="9782" y="1981"/>
                    </a:lnTo>
                    <a:lnTo>
                      <a:pt x="9780" y="1976"/>
                    </a:lnTo>
                    <a:lnTo>
                      <a:pt x="9779" y="1971"/>
                    </a:lnTo>
                    <a:lnTo>
                      <a:pt x="9778" y="1967"/>
                    </a:lnTo>
                    <a:lnTo>
                      <a:pt x="9778" y="1967"/>
                    </a:lnTo>
                    <a:lnTo>
                      <a:pt x="9779" y="1962"/>
                    </a:lnTo>
                    <a:lnTo>
                      <a:pt x="9780" y="1958"/>
                    </a:lnTo>
                    <a:lnTo>
                      <a:pt x="9782" y="1954"/>
                    </a:lnTo>
                    <a:lnTo>
                      <a:pt x="9785" y="1950"/>
                    </a:lnTo>
                    <a:lnTo>
                      <a:pt x="9788" y="1948"/>
                    </a:lnTo>
                    <a:lnTo>
                      <a:pt x="9793" y="1945"/>
                    </a:lnTo>
                    <a:lnTo>
                      <a:pt x="9798" y="1944"/>
                    </a:lnTo>
                    <a:lnTo>
                      <a:pt x="9803" y="1943"/>
                    </a:lnTo>
                    <a:lnTo>
                      <a:pt x="9994" y="1943"/>
                    </a:lnTo>
                    <a:lnTo>
                      <a:pt x="9994" y="1943"/>
                    </a:lnTo>
                    <a:lnTo>
                      <a:pt x="9999" y="1944"/>
                    </a:lnTo>
                    <a:lnTo>
                      <a:pt x="10004" y="1945"/>
                    </a:lnTo>
                    <a:lnTo>
                      <a:pt x="10007" y="1948"/>
                    </a:lnTo>
                    <a:lnTo>
                      <a:pt x="10011" y="1950"/>
                    </a:lnTo>
                    <a:lnTo>
                      <a:pt x="10014" y="1954"/>
                    </a:lnTo>
                    <a:lnTo>
                      <a:pt x="10017" y="1958"/>
                    </a:lnTo>
                    <a:lnTo>
                      <a:pt x="10018" y="1962"/>
                    </a:lnTo>
                    <a:lnTo>
                      <a:pt x="10018" y="1967"/>
                    </a:lnTo>
                    <a:lnTo>
                      <a:pt x="10018" y="1967"/>
                    </a:lnTo>
                    <a:lnTo>
                      <a:pt x="10018" y="1971"/>
                    </a:lnTo>
                    <a:lnTo>
                      <a:pt x="10017" y="1976"/>
                    </a:lnTo>
                    <a:lnTo>
                      <a:pt x="10014" y="1981"/>
                    </a:lnTo>
                    <a:lnTo>
                      <a:pt x="10011" y="1985"/>
                    </a:lnTo>
                    <a:lnTo>
                      <a:pt x="10007" y="1987"/>
                    </a:lnTo>
                    <a:lnTo>
                      <a:pt x="10004" y="1989"/>
                    </a:lnTo>
                    <a:lnTo>
                      <a:pt x="9999" y="1990"/>
                    </a:lnTo>
                    <a:lnTo>
                      <a:pt x="9994" y="1992"/>
                    </a:lnTo>
                    <a:lnTo>
                      <a:pt x="9994" y="1992"/>
                    </a:lnTo>
                    <a:close/>
                    <a:moveTo>
                      <a:pt x="9443" y="1992"/>
                    </a:moveTo>
                    <a:lnTo>
                      <a:pt x="9250" y="1992"/>
                    </a:lnTo>
                    <a:lnTo>
                      <a:pt x="9250" y="1992"/>
                    </a:lnTo>
                    <a:lnTo>
                      <a:pt x="9245" y="1990"/>
                    </a:lnTo>
                    <a:lnTo>
                      <a:pt x="9240" y="1989"/>
                    </a:lnTo>
                    <a:lnTo>
                      <a:pt x="9237" y="1987"/>
                    </a:lnTo>
                    <a:lnTo>
                      <a:pt x="9233" y="1985"/>
                    </a:lnTo>
                    <a:lnTo>
                      <a:pt x="9230" y="1981"/>
                    </a:lnTo>
                    <a:lnTo>
                      <a:pt x="9229" y="1976"/>
                    </a:lnTo>
                    <a:lnTo>
                      <a:pt x="9226" y="1971"/>
                    </a:lnTo>
                    <a:lnTo>
                      <a:pt x="9226" y="1967"/>
                    </a:lnTo>
                    <a:lnTo>
                      <a:pt x="9226" y="1967"/>
                    </a:lnTo>
                    <a:lnTo>
                      <a:pt x="9226" y="1962"/>
                    </a:lnTo>
                    <a:lnTo>
                      <a:pt x="9229" y="1958"/>
                    </a:lnTo>
                    <a:lnTo>
                      <a:pt x="9230" y="1954"/>
                    </a:lnTo>
                    <a:lnTo>
                      <a:pt x="9233" y="1950"/>
                    </a:lnTo>
                    <a:lnTo>
                      <a:pt x="9237" y="1948"/>
                    </a:lnTo>
                    <a:lnTo>
                      <a:pt x="9240" y="1945"/>
                    </a:lnTo>
                    <a:lnTo>
                      <a:pt x="9245" y="1944"/>
                    </a:lnTo>
                    <a:lnTo>
                      <a:pt x="9250" y="1943"/>
                    </a:lnTo>
                    <a:lnTo>
                      <a:pt x="9443" y="1943"/>
                    </a:lnTo>
                    <a:lnTo>
                      <a:pt x="9443" y="1943"/>
                    </a:lnTo>
                    <a:lnTo>
                      <a:pt x="9447" y="1944"/>
                    </a:lnTo>
                    <a:lnTo>
                      <a:pt x="9452" y="1945"/>
                    </a:lnTo>
                    <a:lnTo>
                      <a:pt x="9456" y="1948"/>
                    </a:lnTo>
                    <a:lnTo>
                      <a:pt x="9459" y="1950"/>
                    </a:lnTo>
                    <a:lnTo>
                      <a:pt x="9462" y="1954"/>
                    </a:lnTo>
                    <a:lnTo>
                      <a:pt x="9464" y="1958"/>
                    </a:lnTo>
                    <a:lnTo>
                      <a:pt x="9466" y="1962"/>
                    </a:lnTo>
                    <a:lnTo>
                      <a:pt x="9466" y="1967"/>
                    </a:lnTo>
                    <a:lnTo>
                      <a:pt x="9466" y="1967"/>
                    </a:lnTo>
                    <a:lnTo>
                      <a:pt x="9466" y="1971"/>
                    </a:lnTo>
                    <a:lnTo>
                      <a:pt x="9464" y="1976"/>
                    </a:lnTo>
                    <a:lnTo>
                      <a:pt x="9462" y="1981"/>
                    </a:lnTo>
                    <a:lnTo>
                      <a:pt x="9459" y="1985"/>
                    </a:lnTo>
                    <a:lnTo>
                      <a:pt x="9456" y="1987"/>
                    </a:lnTo>
                    <a:lnTo>
                      <a:pt x="9452" y="1989"/>
                    </a:lnTo>
                    <a:lnTo>
                      <a:pt x="9447" y="1990"/>
                    </a:lnTo>
                    <a:lnTo>
                      <a:pt x="9443" y="1992"/>
                    </a:lnTo>
                    <a:lnTo>
                      <a:pt x="9443" y="1992"/>
                    </a:lnTo>
                    <a:close/>
                    <a:moveTo>
                      <a:pt x="8890" y="1992"/>
                    </a:moveTo>
                    <a:lnTo>
                      <a:pt x="8698" y="1992"/>
                    </a:lnTo>
                    <a:lnTo>
                      <a:pt x="8698" y="1992"/>
                    </a:lnTo>
                    <a:lnTo>
                      <a:pt x="8694" y="1990"/>
                    </a:lnTo>
                    <a:lnTo>
                      <a:pt x="8689" y="1989"/>
                    </a:lnTo>
                    <a:lnTo>
                      <a:pt x="8685" y="1987"/>
                    </a:lnTo>
                    <a:lnTo>
                      <a:pt x="8682" y="1985"/>
                    </a:lnTo>
                    <a:lnTo>
                      <a:pt x="8678" y="1981"/>
                    </a:lnTo>
                    <a:lnTo>
                      <a:pt x="8676" y="1976"/>
                    </a:lnTo>
                    <a:lnTo>
                      <a:pt x="8675" y="1971"/>
                    </a:lnTo>
                    <a:lnTo>
                      <a:pt x="8675" y="1967"/>
                    </a:lnTo>
                    <a:lnTo>
                      <a:pt x="8675" y="1967"/>
                    </a:lnTo>
                    <a:lnTo>
                      <a:pt x="8675" y="1962"/>
                    </a:lnTo>
                    <a:lnTo>
                      <a:pt x="8676" y="1958"/>
                    </a:lnTo>
                    <a:lnTo>
                      <a:pt x="8678" y="1954"/>
                    </a:lnTo>
                    <a:lnTo>
                      <a:pt x="8682" y="1950"/>
                    </a:lnTo>
                    <a:lnTo>
                      <a:pt x="8685" y="1948"/>
                    </a:lnTo>
                    <a:lnTo>
                      <a:pt x="8689" y="1945"/>
                    </a:lnTo>
                    <a:lnTo>
                      <a:pt x="8694" y="1944"/>
                    </a:lnTo>
                    <a:lnTo>
                      <a:pt x="8698" y="1943"/>
                    </a:lnTo>
                    <a:lnTo>
                      <a:pt x="8890" y="1943"/>
                    </a:lnTo>
                    <a:lnTo>
                      <a:pt x="8890" y="1943"/>
                    </a:lnTo>
                    <a:lnTo>
                      <a:pt x="8894" y="1944"/>
                    </a:lnTo>
                    <a:lnTo>
                      <a:pt x="8899" y="1945"/>
                    </a:lnTo>
                    <a:lnTo>
                      <a:pt x="8904" y="1948"/>
                    </a:lnTo>
                    <a:lnTo>
                      <a:pt x="8908" y="1950"/>
                    </a:lnTo>
                    <a:lnTo>
                      <a:pt x="8910" y="1954"/>
                    </a:lnTo>
                    <a:lnTo>
                      <a:pt x="8912" y="1958"/>
                    </a:lnTo>
                    <a:lnTo>
                      <a:pt x="8914" y="1962"/>
                    </a:lnTo>
                    <a:lnTo>
                      <a:pt x="8915" y="1967"/>
                    </a:lnTo>
                    <a:lnTo>
                      <a:pt x="8915" y="1967"/>
                    </a:lnTo>
                    <a:lnTo>
                      <a:pt x="8914" y="1971"/>
                    </a:lnTo>
                    <a:lnTo>
                      <a:pt x="8912" y="1976"/>
                    </a:lnTo>
                    <a:lnTo>
                      <a:pt x="8910" y="1981"/>
                    </a:lnTo>
                    <a:lnTo>
                      <a:pt x="8908" y="1985"/>
                    </a:lnTo>
                    <a:lnTo>
                      <a:pt x="8904" y="1987"/>
                    </a:lnTo>
                    <a:lnTo>
                      <a:pt x="8899" y="1989"/>
                    </a:lnTo>
                    <a:lnTo>
                      <a:pt x="8894" y="1990"/>
                    </a:lnTo>
                    <a:lnTo>
                      <a:pt x="8890" y="1992"/>
                    </a:lnTo>
                    <a:lnTo>
                      <a:pt x="8890" y="1992"/>
                    </a:lnTo>
                    <a:close/>
                    <a:moveTo>
                      <a:pt x="8338" y="1992"/>
                    </a:moveTo>
                    <a:lnTo>
                      <a:pt x="8147" y="1992"/>
                    </a:lnTo>
                    <a:lnTo>
                      <a:pt x="8147" y="1992"/>
                    </a:lnTo>
                    <a:lnTo>
                      <a:pt x="8141" y="1990"/>
                    </a:lnTo>
                    <a:lnTo>
                      <a:pt x="8137" y="1989"/>
                    </a:lnTo>
                    <a:lnTo>
                      <a:pt x="8132" y="1987"/>
                    </a:lnTo>
                    <a:lnTo>
                      <a:pt x="8129" y="1985"/>
                    </a:lnTo>
                    <a:lnTo>
                      <a:pt x="8127" y="1981"/>
                    </a:lnTo>
                    <a:lnTo>
                      <a:pt x="8124" y="1976"/>
                    </a:lnTo>
                    <a:lnTo>
                      <a:pt x="8123" y="1971"/>
                    </a:lnTo>
                    <a:lnTo>
                      <a:pt x="8122" y="1967"/>
                    </a:lnTo>
                    <a:lnTo>
                      <a:pt x="8122" y="1967"/>
                    </a:lnTo>
                    <a:lnTo>
                      <a:pt x="8123" y="1962"/>
                    </a:lnTo>
                    <a:lnTo>
                      <a:pt x="8124" y="1958"/>
                    </a:lnTo>
                    <a:lnTo>
                      <a:pt x="8127" y="1954"/>
                    </a:lnTo>
                    <a:lnTo>
                      <a:pt x="8129" y="1950"/>
                    </a:lnTo>
                    <a:lnTo>
                      <a:pt x="8132" y="1948"/>
                    </a:lnTo>
                    <a:lnTo>
                      <a:pt x="8137" y="1945"/>
                    </a:lnTo>
                    <a:lnTo>
                      <a:pt x="8141" y="1944"/>
                    </a:lnTo>
                    <a:lnTo>
                      <a:pt x="8147" y="1943"/>
                    </a:lnTo>
                    <a:lnTo>
                      <a:pt x="8338" y="1943"/>
                    </a:lnTo>
                    <a:lnTo>
                      <a:pt x="8338" y="1943"/>
                    </a:lnTo>
                    <a:lnTo>
                      <a:pt x="8343" y="1944"/>
                    </a:lnTo>
                    <a:lnTo>
                      <a:pt x="8348" y="1945"/>
                    </a:lnTo>
                    <a:lnTo>
                      <a:pt x="8351" y="1948"/>
                    </a:lnTo>
                    <a:lnTo>
                      <a:pt x="8355" y="1950"/>
                    </a:lnTo>
                    <a:lnTo>
                      <a:pt x="8358" y="1954"/>
                    </a:lnTo>
                    <a:lnTo>
                      <a:pt x="8361" y="1958"/>
                    </a:lnTo>
                    <a:lnTo>
                      <a:pt x="8362" y="1962"/>
                    </a:lnTo>
                    <a:lnTo>
                      <a:pt x="8362" y="1967"/>
                    </a:lnTo>
                    <a:lnTo>
                      <a:pt x="8362" y="1967"/>
                    </a:lnTo>
                    <a:lnTo>
                      <a:pt x="8362" y="1971"/>
                    </a:lnTo>
                    <a:lnTo>
                      <a:pt x="8361" y="1976"/>
                    </a:lnTo>
                    <a:lnTo>
                      <a:pt x="8358" y="1981"/>
                    </a:lnTo>
                    <a:lnTo>
                      <a:pt x="8355" y="1985"/>
                    </a:lnTo>
                    <a:lnTo>
                      <a:pt x="8351" y="1987"/>
                    </a:lnTo>
                    <a:lnTo>
                      <a:pt x="8348" y="1989"/>
                    </a:lnTo>
                    <a:lnTo>
                      <a:pt x="8343" y="1990"/>
                    </a:lnTo>
                    <a:lnTo>
                      <a:pt x="8338" y="1992"/>
                    </a:lnTo>
                    <a:lnTo>
                      <a:pt x="8338" y="1992"/>
                    </a:lnTo>
                    <a:close/>
                    <a:moveTo>
                      <a:pt x="7787" y="1992"/>
                    </a:moveTo>
                    <a:lnTo>
                      <a:pt x="7594" y="1992"/>
                    </a:lnTo>
                    <a:lnTo>
                      <a:pt x="7594" y="1992"/>
                    </a:lnTo>
                    <a:lnTo>
                      <a:pt x="7589" y="1990"/>
                    </a:lnTo>
                    <a:lnTo>
                      <a:pt x="7584" y="1989"/>
                    </a:lnTo>
                    <a:lnTo>
                      <a:pt x="7581" y="1987"/>
                    </a:lnTo>
                    <a:lnTo>
                      <a:pt x="7577" y="1985"/>
                    </a:lnTo>
                    <a:lnTo>
                      <a:pt x="7574" y="1981"/>
                    </a:lnTo>
                    <a:lnTo>
                      <a:pt x="7573" y="1976"/>
                    </a:lnTo>
                    <a:lnTo>
                      <a:pt x="7570" y="1971"/>
                    </a:lnTo>
                    <a:lnTo>
                      <a:pt x="7570" y="1967"/>
                    </a:lnTo>
                    <a:lnTo>
                      <a:pt x="7570" y="1967"/>
                    </a:lnTo>
                    <a:lnTo>
                      <a:pt x="7570" y="1962"/>
                    </a:lnTo>
                    <a:lnTo>
                      <a:pt x="7573" y="1958"/>
                    </a:lnTo>
                    <a:lnTo>
                      <a:pt x="7574" y="1954"/>
                    </a:lnTo>
                    <a:lnTo>
                      <a:pt x="7577" y="1950"/>
                    </a:lnTo>
                    <a:lnTo>
                      <a:pt x="7581" y="1948"/>
                    </a:lnTo>
                    <a:lnTo>
                      <a:pt x="7584" y="1945"/>
                    </a:lnTo>
                    <a:lnTo>
                      <a:pt x="7589" y="1944"/>
                    </a:lnTo>
                    <a:lnTo>
                      <a:pt x="7594" y="1943"/>
                    </a:lnTo>
                    <a:lnTo>
                      <a:pt x="7787" y="1943"/>
                    </a:lnTo>
                    <a:lnTo>
                      <a:pt x="7787" y="1943"/>
                    </a:lnTo>
                    <a:lnTo>
                      <a:pt x="7791" y="1944"/>
                    </a:lnTo>
                    <a:lnTo>
                      <a:pt x="7796" y="1945"/>
                    </a:lnTo>
                    <a:lnTo>
                      <a:pt x="7800" y="1948"/>
                    </a:lnTo>
                    <a:lnTo>
                      <a:pt x="7803" y="1950"/>
                    </a:lnTo>
                    <a:lnTo>
                      <a:pt x="7806" y="1954"/>
                    </a:lnTo>
                    <a:lnTo>
                      <a:pt x="7808" y="1958"/>
                    </a:lnTo>
                    <a:lnTo>
                      <a:pt x="7810" y="1962"/>
                    </a:lnTo>
                    <a:lnTo>
                      <a:pt x="7810" y="1967"/>
                    </a:lnTo>
                    <a:lnTo>
                      <a:pt x="7810" y="1967"/>
                    </a:lnTo>
                    <a:lnTo>
                      <a:pt x="7810" y="1971"/>
                    </a:lnTo>
                    <a:lnTo>
                      <a:pt x="7808" y="1976"/>
                    </a:lnTo>
                    <a:lnTo>
                      <a:pt x="7806" y="1981"/>
                    </a:lnTo>
                    <a:lnTo>
                      <a:pt x="7803" y="1985"/>
                    </a:lnTo>
                    <a:lnTo>
                      <a:pt x="7800" y="1987"/>
                    </a:lnTo>
                    <a:lnTo>
                      <a:pt x="7796" y="1989"/>
                    </a:lnTo>
                    <a:lnTo>
                      <a:pt x="7791" y="1990"/>
                    </a:lnTo>
                    <a:lnTo>
                      <a:pt x="7787" y="1992"/>
                    </a:lnTo>
                    <a:lnTo>
                      <a:pt x="7787" y="1992"/>
                    </a:lnTo>
                    <a:close/>
                    <a:moveTo>
                      <a:pt x="7234" y="1992"/>
                    </a:moveTo>
                    <a:lnTo>
                      <a:pt x="7042" y="1992"/>
                    </a:lnTo>
                    <a:lnTo>
                      <a:pt x="7042" y="1992"/>
                    </a:lnTo>
                    <a:lnTo>
                      <a:pt x="7038" y="1990"/>
                    </a:lnTo>
                    <a:lnTo>
                      <a:pt x="7033" y="1989"/>
                    </a:lnTo>
                    <a:lnTo>
                      <a:pt x="7029" y="1987"/>
                    </a:lnTo>
                    <a:lnTo>
                      <a:pt x="7026" y="1985"/>
                    </a:lnTo>
                    <a:lnTo>
                      <a:pt x="7022" y="1981"/>
                    </a:lnTo>
                    <a:lnTo>
                      <a:pt x="7020" y="1976"/>
                    </a:lnTo>
                    <a:lnTo>
                      <a:pt x="7019" y="1971"/>
                    </a:lnTo>
                    <a:lnTo>
                      <a:pt x="7019" y="1967"/>
                    </a:lnTo>
                    <a:lnTo>
                      <a:pt x="7019" y="1967"/>
                    </a:lnTo>
                    <a:lnTo>
                      <a:pt x="7019" y="1962"/>
                    </a:lnTo>
                    <a:lnTo>
                      <a:pt x="7020" y="1958"/>
                    </a:lnTo>
                    <a:lnTo>
                      <a:pt x="7022" y="1954"/>
                    </a:lnTo>
                    <a:lnTo>
                      <a:pt x="7026" y="1950"/>
                    </a:lnTo>
                    <a:lnTo>
                      <a:pt x="7029" y="1948"/>
                    </a:lnTo>
                    <a:lnTo>
                      <a:pt x="7033" y="1945"/>
                    </a:lnTo>
                    <a:lnTo>
                      <a:pt x="7038" y="1944"/>
                    </a:lnTo>
                    <a:lnTo>
                      <a:pt x="7042" y="1943"/>
                    </a:lnTo>
                    <a:lnTo>
                      <a:pt x="7234" y="1943"/>
                    </a:lnTo>
                    <a:lnTo>
                      <a:pt x="7234" y="1943"/>
                    </a:lnTo>
                    <a:lnTo>
                      <a:pt x="7239" y="1944"/>
                    </a:lnTo>
                    <a:lnTo>
                      <a:pt x="7243" y="1945"/>
                    </a:lnTo>
                    <a:lnTo>
                      <a:pt x="7248" y="1948"/>
                    </a:lnTo>
                    <a:lnTo>
                      <a:pt x="7252" y="1950"/>
                    </a:lnTo>
                    <a:lnTo>
                      <a:pt x="7254" y="1954"/>
                    </a:lnTo>
                    <a:lnTo>
                      <a:pt x="7256" y="1958"/>
                    </a:lnTo>
                    <a:lnTo>
                      <a:pt x="7258" y="1962"/>
                    </a:lnTo>
                    <a:lnTo>
                      <a:pt x="7259" y="1967"/>
                    </a:lnTo>
                    <a:lnTo>
                      <a:pt x="7259" y="1967"/>
                    </a:lnTo>
                    <a:lnTo>
                      <a:pt x="7258" y="1971"/>
                    </a:lnTo>
                    <a:lnTo>
                      <a:pt x="7256" y="1976"/>
                    </a:lnTo>
                    <a:lnTo>
                      <a:pt x="7254" y="1981"/>
                    </a:lnTo>
                    <a:lnTo>
                      <a:pt x="7252" y="1985"/>
                    </a:lnTo>
                    <a:lnTo>
                      <a:pt x="7248" y="1987"/>
                    </a:lnTo>
                    <a:lnTo>
                      <a:pt x="7243" y="1989"/>
                    </a:lnTo>
                    <a:lnTo>
                      <a:pt x="7239" y="1990"/>
                    </a:lnTo>
                    <a:lnTo>
                      <a:pt x="7234" y="1992"/>
                    </a:lnTo>
                    <a:lnTo>
                      <a:pt x="7234" y="1992"/>
                    </a:lnTo>
                    <a:close/>
                    <a:moveTo>
                      <a:pt x="6682" y="1992"/>
                    </a:moveTo>
                    <a:lnTo>
                      <a:pt x="6491" y="1992"/>
                    </a:lnTo>
                    <a:lnTo>
                      <a:pt x="6491" y="1992"/>
                    </a:lnTo>
                    <a:lnTo>
                      <a:pt x="6485" y="1990"/>
                    </a:lnTo>
                    <a:lnTo>
                      <a:pt x="6481" y="1989"/>
                    </a:lnTo>
                    <a:lnTo>
                      <a:pt x="6477" y="1987"/>
                    </a:lnTo>
                    <a:lnTo>
                      <a:pt x="6473" y="1985"/>
                    </a:lnTo>
                    <a:lnTo>
                      <a:pt x="6471" y="1981"/>
                    </a:lnTo>
                    <a:lnTo>
                      <a:pt x="6468" y="1976"/>
                    </a:lnTo>
                    <a:lnTo>
                      <a:pt x="6467" y="1971"/>
                    </a:lnTo>
                    <a:lnTo>
                      <a:pt x="6466" y="1967"/>
                    </a:lnTo>
                    <a:lnTo>
                      <a:pt x="6466" y="1967"/>
                    </a:lnTo>
                    <a:lnTo>
                      <a:pt x="6467" y="1962"/>
                    </a:lnTo>
                    <a:lnTo>
                      <a:pt x="6468" y="1958"/>
                    </a:lnTo>
                    <a:lnTo>
                      <a:pt x="6471" y="1954"/>
                    </a:lnTo>
                    <a:lnTo>
                      <a:pt x="6473" y="1950"/>
                    </a:lnTo>
                    <a:lnTo>
                      <a:pt x="6477" y="1948"/>
                    </a:lnTo>
                    <a:lnTo>
                      <a:pt x="6481" y="1945"/>
                    </a:lnTo>
                    <a:lnTo>
                      <a:pt x="6485" y="1944"/>
                    </a:lnTo>
                    <a:lnTo>
                      <a:pt x="6491" y="1943"/>
                    </a:lnTo>
                    <a:lnTo>
                      <a:pt x="6682" y="1943"/>
                    </a:lnTo>
                    <a:lnTo>
                      <a:pt x="6682" y="1943"/>
                    </a:lnTo>
                    <a:lnTo>
                      <a:pt x="6687" y="1944"/>
                    </a:lnTo>
                    <a:lnTo>
                      <a:pt x="6692" y="1945"/>
                    </a:lnTo>
                    <a:lnTo>
                      <a:pt x="6695" y="1948"/>
                    </a:lnTo>
                    <a:lnTo>
                      <a:pt x="6699" y="1950"/>
                    </a:lnTo>
                    <a:lnTo>
                      <a:pt x="6702" y="1954"/>
                    </a:lnTo>
                    <a:lnTo>
                      <a:pt x="6705" y="1958"/>
                    </a:lnTo>
                    <a:lnTo>
                      <a:pt x="6706" y="1962"/>
                    </a:lnTo>
                    <a:lnTo>
                      <a:pt x="6706" y="1967"/>
                    </a:lnTo>
                    <a:lnTo>
                      <a:pt x="6706" y="1967"/>
                    </a:lnTo>
                    <a:lnTo>
                      <a:pt x="6706" y="1971"/>
                    </a:lnTo>
                    <a:lnTo>
                      <a:pt x="6705" y="1976"/>
                    </a:lnTo>
                    <a:lnTo>
                      <a:pt x="6702" y="1981"/>
                    </a:lnTo>
                    <a:lnTo>
                      <a:pt x="6699" y="1985"/>
                    </a:lnTo>
                    <a:lnTo>
                      <a:pt x="6695" y="1987"/>
                    </a:lnTo>
                    <a:lnTo>
                      <a:pt x="6692" y="1989"/>
                    </a:lnTo>
                    <a:lnTo>
                      <a:pt x="6687" y="1990"/>
                    </a:lnTo>
                    <a:lnTo>
                      <a:pt x="6682" y="1992"/>
                    </a:lnTo>
                    <a:lnTo>
                      <a:pt x="6682" y="1992"/>
                    </a:lnTo>
                    <a:close/>
                    <a:moveTo>
                      <a:pt x="6131" y="1992"/>
                    </a:moveTo>
                    <a:lnTo>
                      <a:pt x="5938" y="1992"/>
                    </a:lnTo>
                    <a:lnTo>
                      <a:pt x="5938" y="1992"/>
                    </a:lnTo>
                    <a:lnTo>
                      <a:pt x="5933" y="1990"/>
                    </a:lnTo>
                    <a:lnTo>
                      <a:pt x="5928" y="1989"/>
                    </a:lnTo>
                    <a:lnTo>
                      <a:pt x="5925" y="1987"/>
                    </a:lnTo>
                    <a:lnTo>
                      <a:pt x="5921" y="1985"/>
                    </a:lnTo>
                    <a:lnTo>
                      <a:pt x="5918" y="1981"/>
                    </a:lnTo>
                    <a:lnTo>
                      <a:pt x="5917" y="1976"/>
                    </a:lnTo>
                    <a:lnTo>
                      <a:pt x="5914" y="1971"/>
                    </a:lnTo>
                    <a:lnTo>
                      <a:pt x="5914" y="1967"/>
                    </a:lnTo>
                    <a:lnTo>
                      <a:pt x="5914" y="1967"/>
                    </a:lnTo>
                    <a:lnTo>
                      <a:pt x="5914" y="1962"/>
                    </a:lnTo>
                    <a:lnTo>
                      <a:pt x="5917" y="1958"/>
                    </a:lnTo>
                    <a:lnTo>
                      <a:pt x="5918" y="1954"/>
                    </a:lnTo>
                    <a:lnTo>
                      <a:pt x="5921" y="1950"/>
                    </a:lnTo>
                    <a:lnTo>
                      <a:pt x="5925" y="1948"/>
                    </a:lnTo>
                    <a:lnTo>
                      <a:pt x="5928" y="1945"/>
                    </a:lnTo>
                    <a:lnTo>
                      <a:pt x="5933" y="1944"/>
                    </a:lnTo>
                    <a:lnTo>
                      <a:pt x="5938" y="1943"/>
                    </a:lnTo>
                    <a:lnTo>
                      <a:pt x="6131" y="1943"/>
                    </a:lnTo>
                    <a:lnTo>
                      <a:pt x="6131" y="1943"/>
                    </a:lnTo>
                    <a:lnTo>
                      <a:pt x="6135" y="1944"/>
                    </a:lnTo>
                    <a:lnTo>
                      <a:pt x="6140" y="1945"/>
                    </a:lnTo>
                    <a:lnTo>
                      <a:pt x="6144" y="1948"/>
                    </a:lnTo>
                    <a:lnTo>
                      <a:pt x="6147" y="1950"/>
                    </a:lnTo>
                    <a:lnTo>
                      <a:pt x="6150" y="1954"/>
                    </a:lnTo>
                    <a:lnTo>
                      <a:pt x="6152" y="1958"/>
                    </a:lnTo>
                    <a:lnTo>
                      <a:pt x="6154" y="1962"/>
                    </a:lnTo>
                    <a:lnTo>
                      <a:pt x="6154" y="1967"/>
                    </a:lnTo>
                    <a:lnTo>
                      <a:pt x="6154" y="1967"/>
                    </a:lnTo>
                    <a:lnTo>
                      <a:pt x="6154" y="1971"/>
                    </a:lnTo>
                    <a:lnTo>
                      <a:pt x="6152" y="1976"/>
                    </a:lnTo>
                    <a:lnTo>
                      <a:pt x="6150" y="1981"/>
                    </a:lnTo>
                    <a:lnTo>
                      <a:pt x="6147" y="1985"/>
                    </a:lnTo>
                    <a:lnTo>
                      <a:pt x="6144" y="1987"/>
                    </a:lnTo>
                    <a:lnTo>
                      <a:pt x="6140" y="1989"/>
                    </a:lnTo>
                    <a:lnTo>
                      <a:pt x="6135" y="1990"/>
                    </a:lnTo>
                    <a:lnTo>
                      <a:pt x="6131" y="1992"/>
                    </a:lnTo>
                    <a:lnTo>
                      <a:pt x="6131" y="1992"/>
                    </a:lnTo>
                    <a:close/>
                    <a:moveTo>
                      <a:pt x="5578" y="1992"/>
                    </a:moveTo>
                    <a:lnTo>
                      <a:pt x="5386" y="1992"/>
                    </a:lnTo>
                    <a:lnTo>
                      <a:pt x="5386" y="1992"/>
                    </a:lnTo>
                    <a:lnTo>
                      <a:pt x="5382" y="1990"/>
                    </a:lnTo>
                    <a:lnTo>
                      <a:pt x="5377" y="1989"/>
                    </a:lnTo>
                    <a:lnTo>
                      <a:pt x="5373" y="1987"/>
                    </a:lnTo>
                    <a:lnTo>
                      <a:pt x="5370" y="1985"/>
                    </a:lnTo>
                    <a:lnTo>
                      <a:pt x="5366" y="1981"/>
                    </a:lnTo>
                    <a:lnTo>
                      <a:pt x="5364" y="1976"/>
                    </a:lnTo>
                    <a:lnTo>
                      <a:pt x="5363" y="1971"/>
                    </a:lnTo>
                    <a:lnTo>
                      <a:pt x="5363" y="1967"/>
                    </a:lnTo>
                    <a:lnTo>
                      <a:pt x="5363" y="1967"/>
                    </a:lnTo>
                    <a:lnTo>
                      <a:pt x="5363" y="1962"/>
                    </a:lnTo>
                    <a:lnTo>
                      <a:pt x="5364" y="1958"/>
                    </a:lnTo>
                    <a:lnTo>
                      <a:pt x="5366" y="1954"/>
                    </a:lnTo>
                    <a:lnTo>
                      <a:pt x="5370" y="1950"/>
                    </a:lnTo>
                    <a:lnTo>
                      <a:pt x="5373" y="1948"/>
                    </a:lnTo>
                    <a:lnTo>
                      <a:pt x="5377" y="1945"/>
                    </a:lnTo>
                    <a:lnTo>
                      <a:pt x="5382" y="1944"/>
                    </a:lnTo>
                    <a:lnTo>
                      <a:pt x="5386" y="1943"/>
                    </a:lnTo>
                    <a:lnTo>
                      <a:pt x="5578" y="1943"/>
                    </a:lnTo>
                    <a:lnTo>
                      <a:pt x="5578" y="1943"/>
                    </a:lnTo>
                    <a:lnTo>
                      <a:pt x="5583" y="1944"/>
                    </a:lnTo>
                    <a:lnTo>
                      <a:pt x="5587" y="1945"/>
                    </a:lnTo>
                    <a:lnTo>
                      <a:pt x="5592" y="1948"/>
                    </a:lnTo>
                    <a:lnTo>
                      <a:pt x="5596" y="1950"/>
                    </a:lnTo>
                    <a:lnTo>
                      <a:pt x="5598" y="1954"/>
                    </a:lnTo>
                    <a:lnTo>
                      <a:pt x="5600" y="1958"/>
                    </a:lnTo>
                    <a:lnTo>
                      <a:pt x="5602" y="1962"/>
                    </a:lnTo>
                    <a:lnTo>
                      <a:pt x="5603" y="1967"/>
                    </a:lnTo>
                    <a:lnTo>
                      <a:pt x="5603" y="1967"/>
                    </a:lnTo>
                    <a:lnTo>
                      <a:pt x="5602" y="1971"/>
                    </a:lnTo>
                    <a:lnTo>
                      <a:pt x="5600" y="1976"/>
                    </a:lnTo>
                    <a:lnTo>
                      <a:pt x="5598" y="1981"/>
                    </a:lnTo>
                    <a:lnTo>
                      <a:pt x="5596" y="1985"/>
                    </a:lnTo>
                    <a:lnTo>
                      <a:pt x="5592" y="1987"/>
                    </a:lnTo>
                    <a:lnTo>
                      <a:pt x="5587" y="1989"/>
                    </a:lnTo>
                    <a:lnTo>
                      <a:pt x="5583" y="1990"/>
                    </a:lnTo>
                    <a:lnTo>
                      <a:pt x="5578" y="1992"/>
                    </a:lnTo>
                    <a:lnTo>
                      <a:pt x="5578" y="1992"/>
                    </a:lnTo>
                    <a:close/>
                    <a:moveTo>
                      <a:pt x="5026" y="1992"/>
                    </a:moveTo>
                    <a:lnTo>
                      <a:pt x="4835" y="1992"/>
                    </a:lnTo>
                    <a:lnTo>
                      <a:pt x="4835" y="1992"/>
                    </a:lnTo>
                    <a:lnTo>
                      <a:pt x="4829" y="1990"/>
                    </a:lnTo>
                    <a:lnTo>
                      <a:pt x="4825" y="1989"/>
                    </a:lnTo>
                    <a:lnTo>
                      <a:pt x="4821" y="1987"/>
                    </a:lnTo>
                    <a:lnTo>
                      <a:pt x="4817" y="1985"/>
                    </a:lnTo>
                    <a:lnTo>
                      <a:pt x="4815" y="1981"/>
                    </a:lnTo>
                    <a:lnTo>
                      <a:pt x="4812" y="1976"/>
                    </a:lnTo>
                    <a:lnTo>
                      <a:pt x="4811" y="1971"/>
                    </a:lnTo>
                    <a:lnTo>
                      <a:pt x="4810" y="1967"/>
                    </a:lnTo>
                    <a:lnTo>
                      <a:pt x="4810" y="1967"/>
                    </a:lnTo>
                    <a:lnTo>
                      <a:pt x="4811" y="1962"/>
                    </a:lnTo>
                    <a:lnTo>
                      <a:pt x="4812" y="1958"/>
                    </a:lnTo>
                    <a:lnTo>
                      <a:pt x="4815" y="1954"/>
                    </a:lnTo>
                    <a:lnTo>
                      <a:pt x="4817" y="1950"/>
                    </a:lnTo>
                    <a:lnTo>
                      <a:pt x="4821" y="1948"/>
                    </a:lnTo>
                    <a:lnTo>
                      <a:pt x="4825" y="1945"/>
                    </a:lnTo>
                    <a:lnTo>
                      <a:pt x="4829" y="1944"/>
                    </a:lnTo>
                    <a:lnTo>
                      <a:pt x="4835" y="1943"/>
                    </a:lnTo>
                    <a:lnTo>
                      <a:pt x="5026" y="1943"/>
                    </a:lnTo>
                    <a:lnTo>
                      <a:pt x="5026" y="1943"/>
                    </a:lnTo>
                    <a:lnTo>
                      <a:pt x="5031" y="1944"/>
                    </a:lnTo>
                    <a:lnTo>
                      <a:pt x="5036" y="1945"/>
                    </a:lnTo>
                    <a:lnTo>
                      <a:pt x="5039" y="1948"/>
                    </a:lnTo>
                    <a:lnTo>
                      <a:pt x="5043" y="1950"/>
                    </a:lnTo>
                    <a:lnTo>
                      <a:pt x="5046" y="1954"/>
                    </a:lnTo>
                    <a:lnTo>
                      <a:pt x="5049" y="1958"/>
                    </a:lnTo>
                    <a:lnTo>
                      <a:pt x="5050" y="1962"/>
                    </a:lnTo>
                    <a:lnTo>
                      <a:pt x="5050" y="1967"/>
                    </a:lnTo>
                    <a:lnTo>
                      <a:pt x="5050" y="1967"/>
                    </a:lnTo>
                    <a:lnTo>
                      <a:pt x="5050" y="1971"/>
                    </a:lnTo>
                    <a:lnTo>
                      <a:pt x="5049" y="1976"/>
                    </a:lnTo>
                    <a:lnTo>
                      <a:pt x="5046" y="1981"/>
                    </a:lnTo>
                    <a:lnTo>
                      <a:pt x="5043" y="1985"/>
                    </a:lnTo>
                    <a:lnTo>
                      <a:pt x="5039" y="1987"/>
                    </a:lnTo>
                    <a:lnTo>
                      <a:pt x="5036" y="1989"/>
                    </a:lnTo>
                    <a:lnTo>
                      <a:pt x="5031" y="1990"/>
                    </a:lnTo>
                    <a:lnTo>
                      <a:pt x="5026" y="1992"/>
                    </a:lnTo>
                    <a:lnTo>
                      <a:pt x="5026" y="1992"/>
                    </a:lnTo>
                    <a:close/>
                    <a:moveTo>
                      <a:pt x="4475" y="1992"/>
                    </a:moveTo>
                    <a:lnTo>
                      <a:pt x="4282" y="1992"/>
                    </a:lnTo>
                    <a:lnTo>
                      <a:pt x="4282" y="1992"/>
                    </a:lnTo>
                    <a:lnTo>
                      <a:pt x="4277" y="1990"/>
                    </a:lnTo>
                    <a:lnTo>
                      <a:pt x="4273" y="1989"/>
                    </a:lnTo>
                    <a:lnTo>
                      <a:pt x="4269" y="1987"/>
                    </a:lnTo>
                    <a:lnTo>
                      <a:pt x="4265" y="1985"/>
                    </a:lnTo>
                    <a:lnTo>
                      <a:pt x="4262" y="1981"/>
                    </a:lnTo>
                    <a:lnTo>
                      <a:pt x="4261" y="1976"/>
                    </a:lnTo>
                    <a:lnTo>
                      <a:pt x="4258" y="1971"/>
                    </a:lnTo>
                    <a:lnTo>
                      <a:pt x="4258" y="1967"/>
                    </a:lnTo>
                    <a:lnTo>
                      <a:pt x="4258" y="1967"/>
                    </a:lnTo>
                    <a:lnTo>
                      <a:pt x="4258" y="1962"/>
                    </a:lnTo>
                    <a:lnTo>
                      <a:pt x="4261" y="1958"/>
                    </a:lnTo>
                    <a:lnTo>
                      <a:pt x="4262" y="1954"/>
                    </a:lnTo>
                    <a:lnTo>
                      <a:pt x="4265" y="1950"/>
                    </a:lnTo>
                    <a:lnTo>
                      <a:pt x="4269" y="1948"/>
                    </a:lnTo>
                    <a:lnTo>
                      <a:pt x="4273" y="1945"/>
                    </a:lnTo>
                    <a:lnTo>
                      <a:pt x="4277" y="1944"/>
                    </a:lnTo>
                    <a:lnTo>
                      <a:pt x="4282" y="1943"/>
                    </a:lnTo>
                    <a:lnTo>
                      <a:pt x="4475" y="1943"/>
                    </a:lnTo>
                    <a:lnTo>
                      <a:pt x="4475" y="1943"/>
                    </a:lnTo>
                    <a:lnTo>
                      <a:pt x="4479" y="1944"/>
                    </a:lnTo>
                    <a:lnTo>
                      <a:pt x="4484" y="1945"/>
                    </a:lnTo>
                    <a:lnTo>
                      <a:pt x="4488" y="1948"/>
                    </a:lnTo>
                    <a:lnTo>
                      <a:pt x="4491" y="1950"/>
                    </a:lnTo>
                    <a:lnTo>
                      <a:pt x="4494" y="1954"/>
                    </a:lnTo>
                    <a:lnTo>
                      <a:pt x="4496" y="1958"/>
                    </a:lnTo>
                    <a:lnTo>
                      <a:pt x="4497" y="1962"/>
                    </a:lnTo>
                    <a:lnTo>
                      <a:pt x="4498" y="1967"/>
                    </a:lnTo>
                    <a:lnTo>
                      <a:pt x="4498" y="1967"/>
                    </a:lnTo>
                    <a:lnTo>
                      <a:pt x="4497" y="1971"/>
                    </a:lnTo>
                    <a:lnTo>
                      <a:pt x="4496" y="1976"/>
                    </a:lnTo>
                    <a:lnTo>
                      <a:pt x="4494" y="1981"/>
                    </a:lnTo>
                    <a:lnTo>
                      <a:pt x="4491" y="1985"/>
                    </a:lnTo>
                    <a:lnTo>
                      <a:pt x="4488" y="1987"/>
                    </a:lnTo>
                    <a:lnTo>
                      <a:pt x="4484" y="1989"/>
                    </a:lnTo>
                    <a:lnTo>
                      <a:pt x="4479" y="1990"/>
                    </a:lnTo>
                    <a:lnTo>
                      <a:pt x="4475" y="1992"/>
                    </a:lnTo>
                    <a:lnTo>
                      <a:pt x="4475" y="1992"/>
                    </a:lnTo>
                    <a:close/>
                    <a:moveTo>
                      <a:pt x="3922" y="1992"/>
                    </a:moveTo>
                    <a:lnTo>
                      <a:pt x="3730" y="1992"/>
                    </a:lnTo>
                    <a:lnTo>
                      <a:pt x="3730" y="1992"/>
                    </a:lnTo>
                    <a:lnTo>
                      <a:pt x="3726" y="1990"/>
                    </a:lnTo>
                    <a:lnTo>
                      <a:pt x="3721" y="1989"/>
                    </a:lnTo>
                    <a:lnTo>
                      <a:pt x="3717" y="1987"/>
                    </a:lnTo>
                    <a:lnTo>
                      <a:pt x="3714" y="1985"/>
                    </a:lnTo>
                    <a:lnTo>
                      <a:pt x="3710" y="1981"/>
                    </a:lnTo>
                    <a:lnTo>
                      <a:pt x="3708" y="1976"/>
                    </a:lnTo>
                    <a:lnTo>
                      <a:pt x="3707" y="1971"/>
                    </a:lnTo>
                    <a:lnTo>
                      <a:pt x="3707" y="1967"/>
                    </a:lnTo>
                    <a:lnTo>
                      <a:pt x="3707" y="1967"/>
                    </a:lnTo>
                    <a:lnTo>
                      <a:pt x="3707" y="1962"/>
                    </a:lnTo>
                    <a:lnTo>
                      <a:pt x="3708" y="1958"/>
                    </a:lnTo>
                    <a:lnTo>
                      <a:pt x="3710" y="1954"/>
                    </a:lnTo>
                    <a:lnTo>
                      <a:pt x="3714" y="1950"/>
                    </a:lnTo>
                    <a:lnTo>
                      <a:pt x="3717" y="1948"/>
                    </a:lnTo>
                    <a:lnTo>
                      <a:pt x="3721" y="1945"/>
                    </a:lnTo>
                    <a:lnTo>
                      <a:pt x="3726" y="1944"/>
                    </a:lnTo>
                    <a:lnTo>
                      <a:pt x="3730" y="1943"/>
                    </a:lnTo>
                    <a:lnTo>
                      <a:pt x="3922" y="1943"/>
                    </a:lnTo>
                    <a:lnTo>
                      <a:pt x="3922" y="1943"/>
                    </a:lnTo>
                    <a:lnTo>
                      <a:pt x="3927" y="1944"/>
                    </a:lnTo>
                    <a:lnTo>
                      <a:pt x="3931" y="1945"/>
                    </a:lnTo>
                    <a:lnTo>
                      <a:pt x="3936" y="1948"/>
                    </a:lnTo>
                    <a:lnTo>
                      <a:pt x="3940" y="1950"/>
                    </a:lnTo>
                    <a:lnTo>
                      <a:pt x="3942" y="1954"/>
                    </a:lnTo>
                    <a:lnTo>
                      <a:pt x="3944" y="1958"/>
                    </a:lnTo>
                    <a:lnTo>
                      <a:pt x="3946" y="1962"/>
                    </a:lnTo>
                    <a:lnTo>
                      <a:pt x="3947" y="1967"/>
                    </a:lnTo>
                    <a:lnTo>
                      <a:pt x="3947" y="1967"/>
                    </a:lnTo>
                    <a:lnTo>
                      <a:pt x="3946" y="1971"/>
                    </a:lnTo>
                    <a:lnTo>
                      <a:pt x="3944" y="1976"/>
                    </a:lnTo>
                    <a:lnTo>
                      <a:pt x="3942" y="1981"/>
                    </a:lnTo>
                    <a:lnTo>
                      <a:pt x="3940" y="1985"/>
                    </a:lnTo>
                    <a:lnTo>
                      <a:pt x="3936" y="1987"/>
                    </a:lnTo>
                    <a:lnTo>
                      <a:pt x="3931" y="1989"/>
                    </a:lnTo>
                    <a:lnTo>
                      <a:pt x="3927" y="1990"/>
                    </a:lnTo>
                    <a:lnTo>
                      <a:pt x="3922" y="1992"/>
                    </a:lnTo>
                    <a:lnTo>
                      <a:pt x="3922" y="1992"/>
                    </a:lnTo>
                    <a:close/>
                    <a:moveTo>
                      <a:pt x="3370" y="1992"/>
                    </a:moveTo>
                    <a:lnTo>
                      <a:pt x="3179" y="1992"/>
                    </a:lnTo>
                    <a:lnTo>
                      <a:pt x="3179" y="1992"/>
                    </a:lnTo>
                    <a:lnTo>
                      <a:pt x="3173" y="1990"/>
                    </a:lnTo>
                    <a:lnTo>
                      <a:pt x="3169" y="1989"/>
                    </a:lnTo>
                    <a:lnTo>
                      <a:pt x="3165" y="1987"/>
                    </a:lnTo>
                    <a:lnTo>
                      <a:pt x="3161" y="1985"/>
                    </a:lnTo>
                    <a:lnTo>
                      <a:pt x="3159" y="1981"/>
                    </a:lnTo>
                    <a:lnTo>
                      <a:pt x="3156" y="1976"/>
                    </a:lnTo>
                    <a:lnTo>
                      <a:pt x="3155" y="1971"/>
                    </a:lnTo>
                    <a:lnTo>
                      <a:pt x="3154" y="1967"/>
                    </a:lnTo>
                    <a:lnTo>
                      <a:pt x="3154" y="1967"/>
                    </a:lnTo>
                    <a:lnTo>
                      <a:pt x="3155" y="1962"/>
                    </a:lnTo>
                    <a:lnTo>
                      <a:pt x="3156" y="1958"/>
                    </a:lnTo>
                    <a:lnTo>
                      <a:pt x="3159" y="1954"/>
                    </a:lnTo>
                    <a:lnTo>
                      <a:pt x="3161" y="1950"/>
                    </a:lnTo>
                    <a:lnTo>
                      <a:pt x="3165" y="1948"/>
                    </a:lnTo>
                    <a:lnTo>
                      <a:pt x="3169" y="1945"/>
                    </a:lnTo>
                    <a:lnTo>
                      <a:pt x="3173" y="1944"/>
                    </a:lnTo>
                    <a:lnTo>
                      <a:pt x="3179" y="1943"/>
                    </a:lnTo>
                    <a:lnTo>
                      <a:pt x="3370" y="1943"/>
                    </a:lnTo>
                    <a:lnTo>
                      <a:pt x="3370" y="1943"/>
                    </a:lnTo>
                    <a:lnTo>
                      <a:pt x="3375" y="1944"/>
                    </a:lnTo>
                    <a:lnTo>
                      <a:pt x="3380" y="1945"/>
                    </a:lnTo>
                    <a:lnTo>
                      <a:pt x="3383" y="1948"/>
                    </a:lnTo>
                    <a:lnTo>
                      <a:pt x="3387" y="1950"/>
                    </a:lnTo>
                    <a:lnTo>
                      <a:pt x="3390" y="1954"/>
                    </a:lnTo>
                    <a:lnTo>
                      <a:pt x="3393" y="1958"/>
                    </a:lnTo>
                    <a:lnTo>
                      <a:pt x="3394" y="1962"/>
                    </a:lnTo>
                    <a:lnTo>
                      <a:pt x="3394" y="1967"/>
                    </a:lnTo>
                    <a:lnTo>
                      <a:pt x="3394" y="1967"/>
                    </a:lnTo>
                    <a:lnTo>
                      <a:pt x="3394" y="1971"/>
                    </a:lnTo>
                    <a:lnTo>
                      <a:pt x="3393" y="1976"/>
                    </a:lnTo>
                    <a:lnTo>
                      <a:pt x="3390" y="1981"/>
                    </a:lnTo>
                    <a:lnTo>
                      <a:pt x="3387" y="1985"/>
                    </a:lnTo>
                    <a:lnTo>
                      <a:pt x="3383" y="1987"/>
                    </a:lnTo>
                    <a:lnTo>
                      <a:pt x="3380" y="1989"/>
                    </a:lnTo>
                    <a:lnTo>
                      <a:pt x="3375" y="1990"/>
                    </a:lnTo>
                    <a:lnTo>
                      <a:pt x="3370" y="1992"/>
                    </a:lnTo>
                    <a:lnTo>
                      <a:pt x="3370" y="1992"/>
                    </a:lnTo>
                    <a:close/>
                    <a:moveTo>
                      <a:pt x="2819" y="1992"/>
                    </a:moveTo>
                    <a:lnTo>
                      <a:pt x="2626" y="1992"/>
                    </a:lnTo>
                    <a:lnTo>
                      <a:pt x="2626" y="1992"/>
                    </a:lnTo>
                    <a:lnTo>
                      <a:pt x="2621" y="1990"/>
                    </a:lnTo>
                    <a:lnTo>
                      <a:pt x="2617" y="1989"/>
                    </a:lnTo>
                    <a:lnTo>
                      <a:pt x="2613" y="1987"/>
                    </a:lnTo>
                    <a:lnTo>
                      <a:pt x="2609" y="1985"/>
                    </a:lnTo>
                    <a:lnTo>
                      <a:pt x="2606" y="1981"/>
                    </a:lnTo>
                    <a:lnTo>
                      <a:pt x="2605" y="1976"/>
                    </a:lnTo>
                    <a:lnTo>
                      <a:pt x="2602" y="1971"/>
                    </a:lnTo>
                    <a:lnTo>
                      <a:pt x="2602" y="1967"/>
                    </a:lnTo>
                    <a:lnTo>
                      <a:pt x="2602" y="1967"/>
                    </a:lnTo>
                    <a:lnTo>
                      <a:pt x="2602" y="1962"/>
                    </a:lnTo>
                    <a:lnTo>
                      <a:pt x="2605" y="1958"/>
                    </a:lnTo>
                    <a:lnTo>
                      <a:pt x="2606" y="1954"/>
                    </a:lnTo>
                    <a:lnTo>
                      <a:pt x="2609" y="1950"/>
                    </a:lnTo>
                    <a:lnTo>
                      <a:pt x="2613" y="1948"/>
                    </a:lnTo>
                    <a:lnTo>
                      <a:pt x="2617" y="1945"/>
                    </a:lnTo>
                    <a:lnTo>
                      <a:pt x="2621" y="1944"/>
                    </a:lnTo>
                    <a:lnTo>
                      <a:pt x="2626" y="1943"/>
                    </a:lnTo>
                    <a:lnTo>
                      <a:pt x="2819" y="1943"/>
                    </a:lnTo>
                    <a:lnTo>
                      <a:pt x="2819" y="1943"/>
                    </a:lnTo>
                    <a:lnTo>
                      <a:pt x="2823" y="1944"/>
                    </a:lnTo>
                    <a:lnTo>
                      <a:pt x="2828" y="1945"/>
                    </a:lnTo>
                    <a:lnTo>
                      <a:pt x="2832" y="1948"/>
                    </a:lnTo>
                    <a:lnTo>
                      <a:pt x="2835" y="1950"/>
                    </a:lnTo>
                    <a:lnTo>
                      <a:pt x="2838" y="1954"/>
                    </a:lnTo>
                    <a:lnTo>
                      <a:pt x="2840" y="1958"/>
                    </a:lnTo>
                    <a:lnTo>
                      <a:pt x="2841" y="1962"/>
                    </a:lnTo>
                    <a:lnTo>
                      <a:pt x="2842" y="1967"/>
                    </a:lnTo>
                    <a:lnTo>
                      <a:pt x="2842" y="1967"/>
                    </a:lnTo>
                    <a:lnTo>
                      <a:pt x="2841" y="1971"/>
                    </a:lnTo>
                    <a:lnTo>
                      <a:pt x="2840" y="1976"/>
                    </a:lnTo>
                    <a:lnTo>
                      <a:pt x="2838" y="1981"/>
                    </a:lnTo>
                    <a:lnTo>
                      <a:pt x="2835" y="1985"/>
                    </a:lnTo>
                    <a:lnTo>
                      <a:pt x="2832" y="1987"/>
                    </a:lnTo>
                    <a:lnTo>
                      <a:pt x="2828" y="1989"/>
                    </a:lnTo>
                    <a:lnTo>
                      <a:pt x="2823" y="1990"/>
                    </a:lnTo>
                    <a:lnTo>
                      <a:pt x="2819" y="1992"/>
                    </a:lnTo>
                    <a:lnTo>
                      <a:pt x="2819" y="1992"/>
                    </a:lnTo>
                    <a:close/>
                    <a:moveTo>
                      <a:pt x="2266" y="1992"/>
                    </a:moveTo>
                    <a:lnTo>
                      <a:pt x="2074" y="1992"/>
                    </a:lnTo>
                    <a:lnTo>
                      <a:pt x="2074" y="1992"/>
                    </a:lnTo>
                    <a:lnTo>
                      <a:pt x="2070" y="1990"/>
                    </a:lnTo>
                    <a:lnTo>
                      <a:pt x="2065" y="1989"/>
                    </a:lnTo>
                    <a:lnTo>
                      <a:pt x="2061" y="1987"/>
                    </a:lnTo>
                    <a:lnTo>
                      <a:pt x="2058" y="1985"/>
                    </a:lnTo>
                    <a:lnTo>
                      <a:pt x="2054" y="1981"/>
                    </a:lnTo>
                    <a:lnTo>
                      <a:pt x="2052" y="1976"/>
                    </a:lnTo>
                    <a:lnTo>
                      <a:pt x="2051" y="1971"/>
                    </a:lnTo>
                    <a:lnTo>
                      <a:pt x="2051" y="1967"/>
                    </a:lnTo>
                    <a:lnTo>
                      <a:pt x="2051" y="1967"/>
                    </a:lnTo>
                    <a:lnTo>
                      <a:pt x="2051" y="1962"/>
                    </a:lnTo>
                    <a:lnTo>
                      <a:pt x="2052" y="1958"/>
                    </a:lnTo>
                    <a:lnTo>
                      <a:pt x="2054" y="1954"/>
                    </a:lnTo>
                    <a:lnTo>
                      <a:pt x="2058" y="1950"/>
                    </a:lnTo>
                    <a:lnTo>
                      <a:pt x="2061" y="1948"/>
                    </a:lnTo>
                    <a:lnTo>
                      <a:pt x="2065" y="1945"/>
                    </a:lnTo>
                    <a:lnTo>
                      <a:pt x="2070" y="1944"/>
                    </a:lnTo>
                    <a:lnTo>
                      <a:pt x="2074" y="1943"/>
                    </a:lnTo>
                    <a:lnTo>
                      <a:pt x="2266" y="1943"/>
                    </a:lnTo>
                    <a:lnTo>
                      <a:pt x="2266" y="1943"/>
                    </a:lnTo>
                    <a:lnTo>
                      <a:pt x="2271" y="1944"/>
                    </a:lnTo>
                    <a:lnTo>
                      <a:pt x="2275" y="1945"/>
                    </a:lnTo>
                    <a:lnTo>
                      <a:pt x="2280" y="1948"/>
                    </a:lnTo>
                    <a:lnTo>
                      <a:pt x="2284" y="1950"/>
                    </a:lnTo>
                    <a:lnTo>
                      <a:pt x="2286" y="1954"/>
                    </a:lnTo>
                    <a:lnTo>
                      <a:pt x="2288" y="1958"/>
                    </a:lnTo>
                    <a:lnTo>
                      <a:pt x="2290" y="1962"/>
                    </a:lnTo>
                    <a:lnTo>
                      <a:pt x="2291" y="1967"/>
                    </a:lnTo>
                    <a:lnTo>
                      <a:pt x="2291" y="1967"/>
                    </a:lnTo>
                    <a:lnTo>
                      <a:pt x="2290" y="1971"/>
                    </a:lnTo>
                    <a:lnTo>
                      <a:pt x="2288" y="1976"/>
                    </a:lnTo>
                    <a:lnTo>
                      <a:pt x="2286" y="1981"/>
                    </a:lnTo>
                    <a:lnTo>
                      <a:pt x="2284" y="1985"/>
                    </a:lnTo>
                    <a:lnTo>
                      <a:pt x="2280" y="1987"/>
                    </a:lnTo>
                    <a:lnTo>
                      <a:pt x="2275" y="1989"/>
                    </a:lnTo>
                    <a:lnTo>
                      <a:pt x="2271" y="1990"/>
                    </a:lnTo>
                    <a:lnTo>
                      <a:pt x="2266" y="1992"/>
                    </a:lnTo>
                    <a:lnTo>
                      <a:pt x="2266" y="1992"/>
                    </a:lnTo>
                    <a:close/>
                    <a:moveTo>
                      <a:pt x="1714" y="1992"/>
                    </a:moveTo>
                    <a:lnTo>
                      <a:pt x="1523" y="1992"/>
                    </a:lnTo>
                    <a:lnTo>
                      <a:pt x="1523" y="1992"/>
                    </a:lnTo>
                    <a:lnTo>
                      <a:pt x="1517" y="1990"/>
                    </a:lnTo>
                    <a:lnTo>
                      <a:pt x="1513" y="1989"/>
                    </a:lnTo>
                    <a:lnTo>
                      <a:pt x="1509" y="1987"/>
                    </a:lnTo>
                    <a:lnTo>
                      <a:pt x="1505" y="1985"/>
                    </a:lnTo>
                    <a:lnTo>
                      <a:pt x="1503" y="1981"/>
                    </a:lnTo>
                    <a:lnTo>
                      <a:pt x="1500" y="1976"/>
                    </a:lnTo>
                    <a:lnTo>
                      <a:pt x="1499" y="1971"/>
                    </a:lnTo>
                    <a:lnTo>
                      <a:pt x="1498" y="1967"/>
                    </a:lnTo>
                    <a:lnTo>
                      <a:pt x="1498" y="1967"/>
                    </a:lnTo>
                    <a:lnTo>
                      <a:pt x="1499" y="1962"/>
                    </a:lnTo>
                    <a:lnTo>
                      <a:pt x="1500" y="1958"/>
                    </a:lnTo>
                    <a:lnTo>
                      <a:pt x="1503" y="1954"/>
                    </a:lnTo>
                    <a:lnTo>
                      <a:pt x="1505" y="1950"/>
                    </a:lnTo>
                    <a:lnTo>
                      <a:pt x="1509" y="1948"/>
                    </a:lnTo>
                    <a:lnTo>
                      <a:pt x="1513" y="1945"/>
                    </a:lnTo>
                    <a:lnTo>
                      <a:pt x="1517" y="1944"/>
                    </a:lnTo>
                    <a:lnTo>
                      <a:pt x="1523" y="1943"/>
                    </a:lnTo>
                    <a:lnTo>
                      <a:pt x="1714" y="1943"/>
                    </a:lnTo>
                    <a:lnTo>
                      <a:pt x="1714" y="1943"/>
                    </a:lnTo>
                    <a:lnTo>
                      <a:pt x="1719" y="1944"/>
                    </a:lnTo>
                    <a:lnTo>
                      <a:pt x="1724" y="1945"/>
                    </a:lnTo>
                    <a:lnTo>
                      <a:pt x="1727" y="1948"/>
                    </a:lnTo>
                    <a:lnTo>
                      <a:pt x="1731" y="1950"/>
                    </a:lnTo>
                    <a:lnTo>
                      <a:pt x="1735" y="1954"/>
                    </a:lnTo>
                    <a:lnTo>
                      <a:pt x="1737" y="1958"/>
                    </a:lnTo>
                    <a:lnTo>
                      <a:pt x="1738" y="1962"/>
                    </a:lnTo>
                    <a:lnTo>
                      <a:pt x="1738" y="1967"/>
                    </a:lnTo>
                    <a:lnTo>
                      <a:pt x="1738" y="1967"/>
                    </a:lnTo>
                    <a:lnTo>
                      <a:pt x="1738" y="1971"/>
                    </a:lnTo>
                    <a:lnTo>
                      <a:pt x="1737" y="1976"/>
                    </a:lnTo>
                    <a:lnTo>
                      <a:pt x="1735" y="1981"/>
                    </a:lnTo>
                    <a:lnTo>
                      <a:pt x="1731" y="1985"/>
                    </a:lnTo>
                    <a:lnTo>
                      <a:pt x="1727" y="1987"/>
                    </a:lnTo>
                    <a:lnTo>
                      <a:pt x="1724" y="1989"/>
                    </a:lnTo>
                    <a:lnTo>
                      <a:pt x="1719" y="1990"/>
                    </a:lnTo>
                    <a:lnTo>
                      <a:pt x="1714" y="1992"/>
                    </a:lnTo>
                    <a:lnTo>
                      <a:pt x="1714" y="1992"/>
                    </a:lnTo>
                    <a:close/>
                    <a:moveTo>
                      <a:pt x="1163" y="1992"/>
                    </a:moveTo>
                    <a:lnTo>
                      <a:pt x="970" y="1992"/>
                    </a:lnTo>
                    <a:lnTo>
                      <a:pt x="970" y="1992"/>
                    </a:lnTo>
                    <a:lnTo>
                      <a:pt x="965" y="1990"/>
                    </a:lnTo>
                    <a:lnTo>
                      <a:pt x="961" y="1989"/>
                    </a:lnTo>
                    <a:lnTo>
                      <a:pt x="957" y="1987"/>
                    </a:lnTo>
                    <a:lnTo>
                      <a:pt x="953" y="1985"/>
                    </a:lnTo>
                    <a:lnTo>
                      <a:pt x="950" y="1981"/>
                    </a:lnTo>
                    <a:lnTo>
                      <a:pt x="949" y="1976"/>
                    </a:lnTo>
                    <a:lnTo>
                      <a:pt x="946" y="1971"/>
                    </a:lnTo>
                    <a:lnTo>
                      <a:pt x="946" y="1967"/>
                    </a:lnTo>
                    <a:lnTo>
                      <a:pt x="946" y="1967"/>
                    </a:lnTo>
                    <a:lnTo>
                      <a:pt x="946" y="1962"/>
                    </a:lnTo>
                    <a:lnTo>
                      <a:pt x="949" y="1958"/>
                    </a:lnTo>
                    <a:lnTo>
                      <a:pt x="950" y="1954"/>
                    </a:lnTo>
                    <a:lnTo>
                      <a:pt x="953" y="1950"/>
                    </a:lnTo>
                    <a:lnTo>
                      <a:pt x="957" y="1948"/>
                    </a:lnTo>
                    <a:lnTo>
                      <a:pt x="961" y="1945"/>
                    </a:lnTo>
                    <a:lnTo>
                      <a:pt x="965" y="1944"/>
                    </a:lnTo>
                    <a:lnTo>
                      <a:pt x="970" y="1943"/>
                    </a:lnTo>
                    <a:lnTo>
                      <a:pt x="1163" y="1943"/>
                    </a:lnTo>
                    <a:lnTo>
                      <a:pt x="1163" y="1943"/>
                    </a:lnTo>
                    <a:lnTo>
                      <a:pt x="1167" y="1944"/>
                    </a:lnTo>
                    <a:lnTo>
                      <a:pt x="1172" y="1945"/>
                    </a:lnTo>
                    <a:lnTo>
                      <a:pt x="1176" y="1948"/>
                    </a:lnTo>
                    <a:lnTo>
                      <a:pt x="1179" y="1950"/>
                    </a:lnTo>
                    <a:lnTo>
                      <a:pt x="1182" y="1954"/>
                    </a:lnTo>
                    <a:lnTo>
                      <a:pt x="1184" y="1958"/>
                    </a:lnTo>
                    <a:lnTo>
                      <a:pt x="1185" y="1962"/>
                    </a:lnTo>
                    <a:lnTo>
                      <a:pt x="1186" y="1967"/>
                    </a:lnTo>
                    <a:lnTo>
                      <a:pt x="1186" y="1967"/>
                    </a:lnTo>
                    <a:lnTo>
                      <a:pt x="1185" y="1971"/>
                    </a:lnTo>
                    <a:lnTo>
                      <a:pt x="1184" y="1976"/>
                    </a:lnTo>
                    <a:lnTo>
                      <a:pt x="1182" y="1981"/>
                    </a:lnTo>
                    <a:lnTo>
                      <a:pt x="1179" y="1985"/>
                    </a:lnTo>
                    <a:lnTo>
                      <a:pt x="1176" y="1987"/>
                    </a:lnTo>
                    <a:lnTo>
                      <a:pt x="1172" y="1989"/>
                    </a:lnTo>
                    <a:lnTo>
                      <a:pt x="1167" y="1990"/>
                    </a:lnTo>
                    <a:lnTo>
                      <a:pt x="1163" y="1992"/>
                    </a:lnTo>
                    <a:lnTo>
                      <a:pt x="1163" y="1992"/>
                    </a:lnTo>
                    <a:close/>
                    <a:moveTo>
                      <a:pt x="13053" y="1777"/>
                    </a:moveTo>
                    <a:lnTo>
                      <a:pt x="13053" y="1777"/>
                    </a:lnTo>
                    <a:lnTo>
                      <a:pt x="13048" y="1775"/>
                    </a:lnTo>
                    <a:lnTo>
                      <a:pt x="13044" y="1774"/>
                    </a:lnTo>
                    <a:lnTo>
                      <a:pt x="13040" y="1773"/>
                    </a:lnTo>
                    <a:lnTo>
                      <a:pt x="13036" y="1769"/>
                    </a:lnTo>
                    <a:lnTo>
                      <a:pt x="13036" y="1769"/>
                    </a:lnTo>
                    <a:lnTo>
                      <a:pt x="13033" y="1766"/>
                    </a:lnTo>
                    <a:lnTo>
                      <a:pt x="13030" y="1762"/>
                    </a:lnTo>
                    <a:lnTo>
                      <a:pt x="13029" y="1757"/>
                    </a:lnTo>
                    <a:lnTo>
                      <a:pt x="13029" y="1753"/>
                    </a:lnTo>
                    <a:lnTo>
                      <a:pt x="13029" y="1748"/>
                    </a:lnTo>
                    <a:lnTo>
                      <a:pt x="13030" y="1743"/>
                    </a:lnTo>
                    <a:lnTo>
                      <a:pt x="13033" y="1740"/>
                    </a:lnTo>
                    <a:lnTo>
                      <a:pt x="13035" y="1736"/>
                    </a:lnTo>
                    <a:lnTo>
                      <a:pt x="13035" y="1736"/>
                    </a:lnTo>
                    <a:lnTo>
                      <a:pt x="13061" y="1706"/>
                    </a:lnTo>
                    <a:lnTo>
                      <a:pt x="13077" y="1687"/>
                    </a:lnTo>
                    <a:lnTo>
                      <a:pt x="13077" y="1577"/>
                    </a:lnTo>
                    <a:lnTo>
                      <a:pt x="13077" y="1577"/>
                    </a:lnTo>
                    <a:lnTo>
                      <a:pt x="13077" y="1572"/>
                    </a:lnTo>
                    <a:lnTo>
                      <a:pt x="13078" y="1567"/>
                    </a:lnTo>
                    <a:lnTo>
                      <a:pt x="13080" y="1564"/>
                    </a:lnTo>
                    <a:lnTo>
                      <a:pt x="13084" y="1560"/>
                    </a:lnTo>
                    <a:lnTo>
                      <a:pt x="13087" y="1558"/>
                    </a:lnTo>
                    <a:lnTo>
                      <a:pt x="13091" y="1555"/>
                    </a:lnTo>
                    <a:lnTo>
                      <a:pt x="13096" y="1554"/>
                    </a:lnTo>
                    <a:lnTo>
                      <a:pt x="13100" y="1553"/>
                    </a:lnTo>
                    <a:lnTo>
                      <a:pt x="13100" y="1553"/>
                    </a:lnTo>
                    <a:lnTo>
                      <a:pt x="13105" y="1554"/>
                    </a:lnTo>
                    <a:lnTo>
                      <a:pt x="13110" y="1555"/>
                    </a:lnTo>
                    <a:lnTo>
                      <a:pt x="13113" y="1558"/>
                    </a:lnTo>
                    <a:lnTo>
                      <a:pt x="13117" y="1560"/>
                    </a:lnTo>
                    <a:lnTo>
                      <a:pt x="13121" y="1564"/>
                    </a:lnTo>
                    <a:lnTo>
                      <a:pt x="13123" y="1567"/>
                    </a:lnTo>
                    <a:lnTo>
                      <a:pt x="13124" y="1572"/>
                    </a:lnTo>
                    <a:lnTo>
                      <a:pt x="13124" y="1577"/>
                    </a:lnTo>
                    <a:lnTo>
                      <a:pt x="13124" y="1696"/>
                    </a:lnTo>
                    <a:lnTo>
                      <a:pt x="13124" y="1696"/>
                    </a:lnTo>
                    <a:lnTo>
                      <a:pt x="13123" y="1703"/>
                    </a:lnTo>
                    <a:lnTo>
                      <a:pt x="13121" y="1709"/>
                    </a:lnTo>
                    <a:lnTo>
                      <a:pt x="13121" y="1709"/>
                    </a:lnTo>
                    <a:lnTo>
                      <a:pt x="13107" y="1727"/>
                    </a:lnTo>
                    <a:lnTo>
                      <a:pt x="13092" y="1744"/>
                    </a:lnTo>
                    <a:lnTo>
                      <a:pt x="13071" y="1768"/>
                    </a:lnTo>
                    <a:lnTo>
                      <a:pt x="13071" y="1768"/>
                    </a:lnTo>
                    <a:lnTo>
                      <a:pt x="13066" y="1772"/>
                    </a:lnTo>
                    <a:lnTo>
                      <a:pt x="13062" y="1774"/>
                    </a:lnTo>
                    <a:lnTo>
                      <a:pt x="13058" y="1775"/>
                    </a:lnTo>
                    <a:lnTo>
                      <a:pt x="13053" y="1777"/>
                    </a:lnTo>
                    <a:lnTo>
                      <a:pt x="13053" y="1777"/>
                    </a:lnTo>
                    <a:close/>
                    <a:moveTo>
                      <a:pt x="13100" y="1242"/>
                    </a:moveTo>
                    <a:lnTo>
                      <a:pt x="13100" y="1242"/>
                    </a:lnTo>
                    <a:lnTo>
                      <a:pt x="13096" y="1240"/>
                    </a:lnTo>
                    <a:lnTo>
                      <a:pt x="13091" y="1239"/>
                    </a:lnTo>
                    <a:lnTo>
                      <a:pt x="13087" y="1237"/>
                    </a:lnTo>
                    <a:lnTo>
                      <a:pt x="13084" y="1234"/>
                    </a:lnTo>
                    <a:lnTo>
                      <a:pt x="13080" y="1231"/>
                    </a:lnTo>
                    <a:lnTo>
                      <a:pt x="13078" y="1226"/>
                    </a:lnTo>
                    <a:lnTo>
                      <a:pt x="13077" y="1223"/>
                    </a:lnTo>
                    <a:lnTo>
                      <a:pt x="13077" y="1217"/>
                    </a:lnTo>
                    <a:lnTo>
                      <a:pt x="13077" y="1025"/>
                    </a:lnTo>
                    <a:lnTo>
                      <a:pt x="13077" y="1025"/>
                    </a:lnTo>
                    <a:lnTo>
                      <a:pt x="13077" y="1020"/>
                    </a:lnTo>
                    <a:lnTo>
                      <a:pt x="13078" y="1016"/>
                    </a:lnTo>
                    <a:lnTo>
                      <a:pt x="13080" y="1012"/>
                    </a:lnTo>
                    <a:lnTo>
                      <a:pt x="13084" y="1009"/>
                    </a:lnTo>
                    <a:lnTo>
                      <a:pt x="13087" y="1005"/>
                    </a:lnTo>
                    <a:lnTo>
                      <a:pt x="13091" y="1003"/>
                    </a:lnTo>
                    <a:lnTo>
                      <a:pt x="13096" y="1001"/>
                    </a:lnTo>
                    <a:lnTo>
                      <a:pt x="13100" y="1001"/>
                    </a:lnTo>
                    <a:lnTo>
                      <a:pt x="13100" y="1001"/>
                    </a:lnTo>
                    <a:lnTo>
                      <a:pt x="13105" y="1001"/>
                    </a:lnTo>
                    <a:lnTo>
                      <a:pt x="13110" y="1003"/>
                    </a:lnTo>
                    <a:lnTo>
                      <a:pt x="13113" y="1005"/>
                    </a:lnTo>
                    <a:lnTo>
                      <a:pt x="13117" y="1009"/>
                    </a:lnTo>
                    <a:lnTo>
                      <a:pt x="13121" y="1012"/>
                    </a:lnTo>
                    <a:lnTo>
                      <a:pt x="13123" y="1016"/>
                    </a:lnTo>
                    <a:lnTo>
                      <a:pt x="13124" y="1020"/>
                    </a:lnTo>
                    <a:lnTo>
                      <a:pt x="13124" y="1025"/>
                    </a:lnTo>
                    <a:lnTo>
                      <a:pt x="13124" y="1217"/>
                    </a:lnTo>
                    <a:lnTo>
                      <a:pt x="13124" y="1217"/>
                    </a:lnTo>
                    <a:lnTo>
                      <a:pt x="13124" y="1223"/>
                    </a:lnTo>
                    <a:lnTo>
                      <a:pt x="13123" y="1226"/>
                    </a:lnTo>
                    <a:lnTo>
                      <a:pt x="13121" y="1231"/>
                    </a:lnTo>
                    <a:lnTo>
                      <a:pt x="13117" y="1234"/>
                    </a:lnTo>
                    <a:lnTo>
                      <a:pt x="13113" y="1237"/>
                    </a:lnTo>
                    <a:lnTo>
                      <a:pt x="13110" y="1239"/>
                    </a:lnTo>
                    <a:lnTo>
                      <a:pt x="13105" y="1240"/>
                    </a:lnTo>
                    <a:lnTo>
                      <a:pt x="13100" y="1242"/>
                    </a:lnTo>
                    <a:lnTo>
                      <a:pt x="13100" y="1242"/>
                    </a:lnTo>
                    <a:close/>
                    <a:moveTo>
                      <a:pt x="13100" y="689"/>
                    </a:moveTo>
                    <a:lnTo>
                      <a:pt x="13100" y="689"/>
                    </a:lnTo>
                    <a:lnTo>
                      <a:pt x="13096" y="689"/>
                    </a:lnTo>
                    <a:lnTo>
                      <a:pt x="13091" y="688"/>
                    </a:lnTo>
                    <a:lnTo>
                      <a:pt x="13087" y="685"/>
                    </a:lnTo>
                    <a:lnTo>
                      <a:pt x="13084" y="682"/>
                    </a:lnTo>
                    <a:lnTo>
                      <a:pt x="13080" y="678"/>
                    </a:lnTo>
                    <a:lnTo>
                      <a:pt x="13078" y="675"/>
                    </a:lnTo>
                    <a:lnTo>
                      <a:pt x="13077" y="670"/>
                    </a:lnTo>
                    <a:lnTo>
                      <a:pt x="13077" y="665"/>
                    </a:lnTo>
                    <a:lnTo>
                      <a:pt x="13077" y="500"/>
                    </a:lnTo>
                    <a:lnTo>
                      <a:pt x="13077" y="500"/>
                    </a:lnTo>
                    <a:lnTo>
                      <a:pt x="13073" y="478"/>
                    </a:lnTo>
                    <a:lnTo>
                      <a:pt x="13073" y="478"/>
                    </a:lnTo>
                    <a:lnTo>
                      <a:pt x="13072" y="474"/>
                    </a:lnTo>
                    <a:lnTo>
                      <a:pt x="13073" y="469"/>
                    </a:lnTo>
                    <a:lnTo>
                      <a:pt x="13074" y="464"/>
                    </a:lnTo>
                    <a:lnTo>
                      <a:pt x="13077" y="461"/>
                    </a:lnTo>
                    <a:lnTo>
                      <a:pt x="13079" y="457"/>
                    </a:lnTo>
                    <a:lnTo>
                      <a:pt x="13083" y="453"/>
                    </a:lnTo>
                    <a:lnTo>
                      <a:pt x="13087" y="451"/>
                    </a:lnTo>
                    <a:lnTo>
                      <a:pt x="13092" y="450"/>
                    </a:lnTo>
                    <a:lnTo>
                      <a:pt x="13092" y="450"/>
                    </a:lnTo>
                    <a:lnTo>
                      <a:pt x="13097" y="450"/>
                    </a:lnTo>
                    <a:lnTo>
                      <a:pt x="13102" y="450"/>
                    </a:lnTo>
                    <a:lnTo>
                      <a:pt x="13106" y="451"/>
                    </a:lnTo>
                    <a:lnTo>
                      <a:pt x="13110" y="453"/>
                    </a:lnTo>
                    <a:lnTo>
                      <a:pt x="13113" y="457"/>
                    </a:lnTo>
                    <a:lnTo>
                      <a:pt x="13116" y="461"/>
                    </a:lnTo>
                    <a:lnTo>
                      <a:pt x="13118" y="464"/>
                    </a:lnTo>
                    <a:lnTo>
                      <a:pt x="13119" y="469"/>
                    </a:lnTo>
                    <a:lnTo>
                      <a:pt x="13119" y="469"/>
                    </a:lnTo>
                    <a:lnTo>
                      <a:pt x="13124" y="495"/>
                    </a:lnTo>
                    <a:lnTo>
                      <a:pt x="13124" y="495"/>
                    </a:lnTo>
                    <a:lnTo>
                      <a:pt x="13124" y="499"/>
                    </a:lnTo>
                    <a:lnTo>
                      <a:pt x="13124" y="665"/>
                    </a:lnTo>
                    <a:lnTo>
                      <a:pt x="13124" y="665"/>
                    </a:lnTo>
                    <a:lnTo>
                      <a:pt x="13124" y="670"/>
                    </a:lnTo>
                    <a:lnTo>
                      <a:pt x="13123" y="675"/>
                    </a:lnTo>
                    <a:lnTo>
                      <a:pt x="13121" y="678"/>
                    </a:lnTo>
                    <a:lnTo>
                      <a:pt x="13117" y="682"/>
                    </a:lnTo>
                    <a:lnTo>
                      <a:pt x="13113" y="685"/>
                    </a:lnTo>
                    <a:lnTo>
                      <a:pt x="13110" y="688"/>
                    </a:lnTo>
                    <a:lnTo>
                      <a:pt x="13105" y="689"/>
                    </a:lnTo>
                    <a:lnTo>
                      <a:pt x="13100" y="689"/>
                    </a:lnTo>
                    <a:lnTo>
                      <a:pt x="13100" y="689"/>
                    </a:lnTo>
                    <a:close/>
                    <a:moveTo>
                      <a:pt x="12916" y="193"/>
                    </a:moveTo>
                    <a:lnTo>
                      <a:pt x="12916" y="193"/>
                    </a:lnTo>
                    <a:lnTo>
                      <a:pt x="12913" y="193"/>
                    </a:lnTo>
                    <a:lnTo>
                      <a:pt x="12908" y="192"/>
                    </a:lnTo>
                    <a:lnTo>
                      <a:pt x="12904" y="190"/>
                    </a:lnTo>
                    <a:lnTo>
                      <a:pt x="12901" y="187"/>
                    </a:lnTo>
                    <a:lnTo>
                      <a:pt x="12901" y="187"/>
                    </a:lnTo>
                    <a:lnTo>
                      <a:pt x="12879" y="169"/>
                    </a:lnTo>
                    <a:lnTo>
                      <a:pt x="12859" y="153"/>
                    </a:lnTo>
                    <a:lnTo>
                      <a:pt x="12838" y="137"/>
                    </a:lnTo>
                    <a:lnTo>
                      <a:pt x="12817" y="123"/>
                    </a:lnTo>
                    <a:lnTo>
                      <a:pt x="12781" y="99"/>
                    </a:lnTo>
                    <a:lnTo>
                      <a:pt x="12747" y="81"/>
                    </a:lnTo>
                    <a:lnTo>
                      <a:pt x="12747" y="81"/>
                    </a:lnTo>
                    <a:lnTo>
                      <a:pt x="12744" y="79"/>
                    </a:lnTo>
                    <a:lnTo>
                      <a:pt x="12740" y="75"/>
                    </a:lnTo>
                    <a:lnTo>
                      <a:pt x="12738" y="72"/>
                    </a:lnTo>
                    <a:lnTo>
                      <a:pt x="12735" y="67"/>
                    </a:lnTo>
                    <a:lnTo>
                      <a:pt x="12735" y="62"/>
                    </a:lnTo>
                    <a:lnTo>
                      <a:pt x="12735" y="59"/>
                    </a:lnTo>
                    <a:lnTo>
                      <a:pt x="12735" y="54"/>
                    </a:lnTo>
                    <a:lnTo>
                      <a:pt x="12738" y="49"/>
                    </a:lnTo>
                    <a:lnTo>
                      <a:pt x="12738" y="49"/>
                    </a:lnTo>
                    <a:lnTo>
                      <a:pt x="12740" y="44"/>
                    </a:lnTo>
                    <a:lnTo>
                      <a:pt x="12744" y="42"/>
                    </a:lnTo>
                    <a:lnTo>
                      <a:pt x="12747" y="40"/>
                    </a:lnTo>
                    <a:lnTo>
                      <a:pt x="12752" y="37"/>
                    </a:lnTo>
                    <a:lnTo>
                      <a:pt x="12757" y="36"/>
                    </a:lnTo>
                    <a:lnTo>
                      <a:pt x="12760" y="36"/>
                    </a:lnTo>
                    <a:lnTo>
                      <a:pt x="12765" y="37"/>
                    </a:lnTo>
                    <a:lnTo>
                      <a:pt x="12770" y="39"/>
                    </a:lnTo>
                    <a:lnTo>
                      <a:pt x="12770" y="39"/>
                    </a:lnTo>
                    <a:lnTo>
                      <a:pt x="12804" y="59"/>
                    </a:lnTo>
                    <a:lnTo>
                      <a:pt x="12845" y="84"/>
                    </a:lnTo>
                    <a:lnTo>
                      <a:pt x="12866" y="98"/>
                    </a:lnTo>
                    <a:lnTo>
                      <a:pt x="12888" y="115"/>
                    </a:lnTo>
                    <a:lnTo>
                      <a:pt x="12910" y="132"/>
                    </a:lnTo>
                    <a:lnTo>
                      <a:pt x="12933" y="151"/>
                    </a:lnTo>
                    <a:lnTo>
                      <a:pt x="12933" y="151"/>
                    </a:lnTo>
                    <a:lnTo>
                      <a:pt x="12936" y="155"/>
                    </a:lnTo>
                    <a:lnTo>
                      <a:pt x="12939" y="159"/>
                    </a:lnTo>
                    <a:lnTo>
                      <a:pt x="12940" y="163"/>
                    </a:lnTo>
                    <a:lnTo>
                      <a:pt x="12941" y="168"/>
                    </a:lnTo>
                    <a:lnTo>
                      <a:pt x="12940" y="173"/>
                    </a:lnTo>
                    <a:lnTo>
                      <a:pt x="12940" y="178"/>
                    </a:lnTo>
                    <a:lnTo>
                      <a:pt x="12937" y="181"/>
                    </a:lnTo>
                    <a:lnTo>
                      <a:pt x="12934" y="185"/>
                    </a:lnTo>
                    <a:lnTo>
                      <a:pt x="12934" y="185"/>
                    </a:lnTo>
                    <a:lnTo>
                      <a:pt x="12930" y="188"/>
                    </a:lnTo>
                    <a:lnTo>
                      <a:pt x="12927" y="191"/>
                    </a:lnTo>
                    <a:lnTo>
                      <a:pt x="12922" y="193"/>
                    </a:lnTo>
                    <a:lnTo>
                      <a:pt x="12916" y="193"/>
                    </a:lnTo>
                    <a:lnTo>
                      <a:pt x="12916" y="193"/>
                    </a:lnTo>
                    <a:close/>
                    <a:moveTo>
                      <a:pt x="12406" y="48"/>
                    </a:moveTo>
                    <a:lnTo>
                      <a:pt x="12215" y="48"/>
                    </a:lnTo>
                    <a:lnTo>
                      <a:pt x="12215" y="48"/>
                    </a:lnTo>
                    <a:lnTo>
                      <a:pt x="12210" y="48"/>
                    </a:lnTo>
                    <a:lnTo>
                      <a:pt x="12205" y="47"/>
                    </a:lnTo>
                    <a:lnTo>
                      <a:pt x="12200" y="44"/>
                    </a:lnTo>
                    <a:lnTo>
                      <a:pt x="12197" y="42"/>
                    </a:lnTo>
                    <a:lnTo>
                      <a:pt x="12195" y="39"/>
                    </a:lnTo>
                    <a:lnTo>
                      <a:pt x="12192" y="34"/>
                    </a:lnTo>
                    <a:lnTo>
                      <a:pt x="12191" y="29"/>
                    </a:lnTo>
                    <a:lnTo>
                      <a:pt x="12190" y="24"/>
                    </a:lnTo>
                    <a:lnTo>
                      <a:pt x="12190" y="24"/>
                    </a:lnTo>
                    <a:lnTo>
                      <a:pt x="12191" y="20"/>
                    </a:lnTo>
                    <a:lnTo>
                      <a:pt x="12192" y="15"/>
                    </a:lnTo>
                    <a:lnTo>
                      <a:pt x="12195" y="11"/>
                    </a:lnTo>
                    <a:lnTo>
                      <a:pt x="12197" y="8"/>
                    </a:lnTo>
                    <a:lnTo>
                      <a:pt x="12200" y="4"/>
                    </a:lnTo>
                    <a:lnTo>
                      <a:pt x="12205" y="3"/>
                    </a:lnTo>
                    <a:lnTo>
                      <a:pt x="12210" y="0"/>
                    </a:lnTo>
                    <a:lnTo>
                      <a:pt x="12215" y="0"/>
                    </a:lnTo>
                    <a:lnTo>
                      <a:pt x="12406" y="0"/>
                    </a:lnTo>
                    <a:lnTo>
                      <a:pt x="12406" y="0"/>
                    </a:lnTo>
                    <a:lnTo>
                      <a:pt x="12411" y="0"/>
                    </a:lnTo>
                    <a:lnTo>
                      <a:pt x="12416" y="3"/>
                    </a:lnTo>
                    <a:lnTo>
                      <a:pt x="12419" y="4"/>
                    </a:lnTo>
                    <a:lnTo>
                      <a:pt x="12423" y="8"/>
                    </a:lnTo>
                    <a:lnTo>
                      <a:pt x="12426" y="11"/>
                    </a:lnTo>
                    <a:lnTo>
                      <a:pt x="12429" y="15"/>
                    </a:lnTo>
                    <a:lnTo>
                      <a:pt x="12430" y="20"/>
                    </a:lnTo>
                    <a:lnTo>
                      <a:pt x="12430" y="24"/>
                    </a:lnTo>
                    <a:lnTo>
                      <a:pt x="12430" y="24"/>
                    </a:lnTo>
                    <a:lnTo>
                      <a:pt x="12430" y="29"/>
                    </a:lnTo>
                    <a:lnTo>
                      <a:pt x="12429" y="34"/>
                    </a:lnTo>
                    <a:lnTo>
                      <a:pt x="12426" y="39"/>
                    </a:lnTo>
                    <a:lnTo>
                      <a:pt x="12423" y="42"/>
                    </a:lnTo>
                    <a:lnTo>
                      <a:pt x="12419" y="44"/>
                    </a:lnTo>
                    <a:lnTo>
                      <a:pt x="12416" y="47"/>
                    </a:lnTo>
                    <a:lnTo>
                      <a:pt x="12411" y="48"/>
                    </a:lnTo>
                    <a:lnTo>
                      <a:pt x="12406" y="48"/>
                    </a:lnTo>
                    <a:lnTo>
                      <a:pt x="12406" y="48"/>
                    </a:lnTo>
                    <a:close/>
                    <a:moveTo>
                      <a:pt x="11855" y="48"/>
                    </a:moveTo>
                    <a:lnTo>
                      <a:pt x="11662" y="48"/>
                    </a:lnTo>
                    <a:lnTo>
                      <a:pt x="11662" y="48"/>
                    </a:lnTo>
                    <a:lnTo>
                      <a:pt x="11657" y="48"/>
                    </a:lnTo>
                    <a:lnTo>
                      <a:pt x="11652" y="47"/>
                    </a:lnTo>
                    <a:lnTo>
                      <a:pt x="11649" y="44"/>
                    </a:lnTo>
                    <a:lnTo>
                      <a:pt x="11645" y="42"/>
                    </a:lnTo>
                    <a:lnTo>
                      <a:pt x="11643" y="39"/>
                    </a:lnTo>
                    <a:lnTo>
                      <a:pt x="11641" y="34"/>
                    </a:lnTo>
                    <a:lnTo>
                      <a:pt x="11639" y="29"/>
                    </a:lnTo>
                    <a:lnTo>
                      <a:pt x="11638" y="24"/>
                    </a:lnTo>
                    <a:lnTo>
                      <a:pt x="11638" y="24"/>
                    </a:lnTo>
                    <a:lnTo>
                      <a:pt x="11639" y="20"/>
                    </a:lnTo>
                    <a:lnTo>
                      <a:pt x="11641" y="15"/>
                    </a:lnTo>
                    <a:lnTo>
                      <a:pt x="11643" y="11"/>
                    </a:lnTo>
                    <a:lnTo>
                      <a:pt x="11645" y="8"/>
                    </a:lnTo>
                    <a:lnTo>
                      <a:pt x="11649" y="4"/>
                    </a:lnTo>
                    <a:lnTo>
                      <a:pt x="11652" y="3"/>
                    </a:lnTo>
                    <a:lnTo>
                      <a:pt x="11657" y="0"/>
                    </a:lnTo>
                    <a:lnTo>
                      <a:pt x="11662" y="0"/>
                    </a:lnTo>
                    <a:lnTo>
                      <a:pt x="11855" y="0"/>
                    </a:lnTo>
                    <a:lnTo>
                      <a:pt x="11855" y="0"/>
                    </a:lnTo>
                    <a:lnTo>
                      <a:pt x="11859" y="0"/>
                    </a:lnTo>
                    <a:lnTo>
                      <a:pt x="11864" y="3"/>
                    </a:lnTo>
                    <a:lnTo>
                      <a:pt x="11868" y="4"/>
                    </a:lnTo>
                    <a:lnTo>
                      <a:pt x="11871" y="8"/>
                    </a:lnTo>
                    <a:lnTo>
                      <a:pt x="11875" y="11"/>
                    </a:lnTo>
                    <a:lnTo>
                      <a:pt x="11876" y="15"/>
                    </a:lnTo>
                    <a:lnTo>
                      <a:pt x="11878" y="20"/>
                    </a:lnTo>
                    <a:lnTo>
                      <a:pt x="11878" y="24"/>
                    </a:lnTo>
                    <a:lnTo>
                      <a:pt x="11878" y="24"/>
                    </a:lnTo>
                    <a:lnTo>
                      <a:pt x="11878" y="29"/>
                    </a:lnTo>
                    <a:lnTo>
                      <a:pt x="11876" y="34"/>
                    </a:lnTo>
                    <a:lnTo>
                      <a:pt x="11875" y="39"/>
                    </a:lnTo>
                    <a:lnTo>
                      <a:pt x="11871" y="42"/>
                    </a:lnTo>
                    <a:lnTo>
                      <a:pt x="11868" y="44"/>
                    </a:lnTo>
                    <a:lnTo>
                      <a:pt x="11864" y="47"/>
                    </a:lnTo>
                    <a:lnTo>
                      <a:pt x="11859" y="48"/>
                    </a:lnTo>
                    <a:lnTo>
                      <a:pt x="11855" y="48"/>
                    </a:lnTo>
                    <a:lnTo>
                      <a:pt x="11855" y="48"/>
                    </a:lnTo>
                    <a:close/>
                    <a:moveTo>
                      <a:pt x="11302" y="48"/>
                    </a:moveTo>
                    <a:lnTo>
                      <a:pt x="11110" y="48"/>
                    </a:lnTo>
                    <a:lnTo>
                      <a:pt x="11110" y="48"/>
                    </a:lnTo>
                    <a:lnTo>
                      <a:pt x="11106" y="48"/>
                    </a:lnTo>
                    <a:lnTo>
                      <a:pt x="11101" y="47"/>
                    </a:lnTo>
                    <a:lnTo>
                      <a:pt x="11097" y="44"/>
                    </a:lnTo>
                    <a:lnTo>
                      <a:pt x="11094" y="42"/>
                    </a:lnTo>
                    <a:lnTo>
                      <a:pt x="11090" y="39"/>
                    </a:lnTo>
                    <a:lnTo>
                      <a:pt x="11088" y="34"/>
                    </a:lnTo>
                    <a:lnTo>
                      <a:pt x="11087" y="29"/>
                    </a:lnTo>
                    <a:lnTo>
                      <a:pt x="11087" y="24"/>
                    </a:lnTo>
                    <a:lnTo>
                      <a:pt x="11087" y="24"/>
                    </a:lnTo>
                    <a:lnTo>
                      <a:pt x="11087" y="20"/>
                    </a:lnTo>
                    <a:lnTo>
                      <a:pt x="11088" y="15"/>
                    </a:lnTo>
                    <a:lnTo>
                      <a:pt x="11090" y="11"/>
                    </a:lnTo>
                    <a:lnTo>
                      <a:pt x="11094" y="8"/>
                    </a:lnTo>
                    <a:lnTo>
                      <a:pt x="11097" y="4"/>
                    </a:lnTo>
                    <a:lnTo>
                      <a:pt x="11101" y="3"/>
                    </a:lnTo>
                    <a:lnTo>
                      <a:pt x="11106" y="0"/>
                    </a:lnTo>
                    <a:lnTo>
                      <a:pt x="11110" y="0"/>
                    </a:lnTo>
                    <a:lnTo>
                      <a:pt x="11302" y="0"/>
                    </a:lnTo>
                    <a:lnTo>
                      <a:pt x="11302" y="0"/>
                    </a:lnTo>
                    <a:lnTo>
                      <a:pt x="11308" y="0"/>
                    </a:lnTo>
                    <a:lnTo>
                      <a:pt x="11311" y="3"/>
                    </a:lnTo>
                    <a:lnTo>
                      <a:pt x="11316" y="4"/>
                    </a:lnTo>
                    <a:lnTo>
                      <a:pt x="11320" y="8"/>
                    </a:lnTo>
                    <a:lnTo>
                      <a:pt x="11322" y="11"/>
                    </a:lnTo>
                    <a:lnTo>
                      <a:pt x="11324" y="15"/>
                    </a:lnTo>
                    <a:lnTo>
                      <a:pt x="11326" y="20"/>
                    </a:lnTo>
                    <a:lnTo>
                      <a:pt x="11327" y="24"/>
                    </a:lnTo>
                    <a:lnTo>
                      <a:pt x="11327" y="24"/>
                    </a:lnTo>
                    <a:lnTo>
                      <a:pt x="11326" y="29"/>
                    </a:lnTo>
                    <a:lnTo>
                      <a:pt x="11324" y="34"/>
                    </a:lnTo>
                    <a:lnTo>
                      <a:pt x="11322" y="39"/>
                    </a:lnTo>
                    <a:lnTo>
                      <a:pt x="11320" y="42"/>
                    </a:lnTo>
                    <a:lnTo>
                      <a:pt x="11316" y="44"/>
                    </a:lnTo>
                    <a:lnTo>
                      <a:pt x="11311" y="47"/>
                    </a:lnTo>
                    <a:lnTo>
                      <a:pt x="11308" y="48"/>
                    </a:lnTo>
                    <a:lnTo>
                      <a:pt x="11302" y="48"/>
                    </a:lnTo>
                    <a:lnTo>
                      <a:pt x="11302" y="48"/>
                    </a:lnTo>
                    <a:close/>
                    <a:moveTo>
                      <a:pt x="10750" y="48"/>
                    </a:moveTo>
                    <a:lnTo>
                      <a:pt x="10559" y="48"/>
                    </a:lnTo>
                    <a:lnTo>
                      <a:pt x="10559" y="48"/>
                    </a:lnTo>
                    <a:lnTo>
                      <a:pt x="10554" y="48"/>
                    </a:lnTo>
                    <a:lnTo>
                      <a:pt x="10549" y="47"/>
                    </a:lnTo>
                    <a:lnTo>
                      <a:pt x="10545" y="44"/>
                    </a:lnTo>
                    <a:lnTo>
                      <a:pt x="10541" y="42"/>
                    </a:lnTo>
                    <a:lnTo>
                      <a:pt x="10539" y="39"/>
                    </a:lnTo>
                    <a:lnTo>
                      <a:pt x="10536" y="34"/>
                    </a:lnTo>
                    <a:lnTo>
                      <a:pt x="10535" y="29"/>
                    </a:lnTo>
                    <a:lnTo>
                      <a:pt x="10534" y="24"/>
                    </a:lnTo>
                    <a:lnTo>
                      <a:pt x="10534" y="24"/>
                    </a:lnTo>
                    <a:lnTo>
                      <a:pt x="10535" y="20"/>
                    </a:lnTo>
                    <a:lnTo>
                      <a:pt x="10536" y="15"/>
                    </a:lnTo>
                    <a:lnTo>
                      <a:pt x="10539" y="11"/>
                    </a:lnTo>
                    <a:lnTo>
                      <a:pt x="10541" y="8"/>
                    </a:lnTo>
                    <a:lnTo>
                      <a:pt x="10545" y="4"/>
                    </a:lnTo>
                    <a:lnTo>
                      <a:pt x="10549" y="3"/>
                    </a:lnTo>
                    <a:lnTo>
                      <a:pt x="10554" y="0"/>
                    </a:lnTo>
                    <a:lnTo>
                      <a:pt x="10559" y="0"/>
                    </a:lnTo>
                    <a:lnTo>
                      <a:pt x="10750" y="0"/>
                    </a:lnTo>
                    <a:lnTo>
                      <a:pt x="10750" y="0"/>
                    </a:lnTo>
                    <a:lnTo>
                      <a:pt x="10755" y="0"/>
                    </a:lnTo>
                    <a:lnTo>
                      <a:pt x="10760" y="3"/>
                    </a:lnTo>
                    <a:lnTo>
                      <a:pt x="10763" y="4"/>
                    </a:lnTo>
                    <a:lnTo>
                      <a:pt x="10767" y="8"/>
                    </a:lnTo>
                    <a:lnTo>
                      <a:pt x="10770" y="11"/>
                    </a:lnTo>
                    <a:lnTo>
                      <a:pt x="10773" y="15"/>
                    </a:lnTo>
                    <a:lnTo>
                      <a:pt x="10774" y="20"/>
                    </a:lnTo>
                    <a:lnTo>
                      <a:pt x="10774" y="24"/>
                    </a:lnTo>
                    <a:lnTo>
                      <a:pt x="10774" y="24"/>
                    </a:lnTo>
                    <a:lnTo>
                      <a:pt x="10774" y="29"/>
                    </a:lnTo>
                    <a:lnTo>
                      <a:pt x="10773" y="34"/>
                    </a:lnTo>
                    <a:lnTo>
                      <a:pt x="10770" y="39"/>
                    </a:lnTo>
                    <a:lnTo>
                      <a:pt x="10767" y="42"/>
                    </a:lnTo>
                    <a:lnTo>
                      <a:pt x="10763" y="44"/>
                    </a:lnTo>
                    <a:lnTo>
                      <a:pt x="10760" y="47"/>
                    </a:lnTo>
                    <a:lnTo>
                      <a:pt x="10755" y="48"/>
                    </a:lnTo>
                    <a:lnTo>
                      <a:pt x="10750" y="48"/>
                    </a:lnTo>
                    <a:lnTo>
                      <a:pt x="10750" y="48"/>
                    </a:lnTo>
                    <a:close/>
                    <a:moveTo>
                      <a:pt x="10199" y="48"/>
                    </a:moveTo>
                    <a:lnTo>
                      <a:pt x="10006" y="48"/>
                    </a:lnTo>
                    <a:lnTo>
                      <a:pt x="10006" y="48"/>
                    </a:lnTo>
                    <a:lnTo>
                      <a:pt x="10001" y="48"/>
                    </a:lnTo>
                    <a:lnTo>
                      <a:pt x="9996" y="47"/>
                    </a:lnTo>
                    <a:lnTo>
                      <a:pt x="9993" y="44"/>
                    </a:lnTo>
                    <a:lnTo>
                      <a:pt x="9989" y="42"/>
                    </a:lnTo>
                    <a:lnTo>
                      <a:pt x="9987" y="39"/>
                    </a:lnTo>
                    <a:lnTo>
                      <a:pt x="9985" y="34"/>
                    </a:lnTo>
                    <a:lnTo>
                      <a:pt x="9983" y="29"/>
                    </a:lnTo>
                    <a:lnTo>
                      <a:pt x="9982" y="24"/>
                    </a:lnTo>
                    <a:lnTo>
                      <a:pt x="9982" y="24"/>
                    </a:lnTo>
                    <a:lnTo>
                      <a:pt x="9983" y="20"/>
                    </a:lnTo>
                    <a:lnTo>
                      <a:pt x="9985" y="15"/>
                    </a:lnTo>
                    <a:lnTo>
                      <a:pt x="9987" y="11"/>
                    </a:lnTo>
                    <a:lnTo>
                      <a:pt x="9989" y="8"/>
                    </a:lnTo>
                    <a:lnTo>
                      <a:pt x="9993" y="4"/>
                    </a:lnTo>
                    <a:lnTo>
                      <a:pt x="9996" y="3"/>
                    </a:lnTo>
                    <a:lnTo>
                      <a:pt x="10001" y="0"/>
                    </a:lnTo>
                    <a:lnTo>
                      <a:pt x="10006" y="0"/>
                    </a:lnTo>
                    <a:lnTo>
                      <a:pt x="10199" y="0"/>
                    </a:lnTo>
                    <a:lnTo>
                      <a:pt x="10199" y="0"/>
                    </a:lnTo>
                    <a:lnTo>
                      <a:pt x="10203" y="0"/>
                    </a:lnTo>
                    <a:lnTo>
                      <a:pt x="10208" y="3"/>
                    </a:lnTo>
                    <a:lnTo>
                      <a:pt x="10212" y="4"/>
                    </a:lnTo>
                    <a:lnTo>
                      <a:pt x="10215" y="8"/>
                    </a:lnTo>
                    <a:lnTo>
                      <a:pt x="10219" y="11"/>
                    </a:lnTo>
                    <a:lnTo>
                      <a:pt x="10220" y="15"/>
                    </a:lnTo>
                    <a:lnTo>
                      <a:pt x="10222" y="20"/>
                    </a:lnTo>
                    <a:lnTo>
                      <a:pt x="10222" y="24"/>
                    </a:lnTo>
                    <a:lnTo>
                      <a:pt x="10222" y="24"/>
                    </a:lnTo>
                    <a:lnTo>
                      <a:pt x="10222" y="29"/>
                    </a:lnTo>
                    <a:lnTo>
                      <a:pt x="10220" y="34"/>
                    </a:lnTo>
                    <a:lnTo>
                      <a:pt x="10219" y="39"/>
                    </a:lnTo>
                    <a:lnTo>
                      <a:pt x="10215" y="42"/>
                    </a:lnTo>
                    <a:lnTo>
                      <a:pt x="10212" y="44"/>
                    </a:lnTo>
                    <a:lnTo>
                      <a:pt x="10208" y="47"/>
                    </a:lnTo>
                    <a:lnTo>
                      <a:pt x="10203" y="48"/>
                    </a:lnTo>
                    <a:lnTo>
                      <a:pt x="10199" y="48"/>
                    </a:lnTo>
                    <a:lnTo>
                      <a:pt x="10199" y="48"/>
                    </a:lnTo>
                    <a:close/>
                    <a:moveTo>
                      <a:pt x="9646" y="48"/>
                    </a:moveTo>
                    <a:lnTo>
                      <a:pt x="9454" y="48"/>
                    </a:lnTo>
                    <a:lnTo>
                      <a:pt x="9454" y="48"/>
                    </a:lnTo>
                    <a:lnTo>
                      <a:pt x="9450" y="48"/>
                    </a:lnTo>
                    <a:lnTo>
                      <a:pt x="9445" y="47"/>
                    </a:lnTo>
                    <a:lnTo>
                      <a:pt x="9441" y="44"/>
                    </a:lnTo>
                    <a:lnTo>
                      <a:pt x="9438" y="42"/>
                    </a:lnTo>
                    <a:lnTo>
                      <a:pt x="9434" y="39"/>
                    </a:lnTo>
                    <a:lnTo>
                      <a:pt x="9432" y="34"/>
                    </a:lnTo>
                    <a:lnTo>
                      <a:pt x="9431" y="29"/>
                    </a:lnTo>
                    <a:lnTo>
                      <a:pt x="9431" y="24"/>
                    </a:lnTo>
                    <a:lnTo>
                      <a:pt x="9431" y="24"/>
                    </a:lnTo>
                    <a:lnTo>
                      <a:pt x="9431" y="20"/>
                    </a:lnTo>
                    <a:lnTo>
                      <a:pt x="9432" y="15"/>
                    </a:lnTo>
                    <a:lnTo>
                      <a:pt x="9434" y="11"/>
                    </a:lnTo>
                    <a:lnTo>
                      <a:pt x="9438" y="8"/>
                    </a:lnTo>
                    <a:lnTo>
                      <a:pt x="9441" y="4"/>
                    </a:lnTo>
                    <a:lnTo>
                      <a:pt x="9445" y="3"/>
                    </a:lnTo>
                    <a:lnTo>
                      <a:pt x="9450" y="0"/>
                    </a:lnTo>
                    <a:lnTo>
                      <a:pt x="9454" y="0"/>
                    </a:lnTo>
                    <a:lnTo>
                      <a:pt x="9646" y="0"/>
                    </a:lnTo>
                    <a:lnTo>
                      <a:pt x="9646" y="0"/>
                    </a:lnTo>
                    <a:lnTo>
                      <a:pt x="9652" y="0"/>
                    </a:lnTo>
                    <a:lnTo>
                      <a:pt x="9655" y="3"/>
                    </a:lnTo>
                    <a:lnTo>
                      <a:pt x="9660" y="4"/>
                    </a:lnTo>
                    <a:lnTo>
                      <a:pt x="9664" y="8"/>
                    </a:lnTo>
                    <a:lnTo>
                      <a:pt x="9666" y="11"/>
                    </a:lnTo>
                    <a:lnTo>
                      <a:pt x="9668" y="15"/>
                    </a:lnTo>
                    <a:lnTo>
                      <a:pt x="9670" y="20"/>
                    </a:lnTo>
                    <a:lnTo>
                      <a:pt x="9671" y="24"/>
                    </a:lnTo>
                    <a:lnTo>
                      <a:pt x="9671" y="24"/>
                    </a:lnTo>
                    <a:lnTo>
                      <a:pt x="9670" y="29"/>
                    </a:lnTo>
                    <a:lnTo>
                      <a:pt x="9668" y="34"/>
                    </a:lnTo>
                    <a:lnTo>
                      <a:pt x="9666" y="39"/>
                    </a:lnTo>
                    <a:lnTo>
                      <a:pt x="9664" y="42"/>
                    </a:lnTo>
                    <a:lnTo>
                      <a:pt x="9660" y="44"/>
                    </a:lnTo>
                    <a:lnTo>
                      <a:pt x="9655" y="47"/>
                    </a:lnTo>
                    <a:lnTo>
                      <a:pt x="9652" y="48"/>
                    </a:lnTo>
                    <a:lnTo>
                      <a:pt x="9646" y="48"/>
                    </a:lnTo>
                    <a:lnTo>
                      <a:pt x="9646" y="48"/>
                    </a:lnTo>
                    <a:close/>
                    <a:moveTo>
                      <a:pt x="9094" y="48"/>
                    </a:moveTo>
                    <a:lnTo>
                      <a:pt x="8903" y="48"/>
                    </a:lnTo>
                    <a:lnTo>
                      <a:pt x="8903" y="48"/>
                    </a:lnTo>
                    <a:lnTo>
                      <a:pt x="8898" y="48"/>
                    </a:lnTo>
                    <a:lnTo>
                      <a:pt x="8893" y="47"/>
                    </a:lnTo>
                    <a:lnTo>
                      <a:pt x="8889" y="44"/>
                    </a:lnTo>
                    <a:lnTo>
                      <a:pt x="8885" y="42"/>
                    </a:lnTo>
                    <a:lnTo>
                      <a:pt x="8883" y="39"/>
                    </a:lnTo>
                    <a:lnTo>
                      <a:pt x="8880" y="34"/>
                    </a:lnTo>
                    <a:lnTo>
                      <a:pt x="8879" y="29"/>
                    </a:lnTo>
                    <a:lnTo>
                      <a:pt x="8878" y="24"/>
                    </a:lnTo>
                    <a:lnTo>
                      <a:pt x="8878" y="24"/>
                    </a:lnTo>
                    <a:lnTo>
                      <a:pt x="8879" y="20"/>
                    </a:lnTo>
                    <a:lnTo>
                      <a:pt x="8880" y="15"/>
                    </a:lnTo>
                    <a:lnTo>
                      <a:pt x="8883" y="11"/>
                    </a:lnTo>
                    <a:lnTo>
                      <a:pt x="8885" y="8"/>
                    </a:lnTo>
                    <a:lnTo>
                      <a:pt x="8889" y="4"/>
                    </a:lnTo>
                    <a:lnTo>
                      <a:pt x="8893" y="3"/>
                    </a:lnTo>
                    <a:lnTo>
                      <a:pt x="8898" y="0"/>
                    </a:lnTo>
                    <a:lnTo>
                      <a:pt x="8903" y="0"/>
                    </a:lnTo>
                    <a:lnTo>
                      <a:pt x="9094" y="0"/>
                    </a:lnTo>
                    <a:lnTo>
                      <a:pt x="9094" y="0"/>
                    </a:lnTo>
                    <a:lnTo>
                      <a:pt x="9099" y="0"/>
                    </a:lnTo>
                    <a:lnTo>
                      <a:pt x="9104" y="3"/>
                    </a:lnTo>
                    <a:lnTo>
                      <a:pt x="9107" y="4"/>
                    </a:lnTo>
                    <a:lnTo>
                      <a:pt x="9111" y="8"/>
                    </a:lnTo>
                    <a:lnTo>
                      <a:pt x="9114" y="11"/>
                    </a:lnTo>
                    <a:lnTo>
                      <a:pt x="9117" y="15"/>
                    </a:lnTo>
                    <a:lnTo>
                      <a:pt x="9118" y="20"/>
                    </a:lnTo>
                    <a:lnTo>
                      <a:pt x="9118" y="24"/>
                    </a:lnTo>
                    <a:lnTo>
                      <a:pt x="9118" y="24"/>
                    </a:lnTo>
                    <a:lnTo>
                      <a:pt x="9118" y="29"/>
                    </a:lnTo>
                    <a:lnTo>
                      <a:pt x="9117" y="34"/>
                    </a:lnTo>
                    <a:lnTo>
                      <a:pt x="9114" y="39"/>
                    </a:lnTo>
                    <a:lnTo>
                      <a:pt x="9111" y="42"/>
                    </a:lnTo>
                    <a:lnTo>
                      <a:pt x="9107" y="44"/>
                    </a:lnTo>
                    <a:lnTo>
                      <a:pt x="9104" y="47"/>
                    </a:lnTo>
                    <a:lnTo>
                      <a:pt x="9099" y="48"/>
                    </a:lnTo>
                    <a:lnTo>
                      <a:pt x="9094" y="48"/>
                    </a:lnTo>
                    <a:lnTo>
                      <a:pt x="9094" y="48"/>
                    </a:lnTo>
                    <a:close/>
                    <a:moveTo>
                      <a:pt x="8543" y="48"/>
                    </a:moveTo>
                    <a:lnTo>
                      <a:pt x="8350" y="48"/>
                    </a:lnTo>
                    <a:lnTo>
                      <a:pt x="8350" y="48"/>
                    </a:lnTo>
                    <a:lnTo>
                      <a:pt x="8345" y="48"/>
                    </a:lnTo>
                    <a:lnTo>
                      <a:pt x="8341" y="47"/>
                    </a:lnTo>
                    <a:lnTo>
                      <a:pt x="8337" y="44"/>
                    </a:lnTo>
                    <a:lnTo>
                      <a:pt x="8333" y="42"/>
                    </a:lnTo>
                    <a:lnTo>
                      <a:pt x="8331" y="39"/>
                    </a:lnTo>
                    <a:lnTo>
                      <a:pt x="8329" y="34"/>
                    </a:lnTo>
                    <a:lnTo>
                      <a:pt x="8327" y="29"/>
                    </a:lnTo>
                    <a:lnTo>
                      <a:pt x="8326" y="24"/>
                    </a:lnTo>
                    <a:lnTo>
                      <a:pt x="8326" y="24"/>
                    </a:lnTo>
                    <a:lnTo>
                      <a:pt x="8327" y="20"/>
                    </a:lnTo>
                    <a:lnTo>
                      <a:pt x="8329" y="15"/>
                    </a:lnTo>
                    <a:lnTo>
                      <a:pt x="8331" y="11"/>
                    </a:lnTo>
                    <a:lnTo>
                      <a:pt x="8333" y="8"/>
                    </a:lnTo>
                    <a:lnTo>
                      <a:pt x="8337" y="4"/>
                    </a:lnTo>
                    <a:lnTo>
                      <a:pt x="8341" y="3"/>
                    </a:lnTo>
                    <a:lnTo>
                      <a:pt x="8345" y="0"/>
                    </a:lnTo>
                    <a:lnTo>
                      <a:pt x="8350" y="0"/>
                    </a:lnTo>
                    <a:lnTo>
                      <a:pt x="8543" y="0"/>
                    </a:lnTo>
                    <a:lnTo>
                      <a:pt x="8543" y="0"/>
                    </a:lnTo>
                    <a:lnTo>
                      <a:pt x="8547" y="0"/>
                    </a:lnTo>
                    <a:lnTo>
                      <a:pt x="8552" y="3"/>
                    </a:lnTo>
                    <a:lnTo>
                      <a:pt x="8556" y="4"/>
                    </a:lnTo>
                    <a:lnTo>
                      <a:pt x="8559" y="8"/>
                    </a:lnTo>
                    <a:lnTo>
                      <a:pt x="8563" y="11"/>
                    </a:lnTo>
                    <a:lnTo>
                      <a:pt x="8564" y="15"/>
                    </a:lnTo>
                    <a:lnTo>
                      <a:pt x="8566" y="20"/>
                    </a:lnTo>
                    <a:lnTo>
                      <a:pt x="8566" y="24"/>
                    </a:lnTo>
                    <a:lnTo>
                      <a:pt x="8566" y="24"/>
                    </a:lnTo>
                    <a:lnTo>
                      <a:pt x="8566" y="29"/>
                    </a:lnTo>
                    <a:lnTo>
                      <a:pt x="8564" y="34"/>
                    </a:lnTo>
                    <a:lnTo>
                      <a:pt x="8563" y="39"/>
                    </a:lnTo>
                    <a:lnTo>
                      <a:pt x="8559" y="42"/>
                    </a:lnTo>
                    <a:lnTo>
                      <a:pt x="8556" y="44"/>
                    </a:lnTo>
                    <a:lnTo>
                      <a:pt x="8552" y="47"/>
                    </a:lnTo>
                    <a:lnTo>
                      <a:pt x="8547" y="48"/>
                    </a:lnTo>
                    <a:lnTo>
                      <a:pt x="8543" y="48"/>
                    </a:lnTo>
                    <a:lnTo>
                      <a:pt x="8543" y="48"/>
                    </a:lnTo>
                    <a:close/>
                    <a:moveTo>
                      <a:pt x="7990" y="48"/>
                    </a:moveTo>
                    <a:lnTo>
                      <a:pt x="7798" y="48"/>
                    </a:lnTo>
                    <a:lnTo>
                      <a:pt x="7798" y="48"/>
                    </a:lnTo>
                    <a:lnTo>
                      <a:pt x="7794" y="48"/>
                    </a:lnTo>
                    <a:lnTo>
                      <a:pt x="7789" y="47"/>
                    </a:lnTo>
                    <a:lnTo>
                      <a:pt x="7785" y="44"/>
                    </a:lnTo>
                    <a:lnTo>
                      <a:pt x="7782" y="42"/>
                    </a:lnTo>
                    <a:lnTo>
                      <a:pt x="7778" y="39"/>
                    </a:lnTo>
                    <a:lnTo>
                      <a:pt x="7776" y="34"/>
                    </a:lnTo>
                    <a:lnTo>
                      <a:pt x="7775" y="29"/>
                    </a:lnTo>
                    <a:lnTo>
                      <a:pt x="7775" y="24"/>
                    </a:lnTo>
                    <a:lnTo>
                      <a:pt x="7775" y="24"/>
                    </a:lnTo>
                    <a:lnTo>
                      <a:pt x="7775" y="20"/>
                    </a:lnTo>
                    <a:lnTo>
                      <a:pt x="7776" y="15"/>
                    </a:lnTo>
                    <a:lnTo>
                      <a:pt x="7778" y="11"/>
                    </a:lnTo>
                    <a:lnTo>
                      <a:pt x="7782" y="8"/>
                    </a:lnTo>
                    <a:lnTo>
                      <a:pt x="7785" y="4"/>
                    </a:lnTo>
                    <a:lnTo>
                      <a:pt x="7789" y="3"/>
                    </a:lnTo>
                    <a:lnTo>
                      <a:pt x="7794" y="0"/>
                    </a:lnTo>
                    <a:lnTo>
                      <a:pt x="7798" y="0"/>
                    </a:lnTo>
                    <a:lnTo>
                      <a:pt x="7990" y="0"/>
                    </a:lnTo>
                    <a:lnTo>
                      <a:pt x="7990" y="0"/>
                    </a:lnTo>
                    <a:lnTo>
                      <a:pt x="7996" y="0"/>
                    </a:lnTo>
                    <a:lnTo>
                      <a:pt x="7999" y="3"/>
                    </a:lnTo>
                    <a:lnTo>
                      <a:pt x="8004" y="4"/>
                    </a:lnTo>
                    <a:lnTo>
                      <a:pt x="8008" y="8"/>
                    </a:lnTo>
                    <a:lnTo>
                      <a:pt x="8010" y="11"/>
                    </a:lnTo>
                    <a:lnTo>
                      <a:pt x="8012" y="15"/>
                    </a:lnTo>
                    <a:lnTo>
                      <a:pt x="8014" y="20"/>
                    </a:lnTo>
                    <a:lnTo>
                      <a:pt x="8015" y="24"/>
                    </a:lnTo>
                    <a:lnTo>
                      <a:pt x="8015" y="24"/>
                    </a:lnTo>
                    <a:lnTo>
                      <a:pt x="8014" y="29"/>
                    </a:lnTo>
                    <a:lnTo>
                      <a:pt x="8012" y="34"/>
                    </a:lnTo>
                    <a:lnTo>
                      <a:pt x="8010" y="39"/>
                    </a:lnTo>
                    <a:lnTo>
                      <a:pt x="8008" y="42"/>
                    </a:lnTo>
                    <a:lnTo>
                      <a:pt x="8004" y="44"/>
                    </a:lnTo>
                    <a:lnTo>
                      <a:pt x="7999" y="47"/>
                    </a:lnTo>
                    <a:lnTo>
                      <a:pt x="7996" y="48"/>
                    </a:lnTo>
                    <a:lnTo>
                      <a:pt x="7990" y="48"/>
                    </a:lnTo>
                    <a:lnTo>
                      <a:pt x="7990" y="48"/>
                    </a:lnTo>
                    <a:close/>
                    <a:moveTo>
                      <a:pt x="7438" y="48"/>
                    </a:moveTo>
                    <a:lnTo>
                      <a:pt x="7247" y="48"/>
                    </a:lnTo>
                    <a:lnTo>
                      <a:pt x="7247" y="48"/>
                    </a:lnTo>
                    <a:lnTo>
                      <a:pt x="7242" y="48"/>
                    </a:lnTo>
                    <a:lnTo>
                      <a:pt x="7237" y="47"/>
                    </a:lnTo>
                    <a:lnTo>
                      <a:pt x="7233" y="44"/>
                    </a:lnTo>
                    <a:lnTo>
                      <a:pt x="7229" y="42"/>
                    </a:lnTo>
                    <a:lnTo>
                      <a:pt x="7227" y="39"/>
                    </a:lnTo>
                    <a:lnTo>
                      <a:pt x="7224" y="34"/>
                    </a:lnTo>
                    <a:lnTo>
                      <a:pt x="7223" y="29"/>
                    </a:lnTo>
                    <a:lnTo>
                      <a:pt x="7222" y="24"/>
                    </a:lnTo>
                    <a:lnTo>
                      <a:pt x="7222" y="24"/>
                    </a:lnTo>
                    <a:lnTo>
                      <a:pt x="7223" y="20"/>
                    </a:lnTo>
                    <a:lnTo>
                      <a:pt x="7224" y="15"/>
                    </a:lnTo>
                    <a:lnTo>
                      <a:pt x="7227" y="11"/>
                    </a:lnTo>
                    <a:lnTo>
                      <a:pt x="7229" y="8"/>
                    </a:lnTo>
                    <a:lnTo>
                      <a:pt x="7233" y="4"/>
                    </a:lnTo>
                    <a:lnTo>
                      <a:pt x="7237" y="3"/>
                    </a:lnTo>
                    <a:lnTo>
                      <a:pt x="7242" y="0"/>
                    </a:lnTo>
                    <a:lnTo>
                      <a:pt x="7247" y="0"/>
                    </a:lnTo>
                    <a:lnTo>
                      <a:pt x="7438" y="0"/>
                    </a:lnTo>
                    <a:lnTo>
                      <a:pt x="7438" y="0"/>
                    </a:lnTo>
                    <a:lnTo>
                      <a:pt x="7443" y="0"/>
                    </a:lnTo>
                    <a:lnTo>
                      <a:pt x="7448" y="3"/>
                    </a:lnTo>
                    <a:lnTo>
                      <a:pt x="7451" y="4"/>
                    </a:lnTo>
                    <a:lnTo>
                      <a:pt x="7455" y="8"/>
                    </a:lnTo>
                    <a:lnTo>
                      <a:pt x="7458" y="11"/>
                    </a:lnTo>
                    <a:lnTo>
                      <a:pt x="7461" y="15"/>
                    </a:lnTo>
                    <a:lnTo>
                      <a:pt x="7462" y="20"/>
                    </a:lnTo>
                    <a:lnTo>
                      <a:pt x="7462" y="24"/>
                    </a:lnTo>
                    <a:lnTo>
                      <a:pt x="7462" y="24"/>
                    </a:lnTo>
                    <a:lnTo>
                      <a:pt x="7462" y="29"/>
                    </a:lnTo>
                    <a:lnTo>
                      <a:pt x="7461" y="34"/>
                    </a:lnTo>
                    <a:lnTo>
                      <a:pt x="7458" y="39"/>
                    </a:lnTo>
                    <a:lnTo>
                      <a:pt x="7455" y="42"/>
                    </a:lnTo>
                    <a:lnTo>
                      <a:pt x="7451" y="44"/>
                    </a:lnTo>
                    <a:lnTo>
                      <a:pt x="7448" y="47"/>
                    </a:lnTo>
                    <a:lnTo>
                      <a:pt x="7443" y="48"/>
                    </a:lnTo>
                    <a:lnTo>
                      <a:pt x="7438" y="48"/>
                    </a:lnTo>
                    <a:lnTo>
                      <a:pt x="7438" y="48"/>
                    </a:lnTo>
                    <a:close/>
                    <a:moveTo>
                      <a:pt x="6887" y="48"/>
                    </a:moveTo>
                    <a:lnTo>
                      <a:pt x="6694" y="48"/>
                    </a:lnTo>
                    <a:lnTo>
                      <a:pt x="6694" y="48"/>
                    </a:lnTo>
                    <a:lnTo>
                      <a:pt x="6689" y="48"/>
                    </a:lnTo>
                    <a:lnTo>
                      <a:pt x="6685" y="47"/>
                    </a:lnTo>
                    <a:lnTo>
                      <a:pt x="6681" y="44"/>
                    </a:lnTo>
                    <a:lnTo>
                      <a:pt x="6677" y="42"/>
                    </a:lnTo>
                    <a:lnTo>
                      <a:pt x="6675" y="39"/>
                    </a:lnTo>
                    <a:lnTo>
                      <a:pt x="6673" y="34"/>
                    </a:lnTo>
                    <a:lnTo>
                      <a:pt x="6670" y="29"/>
                    </a:lnTo>
                    <a:lnTo>
                      <a:pt x="6670" y="24"/>
                    </a:lnTo>
                    <a:lnTo>
                      <a:pt x="6670" y="24"/>
                    </a:lnTo>
                    <a:lnTo>
                      <a:pt x="6670" y="20"/>
                    </a:lnTo>
                    <a:lnTo>
                      <a:pt x="6673" y="15"/>
                    </a:lnTo>
                    <a:lnTo>
                      <a:pt x="6675" y="11"/>
                    </a:lnTo>
                    <a:lnTo>
                      <a:pt x="6677" y="8"/>
                    </a:lnTo>
                    <a:lnTo>
                      <a:pt x="6681" y="4"/>
                    </a:lnTo>
                    <a:lnTo>
                      <a:pt x="6685" y="3"/>
                    </a:lnTo>
                    <a:lnTo>
                      <a:pt x="6689" y="0"/>
                    </a:lnTo>
                    <a:lnTo>
                      <a:pt x="6694" y="0"/>
                    </a:lnTo>
                    <a:lnTo>
                      <a:pt x="6887" y="0"/>
                    </a:lnTo>
                    <a:lnTo>
                      <a:pt x="6887" y="0"/>
                    </a:lnTo>
                    <a:lnTo>
                      <a:pt x="6891" y="0"/>
                    </a:lnTo>
                    <a:lnTo>
                      <a:pt x="6896" y="3"/>
                    </a:lnTo>
                    <a:lnTo>
                      <a:pt x="6900" y="4"/>
                    </a:lnTo>
                    <a:lnTo>
                      <a:pt x="6903" y="8"/>
                    </a:lnTo>
                    <a:lnTo>
                      <a:pt x="6907" y="11"/>
                    </a:lnTo>
                    <a:lnTo>
                      <a:pt x="6908" y="15"/>
                    </a:lnTo>
                    <a:lnTo>
                      <a:pt x="6910" y="20"/>
                    </a:lnTo>
                    <a:lnTo>
                      <a:pt x="6910" y="24"/>
                    </a:lnTo>
                    <a:lnTo>
                      <a:pt x="6910" y="24"/>
                    </a:lnTo>
                    <a:lnTo>
                      <a:pt x="6910" y="29"/>
                    </a:lnTo>
                    <a:lnTo>
                      <a:pt x="6908" y="34"/>
                    </a:lnTo>
                    <a:lnTo>
                      <a:pt x="6907" y="39"/>
                    </a:lnTo>
                    <a:lnTo>
                      <a:pt x="6903" y="42"/>
                    </a:lnTo>
                    <a:lnTo>
                      <a:pt x="6900" y="44"/>
                    </a:lnTo>
                    <a:lnTo>
                      <a:pt x="6896" y="47"/>
                    </a:lnTo>
                    <a:lnTo>
                      <a:pt x="6891" y="48"/>
                    </a:lnTo>
                    <a:lnTo>
                      <a:pt x="6887" y="48"/>
                    </a:lnTo>
                    <a:lnTo>
                      <a:pt x="6887" y="48"/>
                    </a:lnTo>
                    <a:close/>
                    <a:moveTo>
                      <a:pt x="6334" y="48"/>
                    </a:moveTo>
                    <a:lnTo>
                      <a:pt x="6142" y="48"/>
                    </a:lnTo>
                    <a:lnTo>
                      <a:pt x="6142" y="48"/>
                    </a:lnTo>
                    <a:lnTo>
                      <a:pt x="6138" y="48"/>
                    </a:lnTo>
                    <a:lnTo>
                      <a:pt x="6133" y="47"/>
                    </a:lnTo>
                    <a:lnTo>
                      <a:pt x="6129" y="44"/>
                    </a:lnTo>
                    <a:lnTo>
                      <a:pt x="6126" y="42"/>
                    </a:lnTo>
                    <a:lnTo>
                      <a:pt x="6122" y="39"/>
                    </a:lnTo>
                    <a:lnTo>
                      <a:pt x="6120" y="34"/>
                    </a:lnTo>
                    <a:lnTo>
                      <a:pt x="6119" y="29"/>
                    </a:lnTo>
                    <a:lnTo>
                      <a:pt x="6119" y="24"/>
                    </a:lnTo>
                    <a:lnTo>
                      <a:pt x="6119" y="24"/>
                    </a:lnTo>
                    <a:lnTo>
                      <a:pt x="6119" y="20"/>
                    </a:lnTo>
                    <a:lnTo>
                      <a:pt x="6120" y="15"/>
                    </a:lnTo>
                    <a:lnTo>
                      <a:pt x="6122" y="11"/>
                    </a:lnTo>
                    <a:lnTo>
                      <a:pt x="6126" y="8"/>
                    </a:lnTo>
                    <a:lnTo>
                      <a:pt x="6129" y="4"/>
                    </a:lnTo>
                    <a:lnTo>
                      <a:pt x="6133" y="3"/>
                    </a:lnTo>
                    <a:lnTo>
                      <a:pt x="6138" y="0"/>
                    </a:lnTo>
                    <a:lnTo>
                      <a:pt x="6142" y="0"/>
                    </a:lnTo>
                    <a:lnTo>
                      <a:pt x="6334" y="0"/>
                    </a:lnTo>
                    <a:lnTo>
                      <a:pt x="6334" y="0"/>
                    </a:lnTo>
                    <a:lnTo>
                      <a:pt x="6340" y="0"/>
                    </a:lnTo>
                    <a:lnTo>
                      <a:pt x="6343" y="3"/>
                    </a:lnTo>
                    <a:lnTo>
                      <a:pt x="6348" y="4"/>
                    </a:lnTo>
                    <a:lnTo>
                      <a:pt x="6352" y="8"/>
                    </a:lnTo>
                    <a:lnTo>
                      <a:pt x="6354" y="11"/>
                    </a:lnTo>
                    <a:lnTo>
                      <a:pt x="6356" y="15"/>
                    </a:lnTo>
                    <a:lnTo>
                      <a:pt x="6358" y="20"/>
                    </a:lnTo>
                    <a:lnTo>
                      <a:pt x="6359" y="24"/>
                    </a:lnTo>
                    <a:lnTo>
                      <a:pt x="6359" y="24"/>
                    </a:lnTo>
                    <a:lnTo>
                      <a:pt x="6358" y="29"/>
                    </a:lnTo>
                    <a:lnTo>
                      <a:pt x="6356" y="34"/>
                    </a:lnTo>
                    <a:lnTo>
                      <a:pt x="6354" y="39"/>
                    </a:lnTo>
                    <a:lnTo>
                      <a:pt x="6352" y="42"/>
                    </a:lnTo>
                    <a:lnTo>
                      <a:pt x="6348" y="44"/>
                    </a:lnTo>
                    <a:lnTo>
                      <a:pt x="6343" y="47"/>
                    </a:lnTo>
                    <a:lnTo>
                      <a:pt x="6340" y="48"/>
                    </a:lnTo>
                    <a:lnTo>
                      <a:pt x="6334" y="48"/>
                    </a:lnTo>
                    <a:lnTo>
                      <a:pt x="6334" y="48"/>
                    </a:lnTo>
                    <a:close/>
                    <a:moveTo>
                      <a:pt x="5782" y="48"/>
                    </a:moveTo>
                    <a:lnTo>
                      <a:pt x="5591" y="48"/>
                    </a:lnTo>
                    <a:lnTo>
                      <a:pt x="5591" y="48"/>
                    </a:lnTo>
                    <a:lnTo>
                      <a:pt x="5586" y="48"/>
                    </a:lnTo>
                    <a:lnTo>
                      <a:pt x="5581" y="47"/>
                    </a:lnTo>
                    <a:lnTo>
                      <a:pt x="5577" y="44"/>
                    </a:lnTo>
                    <a:lnTo>
                      <a:pt x="5573" y="42"/>
                    </a:lnTo>
                    <a:lnTo>
                      <a:pt x="5571" y="39"/>
                    </a:lnTo>
                    <a:lnTo>
                      <a:pt x="5568" y="34"/>
                    </a:lnTo>
                    <a:lnTo>
                      <a:pt x="5567" y="29"/>
                    </a:lnTo>
                    <a:lnTo>
                      <a:pt x="5566" y="24"/>
                    </a:lnTo>
                    <a:lnTo>
                      <a:pt x="5566" y="24"/>
                    </a:lnTo>
                    <a:lnTo>
                      <a:pt x="5567" y="20"/>
                    </a:lnTo>
                    <a:lnTo>
                      <a:pt x="5568" y="15"/>
                    </a:lnTo>
                    <a:lnTo>
                      <a:pt x="5571" y="11"/>
                    </a:lnTo>
                    <a:lnTo>
                      <a:pt x="5573" y="8"/>
                    </a:lnTo>
                    <a:lnTo>
                      <a:pt x="5577" y="4"/>
                    </a:lnTo>
                    <a:lnTo>
                      <a:pt x="5581" y="3"/>
                    </a:lnTo>
                    <a:lnTo>
                      <a:pt x="5586" y="0"/>
                    </a:lnTo>
                    <a:lnTo>
                      <a:pt x="5591" y="0"/>
                    </a:lnTo>
                    <a:lnTo>
                      <a:pt x="5782" y="0"/>
                    </a:lnTo>
                    <a:lnTo>
                      <a:pt x="5782" y="0"/>
                    </a:lnTo>
                    <a:lnTo>
                      <a:pt x="5787" y="0"/>
                    </a:lnTo>
                    <a:lnTo>
                      <a:pt x="5792" y="3"/>
                    </a:lnTo>
                    <a:lnTo>
                      <a:pt x="5795" y="4"/>
                    </a:lnTo>
                    <a:lnTo>
                      <a:pt x="5799" y="8"/>
                    </a:lnTo>
                    <a:lnTo>
                      <a:pt x="5802" y="11"/>
                    </a:lnTo>
                    <a:lnTo>
                      <a:pt x="5805" y="15"/>
                    </a:lnTo>
                    <a:lnTo>
                      <a:pt x="5806" y="20"/>
                    </a:lnTo>
                    <a:lnTo>
                      <a:pt x="5806" y="24"/>
                    </a:lnTo>
                    <a:lnTo>
                      <a:pt x="5806" y="24"/>
                    </a:lnTo>
                    <a:lnTo>
                      <a:pt x="5806" y="29"/>
                    </a:lnTo>
                    <a:lnTo>
                      <a:pt x="5805" y="34"/>
                    </a:lnTo>
                    <a:lnTo>
                      <a:pt x="5802" y="39"/>
                    </a:lnTo>
                    <a:lnTo>
                      <a:pt x="5799" y="42"/>
                    </a:lnTo>
                    <a:lnTo>
                      <a:pt x="5795" y="44"/>
                    </a:lnTo>
                    <a:lnTo>
                      <a:pt x="5792" y="47"/>
                    </a:lnTo>
                    <a:lnTo>
                      <a:pt x="5787" y="48"/>
                    </a:lnTo>
                    <a:lnTo>
                      <a:pt x="5782" y="48"/>
                    </a:lnTo>
                    <a:lnTo>
                      <a:pt x="5782" y="48"/>
                    </a:lnTo>
                    <a:close/>
                    <a:moveTo>
                      <a:pt x="5231" y="48"/>
                    </a:moveTo>
                    <a:lnTo>
                      <a:pt x="5038" y="48"/>
                    </a:lnTo>
                    <a:lnTo>
                      <a:pt x="5038" y="48"/>
                    </a:lnTo>
                    <a:lnTo>
                      <a:pt x="5033" y="48"/>
                    </a:lnTo>
                    <a:lnTo>
                      <a:pt x="5029" y="47"/>
                    </a:lnTo>
                    <a:lnTo>
                      <a:pt x="5025" y="44"/>
                    </a:lnTo>
                    <a:lnTo>
                      <a:pt x="5021" y="42"/>
                    </a:lnTo>
                    <a:lnTo>
                      <a:pt x="5019" y="39"/>
                    </a:lnTo>
                    <a:lnTo>
                      <a:pt x="5017" y="34"/>
                    </a:lnTo>
                    <a:lnTo>
                      <a:pt x="5016" y="29"/>
                    </a:lnTo>
                    <a:lnTo>
                      <a:pt x="5014" y="24"/>
                    </a:lnTo>
                    <a:lnTo>
                      <a:pt x="5014" y="24"/>
                    </a:lnTo>
                    <a:lnTo>
                      <a:pt x="5016" y="20"/>
                    </a:lnTo>
                    <a:lnTo>
                      <a:pt x="5017" y="15"/>
                    </a:lnTo>
                    <a:lnTo>
                      <a:pt x="5019" y="11"/>
                    </a:lnTo>
                    <a:lnTo>
                      <a:pt x="5021" y="8"/>
                    </a:lnTo>
                    <a:lnTo>
                      <a:pt x="5025" y="4"/>
                    </a:lnTo>
                    <a:lnTo>
                      <a:pt x="5029" y="3"/>
                    </a:lnTo>
                    <a:lnTo>
                      <a:pt x="5033" y="0"/>
                    </a:lnTo>
                    <a:lnTo>
                      <a:pt x="5038" y="0"/>
                    </a:lnTo>
                    <a:lnTo>
                      <a:pt x="5231" y="0"/>
                    </a:lnTo>
                    <a:lnTo>
                      <a:pt x="5231" y="0"/>
                    </a:lnTo>
                    <a:lnTo>
                      <a:pt x="5235" y="0"/>
                    </a:lnTo>
                    <a:lnTo>
                      <a:pt x="5240" y="3"/>
                    </a:lnTo>
                    <a:lnTo>
                      <a:pt x="5244" y="4"/>
                    </a:lnTo>
                    <a:lnTo>
                      <a:pt x="5247" y="8"/>
                    </a:lnTo>
                    <a:lnTo>
                      <a:pt x="5251" y="11"/>
                    </a:lnTo>
                    <a:lnTo>
                      <a:pt x="5252" y="15"/>
                    </a:lnTo>
                    <a:lnTo>
                      <a:pt x="5254" y="20"/>
                    </a:lnTo>
                    <a:lnTo>
                      <a:pt x="5254" y="24"/>
                    </a:lnTo>
                    <a:lnTo>
                      <a:pt x="5254" y="24"/>
                    </a:lnTo>
                    <a:lnTo>
                      <a:pt x="5254" y="29"/>
                    </a:lnTo>
                    <a:lnTo>
                      <a:pt x="5252" y="34"/>
                    </a:lnTo>
                    <a:lnTo>
                      <a:pt x="5251" y="39"/>
                    </a:lnTo>
                    <a:lnTo>
                      <a:pt x="5247" y="42"/>
                    </a:lnTo>
                    <a:lnTo>
                      <a:pt x="5244" y="44"/>
                    </a:lnTo>
                    <a:lnTo>
                      <a:pt x="5240" y="47"/>
                    </a:lnTo>
                    <a:lnTo>
                      <a:pt x="5235" y="48"/>
                    </a:lnTo>
                    <a:lnTo>
                      <a:pt x="5231" y="48"/>
                    </a:lnTo>
                    <a:lnTo>
                      <a:pt x="5231" y="48"/>
                    </a:lnTo>
                    <a:close/>
                    <a:moveTo>
                      <a:pt x="4678" y="48"/>
                    </a:moveTo>
                    <a:lnTo>
                      <a:pt x="4487" y="48"/>
                    </a:lnTo>
                    <a:lnTo>
                      <a:pt x="4487" y="48"/>
                    </a:lnTo>
                    <a:lnTo>
                      <a:pt x="4482" y="48"/>
                    </a:lnTo>
                    <a:lnTo>
                      <a:pt x="4477" y="47"/>
                    </a:lnTo>
                    <a:lnTo>
                      <a:pt x="4473" y="44"/>
                    </a:lnTo>
                    <a:lnTo>
                      <a:pt x="4470" y="42"/>
                    </a:lnTo>
                    <a:lnTo>
                      <a:pt x="4466" y="39"/>
                    </a:lnTo>
                    <a:lnTo>
                      <a:pt x="4464" y="34"/>
                    </a:lnTo>
                    <a:lnTo>
                      <a:pt x="4463" y="29"/>
                    </a:lnTo>
                    <a:lnTo>
                      <a:pt x="4463" y="24"/>
                    </a:lnTo>
                    <a:lnTo>
                      <a:pt x="4463" y="24"/>
                    </a:lnTo>
                    <a:lnTo>
                      <a:pt x="4463" y="20"/>
                    </a:lnTo>
                    <a:lnTo>
                      <a:pt x="4464" y="15"/>
                    </a:lnTo>
                    <a:lnTo>
                      <a:pt x="4466" y="11"/>
                    </a:lnTo>
                    <a:lnTo>
                      <a:pt x="4470" y="8"/>
                    </a:lnTo>
                    <a:lnTo>
                      <a:pt x="4473" y="4"/>
                    </a:lnTo>
                    <a:lnTo>
                      <a:pt x="4477" y="3"/>
                    </a:lnTo>
                    <a:lnTo>
                      <a:pt x="4482" y="0"/>
                    </a:lnTo>
                    <a:lnTo>
                      <a:pt x="4487" y="0"/>
                    </a:lnTo>
                    <a:lnTo>
                      <a:pt x="4678" y="0"/>
                    </a:lnTo>
                    <a:lnTo>
                      <a:pt x="4678" y="0"/>
                    </a:lnTo>
                    <a:lnTo>
                      <a:pt x="4684" y="0"/>
                    </a:lnTo>
                    <a:lnTo>
                      <a:pt x="4687" y="3"/>
                    </a:lnTo>
                    <a:lnTo>
                      <a:pt x="4692" y="4"/>
                    </a:lnTo>
                    <a:lnTo>
                      <a:pt x="4696" y="8"/>
                    </a:lnTo>
                    <a:lnTo>
                      <a:pt x="4698" y="11"/>
                    </a:lnTo>
                    <a:lnTo>
                      <a:pt x="4700" y="15"/>
                    </a:lnTo>
                    <a:lnTo>
                      <a:pt x="4702" y="20"/>
                    </a:lnTo>
                    <a:lnTo>
                      <a:pt x="4703" y="24"/>
                    </a:lnTo>
                    <a:lnTo>
                      <a:pt x="4703" y="24"/>
                    </a:lnTo>
                    <a:lnTo>
                      <a:pt x="4702" y="29"/>
                    </a:lnTo>
                    <a:lnTo>
                      <a:pt x="4700" y="34"/>
                    </a:lnTo>
                    <a:lnTo>
                      <a:pt x="4698" y="39"/>
                    </a:lnTo>
                    <a:lnTo>
                      <a:pt x="4696" y="42"/>
                    </a:lnTo>
                    <a:lnTo>
                      <a:pt x="4692" y="44"/>
                    </a:lnTo>
                    <a:lnTo>
                      <a:pt x="4687" y="47"/>
                    </a:lnTo>
                    <a:lnTo>
                      <a:pt x="4684" y="48"/>
                    </a:lnTo>
                    <a:lnTo>
                      <a:pt x="4678" y="48"/>
                    </a:lnTo>
                    <a:lnTo>
                      <a:pt x="4678" y="48"/>
                    </a:lnTo>
                    <a:close/>
                    <a:moveTo>
                      <a:pt x="4126" y="48"/>
                    </a:moveTo>
                    <a:lnTo>
                      <a:pt x="3935" y="48"/>
                    </a:lnTo>
                    <a:lnTo>
                      <a:pt x="3935" y="48"/>
                    </a:lnTo>
                    <a:lnTo>
                      <a:pt x="3930" y="48"/>
                    </a:lnTo>
                    <a:lnTo>
                      <a:pt x="3925" y="47"/>
                    </a:lnTo>
                    <a:lnTo>
                      <a:pt x="3921" y="44"/>
                    </a:lnTo>
                    <a:lnTo>
                      <a:pt x="3917" y="42"/>
                    </a:lnTo>
                    <a:lnTo>
                      <a:pt x="3915" y="39"/>
                    </a:lnTo>
                    <a:lnTo>
                      <a:pt x="3912" y="34"/>
                    </a:lnTo>
                    <a:lnTo>
                      <a:pt x="3911" y="29"/>
                    </a:lnTo>
                    <a:lnTo>
                      <a:pt x="3910" y="24"/>
                    </a:lnTo>
                    <a:lnTo>
                      <a:pt x="3910" y="24"/>
                    </a:lnTo>
                    <a:lnTo>
                      <a:pt x="3911" y="20"/>
                    </a:lnTo>
                    <a:lnTo>
                      <a:pt x="3912" y="15"/>
                    </a:lnTo>
                    <a:lnTo>
                      <a:pt x="3915" y="11"/>
                    </a:lnTo>
                    <a:lnTo>
                      <a:pt x="3917" y="8"/>
                    </a:lnTo>
                    <a:lnTo>
                      <a:pt x="3921" y="4"/>
                    </a:lnTo>
                    <a:lnTo>
                      <a:pt x="3925" y="3"/>
                    </a:lnTo>
                    <a:lnTo>
                      <a:pt x="3930" y="0"/>
                    </a:lnTo>
                    <a:lnTo>
                      <a:pt x="3935" y="0"/>
                    </a:lnTo>
                    <a:lnTo>
                      <a:pt x="4126" y="0"/>
                    </a:lnTo>
                    <a:lnTo>
                      <a:pt x="4126" y="0"/>
                    </a:lnTo>
                    <a:lnTo>
                      <a:pt x="4131" y="0"/>
                    </a:lnTo>
                    <a:lnTo>
                      <a:pt x="4136" y="3"/>
                    </a:lnTo>
                    <a:lnTo>
                      <a:pt x="4139" y="4"/>
                    </a:lnTo>
                    <a:lnTo>
                      <a:pt x="4143" y="8"/>
                    </a:lnTo>
                    <a:lnTo>
                      <a:pt x="4147" y="11"/>
                    </a:lnTo>
                    <a:lnTo>
                      <a:pt x="4149" y="15"/>
                    </a:lnTo>
                    <a:lnTo>
                      <a:pt x="4150" y="20"/>
                    </a:lnTo>
                    <a:lnTo>
                      <a:pt x="4150" y="24"/>
                    </a:lnTo>
                    <a:lnTo>
                      <a:pt x="4150" y="24"/>
                    </a:lnTo>
                    <a:lnTo>
                      <a:pt x="4150" y="29"/>
                    </a:lnTo>
                    <a:lnTo>
                      <a:pt x="4149" y="34"/>
                    </a:lnTo>
                    <a:lnTo>
                      <a:pt x="4147" y="39"/>
                    </a:lnTo>
                    <a:lnTo>
                      <a:pt x="4143" y="42"/>
                    </a:lnTo>
                    <a:lnTo>
                      <a:pt x="4139" y="44"/>
                    </a:lnTo>
                    <a:lnTo>
                      <a:pt x="4136" y="47"/>
                    </a:lnTo>
                    <a:lnTo>
                      <a:pt x="4131" y="48"/>
                    </a:lnTo>
                    <a:lnTo>
                      <a:pt x="4126" y="48"/>
                    </a:lnTo>
                    <a:lnTo>
                      <a:pt x="4126" y="48"/>
                    </a:lnTo>
                    <a:close/>
                    <a:moveTo>
                      <a:pt x="3575" y="48"/>
                    </a:moveTo>
                    <a:lnTo>
                      <a:pt x="3382" y="48"/>
                    </a:lnTo>
                    <a:lnTo>
                      <a:pt x="3382" y="48"/>
                    </a:lnTo>
                    <a:lnTo>
                      <a:pt x="3377" y="48"/>
                    </a:lnTo>
                    <a:lnTo>
                      <a:pt x="3373" y="47"/>
                    </a:lnTo>
                    <a:lnTo>
                      <a:pt x="3369" y="44"/>
                    </a:lnTo>
                    <a:lnTo>
                      <a:pt x="3366" y="42"/>
                    </a:lnTo>
                    <a:lnTo>
                      <a:pt x="3363" y="39"/>
                    </a:lnTo>
                    <a:lnTo>
                      <a:pt x="3361" y="34"/>
                    </a:lnTo>
                    <a:lnTo>
                      <a:pt x="3358" y="29"/>
                    </a:lnTo>
                    <a:lnTo>
                      <a:pt x="3358" y="24"/>
                    </a:lnTo>
                    <a:lnTo>
                      <a:pt x="3358" y="24"/>
                    </a:lnTo>
                    <a:lnTo>
                      <a:pt x="3358" y="20"/>
                    </a:lnTo>
                    <a:lnTo>
                      <a:pt x="3361" y="15"/>
                    </a:lnTo>
                    <a:lnTo>
                      <a:pt x="3363" y="11"/>
                    </a:lnTo>
                    <a:lnTo>
                      <a:pt x="3366" y="8"/>
                    </a:lnTo>
                    <a:lnTo>
                      <a:pt x="3369" y="4"/>
                    </a:lnTo>
                    <a:lnTo>
                      <a:pt x="3373" y="3"/>
                    </a:lnTo>
                    <a:lnTo>
                      <a:pt x="3377" y="0"/>
                    </a:lnTo>
                    <a:lnTo>
                      <a:pt x="3382" y="0"/>
                    </a:lnTo>
                    <a:lnTo>
                      <a:pt x="3575" y="0"/>
                    </a:lnTo>
                    <a:lnTo>
                      <a:pt x="3575" y="0"/>
                    </a:lnTo>
                    <a:lnTo>
                      <a:pt x="3579" y="0"/>
                    </a:lnTo>
                    <a:lnTo>
                      <a:pt x="3584" y="3"/>
                    </a:lnTo>
                    <a:lnTo>
                      <a:pt x="3588" y="4"/>
                    </a:lnTo>
                    <a:lnTo>
                      <a:pt x="3591" y="8"/>
                    </a:lnTo>
                    <a:lnTo>
                      <a:pt x="3595" y="11"/>
                    </a:lnTo>
                    <a:lnTo>
                      <a:pt x="3596" y="15"/>
                    </a:lnTo>
                    <a:lnTo>
                      <a:pt x="3599" y="20"/>
                    </a:lnTo>
                    <a:lnTo>
                      <a:pt x="3599" y="24"/>
                    </a:lnTo>
                    <a:lnTo>
                      <a:pt x="3599" y="24"/>
                    </a:lnTo>
                    <a:lnTo>
                      <a:pt x="3599" y="29"/>
                    </a:lnTo>
                    <a:lnTo>
                      <a:pt x="3596" y="34"/>
                    </a:lnTo>
                    <a:lnTo>
                      <a:pt x="3595" y="39"/>
                    </a:lnTo>
                    <a:lnTo>
                      <a:pt x="3591" y="42"/>
                    </a:lnTo>
                    <a:lnTo>
                      <a:pt x="3588" y="44"/>
                    </a:lnTo>
                    <a:lnTo>
                      <a:pt x="3584" y="47"/>
                    </a:lnTo>
                    <a:lnTo>
                      <a:pt x="3579" y="48"/>
                    </a:lnTo>
                    <a:lnTo>
                      <a:pt x="3575" y="48"/>
                    </a:lnTo>
                    <a:lnTo>
                      <a:pt x="3575" y="48"/>
                    </a:lnTo>
                    <a:close/>
                    <a:moveTo>
                      <a:pt x="3022" y="48"/>
                    </a:moveTo>
                    <a:lnTo>
                      <a:pt x="2831" y="48"/>
                    </a:lnTo>
                    <a:lnTo>
                      <a:pt x="2831" y="48"/>
                    </a:lnTo>
                    <a:lnTo>
                      <a:pt x="2826" y="48"/>
                    </a:lnTo>
                    <a:lnTo>
                      <a:pt x="2821" y="47"/>
                    </a:lnTo>
                    <a:lnTo>
                      <a:pt x="2817" y="44"/>
                    </a:lnTo>
                    <a:lnTo>
                      <a:pt x="2814" y="42"/>
                    </a:lnTo>
                    <a:lnTo>
                      <a:pt x="2810" y="39"/>
                    </a:lnTo>
                    <a:lnTo>
                      <a:pt x="2808" y="34"/>
                    </a:lnTo>
                    <a:lnTo>
                      <a:pt x="2807" y="29"/>
                    </a:lnTo>
                    <a:lnTo>
                      <a:pt x="2807" y="24"/>
                    </a:lnTo>
                    <a:lnTo>
                      <a:pt x="2807" y="24"/>
                    </a:lnTo>
                    <a:lnTo>
                      <a:pt x="2807" y="20"/>
                    </a:lnTo>
                    <a:lnTo>
                      <a:pt x="2808" y="15"/>
                    </a:lnTo>
                    <a:lnTo>
                      <a:pt x="2810" y="11"/>
                    </a:lnTo>
                    <a:lnTo>
                      <a:pt x="2814" y="8"/>
                    </a:lnTo>
                    <a:lnTo>
                      <a:pt x="2817" y="4"/>
                    </a:lnTo>
                    <a:lnTo>
                      <a:pt x="2821" y="3"/>
                    </a:lnTo>
                    <a:lnTo>
                      <a:pt x="2826" y="0"/>
                    </a:lnTo>
                    <a:lnTo>
                      <a:pt x="2831" y="0"/>
                    </a:lnTo>
                    <a:lnTo>
                      <a:pt x="3022" y="0"/>
                    </a:lnTo>
                    <a:lnTo>
                      <a:pt x="3022" y="0"/>
                    </a:lnTo>
                    <a:lnTo>
                      <a:pt x="3028" y="0"/>
                    </a:lnTo>
                    <a:lnTo>
                      <a:pt x="3031" y="3"/>
                    </a:lnTo>
                    <a:lnTo>
                      <a:pt x="3036" y="4"/>
                    </a:lnTo>
                    <a:lnTo>
                      <a:pt x="3040" y="8"/>
                    </a:lnTo>
                    <a:lnTo>
                      <a:pt x="3042" y="11"/>
                    </a:lnTo>
                    <a:lnTo>
                      <a:pt x="3045" y="15"/>
                    </a:lnTo>
                    <a:lnTo>
                      <a:pt x="3046" y="20"/>
                    </a:lnTo>
                    <a:lnTo>
                      <a:pt x="3047" y="24"/>
                    </a:lnTo>
                    <a:lnTo>
                      <a:pt x="3047" y="24"/>
                    </a:lnTo>
                    <a:lnTo>
                      <a:pt x="3046" y="29"/>
                    </a:lnTo>
                    <a:lnTo>
                      <a:pt x="3045" y="34"/>
                    </a:lnTo>
                    <a:lnTo>
                      <a:pt x="3042" y="39"/>
                    </a:lnTo>
                    <a:lnTo>
                      <a:pt x="3040" y="42"/>
                    </a:lnTo>
                    <a:lnTo>
                      <a:pt x="3036" y="44"/>
                    </a:lnTo>
                    <a:lnTo>
                      <a:pt x="3031" y="47"/>
                    </a:lnTo>
                    <a:lnTo>
                      <a:pt x="3028" y="48"/>
                    </a:lnTo>
                    <a:lnTo>
                      <a:pt x="3022" y="48"/>
                    </a:lnTo>
                    <a:lnTo>
                      <a:pt x="3022" y="48"/>
                    </a:lnTo>
                    <a:close/>
                    <a:moveTo>
                      <a:pt x="2470" y="48"/>
                    </a:moveTo>
                    <a:lnTo>
                      <a:pt x="2279" y="48"/>
                    </a:lnTo>
                    <a:lnTo>
                      <a:pt x="2279" y="48"/>
                    </a:lnTo>
                    <a:lnTo>
                      <a:pt x="2274" y="48"/>
                    </a:lnTo>
                    <a:lnTo>
                      <a:pt x="2269" y="47"/>
                    </a:lnTo>
                    <a:lnTo>
                      <a:pt x="2265" y="44"/>
                    </a:lnTo>
                    <a:lnTo>
                      <a:pt x="2261" y="42"/>
                    </a:lnTo>
                    <a:lnTo>
                      <a:pt x="2259" y="39"/>
                    </a:lnTo>
                    <a:lnTo>
                      <a:pt x="2256" y="34"/>
                    </a:lnTo>
                    <a:lnTo>
                      <a:pt x="2255" y="29"/>
                    </a:lnTo>
                    <a:lnTo>
                      <a:pt x="2254" y="24"/>
                    </a:lnTo>
                    <a:lnTo>
                      <a:pt x="2254" y="24"/>
                    </a:lnTo>
                    <a:lnTo>
                      <a:pt x="2255" y="20"/>
                    </a:lnTo>
                    <a:lnTo>
                      <a:pt x="2256" y="15"/>
                    </a:lnTo>
                    <a:lnTo>
                      <a:pt x="2259" y="11"/>
                    </a:lnTo>
                    <a:lnTo>
                      <a:pt x="2261" y="8"/>
                    </a:lnTo>
                    <a:lnTo>
                      <a:pt x="2265" y="4"/>
                    </a:lnTo>
                    <a:lnTo>
                      <a:pt x="2269" y="3"/>
                    </a:lnTo>
                    <a:lnTo>
                      <a:pt x="2274" y="0"/>
                    </a:lnTo>
                    <a:lnTo>
                      <a:pt x="2279" y="0"/>
                    </a:lnTo>
                    <a:lnTo>
                      <a:pt x="2470" y="0"/>
                    </a:lnTo>
                    <a:lnTo>
                      <a:pt x="2470" y="0"/>
                    </a:lnTo>
                    <a:lnTo>
                      <a:pt x="2475" y="0"/>
                    </a:lnTo>
                    <a:lnTo>
                      <a:pt x="2480" y="3"/>
                    </a:lnTo>
                    <a:lnTo>
                      <a:pt x="2483" y="4"/>
                    </a:lnTo>
                    <a:lnTo>
                      <a:pt x="2487" y="8"/>
                    </a:lnTo>
                    <a:lnTo>
                      <a:pt x="2491" y="11"/>
                    </a:lnTo>
                    <a:lnTo>
                      <a:pt x="2493" y="15"/>
                    </a:lnTo>
                    <a:lnTo>
                      <a:pt x="2494" y="20"/>
                    </a:lnTo>
                    <a:lnTo>
                      <a:pt x="2494" y="24"/>
                    </a:lnTo>
                    <a:lnTo>
                      <a:pt x="2494" y="24"/>
                    </a:lnTo>
                    <a:lnTo>
                      <a:pt x="2494" y="29"/>
                    </a:lnTo>
                    <a:lnTo>
                      <a:pt x="2493" y="34"/>
                    </a:lnTo>
                    <a:lnTo>
                      <a:pt x="2491" y="39"/>
                    </a:lnTo>
                    <a:lnTo>
                      <a:pt x="2487" y="42"/>
                    </a:lnTo>
                    <a:lnTo>
                      <a:pt x="2483" y="44"/>
                    </a:lnTo>
                    <a:lnTo>
                      <a:pt x="2480" y="47"/>
                    </a:lnTo>
                    <a:lnTo>
                      <a:pt x="2475" y="48"/>
                    </a:lnTo>
                    <a:lnTo>
                      <a:pt x="2470" y="48"/>
                    </a:lnTo>
                    <a:lnTo>
                      <a:pt x="2470" y="48"/>
                    </a:lnTo>
                    <a:close/>
                    <a:moveTo>
                      <a:pt x="1919" y="48"/>
                    </a:moveTo>
                    <a:lnTo>
                      <a:pt x="1726" y="48"/>
                    </a:lnTo>
                    <a:lnTo>
                      <a:pt x="1726" y="48"/>
                    </a:lnTo>
                    <a:lnTo>
                      <a:pt x="1721" y="48"/>
                    </a:lnTo>
                    <a:lnTo>
                      <a:pt x="1717" y="47"/>
                    </a:lnTo>
                    <a:lnTo>
                      <a:pt x="1713" y="44"/>
                    </a:lnTo>
                    <a:lnTo>
                      <a:pt x="1710" y="42"/>
                    </a:lnTo>
                    <a:lnTo>
                      <a:pt x="1707" y="39"/>
                    </a:lnTo>
                    <a:lnTo>
                      <a:pt x="1705" y="34"/>
                    </a:lnTo>
                    <a:lnTo>
                      <a:pt x="1702" y="29"/>
                    </a:lnTo>
                    <a:lnTo>
                      <a:pt x="1702" y="24"/>
                    </a:lnTo>
                    <a:lnTo>
                      <a:pt x="1702" y="24"/>
                    </a:lnTo>
                    <a:lnTo>
                      <a:pt x="1702" y="20"/>
                    </a:lnTo>
                    <a:lnTo>
                      <a:pt x="1705" y="15"/>
                    </a:lnTo>
                    <a:lnTo>
                      <a:pt x="1707" y="11"/>
                    </a:lnTo>
                    <a:lnTo>
                      <a:pt x="1710" y="8"/>
                    </a:lnTo>
                    <a:lnTo>
                      <a:pt x="1713" y="4"/>
                    </a:lnTo>
                    <a:lnTo>
                      <a:pt x="1717" y="3"/>
                    </a:lnTo>
                    <a:lnTo>
                      <a:pt x="1721" y="0"/>
                    </a:lnTo>
                    <a:lnTo>
                      <a:pt x="1726" y="0"/>
                    </a:lnTo>
                    <a:lnTo>
                      <a:pt x="1919" y="0"/>
                    </a:lnTo>
                    <a:lnTo>
                      <a:pt x="1919" y="0"/>
                    </a:lnTo>
                    <a:lnTo>
                      <a:pt x="1924" y="0"/>
                    </a:lnTo>
                    <a:lnTo>
                      <a:pt x="1928" y="3"/>
                    </a:lnTo>
                    <a:lnTo>
                      <a:pt x="1932" y="4"/>
                    </a:lnTo>
                    <a:lnTo>
                      <a:pt x="1935" y="8"/>
                    </a:lnTo>
                    <a:lnTo>
                      <a:pt x="1939" y="11"/>
                    </a:lnTo>
                    <a:lnTo>
                      <a:pt x="1940" y="15"/>
                    </a:lnTo>
                    <a:lnTo>
                      <a:pt x="1943" y="20"/>
                    </a:lnTo>
                    <a:lnTo>
                      <a:pt x="1943" y="24"/>
                    </a:lnTo>
                    <a:lnTo>
                      <a:pt x="1943" y="24"/>
                    </a:lnTo>
                    <a:lnTo>
                      <a:pt x="1943" y="29"/>
                    </a:lnTo>
                    <a:lnTo>
                      <a:pt x="1940" y="34"/>
                    </a:lnTo>
                    <a:lnTo>
                      <a:pt x="1939" y="39"/>
                    </a:lnTo>
                    <a:lnTo>
                      <a:pt x="1935" y="42"/>
                    </a:lnTo>
                    <a:lnTo>
                      <a:pt x="1932" y="44"/>
                    </a:lnTo>
                    <a:lnTo>
                      <a:pt x="1928" y="47"/>
                    </a:lnTo>
                    <a:lnTo>
                      <a:pt x="1924" y="48"/>
                    </a:lnTo>
                    <a:lnTo>
                      <a:pt x="1919" y="48"/>
                    </a:lnTo>
                    <a:lnTo>
                      <a:pt x="1919" y="48"/>
                    </a:lnTo>
                    <a:close/>
                    <a:moveTo>
                      <a:pt x="1366" y="48"/>
                    </a:moveTo>
                    <a:lnTo>
                      <a:pt x="1175" y="48"/>
                    </a:lnTo>
                    <a:lnTo>
                      <a:pt x="1175" y="48"/>
                    </a:lnTo>
                    <a:lnTo>
                      <a:pt x="1170" y="48"/>
                    </a:lnTo>
                    <a:lnTo>
                      <a:pt x="1165" y="47"/>
                    </a:lnTo>
                    <a:lnTo>
                      <a:pt x="1162" y="44"/>
                    </a:lnTo>
                    <a:lnTo>
                      <a:pt x="1158" y="42"/>
                    </a:lnTo>
                    <a:lnTo>
                      <a:pt x="1154" y="39"/>
                    </a:lnTo>
                    <a:lnTo>
                      <a:pt x="1152" y="34"/>
                    </a:lnTo>
                    <a:lnTo>
                      <a:pt x="1151" y="29"/>
                    </a:lnTo>
                    <a:lnTo>
                      <a:pt x="1151" y="24"/>
                    </a:lnTo>
                    <a:lnTo>
                      <a:pt x="1151" y="24"/>
                    </a:lnTo>
                    <a:lnTo>
                      <a:pt x="1151" y="20"/>
                    </a:lnTo>
                    <a:lnTo>
                      <a:pt x="1152" y="15"/>
                    </a:lnTo>
                    <a:lnTo>
                      <a:pt x="1154" y="11"/>
                    </a:lnTo>
                    <a:lnTo>
                      <a:pt x="1158" y="8"/>
                    </a:lnTo>
                    <a:lnTo>
                      <a:pt x="1162" y="4"/>
                    </a:lnTo>
                    <a:lnTo>
                      <a:pt x="1165" y="3"/>
                    </a:lnTo>
                    <a:lnTo>
                      <a:pt x="1170" y="0"/>
                    </a:lnTo>
                    <a:lnTo>
                      <a:pt x="1175" y="0"/>
                    </a:lnTo>
                    <a:lnTo>
                      <a:pt x="1366" y="0"/>
                    </a:lnTo>
                    <a:lnTo>
                      <a:pt x="1366" y="0"/>
                    </a:lnTo>
                    <a:lnTo>
                      <a:pt x="1372" y="0"/>
                    </a:lnTo>
                    <a:lnTo>
                      <a:pt x="1375" y="3"/>
                    </a:lnTo>
                    <a:lnTo>
                      <a:pt x="1380" y="4"/>
                    </a:lnTo>
                    <a:lnTo>
                      <a:pt x="1384" y="8"/>
                    </a:lnTo>
                    <a:lnTo>
                      <a:pt x="1386" y="11"/>
                    </a:lnTo>
                    <a:lnTo>
                      <a:pt x="1389" y="15"/>
                    </a:lnTo>
                    <a:lnTo>
                      <a:pt x="1390" y="20"/>
                    </a:lnTo>
                    <a:lnTo>
                      <a:pt x="1391" y="24"/>
                    </a:lnTo>
                    <a:lnTo>
                      <a:pt x="1391" y="24"/>
                    </a:lnTo>
                    <a:lnTo>
                      <a:pt x="1390" y="29"/>
                    </a:lnTo>
                    <a:lnTo>
                      <a:pt x="1389" y="34"/>
                    </a:lnTo>
                    <a:lnTo>
                      <a:pt x="1386" y="39"/>
                    </a:lnTo>
                    <a:lnTo>
                      <a:pt x="1384" y="42"/>
                    </a:lnTo>
                    <a:lnTo>
                      <a:pt x="1380" y="44"/>
                    </a:lnTo>
                    <a:lnTo>
                      <a:pt x="1375" y="47"/>
                    </a:lnTo>
                    <a:lnTo>
                      <a:pt x="1372" y="48"/>
                    </a:lnTo>
                    <a:lnTo>
                      <a:pt x="1366" y="48"/>
                    </a:lnTo>
                    <a:lnTo>
                      <a:pt x="1366" y="48"/>
                    </a:lnTo>
                    <a:close/>
                    <a:moveTo>
                      <a:pt x="814" y="48"/>
                    </a:moveTo>
                    <a:lnTo>
                      <a:pt x="623" y="48"/>
                    </a:lnTo>
                    <a:lnTo>
                      <a:pt x="623" y="48"/>
                    </a:lnTo>
                    <a:lnTo>
                      <a:pt x="618" y="48"/>
                    </a:lnTo>
                    <a:lnTo>
                      <a:pt x="613" y="47"/>
                    </a:lnTo>
                    <a:lnTo>
                      <a:pt x="609" y="44"/>
                    </a:lnTo>
                    <a:lnTo>
                      <a:pt x="605" y="42"/>
                    </a:lnTo>
                    <a:lnTo>
                      <a:pt x="603" y="39"/>
                    </a:lnTo>
                    <a:lnTo>
                      <a:pt x="600" y="34"/>
                    </a:lnTo>
                    <a:lnTo>
                      <a:pt x="599" y="29"/>
                    </a:lnTo>
                    <a:lnTo>
                      <a:pt x="598" y="24"/>
                    </a:lnTo>
                    <a:lnTo>
                      <a:pt x="598" y="24"/>
                    </a:lnTo>
                    <a:lnTo>
                      <a:pt x="599" y="20"/>
                    </a:lnTo>
                    <a:lnTo>
                      <a:pt x="600" y="15"/>
                    </a:lnTo>
                    <a:lnTo>
                      <a:pt x="603" y="11"/>
                    </a:lnTo>
                    <a:lnTo>
                      <a:pt x="605" y="8"/>
                    </a:lnTo>
                    <a:lnTo>
                      <a:pt x="609" y="4"/>
                    </a:lnTo>
                    <a:lnTo>
                      <a:pt x="613" y="3"/>
                    </a:lnTo>
                    <a:lnTo>
                      <a:pt x="618" y="0"/>
                    </a:lnTo>
                    <a:lnTo>
                      <a:pt x="623" y="0"/>
                    </a:lnTo>
                    <a:lnTo>
                      <a:pt x="814" y="0"/>
                    </a:lnTo>
                    <a:lnTo>
                      <a:pt x="814" y="0"/>
                    </a:lnTo>
                    <a:lnTo>
                      <a:pt x="819" y="0"/>
                    </a:lnTo>
                    <a:lnTo>
                      <a:pt x="824" y="3"/>
                    </a:lnTo>
                    <a:lnTo>
                      <a:pt x="827" y="4"/>
                    </a:lnTo>
                    <a:lnTo>
                      <a:pt x="831" y="8"/>
                    </a:lnTo>
                    <a:lnTo>
                      <a:pt x="835" y="11"/>
                    </a:lnTo>
                    <a:lnTo>
                      <a:pt x="837" y="15"/>
                    </a:lnTo>
                    <a:lnTo>
                      <a:pt x="838" y="20"/>
                    </a:lnTo>
                    <a:lnTo>
                      <a:pt x="838" y="24"/>
                    </a:lnTo>
                    <a:lnTo>
                      <a:pt x="838" y="24"/>
                    </a:lnTo>
                    <a:lnTo>
                      <a:pt x="838" y="29"/>
                    </a:lnTo>
                    <a:lnTo>
                      <a:pt x="837" y="34"/>
                    </a:lnTo>
                    <a:lnTo>
                      <a:pt x="835" y="39"/>
                    </a:lnTo>
                    <a:lnTo>
                      <a:pt x="831" y="42"/>
                    </a:lnTo>
                    <a:lnTo>
                      <a:pt x="827" y="44"/>
                    </a:lnTo>
                    <a:lnTo>
                      <a:pt x="824" y="47"/>
                    </a:lnTo>
                    <a:lnTo>
                      <a:pt x="819" y="48"/>
                    </a:lnTo>
                    <a:lnTo>
                      <a:pt x="814" y="48"/>
                    </a:lnTo>
                    <a:lnTo>
                      <a:pt x="814" y="48"/>
                    </a:lnTo>
                    <a:close/>
                    <a:moveTo>
                      <a:pt x="263" y="48"/>
                    </a:moveTo>
                    <a:lnTo>
                      <a:pt x="70" y="48"/>
                    </a:lnTo>
                    <a:lnTo>
                      <a:pt x="70" y="48"/>
                    </a:lnTo>
                    <a:lnTo>
                      <a:pt x="65" y="48"/>
                    </a:lnTo>
                    <a:lnTo>
                      <a:pt x="61" y="47"/>
                    </a:lnTo>
                    <a:lnTo>
                      <a:pt x="57" y="44"/>
                    </a:lnTo>
                    <a:lnTo>
                      <a:pt x="54" y="42"/>
                    </a:lnTo>
                    <a:lnTo>
                      <a:pt x="51" y="39"/>
                    </a:lnTo>
                    <a:lnTo>
                      <a:pt x="49" y="34"/>
                    </a:lnTo>
                    <a:lnTo>
                      <a:pt x="46" y="29"/>
                    </a:lnTo>
                    <a:lnTo>
                      <a:pt x="46" y="24"/>
                    </a:lnTo>
                    <a:lnTo>
                      <a:pt x="46" y="24"/>
                    </a:lnTo>
                    <a:lnTo>
                      <a:pt x="46" y="20"/>
                    </a:lnTo>
                    <a:lnTo>
                      <a:pt x="49" y="15"/>
                    </a:lnTo>
                    <a:lnTo>
                      <a:pt x="51" y="11"/>
                    </a:lnTo>
                    <a:lnTo>
                      <a:pt x="54" y="8"/>
                    </a:lnTo>
                    <a:lnTo>
                      <a:pt x="57" y="4"/>
                    </a:lnTo>
                    <a:lnTo>
                      <a:pt x="61" y="3"/>
                    </a:lnTo>
                    <a:lnTo>
                      <a:pt x="65" y="0"/>
                    </a:lnTo>
                    <a:lnTo>
                      <a:pt x="70" y="0"/>
                    </a:lnTo>
                    <a:lnTo>
                      <a:pt x="263" y="0"/>
                    </a:lnTo>
                    <a:lnTo>
                      <a:pt x="263" y="0"/>
                    </a:lnTo>
                    <a:lnTo>
                      <a:pt x="268" y="0"/>
                    </a:lnTo>
                    <a:lnTo>
                      <a:pt x="272" y="3"/>
                    </a:lnTo>
                    <a:lnTo>
                      <a:pt x="276" y="4"/>
                    </a:lnTo>
                    <a:lnTo>
                      <a:pt x="279" y="8"/>
                    </a:lnTo>
                    <a:lnTo>
                      <a:pt x="283" y="11"/>
                    </a:lnTo>
                    <a:lnTo>
                      <a:pt x="284" y="15"/>
                    </a:lnTo>
                    <a:lnTo>
                      <a:pt x="287" y="20"/>
                    </a:lnTo>
                    <a:lnTo>
                      <a:pt x="287" y="24"/>
                    </a:lnTo>
                    <a:lnTo>
                      <a:pt x="287" y="24"/>
                    </a:lnTo>
                    <a:lnTo>
                      <a:pt x="287" y="29"/>
                    </a:lnTo>
                    <a:lnTo>
                      <a:pt x="284" y="34"/>
                    </a:lnTo>
                    <a:lnTo>
                      <a:pt x="283" y="39"/>
                    </a:lnTo>
                    <a:lnTo>
                      <a:pt x="279" y="42"/>
                    </a:lnTo>
                    <a:lnTo>
                      <a:pt x="276" y="44"/>
                    </a:lnTo>
                    <a:lnTo>
                      <a:pt x="272" y="47"/>
                    </a:lnTo>
                    <a:lnTo>
                      <a:pt x="268" y="48"/>
                    </a:lnTo>
                    <a:lnTo>
                      <a:pt x="263" y="48"/>
                    </a:lnTo>
                    <a:lnTo>
                      <a:pt x="263" y="4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1" name="Rectangle 247"/>
              <p:cNvSpPr>
                <a:spLocks noChangeArrowheads="1"/>
              </p:cNvSpPr>
              <p:nvPr userDrawn="1"/>
            </p:nvSpPr>
            <p:spPr bwMode="auto">
              <a:xfrm>
                <a:off x="4450" y="2705"/>
                <a:ext cx="12" cy="123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2" name="Rectangle 248"/>
              <p:cNvSpPr>
                <a:spLocks noChangeArrowheads="1"/>
              </p:cNvSpPr>
              <p:nvPr userDrawn="1"/>
            </p:nvSpPr>
            <p:spPr bwMode="auto">
              <a:xfrm>
                <a:off x="4410" y="2807"/>
                <a:ext cx="92" cy="46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3" name="Freeform 249"/>
              <p:cNvSpPr>
                <a:spLocks/>
              </p:cNvSpPr>
              <p:nvPr userDrawn="1"/>
            </p:nvSpPr>
            <p:spPr bwMode="auto">
              <a:xfrm>
                <a:off x="4270" y="2832"/>
                <a:ext cx="249" cy="520"/>
              </a:xfrm>
              <a:custGeom>
                <a:avLst/>
                <a:gdLst>
                  <a:gd name="T0" fmla="*/ 367 w 747"/>
                  <a:gd name="T1" fmla="*/ 0 h 1560"/>
                  <a:gd name="T2" fmla="*/ 747 w 747"/>
                  <a:gd name="T3" fmla="*/ 0 h 1560"/>
                  <a:gd name="T4" fmla="*/ 747 w 747"/>
                  <a:gd name="T5" fmla="*/ 1560 h 1560"/>
                  <a:gd name="T6" fmla="*/ 0 w 747"/>
                  <a:gd name="T7" fmla="*/ 1560 h 1560"/>
                  <a:gd name="T8" fmla="*/ 0 w 747"/>
                  <a:gd name="T9" fmla="*/ 528 h 1560"/>
                  <a:gd name="T10" fmla="*/ 367 w 747"/>
                  <a:gd name="T11" fmla="*/ 0 h 1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47" h="1560">
                    <a:moveTo>
                      <a:pt x="367" y="0"/>
                    </a:moveTo>
                    <a:lnTo>
                      <a:pt x="747" y="0"/>
                    </a:lnTo>
                    <a:lnTo>
                      <a:pt x="747" y="1560"/>
                    </a:lnTo>
                    <a:lnTo>
                      <a:pt x="0" y="1560"/>
                    </a:lnTo>
                    <a:lnTo>
                      <a:pt x="0" y="528"/>
                    </a:lnTo>
                    <a:lnTo>
                      <a:pt x="367" y="0"/>
                    </a:lnTo>
                    <a:close/>
                  </a:path>
                </a:pathLst>
              </a:cu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4" name="Rectangle 250"/>
              <p:cNvSpPr>
                <a:spLocks noChangeArrowheads="1"/>
              </p:cNvSpPr>
              <p:nvPr userDrawn="1"/>
            </p:nvSpPr>
            <p:spPr bwMode="auto">
              <a:xfrm>
                <a:off x="4463" y="2881"/>
                <a:ext cx="19" cy="358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5" name="Rectangle 251"/>
              <p:cNvSpPr>
                <a:spLocks noChangeArrowheads="1"/>
              </p:cNvSpPr>
              <p:nvPr userDrawn="1"/>
            </p:nvSpPr>
            <p:spPr bwMode="auto">
              <a:xfrm>
                <a:off x="4425" y="2881"/>
                <a:ext cx="18" cy="358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6" name="Rectangle 252"/>
              <p:cNvSpPr>
                <a:spLocks noChangeArrowheads="1"/>
              </p:cNvSpPr>
              <p:nvPr userDrawn="1"/>
            </p:nvSpPr>
            <p:spPr bwMode="auto">
              <a:xfrm>
                <a:off x="4386" y="2881"/>
                <a:ext cx="18" cy="358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7" name="Rectangle 253"/>
              <p:cNvSpPr>
                <a:spLocks noChangeArrowheads="1"/>
              </p:cNvSpPr>
              <p:nvPr userDrawn="1"/>
            </p:nvSpPr>
            <p:spPr bwMode="auto">
              <a:xfrm>
                <a:off x="4347" y="2961"/>
                <a:ext cx="18" cy="278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8" name="Rectangle 254"/>
              <p:cNvSpPr>
                <a:spLocks noChangeArrowheads="1"/>
              </p:cNvSpPr>
              <p:nvPr userDrawn="1"/>
            </p:nvSpPr>
            <p:spPr bwMode="auto">
              <a:xfrm>
                <a:off x="4308" y="3020"/>
                <a:ext cx="18" cy="219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9" name="Rectangle 255"/>
              <p:cNvSpPr>
                <a:spLocks noChangeArrowheads="1"/>
              </p:cNvSpPr>
              <p:nvPr userDrawn="1"/>
            </p:nvSpPr>
            <p:spPr bwMode="auto">
              <a:xfrm>
                <a:off x="4226" y="3264"/>
                <a:ext cx="337" cy="340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0" name="Rectangle 256"/>
              <p:cNvSpPr>
                <a:spLocks noChangeArrowheads="1"/>
              </p:cNvSpPr>
              <p:nvPr userDrawn="1"/>
            </p:nvSpPr>
            <p:spPr bwMode="auto">
              <a:xfrm>
                <a:off x="4272" y="3305"/>
                <a:ext cx="37" cy="37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1" name="Rectangle 257"/>
              <p:cNvSpPr>
                <a:spLocks noChangeArrowheads="1"/>
              </p:cNvSpPr>
              <p:nvPr userDrawn="1"/>
            </p:nvSpPr>
            <p:spPr bwMode="auto">
              <a:xfrm>
                <a:off x="4342" y="3305"/>
                <a:ext cx="37" cy="37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2" name="Rectangle 258"/>
              <p:cNvSpPr>
                <a:spLocks noChangeArrowheads="1"/>
              </p:cNvSpPr>
              <p:nvPr userDrawn="1"/>
            </p:nvSpPr>
            <p:spPr bwMode="auto">
              <a:xfrm>
                <a:off x="4411" y="3305"/>
                <a:ext cx="37" cy="37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3" name="Rectangle 259"/>
              <p:cNvSpPr>
                <a:spLocks noChangeArrowheads="1"/>
              </p:cNvSpPr>
              <p:nvPr userDrawn="1"/>
            </p:nvSpPr>
            <p:spPr bwMode="auto">
              <a:xfrm>
                <a:off x="4481" y="3305"/>
                <a:ext cx="37" cy="37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4" name="Rectangle 260"/>
              <p:cNvSpPr>
                <a:spLocks noChangeArrowheads="1"/>
              </p:cNvSpPr>
              <p:nvPr userDrawn="1"/>
            </p:nvSpPr>
            <p:spPr bwMode="auto">
              <a:xfrm>
                <a:off x="4272" y="3375"/>
                <a:ext cx="37" cy="36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5" name="Rectangle 261"/>
              <p:cNvSpPr>
                <a:spLocks noChangeArrowheads="1"/>
              </p:cNvSpPr>
              <p:nvPr userDrawn="1"/>
            </p:nvSpPr>
            <p:spPr bwMode="auto">
              <a:xfrm>
                <a:off x="4342" y="3375"/>
                <a:ext cx="37" cy="36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6" name="Rectangle 262"/>
              <p:cNvSpPr>
                <a:spLocks noChangeArrowheads="1"/>
              </p:cNvSpPr>
              <p:nvPr userDrawn="1"/>
            </p:nvSpPr>
            <p:spPr bwMode="auto">
              <a:xfrm>
                <a:off x="4411" y="3375"/>
                <a:ext cx="37" cy="36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7" name="Rectangle 263"/>
              <p:cNvSpPr>
                <a:spLocks noChangeArrowheads="1"/>
              </p:cNvSpPr>
              <p:nvPr userDrawn="1"/>
            </p:nvSpPr>
            <p:spPr bwMode="auto">
              <a:xfrm>
                <a:off x="4481" y="3375"/>
                <a:ext cx="37" cy="36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8" name="Rectangle 264"/>
              <p:cNvSpPr>
                <a:spLocks noChangeArrowheads="1"/>
              </p:cNvSpPr>
              <p:nvPr userDrawn="1"/>
            </p:nvSpPr>
            <p:spPr bwMode="auto">
              <a:xfrm>
                <a:off x="4272" y="3444"/>
                <a:ext cx="37" cy="37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9" name="Rectangle 265"/>
              <p:cNvSpPr>
                <a:spLocks noChangeArrowheads="1"/>
              </p:cNvSpPr>
              <p:nvPr userDrawn="1"/>
            </p:nvSpPr>
            <p:spPr bwMode="auto">
              <a:xfrm>
                <a:off x="4342" y="3444"/>
                <a:ext cx="37" cy="37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0" name="Rectangle 266"/>
              <p:cNvSpPr>
                <a:spLocks noChangeArrowheads="1"/>
              </p:cNvSpPr>
              <p:nvPr userDrawn="1"/>
            </p:nvSpPr>
            <p:spPr bwMode="auto">
              <a:xfrm>
                <a:off x="4411" y="3444"/>
                <a:ext cx="37" cy="37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1" name="Rectangle 267"/>
              <p:cNvSpPr>
                <a:spLocks noChangeArrowheads="1"/>
              </p:cNvSpPr>
              <p:nvPr userDrawn="1"/>
            </p:nvSpPr>
            <p:spPr bwMode="auto">
              <a:xfrm>
                <a:off x="4481" y="3444"/>
                <a:ext cx="37" cy="37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2" name="Rectangle 268"/>
              <p:cNvSpPr>
                <a:spLocks noChangeArrowheads="1"/>
              </p:cNvSpPr>
              <p:nvPr userDrawn="1"/>
            </p:nvSpPr>
            <p:spPr bwMode="auto">
              <a:xfrm>
                <a:off x="4272" y="3514"/>
                <a:ext cx="37" cy="36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3" name="Rectangle 269"/>
              <p:cNvSpPr>
                <a:spLocks noChangeArrowheads="1"/>
              </p:cNvSpPr>
              <p:nvPr userDrawn="1"/>
            </p:nvSpPr>
            <p:spPr bwMode="auto">
              <a:xfrm>
                <a:off x="4342" y="3514"/>
                <a:ext cx="37" cy="36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4" name="Rectangle 270"/>
              <p:cNvSpPr>
                <a:spLocks noChangeArrowheads="1"/>
              </p:cNvSpPr>
              <p:nvPr userDrawn="1"/>
            </p:nvSpPr>
            <p:spPr bwMode="auto">
              <a:xfrm>
                <a:off x="4411" y="3514"/>
                <a:ext cx="37" cy="36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5" name="Rectangle 271"/>
              <p:cNvSpPr>
                <a:spLocks noChangeArrowheads="1"/>
              </p:cNvSpPr>
              <p:nvPr userDrawn="1"/>
            </p:nvSpPr>
            <p:spPr bwMode="auto">
              <a:xfrm>
                <a:off x="4481" y="3514"/>
                <a:ext cx="37" cy="36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6" name="Freeform 272"/>
              <p:cNvSpPr>
                <a:spLocks/>
              </p:cNvSpPr>
              <p:nvPr userDrawn="1"/>
            </p:nvSpPr>
            <p:spPr bwMode="auto">
              <a:xfrm>
                <a:off x="2496" y="3401"/>
                <a:ext cx="569" cy="193"/>
              </a:xfrm>
              <a:custGeom>
                <a:avLst/>
                <a:gdLst>
                  <a:gd name="T0" fmla="*/ 1705 w 1707"/>
                  <a:gd name="T1" fmla="*/ 535 h 579"/>
                  <a:gd name="T2" fmla="*/ 1703 w 1707"/>
                  <a:gd name="T3" fmla="*/ 501 h 579"/>
                  <a:gd name="T4" fmla="*/ 1699 w 1707"/>
                  <a:gd name="T5" fmla="*/ 471 h 579"/>
                  <a:gd name="T6" fmla="*/ 1692 w 1707"/>
                  <a:gd name="T7" fmla="*/ 444 h 579"/>
                  <a:gd name="T8" fmla="*/ 1681 w 1707"/>
                  <a:gd name="T9" fmla="*/ 421 h 579"/>
                  <a:gd name="T10" fmla="*/ 1670 w 1707"/>
                  <a:gd name="T11" fmla="*/ 402 h 579"/>
                  <a:gd name="T12" fmla="*/ 1643 w 1707"/>
                  <a:gd name="T13" fmla="*/ 371 h 579"/>
                  <a:gd name="T14" fmla="*/ 1614 w 1707"/>
                  <a:gd name="T15" fmla="*/ 351 h 579"/>
                  <a:gd name="T16" fmla="*/ 1588 w 1707"/>
                  <a:gd name="T17" fmla="*/ 339 h 579"/>
                  <a:gd name="T18" fmla="*/ 1558 w 1707"/>
                  <a:gd name="T19" fmla="*/ 331 h 579"/>
                  <a:gd name="T20" fmla="*/ 1396 w 1707"/>
                  <a:gd name="T21" fmla="*/ 306 h 579"/>
                  <a:gd name="T22" fmla="*/ 1388 w 1707"/>
                  <a:gd name="T23" fmla="*/ 297 h 579"/>
                  <a:gd name="T24" fmla="*/ 1350 w 1707"/>
                  <a:gd name="T25" fmla="*/ 261 h 579"/>
                  <a:gd name="T26" fmla="*/ 1308 w 1707"/>
                  <a:gd name="T27" fmla="*/ 224 h 579"/>
                  <a:gd name="T28" fmla="*/ 1250 w 1707"/>
                  <a:gd name="T29" fmla="*/ 181 h 579"/>
                  <a:gd name="T30" fmla="*/ 1179 w 1707"/>
                  <a:gd name="T31" fmla="*/ 133 h 579"/>
                  <a:gd name="T32" fmla="*/ 1095 w 1707"/>
                  <a:gd name="T33" fmla="*/ 86 h 579"/>
                  <a:gd name="T34" fmla="*/ 996 w 1707"/>
                  <a:gd name="T35" fmla="*/ 41 h 579"/>
                  <a:gd name="T36" fmla="*/ 943 w 1707"/>
                  <a:gd name="T37" fmla="*/ 19 h 579"/>
                  <a:gd name="T38" fmla="*/ 916 w 1707"/>
                  <a:gd name="T39" fmla="*/ 12 h 579"/>
                  <a:gd name="T40" fmla="*/ 871 w 1707"/>
                  <a:gd name="T41" fmla="*/ 5 h 579"/>
                  <a:gd name="T42" fmla="*/ 808 w 1707"/>
                  <a:gd name="T43" fmla="*/ 0 h 579"/>
                  <a:gd name="T44" fmla="*/ 276 w 1707"/>
                  <a:gd name="T45" fmla="*/ 0 h 579"/>
                  <a:gd name="T46" fmla="*/ 263 w 1707"/>
                  <a:gd name="T47" fmla="*/ 4 h 579"/>
                  <a:gd name="T48" fmla="*/ 233 w 1707"/>
                  <a:gd name="T49" fmla="*/ 17 h 579"/>
                  <a:gd name="T50" fmla="*/ 203 w 1707"/>
                  <a:gd name="T51" fmla="*/ 35 h 579"/>
                  <a:gd name="T52" fmla="*/ 183 w 1707"/>
                  <a:gd name="T53" fmla="*/ 51 h 579"/>
                  <a:gd name="T54" fmla="*/ 163 w 1707"/>
                  <a:gd name="T55" fmla="*/ 72 h 579"/>
                  <a:gd name="T56" fmla="*/ 24 w 1707"/>
                  <a:gd name="T57" fmla="*/ 322 h 579"/>
                  <a:gd name="T58" fmla="*/ 20 w 1707"/>
                  <a:gd name="T59" fmla="*/ 330 h 579"/>
                  <a:gd name="T60" fmla="*/ 12 w 1707"/>
                  <a:gd name="T61" fmla="*/ 349 h 579"/>
                  <a:gd name="T62" fmla="*/ 3 w 1707"/>
                  <a:gd name="T63" fmla="*/ 379 h 579"/>
                  <a:gd name="T64" fmla="*/ 0 w 1707"/>
                  <a:gd name="T65" fmla="*/ 420 h 579"/>
                  <a:gd name="T66" fmla="*/ 1707 w 1707"/>
                  <a:gd name="T67" fmla="*/ 579 h 5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707" h="579">
                    <a:moveTo>
                      <a:pt x="1705" y="535"/>
                    </a:moveTo>
                    <a:lnTo>
                      <a:pt x="1705" y="535"/>
                    </a:lnTo>
                    <a:lnTo>
                      <a:pt x="1705" y="517"/>
                    </a:lnTo>
                    <a:lnTo>
                      <a:pt x="1703" y="501"/>
                    </a:lnTo>
                    <a:lnTo>
                      <a:pt x="1701" y="485"/>
                    </a:lnTo>
                    <a:lnTo>
                      <a:pt x="1699" y="471"/>
                    </a:lnTo>
                    <a:lnTo>
                      <a:pt x="1695" y="457"/>
                    </a:lnTo>
                    <a:lnTo>
                      <a:pt x="1692" y="444"/>
                    </a:lnTo>
                    <a:lnTo>
                      <a:pt x="1687" y="433"/>
                    </a:lnTo>
                    <a:lnTo>
                      <a:pt x="1681" y="421"/>
                    </a:lnTo>
                    <a:lnTo>
                      <a:pt x="1676" y="412"/>
                    </a:lnTo>
                    <a:lnTo>
                      <a:pt x="1670" y="402"/>
                    </a:lnTo>
                    <a:lnTo>
                      <a:pt x="1657" y="385"/>
                    </a:lnTo>
                    <a:lnTo>
                      <a:pt x="1643" y="371"/>
                    </a:lnTo>
                    <a:lnTo>
                      <a:pt x="1629" y="360"/>
                    </a:lnTo>
                    <a:lnTo>
                      <a:pt x="1614" y="351"/>
                    </a:lnTo>
                    <a:lnTo>
                      <a:pt x="1601" y="344"/>
                    </a:lnTo>
                    <a:lnTo>
                      <a:pt x="1588" y="339"/>
                    </a:lnTo>
                    <a:lnTo>
                      <a:pt x="1576" y="334"/>
                    </a:lnTo>
                    <a:lnTo>
                      <a:pt x="1558" y="331"/>
                    </a:lnTo>
                    <a:lnTo>
                      <a:pt x="1552" y="330"/>
                    </a:lnTo>
                    <a:lnTo>
                      <a:pt x="1396" y="306"/>
                    </a:lnTo>
                    <a:lnTo>
                      <a:pt x="1396" y="306"/>
                    </a:lnTo>
                    <a:lnTo>
                      <a:pt x="1388" y="297"/>
                    </a:lnTo>
                    <a:lnTo>
                      <a:pt x="1367" y="276"/>
                    </a:lnTo>
                    <a:lnTo>
                      <a:pt x="1350" y="261"/>
                    </a:lnTo>
                    <a:lnTo>
                      <a:pt x="1331" y="244"/>
                    </a:lnTo>
                    <a:lnTo>
                      <a:pt x="1308" y="224"/>
                    </a:lnTo>
                    <a:lnTo>
                      <a:pt x="1281" y="202"/>
                    </a:lnTo>
                    <a:lnTo>
                      <a:pt x="1250" y="181"/>
                    </a:lnTo>
                    <a:lnTo>
                      <a:pt x="1217" y="157"/>
                    </a:lnTo>
                    <a:lnTo>
                      <a:pt x="1179" y="133"/>
                    </a:lnTo>
                    <a:lnTo>
                      <a:pt x="1139" y="110"/>
                    </a:lnTo>
                    <a:lnTo>
                      <a:pt x="1095" y="86"/>
                    </a:lnTo>
                    <a:lnTo>
                      <a:pt x="1047" y="62"/>
                    </a:lnTo>
                    <a:lnTo>
                      <a:pt x="996" y="41"/>
                    </a:lnTo>
                    <a:lnTo>
                      <a:pt x="943" y="19"/>
                    </a:lnTo>
                    <a:lnTo>
                      <a:pt x="943" y="19"/>
                    </a:lnTo>
                    <a:lnTo>
                      <a:pt x="931" y="16"/>
                    </a:lnTo>
                    <a:lnTo>
                      <a:pt x="916" y="12"/>
                    </a:lnTo>
                    <a:lnTo>
                      <a:pt x="896" y="9"/>
                    </a:lnTo>
                    <a:lnTo>
                      <a:pt x="871" y="5"/>
                    </a:lnTo>
                    <a:lnTo>
                      <a:pt x="842" y="1"/>
                    </a:lnTo>
                    <a:lnTo>
                      <a:pt x="808" y="0"/>
                    </a:lnTo>
                    <a:lnTo>
                      <a:pt x="770" y="0"/>
                    </a:lnTo>
                    <a:lnTo>
                      <a:pt x="276" y="0"/>
                    </a:lnTo>
                    <a:lnTo>
                      <a:pt x="276" y="0"/>
                    </a:lnTo>
                    <a:lnTo>
                      <a:pt x="263" y="4"/>
                    </a:lnTo>
                    <a:lnTo>
                      <a:pt x="250" y="9"/>
                    </a:lnTo>
                    <a:lnTo>
                      <a:pt x="233" y="17"/>
                    </a:lnTo>
                    <a:lnTo>
                      <a:pt x="213" y="28"/>
                    </a:lnTo>
                    <a:lnTo>
                      <a:pt x="203" y="35"/>
                    </a:lnTo>
                    <a:lnTo>
                      <a:pt x="192" y="42"/>
                    </a:lnTo>
                    <a:lnTo>
                      <a:pt x="183" y="51"/>
                    </a:lnTo>
                    <a:lnTo>
                      <a:pt x="172" y="61"/>
                    </a:lnTo>
                    <a:lnTo>
                      <a:pt x="163" y="72"/>
                    </a:lnTo>
                    <a:lnTo>
                      <a:pt x="154" y="85"/>
                    </a:lnTo>
                    <a:lnTo>
                      <a:pt x="24" y="322"/>
                    </a:lnTo>
                    <a:lnTo>
                      <a:pt x="24" y="322"/>
                    </a:lnTo>
                    <a:lnTo>
                      <a:pt x="20" y="330"/>
                    </a:lnTo>
                    <a:lnTo>
                      <a:pt x="17" y="338"/>
                    </a:lnTo>
                    <a:lnTo>
                      <a:pt x="12" y="349"/>
                    </a:lnTo>
                    <a:lnTo>
                      <a:pt x="8" y="363"/>
                    </a:lnTo>
                    <a:lnTo>
                      <a:pt x="3" y="379"/>
                    </a:lnTo>
                    <a:lnTo>
                      <a:pt x="1" y="398"/>
                    </a:lnTo>
                    <a:lnTo>
                      <a:pt x="0" y="420"/>
                    </a:lnTo>
                    <a:lnTo>
                      <a:pt x="0" y="579"/>
                    </a:lnTo>
                    <a:lnTo>
                      <a:pt x="1707" y="579"/>
                    </a:lnTo>
                    <a:lnTo>
                      <a:pt x="1705" y="535"/>
                    </a:lnTo>
                    <a:close/>
                  </a:path>
                </a:pathLst>
              </a:custGeom>
              <a:solidFill>
                <a:srgbClr val="EB5A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7" name="Freeform 273"/>
              <p:cNvSpPr>
                <a:spLocks/>
              </p:cNvSpPr>
              <p:nvPr userDrawn="1"/>
            </p:nvSpPr>
            <p:spPr bwMode="auto">
              <a:xfrm>
                <a:off x="2731" y="3426"/>
                <a:ext cx="180" cy="75"/>
              </a:xfrm>
              <a:custGeom>
                <a:avLst/>
                <a:gdLst>
                  <a:gd name="T0" fmla="*/ 116 w 541"/>
                  <a:gd name="T1" fmla="*/ 0 h 224"/>
                  <a:gd name="T2" fmla="*/ 116 w 541"/>
                  <a:gd name="T3" fmla="*/ 0 h 224"/>
                  <a:gd name="T4" fmla="*/ 152 w 541"/>
                  <a:gd name="T5" fmla="*/ 5 h 224"/>
                  <a:gd name="T6" fmla="*/ 182 w 541"/>
                  <a:gd name="T7" fmla="*/ 8 h 224"/>
                  <a:gd name="T8" fmla="*/ 209 w 541"/>
                  <a:gd name="T9" fmla="*/ 14 h 224"/>
                  <a:gd name="T10" fmla="*/ 209 w 541"/>
                  <a:gd name="T11" fmla="*/ 14 h 224"/>
                  <a:gd name="T12" fmla="*/ 253 w 541"/>
                  <a:gd name="T13" fmla="*/ 32 h 224"/>
                  <a:gd name="T14" fmla="*/ 293 w 541"/>
                  <a:gd name="T15" fmla="*/ 51 h 224"/>
                  <a:gd name="T16" fmla="*/ 330 w 541"/>
                  <a:gd name="T17" fmla="*/ 70 h 224"/>
                  <a:gd name="T18" fmla="*/ 364 w 541"/>
                  <a:gd name="T19" fmla="*/ 88 h 224"/>
                  <a:gd name="T20" fmla="*/ 393 w 541"/>
                  <a:gd name="T21" fmla="*/ 106 h 224"/>
                  <a:gd name="T22" fmla="*/ 421 w 541"/>
                  <a:gd name="T23" fmla="*/ 124 h 224"/>
                  <a:gd name="T24" fmla="*/ 444 w 541"/>
                  <a:gd name="T25" fmla="*/ 140 h 224"/>
                  <a:gd name="T26" fmla="*/ 466 w 541"/>
                  <a:gd name="T27" fmla="*/ 156 h 224"/>
                  <a:gd name="T28" fmla="*/ 484 w 541"/>
                  <a:gd name="T29" fmla="*/ 170 h 224"/>
                  <a:gd name="T30" fmla="*/ 499 w 541"/>
                  <a:gd name="T31" fmla="*/ 183 h 224"/>
                  <a:gd name="T32" fmla="*/ 523 w 541"/>
                  <a:gd name="T33" fmla="*/ 205 h 224"/>
                  <a:gd name="T34" fmla="*/ 536 w 541"/>
                  <a:gd name="T35" fmla="*/ 219 h 224"/>
                  <a:gd name="T36" fmla="*/ 541 w 541"/>
                  <a:gd name="T37" fmla="*/ 224 h 224"/>
                  <a:gd name="T38" fmla="*/ 0 w 541"/>
                  <a:gd name="T39" fmla="*/ 224 h 224"/>
                  <a:gd name="T40" fmla="*/ 0 w 541"/>
                  <a:gd name="T41" fmla="*/ 0 h 224"/>
                  <a:gd name="T42" fmla="*/ 116 w 541"/>
                  <a:gd name="T43" fmla="*/ 0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541" h="224">
                    <a:moveTo>
                      <a:pt x="116" y="0"/>
                    </a:moveTo>
                    <a:lnTo>
                      <a:pt x="116" y="0"/>
                    </a:lnTo>
                    <a:lnTo>
                      <a:pt x="152" y="5"/>
                    </a:lnTo>
                    <a:lnTo>
                      <a:pt x="182" y="8"/>
                    </a:lnTo>
                    <a:lnTo>
                      <a:pt x="209" y="14"/>
                    </a:lnTo>
                    <a:lnTo>
                      <a:pt x="209" y="14"/>
                    </a:lnTo>
                    <a:lnTo>
                      <a:pt x="253" y="32"/>
                    </a:lnTo>
                    <a:lnTo>
                      <a:pt x="293" y="51"/>
                    </a:lnTo>
                    <a:lnTo>
                      <a:pt x="330" y="70"/>
                    </a:lnTo>
                    <a:lnTo>
                      <a:pt x="364" y="88"/>
                    </a:lnTo>
                    <a:lnTo>
                      <a:pt x="393" y="106"/>
                    </a:lnTo>
                    <a:lnTo>
                      <a:pt x="421" y="124"/>
                    </a:lnTo>
                    <a:lnTo>
                      <a:pt x="444" y="140"/>
                    </a:lnTo>
                    <a:lnTo>
                      <a:pt x="466" y="156"/>
                    </a:lnTo>
                    <a:lnTo>
                      <a:pt x="484" y="170"/>
                    </a:lnTo>
                    <a:lnTo>
                      <a:pt x="499" y="183"/>
                    </a:lnTo>
                    <a:lnTo>
                      <a:pt x="523" y="205"/>
                    </a:lnTo>
                    <a:lnTo>
                      <a:pt x="536" y="219"/>
                    </a:lnTo>
                    <a:lnTo>
                      <a:pt x="541" y="224"/>
                    </a:lnTo>
                    <a:lnTo>
                      <a:pt x="0" y="224"/>
                    </a:lnTo>
                    <a:lnTo>
                      <a:pt x="0" y="0"/>
                    </a:lnTo>
                    <a:lnTo>
                      <a:pt x="11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8" name="Freeform 274"/>
              <p:cNvSpPr>
                <a:spLocks/>
              </p:cNvSpPr>
              <p:nvPr userDrawn="1"/>
            </p:nvSpPr>
            <p:spPr bwMode="auto">
              <a:xfrm>
                <a:off x="2542" y="3426"/>
                <a:ext cx="154" cy="75"/>
              </a:xfrm>
              <a:custGeom>
                <a:avLst/>
                <a:gdLst>
                  <a:gd name="T0" fmla="*/ 0 w 461"/>
                  <a:gd name="T1" fmla="*/ 224 h 224"/>
                  <a:gd name="T2" fmla="*/ 0 w 461"/>
                  <a:gd name="T3" fmla="*/ 224 h 224"/>
                  <a:gd name="T4" fmla="*/ 17 w 461"/>
                  <a:gd name="T5" fmla="*/ 189 h 224"/>
                  <a:gd name="T6" fmla="*/ 31 w 461"/>
                  <a:gd name="T7" fmla="*/ 158 h 224"/>
                  <a:gd name="T8" fmla="*/ 58 w 461"/>
                  <a:gd name="T9" fmla="*/ 107 h 224"/>
                  <a:gd name="T10" fmla="*/ 82 w 461"/>
                  <a:gd name="T11" fmla="*/ 67 h 224"/>
                  <a:gd name="T12" fmla="*/ 101 w 461"/>
                  <a:gd name="T13" fmla="*/ 39 h 224"/>
                  <a:gd name="T14" fmla="*/ 117 w 461"/>
                  <a:gd name="T15" fmla="*/ 19 h 224"/>
                  <a:gd name="T16" fmla="*/ 127 w 461"/>
                  <a:gd name="T17" fmla="*/ 7 h 224"/>
                  <a:gd name="T18" fmla="*/ 133 w 461"/>
                  <a:gd name="T19" fmla="*/ 1 h 224"/>
                  <a:gd name="T20" fmla="*/ 136 w 461"/>
                  <a:gd name="T21" fmla="*/ 0 h 224"/>
                  <a:gd name="T22" fmla="*/ 461 w 461"/>
                  <a:gd name="T23" fmla="*/ 0 h 224"/>
                  <a:gd name="T24" fmla="*/ 461 w 461"/>
                  <a:gd name="T25" fmla="*/ 224 h 224"/>
                  <a:gd name="T26" fmla="*/ 0 w 461"/>
                  <a:gd name="T27" fmla="*/ 224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61" h="224">
                    <a:moveTo>
                      <a:pt x="0" y="224"/>
                    </a:moveTo>
                    <a:lnTo>
                      <a:pt x="0" y="224"/>
                    </a:lnTo>
                    <a:lnTo>
                      <a:pt x="17" y="189"/>
                    </a:lnTo>
                    <a:lnTo>
                      <a:pt x="31" y="158"/>
                    </a:lnTo>
                    <a:lnTo>
                      <a:pt x="58" y="107"/>
                    </a:lnTo>
                    <a:lnTo>
                      <a:pt x="82" y="67"/>
                    </a:lnTo>
                    <a:lnTo>
                      <a:pt x="101" y="39"/>
                    </a:lnTo>
                    <a:lnTo>
                      <a:pt x="117" y="19"/>
                    </a:lnTo>
                    <a:lnTo>
                      <a:pt x="127" y="7"/>
                    </a:lnTo>
                    <a:lnTo>
                      <a:pt x="133" y="1"/>
                    </a:lnTo>
                    <a:lnTo>
                      <a:pt x="136" y="0"/>
                    </a:lnTo>
                    <a:lnTo>
                      <a:pt x="461" y="0"/>
                    </a:lnTo>
                    <a:lnTo>
                      <a:pt x="461" y="224"/>
                    </a:lnTo>
                    <a:lnTo>
                      <a:pt x="0" y="22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9" name="Freeform 275"/>
              <p:cNvSpPr>
                <a:spLocks/>
              </p:cNvSpPr>
              <p:nvPr userDrawn="1"/>
            </p:nvSpPr>
            <p:spPr bwMode="auto">
              <a:xfrm>
                <a:off x="3042" y="3536"/>
                <a:ext cx="26" cy="55"/>
              </a:xfrm>
              <a:custGeom>
                <a:avLst/>
                <a:gdLst>
                  <a:gd name="T0" fmla="*/ 75 w 76"/>
                  <a:gd name="T1" fmla="*/ 164 h 164"/>
                  <a:gd name="T2" fmla="*/ 75 w 76"/>
                  <a:gd name="T3" fmla="*/ 164 h 164"/>
                  <a:gd name="T4" fmla="*/ 76 w 76"/>
                  <a:gd name="T5" fmla="*/ 146 h 164"/>
                  <a:gd name="T6" fmla="*/ 75 w 76"/>
                  <a:gd name="T7" fmla="*/ 128 h 164"/>
                  <a:gd name="T8" fmla="*/ 74 w 76"/>
                  <a:gd name="T9" fmla="*/ 104 h 164"/>
                  <a:gd name="T10" fmla="*/ 72 w 76"/>
                  <a:gd name="T11" fmla="*/ 91 h 164"/>
                  <a:gd name="T12" fmla="*/ 69 w 76"/>
                  <a:gd name="T13" fmla="*/ 78 h 164"/>
                  <a:gd name="T14" fmla="*/ 66 w 76"/>
                  <a:gd name="T15" fmla="*/ 65 h 164"/>
                  <a:gd name="T16" fmla="*/ 62 w 76"/>
                  <a:gd name="T17" fmla="*/ 52 h 164"/>
                  <a:gd name="T18" fmla="*/ 56 w 76"/>
                  <a:gd name="T19" fmla="*/ 39 h 164"/>
                  <a:gd name="T20" fmla="*/ 49 w 76"/>
                  <a:gd name="T21" fmla="*/ 26 h 164"/>
                  <a:gd name="T22" fmla="*/ 41 w 76"/>
                  <a:gd name="T23" fmla="*/ 14 h 164"/>
                  <a:gd name="T24" fmla="*/ 31 w 76"/>
                  <a:gd name="T25" fmla="*/ 2 h 164"/>
                  <a:gd name="T26" fmla="*/ 31 w 76"/>
                  <a:gd name="T27" fmla="*/ 2 h 164"/>
                  <a:gd name="T28" fmla="*/ 27 w 76"/>
                  <a:gd name="T29" fmla="*/ 1 h 164"/>
                  <a:gd name="T30" fmla="*/ 22 w 76"/>
                  <a:gd name="T31" fmla="*/ 0 h 164"/>
                  <a:gd name="T32" fmla="*/ 16 w 76"/>
                  <a:gd name="T33" fmla="*/ 0 h 164"/>
                  <a:gd name="T34" fmla="*/ 10 w 76"/>
                  <a:gd name="T35" fmla="*/ 1 h 164"/>
                  <a:gd name="T36" fmla="*/ 8 w 76"/>
                  <a:gd name="T37" fmla="*/ 2 h 164"/>
                  <a:gd name="T38" fmla="*/ 5 w 76"/>
                  <a:gd name="T39" fmla="*/ 4 h 164"/>
                  <a:gd name="T40" fmla="*/ 4 w 76"/>
                  <a:gd name="T41" fmla="*/ 7 h 164"/>
                  <a:gd name="T42" fmla="*/ 2 w 76"/>
                  <a:gd name="T43" fmla="*/ 10 h 164"/>
                  <a:gd name="T44" fmla="*/ 0 w 76"/>
                  <a:gd name="T45" fmla="*/ 15 h 164"/>
                  <a:gd name="T46" fmla="*/ 0 w 76"/>
                  <a:gd name="T47" fmla="*/ 20 h 164"/>
                  <a:gd name="T48" fmla="*/ 0 w 76"/>
                  <a:gd name="T49" fmla="*/ 20 h 164"/>
                  <a:gd name="T50" fmla="*/ 3 w 76"/>
                  <a:gd name="T51" fmla="*/ 29 h 164"/>
                  <a:gd name="T52" fmla="*/ 9 w 76"/>
                  <a:gd name="T53" fmla="*/ 57 h 164"/>
                  <a:gd name="T54" fmla="*/ 11 w 76"/>
                  <a:gd name="T55" fmla="*/ 77 h 164"/>
                  <a:gd name="T56" fmla="*/ 13 w 76"/>
                  <a:gd name="T57" fmla="*/ 99 h 164"/>
                  <a:gd name="T58" fmla="*/ 16 w 76"/>
                  <a:gd name="T59" fmla="*/ 126 h 164"/>
                  <a:gd name="T60" fmla="*/ 16 w 76"/>
                  <a:gd name="T61" fmla="*/ 155 h 164"/>
                  <a:gd name="T62" fmla="*/ 75 w 76"/>
                  <a:gd name="T63" fmla="*/ 164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76" h="164">
                    <a:moveTo>
                      <a:pt x="75" y="164"/>
                    </a:moveTo>
                    <a:lnTo>
                      <a:pt x="75" y="164"/>
                    </a:lnTo>
                    <a:lnTo>
                      <a:pt x="76" y="146"/>
                    </a:lnTo>
                    <a:lnTo>
                      <a:pt x="75" y="128"/>
                    </a:lnTo>
                    <a:lnTo>
                      <a:pt x="74" y="104"/>
                    </a:lnTo>
                    <a:lnTo>
                      <a:pt x="72" y="91"/>
                    </a:lnTo>
                    <a:lnTo>
                      <a:pt x="69" y="78"/>
                    </a:lnTo>
                    <a:lnTo>
                      <a:pt x="66" y="65"/>
                    </a:lnTo>
                    <a:lnTo>
                      <a:pt x="62" y="52"/>
                    </a:lnTo>
                    <a:lnTo>
                      <a:pt x="56" y="39"/>
                    </a:lnTo>
                    <a:lnTo>
                      <a:pt x="49" y="26"/>
                    </a:lnTo>
                    <a:lnTo>
                      <a:pt x="41" y="14"/>
                    </a:lnTo>
                    <a:lnTo>
                      <a:pt x="31" y="2"/>
                    </a:lnTo>
                    <a:lnTo>
                      <a:pt x="31" y="2"/>
                    </a:lnTo>
                    <a:lnTo>
                      <a:pt x="27" y="1"/>
                    </a:lnTo>
                    <a:lnTo>
                      <a:pt x="22" y="0"/>
                    </a:lnTo>
                    <a:lnTo>
                      <a:pt x="16" y="0"/>
                    </a:lnTo>
                    <a:lnTo>
                      <a:pt x="10" y="1"/>
                    </a:lnTo>
                    <a:lnTo>
                      <a:pt x="8" y="2"/>
                    </a:lnTo>
                    <a:lnTo>
                      <a:pt x="5" y="4"/>
                    </a:lnTo>
                    <a:lnTo>
                      <a:pt x="4" y="7"/>
                    </a:lnTo>
                    <a:lnTo>
                      <a:pt x="2" y="10"/>
                    </a:lnTo>
                    <a:lnTo>
                      <a:pt x="0" y="15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3" y="29"/>
                    </a:lnTo>
                    <a:lnTo>
                      <a:pt x="9" y="57"/>
                    </a:lnTo>
                    <a:lnTo>
                      <a:pt x="11" y="77"/>
                    </a:lnTo>
                    <a:lnTo>
                      <a:pt x="13" y="99"/>
                    </a:lnTo>
                    <a:lnTo>
                      <a:pt x="16" y="126"/>
                    </a:lnTo>
                    <a:lnTo>
                      <a:pt x="16" y="155"/>
                    </a:lnTo>
                    <a:lnTo>
                      <a:pt x="75" y="164"/>
                    </a:lnTo>
                    <a:close/>
                  </a:path>
                </a:pathLst>
              </a:custGeom>
              <a:solidFill>
                <a:srgbClr val="E8F6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0" name="Freeform 276"/>
              <p:cNvSpPr>
                <a:spLocks/>
              </p:cNvSpPr>
              <p:nvPr userDrawn="1"/>
            </p:nvSpPr>
            <p:spPr bwMode="auto">
              <a:xfrm>
                <a:off x="3042" y="3536"/>
                <a:ext cx="26" cy="55"/>
              </a:xfrm>
              <a:custGeom>
                <a:avLst/>
                <a:gdLst>
                  <a:gd name="T0" fmla="*/ 75 w 76"/>
                  <a:gd name="T1" fmla="*/ 164 h 164"/>
                  <a:gd name="T2" fmla="*/ 75 w 76"/>
                  <a:gd name="T3" fmla="*/ 164 h 164"/>
                  <a:gd name="T4" fmla="*/ 76 w 76"/>
                  <a:gd name="T5" fmla="*/ 146 h 164"/>
                  <a:gd name="T6" fmla="*/ 75 w 76"/>
                  <a:gd name="T7" fmla="*/ 128 h 164"/>
                  <a:gd name="T8" fmla="*/ 74 w 76"/>
                  <a:gd name="T9" fmla="*/ 104 h 164"/>
                  <a:gd name="T10" fmla="*/ 72 w 76"/>
                  <a:gd name="T11" fmla="*/ 91 h 164"/>
                  <a:gd name="T12" fmla="*/ 69 w 76"/>
                  <a:gd name="T13" fmla="*/ 78 h 164"/>
                  <a:gd name="T14" fmla="*/ 66 w 76"/>
                  <a:gd name="T15" fmla="*/ 65 h 164"/>
                  <a:gd name="T16" fmla="*/ 62 w 76"/>
                  <a:gd name="T17" fmla="*/ 52 h 164"/>
                  <a:gd name="T18" fmla="*/ 56 w 76"/>
                  <a:gd name="T19" fmla="*/ 39 h 164"/>
                  <a:gd name="T20" fmla="*/ 49 w 76"/>
                  <a:gd name="T21" fmla="*/ 26 h 164"/>
                  <a:gd name="T22" fmla="*/ 41 w 76"/>
                  <a:gd name="T23" fmla="*/ 14 h 164"/>
                  <a:gd name="T24" fmla="*/ 31 w 76"/>
                  <a:gd name="T25" fmla="*/ 2 h 164"/>
                  <a:gd name="T26" fmla="*/ 31 w 76"/>
                  <a:gd name="T27" fmla="*/ 2 h 164"/>
                  <a:gd name="T28" fmla="*/ 27 w 76"/>
                  <a:gd name="T29" fmla="*/ 1 h 164"/>
                  <a:gd name="T30" fmla="*/ 22 w 76"/>
                  <a:gd name="T31" fmla="*/ 0 h 164"/>
                  <a:gd name="T32" fmla="*/ 16 w 76"/>
                  <a:gd name="T33" fmla="*/ 0 h 164"/>
                  <a:gd name="T34" fmla="*/ 10 w 76"/>
                  <a:gd name="T35" fmla="*/ 1 h 164"/>
                  <a:gd name="T36" fmla="*/ 8 w 76"/>
                  <a:gd name="T37" fmla="*/ 2 h 164"/>
                  <a:gd name="T38" fmla="*/ 5 w 76"/>
                  <a:gd name="T39" fmla="*/ 4 h 164"/>
                  <a:gd name="T40" fmla="*/ 4 w 76"/>
                  <a:gd name="T41" fmla="*/ 7 h 164"/>
                  <a:gd name="T42" fmla="*/ 2 w 76"/>
                  <a:gd name="T43" fmla="*/ 10 h 164"/>
                  <a:gd name="T44" fmla="*/ 0 w 76"/>
                  <a:gd name="T45" fmla="*/ 15 h 164"/>
                  <a:gd name="T46" fmla="*/ 0 w 76"/>
                  <a:gd name="T47" fmla="*/ 20 h 164"/>
                  <a:gd name="T48" fmla="*/ 0 w 76"/>
                  <a:gd name="T49" fmla="*/ 20 h 164"/>
                  <a:gd name="T50" fmla="*/ 3 w 76"/>
                  <a:gd name="T51" fmla="*/ 29 h 164"/>
                  <a:gd name="T52" fmla="*/ 9 w 76"/>
                  <a:gd name="T53" fmla="*/ 57 h 164"/>
                  <a:gd name="T54" fmla="*/ 11 w 76"/>
                  <a:gd name="T55" fmla="*/ 77 h 164"/>
                  <a:gd name="T56" fmla="*/ 13 w 76"/>
                  <a:gd name="T57" fmla="*/ 99 h 164"/>
                  <a:gd name="T58" fmla="*/ 16 w 76"/>
                  <a:gd name="T59" fmla="*/ 126 h 164"/>
                  <a:gd name="T60" fmla="*/ 16 w 76"/>
                  <a:gd name="T61" fmla="*/ 155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6" h="164">
                    <a:moveTo>
                      <a:pt x="75" y="164"/>
                    </a:moveTo>
                    <a:lnTo>
                      <a:pt x="75" y="164"/>
                    </a:lnTo>
                    <a:lnTo>
                      <a:pt x="76" y="146"/>
                    </a:lnTo>
                    <a:lnTo>
                      <a:pt x="75" y="128"/>
                    </a:lnTo>
                    <a:lnTo>
                      <a:pt x="74" y="104"/>
                    </a:lnTo>
                    <a:lnTo>
                      <a:pt x="72" y="91"/>
                    </a:lnTo>
                    <a:lnTo>
                      <a:pt x="69" y="78"/>
                    </a:lnTo>
                    <a:lnTo>
                      <a:pt x="66" y="65"/>
                    </a:lnTo>
                    <a:lnTo>
                      <a:pt x="62" y="52"/>
                    </a:lnTo>
                    <a:lnTo>
                      <a:pt x="56" y="39"/>
                    </a:lnTo>
                    <a:lnTo>
                      <a:pt x="49" y="26"/>
                    </a:lnTo>
                    <a:lnTo>
                      <a:pt x="41" y="14"/>
                    </a:lnTo>
                    <a:lnTo>
                      <a:pt x="31" y="2"/>
                    </a:lnTo>
                    <a:lnTo>
                      <a:pt x="31" y="2"/>
                    </a:lnTo>
                    <a:lnTo>
                      <a:pt x="27" y="1"/>
                    </a:lnTo>
                    <a:lnTo>
                      <a:pt x="22" y="0"/>
                    </a:lnTo>
                    <a:lnTo>
                      <a:pt x="16" y="0"/>
                    </a:lnTo>
                    <a:lnTo>
                      <a:pt x="10" y="1"/>
                    </a:lnTo>
                    <a:lnTo>
                      <a:pt x="8" y="2"/>
                    </a:lnTo>
                    <a:lnTo>
                      <a:pt x="5" y="4"/>
                    </a:lnTo>
                    <a:lnTo>
                      <a:pt x="4" y="7"/>
                    </a:lnTo>
                    <a:lnTo>
                      <a:pt x="2" y="10"/>
                    </a:lnTo>
                    <a:lnTo>
                      <a:pt x="0" y="15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3" y="29"/>
                    </a:lnTo>
                    <a:lnTo>
                      <a:pt x="9" y="57"/>
                    </a:lnTo>
                    <a:lnTo>
                      <a:pt x="11" y="77"/>
                    </a:lnTo>
                    <a:lnTo>
                      <a:pt x="13" y="99"/>
                    </a:lnTo>
                    <a:lnTo>
                      <a:pt x="16" y="126"/>
                    </a:lnTo>
                    <a:lnTo>
                      <a:pt x="16" y="155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1" name="Freeform 277"/>
              <p:cNvSpPr>
                <a:spLocks/>
              </p:cNvSpPr>
              <p:nvPr userDrawn="1"/>
            </p:nvSpPr>
            <p:spPr bwMode="auto">
              <a:xfrm>
                <a:off x="2496" y="3539"/>
                <a:ext cx="19" cy="57"/>
              </a:xfrm>
              <a:custGeom>
                <a:avLst/>
                <a:gdLst>
                  <a:gd name="T0" fmla="*/ 0 w 59"/>
                  <a:gd name="T1" fmla="*/ 144 h 171"/>
                  <a:gd name="T2" fmla="*/ 0 w 59"/>
                  <a:gd name="T3" fmla="*/ 6 h 171"/>
                  <a:gd name="T4" fmla="*/ 0 w 59"/>
                  <a:gd name="T5" fmla="*/ 6 h 171"/>
                  <a:gd name="T6" fmla="*/ 3 w 59"/>
                  <a:gd name="T7" fmla="*/ 5 h 171"/>
                  <a:gd name="T8" fmla="*/ 8 w 59"/>
                  <a:gd name="T9" fmla="*/ 2 h 171"/>
                  <a:gd name="T10" fmla="*/ 13 w 59"/>
                  <a:gd name="T11" fmla="*/ 1 h 171"/>
                  <a:gd name="T12" fmla="*/ 19 w 59"/>
                  <a:gd name="T13" fmla="*/ 0 h 171"/>
                  <a:gd name="T14" fmla="*/ 26 w 59"/>
                  <a:gd name="T15" fmla="*/ 0 h 171"/>
                  <a:gd name="T16" fmla="*/ 33 w 59"/>
                  <a:gd name="T17" fmla="*/ 3 h 171"/>
                  <a:gd name="T18" fmla="*/ 41 w 59"/>
                  <a:gd name="T19" fmla="*/ 8 h 171"/>
                  <a:gd name="T20" fmla="*/ 41 w 59"/>
                  <a:gd name="T21" fmla="*/ 8 h 171"/>
                  <a:gd name="T22" fmla="*/ 44 w 59"/>
                  <a:gd name="T23" fmla="*/ 12 h 171"/>
                  <a:gd name="T24" fmla="*/ 49 w 59"/>
                  <a:gd name="T25" fmla="*/ 23 h 171"/>
                  <a:gd name="T26" fmla="*/ 51 w 59"/>
                  <a:gd name="T27" fmla="*/ 30 h 171"/>
                  <a:gd name="T28" fmla="*/ 55 w 59"/>
                  <a:gd name="T29" fmla="*/ 39 h 171"/>
                  <a:gd name="T30" fmla="*/ 56 w 59"/>
                  <a:gd name="T31" fmla="*/ 49 h 171"/>
                  <a:gd name="T32" fmla="*/ 57 w 59"/>
                  <a:gd name="T33" fmla="*/ 61 h 171"/>
                  <a:gd name="T34" fmla="*/ 57 w 59"/>
                  <a:gd name="T35" fmla="*/ 61 h 171"/>
                  <a:gd name="T36" fmla="*/ 59 w 59"/>
                  <a:gd name="T37" fmla="*/ 93 h 171"/>
                  <a:gd name="T38" fmla="*/ 59 w 59"/>
                  <a:gd name="T39" fmla="*/ 121 h 171"/>
                  <a:gd name="T40" fmla="*/ 59 w 59"/>
                  <a:gd name="T41" fmla="*/ 145 h 171"/>
                  <a:gd name="T42" fmla="*/ 59 w 59"/>
                  <a:gd name="T43" fmla="*/ 145 h 171"/>
                  <a:gd name="T44" fmla="*/ 58 w 59"/>
                  <a:gd name="T45" fmla="*/ 150 h 171"/>
                  <a:gd name="T46" fmla="*/ 57 w 59"/>
                  <a:gd name="T47" fmla="*/ 154 h 171"/>
                  <a:gd name="T48" fmla="*/ 55 w 59"/>
                  <a:gd name="T49" fmla="*/ 158 h 171"/>
                  <a:gd name="T50" fmla="*/ 52 w 59"/>
                  <a:gd name="T51" fmla="*/ 162 h 171"/>
                  <a:gd name="T52" fmla="*/ 45 w 59"/>
                  <a:gd name="T53" fmla="*/ 165 h 171"/>
                  <a:gd name="T54" fmla="*/ 38 w 59"/>
                  <a:gd name="T55" fmla="*/ 169 h 171"/>
                  <a:gd name="T56" fmla="*/ 31 w 59"/>
                  <a:gd name="T57" fmla="*/ 170 h 171"/>
                  <a:gd name="T58" fmla="*/ 24 w 59"/>
                  <a:gd name="T59" fmla="*/ 171 h 171"/>
                  <a:gd name="T60" fmla="*/ 18 w 59"/>
                  <a:gd name="T61" fmla="*/ 171 h 171"/>
                  <a:gd name="T62" fmla="*/ 0 w 59"/>
                  <a:gd name="T63" fmla="*/ 144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59" h="171">
                    <a:moveTo>
                      <a:pt x="0" y="144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3" y="5"/>
                    </a:lnTo>
                    <a:lnTo>
                      <a:pt x="8" y="2"/>
                    </a:lnTo>
                    <a:lnTo>
                      <a:pt x="13" y="1"/>
                    </a:lnTo>
                    <a:lnTo>
                      <a:pt x="19" y="0"/>
                    </a:lnTo>
                    <a:lnTo>
                      <a:pt x="26" y="0"/>
                    </a:lnTo>
                    <a:lnTo>
                      <a:pt x="33" y="3"/>
                    </a:lnTo>
                    <a:lnTo>
                      <a:pt x="41" y="8"/>
                    </a:lnTo>
                    <a:lnTo>
                      <a:pt x="41" y="8"/>
                    </a:lnTo>
                    <a:lnTo>
                      <a:pt x="44" y="12"/>
                    </a:lnTo>
                    <a:lnTo>
                      <a:pt x="49" y="23"/>
                    </a:lnTo>
                    <a:lnTo>
                      <a:pt x="51" y="30"/>
                    </a:lnTo>
                    <a:lnTo>
                      <a:pt x="55" y="39"/>
                    </a:lnTo>
                    <a:lnTo>
                      <a:pt x="56" y="49"/>
                    </a:lnTo>
                    <a:lnTo>
                      <a:pt x="57" y="61"/>
                    </a:lnTo>
                    <a:lnTo>
                      <a:pt x="57" y="61"/>
                    </a:lnTo>
                    <a:lnTo>
                      <a:pt x="59" y="93"/>
                    </a:lnTo>
                    <a:lnTo>
                      <a:pt x="59" y="121"/>
                    </a:lnTo>
                    <a:lnTo>
                      <a:pt x="59" y="145"/>
                    </a:lnTo>
                    <a:lnTo>
                      <a:pt x="59" y="145"/>
                    </a:lnTo>
                    <a:lnTo>
                      <a:pt x="58" y="150"/>
                    </a:lnTo>
                    <a:lnTo>
                      <a:pt x="57" y="154"/>
                    </a:lnTo>
                    <a:lnTo>
                      <a:pt x="55" y="158"/>
                    </a:lnTo>
                    <a:lnTo>
                      <a:pt x="52" y="162"/>
                    </a:lnTo>
                    <a:lnTo>
                      <a:pt x="45" y="165"/>
                    </a:lnTo>
                    <a:lnTo>
                      <a:pt x="38" y="169"/>
                    </a:lnTo>
                    <a:lnTo>
                      <a:pt x="31" y="170"/>
                    </a:lnTo>
                    <a:lnTo>
                      <a:pt x="24" y="171"/>
                    </a:lnTo>
                    <a:lnTo>
                      <a:pt x="18" y="171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2" name="Freeform 278"/>
              <p:cNvSpPr>
                <a:spLocks/>
              </p:cNvSpPr>
              <p:nvPr userDrawn="1"/>
            </p:nvSpPr>
            <p:spPr bwMode="auto">
              <a:xfrm>
                <a:off x="2495" y="3591"/>
                <a:ext cx="574" cy="40"/>
              </a:xfrm>
              <a:custGeom>
                <a:avLst/>
                <a:gdLst>
                  <a:gd name="T0" fmla="*/ 0 w 1721"/>
                  <a:gd name="T1" fmla="*/ 0 h 119"/>
                  <a:gd name="T2" fmla="*/ 0 w 1721"/>
                  <a:gd name="T3" fmla="*/ 0 h 119"/>
                  <a:gd name="T4" fmla="*/ 1 w 1721"/>
                  <a:gd name="T5" fmla="*/ 12 h 119"/>
                  <a:gd name="T6" fmla="*/ 3 w 1721"/>
                  <a:gd name="T7" fmla="*/ 23 h 119"/>
                  <a:gd name="T8" fmla="*/ 7 w 1721"/>
                  <a:gd name="T9" fmla="*/ 35 h 119"/>
                  <a:gd name="T10" fmla="*/ 13 w 1721"/>
                  <a:gd name="T11" fmla="*/ 46 h 119"/>
                  <a:gd name="T12" fmla="*/ 19 w 1721"/>
                  <a:gd name="T13" fmla="*/ 57 h 119"/>
                  <a:gd name="T14" fmla="*/ 27 w 1721"/>
                  <a:gd name="T15" fmla="*/ 66 h 119"/>
                  <a:gd name="T16" fmla="*/ 37 w 1721"/>
                  <a:gd name="T17" fmla="*/ 76 h 119"/>
                  <a:gd name="T18" fmla="*/ 47 w 1721"/>
                  <a:gd name="T19" fmla="*/ 84 h 119"/>
                  <a:gd name="T20" fmla="*/ 58 w 1721"/>
                  <a:gd name="T21" fmla="*/ 91 h 119"/>
                  <a:gd name="T22" fmla="*/ 71 w 1721"/>
                  <a:gd name="T23" fmla="*/ 98 h 119"/>
                  <a:gd name="T24" fmla="*/ 84 w 1721"/>
                  <a:gd name="T25" fmla="*/ 104 h 119"/>
                  <a:gd name="T26" fmla="*/ 98 w 1721"/>
                  <a:gd name="T27" fmla="*/ 109 h 119"/>
                  <a:gd name="T28" fmla="*/ 114 w 1721"/>
                  <a:gd name="T29" fmla="*/ 114 h 119"/>
                  <a:gd name="T30" fmla="*/ 129 w 1721"/>
                  <a:gd name="T31" fmla="*/ 116 h 119"/>
                  <a:gd name="T32" fmla="*/ 145 w 1721"/>
                  <a:gd name="T33" fmla="*/ 119 h 119"/>
                  <a:gd name="T34" fmla="*/ 161 w 1721"/>
                  <a:gd name="T35" fmla="*/ 119 h 119"/>
                  <a:gd name="T36" fmla="*/ 1558 w 1721"/>
                  <a:gd name="T37" fmla="*/ 119 h 119"/>
                  <a:gd name="T38" fmla="*/ 1558 w 1721"/>
                  <a:gd name="T39" fmla="*/ 119 h 119"/>
                  <a:gd name="T40" fmla="*/ 1575 w 1721"/>
                  <a:gd name="T41" fmla="*/ 119 h 119"/>
                  <a:gd name="T42" fmla="*/ 1591 w 1721"/>
                  <a:gd name="T43" fmla="*/ 116 h 119"/>
                  <a:gd name="T44" fmla="*/ 1607 w 1721"/>
                  <a:gd name="T45" fmla="*/ 114 h 119"/>
                  <a:gd name="T46" fmla="*/ 1621 w 1721"/>
                  <a:gd name="T47" fmla="*/ 109 h 119"/>
                  <a:gd name="T48" fmla="*/ 1635 w 1721"/>
                  <a:gd name="T49" fmla="*/ 104 h 119"/>
                  <a:gd name="T50" fmla="*/ 1650 w 1721"/>
                  <a:gd name="T51" fmla="*/ 98 h 119"/>
                  <a:gd name="T52" fmla="*/ 1662 w 1721"/>
                  <a:gd name="T53" fmla="*/ 91 h 119"/>
                  <a:gd name="T54" fmla="*/ 1673 w 1721"/>
                  <a:gd name="T55" fmla="*/ 84 h 119"/>
                  <a:gd name="T56" fmla="*/ 1683 w 1721"/>
                  <a:gd name="T57" fmla="*/ 76 h 119"/>
                  <a:gd name="T58" fmla="*/ 1693 w 1721"/>
                  <a:gd name="T59" fmla="*/ 66 h 119"/>
                  <a:gd name="T60" fmla="*/ 1701 w 1721"/>
                  <a:gd name="T61" fmla="*/ 57 h 119"/>
                  <a:gd name="T62" fmla="*/ 1708 w 1721"/>
                  <a:gd name="T63" fmla="*/ 46 h 119"/>
                  <a:gd name="T64" fmla="*/ 1713 w 1721"/>
                  <a:gd name="T65" fmla="*/ 35 h 119"/>
                  <a:gd name="T66" fmla="*/ 1717 w 1721"/>
                  <a:gd name="T67" fmla="*/ 23 h 119"/>
                  <a:gd name="T68" fmla="*/ 1720 w 1721"/>
                  <a:gd name="T69" fmla="*/ 12 h 119"/>
                  <a:gd name="T70" fmla="*/ 1721 w 1721"/>
                  <a:gd name="T71" fmla="*/ 0 h 119"/>
                  <a:gd name="T72" fmla="*/ 0 w 1721"/>
                  <a:gd name="T73" fmla="*/ 0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721" h="119">
                    <a:moveTo>
                      <a:pt x="0" y="0"/>
                    </a:moveTo>
                    <a:lnTo>
                      <a:pt x="0" y="0"/>
                    </a:lnTo>
                    <a:lnTo>
                      <a:pt x="1" y="12"/>
                    </a:lnTo>
                    <a:lnTo>
                      <a:pt x="3" y="23"/>
                    </a:lnTo>
                    <a:lnTo>
                      <a:pt x="7" y="35"/>
                    </a:lnTo>
                    <a:lnTo>
                      <a:pt x="13" y="46"/>
                    </a:lnTo>
                    <a:lnTo>
                      <a:pt x="19" y="57"/>
                    </a:lnTo>
                    <a:lnTo>
                      <a:pt x="27" y="66"/>
                    </a:lnTo>
                    <a:lnTo>
                      <a:pt x="37" y="76"/>
                    </a:lnTo>
                    <a:lnTo>
                      <a:pt x="47" y="84"/>
                    </a:lnTo>
                    <a:lnTo>
                      <a:pt x="58" y="91"/>
                    </a:lnTo>
                    <a:lnTo>
                      <a:pt x="71" y="98"/>
                    </a:lnTo>
                    <a:lnTo>
                      <a:pt x="84" y="104"/>
                    </a:lnTo>
                    <a:lnTo>
                      <a:pt x="98" y="109"/>
                    </a:lnTo>
                    <a:lnTo>
                      <a:pt x="114" y="114"/>
                    </a:lnTo>
                    <a:lnTo>
                      <a:pt x="129" y="116"/>
                    </a:lnTo>
                    <a:lnTo>
                      <a:pt x="145" y="119"/>
                    </a:lnTo>
                    <a:lnTo>
                      <a:pt x="161" y="119"/>
                    </a:lnTo>
                    <a:lnTo>
                      <a:pt x="1558" y="119"/>
                    </a:lnTo>
                    <a:lnTo>
                      <a:pt x="1558" y="119"/>
                    </a:lnTo>
                    <a:lnTo>
                      <a:pt x="1575" y="119"/>
                    </a:lnTo>
                    <a:lnTo>
                      <a:pt x="1591" y="116"/>
                    </a:lnTo>
                    <a:lnTo>
                      <a:pt x="1607" y="114"/>
                    </a:lnTo>
                    <a:lnTo>
                      <a:pt x="1621" y="109"/>
                    </a:lnTo>
                    <a:lnTo>
                      <a:pt x="1635" y="104"/>
                    </a:lnTo>
                    <a:lnTo>
                      <a:pt x="1650" y="98"/>
                    </a:lnTo>
                    <a:lnTo>
                      <a:pt x="1662" y="91"/>
                    </a:lnTo>
                    <a:lnTo>
                      <a:pt x="1673" y="84"/>
                    </a:lnTo>
                    <a:lnTo>
                      <a:pt x="1683" y="76"/>
                    </a:lnTo>
                    <a:lnTo>
                      <a:pt x="1693" y="66"/>
                    </a:lnTo>
                    <a:lnTo>
                      <a:pt x="1701" y="57"/>
                    </a:lnTo>
                    <a:lnTo>
                      <a:pt x="1708" y="46"/>
                    </a:lnTo>
                    <a:lnTo>
                      <a:pt x="1713" y="35"/>
                    </a:lnTo>
                    <a:lnTo>
                      <a:pt x="1717" y="23"/>
                    </a:lnTo>
                    <a:lnTo>
                      <a:pt x="1720" y="12"/>
                    </a:lnTo>
                    <a:lnTo>
                      <a:pt x="172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B5A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3" name="Freeform 279"/>
              <p:cNvSpPr>
                <a:spLocks/>
              </p:cNvSpPr>
              <p:nvPr userDrawn="1"/>
            </p:nvSpPr>
            <p:spPr bwMode="auto">
              <a:xfrm>
                <a:off x="2891" y="3537"/>
                <a:ext cx="131" cy="131"/>
              </a:xfrm>
              <a:custGeom>
                <a:avLst/>
                <a:gdLst>
                  <a:gd name="T0" fmla="*/ 0 w 395"/>
                  <a:gd name="T1" fmla="*/ 197 h 393"/>
                  <a:gd name="T2" fmla="*/ 5 w 395"/>
                  <a:gd name="T3" fmla="*/ 237 h 393"/>
                  <a:gd name="T4" fmla="*/ 16 w 395"/>
                  <a:gd name="T5" fmla="*/ 273 h 393"/>
                  <a:gd name="T6" fmla="*/ 35 w 395"/>
                  <a:gd name="T7" fmla="*/ 307 h 393"/>
                  <a:gd name="T8" fmla="*/ 58 w 395"/>
                  <a:gd name="T9" fmla="*/ 336 h 393"/>
                  <a:gd name="T10" fmla="*/ 87 w 395"/>
                  <a:gd name="T11" fmla="*/ 360 h 393"/>
                  <a:gd name="T12" fmla="*/ 120 w 395"/>
                  <a:gd name="T13" fmla="*/ 378 h 393"/>
                  <a:gd name="T14" fmla="*/ 158 w 395"/>
                  <a:gd name="T15" fmla="*/ 390 h 393"/>
                  <a:gd name="T16" fmla="*/ 197 w 395"/>
                  <a:gd name="T17" fmla="*/ 393 h 393"/>
                  <a:gd name="T18" fmla="*/ 218 w 395"/>
                  <a:gd name="T19" fmla="*/ 392 h 393"/>
                  <a:gd name="T20" fmla="*/ 256 w 395"/>
                  <a:gd name="T21" fmla="*/ 385 h 393"/>
                  <a:gd name="T22" fmla="*/ 291 w 395"/>
                  <a:gd name="T23" fmla="*/ 370 h 393"/>
                  <a:gd name="T24" fmla="*/ 322 w 395"/>
                  <a:gd name="T25" fmla="*/ 348 h 393"/>
                  <a:gd name="T26" fmla="*/ 350 w 395"/>
                  <a:gd name="T27" fmla="*/ 322 h 393"/>
                  <a:gd name="T28" fmla="*/ 371 w 395"/>
                  <a:gd name="T29" fmla="*/ 290 h 393"/>
                  <a:gd name="T30" fmla="*/ 385 w 395"/>
                  <a:gd name="T31" fmla="*/ 256 h 393"/>
                  <a:gd name="T32" fmla="*/ 394 w 395"/>
                  <a:gd name="T33" fmla="*/ 216 h 393"/>
                  <a:gd name="T34" fmla="*/ 395 w 395"/>
                  <a:gd name="T35" fmla="*/ 197 h 393"/>
                  <a:gd name="T36" fmla="*/ 390 w 395"/>
                  <a:gd name="T37" fmla="*/ 157 h 393"/>
                  <a:gd name="T38" fmla="*/ 379 w 395"/>
                  <a:gd name="T39" fmla="*/ 120 h 393"/>
                  <a:gd name="T40" fmla="*/ 360 w 395"/>
                  <a:gd name="T41" fmla="*/ 87 h 393"/>
                  <a:gd name="T42" fmla="*/ 337 w 395"/>
                  <a:gd name="T43" fmla="*/ 57 h 393"/>
                  <a:gd name="T44" fmla="*/ 307 w 395"/>
                  <a:gd name="T45" fmla="*/ 33 h 393"/>
                  <a:gd name="T46" fmla="*/ 274 w 395"/>
                  <a:gd name="T47" fmla="*/ 15 h 393"/>
                  <a:gd name="T48" fmla="*/ 237 w 395"/>
                  <a:gd name="T49" fmla="*/ 4 h 393"/>
                  <a:gd name="T50" fmla="*/ 197 w 395"/>
                  <a:gd name="T51" fmla="*/ 0 h 393"/>
                  <a:gd name="T52" fmla="*/ 177 w 395"/>
                  <a:gd name="T53" fmla="*/ 1 h 393"/>
                  <a:gd name="T54" fmla="*/ 139 w 395"/>
                  <a:gd name="T55" fmla="*/ 8 h 393"/>
                  <a:gd name="T56" fmla="*/ 104 w 395"/>
                  <a:gd name="T57" fmla="*/ 24 h 393"/>
                  <a:gd name="T58" fmla="*/ 73 w 395"/>
                  <a:gd name="T59" fmla="*/ 45 h 393"/>
                  <a:gd name="T60" fmla="*/ 45 w 395"/>
                  <a:gd name="T61" fmla="*/ 71 h 393"/>
                  <a:gd name="T62" fmla="*/ 24 w 395"/>
                  <a:gd name="T63" fmla="*/ 103 h 393"/>
                  <a:gd name="T64" fmla="*/ 10 w 395"/>
                  <a:gd name="T65" fmla="*/ 138 h 393"/>
                  <a:gd name="T66" fmla="*/ 1 w 395"/>
                  <a:gd name="T67" fmla="*/ 177 h 393"/>
                  <a:gd name="T68" fmla="*/ 0 w 395"/>
                  <a:gd name="T69" fmla="*/ 197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95" h="393">
                    <a:moveTo>
                      <a:pt x="0" y="197"/>
                    </a:moveTo>
                    <a:lnTo>
                      <a:pt x="0" y="197"/>
                    </a:lnTo>
                    <a:lnTo>
                      <a:pt x="1" y="216"/>
                    </a:lnTo>
                    <a:lnTo>
                      <a:pt x="5" y="237"/>
                    </a:lnTo>
                    <a:lnTo>
                      <a:pt x="10" y="256"/>
                    </a:lnTo>
                    <a:lnTo>
                      <a:pt x="16" y="273"/>
                    </a:lnTo>
                    <a:lnTo>
                      <a:pt x="24" y="290"/>
                    </a:lnTo>
                    <a:lnTo>
                      <a:pt x="35" y="307"/>
                    </a:lnTo>
                    <a:lnTo>
                      <a:pt x="45" y="322"/>
                    </a:lnTo>
                    <a:lnTo>
                      <a:pt x="58" y="336"/>
                    </a:lnTo>
                    <a:lnTo>
                      <a:pt x="73" y="348"/>
                    </a:lnTo>
                    <a:lnTo>
                      <a:pt x="87" y="360"/>
                    </a:lnTo>
                    <a:lnTo>
                      <a:pt x="104" y="370"/>
                    </a:lnTo>
                    <a:lnTo>
                      <a:pt x="120" y="378"/>
                    </a:lnTo>
                    <a:lnTo>
                      <a:pt x="139" y="385"/>
                    </a:lnTo>
                    <a:lnTo>
                      <a:pt x="158" y="390"/>
                    </a:lnTo>
                    <a:lnTo>
                      <a:pt x="177" y="392"/>
                    </a:lnTo>
                    <a:lnTo>
                      <a:pt x="197" y="393"/>
                    </a:lnTo>
                    <a:lnTo>
                      <a:pt x="197" y="393"/>
                    </a:lnTo>
                    <a:lnTo>
                      <a:pt x="218" y="392"/>
                    </a:lnTo>
                    <a:lnTo>
                      <a:pt x="237" y="390"/>
                    </a:lnTo>
                    <a:lnTo>
                      <a:pt x="256" y="385"/>
                    </a:lnTo>
                    <a:lnTo>
                      <a:pt x="274" y="378"/>
                    </a:lnTo>
                    <a:lnTo>
                      <a:pt x="291" y="370"/>
                    </a:lnTo>
                    <a:lnTo>
                      <a:pt x="307" y="360"/>
                    </a:lnTo>
                    <a:lnTo>
                      <a:pt x="322" y="348"/>
                    </a:lnTo>
                    <a:lnTo>
                      <a:pt x="337" y="336"/>
                    </a:lnTo>
                    <a:lnTo>
                      <a:pt x="350" y="322"/>
                    </a:lnTo>
                    <a:lnTo>
                      <a:pt x="360" y="307"/>
                    </a:lnTo>
                    <a:lnTo>
                      <a:pt x="371" y="290"/>
                    </a:lnTo>
                    <a:lnTo>
                      <a:pt x="379" y="273"/>
                    </a:lnTo>
                    <a:lnTo>
                      <a:pt x="385" y="256"/>
                    </a:lnTo>
                    <a:lnTo>
                      <a:pt x="390" y="237"/>
                    </a:lnTo>
                    <a:lnTo>
                      <a:pt x="394" y="216"/>
                    </a:lnTo>
                    <a:lnTo>
                      <a:pt x="395" y="197"/>
                    </a:lnTo>
                    <a:lnTo>
                      <a:pt x="395" y="197"/>
                    </a:lnTo>
                    <a:lnTo>
                      <a:pt x="394" y="177"/>
                    </a:lnTo>
                    <a:lnTo>
                      <a:pt x="390" y="157"/>
                    </a:lnTo>
                    <a:lnTo>
                      <a:pt x="385" y="138"/>
                    </a:lnTo>
                    <a:lnTo>
                      <a:pt x="379" y="120"/>
                    </a:lnTo>
                    <a:lnTo>
                      <a:pt x="371" y="103"/>
                    </a:lnTo>
                    <a:lnTo>
                      <a:pt x="360" y="87"/>
                    </a:lnTo>
                    <a:lnTo>
                      <a:pt x="350" y="71"/>
                    </a:lnTo>
                    <a:lnTo>
                      <a:pt x="337" y="57"/>
                    </a:lnTo>
                    <a:lnTo>
                      <a:pt x="322" y="45"/>
                    </a:lnTo>
                    <a:lnTo>
                      <a:pt x="307" y="33"/>
                    </a:lnTo>
                    <a:lnTo>
                      <a:pt x="291" y="24"/>
                    </a:lnTo>
                    <a:lnTo>
                      <a:pt x="274" y="15"/>
                    </a:lnTo>
                    <a:lnTo>
                      <a:pt x="256" y="8"/>
                    </a:lnTo>
                    <a:lnTo>
                      <a:pt x="237" y="4"/>
                    </a:lnTo>
                    <a:lnTo>
                      <a:pt x="218" y="1"/>
                    </a:lnTo>
                    <a:lnTo>
                      <a:pt x="197" y="0"/>
                    </a:lnTo>
                    <a:lnTo>
                      <a:pt x="197" y="0"/>
                    </a:lnTo>
                    <a:lnTo>
                      <a:pt x="177" y="1"/>
                    </a:lnTo>
                    <a:lnTo>
                      <a:pt x="158" y="4"/>
                    </a:lnTo>
                    <a:lnTo>
                      <a:pt x="139" y="8"/>
                    </a:lnTo>
                    <a:lnTo>
                      <a:pt x="120" y="15"/>
                    </a:lnTo>
                    <a:lnTo>
                      <a:pt x="104" y="24"/>
                    </a:lnTo>
                    <a:lnTo>
                      <a:pt x="87" y="33"/>
                    </a:lnTo>
                    <a:lnTo>
                      <a:pt x="73" y="45"/>
                    </a:lnTo>
                    <a:lnTo>
                      <a:pt x="58" y="57"/>
                    </a:lnTo>
                    <a:lnTo>
                      <a:pt x="45" y="71"/>
                    </a:lnTo>
                    <a:lnTo>
                      <a:pt x="35" y="87"/>
                    </a:lnTo>
                    <a:lnTo>
                      <a:pt x="24" y="103"/>
                    </a:lnTo>
                    <a:lnTo>
                      <a:pt x="16" y="120"/>
                    </a:lnTo>
                    <a:lnTo>
                      <a:pt x="10" y="138"/>
                    </a:lnTo>
                    <a:lnTo>
                      <a:pt x="5" y="157"/>
                    </a:lnTo>
                    <a:lnTo>
                      <a:pt x="1" y="177"/>
                    </a:lnTo>
                    <a:lnTo>
                      <a:pt x="0" y="197"/>
                    </a:lnTo>
                    <a:lnTo>
                      <a:pt x="0" y="197"/>
                    </a:lnTo>
                    <a:close/>
                  </a:path>
                </a:pathLst>
              </a:cu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4" name="Freeform 280"/>
              <p:cNvSpPr>
                <a:spLocks/>
              </p:cNvSpPr>
              <p:nvPr userDrawn="1"/>
            </p:nvSpPr>
            <p:spPr bwMode="auto">
              <a:xfrm>
                <a:off x="2921" y="3568"/>
                <a:ext cx="70" cy="70"/>
              </a:xfrm>
              <a:custGeom>
                <a:avLst/>
                <a:gdLst>
                  <a:gd name="T0" fmla="*/ 0 w 210"/>
                  <a:gd name="T1" fmla="*/ 105 h 210"/>
                  <a:gd name="T2" fmla="*/ 2 w 210"/>
                  <a:gd name="T3" fmla="*/ 126 h 210"/>
                  <a:gd name="T4" fmla="*/ 8 w 210"/>
                  <a:gd name="T5" fmla="*/ 146 h 210"/>
                  <a:gd name="T6" fmla="*/ 19 w 210"/>
                  <a:gd name="T7" fmla="*/ 164 h 210"/>
                  <a:gd name="T8" fmla="*/ 31 w 210"/>
                  <a:gd name="T9" fmla="*/ 179 h 210"/>
                  <a:gd name="T10" fmla="*/ 46 w 210"/>
                  <a:gd name="T11" fmla="*/ 192 h 210"/>
                  <a:gd name="T12" fmla="*/ 64 w 210"/>
                  <a:gd name="T13" fmla="*/ 202 h 210"/>
                  <a:gd name="T14" fmla="*/ 84 w 210"/>
                  <a:gd name="T15" fmla="*/ 208 h 210"/>
                  <a:gd name="T16" fmla="*/ 105 w 210"/>
                  <a:gd name="T17" fmla="*/ 210 h 210"/>
                  <a:gd name="T18" fmla="*/ 116 w 210"/>
                  <a:gd name="T19" fmla="*/ 210 h 210"/>
                  <a:gd name="T20" fmla="*/ 136 w 210"/>
                  <a:gd name="T21" fmla="*/ 205 h 210"/>
                  <a:gd name="T22" fmla="*/ 155 w 210"/>
                  <a:gd name="T23" fmla="*/ 197 h 210"/>
                  <a:gd name="T24" fmla="*/ 172 w 210"/>
                  <a:gd name="T25" fmla="*/ 186 h 210"/>
                  <a:gd name="T26" fmla="*/ 186 w 210"/>
                  <a:gd name="T27" fmla="*/ 172 h 210"/>
                  <a:gd name="T28" fmla="*/ 198 w 210"/>
                  <a:gd name="T29" fmla="*/ 155 h 210"/>
                  <a:gd name="T30" fmla="*/ 205 w 210"/>
                  <a:gd name="T31" fmla="*/ 136 h 210"/>
                  <a:gd name="T32" fmla="*/ 210 w 210"/>
                  <a:gd name="T33" fmla="*/ 116 h 210"/>
                  <a:gd name="T34" fmla="*/ 210 w 210"/>
                  <a:gd name="T35" fmla="*/ 105 h 210"/>
                  <a:gd name="T36" fmla="*/ 209 w 210"/>
                  <a:gd name="T37" fmla="*/ 84 h 210"/>
                  <a:gd name="T38" fmla="*/ 202 w 210"/>
                  <a:gd name="T39" fmla="*/ 64 h 210"/>
                  <a:gd name="T40" fmla="*/ 192 w 210"/>
                  <a:gd name="T41" fmla="*/ 46 h 210"/>
                  <a:gd name="T42" fmla="*/ 179 w 210"/>
                  <a:gd name="T43" fmla="*/ 30 h 210"/>
                  <a:gd name="T44" fmla="*/ 164 w 210"/>
                  <a:gd name="T45" fmla="*/ 17 h 210"/>
                  <a:gd name="T46" fmla="*/ 146 w 210"/>
                  <a:gd name="T47" fmla="*/ 8 h 210"/>
                  <a:gd name="T48" fmla="*/ 127 w 210"/>
                  <a:gd name="T49" fmla="*/ 2 h 210"/>
                  <a:gd name="T50" fmla="*/ 105 w 210"/>
                  <a:gd name="T51" fmla="*/ 0 h 210"/>
                  <a:gd name="T52" fmla="*/ 95 w 210"/>
                  <a:gd name="T53" fmla="*/ 0 h 210"/>
                  <a:gd name="T54" fmla="*/ 75 w 210"/>
                  <a:gd name="T55" fmla="*/ 4 h 210"/>
                  <a:gd name="T56" fmla="*/ 56 w 210"/>
                  <a:gd name="T57" fmla="*/ 13 h 210"/>
                  <a:gd name="T58" fmla="*/ 39 w 210"/>
                  <a:gd name="T59" fmla="*/ 23 h 210"/>
                  <a:gd name="T60" fmla="*/ 25 w 210"/>
                  <a:gd name="T61" fmla="*/ 38 h 210"/>
                  <a:gd name="T62" fmla="*/ 13 w 210"/>
                  <a:gd name="T63" fmla="*/ 54 h 210"/>
                  <a:gd name="T64" fmla="*/ 4 w 210"/>
                  <a:gd name="T65" fmla="*/ 73 h 210"/>
                  <a:gd name="T66" fmla="*/ 1 w 210"/>
                  <a:gd name="T67" fmla="*/ 93 h 210"/>
                  <a:gd name="T68" fmla="*/ 0 w 210"/>
                  <a:gd name="T69" fmla="*/ 105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10" h="210">
                    <a:moveTo>
                      <a:pt x="0" y="105"/>
                    </a:moveTo>
                    <a:lnTo>
                      <a:pt x="0" y="105"/>
                    </a:lnTo>
                    <a:lnTo>
                      <a:pt x="1" y="116"/>
                    </a:lnTo>
                    <a:lnTo>
                      <a:pt x="2" y="126"/>
                    </a:lnTo>
                    <a:lnTo>
                      <a:pt x="4" y="136"/>
                    </a:lnTo>
                    <a:lnTo>
                      <a:pt x="8" y="146"/>
                    </a:lnTo>
                    <a:lnTo>
                      <a:pt x="13" y="155"/>
                    </a:lnTo>
                    <a:lnTo>
                      <a:pt x="19" y="164"/>
                    </a:lnTo>
                    <a:lnTo>
                      <a:pt x="25" y="172"/>
                    </a:lnTo>
                    <a:lnTo>
                      <a:pt x="31" y="179"/>
                    </a:lnTo>
                    <a:lnTo>
                      <a:pt x="39" y="186"/>
                    </a:lnTo>
                    <a:lnTo>
                      <a:pt x="46" y="192"/>
                    </a:lnTo>
                    <a:lnTo>
                      <a:pt x="56" y="197"/>
                    </a:lnTo>
                    <a:lnTo>
                      <a:pt x="64" y="202"/>
                    </a:lnTo>
                    <a:lnTo>
                      <a:pt x="75" y="205"/>
                    </a:lnTo>
                    <a:lnTo>
                      <a:pt x="84" y="208"/>
                    </a:lnTo>
                    <a:lnTo>
                      <a:pt x="95" y="210"/>
                    </a:lnTo>
                    <a:lnTo>
                      <a:pt x="105" y="210"/>
                    </a:lnTo>
                    <a:lnTo>
                      <a:pt x="105" y="210"/>
                    </a:lnTo>
                    <a:lnTo>
                      <a:pt x="116" y="210"/>
                    </a:lnTo>
                    <a:lnTo>
                      <a:pt x="127" y="208"/>
                    </a:lnTo>
                    <a:lnTo>
                      <a:pt x="136" y="205"/>
                    </a:lnTo>
                    <a:lnTo>
                      <a:pt x="146" y="202"/>
                    </a:lnTo>
                    <a:lnTo>
                      <a:pt x="155" y="197"/>
                    </a:lnTo>
                    <a:lnTo>
                      <a:pt x="164" y="192"/>
                    </a:lnTo>
                    <a:lnTo>
                      <a:pt x="172" y="186"/>
                    </a:lnTo>
                    <a:lnTo>
                      <a:pt x="179" y="179"/>
                    </a:lnTo>
                    <a:lnTo>
                      <a:pt x="186" y="172"/>
                    </a:lnTo>
                    <a:lnTo>
                      <a:pt x="192" y="164"/>
                    </a:lnTo>
                    <a:lnTo>
                      <a:pt x="198" y="155"/>
                    </a:lnTo>
                    <a:lnTo>
                      <a:pt x="202" y="146"/>
                    </a:lnTo>
                    <a:lnTo>
                      <a:pt x="205" y="136"/>
                    </a:lnTo>
                    <a:lnTo>
                      <a:pt x="209" y="126"/>
                    </a:lnTo>
                    <a:lnTo>
                      <a:pt x="210" y="116"/>
                    </a:lnTo>
                    <a:lnTo>
                      <a:pt x="210" y="105"/>
                    </a:lnTo>
                    <a:lnTo>
                      <a:pt x="210" y="105"/>
                    </a:lnTo>
                    <a:lnTo>
                      <a:pt x="210" y="93"/>
                    </a:lnTo>
                    <a:lnTo>
                      <a:pt x="209" y="84"/>
                    </a:lnTo>
                    <a:lnTo>
                      <a:pt x="205" y="73"/>
                    </a:lnTo>
                    <a:lnTo>
                      <a:pt x="202" y="64"/>
                    </a:lnTo>
                    <a:lnTo>
                      <a:pt x="198" y="54"/>
                    </a:lnTo>
                    <a:lnTo>
                      <a:pt x="192" y="46"/>
                    </a:lnTo>
                    <a:lnTo>
                      <a:pt x="186" y="38"/>
                    </a:lnTo>
                    <a:lnTo>
                      <a:pt x="179" y="30"/>
                    </a:lnTo>
                    <a:lnTo>
                      <a:pt x="172" y="23"/>
                    </a:lnTo>
                    <a:lnTo>
                      <a:pt x="164" y="17"/>
                    </a:lnTo>
                    <a:lnTo>
                      <a:pt x="155" y="13"/>
                    </a:lnTo>
                    <a:lnTo>
                      <a:pt x="146" y="8"/>
                    </a:lnTo>
                    <a:lnTo>
                      <a:pt x="136" y="4"/>
                    </a:lnTo>
                    <a:lnTo>
                      <a:pt x="127" y="2"/>
                    </a:lnTo>
                    <a:lnTo>
                      <a:pt x="116" y="0"/>
                    </a:lnTo>
                    <a:lnTo>
                      <a:pt x="105" y="0"/>
                    </a:lnTo>
                    <a:lnTo>
                      <a:pt x="105" y="0"/>
                    </a:lnTo>
                    <a:lnTo>
                      <a:pt x="95" y="0"/>
                    </a:lnTo>
                    <a:lnTo>
                      <a:pt x="84" y="2"/>
                    </a:lnTo>
                    <a:lnTo>
                      <a:pt x="75" y="4"/>
                    </a:lnTo>
                    <a:lnTo>
                      <a:pt x="64" y="8"/>
                    </a:lnTo>
                    <a:lnTo>
                      <a:pt x="56" y="13"/>
                    </a:lnTo>
                    <a:lnTo>
                      <a:pt x="46" y="17"/>
                    </a:lnTo>
                    <a:lnTo>
                      <a:pt x="39" y="23"/>
                    </a:lnTo>
                    <a:lnTo>
                      <a:pt x="31" y="30"/>
                    </a:lnTo>
                    <a:lnTo>
                      <a:pt x="25" y="38"/>
                    </a:lnTo>
                    <a:lnTo>
                      <a:pt x="19" y="46"/>
                    </a:lnTo>
                    <a:lnTo>
                      <a:pt x="13" y="54"/>
                    </a:lnTo>
                    <a:lnTo>
                      <a:pt x="8" y="64"/>
                    </a:lnTo>
                    <a:lnTo>
                      <a:pt x="4" y="73"/>
                    </a:lnTo>
                    <a:lnTo>
                      <a:pt x="2" y="84"/>
                    </a:lnTo>
                    <a:lnTo>
                      <a:pt x="1" y="93"/>
                    </a:lnTo>
                    <a:lnTo>
                      <a:pt x="0" y="105"/>
                    </a:lnTo>
                    <a:lnTo>
                      <a:pt x="0" y="10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5" name="Freeform 281"/>
              <p:cNvSpPr>
                <a:spLocks/>
              </p:cNvSpPr>
              <p:nvPr userDrawn="1"/>
            </p:nvSpPr>
            <p:spPr bwMode="auto">
              <a:xfrm>
                <a:off x="2524" y="3537"/>
                <a:ext cx="131" cy="131"/>
              </a:xfrm>
              <a:custGeom>
                <a:avLst/>
                <a:gdLst>
                  <a:gd name="T0" fmla="*/ 0 w 395"/>
                  <a:gd name="T1" fmla="*/ 197 h 393"/>
                  <a:gd name="T2" fmla="*/ 5 w 395"/>
                  <a:gd name="T3" fmla="*/ 237 h 393"/>
                  <a:gd name="T4" fmla="*/ 16 w 395"/>
                  <a:gd name="T5" fmla="*/ 273 h 393"/>
                  <a:gd name="T6" fmla="*/ 35 w 395"/>
                  <a:gd name="T7" fmla="*/ 307 h 393"/>
                  <a:gd name="T8" fmla="*/ 59 w 395"/>
                  <a:gd name="T9" fmla="*/ 336 h 393"/>
                  <a:gd name="T10" fmla="*/ 87 w 395"/>
                  <a:gd name="T11" fmla="*/ 360 h 393"/>
                  <a:gd name="T12" fmla="*/ 122 w 395"/>
                  <a:gd name="T13" fmla="*/ 378 h 393"/>
                  <a:gd name="T14" fmla="*/ 158 w 395"/>
                  <a:gd name="T15" fmla="*/ 390 h 393"/>
                  <a:gd name="T16" fmla="*/ 198 w 395"/>
                  <a:gd name="T17" fmla="*/ 393 h 393"/>
                  <a:gd name="T18" fmla="*/ 218 w 395"/>
                  <a:gd name="T19" fmla="*/ 392 h 393"/>
                  <a:gd name="T20" fmla="*/ 256 w 395"/>
                  <a:gd name="T21" fmla="*/ 385 h 393"/>
                  <a:gd name="T22" fmla="*/ 292 w 395"/>
                  <a:gd name="T23" fmla="*/ 370 h 393"/>
                  <a:gd name="T24" fmla="*/ 322 w 395"/>
                  <a:gd name="T25" fmla="*/ 348 h 393"/>
                  <a:gd name="T26" fmla="*/ 350 w 395"/>
                  <a:gd name="T27" fmla="*/ 322 h 393"/>
                  <a:gd name="T28" fmla="*/ 371 w 395"/>
                  <a:gd name="T29" fmla="*/ 290 h 393"/>
                  <a:gd name="T30" fmla="*/ 385 w 395"/>
                  <a:gd name="T31" fmla="*/ 256 h 393"/>
                  <a:gd name="T32" fmla="*/ 394 w 395"/>
                  <a:gd name="T33" fmla="*/ 216 h 393"/>
                  <a:gd name="T34" fmla="*/ 395 w 395"/>
                  <a:gd name="T35" fmla="*/ 197 h 393"/>
                  <a:gd name="T36" fmla="*/ 390 w 395"/>
                  <a:gd name="T37" fmla="*/ 157 h 393"/>
                  <a:gd name="T38" fmla="*/ 380 w 395"/>
                  <a:gd name="T39" fmla="*/ 120 h 393"/>
                  <a:gd name="T40" fmla="*/ 360 w 395"/>
                  <a:gd name="T41" fmla="*/ 87 h 393"/>
                  <a:gd name="T42" fmla="*/ 337 w 395"/>
                  <a:gd name="T43" fmla="*/ 57 h 393"/>
                  <a:gd name="T44" fmla="*/ 308 w 395"/>
                  <a:gd name="T45" fmla="*/ 33 h 393"/>
                  <a:gd name="T46" fmla="*/ 275 w 395"/>
                  <a:gd name="T47" fmla="*/ 15 h 393"/>
                  <a:gd name="T48" fmla="*/ 237 w 395"/>
                  <a:gd name="T49" fmla="*/ 4 h 393"/>
                  <a:gd name="T50" fmla="*/ 198 w 395"/>
                  <a:gd name="T51" fmla="*/ 0 h 393"/>
                  <a:gd name="T52" fmla="*/ 177 w 395"/>
                  <a:gd name="T53" fmla="*/ 1 h 393"/>
                  <a:gd name="T54" fmla="*/ 139 w 395"/>
                  <a:gd name="T55" fmla="*/ 8 h 393"/>
                  <a:gd name="T56" fmla="*/ 104 w 395"/>
                  <a:gd name="T57" fmla="*/ 24 h 393"/>
                  <a:gd name="T58" fmla="*/ 73 w 395"/>
                  <a:gd name="T59" fmla="*/ 45 h 393"/>
                  <a:gd name="T60" fmla="*/ 45 w 395"/>
                  <a:gd name="T61" fmla="*/ 71 h 393"/>
                  <a:gd name="T62" fmla="*/ 24 w 395"/>
                  <a:gd name="T63" fmla="*/ 103 h 393"/>
                  <a:gd name="T64" fmla="*/ 10 w 395"/>
                  <a:gd name="T65" fmla="*/ 138 h 393"/>
                  <a:gd name="T66" fmla="*/ 1 w 395"/>
                  <a:gd name="T67" fmla="*/ 177 h 393"/>
                  <a:gd name="T68" fmla="*/ 0 w 395"/>
                  <a:gd name="T69" fmla="*/ 197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95" h="393">
                    <a:moveTo>
                      <a:pt x="0" y="197"/>
                    </a:moveTo>
                    <a:lnTo>
                      <a:pt x="0" y="197"/>
                    </a:lnTo>
                    <a:lnTo>
                      <a:pt x="1" y="216"/>
                    </a:lnTo>
                    <a:lnTo>
                      <a:pt x="5" y="237"/>
                    </a:lnTo>
                    <a:lnTo>
                      <a:pt x="10" y="256"/>
                    </a:lnTo>
                    <a:lnTo>
                      <a:pt x="16" y="273"/>
                    </a:lnTo>
                    <a:lnTo>
                      <a:pt x="24" y="290"/>
                    </a:lnTo>
                    <a:lnTo>
                      <a:pt x="35" y="307"/>
                    </a:lnTo>
                    <a:lnTo>
                      <a:pt x="45" y="322"/>
                    </a:lnTo>
                    <a:lnTo>
                      <a:pt x="59" y="336"/>
                    </a:lnTo>
                    <a:lnTo>
                      <a:pt x="73" y="348"/>
                    </a:lnTo>
                    <a:lnTo>
                      <a:pt x="87" y="360"/>
                    </a:lnTo>
                    <a:lnTo>
                      <a:pt x="104" y="370"/>
                    </a:lnTo>
                    <a:lnTo>
                      <a:pt x="122" y="378"/>
                    </a:lnTo>
                    <a:lnTo>
                      <a:pt x="139" y="385"/>
                    </a:lnTo>
                    <a:lnTo>
                      <a:pt x="158" y="390"/>
                    </a:lnTo>
                    <a:lnTo>
                      <a:pt x="177" y="392"/>
                    </a:lnTo>
                    <a:lnTo>
                      <a:pt x="198" y="393"/>
                    </a:lnTo>
                    <a:lnTo>
                      <a:pt x="198" y="393"/>
                    </a:lnTo>
                    <a:lnTo>
                      <a:pt x="218" y="392"/>
                    </a:lnTo>
                    <a:lnTo>
                      <a:pt x="237" y="390"/>
                    </a:lnTo>
                    <a:lnTo>
                      <a:pt x="256" y="385"/>
                    </a:lnTo>
                    <a:lnTo>
                      <a:pt x="275" y="378"/>
                    </a:lnTo>
                    <a:lnTo>
                      <a:pt x="292" y="370"/>
                    </a:lnTo>
                    <a:lnTo>
                      <a:pt x="308" y="360"/>
                    </a:lnTo>
                    <a:lnTo>
                      <a:pt x="322" y="348"/>
                    </a:lnTo>
                    <a:lnTo>
                      <a:pt x="337" y="336"/>
                    </a:lnTo>
                    <a:lnTo>
                      <a:pt x="350" y="322"/>
                    </a:lnTo>
                    <a:lnTo>
                      <a:pt x="360" y="307"/>
                    </a:lnTo>
                    <a:lnTo>
                      <a:pt x="371" y="290"/>
                    </a:lnTo>
                    <a:lnTo>
                      <a:pt x="380" y="273"/>
                    </a:lnTo>
                    <a:lnTo>
                      <a:pt x="385" y="256"/>
                    </a:lnTo>
                    <a:lnTo>
                      <a:pt x="390" y="237"/>
                    </a:lnTo>
                    <a:lnTo>
                      <a:pt x="394" y="216"/>
                    </a:lnTo>
                    <a:lnTo>
                      <a:pt x="395" y="197"/>
                    </a:lnTo>
                    <a:lnTo>
                      <a:pt x="395" y="197"/>
                    </a:lnTo>
                    <a:lnTo>
                      <a:pt x="394" y="177"/>
                    </a:lnTo>
                    <a:lnTo>
                      <a:pt x="390" y="157"/>
                    </a:lnTo>
                    <a:lnTo>
                      <a:pt x="385" y="138"/>
                    </a:lnTo>
                    <a:lnTo>
                      <a:pt x="380" y="120"/>
                    </a:lnTo>
                    <a:lnTo>
                      <a:pt x="371" y="103"/>
                    </a:lnTo>
                    <a:lnTo>
                      <a:pt x="360" y="87"/>
                    </a:lnTo>
                    <a:lnTo>
                      <a:pt x="350" y="71"/>
                    </a:lnTo>
                    <a:lnTo>
                      <a:pt x="337" y="57"/>
                    </a:lnTo>
                    <a:lnTo>
                      <a:pt x="322" y="45"/>
                    </a:lnTo>
                    <a:lnTo>
                      <a:pt x="308" y="33"/>
                    </a:lnTo>
                    <a:lnTo>
                      <a:pt x="292" y="24"/>
                    </a:lnTo>
                    <a:lnTo>
                      <a:pt x="275" y="15"/>
                    </a:lnTo>
                    <a:lnTo>
                      <a:pt x="256" y="8"/>
                    </a:lnTo>
                    <a:lnTo>
                      <a:pt x="237" y="4"/>
                    </a:lnTo>
                    <a:lnTo>
                      <a:pt x="218" y="1"/>
                    </a:lnTo>
                    <a:lnTo>
                      <a:pt x="198" y="0"/>
                    </a:lnTo>
                    <a:lnTo>
                      <a:pt x="198" y="0"/>
                    </a:lnTo>
                    <a:lnTo>
                      <a:pt x="177" y="1"/>
                    </a:lnTo>
                    <a:lnTo>
                      <a:pt x="158" y="4"/>
                    </a:lnTo>
                    <a:lnTo>
                      <a:pt x="139" y="8"/>
                    </a:lnTo>
                    <a:lnTo>
                      <a:pt x="122" y="15"/>
                    </a:lnTo>
                    <a:lnTo>
                      <a:pt x="104" y="24"/>
                    </a:lnTo>
                    <a:lnTo>
                      <a:pt x="87" y="33"/>
                    </a:lnTo>
                    <a:lnTo>
                      <a:pt x="73" y="45"/>
                    </a:lnTo>
                    <a:lnTo>
                      <a:pt x="59" y="57"/>
                    </a:lnTo>
                    <a:lnTo>
                      <a:pt x="45" y="71"/>
                    </a:lnTo>
                    <a:lnTo>
                      <a:pt x="35" y="87"/>
                    </a:lnTo>
                    <a:lnTo>
                      <a:pt x="24" y="103"/>
                    </a:lnTo>
                    <a:lnTo>
                      <a:pt x="16" y="120"/>
                    </a:lnTo>
                    <a:lnTo>
                      <a:pt x="10" y="138"/>
                    </a:lnTo>
                    <a:lnTo>
                      <a:pt x="5" y="157"/>
                    </a:lnTo>
                    <a:lnTo>
                      <a:pt x="1" y="177"/>
                    </a:lnTo>
                    <a:lnTo>
                      <a:pt x="0" y="197"/>
                    </a:lnTo>
                    <a:lnTo>
                      <a:pt x="0" y="197"/>
                    </a:lnTo>
                    <a:close/>
                  </a:path>
                </a:pathLst>
              </a:cu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6" name="Freeform 282"/>
              <p:cNvSpPr>
                <a:spLocks/>
              </p:cNvSpPr>
              <p:nvPr userDrawn="1"/>
            </p:nvSpPr>
            <p:spPr bwMode="auto">
              <a:xfrm>
                <a:off x="2555" y="3568"/>
                <a:ext cx="70" cy="70"/>
              </a:xfrm>
              <a:custGeom>
                <a:avLst/>
                <a:gdLst>
                  <a:gd name="T0" fmla="*/ 0 w 210"/>
                  <a:gd name="T1" fmla="*/ 105 h 210"/>
                  <a:gd name="T2" fmla="*/ 1 w 210"/>
                  <a:gd name="T3" fmla="*/ 126 h 210"/>
                  <a:gd name="T4" fmla="*/ 8 w 210"/>
                  <a:gd name="T5" fmla="*/ 146 h 210"/>
                  <a:gd name="T6" fmla="*/ 18 w 210"/>
                  <a:gd name="T7" fmla="*/ 164 h 210"/>
                  <a:gd name="T8" fmla="*/ 30 w 210"/>
                  <a:gd name="T9" fmla="*/ 179 h 210"/>
                  <a:gd name="T10" fmla="*/ 46 w 210"/>
                  <a:gd name="T11" fmla="*/ 192 h 210"/>
                  <a:gd name="T12" fmla="*/ 64 w 210"/>
                  <a:gd name="T13" fmla="*/ 202 h 210"/>
                  <a:gd name="T14" fmla="*/ 83 w 210"/>
                  <a:gd name="T15" fmla="*/ 208 h 210"/>
                  <a:gd name="T16" fmla="*/ 105 w 210"/>
                  <a:gd name="T17" fmla="*/ 210 h 210"/>
                  <a:gd name="T18" fmla="*/ 115 w 210"/>
                  <a:gd name="T19" fmla="*/ 210 h 210"/>
                  <a:gd name="T20" fmla="*/ 136 w 210"/>
                  <a:gd name="T21" fmla="*/ 205 h 210"/>
                  <a:gd name="T22" fmla="*/ 155 w 210"/>
                  <a:gd name="T23" fmla="*/ 197 h 210"/>
                  <a:gd name="T24" fmla="*/ 171 w 210"/>
                  <a:gd name="T25" fmla="*/ 186 h 210"/>
                  <a:gd name="T26" fmla="*/ 185 w 210"/>
                  <a:gd name="T27" fmla="*/ 172 h 210"/>
                  <a:gd name="T28" fmla="*/ 197 w 210"/>
                  <a:gd name="T29" fmla="*/ 155 h 210"/>
                  <a:gd name="T30" fmla="*/ 206 w 210"/>
                  <a:gd name="T31" fmla="*/ 136 h 210"/>
                  <a:gd name="T32" fmla="*/ 209 w 210"/>
                  <a:gd name="T33" fmla="*/ 116 h 210"/>
                  <a:gd name="T34" fmla="*/ 210 w 210"/>
                  <a:gd name="T35" fmla="*/ 105 h 210"/>
                  <a:gd name="T36" fmla="*/ 208 w 210"/>
                  <a:gd name="T37" fmla="*/ 84 h 210"/>
                  <a:gd name="T38" fmla="*/ 202 w 210"/>
                  <a:gd name="T39" fmla="*/ 64 h 210"/>
                  <a:gd name="T40" fmla="*/ 191 w 210"/>
                  <a:gd name="T41" fmla="*/ 46 h 210"/>
                  <a:gd name="T42" fmla="*/ 180 w 210"/>
                  <a:gd name="T43" fmla="*/ 30 h 210"/>
                  <a:gd name="T44" fmla="*/ 164 w 210"/>
                  <a:gd name="T45" fmla="*/ 17 h 210"/>
                  <a:gd name="T46" fmla="*/ 146 w 210"/>
                  <a:gd name="T47" fmla="*/ 8 h 210"/>
                  <a:gd name="T48" fmla="*/ 126 w 210"/>
                  <a:gd name="T49" fmla="*/ 2 h 210"/>
                  <a:gd name="T50" fmla="*/ 105 w 210"/>
                  <a:gd name="T51" fmla="*/ 0 h 210"/>
                  <a:gd name="T52" fmla="*/ 94 w 210"/>
                  <a:gd name="T53" fmla="*/ 0 h 210"/>
                  <a:gd name="T54" fmla="*/ 74 w 210"/>
                  <a:gd name="T55" fmla="*/ 4 h 210"/>
                  <a:gd name="T56" fmla="*/ 55 w 210"/>
                  <a:gd name="T57" fmla="*/ 13 h 210"/>
                  <a:gd name="T58" fmla="*/ 38 w 210"/>
                  <a:gd name="T59" fmla="*/ 23 h 210"/>
                  <a:gd name="T60" fmla="*/ 24 w 210"/>
                  <a:gd name="T61" fmla="*/ 38 h 210"/>
                  <a:gd name="T62" fmla="*/ 12 w 210"/>
                  <a:gd name="T63" fmla="*/ 54 h 210"/>
                  <a:gd name="T64" fmla="*/ 5 w 210"/>
                  <a:gd name="T65" fmla="*/ 73 h 210"/>
                  <a:gd name="T66" fmla="*/ 0 w 210"/>
                  <a:gd name="T67" fmla="*/ 93 h 210"/>
                  <a:gd name="T68" fmla="*/ 0 w 210"/>
                  <a:gd name="T69" fmla="*/ 105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10" h="210">
                    <a:moveTo>
                      <a:pt x="0" y="105"/>
                    </a:moveTo>
                    <a:lnTo>
                      <a:pt x="0" y="105"/>
                    </a:lnTo>
                    <a:lnTo>
                      <a:pt x="0" y="116"/>
                    </a:lnTo>
                    <a:lnTo>
                      <a:pt x="1" y="126"/>
                    </a:lnTo>
                    <a:lnTo>
                      <a:pt x="5" y="136"/>
                    </a:lnTo>
                    <a:lnTo>
                      <a:pt x="8" y="146"/>
                    </a:lnTo>
                    <a:lnTo>
                      <a:pt x="12" y="155"/>
                    </a:lnTo>
                    <a:lnTo>
                      <a:pt x="18" y="164"/>
                    </a:lnTo>
                    <a:lnTo>
                      <a:pt x="24" y="172"/>
                    </a:lnTo>
                    <a:lnTo>
                      <a:pt x="30" y="179"/>
                    </a:lnTo>
                    <a:lnTo>
                      <a:pt x="38" y="186"/>
                    </a:lnTo>
                    <a:lnTo>
                      <a:pt x="46" y="192"/>
                    </a:lnTo>
                    <a:lnTo>
                      <a:pt x="55" y="197"/>
                    </a:lnTo>
                    <a:lnTo>
                      <a:pt x="64" y="202"/>
                    </a:lnTo>
                    <a:lnTo>
                      <a:pt x="74" y="205"/>
                    </a:lnTo>
                    <a:lnTo>
                      <a:pt x="83" y="208"/>
                    </a:lnTo>
                    <a:lnTo>
                      <a:pt x="94" y="210"/>
                    </a:lnTo>
                    <a:lnTo>
                      <a:pt x="105" y="210"/>
                    </a:lnTo>
                    <a:lnTo>
                      <a:pt x="105" y="210"/>
                    </a:lnTo>
                    <a:lnTo>
                      <a:pt x="115" y="210"/>
                    </a:lnTo>
                    <a:lnTo>
                      <a:pt x="126" y="208"/>
                    </a:lnTo>
                    <a:lnTo>
                      <a:pt x="136" y="205"/>
                    </a:lnTo>
                    <a:lnTo>
                      <a:pt x="146" y="202"/>
                    </a:lnTo>
                    <a:lnTo>
                      <a:pt x="155" y="197"/>
                    </a:lnTo>
                    <a:lnTo>
                      <a:pt x="164" y="192"/>
                    </a:lnTo>
                    <a:lnTo>
                      <a:pt x="171" y="186"/>
                    </a:lnTo>
                    <a:lnTo>
                      <a:pt x="180" y="179"/>
                    </a:lnTo>
                    <a:lnTo>
                      <a:pt x="185" y="172"/>
                    </a:lnTo>
                    <a:lnTo>
                      <a:pt x="191" y="164"/>
                    </a:lnTo>
                    <a:lnTo>
                      <a:pt x="197" y="155"/>
                    </a:lnTo>
                    <a:lnTo>
                      <a:pt x="202" y="146"/>
                    </a:lnTo>
                    <a:lnTo>
                      <a:pt x="206" y="136"/>
                    </a:lnTo>
                    <a:lnTo>
                      <a:pt x="208" y="126"/>
                    </a:lnTo>
                    <a:lnTo>
                      <a:pt x="209" y="116"/>
                    </a:lnTo>
                    <a:lnTo>
                      <a:pt x="210" y="105"/>
                    </a:lnTo>
                    <a:lnTo>
                      <a:pt x="210" y="105"/>
                    </a:lnTo>
                    <a:lnTo>
                      <a:pt x="209" y="93"/>
                    </a:lnTo>
                    <a:lnTo>
                      <a:pt x="208" y="84"/>
                    </a:lnTo>
                    <a:lnTo>
                      <a:pt x="206" y="73"/>
                    </a:lnTo>
                    <a:lnTo>
                      <a:pt x="202" y="64"/>
                    </a:lnTo>
                    <a:lnTo>
                      <a:pt x="197" y="54"/>
                    </a:lnTo>
                    <a:lnTo>
                      <a:pt x="191" y="46"/>
                    </a:lnTo>
                    <a:lnTo>
                      <a:pt x="185" y="38"/>
                    </a:lnTo>
                    <a:lnTo>
                      <a:pt x="180" y="30"/>
                    </a:lnTo>
                    <a:lnTo>
                      <a:pt x="171" y="23"/>
                    </a:lnTo>
                    <a:lnTo>
                      <a:pt x="164" y="17"/>
                    </a:lnTo>
                    <a:lnTo>
                      <a:pt x="155" y="13"/>
                    </a:lnTo>
                    <a:lnTo>
                      <a:pt x="146" y="8"/>
                    </a:lnTo>
                    <a:lnTo>
                      <a:pt x="136" y="4"/>
                    </a:lnTo>
                    <a:lnTo>
                      <a:pt x="126" y="2"/>
                    </a:lnTo>
                    <a:lnTo>
                      <a:pt x="115" y="0"/>
                    </a:lnTo>
                    <a:lnTo>
                      <a:pt x="105" y="0"/>
                    </a:lnTo>
                    <a:lnTo>
                      <a:pt x="105" y="0"/>
                    </a:lnTo>
                    <a:lnTo>
                      <a:pt x="94" y="0"/>
                    </a:lnTo>
                    <a:lnTo>
                      <a:pt x="83" y="2"/>
                    </a:lnTo>
                    <a:lnTo>
                      <a:pt x="74" y="4"/>
                    </a:lnTo>
                    <a:lnTo>
                      <a:pt x="64" y="8"/>
                    </a:lnTo>
                    <a:lnTo>
                      <a:pt x="55" y="13"/>
                    </a:lnTo>
                    <a:lnTo>
                      <a:pt x="46" y="17"/>
                    </a:lnTo>
                    <a:lnTo>
                      <a:pt x="38" y="23"/>
                    </a:lnTo>
                    <a:lnTo>
                      <a:pt x="30" y="30"/>
                    </a:lnTo>
                    <a:lnTo>
                      <a:pt x="24" y="38"/>
                    </a:lnTo>
                    <a:lnTo>
                      <a:pt x="18" y="46"/>
                    </a:lnTo>
                    <a:lnTo>
                      <a:pt x="12" y="54"/>
                    </a:lnTo>
                    <a:lnTo>
                      <a:pt x="8" y="64"/>
                    </a:lnTo>
                    <a:lnTo>
                      <a:pt x="5" y="73"/>
                    </a:lnTo>
                    <a:lnTo>
                      <a:pt x="1" y="84"/>
                    </a:lnTo>
                    <a:lnTo>
                      <a:pt x="0" y="93"/>
                    </a:lnTo>
                    <a:lnTo>
                      <a:pt x="0" y="105"/>
                    </a:lnTo>
                    <a:lnTo>
                      <a:pt x="0" y="10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7" name="Freeform 283"/>
              <p:cNvSpPr>
                <a:spLocks/>
              </p:cNvSpPr>
              <p:nvPr userDrawn="1"/>
            </p:nvSpPr>
            <p:spPr bwMode="auto">
              <a:xfrm>
                <a:off x="3990" y="2096"/>
                <a:ext cx="539" cy="215"/>
              </a:xfrm>
              <a:custGeom>
                <a:avLst/>
                <a:gdLst>
                  <a:gd name="T0" fmla="*/ 829 w 1617"/>
                  <a:gd name="T1" fmla="*/ 0 h 645"/>
                  <a:gd name="T2" fmla="*/ 798 w 1617"/>
                  <a:gd name="T3" fmla="*/ 0 h 645"/>
                  <a:gd name="T4" fmla="*/ 747 w 1617"/>
                  <a:gd name="T5" fmla="*/ 5 h 645"/>
                  <a:gd name="T6" fmla="*/ 680 w 1617"/>
                  <a:gd name="T7" fmla="*/ 19 h 645"/>
                  <a:gd name="T8" fmla="*/ 642 w 1617"/>
                  <a:gd name="T9" fmla="*/ 31 h 645"/>
                  <a:gd name="T10" fmla="*/ 600 w 1617"/>
                  <a:gd name="T11" fmla="*/ 47 h 645"/>
                  <a:gd name="T12" fmla="*/ 557 w 1617"/>
                  <a:gd name="T13" fmla="*/ 67 h 645"/>
                  <a:gd name="T14" fmla="*/ 513 w 1617"/>
                  <a:gd name="T15" fmla="*/ 93 h 645"/>
                  <a:gd name="T16" fmla="*/ 469 w 1617"/>
                  <a:gd name="T17" fmla="*/ 124 h 645"/>
                  <a:gd name="T18" fmla="*/ 424 w 1617"/>
                  <a:gd name="T19" fmla="*/ 161 h 645"/>
                  <a:gd name="T20" fmla="*/ 381 w 1617"/>
                  <a:gd name="T21" fmla="*/ 206 h 645"/>
                  <a:gd name="T22" fmla="*/ 340 w 1617"/>
                  <a:gd name="T23" fmla="*/ 258 h 645"/>
                  <a:gd name="T24" fmla="*/ 299 w 1617"/>
                  <a:gd name="T25" fmla="*/ 318 h 645"/>
                  <a:gd name="T26" fmla="*/ 147 w 1617"/>
                  <a:gd name="T27" fmla="*/ 343 h 645"/>
                  <a:gd name="T28" fmla="*/ 123 w 1617"/>
                  <a:gd name="T29" fmla="*/ 348 h 645"/>
                  <a:gd name="T30" fmla="*/ 99 w 1617"/>
                  <a:gd name="T31" fmla="*/ 357 h 645"/>
                  <a:gd name="T32" fmla="*/ 73 w 1617"/>
                  <a:gd name="T33" fmla="*/ 373 h 645"/>
                  <a:gd name="T34" fmla="*/ 46 w 1617"/>
                  <a:gd name="T35" fmla="*/ 397 h 645"/>
                  <a:gd name="T36" fmla="*/ 27 w 1617"/>
                  <a:gd name="T37" fmla="*/ 422 h 645"/>
                  <a:gd name="T38" fmla="*/ 17 w 1617"/>
                  <a:gd name="T39" fmla="*/ 444 h 645"/>
                  <a:gd name="T40" fmla="*/ 9 w 1617"/>
                  <a:gd name="T41" fmla="*/ 468 h 645"/>
                  <a:gd name="T42" fmla="*/ 3 w 1617"/>
                  <a:gd name="T43" fmla="*/ 495 h 645"/>
                  <a:gd name="T44" fmla="*/ 0 w 1617"/>
                  <a:gd name="T45" fmla="*/ 527 h 645"/>
                  <a:gd name="T46" fmla="*/ 0 w 1617"/>
                  <a:gd name="T47" fmla="*/ 589 h 645"/>
                  <a:gd name="T48" fmla="*/ 1600 w 1617"/>
                  <a:gd name="T49" fmla="*/ 633 h 645"/>
                  <a:gd name="T50" fmla="*/ 1616 w 1617"/>
                  <a:gd name="T51" fmla="*/ 432 h 645"/>
                  <a:gd name="T52" fmla="*/ 1616 w 1617"/>
                  <a:gd name="T53" fmla="*/ 427 h 645"/>
                  <a:gd name="T54" fmla="*/ 1612 w 1617"/>
                  <a:gd name="T55" fmla="*/ 406 h 645"/>
                  <a:gd name="T56" fmla="*/ 1603 w 1617"/>
                  <a:gd name="T57" fmla="*/ 384 h 645"/>
                  <a:gd name="T58" fmla="*/ 1585 w 1617"/>
                  <a:gd name="T59" fmla="*/ 359 h 645"/>
                  <a:gd name="T60" fmla="*/ 1558 w 1617"/>
                  <a:gd name="T61" fmla="*/ 333 h 645"/>
                  <a:gd name="T62" fmla="*/ 1518 w 1617"/>
                  <a:gd name="T63" fmla="*/ 308 h 645"/>
                  <a:gd name="T64" fmla="*/ 1462 w 1617"/>
                  <a:gd name="T65" fmla="*/ 287 h 645"/>
                  <a:gd name="T66" fmla="*/ 1427 w 1617"/>
                  <a:gd name="T67" fmla="*/ 277 h 645"/>
                  <a:gd name="T68" fmla="*/ 1408 w 1617"/>
                  <a:gd name="T69" fmla="*/ 252 h 645"/>
                  <a:gd name="T70" fmla="*/ 1374 w 1617"/>
                  <a:gd name="T71" fmla="*/ 214 h 645"/>
                  <a:gd name="T72" fmla="*/ 1320 w 1617"/>
                  <a:gd name="T73" fmla="*/ 166 h 645"/>
                  <a:gd name="T74" fmla="*/ 1268 w 1617"/>
                  <a:gd name="T75" fmla="*/ 128 h 645"/>
                  <a:gd name="T76" fmla="*/ 1228 w 1617"/>
                  <a:gd name="T77" fmla="*/ 103 h 645"/>
                  <a:gd name="T78" fmla="*/ 1181 w 1617"/>
                  <a:gd name="T79" fmla="*/ 78 h 645"/>
                  <a:gd name="T80" fmla="*/ 1129 w 1617"/>
                  <a:gd name="T81" fmla="*/ 55 h 645"/>
                  <a:gd name="T82" fmla="*/ 1072 w 1617"/>
                  <a:gd name="T83" fmla="*/ 36 h 645"/>
                  <a:gd name="T84" fmla="*/ 1010 w 1617"/>
                  <a:gd name="T85" fmla="*/ 19 h 645"/>
                  <a:gd name="T86" fmla="*/ 942 w 1617"/>
                  <a:gd name="T87" fmla="*/ 9 h 645"/>
                  <a:gd name="T88" fmla="*/ 869 w 1617"/>
                  <a:gd name="T89" fmla="*/ 2 h 645"/>
                  <a:gd name="T90" fmla="*/ 829 w 1617"/>
                  <a:gd name="T91" fmla="*/ 0 h 6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617" h="645">
                    <a:moveTo>
                      <a:pt x="829" y="0"/>
                    </a:moveTo>
                    <a:lnTo>
                      <a:pt x="829" y="0"/>
                    </a:lnTo>
                    <a:lnTo>
                      <a:pt x="815" y="0"/>
                    </a:lnTo>
                    <a:lnTo>
                      <a:pt x="798" y="0"/>
                    </a:lnTo>
                    <a:lnTo>
                      <a:pt x="776" y="2"/>
                    </a:lnTo>
                    <a:lnTo>
                      <a:pt x="747" y="5"/>
                    </a:lnTo>
                    <a:lnTo>
                      <a:pt x="716" y="11"/>
                    </a:lnTo>
                    <a:lnTo>
                      <a:pt x="680" y="19"/>
                    </a:lnTo>
                    <a:lnTo>
                      <a:pt x="661" y="24"/>
                    </a:lnTo>
                    <a:lnTo>
                      <a:pt x="642" y="31"/>
                    </a:lnTo>
                    <a:lnTo>
                      <a:pt x="621" y="38"/>
                    </a:lnTo>
                    <a:lnTo>
                      <a:pt x="600" y="47"/>
                    </a:lnTo>
                    <a:lnTo>
                      <a:pt x="578" y="56"/>
                    </a:lnTo>
                    <a:lnTo>
                      <a:pt x="557" y="67"/>
                    </a:lnTo>
                    <a:lnTo>
                      <a:pt x="536" y="79"/>
                    </a:lnTo>
                    <a:lnTo>
                      <a:pt x="513" y="93"/>
                    </a:lnTo>
                    <a:lnTo>
                      <a:pt x="491" y="107"/>
                    </a:lnTo>
                    <a:lnTo>
                      <a:pt x="469" y="124"/>
                    </a:lnTo>
                    <a:lnTo>
                      <a:pt x="447" y="142"/>
                    </a:lnTo>
                    <a:lnTo>
                      <a:pt x="424" y="161"/>
                    </a:lnTo>
                    <a:lnTo>
                      <a:pt x="403" y="182"/>
                    </a:lnTo>
                    <a:lnTo>
                      <a:pt x="381" y="206"/>
                    </a:lnTo>
                    <a:lnTo>
                      <a:pt x="360" y="231"/>
                    </a:lnTo>
                    <a:lnTo>
                      <a:pt x="340" y="258"/>
                    </a:lnTo>
                    <a:lnTo>
                      <a:pt x="319" y="287"/>
                    </a:lnTo>
                    <a:lnTo>
                      <a:pt x="299" y="318"/>
                    </a:lnTo>
                    <a:lnTo>
                      <a:pt x="147" y="343"/>
                    </a:lnTo>
                    <a:lnTo>
                      <a:pt x="147" y="343"/>
                    </a:lnTo>
                    <a:lnTo>
                      <a:pt x="141" y="344"/>
                    </a:lnTo>
                    <a:lnTo>
                      <a:pt x="123" y="348"/>
                    </a:lnTo>
                    <a:lnTo>
                      <a:pt x="112" y="351"/>
                    </a:lnTo>
                    <a:lnTo>
                      <a:pt x="99" y="357"/>
                    </a:lnTo>
                    <a:lnTo>
                      <a:pt x="86" y="364"/>
                    </a:lnTo>
                    <a:lnTo>
                      <a:pt x="73" y="373"/>
                    </a:lnTo>
                    <a:lnTo>
                      <a:pt x="59" y="384"/>
                    </a:lnTo>
                    <a:lnTo>
                      <a:pt x="46" y="397"/>
                    </a:lnTo>
                    <a:lnTo>
                      <a:pt x="33" y="414"/>
                    </a:lnTo>
                    <a:lnTo>
                      <a:pt x="27" y="422"/>
                    </a:lnTo>
                    <a:lnTo>
                      <a:pt x="22" y="433"/>
                    </a:lnTo>
                    <a:lnTo>
                      <a:pt x="17" y="444"/>
                    </a:lnTo>
                    <a:lnTo>
                      <a:pt x="13" y="456"/>
                    </a:lnTo>
                    <a:lnTo>
                      <a:pt x="9" y="468"/>
                    </a:lnTo>
                    <a:lnTo>
                      <a:pt x="6" y="481"/>
                    </a:lnTo>
                    <a:lnTo>
                      <a:pt x="3" y="495"/>
                    </a:lnTo>
                    <a:lnTo>
                      <a:pt x="1" y="510"/>
                    </a:lnTo>
                    <a:lnTo>
                      <a:pt x="0" y="527"/>
                    </a:lnTo>
                    <a:lnTo>
                      <a:pt x="0" y="544"/>
                    </a:lnTo>
                    <a:lnTo>
                      <a:pt x="0" y="589"/>
                    </a:lnTo>
                    <a:lnTo>
                      <a:pt x="29" y="645"/>
                    </a:lnTo>
                    <a:lnTo>
                      <a:pt x="1600" y="633"/>
                    </a:lnTo>
                    <a:lnTo>
                      <a:pt x="1617" y="582"/>
                    </a:lnTo>
                    <a:lnTo>
                      <a:pt x="1616" y="432"/>
                    </a:lnTo>
                    <a:lnTo>
                      <a:pt x="1616" y="432"/>
                    </a:lnTo>
                    <a:lnTo>
                      <a:pt x="1616" y="427"/>
                    </a:lnTo>
                    <a:lnTo>
                      <a:pt x="1614" y="414"/>
                    </a:lnTo>
                    <a:lnTo>
                      <a:pt x="1612" y="406"/>
                    </a:lnTo>
                    <a:lnTo>
                      <a:pt x="1608" y="395"/>
                    </a:lnTo>
                    <a:lnTo>
                      <a:pt x="1603" y="384"/>
                    </a:lnTo>
                    <a:lnTo>
                      <a:pt x="1595" y="373"/>
                    </a:lnTo>
                    <a:lnTo>
                      <a:pt x="1585" y="359"/>
                    </a:lnTo>
                    <a:lnTo>
                      <a:pt x="1573" y="346"/>
                    </a:lnTo>
                    <a:lnTo>
                      <a:pt x="1558" y="333"/>
                    </a:lnTo>
                    <a:lnTo>
                      <a:pt x="1539" y="320"/>
                    </a:lnTo>
                    <a:lnTo>
                      <a:pt x="1518" y="308"/>
                    </a:lnTo>
                    <a:lnTo>
                      <a:pt x="1491" y="298"/>
                    </a:lnTo>
                    <a:lnTo>
                      <a:pt x="1462" y="287"/>
                    </a:lnTo>
                    <a:lnTo>
                      <a:pt x="1427" y="277"/>
                    </a:lnTo>
                    <a:lnTo>
                      <a:pt x="1427" y="277"/>
                    </a:lnTo>
                    <a:lnTo>
                      <a:pt x="1419" y="266"/>
                    </a:lnTo>
                    <a:lnTo>
                      <a:pt x="1408" y="252"/>
                    </a:lnTo>
                    <a:lnTo>
                      <a:pt x="1393" y="235"/>
                    </a:lnTo>
                    <a:lnTo>
                      <a:pt x="1374" y="214"/>
                    </a:lnTo>
                    <a:lnTo>
                      <a:pt x="1350" y="191"/>
                    </a:lnTo>
                    <a:lnTo>
                      <a:pt x="1320" y="166"/>
                    </a:lnTo>
                    <a:lnTo>
                      <a:pt x="1287" y="141"/>
                    </a:lnTo>
                    <a:lnTo>
                      <a:pt x="1268" y="128"/>
                    </a:lnTo>
                    <a:lnTo>
                      <a:pt x="1248" y="115"/>
                    </a:lnTo>
                    <a:lnTo>
                      <a:pt x="1228" y="103"/>
                    </a:lnTo>
                    <a:lnTo>
                      <a:pt x="1205" y="90"/>
                    </a:lnTo>
                    <a:lnTo>
                      <a:pt x="1181" y="78"/>
                    </a:lnTo>
                    <a:lnTo>
                      <a:pt x="1155" y="67"/>
                    </a:lnTo>
                    <a:lnTo>
                      <a:pt x="1129" y="55"/>
                    </a:lnTo>
                    <a:lnTo>
                      <a:pt x="1102" y="46"/>
                    </a:lnTo>
                    <a:lnTo>
                      <a:pt x="1072" y="36"/>
                    </a:lnTo>
                    <a:lnTo>
                      <a:pt x="1042" y="28"/>
                    </a:lnTo>
                    <a:lnTo>
                      <a:pt x="1010" y="19"/>
                    </a:lnTo>
                    <a:lnTo>
                      <a:pt x="977" y="13"/>
                    </a:lnTo>
                    <a:lnTo>
                      <a:pt x="942" y="9"/>
                    </a:lnTo>
                    <a:lnTo>
                      <a:pt x="905" y="4"/>
                    </a:lnTo>
                    <a:lnTo>
                      <a:pt x="869" y="2"/>
                    </a:lnTo>
                    <a:lnTo>
                      <a:pt x="829" y="0"/>
                    </a:lnTo>
                    <a:lnTo>
                      <a:pt x="829" y="0"/>
                    </a:lnTo>
                    <a:close/>
                  </a:path>
                </a:pathLst>
              </a:cu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8" name="Freeform 284"/>
              <p:cNvSpPr>
                <a:spLocks/>
              </p:cNvSpPr>
              <p:nvPr userDrawn="1"/>
            </p:nvSpPr>
            <p:spPr bwMode="auto">
              <a:xfrm>
                <a:off x="4124" y="2116"/>
                <a:ext cx="148" cy="86"/>
              </a:xfrm>
              <a:custGeom>
                <a:avLst/>
                <a:gdLst>
                  <a:gd name="T0" fmla="*/ 0 w 442"/>
                  <a:gd name="T1" fmla="*/ 256 h 256"/>
                  <a:gd name="T2" fmla="*/ 442 w 442"/>
                  <a:gd name="T3" fmla="*/ 252 h 256"/>
                  <a:gd name="T4" fmla="*/ 440 w 442"/>
                  <a:gd name="T5" fmla="*/ 0 h 256"/>
                  <a:gd name="T6" fmla="*/ 440 w 442"/>
                  <a:gd name="T7" fmla="*/ 0 h 256"/>
                  <a:gd name="T8" fmla="*/ 406 w 442"/>
                  <a:gd name="T9" fmla="*/ 3 h 256"/>
                  <a:gd name="T10" fmla="*/ 386 w 442"/>
                  <a:gd name="T11" fmla="*/ 5 h 256"/>
                  <a:gd name="T12" fmla="*/ 362 w 442"/>
                  <a:gd name="T13" fmla="*/ 9 h 256"/>
                  <a:gd name="T14" fmla="*/ 336 w 442"/>
                  <a:gd name="T15" fmla="*/ 13 h 256"/>
                  <a:gd name="T16" fmla="*/ 308 w 442"/>
                  <a:gd name="T17" fmla="*/ 22 h 256"/>
                  <a:gd name="T18" fmla="*/ 278 w 442"/>
                  <a:gd name="T19" fmla="*/ 30 h 256"/>
                  <a:gd name="T20" fmla="*/ 247 w 442"/>
                  <a:gd name="T21" fmla="*/ 42 h 256"/>
                  <a:gd name="T22" fmla="*/ 216 w 442"/>
                  <a:gd name="T23" fmla="*/ 57 h 256"/>
                  <a:gd name="T24" fmla="*/ 183 w 442"/>
                  <a:gd name="T25" fmla="*/ 74 h 256"/>
                  <a:gd name="T26" fmla="*/ 167 w 442"/>
                  <a:gd name="T27" fmla="*/ 85 h 256"/>
                  <a:gd name="T28" fmla="*/ 151 w 442"/>
                  <a:gd name="T29" fmla="*/ 95 h 256"/>
                  <a:gd name="T30" fmla="*/ 135 w 442"/>
                  <a:gd name="T31" fmla="*/ 106 h 256"/>
                  <a:gd name="T32" fmla="*/ 119 w 442"/>
                  <a:gd name="T33" fmla="*/ 119 h 256"/>
                  <a:gd name="T34" fmla="*/ 103 w 442"/>
                  <a:gd name="T35" fmla="*/ 132 h 256"/>
                  <a:gd name="T36" fmla="*/ 88 w 442"/>
                  <a:gd name="T37" fmla="*/ 146 h 256"/>
                  <a:gd name="T38" fmla="*/ 72 w 442"/>
                  <a:gd name="T39" fmla="*/ 162 h 256"/>
                  <a:gd name="T40" fmla="*/ 57 w 442"/>
                  <a:gd name="T41" fmla="*/ 179 h 256"/>
                  <a:gd name="T42" fmla="*/ 41 w 442"/>
                  <a:gd name="T43" fmla="*/ 196 h 256"/>
                  <a:gd name="T44" fmla="*/ 27 w 442"/>
                  <a:gd name="T45" fmla="*/ 214 h 256"/>
                  <a:gd name="T46" fmla="*/ 13 w 442"/>
                  <a:gd name="T47" fmla="*/ 234 h 256"/>
                  <a:gd name="T48" fmla="*/ 0 w 442"/>
                  <a:gd name="T49" fmla="*/ 256 h 256"/>
                  <a:gd name="T50" fmla="*/ 0 w 442"/>
                  <a:gd name="T51" fmla="*/ 256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42" h="256">
                    <a:moveTo>
                      <a:pt x="0" y="256"/>
                    </a:moveTo>
                    <a:lnTo>
                      <a:pt x="442" y="252"/>
                    </a:lnTo>
                    <a:lnTo>
                      <a:pt x="440" y="0"/>
                    </a:lnTo>
                    <a:lnTo>
                      <a:pt x="440" y="0"/>
                    </a:lnTo>
                    <a:lnTo>
                      <a:pt x="406" y="3"/>
                    </a:lnTo>
                    <a:lnTo>
                      <a:pt x="386" y="5"/>
                    </a:lnTo>
                    <a:lnTo>
                      <a:pt x="362" y="9"/>
                    </a:lnTo>
                    <a:lnTo>
                      <a:pt x="336" y="13"/>
                    </a:lnTo>
                    <a:lnTo>
                      <a:pt x="308" y="22"/>
                    </a:lnTo>
                    <a:lnTo>
                      <a:pt x="278" y="30"/>
                    </a:lnTo>
                    <a:lnTo>
                      <a:pt x="247" y="42"/>
                    </a:lnTo>
                    <a:lnTo>
                      <a:pt x="216" y="57"/>
                    </a:lnTo>
                    <a:lnTo>
                      <a:pt x="183" y="74"/>
                    </a:lnTo>
                    <a:lnTo>
                      <a:pt x="167" y="85"/>
                    </a:lnTo>
                    <a:lnTo>
                      <a:pt x="151" y="95"/>
                    </a:lnTo>
                    <a:lnTo>
                      <a:pt x="135" y="106"/>
                    </a:lnTo>
                    <a:lnTo>
                      <a:pt x="119" y="119"/>
                    </a:lnTo>
                    <a:lnTo>
                      <a:pt x="103" y="132"/>
                    </a:lnTo>
                    <a:lnTo>
                      <a:pt x="88" y="146"/>
                    </a:lnTo>
                    <a:lnTo>
                      <a:pt x="72" y="162"/>
                    </a:lnTo>
                    <a:lnTo>
                      <a:pt x="57" y="179"/>
                    </a:lnTo>
                    <a:lnTo>
                      <a:pt x="41" y="196"/>
                    </a:lnTo>
                    <a:lnTo>
                      <a:pt x="27" y="214"/>
                    </a:lnTo>
                    <a:lnTo>
                      <a:pt x="13" y="234"/>
                    </a:lnTo>
                    <a:lnTo>
                      <a:pt x="0" y="256"/>
                    </a:lnTo>
                    <a:lnTo>
                      <a:pt x="0" y="25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9" name="Freeform 285"/>
              <p:cNvSpPr>
                <a:spLocks/>
              </p:cNvSpPr>
              <p:nvPr userDrawn="1"/>
            </p:nvSpPr>
            <p:spPr bwMode="auto">
              <a:xfrm>
                <a:off x="4291" y="2117"/>
                <a:ext cx="126" cy="83"/>
              </a:xfrm>
              <a:custGeom>
                <a:avLst/>
                <a:gdLst>
                  <a:gd name="T0" fmla="*/ 378 w 378"/>
                  <a:gd name="T1" fmla="*/ 248 h 250"/>
                  <a:gd name="T2" fmla="*/ 378 w 378"/>
                  <a:gd name="T3" fmla="*/ 248 h 250"/>
                  <a:gd name="T4" fmla="*/ 375 w 378"/>
                  <a:gd name="T5" fmla="*/ 237 h 250"/>
                  <a:gd name="T6" fmla="*/ 370 w 378"/>
                  <a:gd name="T7" fmla="*/ 226 h 250"/>
                  <a:gd name="T8" fmla="*/ 362 w 378"/>
                  <a:gd name="T9" fmla="*/ 212 h 250"/>
                  <a:gd name="T10" fmla="*/ 351 w 378"/>
                  <a:gd name="T11" fmla="*/ 194 h 250"/>
                  <a:gd name="T12" fmla="*/ 338 w 378"/>
                  <a:gd name="T13" fmla="*/ 174 h 250"/>
                  <a:gd name="T14" fmla="*/ 322 w 378"/>
                  <a:gd name="T15" fmla="*/ 153 h 250"/>
                  <a:gd name="T16" fmla="*/ 302 w 378"/>
                  <a:gd name="T17" fmla="*/ 131 h 250"/>
                  <a:gd name="T18" fmla="*/ 280 w 378"/>
                  <a:gd name="T19" fmla="*/ 109 h 250"/>
                  <a:gd name="T20" fmla="*/ 267 w 378"/>
                  <a:gd name="T21" fmla="*/ 98 h 250"/>
                  <a:gd name="T22" fmla="*/ 252 w 378"/>
                  <a:gd name="T23" fmla="*/ 87 h 250"/>
                  <a:gd name="T24" fmla="*/ 238 w 378"/>
                  <a:gd name="T25" fmla="*/ 77 h 250"/>
                  <a:gd name="T26" fmla="*/ 221 w 378"/>
                  <a:gd name="T27" fmla="*/ 66 h 250"/>
                  <a:gd name="T28" fmla="*/ 205 w 378"/>
                  <a:gd name="T29" fmla="*/ 56 h 250"/>
                  <a:gd name="T30" fmla="*/ 187 w 378"/>
                  <a:gd name="T31" fmla="*/ 47 h 250"/>
                  <a:gd name="T32" fmla="*/ 168 w 378"/>
                  <a:gd name="T33" fmla="*/ 38 h 250"/>
                  <a:gd name="T34" fmla="*/ 148 w 378"/>
                  <a:gd name="T35" fmla="*/ 30 h 250"/>
                  <a:gd name="T36" fmla="*/ 126 w 378"/>
                  <a:gd name="T37" fmla="*/ 23 h 250"/>
                  <a:gd name="T38" fmla="*/ 104 w 378"/>
                  <a:gd name="T39" fmla="*/ 17 h 250"/>
                  <a:gd name="T40" fmla="*/ 80 w 378"/>
                  <a:gd name="T41" fmla="*/ 11 h 250"/>
                  <a:gd name="T42" fmla="*/ 55 w 378"/>
                  <a:gd name="T43" fmla="*/ 6 h 250"/>
                  <a:gd name="T44" fmla="*/ 29 w 378"/>
                  <a:gd name="T45" fmla="*/ 3 h 250"/>
                  <a:gd name="T46" fmla="*/ 0 w 378"/>
                  <a:gd name="T47" fmla="*/ 0 h 250"/>
                  <a:gd name="T48" fmla="*/ 3 w 378"/>
                  <a:gd name="T49" fmla="*/ 250 h 250"/>
                  <a:gd name="T50" fmla="*/ 378 w 378"/>
                  <a:gd name="T51" fmla="*/ 248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378" h="250">
                    <a:moveTo>
                      <a:pt x="378" y="248"/>
                    </a:moveTo>
                    <a:lnTo>
                      <a:pt x="378" y="248"/>
                    </a:lnTo>
                    <a:lnTo>
                      <a:pt x="375" y="237"/>
                    </a:lnTo>
                    <a:lnTo>
                      <a:pt x="370" y="226"/>
                    </a:lnTo>
                    <a:lnTo>
                      <a:pt x="362" y="212"/>
                    </a:lnTo>
                    <a:lnTo>
                      <a:pt x="351" y="194"/>
                    </a:lnTo>
                    <a:lnTo>
                      <a:pt x="338" y="174"/>
                    </a:lnTo>
                    <a:lnTo>
                      <a:pt x="322" y="153"/>
                    </a:lnTo>
                    <a:lnTo>
                      <a:pt x="302" y="131"/>
                    </a:lnTo>
                    <a:lnTo>
                      <a:pt x="280" y="109"/>
                    </a:lnTo>
                    <a:lnTo>
                      <a:pt x="267" y="98"/>
                    </a:lnTo>
                    <a:lnTo>
                      <a:pt x="252" y="87"/>
                    </a:lnTo>
                    <a:lnTo>
                      <a:pt x="238" y="77"/>
                    </a:lnTo>
                    <a:lnTo>
                      <a:pt x="221" y="66"/>
                    </a:lnTo>
                    <a:lnTo>
                      <a:pt x="205" y="56"/>
                    </a:lnTo>
                    <a:lnTo>
                      <a:pt x="187" y="47"/>
                    </a:lnTo>
                    <a:lnTo>
                      <a:pt x="168" y="38"/>
                    </a:lnTo>
                    <a:lnTo>
                      <a:pt x="148" y="30"/>
                    </a:lnTo>
                    <a:lnTo>
                      <a:pt x="126" y="23"/>
                    </a:lnTo>
                    <a:lnTo>
                      <a:pt x="104" y="17"/>
                    </a:lnTo>
                    <a:lnTo>
                      <a:pt x="80" y="11"/>
                    </a:lnTo>
                    <a:lnTo>
                      <a:pt x="55" y="6"/>
                    </a:lnTo>
                    <a:lnTo>
                      <a:pt x="29" y="3"/>
                    </a:lnTo>
                    <a:lnTo>
                      <a:pt x="0" y="0"/>
                    </a:lnTo>
                    <a:lnTo>
                      <a:pt x="3" y="250"/>
                    </a:lnTo>
                    <a:lnTo>
                      <a:pt x="378" y="24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0" name="Freeform 286"/>
              <p:cNvSpPr>
                <a:spLocks/>
              </p:cNvSpPr>
              <p:nvPr userDrawn="1"/>
            </p:nvSpPr>
            <p:spPr bwMode="auto">
              <a:xfrm>
                <a:off x="3989" y="2253"/>
                <a:ext cx="14" cy="42"/>
              </a:xfrm>
              <a:custGeom>
                <a:avLst/>
                <a:gdLst>
                  <a:gd name="T0" fmla="*/ 2 w 41"/>
                  <a:gd name="T1" fmla="*/ 117 h 125"/>
                  <a:gd name="T2" fmla="*/ 2 w 41"/>
                  <a:gd name="T3" fmla="*/ 117 h 125"/>
                  <a:gd name="T4" fmla="*/ 0 w 41"/>
                  <a:gd name="T5" fmla="*/ 105 h 125"/>
                  <a:gd name="T6" fmla="*/ 0 w 41"/>
                  <a:gd name="T7" fmla="*/ 78 h 125"/>
                  <a:gd name="T8" fmla="*/ 2 w 41"/>
                  <a:gd name="T9" fmla="*/ 44 h 125"/>
                  <a:gd name="T10" fmla="*/ 3 w 41"/>
                  <a:gd name="T11" fmla="*/ 28 h 125"/>
                  <a:gd name="T12" fmla="*/ 5 w 41"/>
                  <a:gd name="T13" fmla="*/ 12 h 125"/>
                  <a:gd name="T14" fmla="*/ 5 w 41"/>
                  <a:gd name="T15" fmla="*/ 12 h 125"/>
                  <a:gd name="T16" fmla="*/ 11 w 41"/>
                  <a:gd name="T17" fmla="*/ 7 h 125"/>
                  <a:gd name="T18" fmla="*/ 17 w 41"/>
                  <a:gd name="T19" fmla="*/ 4 h 125"/>
                  <a:gd name="T20" fmla="*/ 23 w 41"/>
                  <a:gd name="T21" fmla="*/ 0 h 125"/>
                  <a:gd name="T22" fmla="*/ 27 w 41"/>
                  <a:gd name="T23" fmla="*/ 0 h 125"/>
                  <a:gd name="T24" fmla="*/ 30 w 41"/>
                  <a:gd name="T25" fmla="*/ 0 h 125"/>
                  <a:gd name="T26" fmla="*/ 32 w 41"/>
                  <a:gd name="T27" fmla="*/ 2 h 125"/>
                  <a:gd name="T28" fmla="*/ 35 w 41"/>
                  <a:gd name="T29" fmla="*/ 4 h 125"/>
                  <a:gd name="T30" fmla="*/ 36 w 41"/>
                  <a:gd name="T31" fmla="*/ 7 h 125"/>
                  <a:gd name="T32" fmla="*/ 37 w 41"/>
                  <a:gd name="T33" fmla="*/ 12 h 125"/>
                  <a:gd name="T34" fmla="*/ 38 w 41"/>
                  <a:gd name="T35" fmla="*/ 19 h 125"/>
                  <a:gd name="T36" fmla="*/ 37 w 41"/>
                  <a:gd name="T37" fmla="*/ 28 h 125"/>
                  <a:gd name="T38" fmla="*/ 37 w 41"/>
                  <a:gd name="T39" fmla="*/ 28 h 125"/>
                  <a:gd name="T40" fmla="*/ 38 w 41"/>
                  <a:gd name="T41" fmla="*/ 65 h 125"/>
                  <a:gd name="T42" fmla="*/ 40 w 41"/>
                  <a:gd name="T43" fmla="*/ 97 h 125"/>
                  <a:gd name="T44" fmla="*/ 41 w 41"/>
                  <a:gd name="T45" fmla="*/ 125 h 125"/>
                  <a:gd name="T46" fmla="*/ 2 w 41"/>
                  <a:gd name="T47" fmla="*/ 117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41" h="125">
                    <a:moveTo>
                      <a:pt x="2" y="117"/>
                    </a:moveTo>
                    <a:lnTo>
                      <a:pt x="2" y="117"/>
                    </a:lnTo>
                    <a:lnTo>
                      <a:pt x="0" y="105"/>
                    </a:lnTo>
                    <a:lnTo>
                      <a:pt x="0" y="78"/>
                    </a:lnTo>
                    <a:lnTo>
                      <a:pt x="2" y="44"/>
                    </a:lnTo>
                    <a:lnTo>
                      <a:pt x="3" y="28"/>
                    </a:lnTo>
                    <a:lnTo>
                      <a:pt x="5" y="12"/>
                    </a:lnTo>
                    <a:lnTo>
                      <a:pt x="5" y="12"/>
                    </a:lnTo>
                    <a:lnTo>
                      <a:pt x="11" y="7"/>
                    </a:lnTo>
                    <a:lnTo>
                      <a:pt x="17" y="4"/>
                    </a:lnTo>
                    <a:lnTo>
                      <a:pt x="23" y="0"/>
                    </a:lnTo>
                    <a:lnTo>
                      <a:pt x="27" y="0"/>
                    </a:lnTo>
                    <a:lnTo>
                      <a:pt x="30" y="0"/>
                    </a:lnTo>
                    <a:lnTo>
                      <a:pt x="32" y="2"/>
                    </a:lnTo>
                    <a:lnTo>
                      <a:pt x="35" y="4"/>
                    </a:lnTo>
                    <a:lnTo>
                      <a:pt x="36" y="7"/>
                    </a:lnTo>
                    <a:lnTo>
                      <a:pt x="37" y="12"/>
                    </a:lnTo>
                    <a:lnTo>
                      <a:pt x="38" y="19"/>
                    </a:lnTo>
                    <a:lnTo>
                      <a:pt x="37" y="28"/>
                    </a:lnTo>
                    <a:lnTo>
                      <a:pt x="37" y="28"/>
                    </a:lnTo>
                    <a:lnTo>
                      <a:pt x="38" y="65"/>
                    </a:lnTo>
                    <a:lnTo>
                      <a:pt x="40" y="97"/>
                    </a:lnTo>
                    <a:lnTo>
                      <a:pt x="41" y="125"/>
                    </a:lnTo>
                    <a:lnTo>
                      <a:pt x="2" y="117"/>
                    </a:lnTo>
                    <a:close/>
                  </a:path>
                </a:pathLst>
              </a:custGeom>
              <a:solidFill>
                <a:srgbClr val="ACDB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1" name="Freeform 287"/>
              <p:cNvSpPr>
                <a:spLocks/>
              </p:cNvSpPr>
              <p:nvPr userDrawn="1"/>
            </p:nvSpPr>
            <p:spPr bwMode="auto">
              <a:xfrm>
                <a:off x="3990" y="2286"/>
                <a:ext cx="539" cy="54"/>
              </a:xfrm>
              <a:custGeom>
                <a:avLst/>
                <a:gdLst>
                  <a:gd name="T0" fmla="*/ 1616 w 1616"/>
                  <a:gd name="T1" fmla="*/ 0 h 162"/>
                  <a:gd name="T2" fmla="*/ 1616 w 1616"/>
                  <a:gd name="T3" fmla="*/ 0 h 162"/>
                  <a:gd name="T4" fmla="*/ 1615 w 1616"/>
                  <a:gd name="T5" fmla="*/ 16 h 162"/>
                  <a:gd name="T6" fmla="*/ 1613 w 1616"/>
                  <a:gd name="T7" fmla="*/ 31 h 162"/>
                  <a:gd name="T8" fmla="*/ 1609 w 1616"/>
                  <a:gd name="T9" fmla="*/ 45 h 162"/>
                  <a:gd name="T10" fmla="*/ 1605 w 1616"/>
                  <a:gd name="T11" fmla="*/ 58 h 162"/>
                  <a:gd name="T12" fmla="*/ 1599 w 1616"/>
                  <a:gd name="T13" fmla="*/ 72 h 162"/>
                  <a:gd name="T14" fmla="*/ 1592 w 1616"/>
                  <a:gd name="T15" fmla="*/ 83 h 162"/>
                  <a:gd name="T16" fmla="*/ 1583 w 1616"/>
                  <a:gd name="T17" fmla="*/ 95 h 162"/>
                  <a:gd name="T18" fmla="*/ 1574 w 1616"/>
                  <a:gd name="T19" fmla="*/ 106 h 162"/>
                  <a:gd name="T20" fmla="*/ 1563 w 1616"/>
                  <a:gd name="T21" fmla="*/ 116 h 162"/>
                  <a:gd name="T22" fmla="*/ 1551 w 1616"/>
                  <a:gd name="T23" fmla="*/ 125 h 162"/>
                  <a:gd name="T24" fmla="*/ 1539 w 1616"/>
                  <a:gd name="T25" fmla="*/ 132 h 162"/>
                  <a:gd name="T26" fmla="*/ 1526 w 1616"/>
                  <a:gd name="T27" fmla="*/ 138 h 162"/>
                  <a:gd name="T28" fmla="*/ 1513 w 1616"/>
                  <a:gd name="T29" fmla="*/ 144 h 162"/>
                  <a:gd name="T30" fmla="*/ 1499 w 1616"/>
                  <a:gd name="T31" fmla="*/ 148 h 162"/>
                  <a:gd name="T32" fmla="*/ 1483 w 1616"/>
                  <a:gd name="T33" fmla="*/ 150 h 162"/>
                  <a:gd name="T34" fmla="*/ 1468 w 1616"/>
                  <a:gd name="T35" fmla="*/ 151 h 162"/>
                  <a:gd name="T36" fmla="*/ 151 w 1616"/>
                  <a:gd name="T37" fmla="*/ 162 h 162"/>
                  <a:gd name="T38" fmla="*/ 151 w 1616"/>
                  <a:gd name="T39" fmla="*/ 162 h 162"/>
                  <a:gd name="T40" fmla="*/ 135 w 1616"/>
                  <a:gd name="T41" fmla="*/ 161 h 162"/>
                  <a:gd name="T42" fmla="*/ 120 w 1616"/>
                  <a:gd name="T43" fmla="*/ 158 h 162"/>
                  <a:gd name="T44" fmla="*/ 106 w 1616"/>
                  <a:gd name="T45" fmla="*/ 155 h 162"/>
                  <a:gd name="T46" fmla="*/ 92 w 1616"/>
                  <a:gd name="T47" fmla="*/ 150 h 162"/>
                  <a:gd name="T48" fmla="*/ 79 w 1616"/>
                  <a:gd name="T49" fmla="*/ 144 h 162"/>
                  <a:gd name="T50" fmla="*/ 66 w 1616"/>
                  <a:gd name="T51" fmla="*/ 137 h 162"/>
                  <a:gd name="T52" fmla="*/ 56 w 1616"/>
                  <a:gd name="T53" fmla="*/ 129 h 162"/>
                  <a:gd name="T54" fmla="*/ 45 w 1616"/>
                  <a:gd name="T55" fmla="*/ 119 h 162"/>
                  <a:gd name="T56" fmla="*/ 34 w 1616"/>
                  <a:gd name="T57" fmla="*/ 108 h 162"/>
                  <a:gd name="T58" fmla="*/ 26 w 1616"/>
                  <a:gd name="T59" fmla="*/ 97 h 162"/>
                  <a:gd name="T60" fmla="*/ 19 w 1616"/>
                  <a:gd name="T61" fmla="*/ 85 h 162"/>
                  <a:gd name="T62" fmla="*/ 12 w 1616"/>
                  <a:gd name="T63" fmla="*/ 72 h 162"/>
                  <a:gd name="T64" fmla="*/ 7 w 1616"/>
                  <a:gd name="T65" fmla="*/ 57 h 162"/>
                  <a:gd name="T66" fmla="*/ 3 w 1616"/>
                  <a:gd name="T67" fmla="*/ 44 h 162"/>
                  <a:gd name="T68" fmla="*/ 1 w 1616"/>
                  <a:gd name="T69" fmla="*/ 29 h 162"/>
                  <a:gd name="T70" fmla="*/ 0 w 1616"/>
                  <a:gd name="T71" fmla="*/ 13 h 162"/>
                  <a:gd name="T72" fmla="*/ 1616 w 1616"/>
                  <a:gd name="T73" fmla="*/ 0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616" h="162">
                    <a:moveTo>
                      <a:pt x="1616" y="0"/>
                    </a:moveTo>
                    <a:lnTo>
                      <a:pt x="1616" y="0"/>
                    </a:lnTo>
                    <a:lnTo>
                      <a:pt x="1615" y="16"/>
                    </a:lnTo>
                    <a:lnTo>
                      <a:pt x="1613" y="31"/>
                    </a:lnTo>
                    <a:lnTo>
                      <a:pt x="1609" y="45"/>
                    </a:lnTo>
                    <a:lnTo>
                      <a:pt x="1605" y="58"/>
                    </a:lnTo>
                    <a:lnTo>
                      <a:pt x="1599" y="72"/>
                    </a:lnTo>
                    <a:lnTo>
                      <a:pt x="1592" y="83"/>
                    </a:lnTo>
                    <a:lnTo>
                      <a:pt x="1583" y="95"/>
                    </a:lnTo>
                    <a:lnTo>
                      <a:pt x="1574" y="106"/>
                    </a:lnTo>
                    <a:lnTo>
                      <a:pt x="1563" y="116"/>
                    </a:lnTo>
                    <a:lnTo>
                      <a:pt x="1551" y="125"/>
                    </a:lnTo>
                    <a:lnTo>
                      <a:pt x="1539" y="132"/>
                    </a:lnTo>
                    <a:lnTo>
                      <a:pt x="1526" y="138"/>
                    </a:lnTo>
                    <a:lnTo>
                      <a:pt x="1513" y="144"/>
                    </a:lnTo>
                    <a:lnTo>
                      <a:pt x="1499" y="148"/>
                    </a:lnTo>
                    <a:lnTo>
                      <a:pt x="1483" y="150"/>
                    </a:lnTo>
                    <a:lnTo>
                      <a:pt x="1468" y="151"/>
                    </a:lnTo>
                    <a:lnTo>
                      <a:pt x="151" y="162"/>
                    </a:lnTo>
                    <a:lnTo>
                      <a:pt x="151" y="162"/>
                    </a:lnTo>
                    <a:lnTo>
                      <a:pt x="135" y="161"/>
                    </a:lnTo>
                    <a:lnTo>
                      <a:pt x="120" y="158"/>
                    </a:lnTo>
                    <a:lnTo>
                      <a:pt x="106" y="155"/>
                    </a:lnTo>
                    <a:lnTo>
                      <a:pt x="92" y="150"/>
                    </a:lnTo>
                    <a:lnTo>
                      <a:pt x="79" y="144"/>
                    </a:lnTo>
                    <a:lnTo>
                      <a:pt x="66" y="137"/>
                    </a:lnTo>
                    <a:lnTo>
                      <a:pt x="56" y="129"/>
                    </a:lnTo>
                    <a:lnTo>
                      <a:pt x="45" y="119"/>
                    </a:lnTo>
                    <a:lnTo>
                      <a:pt x="34" y="108"/>
                    </a:lnTo>
                    <a:lnTo>
                      <a:pt x="26" y="97"/>
                    </a:lnTo>
                    <a:lnTo>
                      <a:pt x="19" y="85"/>
                    </a:lnTo>
                    <a:lnTo>
                      <a:pt x="12" y="72"/>
                    </a:lnTo>
                    <a:lnTo>
                      <a:pt x="7" y="57"/>
                    </a:lnTo>
                    <a:lnTo>
                      <a:pt x="3" y="44"/>
                    </a:lnTo>
                    <a:lnTo>
                      <a:pt x="1" y="29"/>
                    </a:lnTo>
                    <a:lnTo>
                      <a:pt x="0" y="13"/>
                    </a:lnTo>
                    <a:lnTo>
                      <a:pt x="1616" y="0"/>
                    </a:lnTo>
                    <a:close/>
                  </a:path>
                </a:pathLst>
              </a:cu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2" name="Freeform 288"/>
              <p:cNvSpPr>
                <a:spLocks/>
              </p:cNvSpPr>
              <p:nvPr userDrawn="1"/>
            </p:nvSpPr>
            <p:spPr bwMode="auto">
              <a:xfrm>
                <a:off x="4037" y="2239"/>
                <a:ext cx="128" cy="128"/>
              </a:xfrm>
              <a:custGeom>
                <a:avLst/>
                <a:gdLst>
                  <a:gd name="T0" fmla="*/ 384 w 384"/>
                  <a:gd name="T1" fmla="*/ 190 h 384"/>
                  <a:gd name="T2" fmla="*/ 380 w 384"/>
                  <a:gd name="T3" fmla="*/ 229 h 384"/>
                  <a:gd name="T4" fmla="*/ 370 w 384"/>
                  <a:gd name="T5" fmla="*/ 265 h 384"/>
                  <a:gd name="T6" fmla="*/ 352 w 384"/>
                  <a:gd name="T7" fmla="*/ 298 h 384"/>
                  <a:gd name="T8" fmla="*/ 329 w 384"/>
                  <a:gd name="T9" fmla="*/ 327 h 384"/>
                  <a:gd name="T10" fmla="*/ 301 w 384"/>
                  <a:gd name="T11" fmla="*/ 350 h 384"/>
                  <a:gd name="T12" fmla="*/ 269 w 384"/>
                  <a:gd name="T13" fmla="*/ 368 h 384"/>
                  <a:gd name="T14" fmla="*/ 233 w 384"/>
                  <a:gd name="T15" fmla="*/ 379 h 384"/>
                  <a:gd name="T16" fmla="*/ 194 w 384"/>
                  <a:gd name="T17" fmla="*/ 384 h 384"/>
                  <a:gd name="T18" fmla="*/ 175 w 384"/>
                  <a:gd name="T19" fmla="*/ 383 h 384"/>
                  <a:gd name="T20" fmla="*/ 137 w 384"/>
                  <a:gd name="T21" fmla="*/ 375 h 384"/>
                  <a:gd name="T22" fmla="*/ 102 w 384"/>
                  <a:gd name="T23" fmla="*/ 361 h 384"/>
                  <a:gd name="T24" fmla="*/ 71 w 384"/>
                  <a:gd name="T25" fmla="*/ 341 h 384"/>
                  <a:gd name="T26" fmla="*/ 45 w 384"/>
                  <a:gd name="T27" fmla="*/ 315 h 384"/>
                  <a:gd name="T28" fmla="*/ 24 w 384"/>
                  <a:gd name="T29" fmla="*/ 285 h 384"/>
                  <a:gd name="T30" fmla="*/ 10 w 384"/>
                  <a:gd name="T31" fmla="*/ 251 h 384"/>
                  <a:gd name="T32" fmla="*/ 1 w 384"/>
                  <a:gd name="T33" fmla="*/ 213 h 384"/>
                  <a:gd name="T34" fmla="*/ 0 w 384"/>
                  <a:gd name="T35" fmla="*/ 194 h 384"/>
                  <a:gd name="T36" fmla="*/ 4 w 384"/>
                  <a:gd name="T37" fmla="*/ 154 h 384"/>
                  <a:gd name="T38" fmla="*/ 14 w 384"/>
                  <a:gd name="T39" fmla="*/ 119 h 384"/>
                  <a:gd name="T40" fmla="*/ 32 w 384"/>
                  <a:gd name="T41" fmla="*/ 85 h 384"/>
                  <a:gd name="T42" fmla="*/ 56 w 384"/>
                  <a:gd name="T43" fmla="*/ 57 h 384"/>
                  <a:gd name="T44" fmla="*/ 83 w 384"/>
                  <a:gd name="T45" fmla="*/ 33 h 384"/>
                  <a:gd name="T46" fmla="*/ 117 w 384"/>
                  <a:gd name="T47" fmla="*/ 15 h 384"/>
                  <a:gd name="T48" fmla="*/ 152 w 384"/>
                  <a:gd name="T49" fmla="*/ 5 h 384"/>
                  <a:gd name="T50" fmla="*/ 190 w 384"/>
                  <a:gd name="T51" fmla="*/ 0 h 384"/>
                  <a:gd name="T52" fmla="*/ 210 w 384"/>
                  <a:gd name="T53" fmla="*/ 1 h 384"/>
                  <a:gd name="T54" fmla="*/ 247 w 384"/>
                  <a:gd name="T55" fmla="*/ 8 h 384"/>
                  <a:gd name="T56" fmla="*/ 282 w 384"/>
                  <a:gd name="T57" fmla="*/ 22 h 384"/>
                  <a:gd name="T58" fmla="*/ 313 w 384"/>
                  <a:gd name="T59" fmla="*/ 43 h 384"/>
                  <a:gd name="T60" fmla="*/ 339 w 384"/>
                  <a:gd name="T61" fmla="*/ 69 h 384"/>
                  <a:gd name="T62" fmla="*/ 360 w 384"/>
                  <a:gd name="T63" fmla="*/ 100 h 384"/>
                  <a:gd name="T64" fmla="*/ 374 w 384"/>
                  <a:gd name="T65" fmla="*/ 133 h 384"/>
                  <a:gd name="T66" fmla="*/ 383 w 384"/>
                  <a:gd name="T67" fmla="*/ 171 h 384"/>
                  <a:gd name="T68" fmla="*/ 384 w 384"/>
                  <a:gd name="T69" fmla="*/ 190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84" h="384">
                    <a:moveTo>
                      <a:pt x="384" y="190"/>
                    </a:moveTo>
                    <a:lnTo>
                      <a:pt x="384" y="190"/>
                    </a:lnTo>
                    <a:lnTo>
                      <a:pt x="383" y="210"/>
                    </a:lnTo>
                    <a:lnTo>
                      <a:pt x="380" y="229"/>
                    </a:lnTo>
                    <a:lnTo>
                      <a:pt x="376" y="247"/>
                    </a:lnTo>
                    <a:lnTo>
                      <a:pt x="370" y="265"/>
                    </a:lnTo>
                    <a:lnTo>
                      <a:pt x="361" y="281"/>
                    </a:lnTo>
                    <a:lnTo>
                      <a:pt x="352" y="298"/>
                    </a:lnTo>
                    <a:lnTo>
                      <a:pt x="341" y="312"/>
                    </a:lnTo>
                    <a:lnTo>
                      <a:pt x="329" y="327"/>
                    </a:lnTo>
                    <a:lnTo>
                      <a:pt x="315" y="339"/>
                    </a:lnTo>
                    <a:lnTo>
                      <a:pt x="301" y="350"/>
                    </a:lnTo>
                    <a:lnTo>
                      <a:pt x="285" y="360"/>
                    </a:lnTo>
                    <a:lnTo>
                      <a:pt x="269" y="368"/>
                    </a:lnTo>
                    <a:lnTo>
                      <a:pt x="251" y="374"/>
                    </a:lnTo>
                    <a:lnTo>
                      <a:pt x="233" y="379"/>
                    </a:lnTo>
                    <a:lnTo>
                      <a:pt x="214" y="383"/>
                    </a:lnTo>
                    <a:lnTo>
                      <a:pt x="194" y="384"/>
                    </a:lnTo>
                    <a:lnTo>
                      <a:pt x="194" y="384"/>
                    </a:lnTo>
                    <a:lnTo>
                      <a:pt x="175" y="383"/>
                    </a:lnTo>
                    <a:lnTo>
                      <a:pt x="155" y="380"/>
                    </a:lnTo>
                    <a:lnTo>
                      <a:pt x="137" y="375"/>
                    </a:lnTo>
                    <a:lnTo>
                      <a:pt x="119" y="369"/>
                    </a:lnTo>
                    <a:lnTo>
                      <a:pt x="102" y="361"/>
                    </a:lnTo>
                    <a:lnTo>
                      <a:pt x="87" y="352"/>
                    </a:lnTo>
                    <a:lnTo>
                      <a:pt x="71" y="341"/>
                    </a:lnTo>
                    <a:lnTo>
                      <a:pt x="57" y="329"/>
                    </a:lnTo>
                    <a:lnTo>
                      <a:pt x="45" y="315"/>
                    </a:lnTo>
                    <a:lnTo>
                      <a:pt x="35" y="301"/>
                    </a:lnTo>
                    <a:lnTo>
                      <a:pt x="24" y="285"/>
                    </a:lnTo>
                    <a:lnTo>
                      <a:pt x="15" y="268"/>
                    </a:lnTo>
                    <a:lnTo>
                      <a:pt x="10" y="251"/>
                    </a:lnTo>
                    <a:lnTo>
                      <a:pt x="5" y="232"/>
                    </a:lnTo>
                    <a:lnTo>
                      <a:pt x="1" y="213"/>
                    </a:lnTo>
                    <a:lnTo>
                      <a:pt x="0" y="194"/>
                    </a:lnTo>
                    <a:lnTo>
                      <a:pt x="0" y="194"/>
                    </a:lnTo>
                    <a:lnTo>
                      <a:pt x="1" y="173"/>
                    </a:lnTo>
                    <a:lnTo>
                      <a:pt x="4" y="154"/>
                    </a:lnTo>
                    <a:lnTo>
                      <a:pt x="8" y="136"/>
                    </a:lnTo>
                    <a:lnTo>
                      <a:pt x="14" y="119"/>
                    </a:lnTo>
                    <a:lnTo>
                      <a:pt x="23" y="102"/>
                    </a:lnTo>
                    <a:lnTo>
                      <a:pt x="32" y="85"/>
                    </a:lnTo>
                    <a:lnTo>
                      <a:pt x="43" y="71"/>
                    </a:lnTo>
                    <a:lnTo>
                      <a:pt x="56" y="57"/>
                    </a:lnTo>
                    <a:lnTo>
                      <a:pt x="69" y="45"/>
                    </a:lnTo>
                    <a:lnTo>
                      <a:pt x="83" y="33"/>
                    </a:lnTo>
                    <a:lnTo>
                      <a:pt x="100" y="24"/>
                    </a:lnTo>
                    <a:lnTo>
                      <a:pt x="117" y="15"/>
                    </a:lnTo>
                    <a:lnTo>
                      <a:pt x="133" y="9"/>
                    </a:lnTo>
                    <a:lnTo>
                      <a:pt x="152" y="5"/>
                    </a:lnTo>
                    <a:lnTo>
                      <a:pt x="171" y="1"/>
                    </a:lnTo>
                    <a:lnTo>
                      <a:pt x="190" y="0"/>
                    </a:lnTo>
                    <a:lnTo>
                      <a:pt x="190" y="0"/>
                    </a:lnTo>
                    <a:lnTo>
                      <a:pt x="210" y="1"/>
                    </a:lnTo>
                    <a:lnTo>
                      <a:pt x="229" y="3"/>
                    </a:lnTo>
                    <a:lnTo>
                      <a:pt x="247" y="8"/>
                    </a:lnTo>
                    <a:lnTo>
                      <a:pt x="265" y="14"/>
                    </a:lnTo>
                    <a:lnTo>
                      <a:pt x="282" y="22"/>
                    </a:lnTo>
                    <a:lnTo>
                      <a:pt x="298" y="32"/>
                    </a:lnTo>
                    <a:lnTo>
                      <a:pt x="313" y="43"/>
                    </a:lnTo>
                    <a:lnTo>
                      <a:pt x="327" y="56"/>
                    </a:lnTo>
                    <a:lnTo>
                      <a:pt x="339" y="69"/>
                    </a:lnTo>
                    <a:lnTo>
                      <a:pt x="351" y="83"/>
                    </a:lnTo>
                    <a:lnTo>
                      <a:pt x="360" y="100"/>
                    </a:lnTo>
                    <a:lnTo>
                      <a:pt x="369" y="116"/>
                    </a:lnTo>
                    <a:lnTo>
                      <a:pt x="374" y="133"/>
                    </a:lnTo>
                    <a:lnTo>
                      <a:pt x="380" y="152"/>
                    </a:lnTo>
                    <a:lnTo>
                      <a:pt x="383" y="171"/>
                    </a:lnTo>
                    <a:lnTo>
                      <a:pt x="384" y="190"/>
                    </a:lnTo>
                    <a:lnTo>
                      <a:pt x="384" y="190"/>
                    </a:lnTo>
                    <a:close/>
                  </a:path>
                </a:pathLst>
              </a:cu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3" name="Freeform 289"/>
              <p:cNvSpPr>
                <a:spLocks/>
              </p:cNvSpPr>
              <p:nvPr userDrawn="1"/>
            </p:nvSpPr>
            <p:spPr bwMode="auto">
              <a:xfrm>
                <a:off x="4066" y="2269"/>
                <a:ext cx="69" cy="69"/>
              </a:xfrm>
              <a:custGeom>
                <a:avLst/>
                <a:gdLst>
                  <a:gd name="T0" fmla="*/ 206 w 206"/>
                  <a:gd name="T1" fmla="*/ 102 h 206"/>
                  <a:gd name="T2" fmla="*/ 203 w 206"/>
                  <a:gd name="T3" fmla="*/ 122 h 206"/>
                  <a:gd name="T4" fmla="*/ 198 w 206"/>
                  <a:gd name="T5" fmla="*/ 143 h 206"/>
                  <a:gd name="T6" fmla="*/ 189 w 206"/>
                  <a:gd name="T7" fmla="*/ 159 h 206"/>
                  <a:gd name="T8" fmla="*/ 176 w 206"/>
                  <a:gd name="T9" fmla="*/ 175 h 206"/>
                  <a:gd name="T10" fmla="*/ 162 w 206"/>
                  <a:gd name="T11" fmla="*/ 188 h 206"/>
                  <a:gd name="T12" fmla="*/ 144 w 206"/>
                  <a:gd name="T13" fmla="*/ 197 h 206"/>
                  <a:gd name="T14" fmla="*/ 125 w 206"/>
                  <a:gd name="T15" fmla="*/ 203 h 206"/>
                  <a:gd name="T16" fmla="*/ 104 w 206"/>
                  <a:gd name="T17" fmla="*/ 206 h 206"/>
                  <a:gd name="T18" fmla="*/ 94 w 206"/>
                  <a:gd name="T19" fmla="*/ 206 h 206"/>
                  <a:gd name="T20" fmla="*/ 74 w 206"/>
                  <a:gd name="T21" fmla="*/ 201 h 206"/>
                  <a:gd name="T22" fmla="*/ 55 w 206"/>
                  <a:gd name="T23" fmla="*/ 194 h 206"/>
                  <a:gd name="T24" fmla="*/ 38 w 206"/>
                  <a:gd name="T25" fmla="*/ 183 h 206"/>
                  <a:gd name="T26" fmla="*/ 25 w 206"/>
                  <a:gd name="T27" fmla="*/ 169 h 206"/>
                  <a:gd name="T28" fmla="*/ 13 w 206"/>
                  <a:gd name="T29" fmla="*/ 152 h 206"/>
                  <a:gd name="T30" fmla="*/ 5 w 206"/>
                  <a:gd name="T31" fmla="*/ 134 h 206"/>
                  <a:gd name="T32" fmla="*/ 1 w 206"/>
                  <a:gd name="T33" fmla="*/ 114 h 206"/>
                  <a:gd name="T34" fmla="*/ 0 w 206"/>
                  <a:gd name="T35" fmla="*/ 103 h 206"/>
                  <a:gd name="T36" fmla="*/ 3 w 206"/>
                  <a:gd name="T37" fmla="*/ 83 h 206"/>
                  <a:gd name="T38" fmla="*/ 9 w 206"/>
                  <a:gd name="T39" fmla="*/ 64 h 206"/>
                  <a:gd name="T40" fmla="*/ 18 w 206"/>
                  <a:gd name="T41" fmla="*/ 46 h 206"/>
                  <a:gd name="T42" fmla="*/ 30 w 206"/>
                  <a:gd name="T43" fmla="*/ 31 h 206"/>
                  <a:gd name="T44" fmla="*/ 45 w 206"/>
                  <a:gd name="T45" fmla="*/ 18 h 206"/>
                  <a:gd name="T46" fmla="*/ 62 w 206"/>
                  <a:gd name="T47" fmla="*/ 8 h 206"/>
                  <a:gd name="T48" fmla="*/ 82 w 206"/>
                  <a:gd name="T49" fmla="*/ 2 h 206"/>
                  <a:gd name="T50" fmla="*/ 102 w 206"/>
                  <a:gd name="T51" fmla="*/ 0 h 206"/>
                  <a:gd name="T52" fmla="*/ 113 w 206"/>
                  <a:gd name="T53" fmla="*/ 1 h 206"/>
                  <a:gd name="T54" fmla="*/ 133 w 206"/>
                  <a:gd name="T55" fmla="*/ 5 h 206"/>
                  <a:gd name="T56" fmla="*/ 151 w 206"/>
                  <a:gd name="T57" fmla="*/ 12 h 206"/>
                  <a:gd name="T58" fmla="*/ 168 w 206"/>
                  <a:gd name="T59" fmla="*/ 24 h 206"/>
                  <a:gd name="T60" fmla="*/ 182 w 206"/>
                  <a:gd name="T61" fmla="*/ 37 h 206"/>
                  <a:gd name="T62" fmla="*/ 193 w 206"/>
                  <a:gd name="T63" fmla="*/ 53 h 206"/>
                  <a:gd name="T64" fmla="*/ 201 w 206"/>
                  <a:gd name="T65" fmla="*/ 71 h 206"/>
                  <a:gd name="T66" fmla="*/ 205 w 206"/>
                  <a:gd name="T67" fmla="*/ 91 h 206"/>
                  <a:gd name="T68" fmla="*/ 206 w 206"/>
                  <a:gd name="T69" fmla="*/ 102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06" h="206">
                    <a:moveTo>
                      <a:pt x="206" y="102"/>
                    </a:moveTo>
                    <a:lnTo>
                      <a:pt x="206" y="102"/>
                    </a:lnTo>
                    <a:lnTo>
                      <a:pt x="206" y="113"/>
                    </a:lnTo>
                    <a:lnTo>
                      <a:pt x="203" y="122"/>
                    </a:lnTo>
                    <a:lnTo>
                      <a:pt x="201" y="133"/>
                    </a:lnTo>
                    <a:lnTo>
                      <a:pt x="198" y="143"/>
                    </a:lnTo>
                    <a:lnTo>
                      <a:pt x="194" y="151"/>
                    </a:lnTo>
                    <a:lnTo>
                      <a:pt x="189" y="159"/>
                    </a:lnTo>
                    <a:lnTo>
                      <a:pt x="183" y="168"/>
                    </a:lnTo>
                    <a:lnTo>
                      <a:pt x="176" y="175"/>
                    </a:lnTo>
                    <a:lnTo>
                      <a:pt x="169" y="182"/>
                    </a:lnTo>
                    <a:lnTo>
                      <a:pt x="162" y="188"/>
                    </a:lnTo>
                    <a:lnTo>
                      <a:pt x="152" y="192"/>
                    </a:lnTo>
                    <a:lnTo>
                      <a:pt x="144" y="197"/>
                    </a:lnTo>
                    <a:lnTo>
                      <a:pt x="135" y="201"/>
                    </a:lnTo>
                    <a:lnTo>
                      <a:pt x="125" y="203"/>
                    </a:lnTo>
                    <a:lnTo>
                      <a:pt x="114" y="204"/>
                    </a:lnTo>
                    <a:lnTo>
                      <a:pt x="104" y="206"/>
                    </a:lnTo>
                    <a:lnTo>
                      <a:pt x="104" y="206"/>
                    </a:lnTo>
                    <a:lnTo>
                      <a:pt x="94" y="206"/>
                    </a:lnTo>
                    <a:lnTo>
                      <a:pt x="83" y="203"/>
                    </a:lnTo>
                    <a:lnTo>
                      <a:pt x="74" y="201"/>
                    </a:lnTo>
                    <a:lnTo>
                      <a:pt x="64" y="197"/>
                    </a:lnTo>
                    <a:lnTo>
                      <a:pt x="55" y="194"/>
                    </a:lnTo>
                    <a:lnTo>
                      <a:pt x="47" y="189"/>
                    </a:lnTo>
                    <a:lnTo>
                      <a:pt x="38" y="183"/>
                    </a:lnTo>
                    <a:lnTo>
                      <a:pt x="31" y="176"/>
                    </a:lnTo>
                    <a:lnTo>
                      <a:pt x="25" y="169"/>
                    </a:lnTo>
                    <a:lnTo>
                      <a:pt x="19" y="160"/>
                    </a:lnTo>
                    <a:lnTo>
                      <a:pt x="13" y="152"/>
                    </a:lnTo>
                    <a:lnTo>
                      <a:pt x="9" y="144"/>
                    </a:lnTo>
                    <a:lnTo>
                      <a:pt x="5" y="134"/>
                    </a:lnTo>
                    <a:lnTo>
                      <a:pt x="3" y="125"/>
                    </a:lnTo>
                    <a:lnTo>
                      <a:pt x="1" y="114"/>
                    </a:lnTo>
                    <a:lnTo>
                      <a:pt x="0" y="103"/>
                    </a:lnTo>
                    <a:lnTo>
                      <a:pt x="0" y="103"/>
                    </a:lnTo>
                    <a:lnTo>
                      <a:pt x="1" y="94"/>
                    </a:lnTo>
                    <a:lnTo>
                      <a:pt x="3" y="83"/>
                    </a:lnTo>
                    <a:lnTo>
                      <a:pt x="5" y="74"/>
                    </a:lnTo>
                    <a:lnTo>
                      <a:pt x="9" y="64"/>
                    </a:lnTo>
                    <a:lnTo>
                      <a:pt x="12" y="55"/>
                    </a:lnTo>
                    <a:lnTo>
                      <a:pt x="18" y="46"/>
                    </a:lnTo>
                    <a:lnTo>
                      <a:pt x="24" y="38"/>
                    </a:lnTo>
                    <a:lnTo>
                      <a:pt x="30" y="31"/>
                    </a:lnTo>
                    <a:lnTo>
                      <a:pt x="37" y="24"/>
                    </a:lnTo>
                    <a:lnTo>
                      <a:pt x="45" y="18"/>
                    </a:lnTo>
                    <a:lnTo>
                      <a:pt x="54" y="13"/>
                    </a:lnTo>
                    <a:lnTo>
                      <a:pt x="62" y="8"/>
                    </a:lnTo>
                    <a:lnTo>
                      <a:pt x="72" y="5"/>
                    </a:lnTo>
                    <a:lnTo>
                      <a:pt x="82" y="2"/>
                    </a:lnTo>
                    <a:lnTo>
                      <a:pt x="92" y="1"/>
                    </a:lnTo>
                    <a:lnTo>
                      <a:pt x="102" y="0"/>
                    </a:lnTo>
                    <a:lnTo>
                      <a:pt x="102" y="0"/>
                    </a:lnTo>
                    <a:lnTo>
                      <a:pt x="113" y="1"/>
                    </a:lnTo>
                    <a:lnTo>
                      <a:pt x="123" y="2"/>
                    </a:lnTo>
                    <a:lnTo>
                      <a:pt x="133" y="5"/>
                    </a:lnTo>
                    <a:lnTo>
                      <a:pt x="143" y="8"/>
                    </a:lnTo>
                    <a:lnTo>
                      <a:pt x="151" y="12"/>
                    </a:lnTo>
                    <a:lnTo>
                      <a:pt x="159" y="18"/>
                    </a:lnTo>
                    <a:lnTo>
                      <a:pt x="168" y="24"/>
                    </a:lnTo>
                    <a:lnTo>
                      <a:pt x="175" y="30"/>
                    </a:lnTo>
                    <a:lnTo>
                      <a:pt x="182" y="37"/>
                    </a:lnTo>
                    <a:lnTo>
                      <a:pt x="188" y="45"/>
                    </a:lnTo>
                    <a:lnTo>
                      <a:pt x="193" y="53"/>
                    </a:lnTo>
                    <a:lnTo>
                      <a:pt x="198" y="62"/>
                    </a:lnTo>
                    <a:lnTo>
                      <a:pt x="201" y="71"/>
                    </a:lnTo>
                    <a:lnTo>
                      <a:pt x="203" y="82"/>
                    </a:lnTo>
                    <a:lnTo>
                      <a:pt x="205" y="91"/>
                    </a:lnTo>
                    <a:lnTo>
                      <a:pt x="206" y="102"/>
                    </a:lnTo>
                    <a:lnTo>
                      <a:pt x="206" y="10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4" name="Freeform 290"/>
              <p:cNvSpPr>
                <a:spLocks/>
              </p:cNvSpPr>
              <p:nvPr userDrawn="1"/>
            </p:nvSpPr>
            <p:spPr bwMode="auto">
              <a:xfrm>
                <a:off x="4363" y="2236"/>
                <a:ext cx="128" cy="128"/>
              </a:xfrm>
              <a:custGeom>
                <a:avLst/>
                <a:gdLst>
                  <a:gd name="T0" fmla="*/ 384 w 384"/>
                  <a:gd name="T1" fmla="*/ 192 h 384"/>
                  <a:gd name="T2" fmla="*/ 380 w 384"/>
                  <a:gd name="T3" fmla="*/ 230 h 384"/>
                  <a:gd name="T4" fmla="*/ 369 w 384"/>
                  <a:gd name="T5" fmla="*/ 267 h 384"/>
                  <a:gd name="T6" fmla="*/ 352 w 384"/>
                  <a:gd name="T7" fmla="*/ 299 h 384"/>
                  <a:gd name="T8" fmla="*/ 328 w 384"/>
                  <a:gd name="T9" fmla="*/ 327 h 384"/>
                  <a:gd name="T10" fmla="*/ 300 w 384"/>
                  <a:gd name="T11" fmla="*/ 351 h 384"/>
                  <a:gd name="T12" fmla="*/ 268 w 384"/>
                  <a:gd name="T13" fmla="*/ 369 h 384"/>
                  <a:gd name="T14" fmla="*/ 232 w 384"/>
                  <a:gd name="T15" fmla="*/ 381 h 384"/>
                  <a:gd name="T16" fmla="*/ 193 w 384"/>
                  <a:gd name="T17" fmla="*/ 384 h 384"/>
                  <a:gd name="T18" fmla="*/ 174 w 384"/>
                  <a:gd name="T19" fmla="*/ 384 h 384"/>
                  <a:gd name="T20" fmla="*/ 136 w 384"/>
                  <a:gd name="T21" fmla="*/ 376 h 384"/>
                  <a:gd name="T22" fmla="*/ 101 w 384"/>
                  <a:gd name="T23" fmla="*/ 362 h 384"/>
                  <a:gd name="T24" fmla="*/ 71 w 384"/>
                  <a:gd name="T25" fmla="*/ 342 h 384"/>
                  <a:gd name="T26" fmla="*/ 44 w 384"/>
                  <a:gd name="T27" fmla="*/ 317 h 384"/>
                  <a:gd name="T28" fmla="*/ 24 w 384"/>
                  <a:gd name="T29" fmla="*/ 286 h 384"/>
                  <a:gd name="T30" fmla="*/ 9 w 384"/>
                  <a:gd name="T31" fmla="*/ 251 h 384"/>
                  <a:gd name="T32" fmla="*/ 2 w 384"/>
                  <a:gd name="T33" fmla="*/ 214 h 384"/>
                  <a:gd name="T34" fmla="*/ 0 w 384"/>
                  <a:gd name="T35" fmla="*/ 194 h 384"/>
                  <a:gd name="T36" fmla="*/ 4 w 384"/>
                  <a:gd name="T37" fmla="*/ 156 h 384"/>
                  <a:gd name="T38" fmla="*/ 15 w 384"/>
                  <a:gd name="T39" fmla="*/ 119 h 384"/>
                  <a:gd name="T40" fmla="*/ 31 w 384"/>
                  <a:gd name="T41" fmla="*/ 87 h 384"/>
                  <a:gd name="T42" fmla="*/ 55 w 384"/>
                  <a:gd name="T43" fmla="*/ 59 h 384"/>
                  <a:gd name="T44" fmla="*/ 84 w 384"/>
                  <a:gd name="T45" fmla="*/ 35 h 384"/>
                  <a:gd name="T46" fmla="*/ 116 w 384"/>
                  <a:gd name="T47" fmla="*/ 17 h 384"/>
                  <a:gd name="T48" fmla="*/ 151 w 384"/>
                  <a:gd name="T49" fmla="*/ 5 h 384"/>
                  <a:gd name="T50" fmla="*/ 191 w 384"/>
                  <a:gd name="T51" fmla="*/ 0 h 384"/>
                  <a:gd name="T52" fmla="*/ 210 w 384"/>
                  <a:gd name="T53" fmla="*/ 2 h 384"/>
                  <a:gd name="T54" fmla="*/ 248 w 384"/>
                  <a:gd name="T55" fmla="*/ 9 h 384"/>
                  <a:gd name="T56" fmla="*/ 282 w 384"/>
                  <a:gd name="T57" fmla="*/ 23 h 384"/>
                  <a:gd name="T58" fmla="*/ 313 w 384"/>
                  <a:gd name="T59" fmla="*/ 44 h 384"/>
                  <a:gd name="T60" fmla="*/ 339 w 384"/>
                  <a:gd name="T61" fmla="*/ 69 h 384"/>
                  <a:gd name="T62" fmla="*/ 359 w 384"/>
                  <a:gd name="T63" fmla="*/ 100 h 384"/>
                  <a:gd name="T64" fmla="*/ 375 w 384"/>
                  <a:gd name="T65" fmla="*/ 135 h 384"/>
                  <a:gd name="T66" fmla="*/ 383 w 384"/>
                  <a:gd name="T67" fmla="*/ 172 h 384"/>
                  <a:gd name="T68" fmla="*/ 384 w 384"/>
                  <a:gd name="T69" fmla="*/ 192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84" h="384">
                    <a:moveTo>
                      <a:pt x="384" y="192"/>
                    </a:moveTo>
                    <a:lnTo>
                      <a:pt x="384" y="192"/>
                    </a:lnTo>
                    <a:lnTo>
                      <a:pt x="383" y="211"/>
                    </a:lnTo>
                    <a:lnTo>
                      <a:pt x="380" y="230"/>
                    </a:lnTo>
                    <a:lnTo>
                      <a:pt x="376" y="249"/>
                    </a:lnTo>
                    <a:lnTo>
                      <a:pt x="369" y="267"/>
                    </a:lnTo>
                    <a:lnTo>
                      <a:pt x="362" y="283"/>
                    </a:lnTo>
                    <a:lnTo>
                      <a:pt x="352" y="299"/>
                    </a:lnTo>
                    <a:lnTo>
                      <a:pt x="340" y="314"/>
                    </a:lnTo>
                    <a:lnTo>
                      <a:pt x="328" y="327"/>
                    </a:lnTo>
                    <a:lnTo>
                      <a:pt x="315" y="340"/>
                    </a:lnTo>
                    <a:lnTo>
                      <a:pt x="300" y="351"/>
                    </a:lnTo>
                    <a:lnTo>
                      <a:pt x="285" y="361"/>
                    </a:lnTo>
                    <a:lnTo>
                      <a:pt x="268" y="369"/>
                    </a:lnTo>
                    <a:lnTo>
                      <a:pt x="250" y="376"/>
                    </a:lnTo>
                    <a:lnTo>
                      <a:pt x="232" y="381"/>
                    </a:lnTo>
                    <a:lnTo>
                      <a:pt x="213" y="383"/>
                    </a:lnTo>
                    <a:lnTo>
                      <a:pt x="193" y="384"/>
                    </a:lnTo>
                    <a:lnTo>
                      <a:pt x="193" y="384"/>
                    </a:lnTo>
                    <a:lnTo>
                      <a:pt x="174" y="384"/>
                    </a:lnTo>
                    <a:lnTo>
                      <a:pt x="155" y="381"/>
                    </a:lnTo>
                    <a:lnTo>
                      <a:pt x="136" y="376"/>
                    </a:lnTo>
                    <a:lnTo>
                      <a:pt x="118" y="370"/>
                    </a:lnTo>
                    <a:lnTo>
                      <a:pt x="101" y="362"/>
                    </a:lnTo>
                    <a:lnTo>
                      <a:pt x="86" y="353"/>
                    </a:lnTo>
                    <a:lnTo>
                      <a:pt x="71" y="342"/>
                    </a:lnTo>
                    <a:lnTo>
                      <a:pt x="57" y="330"/>
                    </a:lnTo>
                    <a:lnTo>
                      <a:pt x="44" y="317"/>
                    </a:lnTo>
                    <a:lnTo>
                      <a:pt x="34" y="301"/>
                    </a:lnTo>
                    <a:lnTo>
                      <a:pt x="24" y="286"/>
                    </a:lnTo>
                    <a:lnTo>
                      <a:pt x="16" y="269"/>
                    </a:lnTo>
                    <a:lnTo>
                      <a:pt x="9" y="251"/>
                    </a:lnTo>
                    <a:lnTo>
                      <a:pt x="4" y="233"/>
                    </a:lnTo>
                    <a:lnTo>
                      <a:pt x="2" y="214"/>
                    </a:lnTo>
                    <a:lnTo>
                      <a:pt x="0" y="194"/>
                    </a:lnTo>
                    <a:lnTo>
                      <a:pt x="0" y="194"/>
                    </a:lnTo>
                    <a:lnTo>
                      <a:pt x="0" y="175"/>
                    </a:lnTo>
                    <a:lnTo>
                      <a:pt x="4" y="156"/>
                    </a:lnTo>
                    <a:lnTo>
                      <a:pt x="8" y="137"/>
                    </a:lnTo>
                    <a:lnTo>
                      <a:pt x="15" y="119"/>
                    </a:lnTo>
                    <a:lnTo>
                      <a:pt x="22" y="103"/>
                    </a:lnTo>
                    <a:lnTo>
                      <a:pt x="31" y="87"/>
                    </a:lnTo>
                    <a:lnTo>
                      <a:pt x="43" y="72"/>
                    </a:lnTo>
                    <a:lnTo>
                      <a:pt x="55" y="59"/>
                    </a:lnTo>
                    <a:lnTo>
                      <a:pt x="68" y="46"/>
                    </a:lnTo>
                    <a:lnTo>
                      <a:pt x="84" y="35"/>
                    </a:lnTo>
                    <a:lnTo>
                      <a:pt x="99" y="25"/>
                    </a:lnTo>
                    <a:lnTo>
                      <a:pt x="116" y="17"/>
                    </a:lnTo>
                    <a:lnTo>
                      <a:pt x="134" y="10"/>
                    </a:lnTo>
                    <a:lnTo>
                      <a:pt x="151" y="5"/>
                    </a:lnTo>
                    <a:lnTo>
                      <a:pt x="170" y="2"/>
                    </a:lnTo>
                    <a:lnTo>
                      <a:pt x="191" y="0"/>
                    </a:lnTo>
                    <a:lnTo>
                      <a:pt x="191" y="0"/>
                    </a:lnTo>
                    <a:lnTo>
                      <a:pt x="210" y="2"/>
                    </a:lnTo>
                    <a:lnTo>
                      <a:pt x="229" y="5"/>
                    </a:lnTo>
                    <a:lnTo>
                      <a:pt x="248" y="9"/>
                    </a:lnTo>
                    <a:lnTo>
                      <a:pt x="265" y="16"/>
                    </a:lnTo>
                    <a:lnTo>
                      <a:pt x="282" y="23"/>
                    </a:lnTo>
                    <a:lnTo>
                      <a:pt x="298" y="33"/>
                    </a:lnTo>
                    <a:lnTo>
                      <a:pt x="313" y="44"/>
                    </a:lnTo>
                    <a:lnTo>
                      <a:pt x="326" y="56"/>
                    </a:lnTo>
                    <a:lnTo>
                      <a:pt x="339" y="69"/>
                    </a:lnTo>
                    <a:lnTo>
                      <a:pt x="350" y="85"/>
                    </a:lnTo>
                    <a:lnTo>
                      <a:pt x="359" y="100"/>
                    </a:lnTo>
                    <a:lnTo>
                      <a:pt x="368" y="117"/>
                    </a:lnTo>
                    <a:lnTo>
                      <a:pt x="375" y="135"/>
                    </a:lnTo>
                    <a:lnTo>
                      <a:pt x="380" y="153"/>
                    </a:lnTo>
                    <a:lnTo>
                      <a:pt x="383" y="172"/>
                    </a:lnTo>
                    <a:lnTo>
                      <a:pt x="384" y="192"/>
                    </a:lnTo>
                    <a:lnTo>
                      <a:pt x="384" y="192"/>
                    </a:lnTo>
                    <a:close/>
                  </a:path>
                </a:pathLst>
              </a:cu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5" name="Freeform 291"/>
              <p:cNvSpPr>
                <a:spLocks/>
              </p:cNvSpPr>
              <p:nvPr userDrawn="1"/>
            </p:nvSpPr>
            <p:spPr bwMode="auto">
              <a:xfrm>
                <a:off x="4393" y="2267"/>
                <a:ext cx="68" cy="68"/>
              </a:xfrm>
              <a:custGeom>
                <a:avLst/>
                <a:gdLst>
                  <a:gd name="T0" fmla="*/ 204 w 204"/>
                  <a:gd name="T1" fmla="*/ 101 h 204"/>
                  <a:gd name="T2" fmla="*/ 203 w 204"/>
                  <a:gd name="T3" fmla="*/ 122 h 204"/>
                  <a:gd name="T4" fmla="*/ 197 w 204"/>
                  <a:gd name="T5" fmla="*/ 141 h 204"/>
                  <a:gd name="T6" fmla="*/ 187 w 204"/>
                  <a:gd name="T7" fmla="*/ 159 h 204"/>
                  <a:gd name="T8" fmla="*/ 175 w 204"/>
                  <a:gd name="T9" fmla="*/ 173 h 204"/>
                  <a:gd name="T10" fmla="*/ 160 w 204"/>
                  <a:gd name="T11" fmla="*/ 186 h 204"/>
                  <a:gd name="T12" fmla="*/ 142 w 204"/>
                  <a:gd name="T13" fmla="*/ 196 h 204"/>
                  <a:gd name="T14" fmla="*/ 123 w 204"/>
                  <a:gd name="T15" fmla="*/ 202 h 204"/>
                  <a:gd name="T16" fmla="*/ 103 w 204"/>
                  <a:gd name="T17" fmla="*/ 204 h 204"/>
                  <a:gd name="T18" fmla="*/ 92 w 204"/>
                  <a:gd name="T19" fmla="*/ 204 h 204"/>
                  <a:gd name="T20" fmla="*/ 72 w 204"/>
                  <a:gd name="T21" fmla="*/ 199 h 204"/>
                  <a:gd name="T22" fmla="*/ 54 w 204"/>
                  <a:gd name="T23" fmla="*/ 192 h 204"/>
                  <a:gd name="T24" fmla="*/ 38 w 204"/>
                  <a:gd name="T25" fmla="*/ 182 h 204"/>
                  <a:gd name="T26" fmla="*/ 23 w 204"/>
                  <a:gd name="T27" fmla="*/ 167 h 204"/>
                  <a:gd name="T28" fmla="*/ 13 w 204"/>
                  <a:gd name="T29" fmla="*/ 152 h 204"/>
                  <a:gd name="T30" fmla="*/ 4 w 204"/>
                  <a:gd name="T31" fmla="*/ 133 h 204"/>
                  <a:gd name="T32" fmla="*/ 0 w 204"/>
                  <a:gd name="T33" fmla="*/ 113 h 204"/>
                  <a:gd name="T34" fmla="*/ 0 w 204"/>
                  <a:gd name="T35" fmla="*/ 103 h 204"/>
                  <a:gd name="T36" fmla="*/ 1 w 204"/>
                  <a:gd name="T37" fmla="*/ 82 h 204"/>
                  <a:gd name="T38" fmla="*/ 7 w 204"/>
                  <a:gd name="T39" fmla="*/ 63 h 204"/>
                  <a:gd name="T40" fmla="*/ 16 w 204"/>
                  <a:gd name="T41" fmla="*/ 45 h 204"/>
                  <a:gd name="T42" fmla="*/ 29 w 204"/>
                  <a:gd name="T43" fmla="*/ 29 h 204"/>
                  <a:gd name="T44" fmla="*/ 44 w 204"/>
                  <a:gd name="T45" fmla="*/ 18 h 204"/>
                  <a:gd name="T46" fmla="*/ 61 w 204"/>
                  <a:gd name="T47" fmla="*/ 8 h 204"/>
                  <a:gd name="T48" fmla="*/ 80 w 204"/>
                  <a:gd name="T49" fmla="*/ 2 h 204"/>
                  <a:gd name="T50" fmla="*/ 101 w 204"/>
                  <a:gd name="T51" fmla="*/ 0 h 204"/>
                  <a:gd name="T52" fmla="*/ 111 w 204"/>
                  <a:gd name="T53" fmla="*/ 0 h 204"/>
                  <a:gd name="T54" fmla="*/ 131 w 204"/>
                  <a:gd name="T55" fmla="*/ 3 h 204"/>
                  <a:gd name="T56" fmla="*/ 151 w 204"/>
                  <a:gd name="T57" fmla="*/ 12 h 204"/>
                  <a:gd name="T58" fmla="*/ 166 w 204"/>
                  <a:gd name="T59" fmla="*/ 22 h 204"/>
                  <a:gd name="T60" fmla="*/ 180 w 204"/>
                  <a:gd name="T61" fmla="*/ 35 h 204"/>
                  <a:gd name="T62" fmla="*/ 192 w 204"/>
                  <a:gd name="T63" fmla="*/ 52 h 204"/>
                  <a:gd name="T64" fmla="*/ 199 w 204"/>
                  <a:gd name="T65" fmla="*/ 71 h 204"/>
                  <a:gd name="T66" fmla="*/ 204 w 204"/>
                  <a:gd name="T67" fmla="*/ 90 h 204"/>
                  <a:gd name="T68" fmla="*/ 204 w 204"/>
                  <a:gd name="T69" fmla="*/ 101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04" h="204">
                    <a:moveTo>
                      <a:pt x="204" y="101"/>
                    </a:moveTo>
                    <a:lnTo>
                      <a:pt x="204" y="101"/>
                    </a:lnTo>
                    <a:lnTo>
                      <a:pt x="204" y="112"/>
                    </a:lnTo>
                    <a:lnTo>
                      <a:pt x="203" y="122"/>
                    </a:lnTo>
                    <a:lnTo>
                      <a:pt x="200" y="132"/>
                    </a:lnTo>
                    <a:lnTo>
                      <a:pt x="197" y="141"/>
                    </a:lnTo>
                    <a:lnTo>
                      <a:pt x="192" y="150"/>
                    </a:lnTo>
                    <a:lnTo>
                      <a:pt x="187" y="159"/>
                    </a:lnTo>
                    <a:lnTo>
                      <a:pt x="181" y="166"/>
                    </a:lnTo>
                    <a:lnTo>
                      <a:pt x="175" y="173"/>
                    </a:lnTo>
                    <a:lnTo>
                      <a:pt x="167" y="180"/>
                    </a:lnTo>
                    <a:lnTo>
                      <a:pt x="160" y="186"/>
                    </a:lnTo>
                    <a:lnTo>
                      <a:pt x="152" y="191"/>
                    </a:lnTo>
                    <a:lnTo>
                      <a:pt x="142" y="196"/>
                    </a:lnTo>
                    <a:lnTo>
                      <a:pt x="133" y="199"/>
                    </a:lnTo>
                    <a:lnTo>
                      <a:pt x="123" y="202"/>
                    </a:lnTo>
                    <a:lnTo>
                      <a:pt x="114" y="204"/>
                    </a:lnTo>
                    <a:lnTo>
                      <a:pt x="103" y="204"/>
                    </a:lnTo>
                    <a:lnTo>
                      <a:pt x="103" y="204"/>
                    </a:lnTo>
                    <a:lnTo>
                      <a:pt x="92" y="204"/>
                    </a:lnTo>
                    <a:lnTo>
                      <a:pt x="82" y="203"/>
                    </a:lnTo>
                    <a:lnTo>
                      <a:pt x="72" y="199"/>
                    </a:lnTo>
                    <a:lnTo>
                      <a:pt x="63" y="197"/>
                    </a:lnTo>
                    <a:lnTo>
                      <a:pt x="54" y="192"/>
                    </a:lnTo>
                    <a:lnTo>
                      <a:pt x="45" y="188"/>
                    </a:lnTo>
                    <a:lnTo>
                      <a:pt x="38" y="182"/>
                    </a:lnTo>
                    <a:lnTo>
                      <a:pt x="30" y="175"/>
                    </a:lnTo>
                    <a:lnTo>
                      <a:pt x="23" y="167"/>
                    </a:lnTo>
                    <a:lnTo>
                      <a:pt x="17" y="160"/>
                    </a:lnTo>
                    <a:lnTo>
                      <a:pt x="13" y="152"/>
                    </a:lnTo>
                    <a:lnTo>
                      <a:pt x="8" y="142"/>
                    </a:lnTo>
                    <a:lnTo>
                      <a:pt x="4" y="133"/>
                    </a:lnTo>
                    <a:lnTo>
                      <a:pt x="2" y="123"/>
                    </a:lnTo>
                    <a:lnTo>
                      <a:pt x="0" y="113"/>
                    </a:lnTo>
                    <a:lnTo>
                      <a:pt x="0" y="103"/>
                    </a:lnTo>
                    <a:lnTo>
                      <a:pt x="0" y="103"/>
                    </a:lnTo>
                    <a:lnTo>
                      <a:pt x="0" y="93"/>
                    </a:lnTo>
                    <a:lnTo>
                      <a:pt x="1" y="82"/>
                    </a:lnTo>
                    <a:lnTo>
                      <a:pt x="3" y="72"/>
                    </a:lnTo>
                    <a:lnTo>
                      <a:pt x="7" y="63"/>
                    </a:lnTo>
                    <a:lnTo>
                      <a:pt x="11" y="53"/>
                    </a:lnTo>
                    <a:lnTo>
                      <a:pt x="16" y="45"/>
                    </a:lnTo>
                    <a:lnTo>
                      <a:pt x="22" y="38"/>
                    </a:lnTo>
                    <a:lnTo>
                      <a:pt x="29" y="29"/>
                    </a:lnTo>
                    <a:lnTo>
                      <a:pt x="36" y="24"/>
                    </a:lnTo>
                    <a:lnTo>
                      <a:pt x="44" y="18"/>
                    </a:lnTo>
                    <a:lnTo>
                      <a:pt x="52" y="12"/>
                    </a:lnTo>
                    <a:lnTo>
                      <a:pt x="61" y="8"/>
                    </a:lnTo>
                    <a:lnTo>
                      <a:pt x="71" y="5"/>
                    </a:lnTo>
                    <a:lnTo>
                      <a:pt x="80" y="2"/>
                    </a:lnTo>
                    <a:lnTo>
                      <a:pt x="91" y="0"/>
                    </a:lnTo>
                    <a:lnTo>
                      <a:pt x="101" y="0"/>
                    </a:lnTo>
                    <a:lnTo>
                      <a:pt x="101" y="0"/>
                    </a:lnTo>
                    <a:lnTo>
                      <a:pt x="111" y="0"/>
                    </a:lnTo>
                    <a:lnTo>
                      <a:pt x="122" y="1"/>
                    </a:lnTo>
                    <a:lnTo>
                      <a:pt x="131" y="3"/>
                    </a:lnTo>
                    <a:lnTo>
                      <a:pt x="141" y="7"/>
                    </a:lnTo>
                    <a:lnTo>
                      <a:pt x="151" y="12"/>
                    </a:lnTo>
                    <a:lnTo>
                      <a:pt x="159" y="16"/>
                    </a:lnTo>
                    <a:lnTo>
                      <a:pt x="166" y="22"/>
                    </a:lnTo>
                    <a:lnTo>
                      <a:pt x="174" y="28"/>
                    </a:lnTo>
                    <a:lnTo>
                      <a:pt x="180" y="35"/>
                    </a:lnTo>
                    <a:lnTo>
                      <a:pt x="186" y="44"/>
                    </a:lnTo>
                    <a:lnTo>
                      <a:pt x="192" y="52"/>
                    </a:lnTo>
                    <a:lnTo>
                      <a:pt x="196" y="62"/>
                    </a:lnTo>
                    <a:lnTo>
                      <a:pt x="199" y="71"/>
                    </a:lnTo>
                    <a:lnTo>
                      <a:pt x="202" y="81"/>
                    </a:lnTo>
                    <a:lnTo>
                      <a:pt x="204" y="90"/>
                    </a:lnTo>
                    <a:lnTo>
                      <a:pt x="204" y="101"/>
                    </a:lnTo>
                    <a:lnTo>
                      <a:pt x="204" y="10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6" name="Rectangle 292"/>
              <p:cNvSpPr>
                <a:spLocks noChangeArrowheads="1"/>
              </p:cNvSpPr>
              <p:nvPr userDrawn="1"/>
            </p:nvSpPr>
            <p:spPr bwMode="auto">
              <a:xfrm>
                <a:off x="1298" y="1549"/>
                <a:ext cx="10" cy="101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7" name="Rectangle 293"/>
              <p:cNvSpPr>
                <a:spLocks noChangeArrowheads="1"/>
              </p:cNvSpPr>
              <p:nvPr userDrawn="1"/>
            </p:nvSpPr>
            <p:spPr bwMode="auto">
              <a:xfrm>
                <a:off x="1265" y="1633"/>
                <a:ext cx="76" cy="38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8" name="Freeform 294"/>
              <p:cNvSpPr>
                <a:spLocks/>
              </p:cNvSpPr>
              <p:nvPr userDrawn="1"/>
            </p:nvSpPr>
            <p:spPr bwMode="auto">
              <a:xfrm>
                <a:off x="1150" y="1654"/>
                <a:ext cx="205" cy="429"/>
              </a:xfrm>
              <a:custGeom>
                <a:avLst/>
                <a:gdLst>
                  <a:gd name="T0" fmla="*/ 302 w 616"/>
                  <a:gd name="T1" fmla="*/ 0 h 1286"/>
                  <a:gd name="T2" fmla="*/ 616 w 616"/>
                  <a:gd name="T3" fmla="*/ 0 h 1286"/>
                  <a:gd name="T4" fmla="*/ 616 w 616"/>
                  <a:gd name="T5" fmla="*/ 1286 h 1286"/>
                  <a:gd name="T6" fmla="*/ 0 w 616"/>
                  <a:gd name="T7" fmla="*/ 1286 h 1286"/>
                  <a:gd name="T8" fmla="*/ 0 w 616"/>
                  <a:gd name="T9" fmla="*/ 435 h 1286"/>
                  <a:gd name="T10" fmla="*/ 302 w 616"/>
                  <a:gd name="T11" fmla="*/ 0 h 1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16" h="1286">
                    <a:moveTo>
                      <a:pt x="302" y="0"/>
                    </a:moveTo>
                    <a:lnTo>
                      <a:pt x="616" y="0"/>
                    </a:lnTo>
                    <a:lnTo>
                      <a:pt x="616" y="1286"/>
                    </a:lnTo>
                    <a:lnTo>
                      <a:pt x="0" y="1286"/>
                    </a:lnTo>
                    <a:lnTo>
                      <a:pt x="0" y="435"/>
                    </a:lnTo>
                    <a:lnTo>
                      <a:pt x="302" y="0"/>
                    </a:lnTo>
                    <a:close/>
                  </a:path>
                </a:pathLst>
              </a:cu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9" name="Rectangle 295"/>
              <p:cNvSpPr>
                <a:spLocks noChangeArrowheads="1"/>
              </p:cNvSpPr>
              <p:nvPr userDrawn="1"/>
            </p:nvSpPr>
            <p:spPr bwMode="auto">
              <a:xfrm>
                <a:off x="1309" y="1694"/>
                <a:ext cx="15" cy="296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0" name="Rectangle 296"/>
              <p:cNvSpPr>
                <a:spLocks noChangeArrowheads="1"/>
              </p:cNvSpPr>
              <p:nvPr userDrawn="1"/>
            </p:nvSpPr>
            <p:spPr bwMode="auto">
              <a:xfrm>
                <a:off x="1277" y="1694"/>
                <a:ext cx="15" cy="296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1" name="Rectangle 297"/>
              <p:cNvSpPr>
                <a:spLocks noChangeArrowheads="1"/>
              </p:cNvSpPr>
              <p:nvPr userDrawn="1"/>
            </p:nvSpPr>
            <p:spPr bwMode="auto">
              <a:xfrm>
                <a:off x="1245" y="1694"/>
                <a:ext cx="15" cy="296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2" name="Rectangle 298"/>
              <p:cNvSpPr>
                <a:spLocks noChangeArrowheads="1"/>
              </p:cNvSpPr>
              <p:nvPr userDrawn="1"/>
            </p:nvSpPr>
            <p:spPr bwMode="auto">
              <a:xfrm>
                <a:off x="1213" y="1760"/>
                <a:ext cx="15" cy="230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3" name="Rectangle 299"/>
              <p:cNvSpPr>
                <a:spLocks noChangeArrowheads="1"/>
              </p:cNvSpPr>
              <p:nvPr userDrawn="1"/>
            </p:nvSpPr>
            <p:spPr bwMode="auto">
              <a:xfrm>
                <a:off x="1181" y="1809"/>
                <a:ext cx="15" cy="181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4" name="Rectangle 300"/>
              <p:cNvSpPr>
                <a:spLocks noChangeArrowheads="1"/>
              </p:cNvSpPr>
              <p:nvPr userDrawn="1"/>
            </p:nvSpPr>
            <p:spPr bwMode="auto">
              <a:xfrm>
                <a:off x="1114" y="2010"/>
                <a:ext cx="277" cy="280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5" name="Rectangle 301"/>
              <p:cNvSpPr>
                <a:spLocks noChangeArrowheads="1"/>
              </p:cNvSpPr>
              <p:nvPr userDrawn="1"/>
            </p:nvSpPr>
            <p:spPr bwMode="auto">
              <a:xfrm>
                <a:off x="1151" y="2044"/>
                <a:ext cx="31" cy="30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6" name="Rectangle 302"/>
              <p:cNvSpPr>
                <a:spLocks noChangeArrowheads="1"/>
              </p:cNvSpPr>
              <p:nvPr userDrawn="1"/>
            </p:nvSpPr>
            <p:spPr bwMode="auto">
              <a:xfrm>
                <a:off x="1209" y="2044"/>
                <a:ext cx="30" cy="30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7" name="Rectangle 303"/>
              <p:cNvSpPr>
                <a:spLocks noChangeArrowheads="1"/>
              </p:cNvSpPr>
              <p:nvPr userDrawn="1"/>
            </p:nvSpPr>
            <p:spPr bwMode="auto">
              <a:xfrm>
                <a:off x="1266" y="2044"/>
                <a:ext cx="31" cy="30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8" name="Rectangle 304"/>
              <p:cNvSpPr>
                <a:spLocks noChangeArrowheads="1"/>
              </p:cNvSpPr>
              <p:nvPr userDrawn="1"/>
            </p:nvSpPr>
            <p:spPr bwMode="auto">
              <a:xfrm>
                <a:off x="1324" y="2044"/>
                <a:ext cx="30" cy="30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9" name="Rectangle 305"/>
              <p:cNvSpPr>
                <a:spLocks noChangeArrowheads="1"/>
              </p:cNvSpPr>
              <p:nvPr userDrawn="1"/>
            </p:nvSpPr>
            <p:spPr bwMode="auto">
              <a:xfrm>
                <a:off x="1151" y="2101"/>
                <a:ext cx="31" cy="30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0" name="Rectangle 306"/>
              <p:cNvSpPr>
                <a:spLocks noChangeArrowheads="1"/>
              </p:cNvSpPr>
              <p:nvPr userDrawn="1"/>
            </p:nvSpPr>
            <p:spPr bwMode="auto">
              <a:xfrm>
                <a:off x="1209" y="2101"/>
                <a:ext cx="30" cy="30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1" name="Rectangle 307"/>
              <p:cNvSpPr>
                <a:spLocks noChangeArrowheads="1"/>
              </p:cNvSpPr>
              <p:nvPr userDrawn="1"/>
            </p:nvSpPr>
            <p:spPr bwMode="auto">
              <a:xfrm>
                <a:off x="1266" y="2101"/>
                <a:ext cx="31" cy="30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2" name="Rectangle 308"/>
              <p:cNvSpPr>
                <a:spLocks noChangeArrowheads="1"/>
              </p:cNvSpPr>
              <p:nvPr userDrawn="1"/>
            </p:nvSpPr>
            <p:spPr bwMode="auto">
              <a:xfrm>
                <a:off x="1324" y="2101"/>
                <a:ext cx="30" cy="30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3" name="Rectangle 309"/>
              <p:cNvSpPr>
                <a:spLocks noChangeArrowheads="1"/>
              </p:cNvSpPr>
              <p:nvPr userDrawn="1"/>
            </p:nvSpPr>
            <p:spPr bwMode="auto">
              <a:xfrm>
                <a:off x="1151" y="2158"/>
                <a:ext cx="31" cy="31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4" name="Rectangle 310"/>
              <p:cNvSpPr>
                <a:spLocks noChangeArrowheads="1"/>
              </p:cNvSpPr>
              <p:nvPr userDrawn="1"/>
            </p:nvSpPr>
            <p:spPr bwMode="auto">
              <a:xfrm>
                <a:off x="1209" y="2158"/>
                <a:ext cx="30" cy="31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5" name="Rectangle 311"/>
              <p:cNvSpPr>
                <a:spLocks noChangeArrowheads="1"/>
              </p:cNvSpPr>
              <p:nvPr userDrawn="1"/>
            </p:nvSpPr>
            <p:spPr bwMode="auto">
              <a:xfrm>
                <a:off x="1266" y="2158"/>
                <a:ext cx="31" cy="31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6" name="Rectangle 312"/>
              <p:cNvSpPr>
                <a:spLocks noChangeArrowheads="1"/>
              </p:cNvSpPr>
              <p:nvPr userDrawn="1"/>
            </p:nvSpPr>
            <p:spPr bwMode="auto">
              <a:xfrm>
                <a:off x="1324" y="2158"/>
                <a:ext cx="30" cy="31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7" name="Rectangle 313"/>
              <p:cNvSpPr>
                <a:spLocks noChangeArrowheads="1"/>
              </p:cNvSpPr>
              <p:nvPr userDrawn="1"/>
            </p:nvSpPr>
            <p:spPr bwMode="auto">
              <a:xfrm>
                <a:off x="1151" y="2216"/>
                <a:ext cx="31" cy="30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8" name="Rectangle 314"/>
              <p:cNvSpPr>
                <a:spLocks noChangeArrowheads="1"/>
              </p:cNvSpPr>
              <p:nvPr userDrawn="1"/>
            </p:nvSpPr>
            <p:spPr bwMode="auto">
              <a:xfrm>
                <a:off x="1209" y="2216"/>
                <a:ext cx="30" cy="30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9" name="Rectangle 315"/>
              <p:cNvSpPr>
                <a:spLocks noChangeArrowheads="1"/>
              </p:cNvSpPr>
              <p:nvPr userDrawn="1"/>
            </p:nvSpPr>
            <p:spPr bwMode="auto">
              <a:xfrm>
                <a:off x="1266" y="2216"/>
                <a:ext cx="31" cy="30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0" name="Rectangle 316"/>
              <p:cNvSpPr>
                <a:spLocks noChangeArrowheads="1"/>
              </p:cNvSpPr>
              <p:nvPr userDrawn="1"/>
            </p:nvSpPr>
            <p:spPr bwMode="auto">
              <a:xfrm>
                <a:off x="1324" y="2216"/>
                <a:ext cx="30" cy="30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1" name="Freeform 317"/>
              <p:cNvSpPr>
                <a:spLocks/>
              </p:cNvSpPr>
              <p:nvPr userDrawn="1"/>
            </p:nvSpPr>
            <p:spPr bwMode="auto">
              <a:xfrm>
                <a:off x="884" y="1452"/>
                <a:ext cx="103" cy="61"/>
              </a:xfrm>
              <a:custGeom>
                <a:avLst/>
                <a:gdLst>
                  <a:gd name="T0" fmla="*/ 309 w 309"/>
                  <a:gd name="T1" fmla="*/ 182 h 182"/>
                  <a:gd name="T2" fmla="*/ 309 w 309"/>
                  <a:gd name="T3" fmla="*/ 182 h 182"/>
                  <a:gd name="T4" fmla="*/ 309 w 309"/>
                  <a:gd name="T5" fmla="*/ 164 h 182"/>
                  <a:gd name="T6" fmla="*/ 307 w 309"/>
                  <a:gd name="T7" fmla="*/ 145 h 182"/>
                  <a:gd name="T8" fmla="*/ 303 w 309"/>
                  <a:gd name="T9" fmla="*/ 128 h 182"/>
                  <a:gd name="T10" fmla="*/ 298 w 309"/>
                  <a:gd name="T11" fmla="*/ 112 h 182"/>
                  <a:gd name="T12" fmla="*/ 292 w 309"/>
                  <a:gd name="T13" fmla="*/ 95 h 182"/>
                  <a:gd name="T14" fmla="*/ 283 w 309"/>
                  <a:gd name="T15" fmla="*/ 81 h 182"/>
                  <a:gd name="T16" fmla="*/ 275 w 309"/>
                  <a:gd name="T17" fmla="*/ 66 h 182"/>
                  <a:gd name="T18" fmla="*/ 264 w 309"/>
                  <a:gd name="T19" fmla="*/ 53 h 182"/>
                  <a:gd name="T20" fmla="*/ 254 w 309"/>
                  <a:gd name="T21" fmla="*/ 41 h 182"/>
                  <a:gd name="T22" fmla="*/ 242 w 309"/>
                  <a:gd name="T23" fmla="*/ 31 h 182"/>
                  <a:gd name="T24" fmla="*/ 229 w 309"/>
                  <a:gd name="T25" fmla="*/ 21 h 182"/>
                  <a:gd name="T26" fmla="*/ 216 w 309"/>
                  <a:gd name="T27" fmla="*/ 14 h 182"/>
                  <a:gd name="T28" fmla="*/ 201 w 309"/>
                  <a:gd name="T29" fmla="*/ 8 h 182"/>
                  <a:gd name="T30" fmla="*/ 186 w 309"/>
                  <a:gd name="T31" fmla="*/ 3 h 182"/>
                  <a:gd name="T32" fmla="*/ 170 w 309"/>
                  <a:gd name="T33" fmla="*/ 1 h 182"/>
                  <a:gd name="T34" fmla="*/ 155 w 309"/>
                  <a:gd name="T35" fmla="*/ 0 h 182"/>
                  <a:gd name="T36" fmla="*/ 155 w 309"/>
                  <a:gd name="T37" fmla="*/ 0 h 182"/>
                  <a:gd name="T38" fmla="*/ 139 w 309"/>
                  <a:gd name="T39" fmla="*/ 1 h 182"/>
                  <a:gd name="T40" fmla="*/ 124 w 309"/>
                  <a:gd name="T41" fmla="*/ 3 h 182"/>
                  <a:gd name="T42" fmla="*/ 109 w 309"/>
                  <a:gd name="T43" fmla="*/ 8 h 182"/>
                  <a:gd name="T44" fmla="*/ 94 w 309"/>
                  <a:gd name="T45" fmla="*/ 14 h 182"/>
                  <a:gd name="T46" fmla="*/ 81 w 309"/>
                  <a:gd name="T47" fmla="*/ 21 h 182"/>
                  <a:gd name="T48" fmla="*/ 68 w 309"/>
                  <a:gd name="T49" fmla="*/ 31 h 182"/>
                  <a:gd name="T50" fmla="*/ 56 w 309"/>
                  <a:gd name="T51" fmla="*/ 41 h 182"/>
                  <a:gd name="T52" fmla="*/ 46 w 309"/>
                  <a:gd name="T53" fmla="*/ 53 h 182"/>
                  <a:gd name="T54" fmla="*/ 36 w 309"/>
                  <a:gd name="T55" fmla="*/ 66 h 182"/>
                  <a:gd name="T56" fmla="*/ 26 w 309"/>
                  <a:gd name="T57" fmla="*/ 81 h 182"/>
                  <a:gd name="T58" fmla="*/ 19 w 309"/>
                  <a:gd name="T59" fmla="*/ 95 h 182"/>
                  <a:gd name="T60" fmla="*/ 12 w 309"/>
                  <a:gd name="T61" fmla="*/ 112 h 182"/>
                  <a:gd name="T62" fmla="*/ 7 w 309"/>
                  <a:gd name="T63" fmla="*/ 128 h 182"/>
                  <a:gd name="T64" fmla="*/ 3 w 309"/>
                  <a:gd name="T65" fmla="*/ 145 h 182"/>
                  <a:gd name="T66" fmla="*/ 0 w 309"/>
                  <a:gd name="T67" fmla="*/ 164 h 182"/>
                  <a:gd name="T68" fmla="*/ 0 w 309"/>
                  <a:gd name="T69" fmla="*/ 182 h 182"/>
                  <a:gd name="T70" fmla="*/ 309 w 309"/>
                  <a:gd name="T71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309" h="182">
                    <a:moveTo>
                      <a:pt x="309" y="182"/>
                    </a:moveTo>
                    <a:lnTo>
                      <a:pt x="309" y="182"/>
                    </a:lnTo>
                    <a:lnTo>
                      <a:pt x="309" y="164"/>
                    </a:lnTo>
                    <a:lnTo>
                      <a:pt x="307" y="145"/>
                    </a:lnTo>
                    <a:lnTo>
                      <a:pt x="303" y="128"/>
                    </a:lnTo>
                    <a:lnTo>
                      <a:pt x="298" y="112"/>
                    </a:lnTo>
                    <a:lnTo>
                      <a:pt x="292" y="95"/>
                    </a:lnTo>
                    <a:lnTo>
                      <a:pt x="283" y="81"/>
                    </a:lnTo>
                    <a:lnTo>
                      <a:pt x="275" y="66"/>
                    </a:lnTo>
                    <a:lnTo>
                      <a:pt x="264" y="53"/>
                    </a:lnTo>
                    <a:lnTo>
                      <a:pt x="254" y="41"/>
                    </a:lnTo>
                    <a:lnTo>
                      <a:pt x="242" y="31"/>
                    </a:lnTo>
                    <a:lnTo>
                      <a:pt x="229" y="21"/>
                    </a:lnTo>
                    <a:lnTo>
                      <a:pt x="216" y="14"/>
                    </a:lnTo>
                    <a:lnTo>
                      <a:pt x="201" y="8"/>
                    </a:lnTo>
                    <a:lnTo>
                      <a:pt x="186" y="3"/>
                    </a:lnTo>
                    <a:lnTo>
                      <a:pt x="170" y="1"/>
                    </a:lnTo>
                    <a:lnTo>
                      <a:pt x="155" y="0"/>
                    </a:lnTo>
                    <a:lnTo>
                      <a:pt x="155" y="0"/>
                    </a:lnTo>
                    <a:lnTo>
                      <a:pt x="139" y="1"/>
                    </a:lnTo>
                    <a:lnTo>
                      <a:pt x="124" y="3"/>
                    </a:lnTo>
                    <a:lnTo>
                      <a:pt x="109" y="8"/>
                    </a:lnTo>
                    <a:lnTo>
                      <a:pt x="94" y="14"/>
                    </a:lnTo>
                    <a:lnTo>
                      <a:pt x="81" y="21"/>
                    </a:lnTo>
                    <a:lnTo>
                      <a:pt x="68" y="31"/>
                    </a:lnTo>
                    <a:lnTo>
                      <a:pt x="56" y="41"/>
                    </a:lnTo>
                    <a:lnTo>
                      <a:pt x="46" y="53"/>
                    </a:lnTo>
                    <a:lnTo>
                      <a:pt x="36" y="66"/>
                    </a:lnTo>
                    <a:lnTo>
                      <a:pt x="26" y="81"/>
                    </a:lnTo>
                    <a:lnTo>
                      <a:pt x="19" y="95"/>
                    </a:lnTo>
                    <a:lnTo>
                      <a:pt x="12" y="112"/>
                    </a:lnTo>
                    <a:lnTo>
                      <a:pt x="7" y="128"/>
                    </a:lnTo>
                    <a:lnTo>
                      <a:pt x="3" y="145"/>
                    </a:lnTo>
                    <a:lnTo>
                      <a:pt x="0" y="164"/>
                    </a:lnTo>
                    <a:lnTo>
                      <a:pt x="0" y="182"/>
                    </a:lnTo>
                    <a:lnTo>
                      <a:pt x="309" y="182"/>
                    </a:lnTo>
                    <a:close/>
                  </a:path>
                </a:pathLst>
              </a:custGeom>
              <a:solidFill>
                <a:srgbClr val="EB5A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2" name="Rectangle 318"/>
              <p:cNvSpPr>
                <a:spLocks noChangeArrowheads="1"/>
              </p:cNvSpPr>
              <p:nvPr userDrawn="1"/>
            </p:nvSpPr>
            <p:spPr bwMode="auto">
              <a:xfrm>
                <a:off x="856" y="1530"/>
                <a:ext cx="160" cy="421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3" name="Rectangle 319"/>
              <p:cNvSpPr>
                <a:spLocks noChangeArrowheads="1"/>
              </p:cNvSpPr>
              <p:nvPr userDrawn="1"/>
            </p:nvSpPr>
            <p:spPr bwMode="auto">
              <a:xfrm>
                <a:off x="829" y="1958"/>
                <a:ext cx="214" cy="332"/>
              </a:xfrm>
              <a:prstGeom prst="rect">
                <a:avLst/>
              </a:prstGeom>
              <a:solidFill>
                <a:srgbClr val="EB5A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4" name="Freeform 320"/>
              <p:cNvSpPr>
                <a:spLocks/>
              </p:cNvSpPr>
              <p:nvPr userDrawn="1"/>
            </p:nvSpPr>
            <p:spPr bwMode="auto">
              <a:xfrm>
                <a:off x="796" y="1940"/>
                <a:ext cx="280" cy="35"/>
              </a:xfrm>
              <a:custGeom>
                <a:avLst/>
                <a:gdLst>
                  <a:gd name="T0" fmla="*/ 810 w 839"/>
                  <a:gd name="T1" fmla="*/ 105 h 105"/>
                  <a:gd name="T2" fmla="*/ 28 w 839"/>
                  <a:gd name="T3" fmla="*/ 105 h 105"/>
                  <a:gd name="T4" fmla="*/ 0 w 839"/>
                  <a:gd name="T5" fmla="*/ 0 h 105"/>
                  <a:gd name="T6" fmla="*/ 839 w 839"/>
                  <a:gd name="T7" fmla="*/ 0 h 105"/>
                  <a:gd name="T8" fmla="*/ 810 w 839"/>
                  <a:gd name="T9" fmla="*/ 105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9" h="105">
                    <a:moveTo>
                      <a:pt x="810" y="105"/>
                    </a:moveTo>
                    <a:lnTo>
                      <a:pt x="28" y="105"/>
                    </a:lnTo>
                    <a:lnTo>
                      <a:pt x="0" y="0"/>
                    </a:lnTo>
                    <a:lnTo>
                      <a:pt x="839" y="0"/>
                    </a:lnTo>
                    <a:lnTo>
                      <a:pt x="810" y="105"/>
                    </a:lnTo>
                    <a:close/>
                  </a:path>
                </a:pathLst>
              </a:custGeom>
              <a:solidFill>
                <a:srgbClr val="EB5A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5" name="Rectangle 321"/>
              <p:cNvSpPr>
                <a:spLocks noChangeArrowheads="1"/>
              </p:cNvSpPr>
              <p:nvPr userDrawn="1"/>
            </p:nvSpPr>
            <p:spPr bwMode="auto">
              <a:xfrm>
                <a:off x="868" y="1494"/>
                <a:ext cx="137" cy="27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6" name="Freeform 322"/>
              <p:cNvSpPr>
                <a:spLocks/>
              </p:cNvSpPr>
              <p:nvPr userDrawn="1"/>
            </p:nvSpPr>
            <p:spPr bwMode="auto">
              <a:xfrm>
                <a:off x="838" y="1515"/>
                <a:ext cx="195" cy="21"/>
              </a:xfrm>
              <a:custGeom>
                <a:avLst/>
                <a:gdLst>
                  <a:gd name="T0" fmla="*/ 567 w 585"/>
                  <a:gd name="T1" fmla="*/ 63 h 63"/>
                  <a:gd name="T2" fmla="*/ 18 w 585"/>
                  <a:gd name="T3" fmla="*/ 63 h 63"/>
                  <a:gd name="T4" fmla="*/ 0 w 585"/>
                  <a:gd name="T5" fmla="*/ 0 h 63"/>
                  <a:gd name="T6" fmla="*/ 585 w 585"/>
                  <a:gd name="T7" fmla="*/ 0 h 63"/>
                  <a:gd name="T8" fmla="*/ 567 w 585"/>
                  <a:gd name="T9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5" h="63">
                    <a:moveTo>
                      <a:pt x="567" y="63"/>
                    </a:moveTo>
                    <a:lnTo>
                      <a:pt x="18" y="63"/>
                    </a:lnTo>
                    <a:lnTo>
                      <a:pt x="0" y="0"/>
                    </a:lnTo>
                    <a:lnTo>
                      <a:pt x="585" y="0"/>
                    </a:lnTo>
                    <a:lnTo>
                      <a:pt x="567" y="63"/>
                    </a:lnTo>
                    <a:close/>
                  </a:path>
                </a:pathLst>
              </a:custGeom>
              <a:solidFill>
                <a:srgbClr val="EB5A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7" name="Rectangle 323"/>
              <p:cNvSpPr>
                <a:spLocks noChangeArrowheads="1"/>
              </p:cNvSpPr>
              <p:nvPr userDrawn="1"/>
            </p:nvSpPr>
            <p:spPr bwMode="auto">
              <a:xfrm>
                <a:off x="885" y="1547"/>
                <a:ext cx="16" cy="384"/>
              </a:xfrm>
              <a:prstGeom prst="rect">
                <a:avLst/>
              </a:prstGeom>
              <a:solidFill>
                <a:srgbClr val="EB5A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8" name="Rectangle 324"/>
              <p:cNvSpPr>
                <a:spLocks noChangeArrowheads="1"/>
              </p:cNvSpPr>
              <p:nvPr userDrawn="1"/>
            </p:nvSpPr>
            <p:spPr bwMode="auto">
              <a:xfrm>
                <a:off x="928" y="1547"/>
                <a:ext cx="16" cy="384"/>
              </a:xfrm>
              <a:prstGeom prst="rect">
                <a:avLst/>
              </a:prstGeom>
              <a:solidFill>
                <a:srgbClr val="EB5A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9" name="Rectangle 325"/>
              <p:cNvSpPr>
                <a:spLocks noChangeArrowheads="1"/>
              </p:cNvSpPr>
              <p:nvPr userDrawn="1"/>
            </p:nvSpPr>
            <p:spPr bwMode="auto">
              <a:xfrm>
                <a:off x="971" y="1547"/>
                <a:ext cx="16" cy="384"/>
              </a:xfrm>
              <a:prstGeom prst="rect">
                <a:avLst/>
              </a:prstGeom>
              <a:solidFill>
                <a:srgbClr val="EB5A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0" name="Rectangle 326"/>
              <p:cNvSpPr>
                <a:spLocks noChangeArrowheads="1"/>
              </p:cNvSpPr>
              <p:nvPr userDrawn="1"/>
            </p:nvSpPr>
            <p:spPr bwMode="auto">
              <a:xfrm>
                <a:off x="864" y="2018"/>
                <a:ext cx="33" cy="37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1" name="Rectangle 327"/>
              <p:cNvSpPr>
                <a:spLocks noChangeArrowheads="1"/>
              </p:cNvSpPr>
              <p:nvPr userDrawn="1"/>
            </p:nvSpPr>
            <p:spPr bwMode="auto">
              <a:xfrm>
                <a:off x="920" y="2018"/>
                <a:ext cx="33" cy="37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2" name="Rectangle 328"/>
              <p:cNvSpPr>
                <a:spLocks noChangeArrowheads="1"/>
              </p:cNvSpPr>
              <p:nvPr userDrawn="1"/>
            </p:nvSpPr>
            <p:spPr bwMode="auto">
              <a:xfrm>
                <a:off x="975" y="2018"/>
                <a:ext cx="33" cy="37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3" name="Rectangle 329"/>
              <p:cNvSpPr>
                <a:spLocks noChangeArrowheads="1"/>
              </p:cNvSpPr>
              <p:nvPr userDrawn="1"/>
            </p:nvSpPr>
            <p:spPr bwMode="auto">
              <a:xfrm>
                <a:off x="864" y="2081"/>
                <a:ext cx="33" cy="37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4" name="Rectangle 330"/>
              <p:cNvSpPr>
                <a:spLocks noChangeArrowheads="1"/>
              </p:cNvSpPr>
              <p:nvPr userDrawn="1"/>
            </p:nvSpPr>
            <p:spPr bwMode="auto">
              <a:xfrm>
                <a:off x="920" y="2081"/>
                <a:ext cx="33" cy="37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5" name="Rectangle 331"/>
              <p:cNvSpPr>
                <a:spLocks noChangeArrowheads="1"/>
              </p:cNvSpPr>
              <p:nvPr userDrawn="1"/>
            </p:nvSpPr>
            <p:spPr bwMode="auto">
              <a:xfrm>
                <a:off x="975" y="2081"/>
                <a:ext cx="33" cy="37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6" name="Rectangle 332"/>
              <p:cNvSpPr>
                <a:spLocks noChangeArrowheads="1"/>
              </p:cNvSpPr>
              <p:nvPr userDrawn="1"/>
            </p:nvSpPr>
            <p:spPr bwMode="auto">
              <a:xfrm>
                <a:off x="864" y="2145"/>
                <a:ext cx="33" cy="37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7" name="Rectangle 333"/>
              <p:cNvSpPr>
                <a:spLocks noChangeArrowheads="1"/>
              </p:cNvSpPr>
              <p:nvPr userDrawn="1"/>
            </p:nvSpPr>
            <p:spPr bwMode="auto">
              <a:xfrm>
                <a:off x="920" y="2145"/>
                <a:ext cx="33" cy="37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8" name="Rectangle 334"/>
              <p:cNvSpPr>
                <a:spLocks noChangeArrowheads="1"/>
              </p:cNvSpPr>
              <p:nvPr userDrawn="1"/>
            </p:nvSpPr>
            <p:spPr bwMode="auto">
              <a:xfrm>
                <a:off x="975" y="2145"/>
                <a:ext cx="33" cy="37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9" name="Rectangle 335"/>
              <p:cNvSpPr>
                <a:spLocks noChangeArrowheads="1"/>
              </p:cNvSpPr>
              <p:nvPr userDrawn="1"/>
            </p:nvSpPr>
            <p:spPr bwMode="auto">
              <a:xfrm>
                <a:off x="864" y="2209"/>
                <a:ext cx="33" cy="37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0" name="Rectangle 336"/>
              <p:cNvSpPr>
                <a:spLocks noChangeArrowheads="1"/>
              </p:cNvSpPr>
              <p:nvPr userDrawn="1"/>
            </p:nvSpPr>
            <p:spPr bwMode="auto">
              <a:xfrm>
                <a:off x="920" y="2209"/>
                <a:ext cx="33" cy="37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1" name="Rectangle 337"/>
              <p:cNvSpPr>
                <a:spLocks noChangeArrowheads="1"/>
              </p:cNvSpPr>
              <p:nvPr userDrawn="1"/>
            </p:nvSpPr>
            <p:spPr bwMode="auto">
              <a:xfrm>
                <a:off x="975" y="2209"/>
                <a:ext cx="33" cy="37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2" name="Freeform 338"/>
              <p:cNvSpPr>
                <a:spLocks/>
              </p:cNvSpPr>
              <p:nvPr userDrawn="1"/>
            </p:nvSpPr>
            <p:spPr bwMode="auto">
              <a:xfrm>
                <a:off x="1641" y="2770"/>
                <a:ext cx="192" cy="96"/>
              </a:xfrm>
              <a:custGeom>
                <a:avLst/>
                <a:gdLst>
                  <a:gd name="T0" fmla="*/ 574 w 574"/>
                  <a:gd name="T1" fmla="*/ 287 h 287"/>
                  <a:gd name="T2" fmla="*/ 574 w 574"/>
                  <a:gd name="T3" fmla="*/ 287 h 287"/>
                  <a:gd name="T4" fmla="*/ 574 w 574"/>
                  <a:gd name="T5" fmla="*/ 272 h 287"/>
                  <a:gd name="T6" fmla="*/ 573 w 574"/>
                  <a:gd name="T7" fmla="*/ 257 h 287"/>
                  <a:gd name="T8" fmla="*/ 571 w 574"/>
                  <a:gd name="T9" fmla="*/ 243 h 287"/>
                  <a:gd name="T10" fmla="*/ 568 w 574"/>
                  <a:gd name="T11" fmla="*/ 229 h 287"/>
                  <a:gd name="T12" fmla="*/ 566 w 574"/>
                  <a:gd name="T13" fmla="*/ 215 h 287"/>
                  <a:gd name="T14" fmla="*/ 561 w 574"/>
                  <a:gd name="T15" fmla="*/ 202 h 287"/>
                  <a:gd name="T16" fmla="*/ 551 w 574"/>
                  <a:gd name="T17" fmla="*/ 174 h 287"/>
                  <a:gd name="T18" fmla="*/ 540 w 574"/>
                  <a:gd name="T19" fmla="*/ 149 h 287"/>
                  <a:gd name="T20" fmla="*/ 525 w 574"/>
                  <a:gd name="T21" fmla="*/ 126 h 287"/>
                  <a:gd name="T22" fmla="*/ 509 w 574"/>
                  <a:gd name="T23" fmla="*/ 104 h 287"/>
                  <a:gd name="T24" fmla="*/ 490 w 574"/>
                  <a:gd name="T25" fmla="*/ 84 h 287"/>
                  <a:gd name="T26" fmla="*/ 469 w 574"/>
                  <a:gd name="T27" fmla="*/ 65 h 287"/>
                  <a:gd name="T28" fmla="*/ 448 w 574"/>
                  <a:gd name="T29" fmla="*/ 48 h 287"/>
                  <a:gd name="T30" fmla="*/ 424 w 574"/>
                  <a:gd name="T31" fmla="*/ 34 h 287"/>
                  <a:gd name="T32" fmla="*/ 399 w 574"/>
                  <a:gd name="T33" fmla="*/ 22 h 287"/>
                  <a:gd name="T34" fmla="*/ 372 w 574"/>
                  <a:gd name="T35" fmla="*/ 13 h 287"/>
                  <a:gd name="T36" fmla="*/ 359 w 574"/>
                  <a:gd name="T37" fmla="*/ 8 h 287"/>
                  <a:gd name="T38" fmla="*/ 345 w 574"/>
                  <a:gd name="T39" fmla="*/ 5 h 287"/>
                  <a:gd name="T40" fmla="*/ 330 w 574"/>
                  <a:gd name="T41" fmla="*/ 3 h 287"/>
                  <a:gd name="T42" fmla="*/ 316 w 574"/>
                  <a:gd name="T43" fmla="*/ 1 h 287"/>
                  <a:gd name="T44" fmla="*/ 302 w 574"/>
                  <a:gd name="T45" fmla="*/ 0 h 287"/>
                  <a:gd name="T46" fmla="*/ 286 w 574"/>
                  <a:gd name="T47" fmla="*/ 0 h 287"/>
                  <a:gd name="T48" fmla="*/ 286 w 574"/>
                  <a:gd name="T49" fmla="*/ 0 h 287"/>
                  <a:gd name="T50" fmla="*/ 272 w 574"/>
                  <a:gd name="T51" fmla="*/ 0 h 287"/>
                  <a:gd name="T52" fmla="*/ 258 w 574"/>
                  <a:gd name="T53" fmla="*/ 1 h 287"/>
                  <a:gd name="T54" fmla="*/ 244 w 574"/>
                  <a:gd name="T55" fmla="*/ 3 h 287"/>
                  <a:gd name="T56" fmla="*/ 229 w 574"/>
                  <a:gd name="T57" fmla="*/ 5 h 287"/>
                  <a:gd name="T58" fmla="*/ 215 w 574"/>
                  <a:gd name="T59" fmla="*/ 8 h 287"/>
                  <a:gd name="T60" fmla="*/ 201 w 574"/>
                  <a:gd name="T61" fmla="*/ 13 h 287"/>
                  <a:gd name="T62" fmla="*/ 175 w 574"/>
                  <a:gd name="T63" fmla="*/ 22 h 287"/>
                  <a:gd name="T64" fmla="*/ 150 w 574"/>
                  <a:gd name="T65" fmla="*/ 34 h 287"/>
                  <a:gd name="T66" fmla="*/ 126 w 574"/>
                  <a:gd name="T67" fmla="*/ 48 h 287"/>
                  <a:gd name="T68" fmla="*/ 105 w 574"/>
                  <a:gd name="T69" fmla="*/ 65 h 287"/>
                  <a:gd name="T70" fmla="*/ 83 w 574"/>
                  <a:gd name="T71" fmla="*/ 84 h 287"/>
                  <a:gd name="T72" fmla="*/ 65 w 574"/>
                  <a:gd name="T73" fmla="*/ 104 h 287"/>
                  <a:gd name="T74" fmla="*/ 49 w 574"/>
                  <a:gd name="T75" fmla="*/ 126 h 287"/>
                  <a:gd name="T76" fmla="*/ 34 w 574"/>
                  <a:gd name="T77" fmla="*/ 149 h 287"/>
                  <a:gd name="T78" fmla="*/ 22 w 574"/>
                  <a:gd name="T79" fmla="*/ 174 h 287"/>
                  <a:gd name="T80" fmla="*/ 12 w 574"/>
                  <a:gd name="T81" fmla="*/ 202 h 287"/>
                  <a:gd name="T82" fmla="*/ 8 w 574"/>
                  <a:gd name="T83" fmla="*/ 215 h 287"/>
                  <a:gd name="T84" fmla="*/ 5 w 574"/>
                  <a:gd name="T85" fmla="*/ 229 h 287"/>
                  <a:gd name="T86" fmla="*/ 2 w 574"/>
                  <a:gd name="T87" fmla="*/ 243 h 287"/>
                  <a:gd name="T88" fmla="*/ 1 w 574"/>
                  <a:gd name="T89" fmla="*/ 257 h 287"/>
                  <a:gd name="T90" fmla="*/ 0 w 574"/>
                  <a:gd name="T91" fmla="*/ 272 h 287"/>
                  <a:gd name="T92" fmla="*/ 0 w 574"/>
                  <a:gd name="T93" fmla="*/ 287 h 287"/>
                  <a:gd name="T94" fmla="*/ 574 w 574"/>
                  <a:gd name="T95" fmla="*/ 287 h 2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574" h="287">
                    <a:moveTo>
                      <a:pt x="574" y="287"/>
                    </a:moveTo>
                    <a:lnTo>
                      <a:pt x="574" y="287"/>
                    </a:lnTo>
                    <a:lnTo>
                      <a:pt x="574" y="272"/>
                    </a:lnTo>
                    <a:lnTo>
                      <a:pt x="573" y="257"/>
                    </a:lnTo>
                    <a:lnTo>
                      <a:pt x="571" y="243"/>
                    </a:lnTo>
                    <a:lnTo>
                      <a:pt x="568" y="229"/>
                    </a:lnTo>
                    <a:lnTo>
                      <a:pt x="566" y="215"/>
                    </a:lnTo>
                    <a:lnTo>
                      <a:pt x="561" y="202"/>
                    </a:lnTo>
                    <a:lnTo>
                      <a:pt x="551" y="174"/>
                    </a:lnTo>
                    <a:lnTo>
                      <a:pt x="540" y="149"/>
                    </a:lnTo>
                    <a:lnTo>
                      <a:pt x="525" y="126"/>
                    </a:lnTo>
                    <a:lnTo>
                      <a:pt x="509" y="104"/>
                    </a:lnTo>
                    <a:lnTo>
                      <a:pt x="490" y="84"/>
                    </a:lnTo>
                    <a:lnTo>
                      <a:pt x="469" y="65"/>
                    </a:lnTo>
                    <a:lnTo>
                      <a:pt x="448" y="48"/>
                    </a:lnTo>
                    <a:lnTo>
                      <a:pt x="424" y="34"/>
                    </a:lnTo>
                    <a:lnTo>
                      <a:pt x="399" y="22"/>
                    </a:lnTo>
                    <a:lnTo>
                      <a:pt x="372" y="13"/>
                    </a:lnTo>
                    <a:lnTo>
                      <a:pt x="359" y="8"/>
                    </a:lnTo>
                    <a:lnTo>
                      <a:pt x="345" y="5"/>
                    </a:lnTo>
                    <a:lnTo>
                      <a:pt x="330" y="3"/>
                    </a:lnTo>
                    <a:lnTo>
                      <a:pt x="316" y="1"/>
                    </a:lnTo>
                    <a:lnTo>
                      <a:pt x="302" y="0"/>
                    </a:lnTo>
                    <a:lnTo>
                      <a:pt x="286" y="0"/>
                    </a:lnTo>
                    <a:lnTo>
                      <a:pt x="286" y="0"/>
                    </a:lnTo>
                    <a:lnTo>
                      <a:pt x="272" y="0"/>
                    </a:lnTo>
                    <a:lnTo>
                      <a:pt x="258" y="1"/>
                    </a:lnTo>
                    <a:lnTo>
                      <a:pt x="244" y="3"/>
                    </a:lnTo>
                    <a:lnTo>
                      <a:pt x="229" y="5"/>
                    </a:lnTo>
                    <a:lnTo>
                      <a:pt x="215" y="8"/>
                    </a:lnTo>
                    <a:lnTo>
                      <a:pt x="201" y="13"/>
                    </a:lnTo>
                    <a:lnTo>
                      <a:pt x="175" y="22"/>
                    </a:lnTo>
                    <a:lnTo>
                      <a:pt x="150" y="34"/>
                    </a:lnTo>
                    <a:lnTo>
                      <a:pt x="126" y="48"/>
                    </a:lnTo>
                    <a:lnTo>
                      <a:pt x="105" y="65"/>
                    </a:lnTo>
                    <a:lnTo>
                      <a:pt x="83" y="84"/>
                    </a:lnTo>
                    <a:lnTo>
                      <a:pt x="65" y="104"/>
                    </a:lnTo>
                    <a:lnTo>
                      <a:pt x="49" y="126"/>
                    </a:lnTo>
                    <a:lnTo>
                      <a:pt x="34" y="149"/>
                    </a:lnTo>
                    <a:lnTo>
                      <a:pt x="22" y="174"/>
                    </a:lnTo>
                    <a:lnTo>
                      <a:pt x="12" y="202"/>
                    </a:lnTo>
                    <a:lnTo>
                      <a:pt x="8" y="215"/>
                    </a:lnTo>
                    <a:lnTo>
                      <a:pt x="5" y="229"/>
                    </a:lnTo>
                    <a:lnTo>
                      <a:pt x="2" y="243"/>
                    </a:lnTo>
                    <a:lnTo>
                      <a:pt x="1" y="257"/>
                    </a:lnTo>
                    <a:lnTo>
                      <a:pt x="0" y="272"/>
                    </a:lnTo>
                    <a:lnTo>
                      <a:pt x="0" y="287"/>
                    </a:lnTo>
                    <a:lnTo>
                      <a:pt x="574" y="287"/>
                    </a:lnTo>
                    <a:close/>
                  </a:path>
                </a:pathLst>
              </a:custGeom>
              <a:solidFill>
                <a:srgbClr val="B2C1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3" name="Rectangle 339"/>
              <p:cNvSpPr>
                <a:spLocks noChangeArrowheads="1"/>
              </p:cNvSpPr>
              <p:nvPr userDrawn="1"/>
            </p:nvSpPr>
            <p:spPr bwMode="auto">
              <a:xfrm>
                <a:off x="1621" y="2873"/>
                <a:ext cx="232" cy="206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4" name="Rectangle 340"/>
              <p:cNvSpPr>
                <a:spLocks noChangeArrowheads="1"/>
              </p:cNvSpPr>
              <p:nvPr userDrawn="1"/>
            </p:nvSpPr>
            <p:spPr bwMode="auto">
              <a:xfrm>
                <a:off x="1656" y="2894"/>
                <a:ext cx="18" cy="139"/>
              </a:xfrm>
              <a:prstGeom prst="rect">
                <a:avLst/>
              </a:prstGeom>
              <a:solidFill>
                <a:srgbClr val="B2C1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5" name="Rectangle 341"/>
              <p:cNvSpPr>
                <a:spLocks noChangeArrowheads="1"/>
              </p:cNvSpPr>
              <p:nvPr userDrawn="1"/>
            </p:nvSpPr>
            <p:spPr bwMode="auto">
              <a:xfrm>
                <a:off x="1704" y="2894"/>
                <a:ext cx="18" cy="139"/>
              </a:xfrm>
              <a:prstGeom prst="rect">
                <a:avLst/>
              </a:prstGeom>
              <a:solidFill>
                <a:srgbClr val="B2C1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6" name="Rectangle 342"/>
              <p:cNvSpPr>
                <a:spLocks noChangeArrowheads="1"/>
              </p:cNvSpPr>
              <p:nvPr userDrawn="1"/>
            </p:nvSpPr>
            <p:spPr bwMode="auto">
              <a:xfrm>
                <a:off x="1752" y="2894"/>
                <a:ext cx="18" cy="139"/>
              </a:xfrm>
              <a:prstGeom prst="rect">
                <a:avLst/>
              </a:prstGeom>
              <a:solidFill>
                <a:srgbClr val="B2C1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7" name="Rectangle 343"/>
              <p:cNvSpPr>
                <a:spLocks noChangeArrowheads="1"/>
              </p:cNvSpPr>
              <p:nvPr userDrawn="1"/>
            </p:nvSpPr>
            <p:spPr bwMode="auto">
              <a:xfrm>
                <a:off x="1800" y="2894"/>
                <a:ext cx="18" cy="139"/>
              </a:xfrm>
              <a:prstGeom prst="rect">
                <a:avLst/>
              </a:prstGeom>
              <a:solidFill>
                <a:srgbClr val="B2C1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8" name="Rectangle 344"/>
              <p:cNvSpPr>
                <a:spLocks noChangeArrowheads="1"/>
              </p:cNvSpPr>
              <p:nvPr userDrawn="1"/>
            </p:nvSpPr>
            <p:spPr bwMode="auto">
              <a:xfrm>
                <a:off x="1610" y="2849"/>
                <a:ext cx="254" cy="31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9" name="Freeform 345"/>
              <p:cNvSpPr>
                <a:spLocks/>
              </p:cNvSpPr>
              <p:nvPr userDrawn="1"/>
            </p:nvSpPr>
            <p:spPr bwMode="auto">
              <a:xfrm>
                <a:off x="1579" y="3055"/>
                <a:ext cx="316" cy="36"/>
              </a:xfrm>
              <a:custGeom>
                <a:avLst/>
                <a:gdLst>
                  <a:gd name="T0" fmla="*/ 927 w 949"/>
                  <a:gd name="T1" fmla="*/ 108 h 108"/>
                  <a:gd name="T2" fmla="*/ 21 w 949"/>
                  <a:gd name="T3" fmla="*/ 108 h 108"/>
                  <a:gd name="T4" fmla="*/ 0 w 949"/>
                  <a:gd name="T5" fmla="*/ 0 h 108"/>
                  <a:gd name="T6" fmla="*/ 949 w 949"/>
                  <a:gd name="T7" fmla="*/ 0 h 108"/>
                  <a:gd name="T8" fmla="*/ 927 w 949"/>
                  <a:gd name="T9" fmla="*/ 108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9" h="108">
                    <a:moveTo>
                      <a:pt x="927" y="108"/>
                    </a:moveTo>
                    <a:lnTo>
                      <a:pt x="21" y="108"/>
                    </a:lnTo>
                    <a:lnTo>
                      <a:pt x="0" y="0"/>
                    </a:lnTo>
                    <a:lnTo>
                      <a:pt x="949" y="0"/>
                    </a:lnTo>
                    <a:lnTo>
                      <a:pt x="927" y="108"/>
                    </a:lnTo>
                    <a:close/>
                  </a:path>
                </a:pathLst>
              </a:custGeom>
              <a:solidFill>
                <a:srgbClr val="B2C1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0" name="Rectangle 346"/>
              <p:cNvSpPr>
                <a:spLocks noChangeArrowheads="1"/>
              </p:cNvSpPr>
              <p:nvPr userDrawn="1"/>
            </p:nvSpPr>
            <p:spPr bwMode="auto">
              <a:xfrm>
                <a:off x="1547" y="3086"/>
                <a:ext cx="380" cy="518"/>
              </a:xfrm>
              <a:prstGeom prst="rect">
                <a:avLst/>
              </a:prstGeom>
              <a:solidFill>
                <a:srgbClr val="B2C1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1" name="Rectangle 347"/>
              <p:cNvSpPr>
                <a:spLocks noChangeArrowheads="1"/>
              </p:cNvSpPr>
              <p:nvPr userDrawn="1"/>
            </p:nvSpPr>
            <p:spPr bwMode="auto">
              <a:xfrm>
                <a:off x="1598" y="3140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2" name="Rectangle 348"/>
              <p:cNvSpPr>
                <a:spLocks noChangeArrowheads="1"/>
              </p:cNvSpPr>
              <p:nvPr userDrawn="1"/>
            </p:nvSpPr>
            <p:spPr bwMode="auto">
              <a:xfrm>
                <a:off x="1676" y="3140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3" name="Rectangle 349"/>
              <p:cNvSpPr>
                <a:spLocks noChangeArrowheads="1"/>
              </p:cNvSpPr>
              <p:nvPr userDrawn="1"/>
            </p:nvSpPr>
            <p:spPr bwMode="auto">
              <a:xfrm>
                <a:off x="1753" y="3140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4" name="Rectangle 350"/>
              <p:cNvSpPr>
                <a:spLocks noChangeArrowheads="1"/>
              </p:cNvSpPr>
              <p:nvPr userDrawn="1"/>
            </p:nvSpPr>
            <p:spPr bwMode="auto">
              <a:xfrm>
                <a:off x="1831" y="3140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5" name="Rectangle 351"/>
              <p:cNvSpPr>
                <a:spLocks noChangeArrowheads="1"/>
              </p:cNvSpPr>
              <p:nvPr userDrawn="1"/>
            </p:nvSpPr>
            <p:spPr bwMode="auto">
              <a:xfrm>
                <a:off x="1598" y="3229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6" name="Rectangle 352"/>
              <p:cNvSpPr>
                <a:spLocks noChangeArrowheads="1"/>
              </p:cNvSpPr>
              <p:nvPr userDrawn="1"/>
            </p:nvSpPr>
            <p:spPr bwMode="auto">
              <a:xfrm>
                <a:off x="1676" y="3229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7" name="Rectangle 353"/>
              <p:cNvSpPr>
                <a:spLocks noChangeArrowheads="1"/>
              </p:cNvSpPr>
              <p:nvPr userDrawn="1"/>
            </p:nvSpPr>
            <p:spPr bwMode="auto">
              <a:xfrm>
                <a:off x="1753" y="3229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8" name="Rectangle 354"/>
              <p:cNvSpPr>
                <a:spLocks noChangeArrowheads="1"/>
              </p:cNvSpPr>
              <p:nvPr userDrawn="1"/>
            </p:nvSpPr>
            <p:spPr bwMode="auto">
              <a:xfrm>
                <a:off x="1831" y="3229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9" name="Rectangle 355"/>
              <p:cNvSpPr>
                <a:spLocks noChangeArrowheads="1"/>
              </p:cNvSpPr>
              <p:nvPr userDrawn="1"/>
            </p:nvSpPr>
            <p:spPr bwMode="auto">
              <a:xfrm>
                <a:off x="1598" y="3317"/>
                <a:ext cx="45" cy="46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0" name="Rectangle 356"/>
              <p:cNvSpPr>
                <a:spLocks noChangeArrowheads="1"/>
              </p:cNvSpPr>
              <p:nvPr userDrawn="1"/>
            </p:nvSpPr>
            <p:spPr bwMode="auto">
              <a:xfrm>
                <a:off x="1676" y="3317"/>
                <a:ext cx="45" cy="46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1" name="Rectangle 357"/>
              <p:cNvSpPr>
                <a:spLocks noChangeArrowheads="1"/>
              </p:cNvSpPr>
              <p:nvPr userDrawn="1"/>
            </p:nvSpPr>
            <p:spPr bwMode="auto">
              <a:xfrm>
                <a:off x="1753" y="3317"/>
                <a:ext cx="45" cy="46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2" name="Rectangle 358"/>
              <p:cNvSpPr>
                <a:spLocks noChangeArrowheads="1"/>
              </p:cNvSpPr>
              <p:nvPr userDrawn="1"/>
            </p:nvSpPr>
            <p:spPr bwMode="auto">
              <a:xfrm>
                <a:off x="1831" y="3317"/>
                <a:ext cx="45" cy="46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3" name="Rectangle 359"/>
              <p:cNvSpPr>
                <a:spLocks noChangeArrowheads="1"/>
              </p:cNvSpPr>
              <p:nvPr userDrawn="1"/>
            </p:nvSpPr>
            <p:spPr bwMode="auto">
              <a:xfrm>
                <a:off x="1598" y="3406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4" name="Rectangle 360"/>
              <p:cNvSpPr>
                <a:spLocks noChangeArrowheads="1"/>
              </p:cNvSpPr>
              <p:nvPr userDrawn="1"/>
            </p:nvSpPr>
            <p:spPr bwMode="auto">
              <a:xfrm>
                <a:off x="1676" y="3406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5" name="Rectangle 361"/>
              <p:cNvSpPr>
                <a:spLocks noChangeArrowheads="1"/>
              </p:cNvSpPr>
              <p:nvPr userDrawn="1"/>
            </p:nvSpPr>
            <p:spPr bwMode="auto">
              <a:xfrm>
                <a:off x="1753" y="3406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6" name="Rectangle 362"/>
              <p:cNvSpPr>
                <a:spLocks noChangeArrowheads="1"/>
              </p:cNvSpPr>
              <p:nvPr userDrawn="1"/>
            </p:nvSpPr>
            <p:spPr bwMode="auto">
              <a:xfrm>
                <a:off x="1831" y="3406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7" name="Rectangle 363"/>
              <p:cNvSpPr>
                <a:spLocks noChangeArrowheads="1"/>
              </p:cNvSpPr>
              <p:nvPr userDrawn="1"/>
            </p:nvSpPr>
            <p:spPr bwMode="auto">
              <a:xfrm>
                <a:off x="1598" y="3495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8" name="Rectangle 364"/>
              <p:cNvSpPr>
                <a:spLocks noChangeArrowheads="1"/>
              </p:cNvSpPr>
              <p:nvPr userDrawn="1"/>
            </p:nvSpPr>
            <p:spPr bwMode="auto">
              <a:xfrm>
                <a:off x="1676" y="3495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9" name="Rectangle 365"/>
              <p:cNvSpPr>
                <a:spLocks noChangeArrowheads="1"/>
              </p:cNvSpPr>
              <p:nvPr userDrawn="1"/>
            </p:nvSpPr>
            <p:spPr bwMode="auto">
              <a:xfrm>
                <a:off x="1753" y="3495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0" name="Rectangle 366"/>
              <p:cNvSpPr>
                <a:spLocks noChangeArrowheads="1"/>
              </p:cNvSpPr>
              <p:nvPr userDrawn="1"/>
            </p:nvSpPr>
            <p:spPr bwMode="auto">
              <a:xfrm>
                <a:off x="1831" y="3495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1" name="Rectangle 367"/>
              <p:cNvSpPr>
                <a:spLocks noChangeArrowheads="1"/>
              </p:cNvSpPr>
              <p:nvPr userDrawn="1"/>
            </p:nvSpPr>
            <p:spPr bwMode="auto">
              <a:xfrm>
                <a:off x="3033" y="2363"/>
                <a:ext cx="164" cy="585"/>
              </a:xfrm>
              <a:prstGeom prst="rect">
                <a:avLst/>
              </a:prstGeom>
              <a:solidFill>
                <a:srgbClr val="ACDB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2" name="Freeform 368"/>
              <p:cNvSpPr>
                <a:spLocks/>
              </p:cNvSpPr>
              <p:nvPr userDrawn="1"/>
            </p:nvSpPr>
            <p:spPr bwMode="auto">
              <a:xfrm>
                <a:off x="3033" y="2326"/>
                <a:ext cx="200" cy="46"/>
              </a:xfrm>
              <a:custGeom>
                <a:avLst/>
                <a:gdLst>
                  <a:gd name="T0" fmla="*/ 602 w 602"/>
                  <a:gd name="T1" fmla="*/ 138 h 138"/>
                  <a:gd name="T2" fmla="*/ 0 w 602"/>
                  <a:gd name="T3" fmla="*/ 138 h 138"/>
                  <a:gd name="T4" fmla="*/ 0 w 602"/>
                  <a:gd name="T5" fmla="*/ 0 h 138"/>
                  <a:gd name="T6" fmla="*/ 491 w 602"/>
                  <a:gd name="T7" fmla="*/ 0 h 138"/>
                  <a:gd name="T8" fmla="*/ 602 w 602"/>
                  <a:gd name="T9" fmla="*/ 138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2" h="138">
                    <a:moveTo>
                      <a:pt x="602" y="138"/>
                    </a:moveTo>
                    <a:lnTo>
                      <a:pt x="0" y="138"/>
                    </a:lnTo>
                    <a:lnTo>
                      <a:pt x="0" y="0"/>
                    </a:lnTo>
                    <a:lnTo>
                      <a:pt x="491" y="0"/>
                    </a:lnTo>
                    <a:lnTo>
                      <a:pt x="602" y="138"/>
                    </a:lnTo>
                    <a:close/>
                  </a:path>
                </a:pathLst>
              </a:cu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3" name="Rectangle 369"/>
              <p:cNvSpPr>
                <a:spLocks noChangeArrowheads="1"/>
              </p:cNvSpPr>
              <p:nvPr userDrawn="1"/>
            </p:nvSpPr>
            <p:spPr bwMode="auto">
              <a:xfrm>
                <a:off x="2871" y="2190"/>
                <a:ext cx="164" cy="758"/>
              </a:xfrm>
              <a:prstGeom prst="rect">
                <a:avLst/>
              </a:prstGeom>
              <a:solidFill>
                <a:srgbClr val="ACDB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4" name="Freeform 370"/>
              <p:cNvSpPr>
                <a:spLocks/>
              </p:cNvSpPr>
              <p:nvPr userDrawn="1"/>
            </p:nvSpPr>
            <p:spPr bwMode="auto">
              <a:xfrm>
                <a:off x="2844" y="2173"/>
                <a:ext cx="219" cy="43"/>
              </a:xfrm>
              <a:custGeom>
                <a:avLst/>
                <a:gdLst>
                  <a:gd name="T0" fmla="*/ 26 w 657"/>
                  <a:gd name="T1" fmla="*/ 130 h 130"/>
                  <a:gd name="T2" fmla="*/ 631 w 657"/>
                  <a:gd name="T3" fmla="*/ 130 h 130"/>
                  <a:gd name="T4" fmla="*/ 657 w 657"/>
                  <a:gd name="T5" fmla="*/ 0 h 130"/>
                  <a:gd name="T6" fmla="*/ 0 w 657"/>
                  <a:gd name="T7" fmla="*/ 0 h 130"/>
                  <a:gd name="T8" fmla="*/ 26 w 657"/>
                  <a:gd name="T9" fmla="*/ 130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57" h="130">
                    <a:moveTo>
                      <a:pt x="26" y="130"/>
                    </a:moveTo>
                    <a:lnTo>
                      <a:pt x="631" y="130"/>
                    </a:lnTo>
                    <a:lnTo>
                      <a:pt x="657" y="0"/>
                    </a:lnTo>
                    <a:lnTo>
                      <a:pt x="0" y="0"/>
                    </a:lnTo>
                    <a:lnTo>
                      <a:pt x="26" y="130"/>
                    </a:lnTo>
                    <a:close/>
                  </a:path>
                </a:pathLst>
              </a:cu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5" name="Rectangle 371"/>
              <p:cNvSpPr>
                <a:spLocks noChangeArrowheads="1"/>
              </p:cNvSpPr>
              <p:nvPr userDrawn="1"/>
            </p:nvSpPr>
            <p:spPr bwMode="auto">
              <a:xfrm>
                <a:off x="2984" y="2248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6" name="Rectangle 372"/>
              <p:cNvSpPr>
                <a:spLocks noChangeArrowheads="1"/>
              </p:cNvSpPr>
              <p:nvPr userDrawn="1"/>
            </p:nvSpPr>
            <p:spPr bwMode="auto">
              <a:xfrm>
                <a:off x="2984" y="2299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7" name="Rectangle 373"/>
              <p:cNvSpPr>
                <a:spLocks noChangeArrowheads="1"/>
              </p:cNvSpPr>
              <p:nvPr userDrawn="1"/>
            </p:nvSpPr>
            <p:spPr bwMode="auto">
              <a:xfrm>
                <a:off x="2984" y="2351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8" name="Rectangle 374"/>
              <p:cNvSpPr>
                <a:spLocks noChangeArrowheads="1"/>
              </p:cNvSpPr>
              <p:nvPr userDrawn="1"/>
            </p:nvSpPr>
            <p:spPr bwMode="auto">
              <a:xfrm>
                <a:off x="2984" y="2402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9" name="Rectangle 375"/>
              <p:cNvSpPr>
                <a:spLocks noChangeArrowheads="1"/>
              </p:cNvSpPr>
              <p:nvPr userDrawn="1"/>
            </p:nvSpPr>
            <p:spPr bwMode="auto">
              <a:xfrm>
                <a:off x="2984" y="2454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0" name="Rectangle 376"/>
              <p:cNvSpPr>
                <a:spLocks noChangeArrowheads="1"/>
              </p:cNvSpPr>
              <p:nvPr userDrawn="1"/>
            </p:nvSpPr>
            <p:spPr bwMode="auto">
              <a:xfrm>
                <a:off x="2984" y="2505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1" name="Rectangle 377"/>
              <p:cNvSpPr>
                <a:spLocks noChangeArrowheads="1"/>
              </p:cNvSpPr>
              <p:nvPr userDrawn="1"/>
            </p:nvSpPr>
            <p:spPr bwMode="auto">
              <a:xfrm>
                <a:off x="2984" y="2557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2" name="Rectangle 378"/>
              <p:cNvSpPr>
                <a:spLocks noChangeArrowheads="1"/>
              </p:cNvSpPr>
              <p:nvPr userDrawn="1"/>
            </p:nvSpPr>
            <p:spPr bwMode="auto">
              <a:xfrm>
                <a:off x="2984" y="2608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3" name="Rectangle 379"/>
              <p:cNvSpPr>
                <a:spLocks noChangeArrowheads="1"/>
              </p:cNvSpPr>
              <p:nvPr userDrawn="1"/>
            </p:nvSpPr>
            <p:spPr bwMode="auto">
              <a:xfrm>
                <a:off x="2984" y="2660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4" name="Rectangle 380"/>
              <p:cNvSpPr>
                <a:spLocks noChangeArrowheads="1"/>
              </p:cNvSpPr>
              <p:nvPr userDrawn="1"/>
            </p:nvSpPr>
            <p:spPr bwMode="auto">
              <a:xfrm>
                <a:off x="2984" y="2711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5" name="Rectangle 381"/>
              <p:cNvSpPr>
                <a:spLocks noChangeArrowheads="1"/>
              </p:cNvSpPr>
              <p:nvPr userDrawn="1"/>
            </p:nvSpPr>
            <p:spPr bwMode="auto">
              <a:xfrm>
                <a:off x="2984" y="2763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6" name="Rectangle 382"/>
              <p:cNvSpPr>
                <a:spLocks noChangeArrowheads="1"/>
              </p:cNvSpPr>
              <p:nvPr userDrawn="1"/>
            </p:nvSpPr>
            <p:spPr bwMode="auto">
              <a:xfrm>
                <a:off x="2984" y="2814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7" name="Rectangle 383"/>
              <p:cNvSpPr>
                <a:spLocks noChangeArrowheads="1"/>
              </p:cNvSpPr>
              <p:nvPr userDrawn="1"/>
            </p:nvSpPr>
            <p:spPr bwMode="auto">
              <a:xfrm>
                <a:off x="2984" y="2866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8" name="Rectangle 384"/>
              <p:cNvSpPr>
                <a:spLocks noChangeArrowheads="1"/>
              </p:cNvSpPr>
              <p:nvPr userDrawn="1"/>
            </p:nvSpPr>
            <p:spPr bwMode="auto">
              <a:xfrm>
                <a:off x="2941" y="2248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9" name="Rectangle 385"/>
              <p:cNvSpPr>
                <a:spLocks noChangeArrowheads="1"/>
              </p:cNvSpPr>
              <p:nvPr userDrawn="1"/>
            </p:nvSpPr>
            <p:spPr bwMode="auto">
              <a:xfrm>
                <a:off x="2941" y="2299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0" name="Rectangle 386"/>
              <p:cNvSpPr>
                <a:spLocks noChangeArrowheads="1"/>
              </p:cNvSpPr>
              <p:nvPr userDrawn="1"/>
            </p:nvSpPr>
            <p:spPr bwMode="auto">
              <a:xfrm>
                <a:off x="2941" y="2351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1" name="Rectangle 387"/>
              <p:cNvSpPr>
                <a:spLocks noChangeArrowheads="1"/>
              </p:cNvSpPr>
              <p:nvPr userDrawn="1"/>
            </p:nvSpPr>
            <p:spPr bwMode="auto">
              <a:xfrm>
                <a:off x="2941" y="2402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2" name="Rectangle 388"/>
              <p:cNvSpPr>
                <a:spLocks noChangeArrowheads="1"/>
              </p:cNvSpPr>
              <p:nvPr userDrawn="1"/>
            </p:nvSpPr>
            <p:spPr bwMode="auto">
              <a:xfrm>
                <a:off x="2941" y="2454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3" name="Rectangle 389"/>
              <p:cNvSpPr>
                <a:spLocks noChangeArrowheads="1"/>
              </p:cNvSpPr>
              <p:nvPr userDrawn="1"/>
            </p:nvSpPr>
            <p:spPr bwMode="auto">
              <a:xfrm>
                <a:off x="2941" y="2505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4" name="Rectangle 390"/>
              <p:cNvSpPr>
                <a:spLocks noChangeArrowheads="1"/>
              </p:cNvSpPr>
              <p:nvPr userDrawn="1"/>
            </p:nvSpPr>
            <p:spPr bwMode="auto">
              <a:xfrm>
                <a:off x="2941" y="2557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5" name="Rectangle 391"/>
              <p:cNvSpPr>
                <a:spLocks noChangeArrowheads="1"/>
              </p:cNvSpPr>
              <p:nvPr userDrawn="1"/>
            </p:nvSpPr>
            <p:spPr bwMode="auto">
              <a:xfrm>
                <a:off x="2941" y="2608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6" name="Rectangle 392"/>
              <p:cNvSpPr>
                <a:spLocks noChangeArrowheads="1"/>
              </p:cNvSpPr>
              <p:nvPr userDrawn="1"/>
            </p:nvSpPr>
            <p:spPr bwMode="auto">
              <a:xfrm>
                <a:off x="2941" y="2660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7" name="Rectangle 393"/>
              <p:cNvSpPr>
                <a:spLocks noChangeArrowheads="1"/>
              </p:cNvSpPr>
              <p:nvPr userDrawn="1"/>
            </p:nvSpPr>
            <p:spPr bwMode="auto">
              <a:xfrm>
                <a:off x="2941" y="2711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8" name="Rectangle 394"/>
              <p:cNvSpPr>
                <a:spLocks noChangeArrowheads="1"/>
              </p:cNvSpPr>
              <p:nvPr userDrawn="1"/>
            </p:nvSpPr>
            <p:spPr bwMode="auto">
              <a:xfrm>
                <a:off x="2941" y="2763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9" name="Rectangle 395"/>
              <p:cNvSpPr>
                <a:spLocks noChangeArrowheads="1"/>
              </p:cNvSpPr>
              <p:nvPr userDrawn="1"/>
            </p:nvSpPr>
            <p:spPr bwMode="auto">
              <a:xfrm>
                <a:off x="2941" y="2814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0" name="Rectangle 396"/>
              <p:cNvSpPr>
                <a:spLocks noChangeArrowheads="1"/>
              </p:cNvSpPr>
              <p:nvPr userDrawn="1"/>
            </p:nvSpPr>
            <p:spPr bwMode="auto">
              <a:xfrm>
                <a:off x="2941" y="2866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1" name="Rectangle 397"/>
              <p:cNvSpPr>
                <a:spLocks noChangeArrowheads="1"/>
              </p:cNvSpPr>
              <p:nvPr userDrawn="1"/>
            </p:nvSpPr>
            <p:spPr bwMode="auto">
              <a:xfrm>
                <a:off x="2899" y="2248"/>
                <a:ext cx="23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2" name="Rectangle 398"/>
              <p:cNvSpPr>
                <a:spLocks noChangeArrowheads="1"/>
              </p:cNvSpPr>
              <p:nvPr userDrawn="1"/>
            </p:nvSpPr>
            <p:spPr bwMode="auto">
              <a:xfrm>
                <a:off x="2899" y="2299"/>
                <a:ext cx="23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3" name="Rectangle 399"/>
              <p:cNvSpPr>
                <a:spLocks noChangeArrowheads="1"/>
              </p:cNvSpPr>
              <p:nvPr userDrawn="1"/>
            </p:nvSpPr>
            <p:spPr bwMode="auto">
              <a:xfrm>
                <a:off x="2899" y="2351"/>
                <a:ext cx="23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4" name="Rectangle 400"/>
              <p:cNvSpPr>
                <a:spLocks noChangeArrowheads="1"/>
              </p:cNvSpPr>
              <p:nvPr userDrawn="1"/>
            </p:nvSpPr>
            <p:spPr bwMode="auto">
              <a:xfrm>
                <a:off x="2899" y="2402"/>
                <a:ext cx="23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5" name="Rectangle 401"/>
              <p:cNvSpPr>
                <a:spLocks noChangeArrowheads="1"/>
              </p:cNvSpPr>
              <p:nvPr userDrawn="1"/>
            </p:nvSpPr>
            <p:spPr bwMode="auto">
              <a:xfrm>
                <a:off x="2899" y="2454"/>
                <a:ext cx="23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6" name="Rectangle 402"/>
              <p:cNvSpPr>
                <a:spLocks noChangeArrowheads="1"/>
              </p:cNvSpPr>
              <p:nvPr userDrawn="1"/>
            </p:nvSpPr>
            <p:spPr bwMode="auto">
              <a:xfrm>
                <a:off x="2899" y="2505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7" name="Rectangle 403"/>
              <p:cNvSpPr>
                <a:spLocks noChangeArrowheads="1"/>
              </p:cNvSpPr>
              <p:nvPr userDrawn="1"/>
            </p:nvSpPr>
            <p:spPr bwMode="auto">
              <a:xfrm>
                <a:off x="2899" y="2557"/>
                <a:ext cx="23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8" name="Rectangle 404"/>
              <p:cNvSpPr>
                <a:spLocks noChangeArrowheads="1"/>
              </p:cNvSpPr>
              <p:nvPr userDrawn="1"/>
            </p:nvSpPr>
            <p:spPr bwMode="auto">
              <a:xfrm>
                <a:off x="2899" y="2608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9" name="Rectangle 405"/>
              <p:cNvSpPr>
                <a:spLocks noChangeArrowheads="1"/>
              </p:cNvSpPr>
              <p:nvPr userDrawn="1"/>
            </p:nvSpPr>
            <p:spPr bwMode="auto">
              <a:xfrm>
                <a:off x="2899" y="2660"/>
                <a:ext cx="23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00" name="Rectangle 406"/>
              <p:cNvSpPr>
                <a:spLocks noChangeArrowheads="1"/>
              </p:cNvSpPr>
              <p:nvPr userDrawn="1"/>
            </p:nvSpPr>
            <p:spPr bwMode="auto">
              <a:xfrm>
                <a:off x="2899" y="2711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01" name="Rectangle 407"/>
              <p:cNvSpPr>
                <a:spLocks noChangeArrowheads="1"/>
              </p:cNvSpPr>
              <p:nvPr userDrawn="1"/>
            </p:nvSpPr>
            <p:spPr bwMode="auto">
              <a:xfrm>
                <a:off x="2899" y="2763"/>
                <a:ext cx="23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02" name="Rectangle 408"/>
              <p:cNvSpPr>
                <a:spLocks noChangeArrowheads="1"/>
              </p:cNvSpPr>
              <p:nvPr userDrawn="1"/>
            </p:nvSpPr>
            <p:spPr bwMode="auto">
              <a:xfrm>
                <a:off x="2899" y="2814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03" name="Rectangle 409"/>
              <p:cNvSpPr>
                <a:spLocks noChangeArrowheads="1"/>
              </p:cNvSpPr>
              <p:nvPr userDrawn="1"/>
            </p:nvSpPr>
            <p:spPr bwMode="auto">
              <a:xfrm>
                <a:off x="2899" y="2866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04" name="Rectangle 410"/>
              <p:cNvSpPr>
                <a:spLocks noChangeArrowheads="1"/>
              </p:cNvSpPr>
              <p:nvPr userDrawn="1"/>
            </p:nvSpPr>
            <p:spPr bwMode="auto">
              <a:xfrm>
                <a:off x="3143" y="2391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05" name="Rectangle 411"/>
              <p:cNvSpPr>
                <a:spLocks noChangeArrowheads="1"/>
              </p:cNvSpPr>
              <p:nvPr userDrawn="1"/>
            </p:nvSpPr>
            <p:spPr bwMode="auto">
              <a:xfrm>
                <a:off x="3143" y="2443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06" name="Rectangle 412"/>
              <p:cNvSpPr>
                <a:spLocks noChangeArrowheads="1"/>
              </p:cNvSpPr>
              <p:nvPr userDrawn="1"/>
            </p:nvSpPr>
            <p:spPr bwMode="auto">
              <a:xfrm>
                <a:off x="3143" y="2494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07" name="Rectangle 413"/>
              <p:cNvSpPr>
                <a:spLocks noChangeArrowheads="1"/>
              </p:cNvSpPr>
              <p:nvPr userDrawn="1"/>
            </p:nvSpPr>
            <p:spPr bwMode="auto">
              <a:xfrm>
                <a:off x="3143" y="2546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08" name="Rectangle 414"/>
              <p:cNvSpPr>
                <a:spLocks noChangeArrowheads="1"/>
              </p:cNvSpPr>
              <p:nvPr userDrawn="1"/>
            </p:nvSpPr>
            <p:spPr bwMode="auto">
              <a:xfrm>
                <a:off x="3143" y="2597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09" name="Rectangle 415"/>
              <p:cNvSpPr>
                <a:spLocks noChangeArrowheads="1"/>
              </p:cNvSpPr>
              <p:nvPr userDrawn="1"/>
            </p:nvSpPr>
            <p:spPr bwMode="auto">
              <a:xfrm>
                <a:off x="3143" y="2649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10" name="Rectangle 416"/>
              <p:cNvSpPr>
                <a:spLocks noChangeArrowheads="1"/>
              </p:cNvSpPr>
              <p:nvPr userDrawn="1"/>
            </p:nvSpPr>
            <p:spPr bwMode="auto">
              <a:xfrm>
                <a:off x="3143" y="2700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11" name="Rectangle 417"/>
              <p:cNvSpPr>
                <a:spLocks noChangeArrowheads="1"/>
              </p:cNvSpPr>
              <p:nvPr userDrawn="1"/>
            </p:nvSpPr>
            <p:spPr bwMode="auto">
              <a:xfrm>
                <a:off x="3143" y="2752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12" name="Rectangle 418"/>
              <p:cNvSpPr>
                <a:spLocks noChangeArrowheads="1"/>
              </p:cNvSpPr>
              <p:nvPr userDrawn="1"/>
            </p:nvSpPr>
            <p:spPr bwMode="auto">
              <a:xfrm>
                <a:off x="3143" y="2804"/>
                <a:ext cx="23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13" name="Rectangle 419"/>
              <p:cNvSpPr>
                <a:spLocks noChangeArrowheads="1"/>
              </p:cNvSpPr>
              <p:nvPr userDrawn="1"/>
            </p:nvSpPr>
            <p:spPr bwMode="auto">
              <a:xfrm>
                <a:off x="3143" y="2855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14" name="Rectangle 420"/>
              <p:cNvSpPr>
                <a:spLocks noChangeArrowheads="1"/>
              </p:cNvSpPr>
              <p:nvPr userDrawn="1"/>
            </p:nvSpPr>
            <p:spPr bwMode="auto">
              <a:xfrm>
                <a:off x="3143" y="2907"/>
                <a:ext cx="23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15" name="Rectangle 421"/>
              <p:cNvSpPr>
                <a:spLocks noChangeArrowheads="1"/>
              </p:cNvSpPr>
              <p:nvPr userDrawn="1"/>
            </p:nvSpPr>
            <p:spPr bwMode="auto">
              <a:xfrm>
                <a:off x="3100" y="2391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16" name="Rectangle 422"/>
              <p:cNvSpPr>
                <a:spLocks noChangeArrowheads="1"/>
              </p:cNvSpPr>
              <p:nvPr userDrawn="1"/>
            </p:nvSpPr>
            <p:spPr bwMode="auto">
              <a:xfrm>
                <a:off x="3100" y="2443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17" name="Rectangle 423"/>
              <p:cNvSpPr>
                <a:spLocks noChangeArrowheads="1"/>
              </p:cNvSpPr>
              <p:nvPr userDrawn="1"/>
            </p:nvSpPr>
            <p:spPr bwMode="auto">
              <a:xfrm>
                <a:off x="3100" y="2494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18" name="Rectangle 424"/>
              <p:cNvSpPr>
                <a:spLocks noChangeArrowheads="1"/>
              </p:cNvSpPr>
              <p:nvPr userDrawn="1"/>
            </p:nvSpPr>
            <p:spPr bwMode="auto">
              <a:xfrm>
                <a:off x="3100" y="2546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19" name="Rectangle 425"/>
              <p:cNvSpPr>
                <a:spLocks noChangeArrowheads="1"/>
              </p:cNvSpPr>
              <p:nvPr userDrawn="1"/>
            </p:nvSpPr>
            <p:spPr bwMode="auto">
              <a:xfrm>
                <a:off x="3100" y="2597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20" name="Rectangle 426"/>
              <p:cNvSpPr>
                <a:spLocks noChangeArrowheads="1"/>
              </p:cNvSpPr>
              <p:nvPr userDrawn="1"/>
            </p:nvSpPr>
            <p:spPr bwMode="auto">
              <a:xfrm>
                <a:off x="3100" y="2649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21" name="Rectangle 427"/>
              <p:cNvSpPr>
                <a:spLocks noChangeArrowheads="1"/>
              </p:cNvSpPr>
              <p:nvPr userDrawn="1"/>
            </p:nvSpPr>
            <p:spPr bwMode="auto">
              <a:xfrm>
                <a:off x="3100" y="2700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22" name="Rectangle 428"/>
              <p:cNvSpPr>
                <a:spLocks noChangeArrowheads="1"/>
              </p:cNvSpPr>
              <p:nvPr userDrawn="1"/>
            </p:nvSpPr>
            <p:spPr bwMode="auto">
              <a:xfrm>
                <a:off x="3100" y="2752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23" name="Rectangle 429"/>
              <p:cNvSpPr>
                <a:spLocks noChangeArrowheads="1"/>
              </p:cNvSpPr>
              <p:nvPr userDrawn="1"/>
            </p:nvSpPr>
            <p:spPr bwMode="auto">
              <a:xfrm>
                <a:off x="3100" y="2804"/>
                <a:ext cx="23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24" name="Rectangle 430"/>
              <p:cNvSpPr>
                <a:spLocks noChangeArrowheads="1"/>
              </p:cNvSpPr>
              <p:nvPr userDrawn="1"/>
            </p:nvSpPr>
            <p:spPr bwMode="auto">
              <a:xfrm>
                <a:off x="3100" y="2855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25" name="Rectangle 431"/>
              <p:cNvSpPr>
                <a:spLocks noChangeArrowheads="1"/>
              </p:cNvSpPr>
              <p:nvPr userDrawn="1"/>
            </p:nvSpPr>
            <p:spPr bwMode="auto">
              <a:xfrm>
                <a:off x="3100" y="2907"/>
                <a:ext cx="23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26" name="Rectangle 432"/>
              <p:cNvSpPr>
                <a:spLocks noChangeArrowheads="1"/>
              </p:cNvSpPr>
              <p:nvPr userDrawn="1"/>
            </p:nvSpPr>
            <p:spPr bwMode="auto">
              <a:xfrm>
                <a:off x="3057" y="2391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27" name="Rectangle 433"/>
              <p:cNvSpPr>
                <a:spLocks noChangeArrowheads="1"/>
              </p:cNvSpPr>
              <p:nvPr userDrawn="1"/>
            </p:nvSpPr>
            <p:spPr bwMode="auto">
              <a:xfrm>
                <a:off x="3057" y="2443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28" name="Rectangle 434"/>
              <p:cNvSpPr>
                <a:spLocks noChangeArrowheads="1"/>
              </p:cNvSpPr>
              <p:nvPr userDrawn="1"/>
            </p:nvSpPr>
            <p:spPr bwMode="auto">
              <a:xfrm>
                <a:off x="3057" y="2494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29" name="Rectangle 435"/>
              <p:cNvSpPr>
                <a:spLocks noChangeArrowheads="1"/>
              </p:cNvSpPr>
              <p:nvPr userDrawn="1"/>
            </p:nvSpPr>
            <p:spPr bwMode="auto">
              <a:xfrm>
                <a:off x="3057" y="2546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30" name="Rectangle 436"/>
              <p:cNvSpPr>
                <a:spLocks noChangeArrowheads="1"/>
              </p:cNvSpPr>
              <p:nvPr userDrawn="1"/>
            </p:nvSpPr>
            <p:spPr bwMode="auto">
              <a:xfrm>
                <a:off x="3057" y="2597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31" name="Rectangle 437"/>
              <p:cNvSpPr>
                <a:spLocks noChangeArrowheads="1"/>
              </p:cNvSpPr>
              <p:nvPr userDrawn="1"/>
            </p:nvSpPr>
            <p:spPr bwMode="auto">
              <a:xfrm>
                <a:off x="3057" y="2649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32" name="Rectangle 438"/>
              <p:cNvSpPr>
                <a:spLocks noChangeArrowheads="1"/>
              </p:cNvSpPr>
              <p:nvPr userDrawn="1"/>
            </p:nvSpPr>
            <p:spPr bwMode="auto">
              <a:xfrm>
                <a:off x="3057" y="2700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33" name="Rectangle 439"/>
              <p:cNvSpPr>
                <a:spLocks noChangeArrowheads="1"/>
              </p:cNvSpPr>
              <p:nvPr userDrawn="1"/>
            </p:nvSpPr>
            <p:spPr bwMode="auto">
              <a:xfrm>
                <a:off x="3057" y="2752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34" name="Rectangle 440"/>
              <p:cNvSpPr>
                <a:spLocks noChangeArrowheads="1"/>
              </p:cNvSpPr>
              <p:nvPr userDrawn="1"/>
            </p:nvSpPr>
            <p:spPr bwMode="auto">
              <a:xfrm>
                <a:off x="3057" y="2804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35" name="Rectangle 441"/>
              <p:cNvSpPr>
                <a:spLocks noChangeArrowheads="1"/>
              </p:cNvSpPr>
              <p:nvPr userDrawn="1"/>
            </p:nvSpPr>
            <p:spPr bwMode="auto">
              <a:xfrm>
                <a:off x="3057" y="2855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36" name="Rectangle 442"/>
              <p:cNvSpPr>
                <a:spLocks noChangeArrowheads="1"/>
              </p:cNvSpPr>
              <p:nvPr userDrawn="1"/>
            </p:nvSpPr>
            <p:spPr bwMode="auto">
              <a:xfrm>
                <a:off x="3057" y="2907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37" name="Freeform 443"/>
              <p:cNvSpPr>
                <a:spLocks/>
              </p:cNvSpPr>
              <p:nvPr userDrawn="1"/>
            </p:nvSpPr>
            <p:spPr bwMode="auto">
              <a:xfrm>
                <a:off x="3274" y="2600"/>
                <a:ext cx="185" cy="235"/>
              </a:xfrm>
              <a:custGeom>
                <a:avLst/>
                <a:gdLst>
                  <a:gd name="T0" fmla="*/ 556 w 556"/>
                  <a:gd name="T1" fmla="*/ 404 h 706"/>
                  <a:gd name="T2" fmla="*/ 555 w 556"/>
                  <a:gd name="T3" fmla="*/ 443 h 706"/>
                  <a:gd name="T4" fmla="*/ 550 w 556"/>
                  <a:gd name="T5" fmla="*/ 480 h 706"/>
                  <a:gd name="T6" fmla="*/ 543 w 556"/>
                  <a:gd name="T7" fmla="*/ 514 h 706"/>
                  <a:gd name="T8" fmla="*/ 535 w 556"/>
                  <a:gd name="T9" fmla="*/ 544 h 706"/>
                  <a:gd name="T10" fmla="*/ 523 w 556"/>
                  <a:gd name="T11" fmla="*/ 571 h 706"/>
                  <a:gd name="T12" fmla="*/ 508 w 556"/>
                  <a:gd name="T13" fmla="*/ 596 h 706"/>
                  <a:gd name="T14" fmla="*/ 493 w 556"/>
                  <a:gd name="T15" fmla="*/ 619 h 706"/>
                  <a:gd name="T16" fmla="*/ 474 w 556"/>
                  <a:gd name="T17" fmla="*/ 638 h 706"/>
                  <a:gd name="T18" fmla="*/ 455 w 556"/>
                  <a:gd name="T19" fmla="*/ 655 h 706"/>
                  <a:gd name="T20" fmla="*/ 434 w 556"/>
                  <a:gd name="T21" fmla="*/ 669 h 706"/>
                  <a:gd name="T22" fmla="*/ 386 w 556"/>
                  <a:gd name="T23" fmla="*/ 689 h 706"/>
                  <a:gd name="T24" fmla="*/ 334 w 556"/>
                  <a:gd name="T25" fmla="*/ 701 h 706"/>
                  <a:gd name="T26" fmla="*/ 278 w 556"/>
                  <a:gd name="T27" fmla="*/ 706 h 706"/>
                  <a:gd name="T28" fmla="*/ 249 w 556"/>
                  <a:gd name="T29" fmla="*/ 704 h 706"/>
                  <a:gd name="T30" fmla="*/ 196 w 556"/>
                  <a:gd name="T31" fmla="*/ 696 h 706"/>
                  <a:gd name="T32" fmla="*/ 146 w 556"/>
                  <a:gd name="T33" fmla="*/ 680 h 706"/>
                  <a:gd name="T34" fmla="*/ 111 w 556"/>
                  <a:gd name="T35" fmla="*/ 662 h 706"/>
                  <a:gd name="T36" fmla="*/ 91 w 556"/>
                  <a:gd name="T37" fmla="*/ 646 h 706"/>
                  <a:gd name="T38" fmla="*/ 72 w 556"/>
                  <a:gd name="T39" fmla="*/ 628 h 706"/>
                  <a:gd name="T40" fmla="*/ 56 w 556"/>
                  <a:gd name="T41" fmla="*/ 608 h 706"/>
                  <a:gd name="T42" fmla="*/ 40 w 556"/>
                  <a:gd name="T43" fmla="*/ 584 h 706"/>
                  <a:gd name="T44" fmla="*/ 27 w 556"/>
                  <a:gd name="T45" fmla="*/ 558 h 706"/>
                  <a:gd name="T46" fmla="*/ 16 w 556"/>
                  <a:gd name="T47" fmla="*/ 530 h 706"/>
                  <a:gd name="T48" fmla="*/ 9 w 556"/>
                  <a:gd name="T49" fmla="*/ 498 h 706"/>
                  <a:gd name="T50" fmla="*/ 3 w 556"/>
                  <a:gd name="T51" fmla="*/ 462 h 706"/>
                  <a:gd name="T52" fmla="*/ 0 w 556"/>
                  <a:gd name="T53" fmla="*/ 424 h 706"/>
                  <a:gd name="T54" fmla="*/ 0 w 556"/>
                  <a:gd name="T55" fmla="*/ 404 h 706"/>
                  <a:gd name="T56" fmla="*/ 1 w 556"/>
                  <a:gd name="T57" fmla="*/ 362 h 706"/>
                  <a:gd name="T58" fmla="*/ 13 w 556"/>
                  <a:gd name="T59" fmla="*/ 284 h 706"/>
                  <a:gd name="T60" fmla="*/ 33 w 556"/>
                  <a:gd name="T61" fmla="*/ 211 h 706"/>
                  <a:gd name="T62" fmla="*/ 64 w 556"/>
                  <a:gd name="T63" fmla="*/ 147 h 706"/>
                  <a:gd name="T64" fmla="*/ 82 w 556"/>
                  <a:gd name="T65" fmla="*/ 118 h 706"/>
                  <a:gd name="T66" fmla="*/ 101 w 556"/>
                  <a:gd name="T67" fmla="*/ 92 h 706"/>
                  <a:gd name="T68" fmla="*/ 122 w 556"/>
                  <a:gd name="T69" fmla="*/ 68 h 706"/>
                  <a:gd name="T70" fmla="*/ 146 w 556"/>
                  <a:gd name="T71" fmla="*/ 48 h 706"/>
                  <a:gd name="T72" fmla="*/ 170 w 556"/>
                  <a:gd name="T73" fmla="*/ 32 h 706"/>
                  <a:gd name="T74" fmla="*/ 196 w 556"/>
                  <a:gd name="T75" fmla="*/ 19 h 706"/>
                  <a:gd name="T76" fmla="*/ 222 w 556"/>
                  <a:gd name="T77" fmla="*/ 8 h 706"/>
                  <a:gd name="T78" fmla="*/ 249 w 556"/>
                  <a:gd name="T79" fmla="*/ 2 h 706"/>
                  <a:gd name="T80" fmla="*/ 278 w 556"/>
                  <a:gd name="T81" fmla="*/ 0 h 706"/>
                  <a:gd name="T82" fmla="*/ 292 w 556"/>
                  <a:gd name="T83" fmla="*/ 1 h 706"/>
                  <a:gd name="T84" fmla="*/ 321 w 556"/>
                  <a:gd name="T85" fmla="*/ 4 h 706"/>
                  <a:gd name="T86" fmla="*/ 348 w 556"/>
                  <a:gd name="T87" fmla="*/ 13 h 706"/>
                  <a:gd name="T88" fmla="*/ 373 w 556"/>
                  <a:gd name="T89" fmla="*/ 25 h 706"/>
                  <a:gd name="T90" fmla="*/ 398 w 556"/>
                  <a:gd name="T91" fmla="*/ 40 h 706"/>
                  <a:gd name="T92" fmla="*/ 422 w 556"/>
                  <a:gd name="T93" fmla="*/ 58 h 706"/>
                  <a:gd name="T94" fmla="*/ 444 w 556"/>
                  <a:gd name="T95" fmla="*/ 80 h 706"/>
                  <a:gd name="T96" fmla="*/ 464 w 556"/>
                  <a:gd name="T97" fmla="*/ 104 h 706"/>
                  <a:gd name="T98" fmla="*/ 483 w 556"/>
                  <a:gd name="T99" fmla="*/ 131 h 706"/>
                  <a:gd name="T100" fmla="*/ 508 w 556"/>
                  <a:gd name="T101" fmla="*/ 178 h 706"/>
                  <a:gd name="T102" fmla="*/ 535 w 556"/>
                  <a:gd name="T103" fmla="*/ 246 h 706"/>
                  <a:gd name="T104" fmla="*/ 550 w 556"/>
                  <a:gd name="T105" fmla="*/ 322 h 706"/>
                  <a:gd name="T106" fmla="*/ 556 w 556"/>
                  <a:gd name="T107" fmla="*/ 382 h 706"/>
                  <a:gd name="T108" fmla="*/ 556 w 556"/>
                  <a:gd name="T109" fmla="*/ 404 h 7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556" h="706">
                    <a:moveTo>
                      <a:pt x="556" y="404"/>
                    </a:moveTo>
                    <a:lnTo>
                      <a:pt x="556" y="404"/>
                    </a:lnTo>
                    <a:lnTo>
                      <a:pt x="556" y="424"/>
                    </a:lnTo>
                    <a:lnTo>
                      <a:pt x="555" y="443"/>
                    </a:lnTo>
                    <a:lnTo>
                      <a:pt x="552" y="462"/>
                    </a:lnTo>
                    <a:lnTo>
                      <a:pt x="550" y="480"/>
                    </a:lnTo>
                    <a:lnTo>
                      <a:pt x="548" y="498"/>
                    </a:lnTo>
                    <a:lnTo>
                      <a:pt x="543" y="514"/>
                    </a:lnTo>
                    <a:lnTo>
                      <a:pt x="539" y="530"/>
                    </a:lnTo>
                    <a:lnTo>
                      <a:pt x="535" y="544"/>
                    </a:lnTo>
                    <a:lnTo>
                      <a:pt x="529" y="558"/>
                    </a:lnTo>
                    <a:lnTo>
                      <a:pt x="523" y="571"/>
                    </a:lnTo>
                    <a:lnTo>
                      <a:pt x="516" y="584"/>
                    </a:lnTo>
                    <a:lnTo>
                      <a:pt x="508" y="596"/>
                    </a:lnTo>
                    <a:lnTo>
                      <a:pt x="501" y="608"/>
                    </a:lnTo>
                    <a:lnTo>
                      <a:pt x="493" y="619"/>
                    </a:lnTo>
                    <a:lnTo>
                      <a:pt x="483" y="628"/>
                    </a:lnTo>
                    <a:lnTo>
                      <a:pt x="474" y="638"/>
                    </a:lnTo>
                    <a:lnTo>
                      <a:pt x="464" y="646"/>
                    </a:lnTo>
                    <a:lnTo>
                      <a:pt x="455" y="655"/>
                    </a:lnTo>
                    <a:lnTo>
                      <a:pt x="444" y="662"/>
                    </a:lnTo>
                    <a:lnTo>
                      <a:pt x="434" y="669"/>
                    </a:lnTo>
                    <a:lnTo>
                      <a:pt x="411" y="680"/>
                    </a:lnTo>
                    <a:lnTo>
                      <a:pt x="386" y="689"/>
                    </a:lnTo>
                    <a:lnTo>
                      <a:pt x="361" y="696"/>
                    </a:lnTo>
                    <a:lnTo>
                      <a:pt x="334" y="701"/>
                    </a:lnTo>
                    <a:lnTo>
                      <a:pt x="306" y="704"/>
                    </a:lnTo>
                    <a:lnTo>
                      <a:pt x="278" y="706"/>
                    </a:lnTo>
                    <a:lnTo>
                      <a:pt x="278" y="706"/>
                    </a:lnTo>
                    <a:lnTo>
                      <a:pt x="249" y="704"/>
                    </a:lnTo>
                    <a:lnTo>
                      <a:pt x="222" y="701"/>
                    </a:lnTo>
                    <a:lnTo>
                      <a:pt x="196" y="696"/>
                    </a:lnTo>
                    <a:lnTo>
                      <a:pt x="170" y="689"/>
                    </a:lnTo>
                    <a:lnTo>
                      <a:pt x="146" y="680"/>
                    </a:lnTo>
                    <a:lnTo>
                      <a:pt x="122" y="669"/>
                    </a:lnTo>
                    <a:lnTo>
                      <a:pt x="111" y="662"/>
                    </a:lnTo>
                    <a:lnTo>
                      <a:pt x="101" y="655"/>
                    </a:lnTo>
                    <a:lnTo>
                      <a:pt x="91" y="646"/>
                    </a:lnTo>
                    <a:lnTo>
                      <a:pt x="82" y="638"/>
                    </a:lnTo>
                    <a:lnTo>
                      <a:pt x="72" y="628"/>
                    </a:lnTo>
                    <a:lnTo>
                      <a:pt x="64" y="619"/>
                    </a:lnTo>
                    <a:lnTo>
                      <a:pt x="56" y="608"/>
                    </a:lnTo>
                    <a:lnTo>
                      <a:pt x="47" y="596"/>
                    </a:lnTo>
                    <a:lnTo>
                      <a:pt x="40" y="584"/>
                    </a:lnTo>
                    <a:lnTo>
                      <a:pt x="33" y="571"/>
                    </a:lnTo>
                    <a:lnTo>
                      <a:pt x="27" y="558"/>
                    </a:lnTo>
                    <a:lnTo>
                      <a:pt x="22" y="544"/>
                    </a:lnTo>
                    <a:lnTo>
                      <a:pt x="16" y="530"/>
                    </a:lnTo>
                    <a:lnTo>
                      <a:pt x="13" y="514"/>
                    </a:lnTo>
                    <a:lnTo>
                      <a:pt x="9" y="498"/>
                    </a:lnTo>
                    <a:lnTo>
                      <a:pt x="6" y="480"/>
                    </a:lnTo>
                    <a:lnTo>
                      <a:pt x="3" y="462"/>
                    </a:lnTo>
                    <a:lnTo>
                      <a:pt x="1" y="443"/>
                    </a:lnTo>
                    <a:lnTo>
                      <a:pt x="0" y="424"/>
                    </a:lnTo>
                    <a:lnTo>
                      <a:pt x="0" y="404"/>
                    </a:lnTo>
                    <a:lnTo>
                      <a:pt x="0" y="404"/>
                    </a:lnTo>
                    <a:lnTo>
                      <a:pt x="0" y="382"/>
                    </a:lnTo>
                    <a:lnTo>
                      <a:pt x="1" y="362"/>
                    </a:lnTo>
                    <a:lnTo>
                      <a:pt x="6" y="322"/>
                    </a:lnTo>
                    <a:lnTo>
                      <a:pt x="13" y="284"/>
                    </a:lnTo>
                    <a:lnTo>
                      <a:pt x="22" y="246"/>
                    </a:lnTo>
                    <a:lnTo>
                      <a:pt x="33" y="211"/>
                    </a:lnTo>
                    <a:lnTo>
                      <a:pt x="47" y="178"/>
                    </a:lnTo>
                    <a:lnTo>
                      <a:pt x="64" y="147"/>
                    </a:lnTo>
                    <a:lnTo>
                      <a:pt x="72" y="131"/>
                    </a:lnTo>
                    <a:lnTo>
                      <a:pt x="82" y="118"/>
                    </a:lnTo>
                    <a:lnTo>
                      <a:pt x="91" y="104"/>
                    </a:lnTo>
                    <a:lnTo>
                      <a:pt x="101" y="92"/>
                    </a:lnTo>
                    <a:lnTo>
                      <a:pt x="111" y="80"/>
                    </a:lnTo>
                    <a:lnTo>
                      <a:pt x="122" y="68"/>
                    </a:lnTo>
                    <a:lnTo>
                      <a:pt x="134" y="58"/>
                    </a:lnTo>
                    <a:lnTo>
                      <a:pt x="146" y="48"/>
                    </a:lnTo>
                    <a:lnTo>
                      <a:pt x="158" y="40"/>
                    </a:lnTo>
                    <a:lnTo>
                      <a:pt x="170" y="32"/>
                    </a:lnTo>
                    <a:lnTo>
                      <a:pt x="183" y="25"/>
                    </a:lnTo>
                    <a:lnTo>
                      <a:pt x="196" y="19"/>
                    </a:lnTo>
                    <a:lnTo>
                      <a:pt x="209" y="13"/>
                    </a:lnTo>
                    <a:lnTo>
                      <a:pt x="222" y="8"/>
                    </a:lnTo>
                    <a:lnTo>
                      <a:pt x="235" y="4"/>
                    </a:lnTo>
                    <a:lnTo>
                      <a:pt x="249" y="2"/>
                    </a:lnTo>
                    <a:lnTo>
                      <a:pt x="264" y="1"/>
                    </a:lnTo>
                    <a:lnTo>
                      <a:pt x="278" y="0"/>
                    </a:lnTo>
                    <a:lnTo>
                      <a:pt x="278" y="0"/>
                    </a:lnTo>
                    <a:lnTo>
                      <a:pt x="292" y="1"/>
                    </a:lnTo>
                    <a:lnTo>
                      <a:pt x="306" y="2"/>
                    </a:lnTo>
                    <a:lnTo>
                      <a:pt x="321" y="4"/>
                    </a:lnTo>
                    <a:lnTo>
                      <a:pt x="334" y="8"/>
                    </a:lnTo>
                    <a:lnTo>
                      <a:pt x="348" y="13"/>
                    </a:lnTo>
                    <a:lnTo>
                      <a:pt x="361" y="19"/>
                    </a:lnTo>
                    <a:lnTo>
                      <a:pt x="373" y="25"/>
                    </a:lnTo>
                    <a:lnTo>
                      <a:pt x="386" y="32"/>
                    </a:lnTo>
                    <a:lnTo>
                      <a:pt x="398" y="40"/>
                    </a:lnTo>
                    <a:lnTo>
                      <a:pt x="411" y="48"/>
                    </a:lnTo>
                    <a:lnTo>
                      <a:pt x="422" y="58"/>
                    </a:lnTo>
                    <a:lnTo>
                      <a:pt x="434" y="68"/>
                    </a:lnTo>
                    <a:lnTo>
                      <a:pt x="444" y="80"/>
                    </a:lnTo>
                    <a:lnTo>
                      <a:pt x="455" y="92"/>
                    </a:lnTo>
                    <a:lnTo>
                      <a:pt x="464" y="104"/>
                    </a:lnTo>
                    <a:lnTo>
                      <a:pt x="474" y="118"/>
                    </a:lnTo>
                    <a:lnTo>
                      <a:pt x="483" y="131"/>
                    </a:lnTo>
                    <a:lnTo>
                      <a:pt x="493" y="147"/>
                    </a:lnTo>
                    <a:lnTo>
                      <a:pt x="508" y="178"/>
                    </a:lnTo>
                    <a:lnTo>
                      <a:pt x="523" y="211"/>
                    </a:lnTo>
                    <a:lnTo>
                      <a:pt x="535" y="246"/>
                    </a:lnTo>
                    <a:lnTo>
                      <a:pt x="543" y="284"/>
                    </a:lnTo>
                    <a:lnTo>
                      <a:pt x="550" y="322"/>
                    </a:lnTo>
                    <a:lnTo>
                      <a:pt x="555" y="362"/>
                    </a:lnTo>
                    <a:lnTo>
                      <a:pt x="556" y="382"/>
                    </a:lnTo>
                    <a:lnTo>
                      <a:pt x="556" y="404"/>
                    </a:lnTo>
                    <a:lnTo>
                      <a:pt x="556" y="404"/>
                    </a:lnTo>
                    <a:close/>
                  </a:path>
                </a:pathLst>
              </a:custGeom>
              <a:solidFill>
                <a:srgbClr val="92CE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4" name="Freeform 445"/>
            <p:cNvSpPr>
              <a:spLocks/>
            </p:cNvSpPr>
            <p:nvPr userDrawn="1"/>
          </p:nvSpPr>
          <p:spPr bwMode="auto">
            <a:xfrm>
              <a:off x="5327650" y="4300538"/>
              <a:ext cx="33338" cy="379413"/>
            </a:xfrm>
            <a:custGeom>
              <a:avLst/>
              <a:gdLst>
                <a:gd name="T0" fmla="*/ 64 w 64"/>
                <a:gd name="T1" fmla="*/ 715 h 715"/>
                <a:gd name="T2" fmla="*/ 48 w 64"/>
                <a:gd name="T3" fmla="*/ 17 h 715"/>
                <a:gd name="T4" fmla="*/ 48 w 64"/>
                <a:gd name="T5" fmla="*/ 17 h 715"/>
                <a:gd name="T6" fmla="*/ 47 w 64"/>
                <a:gd name="T7" fmla="*/ 10 h 715"/>
                <a:gd name="T8" fmla="*/ 44 w 64"/>
                <a:gd name="T9" fmla="*/ 4 h 715"/>
                <a:gd name="T10" fmla="*/ 38 w 64"/>
                <a:gd name="T11" fmla="*/ 1 h 715"/>
                <a:gd name="T12" fmla="*/ 35 w 64"/>
                <a:gd name="T13" fmla="*/ 0 h 715"/>
                <a:gd name="T14" fmla="*/ 32 w 64"/>
                <a:gd name="T15" fmla="*/ 0 h 715"/>
                <a:gd name="T16" fmla="*/ 32 w 64"/>
                <a:gd name="T17" fmla="*/ 0 h 715"/>
                <a:gd name="T18" fmla="*/ 32 w 64"/>
                <a:gd name="T19" fmla="*/ 0 h 715"/>
                <a:gd name="T20" fmla="*/ 28 w 64"/>
                <a:gd name="T21" fmla="*/ 0 h 715"/>
                <a:gd name="T22" fmla="*/ 26 w 64"/>
                <a:gd name="T23" fmla="*/ 1 h 715"/>
                <a:gd name="T24" fmla="*/ 20 w 64"/>
                <a:gd name="T25" fmla="*/ 4 h 715"/>
                <a:gd name="T26" fmla="*/ 18 w 64"/>
                <a:gd name="T27" fmla="*/ 10 h 715"/>
                <a:gd name="T28" fmla="*/ 16 w 64"/>
                <a:gd name="T29" fmla="*/ 17 h 715"/>
                <a:gd name="T30" fmla="*/ 0 w 64"/>
                <a:gd name="T31" fmla="*/ 715 h 715"/>
                <a:gd name="T32" fmla="*/ 64 w 64"/>
                <a:gd name="T33" fmla="*/ 715 h 7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" h="715">
                  <a:moveTo>
                    <a:pt x="64" y="715"/>
                  </a:moveTo>
                  <a:lnTo>
                    <a:pt x="48" y="17"/>
                  </a:lnTo>
                  <a:lnTo>
                    <a:pt x="48" y="17"/>
                  </a:lnTo>
                  <a:lnTo>
                    <a:pt x="47" y="10"/>
                  </a:lnTo>
                  <a:lnTo>
                    <a:pt x="44" y="4"/>
                  </a:lnTo>
                  <a:lnTo>
                    <a:pt x="38" y="1"/>
                  </a:lnTo>
                  <a:lnTo>
                    <a:pt x="35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28" y="0"/>
                  </a:lnTo>
                  <a:lnTo>
                    <a:pt x="26" y="1"/>
                  </a:lnTo>
                  <a:lnTo>
                    <a:pt x="20" y="4"/>
                  </a:lnTo>
                  <a:lnTo>
                    <a:pt x="18" y="10"/>
                  </a:lnTo>
                  <a:lnTo>
                    <a:pt x="16" y="17"/>
                  </a:lnTo>
                  <a:lnTo>
                    <a:pt x="0" y="715"/>
                  </a:lnTo>
                  <a:lnTo>
                    <a:pt x="64" y="715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" name="Freeform 446"/>
            <p:cNvSpPr>
              <a:spLocks/>
            </p:cNvSpPr>
            <p:nvPr userDrawn="1"/>
          </p:nvSpPr>
          <p:spPr bwMode="auto">
            <a:xfrm>
              <a:off x="5353050" y="4344988"/>
              <a:ext cx="92075" cy="109538"/>
            </a:xfrm>
            <a:custGeom>
              <a:avLst/>
              <a:gdLst>
                <a:gd name="T0" fmla="*/ 0 w 174"/>
                <a:gd name="T1" fmla="*/ 161 h 207"/>
                <a:gd name="T2" fmla="*/ 0 w 174"/>
                <a:gd name="T3" fmla="*/ 161 h 207"/>
                <a:gd name="T4" fmla="*/ 15 w 174"/>
                <a:gd name="T5" fmla="*/ 153 h 207"/>
                <a:gd name="T6" fmla="*/ 30 w 174"/>
                <a:gd name="T7" fmla="*/ 143 h 207"/>
                <a:gd name="T8" fmla="*/ 52 w 174"/>
                <a:gd name="T9" fmla="*/ 127 h 207"/>
                <a:gd name="T10" fmla="*/ 75 w 174"/>
                <a:gd name="T11" fmla="*/ 106 h 207"/>
                <a:gd name="T12" fmla="*/ 88 w 174"/>
                <a:gd name="T13" fmla="*/ 93 h 207"/>
                <a:gd name="T14" fmla="*/ 102 w 174"/>
                <a:gd name="T15" fmla="*/ 79 h 207"/>
                <a:gd name="T16" fmla="*/ 115 w 174"/>
                <a:gd name="T17" fmla="*/ 62 h 207"/>
                <a:gd name="T18" fmla="*/ 129 w 174"/>
                <a:gd name="T19" fmla="*/ 44 h 207"/>
                <a:gd name="T20" fmla="*/ 142 w 174"/>
                <a:gd name="T21" fmla="*/ 24 h 207"/>
                <a:gd name="T22" fmla="*/ 155 w 174"/>
                <a:gd name="T23" fmla="*/ 2 h 207"/>
                <a:gd name="T24" fmla="*/ 155 w 174"/>
                <a:gd name="T25" fmla="*/ 2 h 207"/>
                <a:gd name="T26" fmla="*/ 159 w 174"/>
                <a:gd name="T27" fmla="*/ 1 h 207"/>
                <a:gd name="T28" fmla="*/ 166 w 174"/>
                <a:gd name="T29" fmla="*/ 0 h 207"/>
                <a:gd name="T30" fmla="*/ 169 w 174"/>
                <a:gd name="T31" fmla="*/ 0 h 207"/>
                <a:gd name="T32" fmla="*/ 173 w 174"/>
                <a:gd name="T33" fmla="*/ 1 h 207"/>
                <a:gd name="T34" fmla="*/ 174 w 174"/>
                <a:gd name="T35" fmla="*/ 5 h 207"/>
                <a:gd name="T36" fmla="*/ 174 w 174"/>
                <a:gd name="T37" fmla="*/ 11 h 207"/>
                <a:gd name="T38" fmla="*/ 174 w 174"/>
                <a:gd name="T39" fmla="*/ 11 h 207"/>
                <a:gd name="T40" fmla="*/ 173 w 174"/>
                <a:gd name="T41" fmla="*/ 17 h 207"/>
                <a:gd name="T42" fmla="*/ 166 w 174"/>
                <a:gd name="T43" fmla="*/ 32 h 207"/>
                <a:gd name="T44" fmla="*/ 154 w 174"/>
                <a:gd name="T45" fmla="*/ 56 h 207"/>
                <a:gd name="T46" fmla="*/ 147 w 174"/>
                <a:gd name="T47" fmla="*/ 70 h 207"/>
                <a:gd name="T48" fmla="*/ 137 w 174"/>
                <a:gd name="T49" fmla="*/ 84 h 207"/>
                <a:gd name="T50" fmla="*/ 126 w 174"/>
                <a:gd name="T51" fmla="*/ 100 h 207"/>
                <a:gd name="T52" fmla="*/ 113 w 174"/>
                <a:gd name="T53" fmla="*/ 117 h 207"/>
                <a:gd name="T54" fmla="*/ 99 w 174"/>
                <a:gd name="T55" fmla="*/ 132 h 207"/>
                <a:gd name="T56" fmla="*/ 84 w 174"/>
                <a:gd name="T57" fmla="*/ 149 h 207"/>
                <a:gd name="T58" fmla="*/ 66 w 174"/>
                <a:gd name="T59" fmla="*/ 164 h 207"/>
                <a:gd name="T60" fmla="*/ 46 w 174"/>
                <a:gd name="T61" fmla="*/ 180 h 207"/>
                <a:gd name="T62" fmla="*/ 24 w 174"/>
                <a:gd name="T63" fmla="*/ 194 h 207"/>
                <a:gd name="T64" fmla="*/ 0 w 174"/>
                <a:gd name="T65" fmla="*/ 207 h 207"/>
                <a:gd name="T66" fmla="*/ 0 w 174"/>
                <a:gd name="T67" fmla="*/ 161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4" h="207">
                  <a:moveTo>
                    <a:pt x="0" y="161"/>
                  </a:moveTo>
                  <a:lnTo>
                    <a:pt x="0" y="161"/>
                  </a:lnTo>
                  <a:lnTo>
                    <a:pt x="15" y="153"/>
                  </a:lnTo>
                  <a:lnTo>
                    <a:pt x="30" y="143"/>
                  </a:lnTo>
                  <a:lnTo>
                    <a:pt x="52" y="127"/>
                  </a:lnTo>
                  <a:lnTo>
                    <a:pt x="75" y="106"/>
                  </a:lnTo>
                  <a:lnTo>
                    <a:pt x="88" y="93"/>
                  </a:lnTo>
                  <a:lnTo>
                    <a:pt x="102" y="79"/>
                  </a:lnTo>
                  <a:lnTo>
                    <a:pt x="115" y="62"/>
                  </a:lnTo>
                  <a:lnTo>
                    <a:pt x="129" y="44"/>
                  </a:lnTo>
                  <a:lnTo>
                    <a:pt x="142" y="24"/>
                  </a:lnTo>
                  <a:lnTo>
                    <a:pt x="155" y="2"/>
                  </a:lnTo>
                  <a:lnTo>
                    <a:pt x="155" y="2"/>
                  </a:lnTo>
                  <a:lnTo>
                    <a:pt x="159" y="1"/>
                  </a:lnTo>
                  <a:lnTo>
                    <a:pt x="166" y="0"/>
                  </a:lnTo>
                  <a:lnTo>
                    <a:pt x="169" y="0"/>
                  </a:lnTo>
                  <a:lnTo>
                    <a:pt x="173" y="1"/>
                  </a:lnTo>
                  <a:lnTo>
                    <a:pt x="174" y="5"/>
                  </a:lnTo>
                  <a:lnTo>
                    <a:pt x="174" y="11"/>
                  </a:lnTo>
                  <a:lnTo>
                    <a:pt x="174" y="11"/>
                  </a:lnTo>
                  <a:lnTo>
                    <a:pt x="173" y="17"/>
                  </a:lnTo>
                  <a:lnTo>
                    <a:pt x="166" y="32"/>
                  </a:lnTo>
                  <a:lnTo>
                    <a:pt x="154" y="56"/>
                  </a:lnTo>
                  <a:lnTo>
                    <a:pt x="147" y="70"/>
                  </a:lnTo>
                  <a:lnTo>
                    <a:pt x="137" y="84"/>
                  </a:lnTo>
                  <a:lnTo>
                    <a:pt x="126" y="100"/>
                  </a:lnTo>
                  <a:lnTo>
                    <a:pt x="113" y="117"/>
                  </a:lnTo>
                  <a:lnTo>
                    <a:pt x="99" y="132"/>
                  </a:lnTo>
                  <a:lnTo>
                    <a:pt x="84" y="149"/>
                  </a:lnTo>
                  <a:lnTo>
                    <a:pt x="66" y="164"/>
                  </a:lnTo>
                  <a:lnTo>
                    <a:pt x="46" y="180"/>
                  </a:lnTo>
                  <a:lnTo>
                    <a:pt x="24" y="194"/>
                  </a:lnTo>
                  <a:lnTo>
                    <a:pt x="0" y="207"/>
                  </a:lnTo>
                  <a:lnTo>
                    <a:pt x="0" y="161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" name="Freeform 447"/>
            <p:cNvSpPr>
              <a:spLocks/>
            </p:cNvSpPr>
            <p:nvPr userDrawn="1"/>
          </p:nvSpPr>
          <p:spPr bwMode="auto">
            <a:xfrm>
              <a:off x="5353050" y="4344988"/>
              <a:ext cx="92075" cy="109538"/>
            </a:xfrm>
            <a:custGeom>
              <a:avLst/>
              <a:gdLst>
                <a:gd name="T0" fmla="*/ 0 w 174"/>
                <a:gd name="T1" fmla="*/ 161 h 207"/>
                <a:gd name="T2" fmla="*/ 0 w 174"/>
                <a:gd name="T3" fmla="*/ 161 h 207"/>
                <a:gd name="T4" fmla="*/ 15 w 174"/>
                <a:gd name="T5" fmla="*/ 153 h 207"/>
                <a:gd name="T6" fmla="*/ 30 w 174"/>
                <a:gd name="T7" fmla="*/ 143 h 207"/>
                <a:gd name="T8" fmla="*/ 52 w 174"/>
                <a:gd name="T9" fmla="*/ 127 h 207"/>
                <a:gd name="T10" fmla="*/ 75 w 174"/>
                <a:gd name="T11" fmla="*/ 106 h 207"/>
                <a:gd name="T12" fmla="*/ 88 w 174"/>
                <a:gd name="T13" fmla="*/ 93 h 207"/>
                <a:gd name="T14" fmla="*/ 102 w 174"/>
                <a:gd name="T15" fmla="*/ 79 h 207"/>
                <a:gd name="T16" fmla="*/ 115 w 174"/>
                <a:gd name="T17" fmla="*/ 62 h 207"/>
                <a:gd name="T18" fmla="*/ 129 w 174"/>
                <a:gd name="T19" fmla="*/ 44 h 207"/>
                <a:gd name="T20" fmla="*/ 142 w 174"/>
                <a:gd name="T21" fmla="*/ 24 h 207"/>
                <a:gd name="T22" fmla="*/ 155 w 174"/>
                <a:gd name="T23" fmla="*/ 2 h 207"/>
                <a:gd name="T24" fmla="*/ 155 w 174"/>
                <a:gd name="T25" fmla="*/ 2 h 207"/>
                <a:gd name="T26" fmla="*/ 159 w 174"/>
                <a:gd name="T27" fmla="*/ 1 h 207"/>
                <a:gd name="T28" fmla="*/ 166 w 174"/>
                <a:gd name="T29" fmla="*/ 0 h 207"/>
                <a:gd name="T30" fmla="*/ 169 w 174"/>
                <a:gd name="T31" fmla="*/ 0 h 207"/>
                <a:gd name="T32" fmla="*/ 173 w 174"/>
                <a:gd name="T33" fmla="*/ 1 h 207"/>
                <a:gd name="T34" fmla="*/ 174 w 174"/>
                <a:gd name="T35" fmla="*/ 5 h 207"/>
                <a:gd name="T36" fmla="*/ 174 w 174"/>
                <a:gd name="T37" fmla="*/ 11 h 207"/>
                <a:gd name="T38" fmla="*/ 174 w 174"/>
                <a:gd name="T39" fmla="*/ 11 h 207"/>
                <a:gd name="T40" fmla="*/ 173 w 174"/>
                <a:gd name="T41" fmla="*/ 17 h 207"/>
                <a:gd name="T42" fmla="*/ 166 w 174"/>
                <a:gd name="T43" fmla="*/ 32 h 207"/>
                <a:gd name="T44" fmla="*/ 154 w 174"/>
                <a:gd name="T45" fmla="*/ 56 h 207"/>
                <a:gd name="T46" fmla="*/ 147 w 174"/>
                <a:gd name="T47" fmla="*/ 70 h 207"/>
                <a:gd name="T48" fmla="*/ 137 w 174"/>
                <a:gd name="T49" fmla="*/ 84 h 207"/>
                <a:gd name="T50" fmla="*/ 126 w 174"/>
                <a:gd name="T51" fmla="*/ 100 h 207"/>
                <a:gd name="T52" fmla="*/ 113 w 174"/>
                <a:gd name="T53" fmla="*/ 117 h 207"/>
                <a:gd name="T54" fmla="*/ 99 w 174"/>
                <a:gd name="T55" fmla="*/ 132 h 207"/>
                <a:gd name="T56" fmla="*/ 84 w 174"/>
                <a:gd name="T57" fmla="*/ 149 h 207"/>
                <a:gd name="T58" fmla="*/ 66 w 174"/>
                <a:gd name="T59" fmla="*/ 164 h 207"/>
                <a:gd name="T60" fmla="*/ 46 w 174"/>
                <a:gd name="T61" fmla="*/ 180 h 207"/>
                <a:gd name="T62" fmla="*/ 24 w 174"/>
                <a:gd name="T63" fmla="*/ 194 h 207"/>
                <a:gd name="T64" fmla="*/ 0 w 174"/>
                <a:gd name="T65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4" h="207">
                  <a:moveTo>
                    <a:pt x="0" y="161"/>
                  </a:moveTo>
                  <a:lnTo>
                    <a:pt x="0" y="161"/>
                  </a:lnTo>
                  <a:lnTo>
                    <a:pt x="15" y="153"/>
                  </a:lnTo>
                  <a:lnTo>
                    <a:pt x="30" y="143"/>
                  </a:lnTo>
                  <a:lnTo>
                    <a:pt x="52" y="127"/>
                  </a:lnTo>
                  <a:lnTo>
                    <a:pt x="75" y="106"/>
                  </a:lnTo>
                  <a:lnTo>
                    <a:pt x="88" y="93"/>
                  </a:lnTo>
                  <a:lnTo>
                    <a:pt x="102" y="79"/>
                  </a:lnTo>
                  <a:lnTo>
                    <a:pt x="115" y="62"/>
                  </a:lnTo>
                  <a:lnTo>
                    <a:pt x="129" y="44"/>
                  </a:lnTo>
                  <a:lnTo>
                    <a:pt x="142" y="24"/>
                  </a:lnTo>
                  <a:lnTo>
                    <a:pt x="155" y="2"/>
                  </a:lnTo>
                  <a:lnTo>
                    <a:pt x="155" y="2"/>
                  </a:lnTo>
                  <a:lnTo>
                    <a:pt x="159" y="1"/>
                  </a:lnTo>
                  <a:lnTo>
                    <a:pt x="166" y="0"/>
                  </a:lnTo>
                  <a:lnTo>
                    <a:pt x="169" y="0"/>
                  </a:lnTo>
                  <a:lnTo>
                    <a:pt x="173" y="1"/>
                  </a:lnTo>
                  <a:lnTo>
                    <a:pt x="174" y="5"/>
                  </a:lnTo>
                  <a:lnTo>
                    <a:pt x="174" y="11"/>
                  </a:lnTo>
                  <a:lnTo>
                    <a:pt x="174" y="11"/>
                  </a:lnTo>
                  <a:lnTo>
                    <a:pt x="173" y="17"/>
                  </a:lnTo>
                  <a:lnTo>
                    <a:pt x="166" y="32"/>
                  </a:lnTo>
                  <a:lnTo>
                    <a:pt x="154" y="56"/>
                  </a:lnTo>
                  <a:lnTo>
                    <a:pt x="147" y="70"/>
                  </a:lnTo>
                  <a:lnTo>
                    <a:pt x="137" y="84"/>
                  </a:lnTo>
                  <a:lnTo>
                    <a:pt x="126" y="100"/>
                  </a:lnTo>
                  <a:lnTo>
                    <a:pt x="113" y="117"/>
                  </a:lnTo>
                  <a:lnTo>
                    <a:pt x="99" y="132"/>
                  </a:lnTo>
                  <a:lnTo>
                    <a:pt x="84" y="149"/>
                  </a:lnTo>
                  <a:lnTo>
                    <a:pt x="66" y="164"/>
                  </a:lnTo>
                  <a:lnTo>
                    <a:pt x="46" y="180"/>
                  </a:lnTo>
                  <a:lnTo>
                    <a:pt x="24" y="194"/>
                  </a:lnTo>
                  <a:lnTo>
                    <a:pt x="0" y="2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" name="Freeform 448"/>
            <p:cNvSpPr>
              <a:spLocks/>
            </p:cNvSpPr>
            <p:nvPr userDrawn="1"/>
          </p:nvSpPr>
          <p:spPr bwMode="auto">
            <a:xfrm>
              <a:off x="5243513" y="4344988"/>
              <a:ext cx="92075" cy="109538"/>
            </a:xfrm>
            <a:custGeom>
              <a:avLst/>
              <a:gdLst>
                <a:gd name="T0" fmla="*/ 173 w 173"/>
                <a:gd name="T1" fmla="*/ 161 h 207"/>
                <a:gd name="T2" fmla="*/ 173 w 173"/>
                <a:gd name="T3" fmla="*/ 161 h 207"/>
                <a:gd name="T4" fmla="*/ 159 w 173"/>
                <a:gd name="T5" fmla="*/ 153 h 207"/>
                <a:gd name="T6" fmla="*/ 143 w 173"/>
                <a:gd name="T7" fmla="*/ 143 h 207"/>
                <a:gd name="T8" fmla="*/ 122 w 173"/>
                <a:gd name="T9" fmla="*/ 127 h 207"/>
                <a:gd name="T10" fmla="*/ 98 w 173"/>
                <a:gd name="T11" fmla="*/ 106 h 207"/>
                <a:gd name="T12" fmla="*/ 86 w 173"/>
                <a:gd name="T13" fmla="*/ 93 h 207"/>
                <a:gd name="T14" fmla="*/ 72 w 173"/>
                <a:gd name="T15" fmla="*/ 79 h 207"/>
                <a:gd name="T16" fmla="*/ 59 w 173"/>
                <a:gd name="T17" fmla="*/ 62 h 207"/>
                <a:gd name="T18" fmla="*/ 46 w 173"/>
                <a:gd name="T19" fmla="*/ 44 h 207"/>
                <a:gd name="T20" fmla="*/ 32 w 173"/>
                <a:gd name="T21" fmla="*/ 24 h 207"/>
                <a:gd name="T22" fmla="*/ 19 w 173"/>
                <a:gd name="T23" fmla="*/ 2 h 207"/>
                <a:gd name="T24" fmla="*/ 19 w 173"/>
                <a:gd name="T25" fmla="*/ 2 h 207"/>
                <a:gd name="T26" fmla="*/ 15 w 173"/>
                <a:gd name="T27" fmla="*/ 1 h 207"/>
                <a:gd name="T28" fmla="*/ 8 w 173"/>
                <a:gd name="T29" fmla="*/ 0 h 207"/>
                <a:gd name="T30" fmla="*/ 4 w 173"/>
                <a:gd name="T31" fmla="*/ 0 h 207"/>
                <a:gd name="T32" fmla="*/ 1 w 173"/>
                <a:gd name="T33" fmla="*/ 1 h 207"/>
                <a:gd name="T34" fmla="*/ 0 w 173"/>
                <a:gd name="T35" fmla="*/ 5 h 207"/>
                <a:gd name="T36" fmla="*/ 0 w 173"/>
                <a:gd name="T37" fmla="*/ 11 h 207"/>
                <a:gd name="T38" fmla="*/ 0 w 173"/>
                <a:gd name="T39" fmla="*/ 11 h 207"/>
                <a:gd name="T40" fmla="*/ 2 w 173"/>
                <a:gd name="T41" fmla="*/ 17 h 207"/>
                <a:gd name="T42" fmla="*/ 8 w 173"/>
                <a:gd name="T43" fmla="*/ 32 h 207"/>
                <a:gd name="T44" fmla="*/ 20 w 173"/>
                <a:gd name="T45" fmla="*/ 56 h 207"/>
                <a:gd name="T46" fmla="*/ 27 w 173"/>
                <a:gd name="T47" fmla="*/ 70 h 207"/>
                <a:gd name="T48" fmla="*/ 36 w 173"/>
                <a:gd name="T49" fmla="*/ 84 h 207"/>
                <a:gd name="T50" fmla="*/ 47 w 173"/>
                <a:gd name="T51" fmla="*/ 100 h 207"/>
                <a:gd name="T52" fmla="*/ 60 w 173"/>
                <a:gd name="T53" fmla="*/ 117 h 207"/>
                <a:gd name="T54" fmla="*/ 75 w 173"/>
                <a:gd name="T55" fmla="*/ 132 h 207"/>
                <a:gd name="T56" fmla="*/ 90 w 173"/>
                <a:gd name="T57" fmla="*/ 149 h 207"/>
                <a:gd name="T58" fmla="*/ 108 w 173"/>
                <a:gd name="T59" fmla="*/ 164 h 207"/>
                <a:gd name="T60" fmla="*/ 128 w 173"/>
                <a:gd name="T61" fmla="*/ 180 h 207"/>
                <a:gd name="T62" fmla="*/ 149 w 173"/>
                <a:gd name="T63" fmla="*/ 194 h 207"/>
                <a:gd name="T64" fmla="*/ 173 w 173"/>
                <a:gd name="T65" fmla="*/ 207 h 207"/>
                <a:gd name="T66" fmla="*/ 173 w 173"/>
                <a:gd name="T67" fmla="*/ 161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3" h="207">
                  <a:moveTo>
                    <a:pt x="173" y="161"/>
                  </a:moveTo>
                  <a:lnTo>
                    <a:pt x="173" y="161"/>
                  </a:lnTo>
                  <a:lnTo>
                    <a:pt x="159" y="153"/>
                  </a:lnTo>
                  <a:lnTo>
                    <a:pt x="143" y="143"/>
                  </a:lnTo>
                  <a:lnTo>
                    <a:pt x="122" y="127"/>
                  </a:lnTo>
                  <a:lnTo>
                    <a:pt x="98" y="106"/>
                  </a:lnTo>
                  <a:lnTo>
                    <a:pt x="86" y="93"/>
                  </a:lnTo>
                  <a:lnTo>
                    <a:pt x="72" y="79"/>
                  </a:lnTo>
                  <a:lnTo>
                    <a:pt x="59" y="62"/>
                  </a:lnTo>
                  <a:lnTo>
                    <a:pt x="46" y="44"/>
                  </a:lnTo>
                  <a:lnTo>
                    <a:pt x="32" y="24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15" y="1"/>
                  </a:lnTo>
                  <a:lnTo>
                    <a:pt x="8" y="0"/>
                  </a:lnTo>
                  <a:lnTo>
                    <a:pt x="4" y="0"/>
                  </a:lnTo>
                  <a:lnTo>
                    <a:pt x="1" y="1"/>
                  </a:lnTo>
                  <a:lnTo>
                    <a:pt x="0" y="5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2" y="17"/>
                  </a:lnTo>
                  <a:lnTo>
                    <a:pt x="8" y="32"/>
                  </a:lnTo>
                  <a:lnTo>
                    <a:pt x="20" y="56"/>
                  </a:lnTo>
                  <a:lnTo>
                    <a:pt x="27" y="70"/>
                  </a:lnTo>
                  <a:lnTo>
                    <a:pt x="36" y="84"/>
                  </a:lnTo>
                  <a:lnTo>
                    <a:pt x="47" y="100"/>
                  </a:lnTo>
                  <a:lnTo>
                    <a:pt x="60" y="117"/>
                  </a:lnTo>
                  <a:lnTo>
                    <a:pt x="75" y="132"/>
                  </a:lnTo>
                  <a:lnTo>
                    <a:pt x="90" y="149"/>
                  </a:lnTo>
                  <a:lnTo>
                    <a:pt x="108" y="164"/>
                  </a:lnTo>
                  <a:lnTo>
                    <a:pt x="128" y="180"/>
                  </a:lnTo>
                  <a:lnTo>
                    <a:pt x="149" y="194"/>
                  </a:lnTo>
                  <a:lnTo>
                    <a:pt x="173" y="207"/>
                  </a:lnTo>
                  <a:lnTo>
                    <a:pt x="173" y="161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" name="Freeform 449"/>
            <p:cNvSpPr>
              <a:spLocks/>
            </p:cNvSpPr>
            <p:nvPr userDrawn="1"/>
          </p:nvSpPr>
          <p:spPr bwMode="auto">
            <a:xfrm>
              <a:off x="5243513" y="4344988"/>
              <a:ext cx="92075" cy="109538"/>
            </a:xfrm>
            <a:custGeom>
              <a:avLst/>
              <a:gdLst>
                <a:gd name="T0" fmla="*/ 173 w 173"/>
                <a:gd name="T1" fmla="*/ 161 h 207"/>
                <a:gd name="T2" fmla="*/ 173 w 173"/>
                <a:gd name="T3" fmla="*/ 161 h 207"/>
                <a:gd name="T4" fmla="*/ 159 w 173"/>
                <a:gd name="T5" fmla="*/ 153 h 207"/>
                <a:gd name="T6" fmla="*/ 143 w 173"/>
                <a:gd name="T7" fmla="*/ 143 h 207"/>
                <a:gd name="T8" fmla="*/ 122 w 173"/>
                <a:gd name="T9" fmla="*/ 127 h 207"/>
                <a:gd name="T10" fmla="*/ 98 w 173"/>
                <a:gd name="T11" fmla="*/ 106 h 207"/>
                <a:gd name="T12" fmla="*/ 86 w 173"/>
                <a:gd name="T13" fmla="*/ 93 h 207"/>
                <a:gd name="T14" fmla="*/ 72 w 173"/>
                <a:gd name="T15" fmla="*/ 79 h 207"/>
                <a:gd name="T16" fmla="*/ 59 w 173"/>
                <a:gd name="T17" fmla="*/ 62 h 207"/>
                <a:gd name="T18" fmla="*/ 46 w 173"/>
                <a:gd name="T19" fmla="*/ 44 h 207"/>
                <a:gd name="T20" fmla="*/ 32 w 173"/>
                <a:gd name="T21" fmla="*/ 24 h 207"/>
                <a:gd name="T22" fmla="*/ 19 w 173"/>
                <a:gd name="T23" fmla="*/ 2 h 207"/>
                <a:gd name="T24" fmla="*/ 19 w 173"/>
                <a:gd name="T25" fmla="*/ 2 h 207"/>
                <a:gd name="T26" fmla="*/ 15 w 173"/>
                <a:gd name="T27" fmla="*/ 1 h 207"/>
                <a:gd name="T28" fmla="*/ 8 w 173"/>
                <a:gd name="T29" fmla="*/ 0 h 207"/>
                <a:gd name="T30" fmla="*/ 4 w 173"/>
                <a:gd name="T31" fmla="*/ 0 h 207"/>
                <a:gd name="T32" fmla="*/ 1 w 173"/>
                <a:gd name="T33" fmla="*/ 1 h 207"/>
                <a:gd name="T34" fmla="*/ 0 w 173"/>
                <a:gd name="T35" fmla="*/ 5 h 207"/>
                <a:gd name="T36" fmla="*/ 0 w 173"/>
                <a:gd name="T37" fmla="*/ 11 h 207"/>
                <a:gd name="T38" fmla="*/ 0 w 173"/>
                <a:gd name="T39" fmla="*/ 11 h 207"/>
                <a:gd name="T40" fmla="*/ 2 w 173"/>
                <a:gd name="T41" fmla="*/ 17 h 207"/>
                <a:gd name="T42" fmla="*/ 8 w 173"/>
                <a:gd name="T43" fmla="*/ 32 h 207"/>
                <a:gd name="T44" fmla="*/ 20 w 173"/>
                <a:gd name="T45" fmla="*/ 56 h 207"/>
                <a:gd name="T46" fmla="*/ 27 w 173"/>
                <a:gd name="T47" fmla="*/ 70 h 207"/>
                <a:gd name="T48" fmla="*/ 36 w 173"/>
                <a:gd name="T49" fmla="*/ 84 h 207"/>
                <a:gd name="T50" fmla="*/ 47 w 173"/>
                <a:gd name="T51" fmla="*/ 100 h 207"/>
                <a:gd name="T52" fmla="*/ 60 w 173"/>
                <a:gd name="T53" fmla="*/ 117 h 207"/>
                <a:gd name="T54" fmla="*/ 75 w 173"/>
                <a:gd name="T55" fmla="*/ 132 h 207"/>
                <a:gd name="T56" fmla="*/ 90 w 173"/>
                <a:gd name="T57" fmla="*/ 149 h 207"/>
                <a:gd name="T58" fmla="*/ 108 w 173"/>
                <a:gd name="T59" fmla="*/ 164 h 207"/>
                <a:gd name="T60" fmla="*/ 128 w 173"/>
                <a:gd name="T61" fmla="*/ 180 h 207"/>
                <a:gd name="T62" fmla="*/ 149 w 173"/>
                <a:gd name="T63" fmla="*/ 194 h 207"/>
                <a:gd name="T64" fmla="*/ 173 w 173"/>
                <a:gd name="T65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3" h="207">
                  <a:moveTo>
                    <a:pt x="173" y="161"/>
                  </a:moveTo>
                  <a:lnTo>
                    <a:pt x="173" y="161"/>
                  </a:lnTo>
                  <a:lnTo>
                    <a:pt x="159" y="153"/>
                  </a:lnTo>
                  <a:lnTo>
                    <a:pt x="143" y="143"/>
                  </a:lnTo>
                  <a:lnTo>
                    <a:pt x="122" y="127"/>
                  </a:lnTo>
                  <a:lnTo>
                    <a:pt x="98" y="106"/>
                  </a:lnTo>
                  <a:lnTo>
                    <a:pt x="86" y="93"/>
                  </a:lnTo>
                  <a:lnTo>
                    <a:pt x="72" y="79"/>
                  </a:lnTo>
                  <a:lnTo>
                    <a:pt x="59" y="62"/>
                  </a:lnTo>
                  <a:lnTo>
                    <a:pt x="46" y="44"/>
                  </a:lnTo>
                  <a:lnTo>
                    <a:pt x="32" y="24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15" y="1"/>
                  </a:lnTo>
                  <a:lnTo>
                    <a:pt x="8" y="0"/>
                  </a:lnTo>
                  <a:lnTo>
                    <a:pt x="4" y="0"/>
                  </a:lnTo>
                  <a:lnTo>
                    <a:pt x="1" y="1"/>
                  </a:lnTo>
                  <a:lnTo>
                    <a:pt x="0" y="5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2" y="17"/>
                  </a:lnTo>
                  <a:lnTo>
                    <a:pt x="8" y="32"/>
                  </a:lnTo>
                  <a:lnTo>
                    <a:pt x="20" y="56"/>
                  </a:lnTo>
                  <a:lnTo>
                    <a:pt x="27" y="70"/>
                  </a:lnTo>
                  <a:lnTo>
                    <a:pt x="36" y="84"/>
                  </a:lnTo>
                  <a:lnTo>
                    <a:pt x="47" y="100"/>
                  </a:lnTo>
                  <a:lnTo>
                    <a:pt x="60" y="117"/>
                  </a:lnTo>
                  <a:lnTo>
                    <a:pt x="75" y="132"/>
                  </a:lnTo>
                  <a:lnTo>
                    <a:pt x="90" y="149"/>
                  </a:lnTo>
                  <a:lnTo>
                    <a:pt x="108" y="164"/>
                  </a:lnTo>
                  <a:lnTo>
                    <a:pt x="128" y="180"/>
                  </a:lnTo>
                  <a:lnTo>
                    <a:pt x="149" y="194"/>
                  </a:lnTo>
                  <a:lnTo>
                    <a:pt x="173" y="2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" name="Freeform 450"/>
            <p:cNvSpPr>
              <a:spLocks/>
            </p:cNvSpPr>
            <p:nvPr userDrawn="1"/>
          </p:nvSpPr>
          <p:spPr bwMode="auto">
            <a:xfrm>
              <a:off x="5556250" y="4127500"/>
              <a:ext cx="293688" cy="373063"/>
            </a:xfrm>
            <a:custGeom>
              <a:avLst/>
              <a:gdLst>
                <a:gd name="T0" fmla="*/ 556 w 556"/>
                <a:gd name="T1" fmla="*/ 404 h 706"/>
                <a:gd name="T2" fmla="*/ 554 w 556"/>
                <a:gd name="T3" fmla="*/ 443 h 706"/>
                <a:gd name="T4" fmla="*/ 551 w 556"/>
                <a:gd name="T5" fmla="*/ 480 h 706"/>
                <a:gd name="T6" fmla="*/ 544 w 556"/>
                <a:gd name="T7" fmla="*/ 514 h 706"/>
                <a:gd name="T8" fmla="*/ 534 w 556"/>
                <a:gd name="T9" fmla="*/ 544 h 706"/>
                <a:gd name="T10" fmla="*/ 522 w 556"/>
                <a:gd name="T11" fmla="*/ 571 h 706"/>
                <a:gd name="T12" fmla="*/ 508 w 556"/>
                <a:gd name="T13" fmla="*/ 596 h 706"/>
                <a:gd name="T14" fmla="*/ 493 w 556"/>
                <a:gd name="T15" fmla="*/ 619 h 706"/>
                <a:gd name="T16" fmla="*/ 475 w 556"/>
                <a:gd name="T17" fmla="*/ 638 h 706"/>
                <a:gd name="T18" fmla="*/ 455 w 556"/>
                <a:gd name="T19" fmla="*/ 655 h 706"/>
                <a:gd name="T20" fmla="*/ 433 w 556"/>
                <a:gd name="T21" fmla="*/ 669 h 706"/>
                <a:gd name="T22" fmla="*/ 387 w 556"/>
                <a:gd name="T23" fmla="*/ 689 h 706"/>
                <a:gd name="T24" fmla="*/ 334 w 556"/>
                <a:gd name="T25" fmla="*/ 701 h 706"/>
                <a:gd name="T26" fmla="*/ 279 w 556"/>
                <a:gd name="T27" fmla="*/ 706 h 706"/>
                <a:gd name="T28" fmla="*/ 250 w 556"/>
                <a:gd name="T29" fmla="*/ 704 h 706"/>
                <a:gd name="T30" fmla="*/ 195 w 556"/>
                <a:gd name="T31" fmla="*/ 696 h 706"/>
                <a:gd name="T32" fmla="*/ 145 w 556"/>
                <a:gd name="T33" fmla="*/ 680 h 706"/>
                <a:gd name="T34" fmla="*/ 112 w 556"/>
                <a:gd name="T35" fmla="*/ 662 h 706"/>
                <a:gd name="T36" fmla="*/ 91 w 556"/>
                <a:gd name="T37" fmla="*/ 646 h 706"/>
                <a:gd name="T38" fmla="*/ 72 w 556"/>
                <a:gd name="T39" fmla="*/ 628 h 706"/>
                <a:gd name="T40" fmla="*/ 55 w 556"/>
                <a:gd name="T41" fmla="*/ 608 h 706"/>
                <a:gd name="T42" fmla="*/ 40 w 556"/>
                <a:gd name="T43" fmla="*/ 584 h 706"/>
                <a:gd name="T44" fmla="*/ 28 w 556"/>
                <a:gd name="T45" fmla="*/ 558 h 706"/>
                <a:gd name="T46" fmla="*/ 17 w 556"/>
                <a:gd name="T47" fmla="*/ 530 h 706"/>
                <a:gd name="T48" fmla="*/ 9 w 556"/>
                <a:gd name="T49" fmla="*/ 498 h 706"/>
                <a:gd name="T50" fmla="*/ 3 w 556"/>
                <a:gd name="T51" fmla="*/ 462 h 706"/>
                <a:gd name="T52" fmla="*/ 0 w 556"/>
                <a:gd name="T53" fmla="*/ 424 h 706"/>
                <a:gd name="T54" fmla="*/ 0 w 556"/>
                <a:gd name="T55" fmla="*/ 404 h 706"/>
                <a:gd name="T56" fmla="*/ 2 w 556"/>
                <a:gd name="T57" fmla="*/ 362 h 706"/>
                <a:gd name="T58" fmla="*/ 12 w 556"/>
                <a:gd name="T59" fmla="*/ 284 h 706"/>
                <a:gd name="T60" fmla="*/ 34 w 556"/>
                <a:gd name="T61" fmla="*/ 211 h 706"/>
                <a:gd name="T62" fmla="*/ 63 w 556"/>
                <a:gd name="T63" fmla="*/ 147 h 706"/>
                <a:gd name="T64" fmla="*/ 81 w 556"/>
                <a:gd name="T65" fmla="*/ 118 h 706"/>
                <a:gd name="T66" fmla="*/ 101 w 556"/>
                <a:gd name="T67" fmla="*/ 92 h 706"/>
                <a:gd name="T68" fmla="*/ 123 w 556"/>
                <a:gd name="T69" fmla="*/ 68 h 706"/>
                <a:gd name="T70" fmla="*/ 145 w 556"/>
                <a:gd name="T71" fmla="*/ 48 h 706"/>
                <a:gd name="T72" fmla="*/ 169 w 556"/>
                <a:gd name="T73" fmla="*/ 32 h 706"/>
                <a:gd name="T74" fmla="*/ 195 w 556"/>
                <a:gd name="T75" fmla="*/ 19 h 706"/>
                <a:gd name="T76" fmla="*/ 222 w 556"/>
                <a:gd name="T77" fmla="*/ 8 h 706"/>
                <a:gd name="T78" fmla="*/ 250 w 556"/>
                <a:gd name="T79" fmla="*/ 2 h 706"/>
                <a:gd name="T80" fmla="*/ 279 w 556"/>
                <a:gd name="T81" fmla="*/ 0 h 706"/>
                <a:gd name="T82" fmla="*/ 293 w 556"/>
                <a:gd name="T83" fmla="*/ 1 h 706"/>
                <a:gd name="T84" fmla="*/ 320 w 556"/>
                <a:gd name="T85" fmla="*/ 4 h 706"/>
                <a:gd name="T86" fmla="*/ 348 w 556"/>
                <a:gd name="T87" fmla="*/ 13 h 706"/>
                <a:gd name="T88" fmla="*/ 374 w 556"/>
                <a:gd name="T89" fmla="*/ 25 h 706"/>
                <a:gd name="T90" fmla="*/ 399 w 556"/>
                <a:gd name="T91" fmla="*/ 40 h 706"/>
                <a:gd name="T92" fmla="*/ 422 w 556"/>
                <a:gd name="T93" fmla="*/ 58 h 706"/>
                <a:gd name="T94" fmla="*/ 444 w 556"/>
                <a:gd name="T95" fmla="*/ 80 h 706"/>
                <a:gd name="T96" fmla="*/ 465 w 556"/>
                <a:gd name="T97" fmla="*/ 104 h 706"/>
                <a:gd name="T98" fmla="*/ 484 w 556"/>
                <a:gd name="T99" fmla="*/ 131 h 706"/>
                <a:gd name="T100" fmla="*/ 508 w 556"/>
                <a:gd name="T101" fmla="*/ 178 h 706"/>
                <a:gd name="T102" fmla="*/ 534 w 556"/>
                <a:gd name="T103" fmla="*/ 246 h 706"/>
                <a:gd name="T104" fmla="*/ 551 w 556"/>
                <a:gd name="T105" fmla="*/ 322 h 706"/>
                <a:gd name="T106" fmla="*/ 556 w 556"/>
                <a:gd name="T107" fmla="*/ 382 h 706"/>
                <a:gd name="T108" fmla="*/ 556 w 556"/>
                <a:gd name="T109" fmla="*/ 404 h 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56" h="706">
                  <a:moveTo>
                    <a:pt x="556" y="404"/>
                  </a:moveTo>
                  <a:lnTo>
                    <a:pt x="556" y="404"/>
                  </a:lnTo>
                  <a:lnTo>
                    <a:pt x="556" y="424"/>
                  </a:lnTo>
                  <a:lnTo>
                    <a:pt x="554" y="443"/>
                  </a:lnTo>
                  <a:lnTo>
                    <a:pt x="553" y="462"/>
                  </a:lnTo>
                  <a:lnTo>
                    <a:pt x="551" y="480"/>
                  </a:lnTo>
                  <a:lnTo>
                    <a:pt x="547" y="498"/>
                  </a:lnTo>
                  <a:lnTo>
                    <a:pt x="544" y="514"/>
                  </a:lnTo>
                  <a:lnTo>
                    <a:pt x="539" y="530"/>
                  </a:lnTo>
                  <a:lnTo>
                    <a:pt x="534" y="544"/>
                  </a:lnTo>
                  <a:lnTo>
                    <a:pt x="528" y="558"/>
                  </a:lnTo>
                  <a:lnTo>
                    <a:pt x="522" y="571"/>
                  </a:lnTo>
                  <a:lnTo>
                    <a:pt x="516" y="584"/>
                  </a:lnTo>
                  <a:lnTo>
                    <a:pt x="508" y="596"/>
                  </a:lnTo>
                  <a:lnTo>
                    <a:pt x="501" y="608"/>
                  </a:lnTo>
                  <a:lnTo>
                    <a:pt x="493" y="619"/>
                  </a:lnTo>
                  <a:lnTo>
                    <a:pt x="484" y="628"/>
                  </a:lnTo>
                  <a:lnTo>
                    <a:pt x="475" y="638"/>
                  </a:lnTo>
                  <a:lnTo>
                    <a:pt x="465" y="646"/>
                  </a:lnTo>
                  <a:lnTo>
                    <a:pt x="455" y="655"/>
                  </a:lnTo>
                  <a:lnTo>
                    <a:pt x="444" y="662"/>
                  </a:lnTo>
                  <a:lnTo>
                    <a:pt x="433" y="669"/>
                  </a:lnTo>
                  <a:lnTo>
                    <a:pt x="411" y="680"/>
                  </a:lnTo>
                  <a:lnTo>
                    <a:pt x="387" y="689"/>
                  </a:lnTo>
                  <a:lnTo>
                    <a:pt x="361" y="696"/>
                  </a:lnTo>
                  <a:lnTo>
                    <a:pt x="334" y="701"/>
                  </a:lnTo>
                  <a:lnTo>
                    <a:pt x="306" y="704"/>
                  </a:lnTo>
                  <a:lnTo>
                    <a:pt x="279" y="706"/>
                  </a:lnTo>
                  <a:lnTo>
                    <a:pt x="279" y="706"/>
                  </a:lnTo>
                  <a:lnTo>
                    <a:pt x="250" y="704"/>
                  </a:lnTo>
                  <a:lnTo>
                    <a:pt x="222" y="701"/>
                  </a:lnTo>
                  <a:lnTo>
                    <a:pt x="195" y="696"/>
                  </a:lnTo>
                  <a:lnTo>
                    <a:pt x="169" y="689"/>
                  </a:lnTo>
                  <a:lnTo>
                    <a:pt x="145" y="680"/>
                  </a:lnTo>
                  <a:lnTo>
                    <a:pt x="123" y="669"/>
                  </a:lnTo>
                  <a:lnTo>
                    <a:pt x="112" y="662"/>
                  </a:lnTo>
                  <a:lnTo>
                    <a:pt x="101" y="655"/>
                  </a:lnTo>
                  <a:lnTo>
                    <a:pt x="91" y="646"/>
                  </a:lnTo>
                  <a:lnTo>
                    <a:pt x="81" y="638"/>
                  </a:lnTo>
                  <a:lnTo>
                    <a:pt x="72" y="628"/>
                  </a:lnTo>
                  <a:lnTo>
                    <a:pt x="63" y="619"/>
                  </a:lnTo>
                  <a:lnTo>
                    <a:pt x="55" y="608"/>
                  </a:lnTo>
                  <a:lnTo>
                    <a:pt x="48" y="596"/>
                  </a:lnTo>
                  <a:lnTo>
                    <a:pt x="40" y="584"/>
                  </a:lnTo>
                  <a:lnTo>
                    <a:pt x="34" y="571"/>
                  </a:lnTo>
                  <a:lnTo>
                    <a:pt x="28" y="558"/>
                  </a:lnTo>
                  <a:lnTo>
                    <a:pt x="22" y="544"/>
                  </a:lnTo>
                  <a:lnTo>
                    <a:pt x="17" y="530"/>
                  </a:lnTo>
                  <a:lnTo>
                    <a:pt x="12" y="514"/>
                  </a:lnTo>
                  <a:lnTo>
                    <a:pt x="9" y="498"/>
                  </a:lnTo>
                  <a:lnTo>
                    <a:pt x="5" y="480"/>
                  </a:lnTo>
                  <a:lnTo>
                    <a:pt x="3" y="462"/>
                  </a:lnTo>
                  <a:lnTo>
                    <a:pt x="2" y="443"/>
                  </a:lnTo>
                  <a:lnTo>
                    <a:pt x="0" y="424"/>
                  </a:lnTo>
                  <a:lnTo>
                    <a:pt x="0" y="404"/>
                  </a:lnTo>
                  <a:lnTo>
                    <a:pt x="0" y="404"/>
                  </a:lnTo>
                  <a:lnTo>
                    <a:pt x="0" y="382"/>
                  </a:lnTo>
                  <a:lnTo>
                    <a:pt x="2" y="362"/>
                  </a:lnTo>
                  <a:lnTo>
                    <a:pt x="5" y="322"/>
                  </a:lnTo>
                  <a:lnTo>
                    <a:pt x="12" y="284"/>
                  </a:lnTo>
                  <a:lnTo>
                    <a:pt x="22" y="246"/>
                  </a:lnTo>
                  <a:lnTo>
                    <a:pt x="34" y="211"/>
                  </a:lnTo>
                  <a:lnTo>
                    <a:pt x="48" y="178"/>
                  </a:lnTo>
                  <a:lnTo>
                    <a:pt x="63" y="147"/>
                  </a:lnTo>
                  <a:lnTo>
                    <a:pt x="72" y="131"/>
                  </a:lnTo>
                  <a:lnTo>
                    <a:pt x="81" y="118"/>
                  </a:lnTo>
                  <a:lnTo>
                    <a:pt x="91" y="104"/>
                  </a:lnTo>
                  <a:lnTo>
                    <a:pt x="101" y="92"/>
                  </a:lnTo>
                  <a:lnTo>
                    <a:pt x="112" y="80"/>
                  </a:lnTo>
                  <a:lnTo>
                    <a:pt x="123" y="68"/>
                  </a:lnTo>
                  <a:lnTo>
                    <a:pt x="134" y="58"/>
                  </a:lnTo>
                  <a:lnTo>
                    <a:pt x="145" y="48"/>
                  </a:lnTo>
                  <a:lnTo>
                    <a:pt x="157" y="40"/>
                  </a:lnTo>
                  <a:lnTo>
                    <a:pt x="169" y="32"/>
                  </a:lnTo>
                  <a:lnTo>
                    <a:pt x="182" y="25"/>
                  </a:lnTo>
                  <a:lnTo>
                    <a:pt x="195" y="19"/>
                  </a:lnTo>
                  <a:lnTo>
                    <a:pt x="208" y="13"/>
                  </a:lnTo>
                  <a:lnTo>
                    <a:pt x="222" y="8"/>
                  </a:lnTo>
                  <a:lnTo>
                    <a:pt x="236" y="4"/>
                  </a:lnTo>
                  <a:lnTo>
                    <a:pt x="250" y="2"/>
                  </a:lnTo>
                  <a:lnTo>
                    <a:pt x="263" y="1"/>
                  </a:lnTo>
                  <a:lnTo>
                    <a:pt x="279" y="0"/>
                  </a:lnTo>
                  <a:lnTo>
                    <a:pt x="279" y="0"/>
                  </a:lnTo>
                  <a:lnTo>
                    <a:pt x="293" y="1"/>
                  </a:lnTo>
                  <a:lnTo>
                    <a:pt x="306" y="2"/>
                  </a:lnTo>
                  <a:lnTo>
                    <a:pt x="320" y="4"/>
                  </a:lnTo>
                  <a:lnTo>
                    <a:pt x="334" y="8"/>
                  </a:lnTo>
                  <a:lnTo>
                    <a:pt x="348" y="13"/>
                  </a:lnTo>
                  <a:lnTo>
                    <a:pt x="361" y="19"/>
                  </a:lnTo>
                  <a:lnTo>
                    <a:pt x="374" y="25"/>
                  </a:lnTo>
                  <a:lnTo>
                    <a:pt x="387" y="32"/>
                  </a:lnTo>
                  <a:lnTo>
                    <a:pt x="399" y="40"/>
                  </a:lnTo>
                  <a:lnTo>
                    <a:pt x="411" y="48"/>
                  </a:lnTo>
                  <a:lnTo>
                    <a:pt x="422" y="58"/>
                  </a:lnTo>
                  <a:lnTo>
                    <a:pt x="433" y="68"/>
                  </a:lnTo>
                  <a:lnTo>
                    <a:pt x="444" y="80"/>
                  </a:lnTo>
                  <a:lnTo>
                    <a:pt x="455" y="92"/>
                  </a:lnTo>
                  <a:lnTo>
                    <a:pt x="465" y="104"/>
                  </a:lnTo>
                  <a:lnTo>
                    <a:pt x="475" y="118"/>
                  </a:lnTo>
                  <a:lnTo>
                    <a:pt x="484" y="131"/>
                  </a:lnTo>
                  <a:lnTo>
                    <a:pt x="493" y="147"/>
                  </a:lnTo>
                  <a:lnTo>
                    <a:pt x="508" y="178"/>
                  </a:lnTo>
                  <a:lnTo>
                    <a:pt x="522" y="211"/>
                  </a:lnTo>
                  <a:lnTo>
                    <a:pt x="534" y="246"/>
                  </a:lnTo>
                  <a:lnTo>
                    <a:pt x="544" y="284"/>
                  </a:lnTo>
                  <a:lnTo>
                    <a:pt x="551" y="322"/>
                  </a:lnTo>
                  <a:lnTo>
                    <a:pt x="554" y="362"/>
                  </a:lnTo>
                  <a:lnTo>
                    <a:pt x="556" y="382"/>
                  </a:lnTo>
                  <a:lnTo>
                    <a:pt x="556" y="404"/>
                  </a:lnTo>
                  <a:lnTo>
                    <a:pt x="556" y="404"/>
                  </a:lnTo>
                  <a:close/>
                </a:path>
              </a:pathLst>
            </a:custGeom>
            <a:solidFill>
              <a:srgbClr val="92CE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" name="Freeform 451"/>
            <p:cNvSpPr>
              <a:spLocks/>
            </p:cNvSpPr>
            <p:nvPr userDrawn="1"/>
          </p:nvSpPr>
          <p:spPr bwMode="auto">
            <a:xfrm>
              <a:off x="5686425" y="4300538"/>
              <a:ext cx="33338" cy="379413"/>
            </a:xfrm>
            <a:custGeom>
              <a:avLst/>
              <a:gdLst>
                <a:gd name="T0" fmla="*/ 63 w 63"/>
                <a:gd name="T1" fmla="*/ 715 h 715"/>
                <a:gd name="T2" fmla="*/ 47 w 63"/>
                <a:gd name="T3" fmla="*/ 17 h 715"/>
                <a:gd name="T4" fmla="*/ 47 w 63"/>
                <a:gd name="T5" fmla="*/ 17 h 715"/>
                <a:gd name="T6" fmla="*/ 46 w 63"/>
                <a:gd name="T7" fmla="*/ 10 h 715"/>
                <a:gd name="T8" fmla="*/ 42 w 63"/>
                <a:gd name="T9" fmla="*/ 4 h 715"/>
                <a:gd name="T10" fmla="*/ 38 w 63"/>
                <a:gd name="T11" fmla="*/ 1 h 715"/>
                <a:gd name="T12" fmla="*/ 34 w 63"/>
                <a:gd name="T13" fmla="*/ 0 h 715"/>
                <a:gd name="T14" fmla="*/ 32 w 63"/>
                <a:gd name="T15" fmla="*/ 0 h 715"/>
                <a:gd name="T16" fmla="*/ 32 w 63"/>
                <a:gd name="T17" fmla="*/ 0 h 715"/>
                <a:gd name="T18" fmla="*/ 32 w 63"/>
                <a:gd name="T19" fmla="*/ 0 h 715"/>
                <a:gd name="T20" fmla="*/ 28 w 63"/>
                <a:gd name="T21" fmla="*/ 0 h 715"/>
                <a:gd name="T22" fmla="*/ 24 w 63"/>
                <a:gd name="T23" fmla="*/ 1 h 715"/>
                <a:gd name="T24" fmla="*/ 20 w 63"/>
                <a:gd name="T25" fmla="*/ 4 h 715"/>
                <a:gd name="T26" fmla="*/ 16 w 63"/>
                <a:gd name="T27" fmla="*/ 10 h 715"/>
                <a:gd name="T28" fmla="*/ 15 w 63"/>
                <a:gd name="T29" fmla="*/ 17 h 715"/>
                <a:gd name="T30" fmla="*/ 0 w 63"/>
                <a:gd name="T31" fmla="*/ 715 h 715"/>
                <a:gd name="T32" fmla="*/ 63 w 63"/>
                <a:gd name="T33" fmla="*/ 715 h 7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3" h="715">
                  <a:moveTo>
                    <a:pt x="63" y="715"/>
                  </a:moveTo>
                  <a:lnTo>
                    <a:pt x="47" y="17"/>
                  </a:lnTo>
                  <a:lnTo>
                    <a:pt x="47" y="17"/>
                  </a:lnTo>
                  <a:lnTo>
                    <a:pt x="46" y="10"/>
                  </a:lnTo>
                  <a:lnTo>
                    <a:pt x="42" y="4"/>
                  </a:lnTo>
                  <a:lnTo>
                    <a:pt x="38" y="1"/>
                  </a:lnTo>
                  <a:lnTo>
                    <a:pt x="34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28" y="0"/>
                  </a:lnTo>
                  <a:lnTo>
                    <a:pt x="24" y="1"/>
                  </a:lnTo>
                  <a:lnTo>
                    <a:pt x="20" y="4"/>
                  </a:lnTo>
                  <a:lnTo>
                    <a:pt x="16" y="10"/>
                  </a:lnTo>
                  <a:lnTo>
                    <a:pt x="15" y="17"/>
                  </a:lnTo>
                  <a:lnTo>
                    <a:pt x="0" y="715"/>
                  </a:lnTo>
                  <a:lnTo>
                    <a:pt x="63" y="715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" name="Freeform 452"/>
            <p:cNvSpPr>
              <a:spLocks/>
            </p:cNvSpPr>
            <p:nvPr userDrawn="1"/>
          </p:nvSpPr>
          <p:spPr bwMode="auto">
            <a:xfrm>
              <a:off x="5711825" y="4344988"/>
              <a:ext cx="92075" cy="109538"/>
            </a:xfrm>
            <a:custGeom>
              <a:avLst/>
              <a:gdLst>
                <a:gd name="T0" fmla="*/ 0 w 175"/>
                <a:gd name="T1" fmla="*/ 161 h 207"/>
                <a:gd name="T2" fmla="*/ 0 w 175"/>
                <a:gd name="T3" fmla="*/ 161 h 207"/>
                <a:gd name="T4" fmla="*/ 14 w 175"/>
                <a:gd name="T5" fmla="*/ 153 h 207"/>
                <a:gd name="T6" fmla="*/ 31 w 175"/>
                <a:gd name="T7" fmla="*/ 143 h 207"/>
                <a:gd name="T8" fmla="*/ 51 w 175"/>
                <a:gd name="T9" fmla="*/ 127 h 207"/>
                <a:gd name="T10" fmla="*/ 75 w 175"/>
                <a:gd name="T11" fmla="*/ 106 h 207"/>
                <a:gd name="T12" fmla="*/ 88 w 175"/>
                <a:gd name="T13" fmla="*/ 93 h 207"/>
                <a:gd name="T14" fmla="*/ 101 w 175"/>
                <a:gd name="T15" fmla="*/ 79 h 207"/>
                <a:gd name="T16" fmla="*/ 115 w 175"/>
                <a:gd name="T17" fmla="*/ 62 h 207"/>
                <a:gd name="T18" fmla="*/ 128 w 175"/>
                <a:gd name="T19" fmla="*/ 44 h 207"/>
                <a:gd name="T20" fmla="*/ 142 w 175"/>
                <a:gd name="T21" fmla="*/ 24 h 207"/>
                <a:gd name="T22" fmla="*/ 156 w 175"/>
                <a:gd name="T23" fmla="*/ 2 h 207"/>
                <a:gd name="T24" fmla="*/ 156 w 175"/>
                <a:gd name="T25" fmla="*/ 2 h 207"/>
                <a:gd name="T26" fmla="*/ 159 w 175"/>
                <a:gd name="T27" fmla="*/ 1 h 207"/>
                <a:gd name="T28" fmla="*/ 166 w 175"/>
                <a:gd name="T29" fmla="*/ 0 h 207"/>
                <a:gd name="T30" fmla="*/ 170 w 175"/>
                <a:gd name="T31" fmla="*/ 0 h 207"/>
                <a:gd name="T32" fmla="*/ 172 w 175"/>
                <a:gd name="T33" fmla="*/ 1 h 207"/>
                <a:gd name="T34" fmla="*/ 175 w 175"/>
                <a:gd name="T35" fmla="*/ 5 h 207"/>
                <a:gd name="T36" fmla="*/ 175 w 175"/>
                <a:gd name="T37" fmla="*/ 11 h 207"/>
                <a:gd name="T38" fmla="*/ 175 w 175"/>
                <a:gd name="T39" fmla="*/ 11 h 207"/>
                <a:gd name="T40" fmla="*/ 172 w 175"/>
                <a:gd name="T41" fmla="*/ 17 h 207"/>
                <a:gd name="T42" fmla="*/ 166 w 175"/>
                <a:gd name="T43" fmla="*/ 32 h 207"/>
                <a:gd name="T44" fmla="*/ 155 w 175"/>
                <a:gd name="T45" fmla="*/ 56 h 207"/>
                <a:gd name="T46" fmla="*/ 146 w 175"/>
                <a:gd name="T47" fmla="*/ 70 h 207"/>
                <a:gd name="T48" fmla="*/ 138 w 175"/>
                <a:gd name="T49" fmla="*/ 84 h 207"/>
                <a:gd name="T50" fmla="*/ 126 w 175"/>
                <a:gd name="T51" fmla="*/ 100 h 207"/>
                <a:gd name="T52" fmla="*/ 114 w 175"/>
                <a:gd name="T53" fmla="*/ 117 h 207"/>
                <a:gd name="T54" fmla="*/ 100 w 175"/>
                <a:gd name="T55" fmla="*/ 132 h 207"/>
                <a:gd name="T56" fmla="*/ 83 w 175"/>
                <a:gd name="T57" fmla="*/ 149 h 207"/>
                <a:gd name="T58" fmla="*/ 65 w 175"/>
                <a:gd name="T59" fmla="*/ 164 h 207"/>
                <a:gd name="T60" fmla="*/ 46 w 175"/>
                <a:gd name="T61" fmla="*/ 180 h 207"/>
                <a:gd name="T62" fmla="*/ 24 w 175"/>
                <a:gd name="T63" fmla="*/ 194 h 207"/>
                <a:gd name="T64" fmla="*/ 0 w 175"/>
                <a:gd name="T65" fmla="*/ 207 h 207"/>
                <a:gd name="T66" fmla="*/ 0 w 175"/>
                <a:gd name="T67" fmla="*/ 161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5" h="207">
                  <a:moveTo>
                    <a:pt x="0" y="161"/>
                  </a:moveTo>
                  <a:lnTo>
                    <a:pt x="0" y="161"/>
                  </a:lnTo>
                  <a:lnTo>
                    <a:pt x="14" y="153"/>
                  </a:lnTo>
                  <a:lnTo>
                    <a:pt x="31" y="143"/>
                  </a:lnTo>
                  <a:lnTo>
                    <a:pt x="51" y="127"/>
                  </a:lnTo>
                  <a:lnTo>
                    <a:pt x="75" y="106"/>
                  </a:lnTo>
                  <a:lnTo>
                    <a:pt x="88" y="93"/>
                  </a:lnTo>
                  <a:lnTo>
                    <a:pt x="101" y="79"/>
                  </a:lnTo>
                  <a:lnTo>
                    <a:pt x="115" y="62"/>
                  </a:lnTo>
                  <a:lnTo>
                    <a:pt x="128" y="44"/>
                  </a:lnTo>
                  <a:lnTo>
                    <a:pt x="142" y="24"/>
                  </a:lnTo>
                  <a:lnTo>
                    <a:pt x="156" y="2"/>
                  </a:lnTo>
                  <a:lnTo>
                    <a:pt x="156" y="2"/>
                  </a:lnTo>
                  <a:lnTo>
                    <a:pt x="159" y="1"/>
                  </a:lnTo>
                  <a:lnTo>
                    <a:pt x="166" y="0"/>
                  </a:lnTo>
                  <a:lnTo>
                    <a:pt x="170" y="0"/>
                  </a:lnTo>
                  <a:lnTo>
                    <a:pt x="172" y="1"/>
                  </a:lnTo>
                  <a:lnTo>
                    <a:pt x="175" y="5"/>
                  </a:lnTo>
                  <a:lnTo>
                    <a:pt x="175" y="11"/>
                  </a:lnTo>
                  <a:lnTo>
                    <a:pt x="175" y="11"/>
                  </a:lnTo>
                  <a:lnTo>
                    <a:pt x="172" y="17"/>
                  </a:lnTo>
                  <a:lnTo>
                    <a:pt x="166" y="32"/>
                  </a:lnTo>
                  <a:lnTo>
                    <a:pt x="155" y="56"/>
                  </a:lnTo>
                  <a:lnTo>
                    <a:pt x="146" y="70"/>
                  </a:lnTo>
                  <a:lnTo>
                    <a:pt x="138" y="84"/>
                  </a:lnTo>
                  <a:lnTo>
                    <a:pt x="126" y="100"/>
                  </a:lnTo>
                  <a:lnTo>
                    <a:pt x="114" y="117"/>
                  </a:lnTo>
                  <a:lnTo>
                    <a:pt x="100" y="132"/>
                  </a:lnTo>
                  <a:lnTo>
                    <a:pt x="83" y="149"/>
                  </a:lnTo>
                  <a:lnTo>
                    <a:pt x="65" y="164"/>
                  </a:lnTo>
                  <a:lnTo>
                    <a:pt x="46" y="180"/>
                  </a:lnTo>
                  <a:lnTo>
                    <a:pt x="24" y="194"/>
                  </a:lnTo>
                  <a:lnTo>
                    <a:pt x="0" y="207"/>
                  </a:lnTo>
                  <a:lnTo>
                    <a:pt x="0" y="161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" name="Freeform 453"/>
            <p:cNvSpPr>
              <a:spLocks/>
            </p:cNvSpPr>
            <p:nvPr userDrawn="1"/>
          </p:nvSpPr>
          <p:spPr bwMode="auto">
            <a:xfrm>
              <a:off x="5711825" y="4344988"/>
              <a:ext cx="92075" cy="109538"/>
            </a:xfrm>
            <a:custGeom>
              <a:avLst/>
              <a:gdLst>
                <a:gd name="T0" fmla="*/ 0 w 175"/>
                <a:gd name="T1" fmla="*/ 161 h 207"/>
                <a:gd name="T2" fmla="*/ 0 w 175"/>
                <a:gd name="T3" fmla="*/ 161 h 207"/>
                <a:gd name="T4" fmla="*/ 14 w 175"/>
                <a:gd name="T5" fmla="*/ 153 h 207"/>
                <a:gd name="T6" fmla="*/ 31 w 175"/>
                <a:gd name="T7" fmla="*/ 143 h 207"/>
                <a:gd name="T8" fmla="*/ 51 w 175"/>
                <a:gd name="T9" fmla="*/ 127 h 207"/>
                <a:gd name="T10" fmla="*/ 75 w 175"/>
                <a:gd name="T11" fmla="*/ 106 h 207"/>
                <a:gd name="T12" fmla="*/ 88 w 175"/>
                <a:gd name="T13" fmla="*/ 93 h 207"/>
                <a:gd name="T14" fmla="*/ 101 w 175"/>
                <a:gd name="T15" fmla="*/ 79 h 207"/>
                <a:gd name="T16" fmla="*/ 115 w 175"/>
                <a:gd name="T17" fmla="*/ 62 h 207"/>
                <a:gd name="T18" fmla="*/ 128 w 175"/>
                <a:gd name="T19" fmla="*/ 44 h 207"/>
                <a:gd name="T20" fmla="*/ 142 w 175"/>
                <a:gd name="T21" fmla="*/ 24 h 207"/>
                <a:gd name="T22" fmla="*/ 156 w 175"/>
                <a:gd name="T23" fmla="*/ 2 h 207"/>
                <a:gd name="T24" fmla="*/ 156 w 175"/>
                <a:gd name="T25" fmla="*/ 2 h 207"/>
                <a:gd name="T26" fmla="*/ 159 w 175"/>
                <a:gd name="T27" fmla="*/ 1 h 207"/>
                <a:gd name="T28" fmla="*/ 166 w 175"/>
                <a:gd name="T29" fmla="*/ 0 h 207"/>
                <a:gd name="T30" fmla="*/ 170 w 175"/>
                <a:gd name="T31" fmla="*/ 0 h 207"/>
                <a:gd name="T32" fmla="*/ 172 w 175"/>
                <a:gd name="T33" fmla="*/ 1 h 207"/>
                <a:gd name="T34" fmla="*/ 175 w 175"/>
                <a:gd name="T35" fmla="*/ 5 h 207"/>
                <a:gd name="T36" fmla="*/ 175 w 175"/>
                <a:gd name="T37" fmla="*/ 11 h 207"/>
                <a:gd name="T38" fmla="*/ 175 w 175"/>
                <a:gd name="T39" fmla="*/ 11 h 207"/>
                <a:gd name="T40" fmla="*/ 172 w 175"/>
                <a:gd name="T41" fmla="*/ 17 h 207"/>
                <a:gd name="T42" fmla="*/ 166 w 175"/>
                <a:gd name="T43" fmla="*/ 32 h 207"/>
                <a:gd name="T44" fmla="*/ 155 w 175"/>
                <a:gd name="T45" fmla="*/ 56 h 207"/>
                <a:gd name="T46" fmla="*/ 146 w 175"/>
                <a:gd name="T47" fmla="*/ 70 h 207"/>
                <a:gd name="T48" fmla="*/ 138 w 175"/>
                <a:gd name="T49" fmla="*/ 84 h 207"/>
                <a:gd name="T50" fmla="*/ 126 w 175"/>
                <a:gd name="T51" fmla="*/ 100 h 207"/>
                <a:gd name="T52" fmla="*/ 114 w 175"/>
                <a:gd name="T53" fmla="*/ 117 h 207"/>
                <a:gd name="T54" fmla="*/ 100 w 175"/>
                <a:gd name="T55" fmla="*/ 132 h 207"/>
                <a:gd name="T56" fmla="*/ 83 w 175"/>
                <a:gd name="T57" fmla="*/ 149 h 207"/>
                <a:gd name="T58" fmla="*/ 65 w 175"/>
                <a:gd name="T59" fmla="*/ 164 h 207"/>
                <a:gd name="T60" fmla="*/ 46 w 175"/>
                <a:gd name="T61" fmla="*/ 180 h 207"/>
                <a:gd name="T62" fmla="*/ 24 w 175"/>
                <a:gd name="T63" fmla="*/ 194 h 207"/>
                <a:gd name="T64" fmla="*/ 0 w 175"/>
                <a:gd name="T65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207">
                  <a:moveTo>
                    <a:pt x="0" y="161"/>
                  </a:moveTo>
                  <a:lnTo>
                    <a:pt x="0" y="161"/>
                  </a:lnTo>
                  <a:lnTo>
                    <a:pt x="14" y="153"/>
                  </a:lnTo>
                  <a:lnTo>
                    <a:pt x="31" y="143"/>
                  </a:lnTo>
                  <a:lnTo>
                    <a:pt x="51" y="127"/>
                  </a:lnTo>
                  <a:lnTo>
                    <a:pt x="75" y="106"/>
                  </a:lnTo>
                  <a:lnTo>
                    <a:pt x="88" y="93"/>
                  </a:lnTo>
                  <a:lnTo>
                    <a:pt x="101" y="79"/>
                  </a:lnTo>
                  <a:lnTo>
                    <a:pt x="115" y="62"/>
                  </a:lnTo>
                  <a:lnTo>
                    <a:pt x="128" y="44"/>
                  </a:lnTo>
                  <a:lnTo>
                    <a:pt x="142" y="24"/>
                  </a:lnTo>
                  <a:lnTo>
                    <a:pt x="156" y="2"/>
                  </a:lnTo>
                  <a:lnTo>
                    <a:pt x="156" y="2"/>
                  </a:lnTo>
                  <a:lnTo>
                    <a:pt x="159" y="1"/>
                  </a:lnTo>
                  <a:lnTo>
                    <a:pt x="166" y="0"/>
                  </a:lnTo>
                  <a:lnTo>
                    <a:pt x="170" y="0"/>
                  </a:lnTo>
                  <a:lnTo>
                    <a:pt x="172" y="1"/>
                  </a:lnTo>
                  <a:lnTo>
                    <a:pt x="175" y="5"/>
                  </a:lnTo>
                  <a:lnTo>
                    <a:pt x="175" y="11"/>
                  </a:lnTo>
                  <a:lnTo>
                    <a:pt x="175" y="11"/>
                  </a:lnTo>
                  <a:lnTo>
                    <a:pt x="172" y="17"/>
                  </a:lnTo>
                  <a:lnTo>
                    <a:pt x="166" y="32"/>
                  </a:lnTo>
                  <a:lnTo>
                    <a:pt x="155" y="56"/>
                  </a:lnTo>
                  <a:lnTo>
                    <a:pt x="146" y="70"/>
                  </a:lnTo>
                  <a:lnTo>
                    <a:pt x="138" y="84"/>
                  </a:lnTo>
                  <a:lnTo>
                    <a:pt x="126" y="100"/>
                  </a:lnTo>
                  <a:lnTo>
                    <a:pt x="114" y="117"/>
                  </a:lnTo>
                  <a:lnTo>
                    <a:pt x="100" y="132"/>
                  </a:lnTo>
                  <a:lnTo>
                    <a:pt x="83" y="149"/>
                  </a:lnTo>
                  <a:lnTo>
                    <a:pt x="65" y="164"/>
                  </a:lnTo>
                  <a:lnTo>
                    <a:pt x="46" y="180"/>
                  </a:lnTo>
                  <a:lnTo>
                    <a:pt x="24" y="194"/>
                  </a:lnTo>
                  <a:lnTo>
                    <a:pt x="0" y="2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" name="Freeform 454"/>
            <p:cNvSpPr>
              <a:spLocks/>
            </p:cNvSpPr>
            <p:nvPr userDrawn="1"/>
          </p:nvSpPr>
          <p:spPr bwMode="auto">
            <a:xfrm>
              <a:off x="5602288" y="4344988"/>
              <a:ext cx="92075" cy="109538"/>
            </a:xfrm>
            <a:custGeom>
              <a:avLst/>
              <a:gdLst>
                <a:gd name="T0" fmla="*/ 175 w 175"/>
                <a:gd name="T1" fmla="*/ 161 h 207"/>
                <a:gd name="T2" fmla="*/ 175 w 175"/>
                <a:gd name="T3" fmla="*/ 161 h 207"/>
                <a:gd name="T4" fmla="*/ 161 w 175"/>
                <a:gd name="T5" fmla="*/ 153 h 207"/>
                <a:gd name="T6" fmla="*/ 144 w 175"/>
                <a:gd name="T7" fmla="*/ 143 h 207"/>
                <a:gd name="T8" fmla="*/ 124 w 175"/>
                <a:gd name="T9" fmla="*/ 127 h 207"/>
                <a:gd name="T10" fmla="*/ 100 w 175"/>
                <a:gd name="T11" fmla="*/ 106 h 207"/>
                <a:gd name="T12" fmla="*/ 87 w 175"/>
                <a:gd name="T13" fmla="*/ 93 h 207"/>
                <a:gd name="T14" fmla="*/ 74 w 175"/>
                <a:gd name="T15" fmla="*/ 79 h 207"/>
                <a:gd name="T16" fmla="*/ 60 w 175"/>
                <a:gd name="T17" fmla="*/ 62 h 207"/>
                <a:gd name="T18" fmla="*/ 47 w 175"/>
                <a:gd name="T19" fmla="*/ 44 h 207"/>
                <a:gd name="T20" fmla="*/ 33 w 175"/>
                <a:gd name="T21" fmla="*/ 24 h 207"/>
                <a:gd name="T22" fmla="*/ 19 w 175"/>
                <a:gd name="T23" fmla="*/ 2 h 207"/>
                <a:gd name="T24" fmla="*/ 19 w 175"/>
                <a:gd name="T25" fmla="*/ 2 h 207"/>
                <a:gd name="T26" fmla="*/ 16 w 175"/>
                <a:gd name="T27" fmla="*/ 1 h 207"/>
                <a:gd name="T28" fmla="*/ 9 w 175"/>
                <a:gd name="T29" fmla="*/ 0 h 207"/>
                <a:gd name="T30" fmla="*/ 5 w 175"/>
                <a:gd name="T31" fmla="*/ 0 h 207"/>
                <a:gd name="T32" fmla="*/ 3 w 175"/>
                <a:gd name="T33" fmla="*/ 1 h 207"/>
                <a:gd name="T34" fmla="*/ 0 w 175"/>
                <a:gd name="T35" fmla="*/ 5 h 207"/>
                <a:gd name="T36" fmla="*/ 0 w 175"/>
                <a:gd name="T37" fmla="*/ 11 h 207"/>
                <a:gd name="T38" fmla="*/ 0 w 175"/>
                <a:gd name="T39" fmla="*/ 11 h 207"/>
                <a:gd name="T40" fmla="*/ 3 w 175"/>
                <a:gd name="T41" fmla="*/ 17 h 207"/>
                <a:gd name="T42" fmla="*/ 9 w 175"/>
                <a:gd name="T43" fmla="*/ 32 h 207"/>
                <a:gd name="T44" fmla="*/ 20 w 175"/>
                <a:gd name="T45" fmla="*/ 56 h 207"/>
                <a:gd name="T46" fmla="*/ 29 w 175"/>
                <a:gd name="T47" fmla="*/ 70 h 207"/>
                <a:gd name="T48" fmla="*/ 37 w 175"/>
                <a:gd name="T49" fmla="*/ 84 h 207"/>
                <a:gd name="T50" fmla="*/ 49 w 175"/>
                <a:gd name="T51" fmla="*/ 100 h 207"/>
                <a:gd name="T52" fmla="*/ 61 w 175"/>
                <a:gd name="T53" fmla="*/ 117 h 207"/>
                <a:gd name="T54" fmla="*/ 75 w 175"/>
                <a:gd name="T55" fmla="*/ 132 h 207"/>
                <a:gd name="T56" fmla="*/ 92 w 175"/>
                <a:gd name="T57" fmla="*/ 149 h 207"/>
                <a:gd name="T58" fmla="*/ 110 w 175"/>
                <a:gd name="T59" fmla="*/ 164 h 207"/>
                <a:gd name="T60" fmla="*/ 129 w 175"/>
                <a:gd name="T61" fmla="*/ 180 h 207"/>
                <a:gd name="T62" fmla="*/ 151 w 175"/>
                <a:gd name="T63" fmla="*/ 194 h 207"/>
                <a:gd name="T64" fmla="*/ 175 w 175"/>
                <a:gd name="T65" fmla="*/ 207 h 207"/>
                <a:gd name="T66" fmla="*/ 175 w 175"/>
                <a:gd name="T67" fmla="*/ 161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5" h="207">
                  <a:moveTo>
                    <a:pt x="175" y="161"/>
                  </a:moveTo>
                  <a:lnTo>
                    <a:pt x="175" y="161"/>
                  </a:lnTo>
                  <a:lnTo>
                    <a:pt x="161" y="153"/>
                  </a:lnTo>
                  <a:lnTo>
                    <a:pt x="144" y="143"/>
                  </a:lnTo>
                  <a:lnTo>
                    <a:pt x="124" y="127"/>
                  </a:lnTo>
                  <a:lnTo>
                    <a:pt x="100" y="106"/>
                  </a:lnTo>
                  <a:lnTo>
                    <a:pt x="87" y="93"/>
                  </a:lnTo>
                  <a:lnTo>
                    <a:pt x="74" y="79"/>
                  </a:lnTo>
                  <a:lnTo>
                    <a:pt x="60" y="62"/>
                  </a:lnTo>
                  <a:lnTo>
                    <a:pt x="47" y="44"/>
                  </a:lnTo>
                  <a:lnTo>
                    <a:pt x="33" y="24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16" y="1"/>
                  </a:lnTo>
                  <a:lnTo>
                    <a:pt x="9" y="0"/>
                  </a:lnTo>
                  <a:lnTo>
                    <a:pt x="5" y="0"/>
                  </a:lnTo>
                  <a:lnTo>
                    <a:pt x="3" y="1"/>
                  </a:lnTo>
                  <a:lnTo>
                    <a:pt x="0" y="5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3" y="17"/>
                  </a:lnTo>
                  <a:lnTo>
                    <a:pt x="9" y="32"/>
                  </a:lnTo>
                  <a:lnTo>
                    <a:pt x="20" y="56"/>
                  </a:lnTo>
                  <a:lnTo>
                    <a:pt x="29" y="70"/>
                  </a:lnTo>
                  <a:lnTo>
                    <a:pt x="37" y="84"/>
                  </a:lnTo>
                  <a:lnTo>
                    <a:pt x="49" y="100"/>
                  </a:lnTo>
                  <a:lnTo>
                    <a:pt x="61" y="117"/>
                  </a:lnTo>
                  <a:lnTo>
                    <a:pt x="75" y="132"/>
                  </a:lnTo>
                  <a:lnTo>
                    <a:pt x="92" y="149"/>
                  </a:lnTo>
                  <a:lnTo>
                    <a:pt x="110" y="164"/>
                  </a:lnTo>
                  <a:lnTo>
                    <a:pt x="129" y="180"/>
                  </a:lnTo>
                  <a:lnTo>
                    <a:pt x="151" y="194"/>
                  </a:lnTo>
                  <a:lnTo>
                    <a:pt x="175" y="207"/>
                  </a:lnTo>
                  <a:lnTo>
                    <a:pt x="175" y="161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Freeform 455"/>
            <p:cNvSpPr>
              <a:spLocks/>
            </p:cNvSpPr>
            <p:nvPr userDrawn="1"/>
          </p:nvSpPr>
          <p:spPr bwMode="auto">
            <a:xfrm>
              <a:off x="5602288" y="4344988"/>
              <a:ext cx="92075" cy="109538"/>
            </a:xfrm>
            <a:custGeom>
              <a:avLst/>
              <a:gdLst>
                <a:gd name="T0" fmla="*/ 175 w 175"/>
                <a:gd name="T1" fmla="*/ 161 h 207"/>
                <a:gd name="T2" fmla="*/ 175 w 175"/>
                <a:gd name="T3" fmla="*/ 161 h 207"/>
                <a:gd name="T4" fmla="*/ 161 w 175"/>
                <a:gd name="T5" fmla="*/ 153 h 207"/>
                <a:gd name="T6" fmla="*/ 144 w 175"/>
                <a:gd name="T7" fmla="*/ 143 h 207"/>
                <a:gd name="T8" fmla="*/ 124 w 175"/>
                <a:gd name="T9" fmla="*/ 127 h 207"/>
                <a:gd name="T10" fmla="*/ 100 w 175"/>
                <a:gd name="T11" fmla="*/ 106 h 207"/>
                <a:gd name="T12" fmla="*/ 87 w 175"/>
                <a:gd name="T13" fmla="*/ 93 h 207"/>
                <a:gd name="T14" fmla="*/ 74 w 175"/>
                <a:gd name="T15" fmla="*/ 79 h 207"/>
                <a:gd name="T16" fmla="*/ 60 w 175"/>
                <a:gd name="T17" fmla="*/ 62 h 207"/>
                <a:gd name="T18" fmla="*/ 47 w 175"/>
                <a:gd name="T19" fmla="*/ 44 h 207"/>
                <a:gd name="T20" fmla="*/ 33 w 175"/>
                <a:gd name="T21" fmla="*/ 24 h 207"/>
                <a:gd name="T22" fmla="*/ 19 w 175"/>
                <a:gd name="T23" fmla="*/ 2 h 207"/>
                <a:gd name="T24" fmla="*/ 19 w 175"/>
                <a:gd name="T25" fmla="*/ 2 h 207"/>
                <a:gd name="T26" fmla="*/ 16 w 175"/>
                <a:gd name="T27" fmla="*/ 1 h 207"/>
                <a:gd name="T28" fmla="*/ 9 w 175"/>
                <a:gd name="T29" fmla="*/ 0 h 207"/>
                <a:gd name="T30" fmla="*/ 5 w 175"/>
                <a:gd name="T31" fmla="*/ 0 h 207"/>
                <a:gd name="T32" fmla="*/ 3 w 175"/>
                <a:gd name="T33" fmla="*/ 1 h 207"/>
                <a:gd name="T34" fmla="*/ 0 w 175"/>
                <a:gd name="T35" fmla="*/ 5 h 207"/>
                <a:gd name="T36" fmla="*/ 0 w 175"/>
                <a:gd name="T37" fmla="*/ 11 h 207"/>
                <a:gd name="T38" fmla="*/ 0 w 175"/>
                <a:gd name="T39" fmla="*/ 11 h 207"/>
                <a:gd name="T40" fmla="*/ 3 w 175"/>
                <a:gd name="T41" fmla="*/ 17 h 207"/>
                <a:gd name="T42" fmla="*/ 9 w 175"/>
                <a:gd name="T43" fmla="*/ 32 h 207"/>
                <a:gd name="T44" fmla="*/ 20 w 175"/>
                <a:gd name="T45" fmla="*/ 56 h 207"/>
                <a:gd name="T46" fmla="*/ 29 w 175"/>
                <a:gd name="T47" fmla="*/ 70 h 207"/>
                <a:gd name="T48" fmla="*/ 37 w 175"/>
                <a:gd name="T49" fmla="*/ 84 h 207"/>
                <a:gd name="T50" fmla="*/ 49 w 175"/>
                <a:gd name="T51" fmla="*/ 100 h 207"/>
                <a:gd name="T52" fmla="*/ 61 w 175"/>
                <a:gd name="T53" fmla="*/ 117 h 207"/>
                <a:gd name="T54" fmla="*/ 75 w 175"/>
                <a:gd name="T55" fmla="*/ 132 h 207"/>
                <a:gd name="T56" fmla="*/ 92 w 175"/>
                <a:gd name="T57" fmla="*/ 149 h 207"/>
                <a:gd name="T58" fmla="*/ 110 w 175"/>
                <a:gd name="T59" fmla="*/ 164 h 207"/>
                <a:gd name="T60" fmla="*/ 129 w 175"/>
                <a:gd name="T61" fmla="*/ 180 h 207"/>
                <a:gd name="T62" fmla="*/ 151 w 175"/>
                <a:gd name="T63" fmla="*/ 194 h 207"/>
                <a:gd name="T64" fmla="*/ 175 w 175"/>
                <a:gd name="T65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207">
                  <a:moveTo>
                    <a:pt x="175" y="161"/>
                  </a:moveTo>
                  <a:lnTo>
                    <a:pt x="175" y="161"/>
                  </a:lnTo>
                  <a:lnTo>
                    <a:pt x="161" y="153"/>
                  </a:lnTo>
                  <a:lnTo>
                    <a:pt x="144" y="143"/>
                  </a:lnTo>
                  <a:lnTo>
                    <a:pt x="124" y="127"/>
                  </a:lnTo>
                  <a:lnTo>
                    <a:pt x="100" y="106"/>
                  </a:lnTo>
                  <a:lnTo>
                    <a:pt x="87" y="93"/>
                  </a:lnTo>
                  <a:lnTo>
                    <a:pt x="74" y="79"/>
                  </a:lnTo>
                  <a:lnTo>
                    <a:pt x="60" y="62"/>
                  </a:lnTo>
                  <a:lnTo>
                    <a:pt x="47" y="44"/>
                  </a:lnTo>
                  <a:lnTo>
                    <a:pt x="33" y="24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16" y="1"/>
                  </a:lnTo>
                  <a:lnTo>
                    <a:pt x="9" y="0"/>
                  </a:lnTo>
                  <a:lnTo>
                    <a:pt x="5" y="0"/>
                  </a:lnTo>
                  <a:lnTo>
                    <a:pt x="3" y="1"/>
                  </a:lnTo>
                  <a:lnTo>
                    <a:pt x="0" y="5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3" y="17"/>
                  </a:lnTo>
                  <a:lnTo>
                    <a:pt x="9" y="32"/>
                  </a:lnTo>
                  <a:lnTo>
                    <a:pt x="20" y="56"/>
                  </a:lnTo>
                  <a:lnTo>
                    <a:pt x="29" y="70"/>
                  </a:lnTo>
                  <a:lnTo>
                    <a:pt x="37" y="84"/>
                  </a:lnTo>
                  <a:lnTo>
                    <a:pt x="49" y="100"/>
                  </a:lnTo>
                  <a:lnTo>
                    <a:pt x="61" y="117"/>
                  </a:lnTo>
                  <a:lnTo>
                    <a:pt x="75" y="132"/>
                  </a:lnTo>
                  <a:lnTo>
                    <a:pt x="92" y="149"/>
                  </a:lnTo>
                  <a:lnTo>
                    <a:pt x="110" y="164"/>
                  </a:lnTo>
                  <a:lnTo>
                    <a:pt x="129" y="180"/>
                  </a:lnTo>
                  <a:lnTo>
                    <a:pt x="151" y="194"/>
                  </a:lnTo>
                  <a:lnTo>
                    <a:pt x="175" y="2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" name="Freeform 456"/>
            <p:cNvSpPr>
              <a:spLocks/>
            </p:cNvSpPr>
            <p:nvPr userDrawn="1"/>
          </p:nvSpPr>
          <p:spPr bwMode="auto">
            <a:xfrm>
              <a:off x="1676400" y="5168900"/>
              <a:ext cx="295275" cy="373063"/>
            </a:xfrm>
            <a:custGeom>
              <a:avLst/>
              <a:gdLst>
                <a:gd name="T0" fmla="*/ 557 w 557"/>
                <a:gd name="T1" fmla="*/ 403 h 705"/>
                <a:gd name="T2" fmla="*/ 555 w 557"/>
                <a:gd name="T3" fmla="*/ 444 h 705"/>
                <a:gd name="T4" fmla="*/ 551 w 557"/>
                <a:gd name="T5" fmla="*/ 480 h 705"/>
                <a:gd name="T6" fmla="*/ 545 w 557"/>
                <a:gd name="T7" fmla="*/ 514 h 705"/>
                <a:gd name="T8" fmla="*/ 535 w 557"/>
                <a:gd name="T9" fmla="*/ 545 h 705"/>
                <a:gd name="T10" fmla="*/ 523 w 557"/>
                <a:gd name="T11" fmla="*/ 572 h 705"/>
                <a:gd name="T12" fmla="*/ 509 w 557"/>
                <a:gd name="T13" fmla="*/ 597 h 705"/>
                <a:gd name="T14" fmla="*/ 494 w 557"/>
                <a:gd name="T15" fmla="*/ 618 h 705"/>
                <a:gd name="T16" fmla="*/ 476 w 557"/>
                <a:gd name="T17" fmla="*/ 637 h 705"/>
                <a:gd name="T18" fmla="*/ 456 w 557"/>
                <a:gd name="T19" fmla="*/ 654 h 705"/>
                <a:gd name="T20" fmla="*/ 434 w 557"/>
                <a:gd name="T21" fmla="*/ 668 h 705"/>
                <a:gd name="T22" fmla="*/ 387 w 557"/>
                <a:gd name="T23" fmla="*/ 690 h 705"/>
                <a:gd name="T24" fmla="*/ 334 w 557"/>
                <a:gd name="T25" fmla="*/ 702 h 705"/>
                <a:gd name="T26" fmla="*/ 278 w 557"/>
                <a:gd name="T27" fmla="*/ 705 h 705"/>
                <a:gd name="T28" fmla="*/ 250 w 557"/>
                <a:gd name="T29" fmla="*/ 704 h 705"/>
                <a:gd name="T30" fmla="*/ 196 w 557"/>
                <a:gd name="T31" fmla="*/ 696 h 705"/>
                <a:gd name="T32" fmla="*/ 146 w 557"/>
                <a:gd name="T33" fmla="*/ 680 h 705"/>
                <a:gd name="T34" fmla="*/ 112 w 557"/>
                <a:gd name="T35" fmla="*/ 661 h 705"/>
                <a:gd name="T36" fmla="*/ 92 w 557"/>
                <a:gd name="T37" fmla="*/ 646 h 705"/>
                <a:gd name="T38" fmla="*/ 73 w 557"/>
                <a:gd name="T39" fmla="*/ 628 h 705"/>
                <a:gd name="T40" fmla="*/ 56 w 557"/>
                <a:gd name="T41" fmla="*/ 608 h 705"/>
                <a:gd name="T42" fmla="*/ 41 w 557"/>
                <a:gd name="T43" fmla="*/ 584 h 705"/>
                <a:gd name="T44" fmla="*/ 28 w 557"/>
                <a:gd name="T45" fmla="*/ 558 h 705"/>
                <a:gd name="T46" fmla="*/ 18 w 557"/>
                <a:gd name="T47" fmla="*/ 529 h 705"/>
                <a:gd name="T48" fmla="*/ 10 w 557"/>
                <a:gd name="T49" fmla="*/ 497 h 705"/>
                <a:gd name="T50" fmla="*/ 4 w 557"/>
                <a:gd name="T51" fmla="*/ 461 h 705"/>
                <a:gd name="T52" fmla="*/ 1 w 557"/>
                <a:gd name="T53" fmla="*/ 423 h 705"/>
                <a:gd name="T54" fmla="*/ 0 w 557"/>
                <a:gd name="T55" fmla="*/ 403 h 705"/>
                <a:gd name="T56" fmla="*/ 3 w 557"/>
                <a:gd name="T57" fmla="*/ 362 h 705"/>
                <a:gd name="T58" fmla="*/ 13 w 557"/>
                <a:gd name="T59" fmla="*/ 283 h 705"/>
                <a:gd name="T60" fmla="*/ 35 w 557"/>
                <a:gd name="T61" fmla="*/ 211 h 705"/>
                <a:gd name="T62" fmla="*/ 64 w 557"/>
                <a:gd name="T63" fmla="*/ 146 h 705"/>
                <a:gd name="T64" fmla="*/ 82 w 557"/>
                <a:gd name="T65" fmla="*/ 118 h 705"/>
                <a:gd name="T66" fmla="*/ 103 w 557"/>
                <a:gd name="T67" fmla="*/ 92 h 705"/>
                <a:gd name="T68" fmla="*/ 124 w 557"/>
                <a:gd name="T69" fmla="*/ 69 h 705"/>
                <a:gd name="T70" fmla="*/ 146 w 557"/>
                <a:gd name="T71" fmla="*/ 49 h 705"/>
                <a:gd name="T72" fmla="*/ 170 w 557"/>
                <a:gd name="T73" fmla="*/ 31 h 705"/>
                <a:gd name="T74" fmla="*/ 196 w 557"/>
                <a:gd name="T75" fmla="*/ 18 h 705"/>
                <a:gd name="T76" fmla="*/ 223 w 557"/>
                <a:gd name="T77" fmla="*/ 8 h 705"/>
                <a:gd name="T78" fmla="*/ 250 w 557"/>
                <a:gd name="T79" fmla="*/ 1 h 705"/>
                <a:gd name="T80" fmla="*/ 278 w 557"/>
                <a:gd name="T81" fmla="*/ 0 h 705"/>
                <a:gd name="T82" fmla="*/ 293 w 557"/>
                <a:gd name="T83" fmla="*/ 0 h 705"/>
                <a:gd name="T84" fmla="*/ 321 w 557"/>
                <a:gd name="T85" fmla="*/ 5 h 705"/>
                <a:gd name="T86" fmla="*/ 349 w 557"/>
                <a:gd name="T87" fmla="*/ 12 h 705"/>
                <a:gd name="T88" fmla="*/ 375 w 557"/>
                <a:gd name="T89" fmla="*/ 24 h 705"/>
                <a:gd name="T90" fmla="*/ 400 w 557"/>
                <a:gd name="T91" fmla="*/ 39 h 705"/>
                <a:gd name="T92" fmla="*/ 423 w 557"/>
                <a:gd name="T93" fmla="*/ 58 h 705"/>
                <a:gd name="T94" fmla="*/ 445 w 557"/>
                <a:gd name="T95" fmla="*/ 80 h 705"/>
                <a:gd name="T96" fmla="*/ 466 w 557"/>
                <a:gd name="T97" fmla="*/ 105 h 705"/>
                <a:gd name="T98" fmla="*/ 484 w 557"/>
                <a:gd name="T99" fmla="*/ 132 h 705"/>
                <a:gd name="T100" fmla="*/ 509 w 557"/>
                <a:gd name="T101" fmla="*/ 177 h 705"/>
                <a:gd name="T102" fmla="*/ 535 w 557"/>
                <a:gd name="T103" fmla="*/ 246 h 705"/>
                <a:gd name="T104" fmla="*/ 551 w 557"/>
                <a:gd name="T105" fmla="*/ 321 h 705"/>
                <a:gd name="T106" fmla="*/ 557 w 557"/>
                <a:gd name="T107" fmla="*/ 382 h 705"/>
                <a:gd name="T108" fmla="*/ 557 w 557"/>
                <a:gd name="T109" fmla="*/ 403 h 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57" h="705">
                  <a:moveTo>
                    <a:pt x="557" y="403"/>
                  </a:moveTo>
                  <a:lnTo>
                    <a:pt x="557" y="403"/>
                  </a:lnTo>
                  <a:lnTo>
                    <a:pt x="557" y="423"/>
                  </a:lnTo>
                  <a:lnTo>
                    <a:pt x="555" y="444"/>
                  </a:lnTo>
                  <a:lnTo>
                    <a:pt x="554" y="461"/>
                  </a:lnTo>
                  <a:lnTo>
                    <a:pt x="551" y="480"/>
                  </a:lnTo>
                  <a:lnTo>
                    <a:pt x="548" y="497"/>
                  </a:lnTo>
                  <a:lnTo>
                    <a:pt x="545" y="514"/>
                  </a:lnTo>
                  <a:lnTo>
                    <a:pt x="540" y="529"/>
                  </a:lnTo>
                  <a:lnTo>
                    <a:pt x="535" y="545"/>
                  </a:lnTo>
                  <a:lnTo>
                    <a:pt x="529" y="558"/>
                  </a:lnTo>
                  <a:lnTo>
                    <a:pt x="523" y="572"/>
                  </a:lnTo>
                  <a:lnTo>
                    <a:pt x="516" y="584"/>
                  </a:lnTo>
                  <a:lnTo>
                    <a:pt x="509" y="597"/>
                  </a:lnTo>
                  <a:lnTo>
                    <a:pt x="502" y="608"/>
                  </a:lnTo>
                  <a:lnTo>
                    <a:pt x="494" y="618"/>
                  </a:lnTo>
                  <a:lnTo>
                    <a:pt x="484" y="628"/>
                  </a:lnTo>
                  <a:lnTo>
                    <a:pt x="476" y="637"/>
                  </a:lnTo>
                  <a:lnTo>
                    <a:pt x="466" y="646"/>
                  </a:lnTo>
                  <a:lnTo>
                    <a:pt x="456" y="654"/>
                  </a:lnTo>
                  <a:lnTo>
                    <a:pt x="445" y="661"/>
                  </a:lnTo>
                  <a:lnTo>
                    <a:pt x="434" y="668"/>
                  </a:lnTo>
                  <a:lnTo>
                    <a:pt x="412" y="680"/>
                  </a:lnTo>
                  <a:lnTo>
                    <a:pt x="387" y="690"/>
                  </a:lnTo>
                  <a:lnTo>
                    <a:pt x="362" y="696"/>
                  </a:lnTo>
                  <a:lnTo>
                    <a:pt x="334" y="702"/>
                  </a:lnTo>
                  <a:lnTo>
                    <a:pt x="307" y="704"/>
                  </a:lnTo>
                  <a:lnTo>
                    <a:pt x="278" y="705"/>
                  </a:lnTo>
                  <a:lnTo>
                    <a:pt x="278" y="705"/>
                  </a:lnTo>
                  <a:lnTo>
                    <a:pt x="250" y="704"/>
                  </a:lnTo>
                  <a:lnTo>
                    <a:pt x="223" y="702"/>
                  </a:lnTo>
                  <a:lnTo>
                    <a:pt x="196" y="696"/>
                  </a:lnTo>
                  <a:lnTo>
                    <a:pt x="170" y="690"/>
                  </a:lnTo>
                  <a:lnTo>
                    <a:pt x="146" y="680"/>
                  </a:lnTo>
                  <a:lnTo>
                    <a:pt x="124" y="668"/>
                  </a:lnTo>
                  <a:lnTo>
                    <a:pt x="112" y="661"/>
                  </a:lnTo>
                  <a:lnTo>
                    <a:pt x="103" y="654"/>
                  </a:lnTo>
                  <a:lnTo>
                    <a:pt x="92" y="646"/>
                  </a:lnTo>
                  <a:lnTo>
                    <a:pt x="82" y="637"/>
                  </a:lnTo>
                  <a:lnTo>
                    <a:pt x="73" y="628"/>
                  </a:lnTo>
                  <a:lnTo>
                    <a:pt x="64" y="618"/>
                  </a:lnTo>
                  <a:lnTo>
                    <a:pt x="56" y="608"/>
                  </a:lnTo>
                  <a:lnTo>
                    <a:pt x="48" y="597"/>
                  </a:lnTo>
                  <a:lnTo>
                    <a:pt x="41" y="584"/>
                  </a:lnTo>
                  <a:lnTo>
                    <a:pt x="35" y="572"/>
                  </a:lnTo>
                  <a:lnTo>
                    <a:pt x="28" y="558"/>
                  </a:lnTo>
                  <a:lnTo>
                    <a:pt x="23" y="545"/>
                  </a:lnTo>
                  <a:lnTo>
                    <a:pt x="18" y="529"/>
                  </a:lnTo>
                  <a:lnTo>
                    <a:pt x="13" y="514"/>
                  </a:lnTo>
                  <a:lnTo>
                    <a:pt x="10" y="497"/>
                  </a:lnTo>
                  <a:lnTo>
                    <a:pt x="6" y="480"/>
                  </a:lnTo>
                  <a:lnTo>
                    <a:pt x="4" y="461"/>
                  </a:lnTo>
                  <a:lnTo>
                    <a:pt x="3" y="444"/>
                  </a:lnTo>
                  <a:lnTo>
                    <a:pt x="1" y="423"/>
                  </a:lnTo>
                  <a:lnTo>
                    <a:pt x="0" y="403"/>
                  </a:lnTo>
                  <a:lnTo>
                    <a:pt x="0" y="403"/>
                  </a:lnTo>
                  <a:lnTo>
                    <a:pt x="1" y="382"/>
                  </a:lnTo>
                  <a:lnTo>
                    <a:pt x="3" y="362"/>
                  </a:lnTo>
                  <a:lnTo>
                    <a:pt x="6" y="321"/>
                  </a:lnTo>
                  <a:lnTo>
                    <a:pt x="13" y="283"/>
                  </a:lnTo>
                  <a:lnTo>
                    <a:pt x="23" y="246"/>
                  </a:lnTo>
                  <a:lnTo>
                    <a:pt x="35" y="211"/>
                  </a:lnTo>
                  <a:lnTo>
                    <a:pt x="48" y="177"/>
                  </a:lnTo>
                  <a:lnTo>
                    <a:pt x="64" y="146"/>
                  </a:lnTo>
                  <a:lnTo>
                    <a:pt x="73" y="132"/>
                  </a:lnTo>
                  <a:lnTo>
                    <a:pt x="82" y="118"/>
                  </a:lnTo>
                  <a:lnTo>
                    <a:pt x="92" y="105"/>
                  </a:lnTo>
                  <a:lnTo>
                    <a:pt x="103" y="92"/>
                  </a:lnTo>
                  <a:lnTo>
                    <a:pt x="112" y="80"/>
                  </a:lnTo>
                  <a:lnTo>
                    <a:pt x="124" y="69"/>
                  </a:lnTo>
                  <a:lnTo>
                    <a:pt x="135" y="58"/>
                  </a:lnTo>
                  <a:lnTo>
                    <a:pt x="146" y="49"/>
                  </a:lnTo>
                  <a:lnTo>
                    <a:pt x="158" y="39"/>
                  </a:lnTo>
                  <a:lnTo>
                    <a:pt x="170" y="31"/>
                  </a:lnTo>
                  <a:lnTo>
                    <a:pt x="183" y="24"/>
                  </a:lnTo>
                  <a:lnTo>
                    <a:pt x="196" y="18"/>
                  </a:lnTo>
                  <a:lnTo>
                    <a:pt x="209" y="12"/>
                  </a:lnTo>
                  <a:lnTo>
                    <a:pt x="223" y="8"/>
                  </a:lnTo>
                  <a:lnTo>
                    <a:pt x="237" y="5"/>
                  </a:lnTo>
                  <a:lnTo>
                    <a:pt x="250" y="1"/>
                  </a:lnTo>
                  <a:lnTo>
                    <a:pt x="264" y="0"/>
                  </a:lnTo>
                  <a:lnTo>
                    <a:pt x="278" y="0"/>
                  </a:lnTo>
                  <a:lnTo>
                    <a:pt x="278" y="0"/>
                  </a:lnTo>
                  <a:lnTo>
                    <a:pt x="293" y="0"/>
                  </a:lnTo>
                  <a:lnTo>
                    <a:pt x="307" y="1"/>
                  </a:lnTo>
                  <a:lnTo>
                    <a:pt x="321" y="5"/>
                  </a:lnTo>
                  <a:lnTo>
                    <a:pt x="334" y="8"/>
                  </a:lnTo>
                  <a:lnTo>
                    <a:pt x="349" y="12"/>
                  </a:lnTo>
                  <a:lnTo>
                    <a:pt x="362" y="18"/>
                  </a:lnTo>
                  <a:lnTo>
                    <a:pt x="375" y="24"/>
                  </a:lnTo>
                  <a:lnTo>
                    <a:pt x="387" y="31"/>
                  </a:lnTo>
                  <a:lnTo>
                    <a:pt x="400" y="39"/>
                  </a:lnTo>
                  <a:lnTo>
                    <a:pt x="412" y="49"/>
                  </a:lnTo>
                  <a:lnTo>
                    <a:pt x="423" y="58"/>
                  </a:lnTo>
                  <a:lnTo>
                    <a:pt x="434" y="69"/>
                  </a:lnTo>
                  <a:lnTo>
                    <a:pt x="445" y="80"/>
                  </a:lnTo>
                  <a:lnTo>
                    <a:pt x="456" y="92"/>
                  </a:lnTo>
                  <a:lnTo>
                    <a:pt x="466" y="105"/>
                  </a:lnTo>
                  <a:lnTo>
                    <a:pt x="476" y="118"/>
                  </a:lnTo>
                  <a:lnTo>
                    <a:pt x="484" y="132"/>
                  </a:lnTo>
                  <a:lnTo>
                    <a:pt x="494" y="146"/>
                  </a:lnTo>
                  <a:lnTo>
                    <a:pt x="509" y="177"/>
                  </a:lnTo>
                  <a:lnTo>
                    <a:pt x="523" y="211"/>
                  </a:lnTo>
                  <a:lnTo>
                    <a:pt x="535" y="246"/>
                  </a:lnTo>
                  <a:lnTo>
                    <a:pt x="545" y="283"/>
                  </a:lnTo>
                  <a:lnTo>
                    <a:pt x="551" y="321"/>
                  </a:lnTo>
                  <a:lnTo>
                    <a:pt x="555" y="362"/>
                  </a:lnTo>
                  <a:lnTo>
                    <a:pt x="557" y="382"/>
                  </a:lnTo>
                  <a:lnTo>
                    <a:pt x="557" y="403"/>
                  </a:lnTo>
                  <a:lnTo>
                    <a:pt x="557" y="403"/>
                  </a:lnTo>
                  <a:close/>
                </a:path>
              </a:pathLst>
            </a:custGeom>
            <a:solidFill>
              <a:srgbClr val="92CE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" name="Freeform 457"/>
            <p:cNvSpPr>
              <a:spLocks/>
            </p:cNvSpPr>
            <p:nvPr userDrawn="1"/>
          </p:nvSpPr>
          <p:spPr bwMode="auto">
            <a:xfrm>
              <a:off x="1808163" y="5341938"/>
              <a:ext cx="33338" cy="379413"/>
            </a:xfrm>
            <a:custGeom>
              <a:avLst/>
              <a:gdLst>
                <a:gd name="T0" fmla="*/ 63 w 63"/>
                <a:gd name="T1" fmla="*/ 716 h 716"/>
                <a:gd name="T2" fmla="*/ 47 w 63"/>
                <a:gd name="T3" fmla="*/ 18 h 716"/>
                <a:gd name="T4" fmla="*/ 47 w 63"/>
                <a:gd name="T5" fmla="*/ 18 h 716"/>
                <a:gd name="T6" fmla="*/ 46 w 63"/>
                <a:gd name="T7" fmla="*/ 11 h 716"/>
                <a:gd name="T8" fmla="*/ 42 w 63"/>
                <a:gd name="T9" fmla="*/ 6 h 716"/>
                <a:gd name="T10" fmla="*/ 38 w 63"/>
                <a:gd name="T11" fmla="*/ 1 h 716"/>
                <a:gd name="T12" fmla="*/ 34 w 63"/>
                <a:gd name="T13" fmla="*/ 0 h 716"/>
                <a:gd name="T14" fmla="*/ 30 w 63"/>
                <a:gd name="T15" fmla="*/ 0 h 716"/>
                <a:gd name="T16" fmla="*/ 30 w 63"/>
                <a:gd name="T17" fmla="*/ 0 h 716"/>
                <a:gd name="T18" fmla="*/ 30 w 63"/>
                <a:gd name="T19" fmla="*/ 0 h 716"/>
                <a:gd name="T20" fmla="*/ 28 w 63"/>
                <a:gd name="T21" fmla="*/ 0 h 716"/>
                <a:gd name="T22" fmla="*/ 24 w 63"/>
                <a:gd name="T23" fmla="*/ 1 h 716"/>
                <a:gd name="T24" fmla="*/ 20 w 63"/>
                <a:gd name="T25" fmla="*/ 6 h 716"/>
                <a:gd name="T26" fmla="*/ 16 w 63"/>
                <a:gd name="T27" fmla="*/ 11 h 716"/>
                <a:gd name="T28" fmla="*/ 15 w 63"/>
                <a:gd name="T29" fmla="*/ 18 h 716"/>
                <a:gd name="T30" fmla="*/ 0 w 63"/>
                <a:gd name="T31" fmla="*/ 716 h 716"/>
                <a:gd name="T32" fmla="*/ 63 w 63"/>
                <a:gd name="T33" fmla="*/ 716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3" h="716">
                  <a:moveTo>
                    <a:pt x="63" y="716"/>
                  </a:moveTo>
                  <a:lnTo>
                    <a:pt x="47" y="18"/>
                  </a:lnTo>
                  <a:lnTo>
                    <a:pt x="47" y="18"/>
                  </a:lnTo>
                  <a:lnTo>
                    <a:pt x="46" y="11"/>
                  </a:lnTo>
                  <a:lnTo>
                    <a:pt x="42" y="6"/>
                  </a:lnTo>
                  <a:lnTo>
                    <a:pt x="38" y="1"/>
                  </a:lnTo>
                  <a:lnTo>
                    <a:pt x="34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28" y="0"/>
                  </a:lnTo>
                  <a:lnTo>
                    <a:pt x="24" y="1"/>
                  </a:lnTo>
                  <a:lnTo>
                    <a:pt x="20" y="6"/>
                  </a:lnTo>
                  <a:lnTo>
                    <a:pt x="16" y="11"/>
                  </a:lnTo>
                  <a:lnTo>
                    <a:pt x="15" y="18"/>
                  </a:lnTo>
                  <a:lnTo>
                    <a:pt x="0" y="716"/>
                  </a:lnTo>
                  <a:lnTo>
                    <a:pt x="63" y="716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" name="Freeform 458"/>
            <p:cNvSpPr>
              <a:spLocks/>
            </p:cNvSpPr>
            <p:nvPr userDrawn="1"/>
          </p:nvSpPr>
          <p:spPr bwMode="auto">
            <a:xfrm>
              <a:off x="1833563" y="5386388"/>
              <a:ext cx="92075" cy="109538"/>
            </a:xfrm>
            <a:custGeom>
              <a:avLst/>
              <a:gdLst>
                <a:gd name="T0" fmla="*/ 0 w 175"/>
                <a:gd name="T1" fmla="*/ 162 h 207"/>
                <a:gd name="T2" fmla="*/ 0 w 175"/>
                <a:gd name="T3" fmla="*/ 162 h 207"/>
                <a:gd name="T4" fmla="*/ 14 w 175"/>
                <a:gd name="T5" fmla="*/ 154 h 207"/>
                <a:gd name="T6" fmla="*/ 31 w 175"/>
                <a:gd name="T7" fmla="*/ 143 h 207"/>
                <a:gd name="T8" fmla="*/ 51 w 175"/>
                <a:gd name="T9" fmla="*/ 128 h 207"/>
                <a:gd name="T10" fmla="*/ 75 w 175"/>
                <a:gd name="T11" fmla="*/ 106 h 207"/>
                <a:gd name="T12" fmla="*/ 88 w 175"/>
                <a:gd name="T13" fmla="*/ 93 h 207"/>
                <a:gd name="T14" fmla="*/ 101 w 175"/>
                <a:gd name="T15" fmla="*/ 79 h 207"/>
                <a:gd name="T16" fmla="*/ 114 w 175"/>
                <a:gd name="T17" fmla="*/ 62 h 207"/>
                <a:gd name="T18" fmla="*/ 128 w 175"/>
                <a:gd name="T19" fmla="*/ 44 h 207"/>
                <a:gd name="T20" fmla="*/ 142 w 175"/>
                <a:gd name="T21" fmla="*/ 25 h 207"/>
                <a:gd name="T22" fmla="*/ 156 w 175"/>
                <a:gd name="T23" fmla="*/ 4 h 207"/>
                <a:gd name="T24" fmla="*/ 156 w 175"/>
                <a:gd name="T25" fmla="*/ 4 h 207"/>
                <a:gd name="T26" fmla="*/ 158 w 175"/>
                <a:gd name="T27" fmla="*/ 2 h 207"/>
                <a:gd name="T28" fmla="*/ 165 w 175"/>
                <a:gd name="T29" fmla="*/ 0 h 207"/>
                <a:gd name="T30" fmla="*/ 169 w 175"/>
                <a:gd name="T31" fmla="*/ 0 h 207"/>
                <a:gd name="T32" fmla="*/ 172 w 175"/>
                <a:gd name="T33" fmla="*/ 3 h 207"/>
                <a:gd name="T34" fmla="*/ 174 w 175"/>
                <a:gd name="T35" fmla="*/ 6 h 207"/>
                <a:gd name="T36" fmla="*/ 175 w 175"/>
                <a:gd name="T37" fmla="*/ 12 h 207"/>
                <a:gd name="T38" fmla="*/ 175 w 175"/>
                <a:gd name="T39" fmla="*/ 12 h 207"/>
                <a:gd name="T40" fmla="*/ 172 w 175"/>
                <a:gd name="T41" fmla="*/ 17 h 207"/>
                <a:gd name="T42" fmla="*/ 165 w 175"/>
                <a:gd name="T43" fmla="*/ 34 h 207"/>
                <a:gd name="T44" fmla="*/ 155 w 175"/>
                <a:gd name="T45" fmla="*/ 56 h 207"/>
                <a:gd name="T46" fmla="*/ 146 w 175"/>
                <a:gd name="T47" fmla="*/ 71 h 207"/>
                <a:gd name="T48" fmla="*/ 137 w 175"/>
                <a:gd name="T49" fmla="*/ 85 h 207"/>
                <a:gd name="T50" fmla="*/ 126 w 175"/>
                <a:gd name="T51" fmla="*/ 102 h 207"/>
                <a:gd name="T52" fmla="*/ 114 w 175"/>
                <a:gd name="T53" fmla="*/ 117 h 207"/>
                <a:gd name="T54" fmla="*/ 100 w 175"/>
                <a:gd name="T55" fmla="*/ 134 h 207"/>
                <a:gd name="T56" fmla="*/ 83 w 175"/>
                <a:gd name="T57" fmla="*/ 149 h 207"/>
                <a:gd name="T58" fmla="*/ 65 w 175"/>
                <a:gd name="T59" fmla="*/ 166 h 207"/>
                <a:gd name="T60" fmla="*/ 45 w 175"/>
                <a:gd name="T61" fmla="*/ 181 h 207"/>
                <a:gd name="T62" fmla="*/ 24 w 175"/>
                <a:gd name="T63" fmla="*/ 195 h 207"/>
                <a:gd name="T64" fmla="*/ 0 w 175"/>
                <a:gd name="T65" fmla="*/ 207 h 207"/>
                <a:gd name="T66" fmla="*/ 0 w 175"/>
                <a:gd name="T67" fmla="*/ 162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5" h="207">
                  <a:moveTo>
                    <a:pt x="0" y="162"/>
                  </a:moveTo>
                  <a:lnTo>
                    <a:pt x="0" y="162"/>
                  </a:lnTo>
                  <a:lnTo>
                    <a:pt x="14" y="154"/>
                  </a:lnTo>
                  <a:lnTo>
                    <a:pt x="31" y="143"/>
                  </a:lnTo>
                  <a:lnTo>
                    <a:pt x="51" y="128"/>
                  </a:lnTo>
                  <a:lnTo>
                    <a:pt x="75" y="106"/>
                  </a:lnTo>
                  <a:lnTo>
                    <a:pt x="88" y="93"/>
                  </a:lnTo>
                  <a:lnTo>
                    <a:pt x="101" y="79"/>
                  </a:lnTo>
                  <a:lnTo>
                    <a:pt x="114" y="62"/>
                  </a:lnTo>
                  <a:lnTo>
                    <a:pt x="128" y="44"/>
                  </a:lnTo>
                  <a:lnTo>
                    <a:pt x="142" y="25"/>
                  </a:lnTo>
                  <a:lnTo>
                    <a:pt x="156" y="4"/>
                  </a:lnTo>
                  <a:lnTo>
                    <a:pt x="156" y="4"/>
                  </a:lnTo>
                  <a:lnTo>
                    <a:pt x="158" y="2"/>
                  </a:lnTo>
                  <a:lnTo>
                    <a:pt x="165" y="0"/>
                  </a:lnTo>
                  <a:lnTo>
                    <a:pt x="169" y="0"/>
                  </a:lnTo>
                  <a:lnTo>
                    <a:pt x="172" y="3"/>
                  </a:lnTo>
                  <a:lnTo>
                    <a:pt x="174" y="6"/>
                  </a:lnTo>
                  <a:lnTo>
                    <a:pt x="175" y="12"/>
                  </a:lnTo>
                  <a:lnTo>
                    <a:pt x="175" y="12"/>
                  </a:lnTo>
                  <a:lnTo>
                    <a:pt x="172" y="17"/>
                  </a:lnTo>
                  <a:lnTo>
                    <a:pt x="165" y="34"/>
                  </a:lnTo>
                  <a:lnTo>
                    <a:pt x="155" y="56"/>
                  </a:lnTo>
                  <a:lnTo>
                    <a:pt x="146" y="71"/>
                  </a:lnTo>
                  <a:lnTo>
                    <a:pt x="137" y="85"/>
                  </a:lnTo>
                  <a:lnTo>
                    <a:pt x="126" y="102"/>
                  </a:lnTo>
                  <a:lnTo>
                    <a:pt x="114" y="117"/>
                  </a:lnTo>
                  <a:lnTo>
                    <a:pt x="100" y="134"/>
                  </a:lnTo>
                  <a:lnTo>
                    <a:pt x="83" y="149"/>
                  </a:lnTo>
                  <a:lnTo>
                    <a:pt x="65" y="166"/>
                  </a:lnTo>
                  <a:lnTo>
                    <a:pt x="45" y="181"/>
                  </a:lnTo>
                  <a:lnTo>
                    <a:pt x="24" y="195"/>
                  </a:lnTo>
                  <a:lnTo>
                    <a:pt x="0" y="207"/>
                  </a:lnTo>
                  <a:lnTo>
                    <a:pt x="0" y="162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" name="Freeform 459"/>
            <p:cNvSpPr>
              <a:spLocks/>
            </p:cNvSpPr>
            <p:nvPr userDrawn="1"/>
          </p:nvSpPr>
          <p:spPr bwMode="auto">
            <a:xfrm>
              <a:off x="1833563" y="5386388"/>
              <a:ext cx="92075" cy="109538"/>
            </a:xfrm>
            <a:custGeom>
              <a:avLst/>
              <a:gdLst>
                <a:gd name="T0" fmla="*/ 0 w 175"/>
                <a:gd name="T1" fmla="*/ 162 h 207"/>
                <a:gd name="T2" fmla="*/ 0 w 175"/>
                <a:gd name="T3" fmla="*/ 162 h 207"/>
                <a:gd name="T4" fmla="*/ 14 w 175"/>
                <a:gd name="T5" fmla="*/ 154 h 207"/>
                <a:gd name="T6" fmla="*/ 31 w 175"/>
                <a:gd name="T7" fmla="*/ 143 h 207"/>
                <a:gd name="T8" fmla="*/ 51 w 175"/>
                <a:gd name="T9" fmla="*/ 128 h 207"/>
                <a:gd name="T10" fmla="*/ 75 w 175"/>
                <a:gd name="T11" fmla="*/ 106 h 207"/>
                <a:gd name="T12" fmla="*/ 88 w 175"/>
                <a:gd name="T13" fmla="*/ 93 h 207"/>
                <a:gd name="T14" fmla="*/ 101 w 175"/>
                <a:gd name="T15" fmla="*/ 79 h 207"/>
                <a:gd name="T16" fmla="*/ 114 w 175"/>
                <a:gd name="T17" fmla="*/ 62 h 207"/>
                <a:gd name="T18" fmla="*/ 128 w 175"/>
                <a:gd name="T19" fmla="*/ 44 h 207"/>
                <a:gd name="T20" fmla="*/ 142 w 175"/>
                <a:gd name="T21" fmla="*/ 25 h 207"/>
                <a:gd name="T22" fmla="*/ 156 w 175"/>
                <a:gd name="T23" fmla="*/ 4 h 207"/>
                <a:gd name="T24" fmla="*/ 156 w 175"/>
                <a:gd name="T25" fmla="*/ 4 h 207"/>
                <a:gd name="T26" fmla="*/ 158 w 175"/>
                <a:gd name="T27" fmla="*/ 2 h 207"/>
                <a:gd name="T28" fmla="*/ 165 w 175"/>
                <a:gd name="T29" fmla="*/ 0 h 207"/>
                <a:gd name="T30" fmla="*/ 169 w 175"/>
                <a:gd name="T31" fmla="*/ 0 h 207"/>
                <a:gd name="T32" fmla="*/ 172 w 175"/>
                <a:gd name="T33" fmla="*/ 3 h 207"/>
                <a:gd name="T34" fmla="*/ 174 w 175"/>
                <a:gd name="T35" fmla="*/ 6 h 207"/>
                <a:gd name="T36" fmla="*/ 175 w 175"/>
                <a:gd name="T37" fmla="*/ 12 h 207"/>
                <a:gd name="T38" fmla="*/ 175 w 175"/>
                <a:gd name="T39" fmla="*/ 12 h 207"/>
                <a:gd name="T40" fmla="*/ 172 w 175"/>
                <a:gd name="T41" fmla="*/ 17 h 207"/>
                <a:gd name="T42" fmla="*/ 165 w 175"/>
                <a:gd name="T43" fmla="*/ 34 h 207"/>
                <a:gd name="T44" fmla="*/ 155 w 175"/>
                <a:gd name="T45" fmla="*/ 56 h 207"/>
                <a:gd name="T46" fmla="*/ 146 w 175"/>
                <a:gd name="T47" fmla="*/ 71 h 207"/>
                <a:gd name="T48" fmla="*/ 137 w 175"/>
                <a:gd name="T49" fmla="*/ 85 h 207"/>
                <a:gd name="T50" fmla="*/ 126 w 175"/>
                <a:gd name="T51" fmla="*/ 102 h 207"/>
                <a:gd name="T52" fmla="*/ 114 w 175"/>
                <a:gd name="T53" fmla="*/ 117 h 207"/>
                <a:gd name="T54" fmla="*/ 100 w 175"/>
                <a:gd name="T55" fmla="*/ 134 h 207"/>
                <a:gd name="T56" fmla="*/ 83 w 175"/>
                <a:gd name="T57" fmla="*/ 149 h 207"/>
                <a:gd name="T58" fmla="*/ 65 w 175"/>
                <a:gd name="T59" fmla="*/ 166 h 207"/>
                <a:gd name="T60" fmla="*/ 45 w 175"/>
                <a:gd name="T61" fmla="*/ 181 h 207"/>
                <a:gd name="T62" fmla="*/ 24 w 175"/>
                <a:gd name="T63" fmla="*/ 195 h 207"/>
                <a:gd name="T64" fmla="*/ 0 w 175"/>
                <a:gd name="T65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207">
                  <a:moveTo>
                    <a:pt x="0" y="162"/>
                  </a:moveTo>
                  <a:lnTo>
                    <a:pt x="0" y="162"/>
                  </a:lnTo>
                  <a:lnTo>
                    <a:pt x="14" y="154"/>
                  </a:lnTo>
                  <a:lnTo>
                    <a:pt x="31" y="143"/>
                  </a:lnTo>
                  <a:lnTo>
                    <a:pt x="51" y="128"/>
                  </a:lnTo>
                  <a:lnTo>
                    <a:pt x="75" y="106"/>
                  </a:lnTo>
                  <a:lnTo>
                    <a:pt x="88" y="93"/>
                  </a:lnTo>
                  <a:lnTo>
                    <a:pt x="101" y="79"/>
                  </a:lnTo>
                  <a:lnTo>
                    <a:pt x="114" y="62"/>
                  </a:lnTo>
                  <a:lnTo>
                    <a:pt x="128" y="44"/>
                  </a:lnTo>
                  <a:lnTo>
                    <a:pt x="142" y="25"/>
                  </a:lnTo>
                  <a:lnTo>
                    <a:pt x="156" y="4"/>
                  </a:lnTo>
                  <a:lnTo>
                    <a:pt x="156" y="4"/>
                  </a:lnTo>
                  <a:lnTo>
                    <a:pt x="158" y="2"/>
                  </a:lnTo>
                  <a:lnTo>
                    <a:pt x="165" y="0"/>
                  </a:lnTo>
                  <a:lnTo>
                    <a:pt x="169" y="0"/>
                  </a:lnTo>
                  <a:lnTo>
                    <a:pt x="172" y="3"/>
                  </a:lnTo>
                  <a:lnTo>
                    <a:pt x="174" y="6"/>
                  </a:lnTo>
                  <a:lnTo>
                    <a:pt x="175" y="12"/>
                  </a:lnTo>
                  <a:lnTo>
                    <a:pt x="175" y="12"/>
                  </a:lnTo>
                  <a:lnTo>
                    <a:pt x="172" y="17"/>
                  </a:lnTo>
                  <a:lnTo>
                    <a:pt x="165" y="34"/>
                  </a:lnTo>
                  <a:lnTo>
                    <a:pt x="155" y="56"/>
                  </a:lnTo>
                  <a:lnTo>
                    <a:pt x="146" y="71"/>
                  </a:lnTo>
                  <a:lnTo>
                    <a:pt x="137" y="85"/>
                  </a:lnTo>
                  <a:lnTo>
                    <a:pt x="126" y="102"/>
                  </a:lnTo>
                  <a:lnTo>
                    <a:pt x="114" y="117"/>
                  </a:lnTo>
                  <a:lnTo>
                    <a:pt x="100" y="134"/>
                  </a:lnTo>
                  <a:lnTo>
                    <a:pt x="83" y="149"/>
                  </a:lnTo>
                  <a:lnTo>
                    <a:pt x="65" y="166"/>
                  </a:lnTo>
                  <a:lnTo>
                    <a:pt x="45" y="181"/>
                  </a:lnTo>
                  <a:lnTo>
                    <a:pt x="24" y="195"/>
                  </a:lnTo>
                  <a:lnTo>
                    <a:pt x="0" y="2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" name="Freeform 460"/>
            <p:cNvSpPr>
              <a:spLocks/>
            </p:cNvSpPr>
            <p:nvPr userDrawn="1"/>
          </p:nvSpPr>
          <p:spPr bwMode="auto">
            <a:xfrm>
              <a:off x="1724025" y="5386388"/>
              <a:ext cx="92075" cy="109538"/>
            </a:xfrm>
            <a:custGeom>
              <a:avLst/>
              <a:gdLst>
                <a:gd name="T0" fmla="*/ 175 w 175"/>
                <a:gd name="T1" fmla="*/ 162 h 207"/>
                <a:gd name="T2" fmla="*/ 175 w 175"/>
                <a:gd name="T3" fmla="*/ 162 h 207"/>
                <a:gd name="T4" fmla="*/ 161 w 175"/>
                <a:gd name="T5" fmla="*/ 154 h 207"/>
                <a:gd name="T6" fmla="*/ 144 w 175"/>
                <a:gd name="T7" fmla="*/ 143 h 207"/>
                <a:gd name="T8" fmla="*/ 124 w 175"/>
                <a:gd name="T9" fmla="*/ 128 h 207"/>
                <a:gd name="T10" fmla="*/ 100 w 175"/>
                <a:gd name="T11" fmla="*/ 106 h 207"/>
                <a:gd name="T12" fmla="*/ 87 w 175"/>
                <a:gd name="T13" fmla="*/ 93 h 207"/>
                <a:gd name="T14" fmla="*/ 74 w 175"/>
                <a:gd name="T15" fmla="*/ 79 h 207"/>
                <a:gd name="T16" fmla="*/ 60 w 175"/>
                <a:gd name="T17" fmla="*/ 62 h 207"/>
                <a:gd name="T18" fmla="*/ 47 w 175"/>
                <a:gd name="T19" fmla="*/ 44 h 207"/>
                <a:gd name="T20" fmla="*/ 32 w 175"/>
                <a:gd name="T21" fmla="*/ 25 h 207"/>
                <a:gd name="T22" fmla="*/ 19 w 175"/>
                <a:gd name="T23" fmla="*/ 4 h 207"/>
                <a:gd name="T24" fmla="*/ 19 w 175"/>
                <a:gd name="T25" fmla="*/ 4 h 207"/>
                <a:gd name="T26" fmla="*/ 16 w 175"/>
                <a:gd name="T27" fmla="*/ 2 h 207"/>
                <a:gd name="T28" fmla="*/ 9 w 175"/>
                <a:gd name="T29" fmla="*/ 0 h 207"/>
                <a:gd name="T30" fmla="*/ 5 w 175"/>
                <a:gd name="T31" fmla="*/ 0 h 207"/>
                <a:gd name="T32" fmla="*/ 3 w 175"/>
                <a:gd name="T33" fmla="*/ 3 h 207"/>
                <a:gd name="T34" fmla="*/ 0 w 175"/>
                <a:gd name="T35" fmla="*/ 6 h 207"/>
                <a:gd name="T36" fmla="*/ 0 w 175"/>
                <a:gd name="T37" fmla="*/ 12 h 207"/>
                <a:gd name="T38" fmla="*/ 0 w 175"/>
                <a:gd name="T39" fmla="*/ 12 h 207"/>
                <a:gd name="T40" fmla="*/ 3 w 175"/>
                <a:gd name="T41" fmla="*/ 17 h 207"/>
                <a:gd name="T42" fmla="*/ 9 w 175"/>
                <a:gd name="T43" fmla="*/ 34 h 207"/>
                <a:gd name="T44" fmla="*/ 20 w 175"/>
                <a:gd name="T45" fmla="*/ 56 h 207"/>
                <a:gd name="T46" fmla="*/ 28 w 175"/>
                <a:gd name="T47" fmla="*/ 71 h 207"/>
                <a:gd name="T48" fmla="*/ 37 w 175"/>
                <a:gd name="T49" fmla="*/ 85 h 207"/>
                <a:gd name="T50" fmla="*/ 48 w 175"/>
                <a:gd name="T51" fmla="*/ 102 h 207"/>
                <a:gd name="T52" fmla="*/ 61 w 175"/>
                <a:gd name="T53" fmla="*/ 117 h 207"/>
                <a:gd name="T54" fmla="*/ 75 w 175"/>
                <a:gd name="T55" fmla="*/ 134 h 207"/>
                <a:gd name="T56" fmla="*/ 91 w 175"/>
                <a:gd name="T57" fmla="*/ 149 h 207"/>
                <a:gd name="T58" fmla="*/ 108 w 175"/>
                <a:gd name="T59" fmla="*/ 166 h 207"/>
                <a:gd name="T60" fmla="*/ 129 w 175"/>
                <a:gd name="T61" fmla="*/ 181 h 207"/>
                <a:gd name="T62" fmla="*/ 151 w 175"/>
                <a:gd name="T63" fmla="*/ 195 h 207"/>
                <a:gd name="T64" fmla="*/ 175 w 175"/>
                <a:gd name="T65" fmla="*/ 207 h 207"/>
                <a:gd name="T66" fmla="*/ 175 w 175"/>
                <a:gd name="T67" fmla="*/ 162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5" h="207">
                  <a:moveTo>
                    <a:pt x="175" y="162"/>
                  </a:moveTo>
                  <a:lnTo>
                    <a:pt x="175" y="162"/>
                  </a:lnTo>
                  <a:lnTo>
                    <a:pt x="161" y="154"/>
                  </a:lnTo>
                  <a:lnTo>
                    <a:pt x="144" y="143"/>
                  </a:lnTo>
                  <a:lnTo>
                    <a:pt x="124" y="128"/>
                  </a:lnTo>
                  <a:lnTo>
                    <a:pt x="100" y="106"/>
                  </a:lnTo>
                  <a:lnTo>
                    <a:pt x="87" y="93"/>
                  </a:lnTo>
                  <a:lnTo>
                    <a:pt x="74" y="79"/>
                  </a:lnTo>
                  <a:lnTo>
                    <a:pt x="60" y="62"/>
                  </a:lnTo>
                  <a:lnTo>
                    <a:pt x="47" y="44"/>
                  </a:lnTo>
                  <a:lnTo>
                    <a:pt x="32" y="25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6" y="2"/>
                  </a:lnTo>
                  <a:lnTo>
                    <a:pt x="9" y="0"/>
                  </a:lnTo>
                  <a:lnTo>
                    <a:pt x="5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3" y="17"/>
                  </a:lnTo>
                  <a:lnTo>
                    <a:pt x="9" y="34"/>
                  </a:lnTo>
                  <a:lnTo>
                    <a:pt x="20" y="56"/>
                  </a:lnTo>
                  <a:lnTo>
                    <a:pt x="28" y="71"/>
                  </a:lnTo>
                  <a:lnTo>
                    <a:pt x="37" y="85"/>
                  </a:lnTo>
                  <a:lnTo>
                    <a:pt x="48" y="102"/>
                  </a:lnTo>
                  <a:lnTo>
                    <a:pt x="61" y="117"/>
                  </a:lnTo>
                  <a:lnTo>
                    <a:pt x="75" y="134"/>
                  </a:lnTo>
                  <a:lnTo>
                    <a:pt x="91" y="149"/>
                  </a:lnTo>
                  <a:lnTo>
                    <a:pt x="108" y="166"/>
                  </a:lnTo>
                  <a:lnTo>
                    <a:pt x="129" y="181"/>
                  </a:lnTo>
                  <a:lnTo>
                    <a:pt x="151" y="195"/>
                  </a:lnTo>
                  <a:lnTo>
                    <a:pt x="175" y="207"/>
                  </a:lnTo>
                  <a:lnTo>
                    <a:pt x="175" y="162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" name="Freeform 461"/>
            <p:cNvSpPr>
              <a:spLocks/>
            </p:cNvSpPr>
            <p:nvPr userDrawn="1"/>
          </p:nvSpPr>
          <p:spPr bwMode="auto">
            <a:xfrm>
              <a:off x="1724025" y="5386388"/>
              <a:ext cx="92075" cy="109538"/>
            </a:xfrm>
            <a:custGeom>
              <a:avLst/>
              <a:gdLst>
                <a:gd name="T0" fmla="*/ 175 w 175"/>
                <a:gd name="T1" fmla="*/ 162 h 207"/>
                <a:gd name="T2" fmla="*/ 175 w 175"/>
                <a:gd name="T3" fmla="*/ 162 h 207"/>
                <a:gd name="T4" fmla="*/ 161 w 175"/>
                <a:gd name="T5" fmla="*/ 154 h 207"/>
                <a:gd name="T6" fmla="*/ 144 w 175"/>
                <a:gd name="T7" fmla="*/ 143 h 207"/>
                <a:gd name="T8" fmla="*/ 124 w 175"/>
                <a:gd name="T9" fmla="*/ 128 h 207"/>
                <a:gd name="T10" fmla="*/ 100 w 175"/>
                <a:gd name="T11" fmla="*/ 106 h 207"/>
                <a:gd name="T12" fmla="*/ 87 w 175"/>
                <a:gd name="T13" fmla="*/ 93 h 207"/>
                <a:gd name="T14" fmla="*/ 74 w 175"/>
                <a:gd name="T15" fmla="*/ 79 h 207"/>
                <a:gd name="T16" fmla="*/ 60 w 175"/>
                <a:gd name="T17" fmla="*/ 62 h 207"/>
                <a:gd name="T18" fmla="*/ 47 w 175"/>
                <a:gd name="T19" fmla="*/ 44 h 207"/>
                <a:gd name="T20" fmla="*/ 32 w 175"/>
                <a:gd name="T21" fmla="*/ 25 h 207"/>
                <a:gd name="T22" fmla="*/ 19 w 175"/>
                <a:gd name="T23" fmla="*/ 4 h 207"/>
                <a:gd name="T24" fmla="*/ 19 w 175"/>
                <a:gd name="T25" fmla="*/ 4 h 207"/>
                <a:gd name="T26" fmla="*/ 16 w 175"/>
                <a:gd name="T27" fmla="*/ 2 h 207"/>
                <a:gd name="T28" fmla="*/ 9 w 175"/>
                <a:gd name="T29" fmla="*/ 0 h 207"/>
                <a:gd name="T30" fmla="*/ 5 w 175"/>
                <a:gd name="T31" fmla="*/ 0 h 207"/>
                <a:gd name="T32" fmla="*/ 3 w 175"/>
                <a:gd name="T33" fmla="*/ 3 h 207"/>
                <a:gd name="T34" fmla="*/ 0 w 175"/>
                <a:gd name="T35" fmla="*/ 6 h 207"/>
                <a:gd name="T36" fmla="*/ 0 w 175"/>
                <a:gd name="T37" fmla="*/ 12 h 207"/>
                <a:gd name="T38" fmla="*/ 0 w 175"/>
                <a:gd name="T39" fmla="*/ 12 h 207"/>
                <a:gd name="T40" fmla="*/ 3 w 175"/>
                <a:gd name="T41" fmla="*/ 17 h 207"/>
                <a:gd name="T42" fmla="*/ 9 w 175"/>
                <a:gd name="T43" fmla="*/ 34 h 207"/>
                <a:gd name="T44" fmla="*/ 20 w 175"/>
                <a:gd name="T45" fmla="*/ 56 h 207"/>
                <a:gd name="T46" fmla="*/ 28 w 175"/>
                <a:gd name="T47" fmla="*/ 71 h 207"/>
                <a:gd name="T48" fmla="*/ 37 w 175"/>
                <a:gd name="T49" fmla="*/ 85 h 207"/>
                <a:gd name="T50" fmla="*/ 48 w 175"/>
                <a:gd name="T51" fmla="*/ 102 h 207"/>
                <a:gd name="T52" fmla="*/ 61 w 175"/>
                <a:gd name="T53" fmla="*/ 117 h 207"/>
                <a:gd name="T54" fmla="*/ 75 w 175"/>
                <a:gd name="T55" fmla="*/ 134 h 207"/>
                <a:gd name="T56" fmla="*/ 91 w 175"/>
                <a:gd name="T57" fmla="*/ 149 h 207"/>
                <a:gd name="T58" fmla="*/ 108 w 175"/>
                <a:gd name="T59" fmla="*/ 166 h 207"/>
                <a:gd name="T60" fmla="*/ 129 w 175"/>
                <a:gd name="T61" fmla="*/ 181 h 207"/>
                <a:gd name="T62" fmla="*/ 151 w 175"/>
                <a:gd name="T63" fmla="*/ 195 h 207"/>
                <a:gd name="T64" fmla="*/ 175 w 175"/>
                <a:gd name="T65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207">
                  <a:moveTo>
                    <a:pt x="175" y="162"/>
                  </a:moveTo>
                  <a:lnTo>
                    <a:pt x="175" y="162"/>
                  </a:lnTo>
                  <a:lnTo>
                    <a:pt x="161" y="154"/>
                  </a:lnTo>
                  <a:lnTo>
                    <a:pt x="144" y="143"/>
                  </a:lnTo>
                  <a:lnTo>
                    <a:pt x="124" y="128"/>
                  </a:lnTo>
                  <a:lnTo>
                    <a:pt x="100" y="106"/>
                  </a:lnTo>
                  <a:lnTo>
                    <a:pt x="87" y="93"/>
                  </a:lnTo>
                  <a:lnTo>
                    <a:pt x="74" y="79"/>
                  </a:lnTo>
                  <a:lnTo>
                    <a:pt x="60" y="62"/>
                  </a:lnTo>
                  <a:lnTo>
                    <a:pt x="47" y="44"/>
                  </a:lnTo>
                  <a:lnTo>
                    <a:pt x="32" y="25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6" y="2"/>
                  </a:lnTo>
                  <a:lnTo>
                    <a:pt x="9" y="0"/>
                  </a:lnTo>
                  <a:lnTo>
                    <a:pt x="5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3" y="17"/>
                  </a:lnTo>
                  <a:lnTo>
                    <a:pt x="9" y="34"/>
                  </a:lnTo>
                  <a:lnTo>
                    <a:pt x="20" y="56"/>
                  </a:lnTo>
                  <a:lnTo>
                    <a:pt x="28" y="71"/>
                  </a:lnTo>
                  <a:lnTo>
                    <a:pt x="37" y="85"/>
                  </a:lnTo>
                  <a:lnTo>
                    <a:pt x="48" y="102"/>
                  </a:lnTo>
                  <a:lnTo>
                    <a:pt x="61" y="117"/>
                  </a:lnTo>
                  <a:lnTo>
                    <a:pt x="75" y="134"/>
                  </a:lnTo>
                  <a:lnTo>
                    <a:pt x="91" y="149"/>
                  </a:lnTo>
                  <a:lnTo>
                    <a:pt x="108" y="166"/>
                  </a:lnTo>
                  <a:lnTo>
                    <a:pt x="129" y="181"/>
                  </a:lnTo>
                  <a:lnTo>
                    <a:pt x="151" y="195"/>
                  </a:lnTo>
                  <a:lnTo>
                    <a:pt x="175" y="2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" name="Freeform 462"/>
            <p:cNvSpPr>
              <a:spLocks/>
            </p:cNvSpPr>
            <p:nvPr userDrawn="1"/>
          </p:nvSpPr>
          <p:spPr bwMode="auto">
            <a:xfrm>
              <a:off x="2036763" y="5168900"/>
              <a:ext cx="293688" cy="373063"/>
            </a:xfrm>
            <a:custGeom>
              <a:avLst/>
              <a:gdLst>
                <a:gd name="T0" fmla="*/ 556 w 556"/>
                <a:gd name="T1" fmla="*/ 403 h 705"/>
                <a:gd name="T2" fmla="*/ 554 w 556"/>
                <a:gd name="T3" fmla="*/ 444 h 705"/>
                <a:gd name="T4" fmla="*/ 550 w 556"/>
                <a:gd name="T5" fmla="*/ 480 h 705"/>
                <a:gd name="T6" fmla="*/ 543 w 556"/>
                <a:gd name="T7" fmla="*/ 514 h 705"/>
                <a:gd name="T8" fmla="*/ 534 w 556"/>
                <a:gd name="T9" fmla="*/ 545 h 705"/>
                <a:gd name="T10" fmla="*/ 522 w 556"/>
                <a:gd name="T11" fmla="*/ 572 h 705"/>
                <a:gd name="T12" fmla="*/ 509 w 556"/>
                <a:gd name="T13" fmla="*/ 597 h 705"/>
                <a:gd name="T14" fmla="*/ 492 w 556"/>
                <a:gd name="T15" fmla="*/ 618 h 705"/>
                <a:gd name="T16" fmla="*/ 474 w 556"/>
                <a:gd name="T17" fmla="*/ 637 h 705"/>
                <a:gd name="T18" fmla="*/ 455 w 556"/>
                <a:gd name="T19" fmla="*/ 654 h 705"/>
                <a:gd name="T20" fmla="*/ 434 w 556"/>
                <a:gd name="T21" fmla="*/ 668 h 705"/>
                <a:gd name="T22" fmla="*/ 386 w 556"/>
                <a:gd name="T23" fmla="*/ 690 h 705"/>
                <a:gd name="T24" fmla="*/ 334 w 556"/>
                <a:gd name="T25" fmla="*/ 702 h 705"/>
                <a:gd name="T26" fmla="*/ 278 w 556"/>
                <a:gd name="T27" fmla="*/ 705 h 705"/>
                <a:gd name="T28" fmla="*/ 250 w 556"/>
                <a:gd name="T29" fmla="*/ 704 h 705"/>
                <a:gd name="T30" fmla="*/ 195 w 556"/>
                <a:gd name="T31" fmla="*/ 696 h 705"/>
                <a:gd name="T32" fmla="*/ 145 w 556"/>
                <a:gd name="T33" fmla="*/ 680 h 705"/>
                <a:gd name="T34" fmla="*/ 112 w 556"/>
                <a:gd name="T35" fmla="*/ 661 h 705"/>
                <a:gd name="T36" fmla="*/ 90 w 556"/>
                <a:gd name="T37" fmla="*/ 646 h 705"/>
                <a:gd name="T38" fmla="*/ 73 w 556"/>
                <a:gd name="T39" fmla="*/ 628 h 705"/>
                <a:gd name="T40" fmla="*/ 55 w 556"/>
                <a:gd name="T41" fmla="*/ 608 h 705"/>
                <a:gd name="T42" fmla="*/ 40 w 556"/>
                <a:gd name="T43" fmla="*/ 584 h 705"/>
                <a:gd name="T44" fmla="*/ 27 w 556"/>
                <a:gd name="T45" fmla="*/ 558 h 705"/>
                <a:gd name="T46" fmla="*/ 17 w 556"/>
                <a:gd name="T47" fmla="*/ 529 h 705"/>
                <a:gd name="T48" fmla="*/ 8 w 556"/>
                <a:gd name="T49" fmla="*/ 497 h 705"/>
                <a:gd name="T50" fmla="*/ 4 w 556"/>
                <a:gd name="T51" fmla="*/ 461 h 705"/>
                <a:gd name="T52" fmla="*/ 0 w 556"/>
                <a:gd name="T53" fmla="*/ 423 h 705"/>
                <a:gd name="T54" fmla="*/ 0 w 556"/>
                <a:gd name="T55" fmla="*/ 403 h 705"/>
                <a:gd name="T56" fmla="*/ 1 w 556"/>
                <a:gd name="T57" fmla="*/ 362 h 705"/>
                <a:gd name="T58" fmla="*/ 12 w 556"/>
                <a:gd name="T59" fmla="*/ 283 h 705"/>
                <a:gd name="T60" fmla="*/ 33 w 556"/>
                <a:gd name="T61" fmla="*/ 211 h 705"/>
                <a:gd name="T62" fmla="*/ 63 w 556"/>
                <a:gd name="T63" fmla="*/ 146 h 705"/>
                <a:gd name="T64" fmla="*/ 81 w 556"/>
                <a:gd name="T65" fmla="*/ 118 h 705"/>
                <a:gd name="T66" fmla="*/ 101 w 556"/>
                <a:gd name="T67" fmla="*/ 92 h 705"/>
                <a:gd name="T68" fmla="*/ 123 w 556"/>
                <a:gd name="T69" fmla="*/ 69 h 705"/>
                <a:gd name="T70" fmla="*/ 145 w 556"/>
                <a:gd name="T71" fmla="*/ 49 h 705"/>
                <a:gd name="T72" fmla="*/ 170 w 556"/>
                <a:gd name="T73" fmla="*/ 31 h 705"/>
                <a:gd name="T74" fmla="*/ 195 w 556"/>
                <a:gd name="T75" fmla="*/ 18 h 705"/>
                <a:gd name="T76" fmla="*/ 222 w 556"/>
                <a:gd name="T77" fmla="*/ 8 h 705"/>
                <a:gd name="T78" fmla="*/ 250 w 556"/>
                <a:gd name="T79" fmla="*/ 1 h 705"/>
                <a:gd name="T80" fmla="*/ 278 w 556"/>
                <a:gd name="T81" fmla="*/ 0 h 705"/>
                <a:gd name="T82" fmla="*/ 292 w 556"/>
                <a:gd name="T83" fmla="*/ 0 h 705"/>
                <a:gd name="T84" fmla="*/ 320 w 556"/>
                <a:gd name="T85" fmla="*/ 5 h 705"/>
                <a:gd name="T86" fmla="*/ 347 w 556"/>
                <a:gd name="T87" fmla="*/ 12 h 705"/>
                <a:gd name="T88" fmla="*/ 373 w 556"/>
                <a:gd name="T89" fmla="*/ 24 h 705"/>
                <a:gd name="T90" fmla="*/ 398 w 556"/>
                <a:gd name="T91" fmla="*/ 39 h 705"/>
                <a:gd name="T92" fmla="*/ 422 w 556"/>
                <a:gd name="T93" fmla="*/ 58 h 705"/>
                <a:gd name="T94" fmla="*/ 445 w 556"/>
                <a:gd name="T95" fmla="*/ 80 h 705"/>
                <a:gd name="T96" fmla="*/ 465 w 556"/>
                <a:gd name="T97" fmla="*/ 105 h 705"/>
                <a:gd name="T98" fmla="*/ 484 w 556"/>
                <a:gd name="T99" fmla="*/ 132 h 705"/>
                <a:gd name="T100" fmla="*/ 509 w 556"/>
                <a:gd name="T101" fmla="*/ 177 h 705"/>
                <a:gd name="T102" fmla="*/ 534 w 556"/>
                <a:gd name="T103" fmla="*/ 246 h 705"/>
                <a:gd name="T104" fmla="*/ 550 w 556"/>
                <a:gd name="T105" fmla="*/ 321 h 705"/>
                <a:gd name="T106" fmla="*/ 555 w 556"/>
                <a:gd name="T107" fmla="*/ 382 h 705"/>
                <a:gd name="T108" fmla="*/ 556 w 556"/>
                <a:gd name="T109" fmla="*/ 403 h 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56" h="705">
                  <a:moveTo>
                    <a:pt x="556" y="403"/>
                  </a:moveTo>
                  <a:lnTo>
                    <a:pt x="556" y="403"/>
                  </a:lnTo>
                  <a:lnTo>
                    <a:pt x="555" y="423"/>
                  </a:lnTo>
                  <a:lnTo>
                    <a:pt x="554" y="444"/>
                  </a:lnTo>
                  <a:lnTo>
                    <a:pt x="553" y="461"/>
                  </a:lnTo>
                  <a:lnTo>
                    <a:pt x="550" y="480"/>
                  </a:lnTo>
                  <a:lnTo>
                    <a:pt x="547" y="497"/>
                  </a:lnTo>
                  <a:lnTo>
                    <a:pt x="543" y="514"/>
                  </a:lnTo>
                  <a:lnTo>
                    <a:pt x="539" y="529"/>
                  </a:lnTo>
                  <a:lnTo>
                    <a:pt x="534" y="545"/>
                  </a:lnTo>
                  <a:lnTo>
                    <a:pt x="529" y="558"/>
                  </a:lnTo>
                  <a:lnTo>
                    <a:pt x="522" y="572"/>
                  </a:lnTo>
                  <a:lnTo>
                    <a:pt x="516" y="584"/>
                  </a:lnTo>
                  <a:lnTo>
                    <a:pt x="509" y="597"/>
                  </a:lnTo>
                  <a:lnTo>
                    <a:pt x="501" y="608"/>
                  </a:lnTo>
                  <a:lnTo>
                    <a:pt x="492" y="618"/>
                  </a:lnTo>
                  <a:lnTo>
                    <a:pt x="484" y="628"/>
                  </a:lnTo>
                  <a:lnTo>
                    <a:pt x="474" y="637"/>
                  </a:lnTo>
                  <a:lnTo>
                    <a:pt x="465" y="646"/>
                  </a:lnTo>
                  <a:lnTo>
                    <a:pt x="455" y="654"/>
                  </a:lnTo>
                  <a:lnTo>
                    <a:pt x="445" y="661"/>
                  </a:lnTo>
                  <a:lnTo>
                    <a:pt x="434" y="668"/>
                  </a:lnTo>
                  <a:lnTo>
                    <a:pt x="410" y="680"/>
                  </a:lnTo>
                  <a:lnTo>
                    <a:pt x="386" y="690"/>
                  </a:lnTo>
                  <a:lnTo>
                    <a:pt x="360" y="696"/>
                  </a:lnTo>
                  <a:lnTo>
                    <a:pt x="334" y="702"/>
                  </a:lnTo>
                  <a:lnTo>
                    <a:pt x="307" y="704"/>
                  </a:lnTo>
                  <a:lnTo>
                    <a:pt x="278" y="705"/>
                  </a:lnTo>
                  <a:lnTo>
                    <a:pt x="278" y="705"/>
                  </a:lnTo>
                  <a:lnTo>
                    <a:pt x="250" y="704"/>
                  </a:lnTo>
                  <a:lnTo>
                    <a:pt x="222" y="702"/>
                  </a:lnTo>
                  <a:lnTo>
                    <a:pt x="195" y="696"/>
                  </a:lnTo>
                  <a:lnTo>
                    <a:pt x="170" y="690"/>
                  </a:lnTo>
                  <a:lnTo>
                    <a:pt x="145" y="680"/>
                  </a:lnTo>
                  <a:lnTo>
                    <a:pt x="123" y="668"/>
                  </a:lnTo>
                  <a:lnTo>
                    <a:pt x="112" y="661"/>
                  </a:lnTo>
                  <a:lnTo>
                    <a:pt x="101" y="654"/>
                  </a:lnTo>
                  <a:lnTo>
                    <a:pt x="90" y="646"/>
                  </a:lnTo>
                  <a:lnTo>
                    <a:pt x="81" y="637"/>
                  </a:lnTo>
                  <a:lnTo>
                    <a:pt x="73" y="628"/>
                  </a:lnTo>
                  <a:lnTo>
                    <a:pt x="63" y="618"/>
                  </a:lnTo>
                  <a:lnTo>
                    <a:pt x="55" y="608"/>
                  </a:lnTo>
                  <a:lnTo>
                    <a:pt x="48" y="597"/>
                  </a:lnTo>
                  <a:lnTo>
                    <a:pt x="40" y="584"/>
                  </a:lnTo>
                  <a:lnTo>
                    <a:pt x="33" y="572"/>
                  </a:lnTo>
                  <a:lnTo>
                    <a:pt x="27" y="558"/>
                  </a:lnTo>
                  <a:lnTo>
                    <a:pt x="21" y="545"/>
                  </a:lnTo>
                  <a:lnTo>
                    <a:pt x="17" y="529"/>
                  </a:lnTo>
                  <a:lnTo>
                    <a:pt x="12" y="514"/>
                  </a:lnTo>
                  <a:lnTo>
                    <a:pt x="8" y="497"/>
                  </a:lnTo>
                  <a:lnTo>
                    <a:pt x="6" y="480"/>
                  </a:lnTo>
                  <a:lnTo>
                    <a:pt x="4" y="461"/>
                  </a:lnTo>
                  <a:lnTo>
                    <a:pt x="1" y="444"/>
                  </a:lnTo>
                  <a:lnTo>
                    <a:pt x="0" y="423"/>
                  </a:lnTo>
                  <a:lnTo>
                    <a:pt x="0" y="403"/>
                  </a:lnTo>
                  <a:lnTo>
                    <a:pt x="0" y="403"/>
                  </a:lnTo>
                  <a:lnTo>
                    <a:pt x="0" y="382"/>
                  </a:lnTo>
                  <a:lnTo>
                    <a:pt x="1" y="362"/>
                  </a:lnTo>
                  <a:lnTo>
                    <a:pt x="6" y="321"/>
                  </a:lnTo>
                  <a:lnTo>
                    <a:pt x="12" y="283"/>
                  </a:lnTo>
                  <a:lnTo>
                    <a:pt x="21" y="246"/>
                  </a:lnTo>
                  <a:lnTo>
                    <a:pt x="33" y="211"/>
                  </a:lnTo>
                  <a:lnTo>
                    <a:pt x="48" y="177"/>
                  </a:lnTo>
                  <a:lnTo>
                    <a:pt x="63" y="146"/>
                  </a:lnTo>
                  <a:lnTo>
                    <a:pt x="73" y="132"/>
                  </a:lnTo>
                  <a:lnTo>
                    <a:pt x="81" y="118"/>
                  </a:lnTo>
                  <a:lnTo>
                    <a:pt x="90" y="105"/>
                  </a:lnTo>
                  <a:lnTo>
                    <a:pt x="101" y="92"/>
                  </a:lnTo>
                  <a:lnTo>
                    <a:pt x="112" y="80"/>
                  </a:lnTo>
                  <a:lnTo>
                    <a:pt x="123" y="69"/>
                  </a:lnTo>
                  <a:lnTo>
                    <a:pt x="133" y="58"/>
                  </a:lnTo>
                  <a:lnTo>
                    <a:pt x="145" y="49"/>
                  </a:lnTo>
                  <a:lnTo>
                    <a:pt x="157" y="39"/>
                  </a:lnTo>
                  <a:lnTo>
                    <a:pt x="170" y="31"/>
                  </a:lnTo>
                  <a:lnTo>
                    <a:pt x="182" y="24"/>
                  </a:lnTo>
                  <a:lnTo>
                    <a:pt x="195" y="18"/>
                  </a:lnTo>
                  <a:lnTo>
                    <a:pt x="208" y="12"/>
                  </a:lnTo>
                  <a:lnTo>
                    <a:pt x="222" y="8"/>
                  </a:lnTo>
                  <a:lnTo>
                    <a:pt x="235" y="5"/>
                  </a:lnTo>
                  <a:lnTo>
                    <a:pt x="250" y="1"/>
                  </a:lnTo>
                  <a:lnTo>
                    <a:pt x="264" y="0"/>
                  </a:lnTo>
                  <a:lnTo>
                    <a:pt x="278" y="0"/>
                  </a:lnTo>
                  <a:lnTo>
                    <a:pt x="278" y="0"/>
                  </a:lnTo>
                  <a:lnTo>
                    <a:pt x="292" y="0"/>
                  </a:lnTo>
                  <a:lnTo>
                    <a:pt x="307" y="1"/>
                  </a:lnTo>
                  <a:lnTo>
                    <a:pt x="320" y="5"/>
                  </a:lnTo>
                  <a:lnTo>
                    <a:pt x="334" y="8"/>
                  </a:lnTo>
                  <a:lnTo>
                    <a:pt x="347" y="12"/>
                  </a:lnTo>
                  <a:lnTo>
                    <a:pt x="360" y="18"/>
                  </a:lnTo>
                  <a:lnTo>
                    <a:pt x="373" y="24"/>
                  </a:lnTo>
                  <a:lnTo>
                    <a:pt x="386" y="31"/>
                  </a:lnTo>
                  <a:lnTo>
                    <a:pt x="398" y="39"/>
                  </a:lnTo>
                  <a:lnTo>
                    <a:pt x="410" y="49"/>
                  </a:lnTo>
                  <a:lnTo>
                    <a:pt x="422" y="58"/>
                  </a:lnTo>
                  <a:lnTo>
                    <a:pt x="434" y="69"/>
                  </a:lnTo>
                  <a:lnTo>
                    <a:pt x="445" y="80"/>
                  </a:lnTo>
                  <a:lnTo>
                    <a:pt x="455" y="92"/>
                  </a:lnTo>
                  <a:lnTo>
                    <a:pt x="465" y="105"/>
                  </a:lnTo>
                  <a:lnTo>
                    <a:pt x="474" y="118"/>
                  </a:lnTo>
                  <a:lnTo>
                    <a:pt x="484" y="132"/>
                  </a:lnTo>
                  <a:lnTo>
                    <a:pt x="492" y="146"/>
                  </a:lnTo>
                  <a:lnTo>
                    <a:pt x="509" y="177"/>
                  </a:lnTo>
                  <a:lnTo>
                    <a:pt x="522" y="211"/>
                  </a:lnTo>
                  <a:lnTo>
                    <a:pt x="534" y="246"/>
                  </a:lnTo>
                  <a:lnTo>
                    <a:pt x="543" y="283"/>
                  </a:lnTo>
                  <a:lnTo>
                    <a:pt x="550" y="321"/>
                  </a:lnTo>
                  <a:lnTo>
                    <a:pt x="554" y="362"/>
                  </a:lnTo>
                  <a:lnTo>
                    <a:pt x="555" y="382"/>
                  </a:lnTo>
                  <a:lnTo>
                    <a:pt x="556" y="403"/>
                  </a:lnTo>
                  <a:lnTo>
                    <a:pt x="556" y="403"/>
                  </a:lnTo>
                  <a:close/>
                </a:path>
              </a:pathLst>
            </a:custGeom>
            <a:solidFill>
              <a:srgbClr val="92CE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" name="Freeform 463"/>
            <p:cNvSpPr>
              <a:spLocks/>
            </p:cNvSpPr>
            <p:nvPr userDrawn="1"/>
          </p:nvSpPr>
          <p:spPr bwMode="auto">
            <a:xfrm>
              <a:off x="2166938" y="5341938"/>
              <a:ext cx="33338" cy="379413"/>
            </a:xfrm>
            <a:custGeom>
              <a:avLst/>
              <a:gdLst>
                <a:gd name="T0" fmla="*/ 64 w 64"/>
                <a:gd name="T1" fmla="*/ 716 h 716"/>
                <a:gd name="T2" fmla="*/ 48 w 64"/>
                <a:gd name="T3" fmla="*/ 18 h 716"/>
                <a:gd name="T4" fmla="*/ 48 w 64"/>
                <a:gd name="T5" fmla="*/ 18 h 716"/>
                <a:gd name="T6" fmla="*/ 46 w 64"/>
                <a:gd name="T7" fmla="*/ 11 h 716"/>
                <a:gd name="T8" fmla="*/ 43 w 64"/>
                <a:gd name="T9" fmla="*/ 6 h 716"/>
                <a:gd name="T10" fmla="*/ 38 w 64"/>
                <a:gd name="T11" fmla="*/ 1 h 716"/>
                <a:gd name="T12" fmla="*/ 35 w 64"/>
                <a:gd name="T13" fmla="*/ 0 h 716"/>
                <a:gd name="T14" fmla="*/ 32 w 64"/>
                <a:gd name="T15" fmla="*/ 0 h 716"/>
                <a:gd name="T16" fmla="*/ 32 w 64"/>
                <a:gd name="T17" fmla="*/ 0 h 716"/>
                <a:gd name="T18" fmla="*/ 32 w 64"/>
                <a:gd name="T19" fmla="*/ 0 h 716"/>
                <a:gd name="T20" fmla="*/ 29 w 64"/>
                <a:gd name="T21" fmla="*/ 0 h 716"/>
                <a:gd name="T22" fmla="*/ 25 w 64"/>
                <a:gd name="T23" fmla="*/ 1 h 716"/>
                <a:gd name="T24" fmla="*/ 20 w 64"/>
                <a:gd name="T25" fmla="*/ 6 h 716"/>
                <a:gd name="T26" fmla="*/ 17 w 64"/>
                <a:gd name="T27" fmla="*/ 11 h 716"/>
                <a:gd name="T28" fmla="*/ 16 w 64"/>
                <a:gd name="T29" fmla="*/ 18 h 716"/>
                <a:gd name="T30" fmla="*/ 0 w 64"/>
                <a:gd name="T31" fmla="*/ 716 h 716"/>
                <a:gd name="T32" fmla="*/ 64 w 64"/>
                <a:gd name="T33" fmla="*/ 716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" h="716">
                  <a:moveTo>
                    <a:pt x="64" y="716"/>
                  </a:moveTo>
                  <a:lnTo>
                    <a:pt x="48" y="18"/>
                  </a:lnTo>
                  <a:lnTo>
                    <a:pt x="48" y="18"/>
                  </a:lnTo>
                  <a:lnTo>
                    <a:pt x="46" y="11"/>
                  </a:lnTo>
                  <a:lnTo>
                    <a:pt x="43" y="6"/>
                  </a:lnTo>
                  <a:lnTo>
                    <a:pt x="38" y="1"/>
                  </a:lnTo>
                  <a:lnTo>
                    <a:pt x="35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29" y="0"/>
                  </a:lnTo>
                  <a:lnTo>
                    <a:pt x="25" y="1"/>
                  </a:lnTo>
                  <a:lnTo>
                    <a:pt x="20" y="6"/>
                  </a:lnTo>
                  <a:lnTo>
                    <a:pt x="17" y="11"/>
                  </a:lnTo>
                  <a:lnTo>
                    <a:pt x="16" y="18"/>
                  </a:lnTo>
                  <a:lnTo>
                    <a:pt x="0" y="716"/>
                  </a:lnTo>
                  <a:lnTo>
                    <a:pt x="64" y="716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Freeform 464"/>
            <p:cNvSpPr>
              <a:spLocks/>
            </p:cNvSpPr>
            <p:nvPr userDrawn="1"/>
          </p:nvSpPr>
          <p:spPr bwMode="auto">
            <a:xfrm>
              <a:off x="2192338" y="5386388"/>
              <a:ext cx="92075" cy="109538"/>
            </a:xfrm>
            <a:custGeom>
              <a:avLst/>
              <a:gdLst>
                <a:gd name="T0" fmla="*/ 0 w 174"/>
                <a:gd name="T1" fmla="*/ 162 h 207"/>
                <a:gd name="T2" fmla="*/ 0 w 174"/>
                <a:gd name="T3" fmla="*/ 162 h 207"/>
                <a:gd name="T4" fmla="*/ 14 w 174"/>
                <a:gd name="T5" fmla="*/ 154 h 207"/>
                <a:gd name="T6" fmla="*/ 31 w 174"/>
                <a:gd name="T7" fmla="*/ 143 h 207"/>
                <a:gd name="T8" fmla="*/ 51 w 174"/>
                <a:gd name="T9" fmla="*/ 128 h 207"/>
                <a:gd name="T10" fmla="*/ 75 w 174"/>
                <a:gd name="T11" fmla="*/ 106 h 207"/>
                <a:gd name="T12" fmla="*/ 88 w 174"/>
                <a:gd name="T13" fmla="*/ 93 h 207"/>
                <a:gd name="T14" fmla="*/ 101 w 174"/>
                <a:gd name="T15" fmla="*/ 79 h 207"/>
                <a:gd name="T16" fmla="*/ 115 w 174"/>
                <a:gd name="T17" fmla="*/ 62 h 207"/>
                <a:gd name="T18" fmla="*/ 128 w 174"/>
                <a:gd name="T19" fmla="*/ 44 h 207"/>
                <a:gd name="T20" fmla="*/ 142 w 174"/>
                <a:gd name="T21" fmla="*/ 25 h 207"/>
                <a:gd name="T22" fmla="*/ 155 w 174"/>
                <a:gd name="T23" fmla="*/ 4 h 207"/>
                <a:gd name="T24" fmla="*/ 155 w 174"/>
                <a:gd name="T25" fmla="*/ 4 h 207"/>
                <a:gd name="T26" fmla="*/ 159 w 174"/>
                <a:gd name="T27" fmla="*/ 2 h 207"/>
                <a:gd name="T28" fmla="*/ 166 w 174"/>
                <a:gd name="T29" fmla="*/ 0 h 207"/>
                <a:gd name="T30" fmla="*/ 170 w 174"/>
                <a:gd name="T31" fmla="*/ 0 h 207"/>
                <a:gd name="T32" fmla="*/ 172 w 174"/>
                <a:gd name="T33" fmla="*/ 3 h 207"/>
                <a:gd name="T34" fmla="*/ 174 w 174"/>
                <a:gd name="T35" fmla="*/ 6 h 207"/>
                <a:gd name="T36" fmla="*/ 174 w 174"/>
                <a:gd name="T37" fmla="*/ 12 h 207"/>
                <a:gd name="T38" fmla="*/ 174 w 174"/>
                <a:gd name="T39" fmla="*/ 12 h 207"/>
                <a:gd name="T40" fmla="*/ 172 w 174"/>
                <a:gd name="T41" fmla="*/ 17 h 207"/>
                <a:gd name="T42" fmla="*/ 166 w 174"/>
                <a:gd name="T43" fmla="*/ 34 h 207"/>
                <a:gd name="T44" fmla="*/ 154 w 174"/>
                <a:gd name="T45" fmla="*/ 56 h 207"/>
                <a:gd name="T46" fmla="*/ 147 w 174"/>
                <a:gd name="T47" fmla="*/ 71 h 207"/>
                <a:gd name="T48" fmla="*/ 138 w 174"/>
                <a:gd name="T49" fmla="*/ 85 h 207"/>
                <a:gd name="T50" fmla="*/ 127 w 174"/>
                <a:gd name="T51" fmla="*/ 102 h 207"/>
                <a:gd name="T52" fmla="*/ 114 w 174"/>
                <a:gd name="T53" fmla="*/ 117 h 207"/>
                <a:gd name="T54" fmla="*/ 100 w 174"/>
                <a:gd name="T55" fmla="*/ 134 h 207"/>
                <a:gd name="T56" fmla="*/ 84 w 174"/>
                <a:gd name="T57" fmla="*/ 149 h 207"/>
                <a:gd name="T58" fmla="*/ 66 w 174"/>
                <a:gd name="T59" fmla="*/ 166 h 207"/>
                <a:gd name="T60" fmla="*/ 46 w 174"/>
                <a:gd name="T61" fmla="*/ 181 h 207"/>
                <a:gd name="T62" fmla="*/ 25 w 174"/>
                <a:gd name="T63" fmla="*/ 195 h 207"/>
                <a:gd name="T64" fmla="*/ 0 w 174"/>
                <a:gd name="T65" fmla="*/ 207 h 207"/>
                <a:gd name="T66" fmla="*/ 0 w 174"/>
                <a:gd name="T67" fmla="*/ 162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4" h="207">
                  <a:moveTo>
                    <a:pt x="0" y="162"/>
                  </a:moveTo>
                  <a:lnTo>
                    <a:pt x="0" y="162"/>
                  </a:lnTo>
                  <a:lnTo>
                    <a:pt x="14" y="154"/>
                  </a:lnTo>
                  <a:lnTo>
                    <a:pt x="31" y="143"/>
                  </a:lnTo>
                  <a:lnTo>
                    <a:pt x="51" y="128"/>
                  </a:lnTo>
                  <a:lnTo>
                    <a:pt x="75" y="106"/>
                  </a:lnTo>
                  <a:lnTo>
                    <a:pt x="88" y="93"/>
                  </a:lnTo>
                  <a:lnTo>
                    <a:pt x="101" y="79"/>
                  </a:lnTo>
                  <a:lnTo>
                    <a:pt x="115" y="62"/>
                  </a:lnTo>
                  <a:lnTo>
                    <a:pt x="128" y="44"/>
                  </a:lnTo>
                  <a:lnTo>
                    <a:pt x="142" y="25"/>
                  </a:lnTo>
                  <a:lnTo>
                    <a:pt x="155" y="4"/>
                  </a:lnTo>
                  <a:lnTo>
                    <a:pt x="155" y="4"/>
                  </a:lnTo>
                  <a:lnTo>
                    <a:pt x="159" y="2"/>
                  </a:lnTo>
                  <a:lnTo>
                    <a:pt x="166" y="0"/>
                  </a:lnTo>
                  <a:lnTo>
                    <a:pt x="170" y="0"/>
                  </a:lnTo>
                  <a:lnTo>
                    <a:pt x="172" y="3"/>
                  </a:lnTo>
                  <a:lnTo>
                    <a:pt x="174" y="6"/>
                  </a:lnTo>
                  <a:lnTo>
                    <a:pt x="174" y="12"/>
                  </a:lnTo>
                  <a:lnTo>
                    <a:pt x="174" y="12"/>
                  </a:lnTo>
                  <a:lnTo>
                    <a:pt x="172" y="17"/>
                  </a:lnTo>
                  <a:lnTo>
                    <a:pt x="166" y="34"/>
                  </a:lnTo>
                  <a:lnTo>
                    <a:pt x="154" y="56"/>
                  </a:lnTo>
                  <a:lnTo>
                    <a:pt x="147" y="71"/>
                  </a:lnTo>
                  <a:lnTo>
                    <a:pt x="138" y="85"/>
                  </a:lnTo>
                  <a:lnTo>
                    <a:pt x="127" y="102"/>
                  </a:lnTo>
                  <a:lnTo>
                    <a:pt x="114" y="117"/>
                  </a:lnTo>
                  <a:lnTo>
                    <a:pt x="100" y="134"/>
                  </a:lnTo>
                  <a:lnTo>
                    <a:pt x="84" y="149"/>
                  </a:lnTo>
                  <a:lnTo>
                    <a:pt x="66" y="166"/>
                  </a:lnTo>
                  <a:lnTo>
                    <a:pt x="46" y="181"/>
                  </a:lnTo>
                  <a:lnTo>
                    <a:pt x="25" y="195"/>
                  </a:lnTo>
                  <a:lnTo>
                    <a:pt x="0" y="207"/>
                  </a:lnTo>
                  <a:lnTo>
                    <a:pt x="0" y="162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" name="Freeform 465"/>
            <p:cNvSpPr>
              <a:spLocks/>
            </p:cNvSpPr>
            <p:nvPr userDrawn="1"/>
          </p:nvSpPr>
          <p:spPr bwMode="auto">
            <a:xfrm>
              <a:off x="2192338" y="5386388"/>
              <a:ext cx="92075" cy="109538"/>
            </a:xfrm>
            <a:custGeom>
              <a:avLst/>
              <a:gdLst>
                <a:gd name="T0" fmla="*/ 0 w 174"/>
                <a:gd name="T1" fmla="*/ 162 h 207"/>
                <a:gd name="T2" fmla="*/ 0 w 174"/>
                <a:gd name="T3" fmla="*/ 162 h 207"/>
                <a:gd name="T4" fmla="*/ 14 w 174"/>
                <a:gd name="T5" fmla="*/ 154 h 207"/>
                <a:gd name="T6" fmla="*/ 31 w 174"/>
                <a:gd name="T7" fmla="*/ 143 h 207"/>
                <a:gd name="T8" fmla="*/ 51 w 174"/>
                <a:gd name="T9" fmla="*/ 128 h 207"/>
                <a:gd name="T10" fmla="*/ 75 w 174"/>
                <a:gd name="T11" fmla="*/ 106 h 207"/>
                <a:gd name="T12" fmla="*/ 88 w 174"/>
                <a:gd name="T13" fmla="*/ 93 h 207"/>
                <a:gd name="T14" fmla="*/ 101 w 174"/>
                <a:gd name="T15" fmla="*/ 79 h 207"/>
                <a:gd name="T16" fmla="*/ 115 w 174"/>
                <a:gd name="T17" fmla="*/ 62 h 207"/>
                <a:gd name="T18" fmla="*/ 128 w 174"/>
                <a:gd name="T19" fmla="*/ 44 h 207"/>
                <a:gd name="T20" fmla="*/ 142 w 174"/>
                <a:gd name="T21" fmla="*/ 25 h 207"/>
                <a:gd name="T22" fmla="*/ 155 w 174"/>
                <a:gd name="T23" fmla="*/ 4 h 207"/>
                <a:gd name="T24" fmla="*/ 155 w 174"/>
                <a:gd name="T25" fmla="*/ 4 h 207"/>
                <a:gd name="T26" fmla="*/ 159 w 174"/>
                <a:gd name="T27" fmla="*/ 2 h 207"/>
                <a:gd name="T28" fmla="*/ 166 w 174"/>
                <a:gd name="T29" fmla="*/ 0 h 207"/>
                <a:gd name="T30" fmla="*/ 170 w 174"/>
                <a:gd name="T31" fmla="*/ 0 h 207"/>
                <a:gd name="T32" fmla="*/ 172 w 174"/>
                <a:gd name="T33" fmla="*/ 3 h 207"/>
                <a:gd name="T34" fmla="*/ 174 w 174"/>
                <a:gd name="T35" fmla="*/ 6 h 207"/>
                <a:gd name="T36" fmla="*/ 174 w 174"/>
                <a:gd name="T37" fmla="*/ 12 h 207"/>
                <a:gd name="T38" fmla="*/ 174 w 174"/>
                <a:gd name="T39" fmla="*/ 12 h 207"/>
                <a:gd name="T40" fmla="*/ 172 w 174"/>
                <a:gd name="T41" fmla="*/ 17 h 207"/>
                <a:gd name="T42" fmla="*/ 166 w 174"/>
                <a:gd name="T43" fmla="*/ 34 h 207"/>
                <a:gd name="T44" fmla="*/ 154 w 174"/>
                <a:gd name="T45" fmla="*/ 56 h 207"/>
                <a:gd name="T46" fmla="*/ 147 w 174"/>
                <a:gd name="T47" fmla="*/ 71 h 207"/>
                <a:gd name="T48" fmla="*/ 138 w 174"/>
                <a:gd name="T49" fmla="*/ 85 h 207"/>
                <a:gd name="T50" fmla="*/ 127 w 174"/>
                <a:gd name="T51" fmla="*/ 102 h 207"/>
                <a:gd name="T52" fmla="*/ 114 w 174"/>
                <a:gd name="T53" fmla="*/ 117 h 207"/>
                <a:gd name="T54" fmla="*/ 100 w 174"/>
                <a:gd name="T55" fmla="*/ 134 h 207"/>
                <a:gd name="T56" fmla="*/ 84 w 174"/>
                <a:gd name="T57" fmla="*/ 149 h 207"/>
                <a:gd name="T58" fmla="*/ 66 w 174"/>
                <a:gd name="T59" fmla="*/ 166 h 207"/>
                <a:gd name="T60" fmla="*/ 46 w 174"/>
                <a:gd name="T61" fmla="*/ 181 h 207"/>
                <a:gd name="T62" fmla="*/ 25 w 174"/>
                <a:gd name="T63" fmla="*/ 195 h 207"/>
                <a:gd name="T64" fmla="*/ 0 w 174"/>
                <a:gd name="T65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4" h="207">
                  <a:moveTo>
                    <a:pt x="0" y="162"/>
                  </a:moveTo>
                  <a:lnTo>
                    <a:pt x="0" y="162"/>
                  </a:lnTo>
                  <a:lnTo>
                    <a:pt x="14" y="154"/>
                  </a:lnTo>
                  <a:lnTo>
                    <a:pt x="31" y="143"/>
                  </a:lnTo>
                  <a:lnTo>
                    <a:pt x="51" y="128"/>
                  </a:lnTo>
                  <a:lnTo>
                    <a:pt x="75" y="106"/>
                  </a:lnTo>
                  <a:lnTo>
                    <a:pt x="88" y="93"/>
                  </a:lnTo>
                  <a:lnTo>
                    <a:pt x="101" y="79"/>
                  </a:lnTo>
                  <a:lnTo>
                    <a:pt x="115" y="62"/>
                  </a:lnTo>
                  <a:lnTo>
                    <a:pt x="128" y="44"/>
                  </a:lnTo>
                  <a:lnTo>
                    <a:pt x="142" y="25"/>
                  </a:lnTo>
                  <a:lnTo>
                    <a:pt x="155" y="4"/>
                  </a:lnTo>
                  <a:lnTo>
                    <a:pt x="155" y="4"/>
                  </a:lnTo>
                  <a:lnTo>
                    <a:pt x="159" y="2"/>
                  </a:lnTo>
                  <a:lnTo>
                    <a:pt x="166" y="0"/>
                  </a:lnTo>
                  <a:lnTo>
                    <a:pt x="170" y="0"/>
                  </a:lnTo>
                  <a:lnTo>
                    <a:pt x="172" y="3"/>
                  </a:lnTo>
                  <a:lnTo>
                    <a:pt x="174" y="6"/>
                  </a:lnTo>
                  <a:lnTo>
                    <a:pt x="174" y="12"/>
                  </a:lnTo>
                  <a:lnTo>
                    <a:pt x="174" y="12"/>
                  </a:lnTo>
                  <a:lnTo>
                    <a:pt x="172" y="17"/>
                  </a:lnTo>
                  <a:lnTo>
                    <a:pt x="166" y="34"/>
                  </a:lnTo>
                  <a:lnTo>
                    <a:pt x="154" y="56"/>
                  </a:lnTo>
                  <a:lnTo>
                    <a:pt x="147" y="71"/>
                  </a:lnTo>
                  <a:lnTo>
                    <a:pt x="138" y="85"/>
                  </a:lnTo>
                  <a:lnTo>
                    <a:pt x="127" y="102"/>
                  </a:lnTo>
                  <a:lnTo>
                    <a:pt x="114" y="117"/>
                  </a:lnTo>
                  <a:lnTo>
                    <a:pt x="100" y="134"/>
                  </a:lnTo>
                  <a:lnTo>
                    <a:pt x="84" y="149"/>
                  </a:lnTo>
                  <a:lnTo>
                    <a:pt x="66" y="166"/>
                  </a:lnTo>
                  <a:lnTo>
                    <a:pt x="46" y="181"/>
                  </a:lnTo>
                  <a:lnTo>
                    <a:pt x="25" y="195"/>
                  </a:lnTo>
                  <a:lnTo>
                    <a:pt x="0" y="2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Freeform 466"/>
            <p:cNvSpPr>
              <a:spLocks/>
            </p:cNvSpPr>
            <p:nvPr userDrawn="1"/>
          </p:nvSpPr>
          <p:spPr bwMode="auto">
            <a:xfrm>
              <a:off x="2082800" y="5386388"/>
              <a:ext cx="92075" cy="109538"/>
            </a:xfrm>
            <a:custGeom>
              <a:avLst/>
              <a:gdLst>
                <a:gd name="T0" fmla="*/ 174 w 174"/>
                <a:gd name="T1" fmla="*/ 162 h 207"/>
                <a:gd name="T2" fmla="*/ 174 w 174"/>
                <a:gd name="T3" fmla="*/ 162 h 207"/>
                <a:gd name="T4" fmla="*/ 159 w 174"/>
                <a:gd name="T5" fmla="*/ 154 h 207"/>
                <a:gd name="T6" fmla="*/ 144 w 174"/>
                <a:gd name="T7" fmla="*/ 143 h 207"/>
                <a:gd name="T8" fmla="*/ 122 w 174"/>
                <a:gd name="T9" fmla="*/ 128 h 207"/>
                <a:gd name="T10" fmla="*/ 99 w 174"/>
                <a:gd name="T11" fmla="*/ 106 h 207"/>
                <a:gd name="T12" fmla="*/ 86 w 174"/>
                <a:gd name="T13" fmla="*/ 93 h 207"/>
                <a:gd name="T14" fmla="*/ 73 w 174"/>
                <a:gd name="T15" fmla="*/ 79 h 207"/>
                <a:gd name="T16" fmla="*/ 59 w 174"/>
                <a:gd name="T17" fmla="*/ 62 h 207"/>
                <a:gd name="T18" fmla="*/ 45 w 174"/>
                <a:gd name="T19" fmla="*/ 44 h 207"/>
                <a:gd name="T20" fmla="*/ 32 w 174"/>
                <a:gd name="T21" fmla="*/ 25 h 207"/>
                <a:gd name="T22" fmla="*/ 19 w 174"/>
                <a:gd name="T23" fmla="*/ 4 h 207"/>
                <a:gd name="T24" fmla="*/ 19 w 174"/>
                <a:gd name="T25" fmla="*/ 4 h 207"/>
                <a:gd name="T26" fmla="*/ 15 w 174"/>
                <a:gd name="T27" fmla="*/ 2 h 207"/>
                <a:gd name="T28" fmla="*/ 8 w 174"/>
                <a:gd name="T29" fmla="*/ 0 h 207"/>
                <a:gd name="T30" fmla="*/ 5 w 174"/>
                <a:gd name="T31" fmla="*/ 0 h 207"/>
                <a:gd name="T32" fmla="*/ 1 w 174"/>
                <a:gd name="T33" fmla="*/ 3 h 207"/>
                <a:gd name="T34" fmla="*/ 0 w 174"/>
                <a:gd name="T35" fmla="*/ 6 h 207"/>
                <a:gd name="T36" fmla="*/ 0 w 174"/>
                <a:gd name="T37" fmla="*/ 12 h 207"/>
                <a:gd name="T38" fmla="*/ 0 w 174"/>
                <a:gd name="T39" fmla="*/ 12 h 207"/>
                <a:gd name="T40" fmla="*/ 1 w 174"/>
                <a:gd name="T41" fmla="*/ 17 h 207"/>
                <a:gd name="T42" fmla="*/ 8 w 174"/>
                <a:gd name="T43" fmla="*/ 34 h 207"/>
                <a:gd name="T44" fmla="*/ 19 w 174"/>
                <a:gd name="T45" fmla="*/ 56 h 207"/>
                <a:gd name="T46" fmla="*/ 27 w 174"/>
                <a:gd name="T47" fmla="*/ 71 h 207"/>
                <a:gd name="T48" fmla="*/ 37 w 174"/>
                <a:gd name="T49" fmla="*/ 85 h 207"/>
                <a:gd name="T50" fmla="*/ 48 w 174"/>
                <a:gd name="T51" fmla="*/ 102 h 207"/>
                <a:gd name="T52" fmla="*/ 59 w 174"/>
                <a:gd name="T53" fmla="*/ 117 h 207"/>
                <a:gd name="T54" fmla="*/ 74 w 174"/>
                <a:gd name="T55" fmla="*/ 134 h 207"/>
                <a:gd name="T56" fmla="*/ 90 w 174"/>
                <a:gd name="T57" fmla="*/ 149 h 207"/>
                <a:gd name="T58" fmla="*/ 108 w 174"/>
                <a:gd name="T59" fmla="*/ 166 h 207"/>
                <a:gd name="T60" fmla="*/ 128 w 174"/>
                <a:gd name="T61" fmla="*/ 181 h 207"/>
                <a:gd name="T62" fmla="*/ 150 w 174"/>
                <a:gd name="T63" fmla="*/ 195 h 207"/>
                <a:gd name="T64" fmla="*/ 174 w 174"/>
                <a:gd name="T65" fmla="*/ 207 h 207"/>
                <a:gd name="T66" fmla="*/ 174 w 174"/>
                <a:gd name="T67" fmla="*/ 162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4" h="207">
                  <a:moveTo>
                    <a:pt x="174" y="162"/>
                  </a:moveTo>
                  <a:lnTo>
                    <a:pt x="174" y="162"/>
                  </a:lnTo>
                  <a:lnTo>
                    <a:pt x="159" y="154"/>
                  </a:lnTo>
                  <a:lnTo>
                    <a:pt x="144" y="143"/>
                  </a:lnTo>
                  <a:lnTo>
                    <a:pt x="122" y="128"/>
                  </a:lnTo>
                  <a:lnTo>
                    <a:pt x="99" y="106"/>
                  </a:lnTo>
                  <a:lnTo>
                    <a:pt x="86" y="93"/>
                  </a:lnTo>
                  <a:lnTo>
                    <a:pt x="73" y="79"/>
                  </a:lnTo>
                  <a:lnTo>
                    <a:pt x="59" y="62"/>
                  </a:lnTo>
                  <a:lnTo>
                    <a:pt x="45" y="44"/>
                  </a:lnTo>
                  <a:lnTo>
                    <a:pt x="32" y="25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5" y="2"/>
                  </a:lnTo>
                  <a:lnTo>
                    <a:pt x="8" y="0"/>
                  </a:lnTo>
                  <a:lnTo>
                    <a:pt x="5" y="0"/>
                  </a:lnTo>
                  <a:lnTo>
                    <a:pt x="1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17"/>
                  </a:lnTo>
                  <a:lnTo>
                    <a:pt x="8" y="34"/>
                  </a:lnTo>
                  <a:lnTo>
                    <a:pt x="19" y="56"/>
                  </a:lnTo>
                  <a:lnTo>
                    <a:pt x="27" y="71"/>
                  </a:lnTo>
                  <a:lnTo>
                    <a:pt x="37" y="85"/>
                  </a:lnTo>
                  <a:lnTo>
                    <a:pt x="48" y="102"/>
                  </a:lnTo>
                  <a:lnTo>
                    <a:pt x="59" y="117"/>
                  </a:lnTo>
                  <a:lnTo>
                    <a:pt x="74" y="134"/>
                  </a:lnTo>
                  <a:lnTo>
                    <a:pt x="90" y="149"/>
                  </a:lnTo>
                  <a:lnTo>
                    <a:pt x="108" y="166"/>
                  </a:lnTo>
                  <a:lnTo>
                    <a:pt x="128" y="181"/>
                  </a:lnTo>
                  <a:lnTo>
                    <a:pt x="150" y="195"/>
                  </a:lnTo>
                  <a:lnTo>
                    <a:pt x="174" y="207"/>
                  </a:lnTo>
                  <a:lnTo>
                    <a:pt x="174" y="162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Freeform 467"/>
            <p:cNvSpPr>
              <a:spLocks/>
            </p:cNvSpPr>
            <p:nvPr userDrawn="1"/>
          </p:nvSpPr>
          <p:spPr bwMode="auto">
            <a:xfrm>
              <a:off x="2082800" y="5386388"/>
              <a:ext cx="92075" cy="109538"/>
            </a:xfrm>
            <a:custGeom>
              <a:avLst/>
              <a:gdLst>
                <a:gd name="T0" fmla="*/ 174 w 174"/>
                <a:gd name="T1" fmla="*/ 162 h 207"/>
                <a:gd name="T2" fmla="*/ 174 w 174"/>
                <a:gd name="T3" fmla="*/ 162 h 207"/>
                <a:gd name="T4" fmla="*/ 159 w 174"/>
                <a:gd name="T5" fmla="*/ 154 h 207"/>
                <a:gd name="T6" fmla="*/ 144 w 174"/>
                <a:gd name="T7" fmla="*/ 143 h 207"/>
                <a:gd name="T8" fmla="*/ 122 w 174"/>
                <a:gd name="T9" fmla="*/ 128 h 207"/>
                <a:gd name="T10" fmla="*/ 99 w 174"/>
                <a:gd name="T11" fmla="*/ 106 h 207"/>
                <a:gd name="T12" fmla="*/ 86 w 174"/>
                <a:gd name="T13" fmla="*/ 93 h 207"/>
                <a:gd name="T14" fmla="*/ 73 w 174"/>
                <a:gd name="T15" fmla="*/ 79 h 207"/>
                <a:gd name="T16" fmla="*/ 59 w 174"/>
                <a:gd name="T17" fmla="*/ 62 h 207"/>
                <a:gd name="T18" fmla="*/ 45 w 174"/>
                <a:gd name="T19" fmla="*/ 44 h 207"/>
                <a:gd name="T20" fmla="*/ 32 w 174"/>
                <a:gd name="T21" fmla="*/ 25 h 207"/>
                <a:gd name="T22" fmla="*/ 19 w 174"/>
                <a:gd name="T23" fmla="*/ 4 h 207"/>
                <a:gd name="T24" fmla="*/ 19 w 174"/>
                <a:gd name="T25" fmla="*/ 4 h 207"/>
                <a:gd name="T26" fmla="*/ 15 w 174"/>
                <a:gd name="T27" fmla="*/ 2 h 207"/>
                <a:gd name="T28" fmla="*/ 8 w 174"/>
                <a:gd name="T29" fmla="*/ 0 h 207"/>
                <a:gd name="T30" fmla="*/ 5 w 174"/>
                <a:gd name="T31" fmla="*/ 0 h 207"/>
                <a:gd name="T32" fmla="*/ 1 w 174"/>
                <a:gd name="T33" fmla="*/ 3 h 207"/>
                <a:gd name="T34" fmla="*/ 0 w 174"/>
                <a:gd name="T35" fmla="*/ 6 h 207"/>
                <a:gd name="T36" fmla="*/ 0 w 174"/>
                <a:gd name="T37" fmla="*/ 12 h 207"/>
                <a:gd name="T38" fmla="*/ 0 w 174"/>
                <a:gd name="T39" fmla="*/ 12 h 207"/>
                <a:gd name="T40" fmla="*/ 1 w 174"/>
                <a:gd name="T41" fmla="*/ 17 h 207"/>
                <a:gd name="T42" fmla="*/ 8 w 174"/>
                <a:gd name="T43" fmla="*/ 34 h 207"/>
                <a:gd name="T44" fmla="*/ 19 w 174"/>
                <a:gd name="T45" fmla="*/ 56 h 207"/>
                <a:gd name="T46" fmla="*/ 27 w 174"/>
                <a:gd name="T47" fmla="*/ 71 h 207"/>
                <a:gd name="T48" fmla="*/ 37 w 174"/>
                <a:gd name="T49" fmla="*/ 85 h 207"/>
                <a:gd name="T50" fmla="*/ 48 w 174"/>
                <a:gd name="T51" fmla="*/ 102 h 207"/>
                <a:gd name="T52" fmla="*/ 59 w 174"/>
                <a:gd name="T53" fmla="*/ 117 h 207"/>
                <a:gd name="T54" fmla="*/ 74 w 174"/>
                <a:gd name="T55" fmla="*/ 134 h 207"/>
                <a:gd name="T56" fmla="*/ 90 w 174"/>
                <a:gd name="T57" fmla="*/ 149 h 207"/>
                <a:gd name="T58" fmla="*/ 108 w 174"/>
                <a:gd name="T59" fmla="*/ 166 h 207"/>
                <a:gd name="T60" fmla="*/ 128 w 174"/>
                <a:gd name="T61" fmla="*/ 181 h 207"/>
                <a:gd name="T62" fmla="*/ 150 w 174"/>
                <a:gd name="T63" fmla="*/ 195 h 207"/>
                <a:gd name="T64" fmla="*/ 174 w 174"/>
                <a:gd name="T65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4" h="207">
                  <a:moveTo>
                    <a:pt x="174" y="162"/>
                  </a:moveTo>
                  <a:lnTo>
                    <a:pt x="174" y="162"/>
                  </a:lnTo>
                  <a:lnTo>
                    <a:pt x="159" y="154"/>
                  </a:lnTo>
                  <a:lnTo>
                    <a:pt x="144" y="143"/>
                  </a:lnTo>
                  <a:lnTo>
                    <a:pt x="122" y="128"/>
                  </a:lnTo>
                  <a:lnTo>
                    <a:pt x="99" y="106"/>
                  </a:lnTo>
                  <a:lnTo>
                    <a:pt x="86" y="93"/>
                  </a:lnTo>
                  <a:lnTo>
                    <a:pt x="73" y="79"/>
                  </a:lnTo>
                  <a:lnTo>
                    <a:pt x="59" y="62"/>
                  </a:lnTo>
                  <a:lnTo>
                    <a:pt x="45" y="44"/>
                  </a:lnTo>
                  <a:lnTo>
                    <a:pt x="32" y="25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5" y="2"/>
                  </a:lnTo>
                  <a:lnTo>
                    <a:pt x="8" y="0"/>
                  </a:lnTo>
                  <a:lnTo>
                    <a:pt x="5" y="0"/>
                  </a:lnTo>
                  <a:lnTo>
                    <a:pt x="1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17"/>
                  </a:lnTo>
                  <a:lnTo>
                    <a:pt x="8" y="34"/>
                  </a:lnTo>
                  <a:lnTo>
                    <a:pt x="19" y="56"/>
                  </a:lnTo>
                  <a:lnTo>
                    <a:pt x="27" y="71"/>
                  </a:lnTo>
                  <a:lnTo>
                    <a:pt x="37" y="85"/>
                  </a:lnTo>
                  <a:lnTo>
                    <a:pt x="48" y="102"/>
                  </a:lnTo>
                  <a:lnTo>
                    <a:pt x="59" y="117"/>
                  </a:lnTo>
                  <a:lnTo>
                    <a:pt x="74" y="134"/>
                  </a:lnTo>
                  <a:lnTo>
                    <a:pt x="90" y="149"/>
                  </a:lnTo>
                  <a:lnTo>
                    <a:pt x="108" y="166"/>
                  </a:lnTo>
                  <a:lnTo>
                    <a:pt x="128" y="181"/>
                  </a:lnTo>
                  <a:lnTo>
                    <a:pt x="150" y="195"/>
                  </a:lnTo>
                  <a:lnTo>
                    <a:pt x="174" y="2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Freeform 468"/>
            <p:cNvSpPr>
              <a:spLocks/>
            </p:cNvSpPr>
            <p:nvPr userDrawn="1"/>
          </p:nvSpPr>
          <p:spPr bwMode="auto">
            <a:xfrm>
              <a:off x="7353300" y="5168900"/>
              <a:ext cx="293688" cy="373063"/>
            </a:xfrm>
            <a:custGeom>
              <a:avLst/>
              <a:gdLst>
                <a:gd name="T0" fmla="*/ 556 w 556"/>
                <a:gd name="T1" fmla="*/ 403 h 705"/>
                <a:gd name="T2" fmla="*/ 555 w 556"/>
                <a:gd name="T3" fmla="*/ 444 h 705"/>
                <a:gd name="T4" fmla="*/ 550 w 556"/>
                <a:gd name="T5" fmla="*/ 480 h 705"/>
                <a:gd name="T6" fmla="*/ 543 w 556"/>
                <a:gd name="T7" fmla="*/ 514 h 705"/>
                <a:gd name="T8" fmla="*/ 533 w 556"/>
                <a:gd name="T9" fmla="*/ 545 h 705"/>
                <a:gd name="T10" fmla="*/ 523 w 556"/>
                <a:gd name="T11" fmla="*/ 572 h 705"/>
                <a:gd name="T12" fmla="*/ 508 w 556"/>
                <a:gd name="T13" fmla="*/ 597 h 705"/>
                <a:gd name="T14" fmla="*/ 492 w 556"/>
                <a:gd name="T15" fmla="*/ 618 h 705"/>
                <a:gd name="T16" fmla="*/ 474 w 556"/>
                <a:gd name="T17" fmla="*/ 637 h 705"/>
                <a:gd name="T18" fmla="*/ 455 w 556"/>
                <a:gd name="T19" fmla="*/ 654 h 705"/>
                <a:gd name="T20" fmla="*/ 433 w 556"/>
                <a:gd name="T21" fmla="*/ 668 h 705"/>
                <a:gd name="T22" fmla="*/ 386 w 556"/>
                <a:gd name="T23" fmla="*/ 690 h 705"/>
                <a:gd name="T24" fmla="*/ 334 w 556"/>
                <a:gd name="T25" fmla="*/ 702 h 705"/>
                <a:gd name="T26" fmla="*/ 278 w 556"/>
                <a:gd name="T27" fmla="*/ 705 h 705"/>
                <a:gd name="T28" fmla="*/ 249 w 556"/>
                <a:gd name="T29" fmla="*/ 704 h 705"/>
                <a:gd name="T30" fmla="*/ 195 w 556"/>
                <a:gd name="T31" fmla="*/ 696 h 705"/>
                <a:gd name="T32" fmla="*/ 145 w 556"/>
                <a:gd name="T33" fmla="*/ 680 h 705"/>
                <a:gd name="T34" fmla="*/ 111 w 556"/>
                <a:gd name="T35" fmla="*/ 661 h 705"/>
                <a:gd name="T36" fmla="*/ 91 w 556"/>
                <a:gd name="T37" fmla="*/ 646 h 705"/>
                <a:gd name="T38" fmla="*/ 72 w 556"/>
                <a:gd name="T39" fmla="*/ 628 h 705"/>
                <a:gd name="T40" fmla="*/ 54 w 556"/>
                <a:gd name="T41" fmla="*/ 608 h 705"/>
                <a:gd name="T42" fmla="*/ 40 w 556"/>
                <a:gd name="T43" fmla="*/ 584 h 705"/>
                <a:gd name="T44" fmla="*/ 27 w 556"/>
                <a:gd name="T45" fmla="*/ 558 h 705"/>
                <a:gd name="T46" fmla="*/ 16 w 556"/>
                <a:gd name="T47" fmla="*/ 529 h 705"/>
                <a:gd name="T48" fmla="*/ 8 w 556"/>
                <a:gd name="T49" fmla="*/ 497 h 705"/>
                <a:gd name="T50" fmla="*/ 3 w 556"/>
                <a:gd name="T51" fmla="*/ 461 h 705"/>
                <a:gd name="T52" fmla="*/ 0 w 556"/>
                <a:gd name="T53" fmla="*/ 423 h 705"/>
                <a:gd name="T54" fmla="*/ 0 w 556"/>
                <a:gd name="T55" fmla="*/ 403 h 705"/>
                <a:gd name="T56" fmla="*/ 1 w 556"/>
                <a:gd name="T57" fmla="*/ 362 h 705"/>
                <a:gd name="T58" fmla="*/ 11 w 556"/>
                <a:gd name="T59" fmla="*/ 283 h 705"/>
                <a:gd name="T60" fmla="*/ 33 w 556"/>
                <a:gd name="T61" fmla="*/ 211 h 705"/>
                <a:gd name="T62" fmla="*/ 63 w 556"/>
                <a:gd name="T63" fmla="*/ 146 h 705"/>
                <a:gd name="T64" fmla="*/ 80 w 556"/>
                <a:gd name="T65" fmla="*/ 118 h 705"/>
                <a:gd name="T66" fmla="*/ 101 w 556"/>
                <a:gd name="T67" fmla="*/ 92 h 705"/>
                <a:gd name="T68" fmla="*/ 122 w 556"/>
                <a:gd name="T69" fmla="*/ 69 h 705"/>
                <a:gd name="T70" fmla="*/ 145 w 556"/>
                <a:gd name="T71" fmla="*/ 49 h 705"/>
                <a:gd name="T72" fmla="*/ 170 w 556"/>
                <a:gd name="T73" fmla="*/ 31 h 705"/>
                <a:gd name="T74" fmla="*/ 195 w 556"/>
                <a:gd name="T75" fmla="*/ 18 h 705"/>
                <a:gd name="T76" fmla="*/ 222 w 556"/>
                <a:gd name="T77" fmla="*/ 8 h 705"/>
                <a:gd name="T78" fmla="*/ 249 w 556"/>
                <a:gd name="T79" fmla="*/ 1 h 705"/>
                <a:gd name="T80" fmla="*/ 278 w 556"/>
                <a:gd name="T81" fmla="*/ 0 h 705"/>
                <a:gd name="T82" fmla="*/ 292 w 556"/>
                <a:gd name="T83" fmla="*/ 0 h 705"/>
                <a:gd name="T84" fmla="*/ 321 w 556"/>
                <a:gd name="T85" fmla="*/ 5 h 705"/>
                <a:gd name="T86" fmla="*/ 347 w 556"/>
                <a:gd name="T87" fmla="*/ 12 h 705"/>
                <a:gd name="T88" fmla="*/ 373 w 556"/>
                <a:gd name="T89" fmla="*/ 24 h 705"/>
                <a:gd name="T90" fmla="*/ 398 w 556"/>
                <a:gd name="T91" fmla="*/ 39 h 705"/>
                <a:gd name="T92" fmla="*/ 422 w 556"/>
                <a:gd name="T93" fmla="*/ 58 h 705"/>
                <a:gd name="T94" fmla="*/ 444 w 556"/>
                <a:gd name="T95" fmla="*/ 80 h 705"/>
                <a:gd name="T96" fmla="*/ 464 w 556"/>
                <a:gd name="T97" fmla="*/ 105 h 705"/>
                <a:gd name="T98" fmla="*/ 483 w 556"/>
                <a:gd name="T99" fmla="*/ 132 h 705"/>
                <a:gd name="T100" fmla="*/ 508 w 556"/>
                <a:gd name="T101" fmla="*/ 177 h 705"/>
                <a:gd name="T102" fmla="*/ 533 w 556"/>
                <a:gd name="T103" fmla="*/ 246 h 705"/>
                <a:gd name="T104" fmla="*/ 550 w 556"/>
                <a:gd name="T105" fmla="*/ 321 h 705"/>
                <a:gd name="T106" fmla="*/ 555 w 556"/>
                <a:gd name="T107" fmla="*/ 382 h 705"/>
                <a:gd name="T108" fmla="*/ 556 w 556"/>
                <a:gd name="T109" fmla="*/ 403 h 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56" h="705">
                  <a:moveTo>
                    <a:pt x="556" y="403"/>
                  </a:moveTo>
                  <a:lnTo>
                    <a:pt x="556" y="403"/>
                  </a:lnTo>
                  <a:lnTo>
                    <a:pt x="555" y="423"/>
                  </a:lnTo>
                  <a:lnTo>
                    <a:pt x="555" y="444"/>
                  </a:lnTo>
                  <a:lnTo>
                    <a:pt x="552" y="461"/>
                  </a:lnTo>
                  <a:lnTo>
                    <a:pt x="550" y="480"/>
                  </a:lnTo>
                  <a:lnTo>
                    <a:pt x="546" y="497"/>
                  </a:lnTo>
                  <a:lnTo>
                    <a:pt x="543" y="514"/>
                  </a:lnTo>
                  <a:lnTo>
                    <a:pt x="539" y="529"/>
                  </a:lnTo>
                  <a:lnTo>
                    <a:pt x="533" y="545"/>
                  </a:lnTo>
                  <a:lnTo>
                    <a:pt x="529" y="558"/>
                  </a:lnTo>
                  <a:lnTo>
                    <a:pt x="523" y="572"/>
                  </a:lnTo>
                  <a:lnTo>
                    <a:pt x="515" y="584"/>
                  </a:lnTo>
                  <a:lnTo>
                    <a:pt x="508" y="597"/>
                  </a:lnTo>
                  <a:lnTo>
                    <a:pt x="500" y="608"/>
                  </a:lnTo>
                  <a:lnTo>
                    <a:pt x="492" y="618"/>
                  </a:lnTo>
                  <a:lnTo>
                    <a:pt x="483" y="628"/>
                  </a:lnTo>
                  <a:lnTo>
                    <a:pt x="474" y="637"/>
                  </a:lnTo>
                  <a:lnTo>
                    <a:pt x="464" y="646"/>
                  </a:lnTo>
                  <a:lnTo>
                    <a:pt x="455" y="654"/>
                  </a:lnTo>
                  <a:lnTo>
                    <a:pt x="444" y="661"/>
                  </a:lnTo>
                  <a:lnTo>
                    <a:pt x="433" y="668"/>
                  </a:lnTo>
                  <a:lnTo>
                    <a:pt x="410" y="680"/>
                  </a:lnTo>
                  <a:lnTo>
                    <a:pt x="386" y="690"/>
                  </a:lnTo>
                  <a:lnTo>
                    <a:pt x="360" y="696"/>
                  </a:lnTo>
                  <a:lnTo>
                    <a:pt x="334" y="702"/>
                  </a:lnTo>
                  <a:lnTo>
                    <a:pt x="306" y="704"/>
                  </a:lnTo>
                  <a:lnTo>
                    <a:pt x="278" y="705"/>
                  </a:lnTo>
                  <a:lnTo>
                    <a:pt x="278" y="705"/>
                  </a:lnTo>
                  <a:lnTo>
                    <a:pt x="249" y="704"/>
                  </a:lnTo>
                  <a:lnTo>
                    <a:pt x="222" y="702"/>
                  </a:lnTo>
                  <a:lnTo>
                    <a:pt x="195" y="696"/>
                  </a:lnTo>
                  <a:lnTo>
                    <a:pt x="170" y="690"/>
                  </a:lnTo>
                  <a:lnTo>
                    <a:pt x="145" y="680"/>
                  </a:lnTo>
                  <a:lnTo>
                    <a:pt x="122" y="668"/>
                  </a:lnTo>
                  <a:lnTo>
                    <a:pt x="111" y="661"/>
                  </a:lnTo>
                  <a:lnTo>
                    <a:pt x="101" y="654"/>
                  </a:lnTo>
                  <a:lnTo>
                    <a:pt x="91" y="646"/>
                  </a:lnTo>
                  <a:lnTo>
                    <a:pt x="80" y="637"/>
                  </a:lnTo>
                  <a:lnTo>
                    <a:pt x="72" y="628"/>
                  </a:lnTo>
                  <a:lnTo>
                    <a:pt x="63" y="618"/>
                  </a:lnTo>
                  <a:lnTo>
                    <a:pt x="54" y="608"/>
                  </a:lnTo>
                  <a:lnTo>
                    <a:pt x="47" y="597"/>
                  </a:lnTo>
                  <a:lnTo>
                    <a:pt x="40" y="584"/>
                  </a:lnTo>
                  <a:lnTo>
                    <a:pt x="33" y="572"/>
                  </a:lnTo>
                  <a:lnTo>
                    <a:pt x="27" y="558"/>
                  </a:lnTo>
                  <a:lnTo>
                    <a:pt x="21" y="545"/>
                  </a:lnTo>
                  <a:lnTo>
                    <a:pt x="16" y="529"/>
                  </a:lnTo>
                  <a:lnTo>
                    <a:pt x="11" y="514"/>
                  </a:lnTo>
                  <a:lnTo>
                    <a:pt x="8" y="497"/>
                  </a:lnTo>
                  <a:lnTo>
                    <a:pt x="6" y="480"/>
                  </a:lnTo>
                  <a:lnTo>
                    <a:pt x="3" y="461"/>
                  </a:lnTo>
                  <a:lnTo>
                    <a:pt x="1" y="444"/>
                  </a:lnTo>
                  <a:lnTo>
                    <a:pt x="0" y="423"/>
                  </a:lnTo>
                  <a:lnTo>
                    <a:pt x="0" y="403"/>
                  </a:lnTo>
                  <a:lnTo>
                    <a:pt x="0" y="403"/>
                  </a:lnTo>
                  <a:lnTo>
                    <a:pt x="0" y="382"/>
                  </a:lnTo>
                  <a:lnTo>
                    <a:pt x="1" y="362"/>
                  </a:lnTo>
                  <a:lnTo>
                    <a:pt x="6" y="321"/>
                  </a:lnTo>
                  <a:lnTo>
                    <a:pt x="11" y="283"/>
                  </a:lnTo>
                  <a:lnTo>
                    <a:pt x="21" y="246"/>
                  </a:lnTo>
                  <a:lnTo>
                    <a:pt x="33" y="211"/>
                  </a:lnTo>
                  <a:lnTo>
                    <a:pt x="47" y="177"/>
                  </a:lnTo>
                  <a:lnTo>
                    <a:pt x="63" y="146"/>
                  </a:lnTo>
                  <a:lnTo>
                    <a:pt x="72" y="132"/>
                  </a:lnTo>
                  <a:lnTo>
                    <a:pt x="80" y="118"/>
                  </a:lnTo>
                  <a:lnTo>
                    <a:pt x="91" y="105"/>
                  </a:lnTo>
                  <a:lnTo>
                    <a:pt x="101" y="92"/>
                  </a:lnTo>
                  <a:lnTo>
                    <a:pt x="111" y="80"/>
                  </a:lnTo>
                  <a:lnTo>
                    <a:pt x="122" y="69"/>
                  </a:lnTo>
                  <a:lnTo>
                    <a:pt x="134" y="58"/>
                  </a:lnTo>
                  <a:lnTo>
                    <a:pt x="145" y="49"/>
                  </a:lnTo>
                  <a:lnTo>
                    <a:pt x="156" y="39"/>
                  </a:lnTo>
                  <a:lnTo>
                    <a:pt x="170" y="31"/>
                  </a:lnTo>
                  <a:lnTo>
                    <a:pt x="181" y="24"/>
                  </a:lnTo>
                  <a:lnTo>
                    <a:pt x="195" y="18"/>
                  </a:lnTo>
                  <a:lnTo>
                    <a:pt x="208" y="12"/>
                  </a:lnTo>
                  <a:lnTo>
                    <a:pt x="222" y="8"/>
                  </a:lnTo>
                  <a:lnTo>
                    <a:pt x="235" y="5"/>
                  </a:lnTo>
                  <a:lnTo>
                    <a:pt x="249" y="1"/>
                  </a:lnTo>
                  <a:lnTo>
                    <a:pt x="263" y="0"/>
                  </a:lnTo>
                  <a:lnTo>
                    <a:pt x="278" y="0"/>
                  </a:lnTo>
                  <a:lnTo>
                    <a:pt x="278" y="0"/>
                  </a:lnTo>
                  <a:lnTo>
                    <a:pt x="292" y="0"/>
                  </a:lnTo>
                  <a:lnTo>
                    <a:pt x="306" y="1"/>
                  </a:lnTo>
                  <a:lnTo>
                    <a:pt x="321" y="5"/>
                  </a:lnTo>
                  <a:lnTo>
                    <a:pt x="334" y="8"/>
                  </a:lnTo>
                  <a:lnTo>
                    <a:pt x="347" y="12"/>
                  </a:lnTo>
                  <a:lnTo>
                    <a:pt x="360" y="18"/>
                  </a:lnTo>
                  <a:lnTo>
                    <a:pt x="373" y="24"/>
                  </a:lnTo>
                  <a:lnTo>
                    <a:pt x="386" y="31"/>
                  </a:lnTo>
                  <a:lnTo>
                    <a:pt x="398" y="39"/>
                  </a:lnTo>
                  <a:lnTo>
                    <a:pt x="410" y="49"/>
                  </a:lnTo>
                  <a:lnTo>
                    <a:pt x="422" y="58"/>
                  </a:lnTo>
                  <a:lnTo>
                    <a:pt x="433" y="69"/>
                  </a:lnTo>
                  <a:lnTo>
                    <a:pt x="444" y="80"/>
                  </a:lnTo>
                  <a:lnTo>
                    <a:pt x="455" y="92"/>
                  </a:lnTo>
                  <a:lnTo>
                    <a:pt x="464" y="105"/>
                  </a:lnTo>
                  <a:lnTo>
                    <a:pt x="474" y="118"/>
                  </a:lnTo>
                  <a:lnTo>
                    <a:pt x="483" y="132"/>
                  </a:lnTo>
                  <a:lnTo>
                    <a:pt x="492" y="146"/>
                  </a:lnTo>
                  <a:lnTo>
                    <a:pt x="508" y="177"/>
                  </a:lnTo>
                  <a:lnTo>
                    <a:pt x="523" y="211"/>
                  </a:lnTo>
                  <a:lnTo>
                    <a:pt x="533" y="246"/>
                  </a:lnTo>
                  <a:lnTo>
                    <a:pt x="543" y="283"/>
                  </a:lnTo>
                  <a:lnTo>
                    <a:pt x="550" y="321"/>
                  </a:lnTo>
                  <a:lnTo>
                    <a:pt x="555" y="362"/>
                  </a:lnTo>
                  <a:lnTo>
                    <a:pt x="555" y="382"/>
                  </a:lnTo>
                  <a:lnTo>
                    <a:pt x="556" y="403"/>
                  </a:lnTo>
                  <a:lnTo>
                    <a:pt x="556" y="403"/>
                  </a:lnTo>
                  <a:close/>
                </a:path>
              </a:pathLst>
            </a:custGeom>
            <a:solidFill>
              <a:srgbClr val="92CE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Freeform 469"/>
            <p:cNvSpPr>
              <a:spLocks/>
            </p:cNvSpPr>
            <p:nvPr userDrawn="1"/>
          </p:nvSpPr>
          <p:spPr bwMode="auto">
            <a:xfrm>
              <a:off x="7483475" y="5341938"/>
              <a:ext cx="33338" cy="379413"/>
            </a:xfrm>
            <a:custGeom>
              <a:avLst/>
              <a:gdLst>
                <a:gd name="T0" fmla="*/ 64 w 64"/>
                <a:gd name="T1" fmla="*/ 716 h 716"/>
                <a:gd name="T2" fmla="*/ 47 w 64"/>
                <a:gd name="T3" fmla="*/ 18 h 716"/>
                <a:gd name="T4" fmla="*/ 47 w 64"/>
                <a:gd name="T5" fmla="*/ 18 h 716"/>
                <a:gd name="T6" fmla="*/ 46 w 64"/>
                <a:gd name="T7" fmla="*/ 11 h 716"/>
                <a:gd name="T8" fmla="*/ 42 w 64"/>
                <a:gd name="T9" fmla="*/ 6 h 716"/>
                <a:gd name="T10" fmla="*/ 38 w 64"/>
                <a:gd name="T11" fmla="*/ 1 h 716"/>
                <a:gd name="T12" fmla="*/ 35 w 64"/>
                <a:gd name="T13" fmla="*/ 0 h 716"/>
                <a:gd name="T14" fmla="*/ 32 w 64"/>
                <a:gd name="T15" fmla="*/ 0 h 716"/>
                <a:gd name="T16" fmla="*/ 32 w 64"/>
                <a:gd name="T17" fmla="*/ 0 h 716"/>
                <a:gd name="T18" fmla="*/ 32 w 64"/>
                <a:gd name="T19" fmla="*/ 0 h 716"/>
                <a:gd name="T20" fmla="*/ 28 w 64"/>
                <a:gd name="T21" fmla="*/ 0 h 716"/>
                <a:gd name="T22" fmla="*/ 26 w 64"/>
                <a:gd name="T23" fmla="*/ 1 h 716"/>
                <a:gd name="T24" fmla="*/ 20 w 64"/>
                <a:gd name="T25" fmla="*/ 6 h 716"/>
                <a:gd name="T26" fmla="*/ 16 w 64"/>
                <a:gd name="T27" fmla="*/ 11 h 716"/>
                <a:gd name="T28" fmla="*/ 15 w 64"/>
                <a:gd name="T29" fmla="*/ 18 h 716"/>
                <a:gd name="T30" fmla="*/ 0 w 64"/>
                <a:gd name="T31" fmla="*/ 716 h 716"/>
                <a:gd name="T32" fmla="*/ 64 w 64"/>
                <a:gd name="T33" fmla="*/ 716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" h="716">
                  <a:moveTo>
                    <a:pt x="64" y="716"/>
                  </a:moveTo>
                  <a:lnTo>
                    <a:pt x="47" y="18"/>
                  </a:lnTo>
                  <a:lnTo>
                    <a:pt x="47" y="18"/>
                  </a:lnTo>
                  <a:lnTo>
                    <a:pt x="46" y="11"/>
                  </a:lnTo>
                  <a:lnTo>
                    <a:pt x="42" y="6"/>
                  </a:lnTo>
                  <a:lnTo>
                    <a:pt x="38" y="1"/>
                  </a:lnTo>
                  <a:lnTo>
                    <a:pt x="35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28" y="0"/>
                  </a:lnTo>
                  <a:lnTo>
                    <a:pt x="26" y="1"/>
                  </a:lnTo>
                  <a:lnTo>
                    <a:pt x="20" y="6"/>
                  </a:lnTo>
                  <a:lnTo>
                    <a:pt x="16" y="11"/>
                  </a:lnTo>
                  <a:lnTo>
                    <a:pt x="15" y="18"/>
                  </a:lnTo>
                  <a:lnTo>
                    <a:pt x="0" y="716"/>
                  </a:lnTo>
                  <a:lnTo>
                    <a:pt x="64" y="716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Freeform 470"/>
            <p:cNvSpPr>
              <a:spLocks/>
            </p:cNvSpPr>
            <p:nvPr userDrawn="1"/>
          </p:nvSpPr>
          <p:spPr bwMode="auto">
            <a:xfrm>
              <a:off x="7508875" y="5386388"/>
              <a:ext cx="92075" cy="109538"/>
            </a:xfrm>
            <a:custGeom>
              <a:avLst/>
              <a:gdLst>
                <a:gd name="T0" fmla="*/ 0 w 174"/>
                <a:gd name="T1" fmla="*/ 162 h 207"/>
                <a:gd name="T2" fmla="*/ 0 w 174"/>
                <a:gd name="T3" fmla="*/ 162 h 207"/>
                <a:gd name="T4" fmla="*/ 15 w 174"/>
                <a:gd name="T5" fmla="*/ 154 h 207"/>
                <a:gd name="T6" fmla="*/ 30 w 174"/>
                <a:gd name="T7" fmla="*/ 143 h 207"/>
                <a:gd name="T8" fmla="*/ 50 w 174"/>
                <a:gd name="T9" fmla="*/ 128 h 207"/>
                <a:gd name="T10" fmla="*/ 75 w 174"/>
                <a:gd name="T11" fmla="*/ 106 h 207"/>
                <a:gd name="T12" fmla="*/ 87 w 174"/>
                <a:gd name="T13" fmla="*/ 93 h 207"/>
                <a:gd name="T14" fmla="*/ 101 w 174"/>
                <a:gd name="T15" fmla="*/ 79 h 207"/>
                <a:gd name="T16" fmla="*/ 115 w 174"/>
                <a:gd name="T17" fmla="*/ 62 h 207"/>
                <a:gd name="T18" fmla="*/ 128 w 174"/>
                <a:gd name="T19" fmla="*/ 44 h 207"/>
                <a:gd name="T20" fmla="*/ 142 w 174"/>
                <a:gd name="T21" fmla="*/ 25 h 207"/>
                <a:gd name="T22" fmla="*/ 155 w 174"/>
                <a:gd name="T23" fmla="*/ 4 h 207"/>
                <a:gd name="T24" fmla="*/ 155 w 174"/>
                <a:gd name="T25" fmla="*/ 4 h 207"/>
                <a:gd name="T26" fmla="*/ 158 w 174"/>
                <a:gd name="T27" fmla="*/ 2 h 207"/>
                <a:gd name="T28" fmla="*/ 166 w 174"/>
                <a:gd name="T29" fmla="*/ 0 h 207"/>
                <a:gd name="T30" fmla="*/ 169 w 174"/>
                <a:gd name="T31" fmla="*/ 0 h 207"/>
                <a:gd name="T32" fmla="*/ 173 w 174"/>
                <a:gd name="T33" fmla="*/ 3 h 207"/>
                <a:gd name="T34" fmla="*/ 174 w 174"/>
                <a:gd name="T35" fmla="*/ 6 h 207"/>
                <a:gd name="T36" fmla="*/ 174 w 174"/>
                <a:gd name="T37" fmla="*/ 12 h 207"/>
                <a:gd name="T38" fmla="*/ 174 w 174"/>
                <a:gd name="T39" fmla="*/ 12 h 207"/>
                <a:gd name="T40" fmla="*/ 172 w 174"/>
                <a:gd name="T41" fmla="*/ 17 h 207"/>
                <a:gd name="T42" fmla="*/ 166 w 174"/>
                <a:gd name="T43" fmla="*/ 34 h 207"/>
                <a:gd name="T44" fmla="*/ 154 w 174"/>
                <a:gd name="T45" fmla="*/ 56 h 207"/>
                <a:gd name="T46" fmla="*/ 147 w 174"/>
                <a:gd name="T47" fmla="*/ 71 h 207"/>
                <a:gd name="T48" fmla="*/ 137 w 174"/>
                <a:gd name="T49" fmla="*/ 85 h 207"/>
                <a:gd name="T50" fmla="*/ 126 w 174"/>
                <a:gd name="T51" fmla="*/ 102 h 207"/>
                <a:gd name="T52" fmla="*/ 113 w 174"/>
                <a:gd name="T53" fmla="*/ 117 h 207"/>
                <a:gd name="T54" fmla="*/ 99 w 174"/>
                <a:gd name="T55" fmla="*/ 134 h 207"/>
                <a:gd name="T56" fmla="*/ 84 w 174"/>
                <a:gd name="T57" fmla="*/ 149 h 207"/>
                <a:gd name="T58" fmla="*/ 66 w 174"/>
                <a:gd name="T59" fmla="*/ 166 h 207"/>
                <a:gd name="T60" fmla="*/ 46 w 174"/>
                <a:gd name="T61" fmla="*/ 181 h 207"/>
                <a:gd name="T62" fmla="*/ 24 w 174"/>
                <a:gd name="T63" fmla="*/ 195 h 207"/>
                <a:gd name="T64" fmla="*/ 0 w 174"/>
                <a:gd name="T65" fmla="*/ 207 h 207"/>
                <a:gd name="T66" fmla="*/ 0 w 174"/>
                <a:gd name="T67" fmla="*/ 162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4" h="207">
                  <a:moveTo>
                    <a:pt x="0" y="162"/>
                  </a:moveTo>
                  <a:lnTo>
                    <a:pt x="0" y="162"/>
                  </a:lnTo>
                  <a:lnTo>
                    <a:pt x="15" y="154"/>
                  </a:lnTo>
                  <a:lnTo>
                    <a:pt x="30" y="143"/>
                  </a:lnTo>
                  <a:lnTo>
                    <a:pt x="50" y="128"/>
                  </a:lnTo>
                  <a:lnTo>
                    <a:pt x="75" y="106"/>
                  </a:lnTo>
                  <a:lnTo>
                    <a:pt x="87" y="93"/>
                  </a:lnTo>
                  <a:lnTo>
                    <a:pt x="101" y="79"/>
                  </a:lnTo>
                  <a:lnTo>
                    <a:pt x="115" y="62"/>
                  </a:lnTo>
                  <a:lnTo>
                    <a:pt x="128" y="44"/>
                  </a:lnTo>
                  <a:lnTo>
                    <a:pt x="142" y="25"/>
                  </a:lnTo>
                  <a:lnTo>
                    <a:pt x="155" y="4"/>
                  </a:lnTo>
                  <a:lnTo>
                    <a:pt x="155" y="4"/>
                  </a:lnTo>
                  <a:lnTo>
                    <a:pt x="158" y="2"/>
                  </a:lnTo>
                  <a:lnTo>
                    <a:pt x="166" y="0"/>
                  </a:lnTo>
                  <a:lnTo>
                    <a:pt x="169" y="0"/>
                  </a:lnTo>
                  <a:lnTo>
                    <a:pt x="173" y="3"/>
                  </a:lnTo>
                  <a:lnTo>
                    <a:pt x="174" y="6"/>
                  </a:lnTo>
                  <a:lnTo>
                    <a:pt x="174" y="12"/>
                  </a:lnTo>
                  <a:lnTo>
                    <a:pt x="174" y="12"/>
                  </a:lnTo>
                  <a:lnTo>
                    <a:pt x="172" y="17"/>
                  </a:lnTo>
                  <a:lnTo>
                    <a:pt x="166" y="34"/>
                  </a:lnTo>
                  <a:lnTo>
                    <a:pt x="154" y="56"/>
                  </a:lnTo>
                  <a:lnTo>
                    <a:pt x="147" y="71"/>
                  </a:lnTo>
                  <a:lnTo>
                    <a:pt x="137" y="85"/>
                  </a:lnTo>
                  <a:lnTo>
                    <a:pt x="126" y="102"/>
                  </a:lnTo>
                  <a:lnTo>
                    <a:pt x="113" y="117"/>
                  </a:lnTo>
                  <a:lnTo>
                    <a:pt x="99" y="134"/>
                  </a:lnTo>
                  <a:lnTo>
                    <a:pt x="84" y="149"/>
                  </a:lnTo>
                  <a:lnTo>
                    <a:pt x="66" y="166"/>
                  </a:lnTo>
                  <a:lnTo>
                    <a:pt x="46" y="181"/>
                  </a:lnTo>
                  <a:lnTo>
                    <a:pt x="24" y="195"/>
                  </a:lnTo>
                  <a:lnTo>
                    <a:pt x="0" y="207"/>
                  </a:lnTo>
                  <a:lnTo>
                    <a:pt x="0" y="162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" name="Freeform 471"/>
            <p:cNvSpPr>
              <a:spLocks/>
            </p:cNvSpPr>
            <p:nvPr userDrawn="1"/>
          </p:nvSpPr>
          <p:spPr bwMode="auto">
            <a:xfrm>
              <a:off x="7508875" y="5386388"/>
              <a:ext cx="92075" cy="109538"/>
            </a:xfrm>
            <a:custGeom>
              <a:avLst/>
              <a:gdLst>
                <a:gd name="T0" fmla="*/ 0 w 174"/>
                <a:gd name="T1" fmla="*/ 162 h 207"/>
                <a:gd name="T2" fmla="*/ 0 w 174"/>
                <a:gd name="T3" fmla="*/ 162 h 207"/>
                <a:gd name="T4" fmla="*/ 15 w 174"/>
                <a:gd name="T5" fmla="*/ 154 h 207"/>
                <a:gd name="T6" fmla="*/ 30 w 174"/>
                <a:gd name="T7" fmla="*/ 143 h 207"/>
                <a:gd name="T8" fmla="*/ 50 w 174"/>
                <a:gd name="T9" fmla="*/ 128 h 207"/>
                <a:gd name="T10" fmla="*/ 75 w 174"/>
                <a:gd name="T11" fmla="*/ 106 h 207"/>
                <a:gd name="T12" fmla="*/ 87 w 174"/>
                <a:gd name="T13" fmla="*/ 93 h 207"/>
                <a:gd name="T14" fmla="*/ 101 w 174"/>
                <a:gd name="T15" fmla="*/ 79 h 207"/>
                <a:gd name="T16" fmla="*/ 115 w 174"/>
                <a:gd name="T17" fmla="*/ 62 h 207"/>
                <a:gd name="T18" fmla="*/ 128 w 174"/>
                <a:gd name="T19" fmla="*/ 44 h 207"/>
                <a:gd name="T20" fmla="*/ 142 w 174"/>
                <a:gd name="T21" fmla="*/ 25 h 207"/>
                <a:gd name="T22" fmla="*/ 155 w 174"/>
                <a:gd name="T23" fmla="*/ 4 h 207"/>
                <a:gd name="T24" fmla="*/ 155 w 174"/>
                <a:gd name="T25" fmla="*/ 4 h 207"/>
                <a:gd name="T26" fmla="*/ 158 w 174"/>
                <a:gd name="T27" fmla="*/ 2 h 207"/>
                <a:gd name="T28" fmla="*/ 166 w 174"/>
                <a:gd name="T29" fmla="*/ 0 h 207"/>
                <a:gd name="T30" fmla="*/ 169 w 174"/>
                <a:gd name="T31" fmla="*/ 0 h 207"/>
                <a:gd name="T32" fmla="*/ 173 w 174"/>
                <a:gd name="T33" fmla="*/ 3 h 207"/>
                <a:gd name="T34" fmla="*/ 174 w 174"/>
                <a:gd name="T35" fmla="*/ 6 h 207"/>
                <a:gd name="T36" fmla="*/ 174 w 174"/>
                <a:gd name="T37" fmla="*/ 12 h 207"/>
                <a:gd name="T38" fmla="*/ 174 w 174"/>
                <a:gd name="T39" fmla="*/ 12 h 207"/>
                <a:gd name="T40" fmla="*/ 172 w 174"/>
                <a:gd name="T41" fmla="*/ 17 h 207"/>
                <a:gd name="T42" fmla="*/ 166 w 174"/>
                <a:gd name="T43" fmla="*/ 34 h 207"/>
                <a:gd name="T44" fmla="*/ 154 w 174"/>
                <a:gd name="T45" fmla="*/ 56 h 207"/>
                <a:gd name="T46" fmla="*/ 147 w 174"/>
                <a:gd name="T47" fmla="*/ 71 h 207"/>
                <a:gd name="T48" fmla="*/ 137 w 174"/>
                <a:gd name="T49" fmla="*/ 85 h 207"/>
                <a:gd name="T50" fmla="*/ 126 w 174"/>
                <a:gd name="T51" fmla="*/ 102 h 207"/>
                <a:gd name="T52" fmla="*/ 113 w 174"/>
                <a:gd name="T53" fmla="*/ 117 h 207"/>
                <a:gd name="T54" fmla="*/ 99 w 174"/>
                <a:gd name="T55" fmla="*/ 134 h 207"/>
                <a:gd name="T56" fmla="*/ 84 w 174"/>
                <a:gd name="T57" fmla="*/ 149 h 207"/>
                <a:gd name="T58" fmla="*/ 66 w 174"/>
                <a:gd name="T59" fmla="*/ 166 h 207"/>
                <a:gd name="T60" fmla="*/ 46 w 174"/>
                <a:gd name="T61" fmla="*/ 181 h 207"/>
                <a:gd name="T62" fmla="*/ 24 w 174"/>
                <a:gd name="T63" fmla="*/ 195 h 207"/>
                <a:gd name="T64" fmla="*/ 0 w 174"/>
                <a:gd name="T65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4" h="207">
                  <a:moveTo>
                    <a:pt x="0" y="162"/>
                  </a:moveTo>
                  <a:lnTo>
                    <a:pt x="0" y="162"/>
                  </a:lnTo>
                  <a:lnTo>
                    <a:pt x="15" y="154"/>
                  </a:lnTo>
                  <a:lnTo>
                    <a:pt x="30" y="143"/>
                  </a:lnTo>
                  <a:lnTo>
                    <a:pt x="50" y="128"/>
                  </a:lnTo>
                  <a:lnTo>
                    <a:pt x="75" y="106"/>
                  </a:lnTo>
                  <a:lnTo>
                    <a:pt x="87" y="93"/>
                  </a:lnTo>
                  <a:lnTo>
                    <a:pt x="101" y="79"/>
                  </a:lnTo>
                  <a:lnTo>
                    <a:pt x="115" y="62"/>
                  </a:lnTo>
                  <a:lnTo>
                    <a:pt x="128" y="44"/>
                  </a:lnTo>
                  <a:lnTo>
                    <a:pt x="142" y="25"/>
                  </a:lnTo>
                  <a:lnTo>
                    <a:pt x="155" y="4"/>
                  </a:lnTo>
                  <a:lnTo>
                    <a:pt x="155" y="4"/>
                  </a:lnTo>
                  <a:lnTo>
                    <a:pt x="158" y="2"/>
                  </a:lnTo>
                  <a:lnTo>
                    <a:pt x="166" y="0"/>
                  </a:lnTo>
                  <a:lnTo>
                    <a:pt x="169" y="0"/>
                  </a:lnTo>
                  <a:lnTo>
                    <a:pt x="173" y="3"/>
                  </a:lnTo>
                  <a:lnTo>
                    <a:pt x="174" y="6"/>
                  </a:lnTo>
                  <a:lnTo>
                    <a:pt x="174" y="12"/>
                  </a:lnTo>
                  <a:lnTo>
                    <a:pt x="174" y="12"/>
                  </a:lnTo>
                  <a:lnTo>
                    <a:pt x="172" y="17"/>
                  </a:lnTo>
                  <a:lnTo>
                    <a:pt x="166" y="34"/>
                  </a:lnTo>
                  <a:lnTo>
                    <a:pt x="154" y="56"/>
                  </a:lnTo>
                  <a:lnTo>
                    <a:pt x="147" y="71"/>
                  </a:lnTo>
                  <a:lnTo>
                    <a:pt x="137" y="85"/>
                  </a:lnTo>
                  <a:lnTo>
                    <a:pt x="126" y="102"/>
                  </a:lnTo>
                  <a:lnTo>
                    <a:pt x="113" y="117"/>
                  </a:lnTo>
                  <a:lnTo>
                    <a:pt x="99" y="134"/>
                  </a:lnTo>
                  <a:lnTo>
                    <a:pt x="84" y="149"/>
                  </a:lnTo>
                  <a:lnTo>
                    <a:pt x="66" y="166"/>
                  </a:lnTo>
                  <a:lnTo>
                    <a:pt x="46" y="181"/>
                  </a:lnTo>
                  <a:lnTo>
                    <a:pt x="24" y="195"/>
                  </a:lnTo>
                  <a:lnTo>
                    <a:pt x="0" y="2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Freeform 472"/>
            <p:cNvSpPr>
              <a:spLocks/>
            </p:cNvSpPr>
            <p:nvPr userDrawn="1"/>
          </p:nvSpPr>
          <p:spPr bwMode="auto">
            <a:xfrm>
              <a:off x="7399338" y="5386388"/>
              <a:ext cx="92075" cy="109538"/>
            </a:xfrm>
            <a:custGeom>
              <a:avLst/>
              <a:gdLst>
                <a:gd name="T0" fmla="*/ 173 w 173"/>
                <a:gd name="T1" fmla="*/ 162 h 207"/>
                <a:gd name="T2" fmla="*/ 173 w 173"/>
                <a:gd name="T3" fmla="*/ 162 h 207"/>
                <a:gd name="T4" fmla="*/ 159 w 173"/>
                <a:gd name="T5" fmla="*/ 154 h 207"/>
                <a:gd name="T6" fmla="*/ 143 w 173"/>
                <a:gd name="T7" fmla="*/ 143 h 207"/>
                <a:gd name="T8" fmla="*/ 122 w 173"/>
                <a:gd name="T9" fmla="*/ 128 h 207"/>
                <a:gd name="T10" fmla="*/ 98 w 173"/>
                <a:gd name="T11" fmla="*/ 106 h 207"/>
                <a:gd name="T12" fmla="*/ 85 w 173"/>
                <a:gd name="T13" fmla="*/ 93 h 207"/>
                <a:gd name="T14" fmla="*/ 72 w 173"/>
                <a:gd name="T15" fmla="*/ 79 h 207"/>
                <a:gd name="T16" fmla="*/ 59 w 173"/>
                <a:gd name="T17" fmla="*/ 62 h 207"/>
                <a:gd name="T18" fmla="*/ 45 w 173"/>
                <a:gd name="T19" fmla="*/ 44 h 207"/>
                <a:gd name="T20" fmla="*/ 32 w 173"/>
                <a:gd name="T21" fmla="*/ 25 h 207"/>
                <a:gd name="T22" fmla="*/ 19 w 173"/>
                <a:gd name="T23" fmla="*/ 4 h 207"/>
                <a:gd name="T24" fmla="*/ 19 w 173"/>
                <a:gd name="T25" fmla="*/ 4 h 207"/>
                <a:gd name="T26" fmla="*/ 15 w 173"/>
                <a:gd name="T27" fmla="*/ 2 h 207"/>
                <a:gd name="T28" fmla="*/ 8 w 173"/>
                <a:gd name="T29" fmla="*/ 0 h 207"/>
                <a:gd name="T30" fmla="*/ 4 w 173"/>
                <a:gd name="T31" fmla="*/ 0 h 207"/>
                <a:gd name="T32" fmla="*/ 1 w 173"/>
                <a:gd name="T33" fmla="*/ 3 h 207"/>
                <a:gd name="T34" fmla="*/ 0 w 173"/>
                <a:gd name="T35" fmla="*/ 6 h 207"/>
                <a:gd name="T36" fmla="*/ 0 w 173"/>
                <a:gd name="T37" fmla="*/ 12 h 207"/>
                <a:gd name="T38" fmla="*/ 0 w 173"/>
                <a:gd name="T39" fmla="*/ 12 h 207"/>
                <a:gd name="T40" fmla="*/ 1 w 173"/>
                <a:gd name="T41" fmla="*/ 17 h 207"/>
                <a:gd name="T42" fmla="*/ 8 w 173"/>
                <a:gd name="T43" fmla="*/ 34 h 207"/>
                <a:gd name="T44" fmla="*/ 19 w 173"/>
                <a:gd name="T45" fmla="*/ 56 h 207"/>
                <a:gd name="T46" fmla="*/ 27 w 173"/>
                <a:gd name="T47" fmla="*/ 71 h 207"/>
                <a:gd name="T48" fmla="*/ 36 w 173"/>
                <a:gd name="T49" fmla="*/ 85 h 207"/>
                <a:gd name="T50" fmla="*/ 47 w 173"/>
                <a:gd name="T51" fmla="*/ 102 h 207"/>
                <a:gd name="T52" fmla="*/ 60 w 173"/>
                <a:gd name="T53" fmla="*/ 117 h 207"/>
                <a:gd name="T54" fmla="*/ 74 w 173"/>
                <a:gd name="T55" fmla="*/ 134 h 207"/>
                <a:gd name="T56" fmla="*/ 90 w 173"/>
                <a:gd name="T57" fmla="*/ 149 h 207"/>
                <a:gd name="T58" fmla="*/ 108 w 173"/>
                <a:gd name="T59" fmla="*/ 166 h 207"/>
                <a:gd name="T60" fmla="*/ 128 w 173"/>
                <a:gd name="T61" fmla="*/ 181 h 207"/>
                <a:gd name="T62" fmla="*/ 149 w 173"/>
                <a:gd name="T63" fmla="*/ 195 h 207"/>
                <a:gd name="T64" fmla="*/ 173 w 173"/>
                <a:gd name="T65" fmla="*/ 207 h 207"/>
                <a:gd name="T66" fmla="*/ 173 w 173"/>
                <a:gd name="T67" fmla="*/ 162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3" h="207">
                  <a:moveTo>
                    <a:pt x="173" y="162"/>
                  </a:moveTo>
                  <a:lnTo>
                    <a:pt x="173" y="162"/>
                  </a:lnTo>
                  <a:lnTo>
                    <a:pt x="159" y="154"/>
                  </a:lnTo>
                  <a:lnTo>
                    <a:pt x="143" y="143"/>
                  </a:lnTo>
                  <a:lnTo>
                    <a:pt x="122" y="128"/>
                  </a:lnTo>
                  <a:lnTo>
                    <a:pt x="98" y="106"/>
                  </a:lnTo>
                  <a:lnTo>
                    <a:pt x="85" y="93"/>
                  </a:lnTo>
                  <a:lnTo>
                    <a:pt x="72" y="79"/>
                  </a:lnTo>
                  <a:lnTo>
                    <a:pt x="59" y="62"/>
                  </a:lnTo>
                  <a:lnTo>
                    <a:pt x="45" y="44"/>
                  </a:lnTo>
                  <a:lnTo>
                    <a:pt x="32" y="25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5" y="2"/>
                  </a:lnTo>
                  <a:lnTo>
                    <a:pt x="8" y="0"/>
                  </a:lnTo>
                  <a:lnTo>
                    <a:pt x="4" y="0"/>
                  </a:lnTo>
                  <a:lnTo>
                    <a:pt x="1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17"/>
                  </a:lnTo>
                  <a:lnTo>
                    <a:pt x="8" y="34"/>
                  </a:lnTo>
                  <a:lnTo>
                    <a:pt x="19" y="56"/>
                  </a:lnTo>
                  <a:lnTo>
                    <a:pt x="27" y="71"/>
                  </a:lnTo>
                  <a:lnTo>
                    <a:pt x="36" y="85"/>
                  </a:lnTo>
                  <a:lnTo>
                    <a:pt x="47" y="102"/>
                  </a:lnTo>
                  <a:lnTo>
                    <a:pt x="60" y="117"/>
                  </a:lnTo>
                  <a:lnTo>
                    <a:pt x="74" y="134"/>
                  </a:lnTo>
                  <a:lnTo>
                    <a:pt x="90" y="149"/>
                  </a:lnTo>
                  <a:lnTo>
                    <a:pt x="108" y="166"/>
                  </a:lnTo>
                  <a:lnTo>
                    <a:pt x="128" y="181"/>
                  </a:lnTo>
                  <a:lnTo>
                    <a:pt x="149" y="195"/>
                  </a:lnTo>
                  <a:lnTo>
                    <a:pt x="173" y="207"/>
                  </a:lnTo>
                  <a:lnTo>
                    <a:pt x="173" y="162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Freeform 473"/>
            <p:cNvSpPr>
              <a:spLocks/>
            </p:cNvSpPr>
            <p:nvPr userDrawn="1"/>
          </p:nvSpPr>
          <p:spPr bwMode="auto">
            <a:xfrm>
              <a:off x="7399338" y="5386388"/>
              <a:ext cx="92075" cy="109538"/>
            </a:xfrm>
            <a:custGeom>
              <a:avLst/>
              <a:gdLst>
                <a:gd name="T0" fmla="*/ 173 w 173"/>
                <a:gd name="T1" fmla="*/ 162 h 207"/>
                <a:gd name="T2" fmla="*/ 173 w 173"/>
                <a:gd name="T3" fmla="*/ 162 h 207"/>
                <a:gd name="T4" fmla="*/ 159 w 173"/>
                <a:gd name="T5" fmla="*/ 154 h 207"/>
                <a:gd name="T6" fmla="*/ 143 w 173"/>
                <a:gd name="T7" fmla="*/ 143 h 207"/>
                <a:gd name="T8" fmla="*/ 122 w 173"/>
                <a:gd name="T9" fmla="*/ 128 h 207"/>
                <a:gd name="T10" fmla="*/ 98 w 173"/>
                <a:gd name="T11" fmla="*/ 106 h 207"/>
                <a:gd name="T12" fmla="*/ 85 w 173"/>
                <a:gd name="T13" fmla="*/ 93 h 207"/>
                <a:gd name="T14" fmla="*/ 72 w 173"/>
                <a:gd name="T15" fmla="*/ 79 h 207"/>
                <a:gd name="T16" fmla="*/ 59 w 173"/>
                <a:gd name="T17" fmla="*/ 62 h 207"/>
                <a:gd name="T18" fmla="*/ 45 w 173"/>
                <a:gd name="T19" fmla="*/ 44 h 207"/>
                <a:gd name="T20" fmla="*/ 32 w 173"/>
                <a:gd name="T21" fmla="*/ 25 h 207"/>
                <a:gd name="T22" fmla="*/ 19 w 173"/>
                <a:gd name="T23" fmla="*/ 4 h 207"/>
                <a:gd name="T24" fmla="*/ 19 w 173"/>
                <a:gd name="T25" fmla="*/ 4 h 207"/>
                <a:gd name="T26" fmla="*/ 15 w 173"/>
                <a:gd name="T27" fmla="*/ 2 h 207"/>
                <a:gd name="T28" fmla="*/ 8 w 173"/>
                <a:gd name="T29" fmla="*/ 0 h 207"/>
                <a:gd name="T30" fmla="*/ 4 w 173"/>
                <a:gd name="T31" fmla="*/ 0 h 207"/>
                <a:gd name="T32" fmla="*/ 1 w 173"/>
                <a:gd name="T33" fmla="*/ 3 h 207"/>
                <a:gd name="T34" fmla="*/ 0 w 173"/>
                <a:gd name="T35" fmla="*/ 6 h 207"/>
                <a:gd name="T36" fmla="*/ 0 w 173"/>
                <a:gd name="T37" fmla="*/ 12 h 207"/>
                <a:gd name="T38" fmla="*/ 0 w 173"/>
                <a:gd name="T39" fmla="*/ 12 h 207"/>
                <a:gd name="T40" fmla="*/ 1 w 173"/>
                <a:gd name="T41" fmla="*/ 17 h 207"/>
                <a:gd name="T42" fmla="*/ 8 w 173"/>
                <a:gd name="T43" fmla="*/ 34 h 207"/>
                <a:gd name="T44" fmla="*/ 19 w 173"/>
                <a:gd name="T45" fmla="*/ 56 h 207"/>
                <a:gd name="T46" fmla="*/ 27 w 173"/>
                <a:gd name="T47" fmla="*/ 71 h 207"/>
                <a:gd name="T48" fmla="*/ 36 w 173"/>
                <a:gd name="T49" fmla="*/ 85 h 207"/>
                <a:gd name="T50" fmla="*/ 47 w 173"/>
                <a:gd name="T51" fmla="*/ 102 h 207"/>
                <a:gd name="T52" fmla="*/ 60 w 173"/>
                <a:gd name="T53" fmla="*/ 117 h 207"/>
                <a:gd name="T54" fmla="*/ 74 w 173"/>
                <a:gd name="T55" fmla="*/ 134 h 207"/>
                <a:gd name="T56" fmla="*/ 90 w 173"/>
                <a:gd name="T57" fmla="*/ 149 h 207"/>
                <a:gd name="T58" fmla="*/ 108 w 173"/>
                <a:gd name="T59" fmla="*/ 166 h 207"/>
                <a:gd name="T60" fmla="*/ 128 w 173"/>
                <a:gd name="T61" fmla="*/ 181 h 207"/>
                <a:gd name="T62" fmla="*/ 149 w 173"/>
                <a:gd name="T63" fmla="*/ 195 h 207"/>
                <a:gd name="T64" fmla="*/ 173 w 173"/>
                <a:gd name="T65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3" h="207">
                  <a:moveTo>
                    <a:pt x="173" y="162"/>
                  </a:moveTo>
                  <a:lnTo>
                    <a:pt x="173" y="162"/>
                  </a:lnTo>
                  <a:lnTo>
                    <a:pt x="159" y="154"/>
                  </a:lnTo>
                  <a:lnTo>
                    <a:pt x="143" y="143"/>
                  </a:lnTo>
                  <a:lnTo>
                    <a:pt x="122" y="128"/>
                  </a:lnTo>
                  <a:lnTo>
                    <a:pt x="98" y="106"/>
                  </a:lnTo>
                  <a:lnTo>
                    <a:pt x="85" y="93"/>
                  </a:lnTo>
                  <a:lnTo>
                    <a:pt x="72" y="79"/>
                  </a:lnTo>
                  <a:lnTo>
                    <a:pt x="59" y="62"/>
                  </a:lnTo>
                  <a:lnTo>
                    <a:pt x="45" y="44"/>
                  </a:lnTo>
                  <a:lnTo>
                    <a:pt x="32" y="25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5" y="2"/>
                  </a:lnTo>
                  <a:lnTo>
                    <a:pt x="8" y="0"/>
                  </a:lnTo>
                  <a:lnTo>
                    <a:pt x="4" y="0"/>
                  </a:lnTo>
                  <a:lnTo>
                    <a:pt x="1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17"/>
                  </a:lnTo>
                  <a:lnTo>
                    <a:pt x="8" y="34"/>
                  </a:lnTo>
                  <a:lnTo>
                    <a:pt x="19" y="56"/>
                  </a:lnTo>
                  <a:lnTo>
                    <a:pt x="27" y="71"/>
                  </a:lnTo>
                  <a:lnTo>
                    <a:pt x="36" y="85"/>
                  </a:lnTo>
                  <a:lnTo>
                    <a:pt x="47" y="102"/>
                  </a:lnTo>
                  <a:lnTo>
                    <a:pt x="60" y="117"/>
                  </a:lnTo>
                  <a:lnTo>
                    <a:pt x="74" y="134"/>
                  </a:lnTo>
                  <a:lnTo>
                    <a:pt x="90" y="149"/>
                  </a:lnTo>
                  <a:lnTo>
                    <a:pt x="108" y="166"/>
                  </a:lnTo>
                  <a:lnTo>
                    <a:pt x="128" y="181"/>
                  </a:lnTo>
                  <a:lnTo>
                    <a:pt x="149" y="195"/>
                  </a:lnTo>
                  <a:lnTo>
                    <a:pt x="173" y="2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Freeform 474"/>
            <p:cNvSpPr>
              <a:spLocks/>
            </p:cNvSpPr>
            <p:nvPr userDrawn="1"/>
          </p:nvSpPr>
          <p:spPr bwMode="auto">
            <a:xfrm>
              <a:off x="7712075" y="5168900"/>
              <a:ext cx="293688" cy="373063"/>
            </a:xfrm>
            <a:custGeom>
              <a:avLst/>
              <a:gdLst>
                <a:gd name="T0" fmla="*/ 557 w 557"/>
                <a:gd name="T1" fmla="*/ 403 h 705"/>
                <a:gd name="T2" fmla="*/ 555 w 557"/>
                <a:gd name="T3" fmla="*/ 444 h 705"/>
                <a:gd name="T4" fmla="*/ 551 w 557"/>
                <a:gd name="T5" fmla="*/ 480 h 705"/>
                <a:gd name="T6" fmla="*/ 545 w 557"/>
                <a:gd name="T7" fmla="*/ 514 h 705"/>
                <a:gd name="T8" fmla="*/ 535 w 557"/>
                <a:gd name="T9" fmla="*/ 545 h 705"/>
                <a:gd name="T10" fmla="*/ 523 w 557"/>
                <a:gd name="T11" fmla="*/ 572 h 705"/>
                <a:gd name="T12" fmla="*/ 509 w 557"/>
                <a:gd name="T13" fmla="*/ 597 h 705"/>
                <a:gd name="T14" fmla="*/ 494 w 557"/>
                <a:gd name="T15" fmla="*/ 618 h 705"/>
                <a:gd name="T16" fmla="*/ 476 w 557"/>
                <a:gd name="T17" fmla="*/ 637 h 705"/>
                <a:gd name="T18" fmla="*/ 455 w 557"/>
                <a:gd name="T19" fmla="*/ 654 h 705"/>
                <a:gd name="T20" fmla="*/ 434 w 557"/>
                <a:gd name="T21" fmla="*/ 668 h 705"/>
                <a:gd name="T22" fmla="*/ 387 w 557"/>
                <a:gd name="T23" fmla="*/ 690 h 705"/>
                <a:gd name="T24" fmla="*/ 334 w 557"/>
                <a:gd name="T25" fmla="*/ 702 h 705"/>
                <a:gd name="T26" fmla="*/ 278 w 557"/>
                <a:gd name="T27" fmla="*/ 705 h 705"/>
                <a:gd name="T28" fmla="*/ 250 w 557"/>
                <a:gd name="T29" fmla="*/ 704 h 705"/>
                <a:gd name="T30" fmla="*/ 196 w 557"/>
                <a:gd name="T31" fmla="*/ 696 h 705"/>
                <a:gd name="T32" fmla="*/ 146 w 557"/>
                <a:gd name="T33" fmla="*/ 680 h 705"/>
                <a:gd name="T34" fmla="*/ 112 w 557"/>
                <a:gd name="T35" fmla="*/ 661 h 705"/>
                <a:gd name="T36" fmla="*/ 92 w 557"/>
                <a:gd name="T37" fmla="*/ 646 h 705"/>
                <a:gd name="T38" fmla="*/ 73 w 557"/>
                <a:gd name="T39" fmla="*/ 628 h 705"/>
                <a:gd name="T40" fmla="*/ 56 w 557"/>
                <a:gd name="T41" fmla="*/ 608 h 705"/>
                <a:gd name="T42" fmla="*/ 41 w 557"/>
                <a:gd name="T43" fmla="*/ 584 h 705"/>
                <a:gd name="T44" fmla="*/ 28 w 557"/>
                <a:gd name="T45" fmla="*/ 558 h 705"/>
                <a:gd name="T46" fmla="*/ 18 w 557"/>
                <a:gd name="T47" fmla="*/ 529 h 705"/>
                <a:gd name="T48" fmla="*/ 10 w 557"/>
                <a:gd name="T49" fmla="*/ 497 h 705"/>
                <a:gd name="T50" fmla="*/ 4 w 557"/>
                <a:gd name="T51" fmla="*/ 461 h 705"/>
                <a:gd name="T52" fmla="*/ 1 w 557"/>
                <a:gd name="T53" fmla="*/ 423 h 705"/>
                <a:gd name="T54" fmla="*/ 0 w 557"/>
                <a:gd name="T55" fmla="*/ 403 h 705"/>
                <a:gd name="T56" fmla="*/ 3 w 557"/>
                <a:gd name="T57" fmla="*/ 362 h 705"/>
                <a:gd name="T58" fmla="*/ 13 w 557"/>
                <a:gd name="T59" fmla="*/ 283 h 705"/>
                <a:gd name="T60" fmla="*/ 35 w 557"/>
                <a:gd name="T61" fmla="*/ 211 h 705"/>
                <a:gd name="T62" fmla="*/ 64 w 557"/>
                <a:gd name="T63" fmla="*/ 146 h 705"/>
                <a:gd name="T64" fmla="*/ 82 w 557"/>
                <a:gd name="T65" fmla="*/ 118 h 705"/>
                <a:gd name="T66" fmla="*/ 102 w 557"/>
                <a:gd name="T67" fmla="*/ 92 h 705"/>
                <a:gd name="T68" fmla="*/ 124 w 557"/>
                <a:gd name="T69" fmla="*/ 69 h 705"/>
                <a:gd name="T70" fmla="*/ 146 w 557"/>
                <a:gd name="T71" fmla="*/ 49 h 705"/>
                <a:gd name="T72" fmla="*/ 170 w 557"/>
                <a:gd name="T73" fmla="*/ 31 h 705"/>
                <a:gd name="T74" fmla="*/ 196 w 557"/>
                <a:gd name="T75" fmla="*/ 18 h 705"/>
                <a:gd name="T76" fmla="*/ 222 w 557"/>
                <a:gd name="T77" fmla="*/ 8 h 705"/>
                <a:gd name="T78" fmla="*/ 250 w 557"/>
                <a:gd name="T79" fmla="*/ 1 h 705"/>
                <a:gd name="T80" fmla="*/ 278 w 557"/>
                <a:gd name="T81" fmla="*/ 0 h 705"/>
                <a:gd name="T82" fmla="*/ 293 w 557"/>
                <a:gd name="T83" fmla="*/ 0 h 705"/>
                <a:gd name="T84" fmla="*/ 321 w 557"/>
                <a:gd name="T85" fmla="*/ 5 h 705"/>
                <a:gd name="T86" fmla="*/ 348 w 557"/>
                <a:gd name="T87" fmla="*/ 12 h 705"/>
                <a:gd name="T88" fmla="*/ 375 w 557"/>
                <a:gd name="T89" fmla="*/ 24 h 705"/>
                <a:gd name="T90" fmla="*/ 400 w 557"/>
                <a:gd name="T91" fmla="*/ 39 h 705"/>
                <a:gd name="T92" fmla="*/ 423 w 557"/>
                <a:gd name="T93" fmla="*/ 58 h 705"/>
                <a:gd name="T94" fmla="*/ 445 w 557"/>
                <a:gd name="T95" fmla="*/ 80 h 705"/>
                <a:gd name="T96" fmla="*/ 466 w 557"/>
                <a:gd name="T97" fmla="*/ 105 h 705"/>
                <a:gd name="T98" fmla="*/ 484 w 557"/>
                <a:gd name="T99" fmla="*/ 132 h 705"/>
                <a:gd name="T100" fmla="*/ 509 w 557"/>
                <a:gd name="T101" fmla="*/ 177 h 705"/>
                <a:gd name="T102" fmla="*/ 535 w 557"/>
                <a:gd name="T103" fmla="*/ 246 h 705"/>
                <a:gd name="T104" fmla="*/ 551 w 557"/>
                <a:gd name="T105" fmla="*/ 321 h 705"/>
                <a:gd name="T106" fmla="*/ 557 w 557"/>
                <a:gd name="T107" fmla="*/ 382 h 705"/>
                <a:gd name="T108" fmla="*/ 557 w 557"/>
                <a:gd name="T109" fmla="*/ 403 h 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57" h="705">
                  <a:moveTo>
                    <a:pt x="557" y="403"/>
                  </a:moveTo>
                  <a:lnTo>
                    <a:pt x="557" y="403"/>
                  </a:lnTo>
                  <a:lnTo>
                    <a:pt x="557" y="423"/>
                  </a:lnTo>
                  <a:lnTo>
                    <a:pt x="555" y="444"/>
                  </a:lnTo>
                  <a:lnTo>
                    <a:pt x="554" y="461"/>
                  </a:lnTo>
                  <a:lnTo>
                    <a:pt x="551" y="480"/>
                  </a:lnTo>
                  <a:lnTo>
                    <a:pt x="548" y="497"/>
                  </a:lnTo>
                  <a:lnTo>
                    <a:pt x="545" y="514"/>
                  </a:lnTo>
                  <a:lnTo>
                    <a:pt x="540" y="529"/>
                  </a:lnTo>
                  <a:lnTo>
                    <a:pt x="535" y="545"/>
                  </a:lnTo>
                  <a:lnTo>
                    <a:pt x="529" y="558"/>
                  </a:lnTo>
                  <a:lnTo>
                    <a:pt x="523" y="572"/>
                  </a:lnTo>
                  <a:lnTo>
                    <a:pt x="516" y="584"/>
                  </a:lnTo>
                  <a:lnTo>
                    <a:pt x="509" y="597"/>
                  </a:lnTo>
                  <a:lnTo>
                    <a:pt x="502" y="608"/>
                  </a:lnTo>
                  <a:lnTo>
                    <a:pt x="494" y="618"/>
                  </a:lnTo>
                  <a:lnTo>
                    <a:pt x="484" y="628"/>
                  </a:lnTo>
                  <a:lnTo>
                    <a:pt x="476" y="637"/>
                  </a:lnTo>
                  <a:lnTo>
                    <a:pt x="466" y="646"/>
                  </a:lnTo>
                  <a:lnTo>
                    <a:pt x="455" y="654"/>
                  </a:lnTo>
                  <a:lnTo>
                    <a:pt x="445" y="661"/>
                  </a:lnTo>
                  <a:lnTo>
                    <a:pt x="434" y="668"/>
                  </a:lnTo>
                  <a:lnTo>
                    <a:pt x="411" y="680"/>
                  </a:lnTo>
                  <a:lnTo>
                    <a:pt x="387" y="690"/>
                  </a:lnTo>
                  <a:lnTo>
                    <a:pt x="362" y="696"/>
                  </a:lnTo>
                  <a:lnTo>
                    <a:pt x="334" y="702"/>
                  </a:lnTo>
                  <a:lnTo>
                    <a:pt x="307" y="704"/>
                  </a:lnTo>
                  <a:lnTo>
                    <a:pt x="278" y="705"/>
                  </a:lnTo>
                  <a:lnTo>
                    <a:pt x="278" y="705"/>
                  </a:lnTo>
                  <a:lnTo>
                    <a:pt x="250" y="704"/>
                  </a:lnTo>
                  <a:lnTo>
                    <a:pt x="222" y="702"/>
                  </a:lnTo>
                  <a:lnTo>
                    <a:pt x="196" y="696"/>
                  </a:lnTo>
                  <a:lnTo>
                    <a:pt x="170" y="690"/>
                  </a:lnTo>
                  <a:lnTo>
                    <a:pt x="146" y="680"/>
                  </a:lnTo>
                  <a:lnTo>
                    <a:pt x="124" y="668"/>
                  </a:lnTo>
                  <a:lnTo>
                    <a:pt x="112" y="661"/>
                  </a:lnTo>
                  <a:lnTo>
                    <a:pt x="102" y="654"/>
                  </a:lnTo>
                  <a:lnTo>
                    <a:pt x="92" y="646"/>
                  </a:lnTo>
                  <a:lnTo>
                    <a:pt x="82" y="637"/>
                  </a:lnTo>
                  <a:lnTo>
                    <a:pt x="73" y="628"/>
                  </a:lnTo>
                  <a:lnTo>
                    <a:pt x="64" y="618"/>
                  </a:lnTo>
                  <a:lnTo>
                    <a:pt x="56" y="608"/>
                  </a:lnTo>
                  <a:lnTo>
                    <a:pt x="48" y="597"/>
                  </a:lnTo>
                  <a:lnTo>
                    <a:pt x="41" y="584"/>
                  </a:lnTo>
                  <a:lnTo>
                    <a:pt x="35" y="572"/>
                  </a:lnTo>
                  <a:lnTo>
                    <a:pt x="28" y="558"/>
                  </a:lnTo>
                  <a:lnTo>
                    <a:pt x="23" y="545"/>
                  </a:lnTo>
                  <a:lnTo>
                    <a:pt x="18" y="529"/>
                  </a:lnTo>
                  <a:lnTo>
                    <a:pt x="13" y="514"/>
                  </a:lnTo>
                  <a:lnTo>
                    <a:pt x="10" y="497"/>
                  </a:lnTo>
                  <a:lnTo>
                    <a:pt x="6" y="480"/>
                  </a:lnTo>
                  <a:lnTo>
                    <a:pt x="4" y="461"/>
                  </a:lnTo>
                  <a:lnTo>
                    <a:pt x="3" y="444"/>
                  </a:lnTo>
                  <a:lnTo>
                    <a:pt x="1" y="423"/>
                  </a:lnTo>
                  <a:lnTo>
                    <a:pt x="0" y="403"/>
                  </a:lnTo>
                  <a:lnTo>
                    <a:pt x="0" y="403"/>
                  </a:lnTo>
                  <a:lnTo>
                    <a:pt x="1" y="382"/>
                  </a:lnTo>
                  <a:lnTo>
                    <a:pt x="3" y="362"/>
                  </a:lnTo>
                  <a:lnTo>
                    <a:pt x="6" y="321"/>
                  </a:lnTo>
                  <a:lnTo>
                    <a:pt x="13" y="283"/>
                  </a:lnTo>
                  <a:lnTo>
                    <a:pt x="23" y="246"/>
                  </a:lnTo>
                  <a:lnTo>
                    <a:pt x="35" y="211"/>
                  </a:lnTo>
                  <a:lnTo>
                    <a:pt x="48" y="177"/>
                  </a:lnTo>
                  <a:lnTo>
                    <a:pt x="64" y="146"/>
                  </a:lnTo>
                  <a:lnTo>
                    <a:pt x="73" y="132"/>
                  </a:lnTo>
                  <a:lnTo>
                    <a:pt x="82" y="118"/>
                  </a:lnTo>
                  <a:lnTo>
                    <a:pt x="92" y="105"/>
                  </a:lnTo>
                  <a:lnTo>
                    <a:pt x="102" y="92"/>
                  </a:lnTo>
                  <a:lnTo>
                    <a:pt x="112" y="80"/>
                  </a:lnTo>
                  <a:lnTo>
                    <a:pt x="124" y="69"/>
                  </a:lnTo>
                  <a:lnTo>
                    <a:pt x="134" y="58"/>
                  </a:lnTo>
                  <a:lnTo>
                    <a:pt x="146" y="49"/>
                  </a:lnTo>
                  <a:lnTo>
                    <a:pt x="158" y="39"/>
                  </a:lnTo>
                  <a:lnTo>
                    <a:pt x="170" y="31"/>
                  </a:lnTo>
                  <a:lnTo>
                    <a:pt x="183" y="24"/>
                  </a:lnTo>
                  <a:lnTo>
                    <a:pt x="196" y="18"/>
                  </a:lnTo>
                  <a:lnTo>
                    <a:pt x="209" y="12"/>
                  </a:lnTo>
                  <a:lnTo>
                    <a:pt x="222" y="8"/>
                  </a:lnTo>
                  <a:lnTo>
                    <a:pt x="237" y="5"/>
                  </a:lnTo>
                  <a:lnTo>
                    <a:pt x="250" y="1"/>
                  </a:lnTo>
                  <a:lnTo>
                    <a:pt x="264" y="0"/>
                  </a:lnTo>
                  <a:lnTo>
                    <a:pt x="278" y="0"/>
                  </a:lnTo>
                  <a:lnTo>
                    <a:pt x="278" y="0"/>
                  </a:lnTo>
                  <a:lnTo>
                    <a:pt x="293" y="0"/>
                  </a:lnTo>
                  <a:lnTo>
                    <a:pt x="307" y="1"/>
                  </a:lnTo>
                  <a:lnTo>
                    <a:pt x="321" y="5"/>
                  </a:lnTo>
                  <a:lnTo>
                    <a:pt x="334" y="8"/>
                  </a:lnTo>
                  <a:lnTo>
                    <a:pt x="348" y="12"/>
                  </a:lnTo>
                  <a:lnTo>
                    <a:pt x="362" y="18"/>
                  </a:lnTo>
                  <a:lnTo>
                    <a:pt x="375" y="24"/>
                  </a:lnTo>
                  <a:lnTo>
                    <a:pt x="387" y="31"/>
                  </a:lnTo>
                  <a:lnTo>
                    <a:pt x="400" y="39"/>
                  </a:lnTo>
                  <a:lnTo>
                    <a:pt x="411" y="49"/>
                  </a:lnTo>
                  <a:lnTo>
                    <a:pt x="423" y="58"/>
                  </a:lnTo>
                  <a:lnTo>
                    <a:pt x="434" y="69"/>
                  </a:lnTo>
                  <a:lnTo>
                    <a:pt x="445" y="80"/>
                  </a:lnTo>
                  <a:lnTo>
                    <a:pt x="455" y="92"/>
                  </a:lnTo>
                  <a:lnTo>
                    <a:pt x="466" y="105"/>
                  </a:lnTo>
                  <a:lnTo>
                    <a:pt x="476" y="118"/>
                  </a:lnTo>
                  <a:lnTo>
                    <a:pt x="484" y="132"/>
                  </a:lnTo>
                  <a:lnTo>
                    <a:pt x="494" y="146"/>
                  </a:lnTo>
                  <a:lnTo>
                    <a:pt x="509" y="177"/>
                  </a:lnTo>
                  <a:lnTo>
                    <a:pt x="523" y="211"/>
                  </a:lnTo>
                  <a:lnTo>
                    <a:pt x="535" y="246"/>
                  </a:lnTo>
                  <a:lnTo>
                    <a:pt x="545" y="283"/>
                  </a:lnTo>
                  <a:lnTo>
                    <a:pt x="551" y="321"/>
                  </a:lnTo>
                  <a:lnTo>
                    <a:pt x="555" y="362"/>
                  </a:lnTo>
                  <a:lnTo>
                    <a:pt x="557" y="382"/>
                  </a:lnTo>
                  <a:lnTo>
                    <a:pt x="557" y="403"/>
                  </a:lnTo>
                  <a:lnTo>
                    <a:pt x="557" y="403"/>
                  </a:lnTo>
                  <a:close/>
                </a:path>
              </a:pathLst>
            </a:custGeom>
            <a:solidFill>
              <a:srgbClr val="92CE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" name="Freeform 475"/>
            <p:cNvSpPr>
              <a:spLocks/>
            </p:cNvSpPr>
            <p:nvPr userDrawn="1"/>
          </p:nvSpPr>
          <p:spPr bwMode="auto">
            <a:xfrm>
              <a:off x="7842250" y="5341938"/>
              <a:ext cx="33338" cy="379413"/>
            </a:xfrm>
            <a:custGeom>
              <a:avLst/>
              <a:gdLst>
                <a:gd name="T0" fmla="*/ 63 w 63"/>
                <a:gd name="T1" fmla="*/ 716 h 716"/>
                <a:gd name="T2" fmla="*/ 48 w 63"/>
                <a:gd name="T3" fmla="*/ 18 h 716"/>
                <a:gd name="T4" fmla="*/ 48 w 63"/>
                <a:gd name="T5" fmla="*/ 18 h 716"/>
                <a:gd name="T6" fmla="*/ 47 w 63"/>
                <a:gd name="T7" fmla="*/ 11 h 716"/>
                <a:gd name="T8" fmla="*/ 43 w 63"/>
                <a:gd name="T9" fmla="*/ 6 h 716"/>
                <a:gd name="T10" fmla="*/ 38 w 63"/>
                <a:gd name="T11" fmla="*/ 1 h 716"/>
                <a:gd name="T12" fmla="*/ 35 w 63"/>
                <a:gd name="T13" fmla="*/ 0 h 716"/>
                <a:gd name="T14" fmla="*/ 31 w 63"/>
                <a:gd name="T15" fmla="*/ 0 h 716"/>
                <a:gd name="T16" fmla="*/ 31 w 63"/>
                <a:gd name="T17" fmla="*/ 0 h 716"/>
                <a:gd name="T18" fmla="*/ 31 w 63"/>
                <a:gd name="T19" fmla="*/ 0 h 716"/>
                <a:gd name="T20" fmla="*/ 29 w 63"/>
                <a:gd name="T21" fmla="*/ 0 h 716"/>
                <a:gd name="T22" fmla="*/ 25 w 63"/>
                <a:gd name="T23" fmla="*/ 1 h 716"/>
                <a:gd name="T24" fmla="*/ 21 w 63"/>
                <a:gd name="T25" fmla="*/ 6 h 716"/>
                <a:gd name="T26" fmla="*/ 17 w 63"/>
                <a:gd name="T27" fmla="*/ 11 h 716"/>
                <a:gd name="T28" fmla="*/ 16 w 63"/>
                <a:gd name="T29" fmla="*/ 18 h 716"/>
                <a:gd name="T30" fmla="*/ 0 w 63"/>
                <a:gd name="T31" fmla="*/ 716 h 716"/>
                <a:gd name="T32" fmla="*/ 63 w 63"/>
                <a:gd name="T33" fmla="*/ 716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3" h="716">
                  <a:moveTo>
                    <a:pt x="63" y="716"/>
                  </a:moveTo>
                  <a:lnTo>
                    <a:pt x="48" y="18"/>
                  </a:lnTo>
                  <a:lnTo>
                    <a:pt x="48" y="18"/>
                  </a:lnTo>
                  <a:lnTo>
                    <a:pt x="47" y="11"/>
                  </a:lnTo>
                  <a:lnTo>
                    <a:pt x="43" y="6"/>
                  </a:lnTo>
                  <a:lnTo>
                    <a:pt x="38" y="1"/>
                  </a:lnTo>
                  <a:lnTo>
                    <a:pt x="35" y="0"/>
                  </a:lnTo>
                  <a:lnTo>
                    <a:pt x="31" y="0"/>
                  </a:lnTo>
                  <a:lnTo>
                    <a:pt x="31" y="0"/>
                  </a:lnTo>
                  <a:lnTo>
                    <a:pt x="31" y="0"/>
                  </a:lnTo>
                  <a:lnTo>
                    <a:pt x="29" y="0"/>
                  </a:lnTo>
                  <a:lnTo>
                    <a:pt x="25" y="1"/>
                  </a:lnTo>
                  <a:lnTo>
                    <a:pt x="21" y="6"/>
                  </a:lnTo>
                  <a:lnTo>
                    <a:pt x="17" y="11"/>
                  </a:lnTo>
                  <a:lnTo>
                    <a:pt x="16" y="18"/>
                  </a:lnTo>
                  <a:lnTo>
                    <a:pt x="0" y="716"/>
                  </a:lnTo>
                  <a:lnTo>
                    <a:pt x="63" y="716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" name="Freeform 476"/>
            <p:cNvSpPr>
              <a:spLocks/>
            </p:cNvSpPr>
            <p:nvPr userDrawn="1"/>
          </p:nvSpPr>
          <p:spPr bwMode="auto">
            <a:xfrm>
              <a:off x="7867650" y="5386388"/>
              <a:ext cx="92075" cy="109538"/>
            </a:xfrm>
            <a:custGeom>
              <a:avLst/>
              <a:gdLst>
                <a:gd name="T0" fmla="*/ 0 w 175"/>
                <a:gd name="T1" fmla="*/ 162 h 207"/>
                <a:gd name="T2" fmla="*/ 0 w 175"/>
                <a:gd name="T3" fmla="*/ 162 h 207"/>
                <a:gd name="T4" fmla="*/ 14 w 175"/>
                <a:gd name="T5" fmla="*/ 154 h 207"/>
                <a:gd name="T6" fmla="*/ 31 w 175"/>
                <a:gd name="T7" fmla="*/ 143 h 207"/>
                <a:gd name="T8" fmla="*/ 51 w 175"/>
                <a:gd name="T9" fmla="*/ 128 h 207"/>
                <a:gd name="T10" fmla="*/ 75 w 175"/>
                <a:gd name="T11" fmla="*/ 106 h 207"/>
                <a:gd name="T12" fmla="*/ 88 w 175"/>
                <a:gd name="T13" fmla="*/ 93 h 207"/>
                <a:gd name="T14" fmla="*/ 101 w 175"/>
                <a:gd name="T15" fmla="*/ 79 h 207"/>
                <a:gd name="T16" fmla="*/ 114 w 175"/>
                <a:gd name="T17" fmla="*/ 62 h 207"/>
                <a:gd name="T18" fmla="*/ 128 w 175"/>
                <a:gd name="T19" fmla="*/ 44 h 207"/>
                <a:gd name="T20" fmla="*/ 141 w 175"/>
                <a:gd name="T21" fmla="*/ 25 h 207"/>
                <a:gd name="T22" fmla="*/ 156 w 175"/>
                <a:gd name="T23" fmla="*/ 4 h 207"/>
                <a:gd name="T24" fmla="*/ 156 w 175"/>
                <a:gd name="T25" fmla="*/ 4 h 207"/>
                <a:gd name="T26" fmla="*/ 158 w 175"/>
                <a:gd name="T27" fmla="*/ 2 h 207"/>
                <a:gd name="T28" fmla="*/ 165 w 175"/>
                <a:gd name="T29" fmla="*/ 0 h 207"/>
                <a:gd name="T30" fmla="*/ 169 w 175"/>
                <a:gd name="T31" fmla="*/ 0 h 207"/>
                <a:gd name="T32" fmla="*/ 172 w 175"/>
                <a:gd name="T33" fmla="*/ 3 h 207"/>
                <a:gd name="T34" fmla="*/ 175 w 175"/>
                <a:gd name="T35" fmla="*/ 6 h 207"/>
                <a:gd name="T36" fmla="*/ 175 w 175"/>
                <a:gd name="T37" fmla="*/ 12 h 207"/>
                <a:gd name="T38" fmla="*/ 175 w 175"/>
                <a:gd name="T39" fmla="*/ 12 h 207"/>
                <a:gd name="T40" fmla="*/ 172 w 175"/>
                <a:gd name="T41" fmla="*/ 17 h 207"/>
                <a:gd name="T42" fmla="*/ 165 w 175"/>
                <a:gd name="T43" fmla="*/ 34 h 207"/>
                <a:gd name="T44" fmla="*/ 155 w 175"/>
                <a:gd name="T45" fmla="*/ 56 h 207"/>
                <a:gd name="T46" fmla="*/ 146 w 175"/>
                <a:gd name="T47" fmla="*/ 71 h 207"/>
                <a:gd name="T48" fmla="*/ 137 w 175"/>
                <a:gd name="T49" fmla="*/ 85 h 207"/>
                <a:gd name="T50" fmla="*/ 126 w 175"/>
                <a:gd name="T51" fmla="*/ 102 h 207"/>
                <a:gd name="T52" fmla="*/ 114 w 175"/>
                <a:gd name="T53" fmla="*/ 117 h 207"/>
                <a:gd name="T54" fmla="*/ 100 w 175"/>
                <a:gd name="T55" fmla="*/ 134 h 207"/>
                <a:gd name="T56" fmla="*/ 83 w 175"/>
                <a:gd name="T57" fmla="*/ 149 h 207"/>
                <a:gd name="T58" fmla="*/ 65 w 175"/>
                <a:gd name="T59" fmla="*/ 166 h 207"/>
                <a:gd name="T60" fmla="*/ 45 w 175"/>
                <a:gd name="T61" fmla="*/ 181 h 207"/>
                <a:gd name="T62" fmla="*/ 24 w 175"/>
                <a:gd name="T63" fmla="*/ 195 h 207"/>
                <a:gd name="T64" fmla="*/ 0 w 175"/>
                <a:gd name="T65" fmla="*/ 207 h 207"/>
                <a:gd name="T66" fmla="*/ 0 w 175"/>
                <a:gd name="T67" fmla="*/ 162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5" h="207">
                  <a:moveTo>
                    <a:pt x="0" y="162"/>
                  </a:moveTo>
                  <a:lnTo>
                    <a:pt x="0" y="162"/>
                  </a:lnTo>
                  <a:lnTo>
                    <a:pt x="14" y="154"/>
                  </a:lnTo>
                  <a:lnTo>
                    <a:pt x="31" y="143"/>
                  </a:lnTo>
                  <a:lnTo>
                    <a:pt x="51" y="128"/>
                  </a:lnTo>
                  <a:lnTo>
                    <a:pt x="75" y="106"/>
                  </a:lnTo>
                  <a:lnTo>
                    <a:pt x="88" y="93"/>
                  </a:lnTo>
                  <a:lnTo>
                    <a:pt x="101" y="79"/>
                  </a:lnTo>
                  <a:lnTo>
                    <a:pt x="114" y="62"/>
                  </a:lnTo>
                  <a:lnTo>
                    <a:pt x="128" y="44"/>
                  </a:lnTo>
                  <a:lnTo>
                    <a:pt x="141" y="25"/>
                  </a:lnTo>
                  <a:lnTo>
                    <a:pt x="156" y="4"/>
                  </a:lnTo>
                  <a:lnTo>
                    <a:pt x="156" y="4"/>
                  </a:lnTo>
                  <a:lnTo>
                    <a:pt x="158" y="2"/>
                  </a:lnTo>
                  <a:lnTo>
                    <a:pt x="165" y="0"/>
                  </a:lnTo>
                  <a:lnTo>
                    <a:pt x="169" y="0"/>
                  </a:lnTo>
                  <a:lnTo>
                    <a:pt x="172" y="3"/>
                  </a:lnTo>
                  <a:lnTo>
                    <a:pt x="175" y="6"/>
                  </a:lnTo>
                  <a:lnTo>
                    <a:pt x="175" y="12"/>
                  </a:lnTo>
                  <a:lnTo>
                    <a:pt x="175" y="12"/>
                  </a:lnTo>
                  <a:lnTo>
                    <a:pt x="172" y="17"/>
                  </a:lnTo>
                  <a:lnTo>
                    <a:pt x="165" y="34"/>
                  </a:lnTo>
                  <a:lnTo>
                    <a:pt x="155" y="56"/>
                  </a:lnTo>
                  <a:lnTo>
                    <a:pt x="146" y="71"/>
                  </a:lnTo>
                  <a:lnTo>
                    <a:pt x="137" y="85"/>
                  </a:lnTo>
                  <a:lnTo>
                    <a:pt x="126" y="102"/>
                  </a:lnTo>
                  <a:lnTo>
                    <a:pt x="114" y="117"/>
                  </a:lnTo>
                  <a:lnTo>
                    <a:pt x="100" y="134"/>
                  </a:lnTo>
                  <a:lnTo>
                    <a:pt x="83" y="149"/>
                  </a:lnTo>
                  <a:lnTo>
                    <a:pt x="65" y="166"/>
                  </a:lnTo>
                  <a:lnTo>
                    <a:pt x="45" y="181"/>
                  </a:lnTo>
                  <a:lnTo>
                    <a:pt x="24" y="195"/>
                  </a:lnTo>
                  <a:lnTo>
                    <a:pt x="0" y="207"/>
                  </a:lnTo>
                  <a:lnTo>
                    <a:pt x="0" y="162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" name="Freeform 477"/>
            <p:cNvSpPr>
              <a:spLocks/>
            </p:cNvSpPr>
            <p:nvPr userDrawn="1"/>
          </p:nvSpPr>
          <p:spPr bwMode="auto">
            <a:xfrm>
              <a:off x="7867650" y="5386388"/>
              <a:ext cx="92075" cy="109538"/>
            </a:xfrm>
            <a:custGeom>
              <a:avLst/>
              <a:gdLst>
                <a:gd name="T0" fmla="*/ 0 w 175"/>
                <a:gd name="T1" fmla="*/ 162 h 207"/>
                <a:gd name="T2" fmla="*/ 0 w 175"/>
                <a:gd name="T3" fmla="*/ 162 h 207"/>
                <a:gd name="T4" fmla="*/ 14 w 175"/>
                <a:gd name="T5" fmla="*/ 154 h 207"/>
                <a:gd name="T6" fmla="*/ 31 w 175"/>
                <a:gd name="T7" fmla="*/ 143 h 207"/>
                <a:gd name="T8" fmla="*/ 51 w 175"/>
                <a:gd name="T9" fmla="*/ 128 h 207"/>
                <a:gd name="T10" fmla="*/ 75 w 175"/>
                <a:gd name="T11" fmla="*/ 106 h 207"/>
                <a:gd name="T12" fmla="*/ 88 w 175"/>
                <a:gd name="T13" fmla="*/ 93 h 207"/>
                <a:gd name="T14" fmla="*/ 101 w 175"/>
                <a:gd name="T15" fmla="*/ 79 h 207"/>
                <a:gd name="T16" fmla="*/ 114 w 175"/>
                <a:gd name="T17" fmla="*/ 62 h 207"/>
                <a:gd name="T18" fmla="*/ 128 w 175"/>
                <a:gd name="T19" fmla="*/ 44 h 207"/>
                <a:gd name="T20" fmla="*/ 141 w 175"/>
                <a:gd name="T21" fmla="*/ 25 h 207"/>
                <a:gd name="T22" fmla="*/ 156 w 175"/>
                <a:gd name="T23" fmla="*/ 4 h 207"/>
                <a:gd name="T24" fmla="*/ 156 w 175"/>
                <a:gd name="T25" fmla="*/ 4 h 207"/>
                <a:gd name="T26" fmla="*/ 158 w 175"/>
                <a:gd name="T27" fmla="*/ 2 h 207"/>
                <a:gd name="T28" fmla="*/ 165 w 175"/>
                <a:gd name="T29" fmla="*/ 0 h 207"/>
                <a:gd name="T30" fmla="*/ 169 w 175"/>
                <a:gd name="T31" fmla="*/ 0 h 207"/>
                <a:gd name="T32" fmla="*/ 172 w 175"/>
                <a:gd name="T33" fmla="*/ 3 h 207"/>
                <a:gd name="T34" fmla="*/ 175 w 175"/>
                <a:gd name="T35" fmla="*/ 6 h 207"/>
                <a:gd name="T36" fmla="*/ 175 w 175"/>
                <a:gd name="T37" fmla="*/ 12 h 207"/>
                <a:gd name="T38" fmla="*/ 175 w 175"/>
                <a:gd name="T39" fmla="*/ 12 h 207"/>
                <a:gd name="T40" fmla="*/ 172 w 175"/>
                <a:gd name="T41" fmla="*/ 17 h 207"/>
                <a:gd name="T42" fmla="*/ 165 w 175"/>
                <a:gd name="T43" fmla="*/ 34 h 207"/>
                <a:gd name="T44" fmla="*/ 155 w 175"/>
                <a:gd name="T45" fmla="*/ 56 h 207"/>
                <a:gd name="T46" fmla="*/ 146 w 175"/>
                <a:gd name="T47" fmla="*/ 71 h 207"/>
                <a:gd name="T48" fmla="*/ 137 w 175"/>
                <a:gd name="T49" fmla="*/ 85 h 207"/>
                <a:gd name="T50" fmla="*/ 126 w 175"/>
                <a:gd name="T51" fmla="*/ 102 h 207"/>
                <a:gd name="T52" fmla="*/ 114 w 175"/>
                <a:gd name="T53" fmla="*/ 117 h 207"/>
                <a:gd name="T54" fmla="*/ 100 w 175"/>
                <a:gd name="T55" fmla="*/ 134 h 207"/>
                <a:gd name="T56" fmla="*/ 83 w 175"/>
                <a:gd name="T57" fmla="*/ 149 h 207"/>
                <a:gd name="T58" fmla="*/ 65 w 175"/>
                <a:gd name="T59" fmla="*/ 166 h 207"/>
                <a:gd name="T60" fmla="*/ 45 w 175"/>
                <a:gd name="T61" fmla="*/ 181 h 207"/>
                <a:gd name="T62" fmla="*/ 24 w 175"/>
                <a:gd name="T63" fmla="*/ 195 h 207"/>
                <a:gd name="T64" fmla="*/ 0 w 175"/>
                <a:gd name="T65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207">
                  <a:moveTo>
                    <a:pt x="0" y="162"/>
                  </a:moveTo>
                  <a:lnTo>
                    <a:pt x="0" y="162"/>
                  </a:lnTo>
                  <a:lnTo>
                    <a:pt x="14" y="154"/>
                  </a:lnTo>
                  <a:lnTo>
                    <a:pt x="31" y="143"/>
                  </a:lnTo>
                  <a:lnTo>
                    <a:pt x="51" y="128"/>
                  </a:lnTo>
                  <a:lnTo>
                    <a:pt x="75" y="106"/>
                  </a:lnTo>
                  <a:lnTo>
                    <a:pt x="88" y="93"/>
                  </a:lnTo>
                  <a:lnTo>
                    <a:pt x="101" y="79"/>
                  </a:lnTo>
                  <a:lnTo>
                    <a:pt x="114" y="62"/>
                  </a:lnTo>
                  <a:lnTo>
                    <a:pt x="128" y="44"/>
                  </a:lnTo>
                  <a:lnTo>
                    <a:pt x="141" y="25"/>
                  </a:lnTo>
                  <a:lnTo>
                    <a:pt x="156" y="4"/>
                  </a:lnTo>
                  <a:lnTo>
                    <a:pt x="156" y="4"/>
                  </a:lnTo>
                  <a:lnTo>
                    <a:pt x="158" y="2"/>
                  </a:lnTo>
                  <a:lnTo>
                    <a:pt x="165" y="0"/>
                  </a:lnTo>
                  <a:lnTo>
                    <a:pt x="169" y="0"/>
                  </a:lnTo>
                  <a:lnTo>
                    <a:pt x="172" y="3"/>
                  </a:lnTo>
                  <a:lnTo>
                    <a:pt x="175" y="6"/>
                  </a:lnTo>
                  <a:lnTo>
                    <a:pt x="175" y="12"/>
                  </a:lnTo>
                  <a:lnTo>
                    <a:pt x="175" y="12"/>
                  </a:lnTo>
                  <a:lnTo>
                    <a:pt x="172" y="17"/>
                  </a:lnTo>
                  <a:lnTo>
                    <a:pt x="165" y="34"/>
                  </a:lnTo>
                  <a:lnTo>
                    <a:pt x="155" y="56"/>
                  </a:lnTo>
                  <a:lnTo>
                    <a:pt x="146" y="71"/>
                  </a:lnTo>
                  <a:lnTo>
                    <a:pt x="137" y="85"/>
                  </a:lnTo>
                  <a:lnTo>
                    <a:pt x="126" y="102"/>
                  </a:lnTo>
                  <a:lnTo>
                    <a:pt x="114" y="117"/>
                  </a:lnTo>
                  <a:lnTo>
                    <a:pt x="100" y="134"/>
                  </a:lnTo>
                  <a:lnTo>
                    <a:pt x="83" y="149"/>
                  </a:lnTo>
                  <a:lnTo>
                    <a:pt x="65" y="166"/>
                  </a:lnTo>
                  <a:lnTo>
                    <a:pt x="45" y="181"/>
                  </a:lnTo>
                  <a:lnTo>
                    <a:pt x="24" y="195"/>
                  </a:lnTo>
                  <a:lnTo>
                    <a:pt x="0" y="2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" name="Freeform 478"/>
            <p:cNvSpPr>
              <a:spLocks/>
            </p:cNvSpPr>
            <p:nvPr userDrawn="1"/>
          </p:nvSpPr>
          <p:spPr bwMode="auto">
            <a:xfrm>
              <a:off x="7758113" y="5386388"/>
              <a:ext cx="92075" cy="109538"/>
            </a:xfrm>
            <a:custGeom>
              <a:avLst/>
              <a:gdLst>
                <a:gd name="T0" fmla="*/ 175 w 175"/>
                <a:gd name="T1" fmla="*/ 162 h 207"/>
                <a:gd name="T2" fmla="*/ 175 w 175"/>
                <a:gd name="T3" fmla="*/ 162 h 207"/>
                <a:gd name="T4" fmla="*/ 161 w 175"/>
                <a:gd name="T5" fmla="*/ 154 h 207"/>
                <a:gd name="T6" fmla="*/ 144 w 175"/>
                <a:gd name="T7" fmla="*/ 143 h 207"/>
                <a:gd name="T8" fmla="*/ 124 w 175"/>
                <a:gd name="T9" fmla="*/ 128 h 207"/>
                <a:gd name="T10" fmla="*/ 100 w 175"/>
                <a:gd name="T11" fmla="*/ 106 h 207"/>
                <a:gd name="T12" fmla="*/ 87 w 175"/>
                <a:gd name="T13" fmla="*/ 93 h 207"/>
                <a:gd name="T14" fmla="*/ 74 w 175"/>
                <a:gd name="T15" fmla="*/ 79 h 207"/>
                <a:gd name="T16" fmla="*/ 60 w 175"/>
                <a:gd name="T17" fmla="*/ 62 h 207"/>
                <a:gd name="T18" fmla="*/ 46 w 175"/>
                <a:gd name="T19" fmla="*/ 44 h 207"/>
                <a:gd name="T20" fmla="*/ 32 w 175"/>
                <a:gd name="T21" fmla="*/ 25 h 207"/>
                <a:gd name="T22" fmla="*/ 19 w 175"/>
                <a:gd name="T23" fmla="*/ 4 h 207"/>
                <a:gd name="T24" fmla="*/ 19 w 175"/>
                <a:gd name="T25" fmla="*/ 4 h 207"/>
                <a:gd name="T26" fmla="*/ 16 w 175"/>
                <a:gd name="T27" fmla="*/ 2 h 207"/>
                <a:gd name="T28" fmla="*/ 8 w 175"/>
                <a:gd name="T29" fmla="*/ 0 h 207"/>
                <a:gd name="T30" fmla="*/ 5 w 175"/>
                <a:gd name="T31" fmla="*/ 0 h 207"/>
                <a:gd name="T32" fmla="*/ 3 w 175"/>
                <a:gd name="T33" fmla="*/ 3 h 207"/>
                <a:gd name="T34" fmla="*/ 0 w 175"/>
                <a:gd name="T35" fmla="*/ 6 h 207"/>
                <a:gd name="T36" fmla="*/ 0 w 175"/>
                <a:gd name="T37" fmla="*/ 12 h 207"/>
                <a:gd name="T38" fmla="*/ 0 w 175"/>
                <a:gd name="T39" fmla="*/ 12 h 207"/>
                <a:gd name="T40" fmla="*/ 3 w 175"/>
                <a:gd name="T41" fmla="*/ 17 h 207"/>
                <a:gd name="T42" fmla="*/ 8 w 175"/>
                <a:gd name="T43" fmla="*/ 34 h 207"/>
                <a:gd name="T44" fmla="*/ 20 w 175"/>
                <a:gd name="T45" fmla="*/ 56 h 207"/>
                <a:gd name="T46" fmla="*/ 27 w 175"/>
                <a:gd name="T47" fmla="*/ 71 h 207"/>
                <a:gd name="T48" fmla="*/ 37 w 175"/>
                <a:gd name="T49" fmla="*/ 85 h 207"/>
                <a:gd name="T50" fmla="*/ 48 w 175"/>
                <a:gd name="T51" fmla="*/ 102 h 207"/>
                <a:gd name="T52" fmla="*/ 61 w 175"/>
                <a:gd name="T53" fmla="*/ 117 h 207"/>
                <a:gd name="T54" fmla="*/ 75 w 175"/>
                <a:gd name="T55" fmla="*/ 134 h 207"/>
                <a:gd name="T56" fmla="*/ 90 w 175"/>
                <a:gd name="T57" fmla="*/ 149 h 207"/>
                <a:gd name="T58" fmla="*/ 108 w 175"/>
                <a:gd name="T59" fmla="*/ 166 h 207"/>
                <a:gd name="T60" fmla="*/ 129 w 175"/>
                <a:gd name="T61" fmla="*/ 181 h 207"/>
                <a:gd name="T62" fmla="*/ 151 w 175"/>
                <a:gd name="T63" fmla="*/ 195 h 207"/>
                <a:gd name="T64" fmla="*/ 175 w 175"/>
                <a:gd name="T65" fmla="*/ 207 h 207"/>
                <a:gd name="T66" fmla="*/ 175 w 175"/>
                <a:gd name="T67" fmla="*/ 162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5" h="207">
                  <a:moveTo>
                    <a:pt x="175" y="162"/>
                  </a:moveTo>
                  <a:lnTo>
                    <a:pt x="175" y="162"/>
                  </a:lnTo>
                  <a:lnTo>
                    <a:pt x="161" y="154"/>
                  </a:lnTo>
                  <a:lnTo>
                    <a:pt x="144" y="143"/>
                  </a:lnTo>
                  <a:lnTo>
                    <a:pt x="124" y="128"/>
                  </a:lnTo>
                  <a:lnTo>
                    <a:pt x="100" y="106"/>
                  </a:lnTo>
                  <a:lnTo>
                    <a:pt x="87" y="93"/>
                  </a:lnTo>
                  <a:lnTo>
                    <a:pt x="74" y="79"/>
                  </a:lnTo>
                  <a:lnTo>
                    <a:pt x="60" y="62"/>
                  </a:lnTo>
                  <a:lnTo>
                    <a:pt x="46" y="44"/>
                  </a:lnTo>
                  <a:lnTo>
                    <a:pt x="32" y="25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6" y="2"/>
                  </a:lnTo>
                  <a:lnTo>
                    <a:pt x="8" y="0"/>
                  </a:lnTo>
                  <a:lnTo>
                    <a:pt x="5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3" y="17"/>
                  </a:lnTo>
                  <a:lnTo>
                    <a:pt x="8" y="34"/>
                  </a:lnTo>
                  <a:lnTo>
                    <a:pt x="20" y="56"/>
                  </a:lnTo>
                  <a:lnTo>
                    <a:pt x="27" y="71"/>
                  </a:lnTo>
                  <a:lnTo>
                    <a:pt x="37" y="85"/>
                  </a:lnTo>
                  <a:lnTo>
                    <a:pt x="48" y="102"/>
                  </a:lnTo>
                  <a:lnTo>
                    <a:pt x="61" y="117"/>
                  </a:lnTo>
                  <a:lnTo>
                    <a:pt x="75" y="134"/>
                  </a:lnTo>
                  <a:lnTo>
                    <a:pt x="90" y="149"/>
                  </a:lnTo>
                  <a:lnTo>
                    <a:pt x="108" y="166"/>
                  </a:lnTo>
                  <a:lnTo>
                    <a:pt x="129" y="181"/>
                  </a:lnTo>
                  <a:lnTo>
                    <a:pt x="151" y="195"/>
                  </a:lnTo>
                  <a:lnTo>
                    <a:pt x="175" y="207"/>
                  </a:lnTo>
                  <a:lnTo>
                    <a:pt x="175" y="162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" name="Freeform 479"/>
            <p:cNvSpPr>
              <a:spLocks/>
            </p:cNvSpPr>
            <p:nvPr userDrawn="1"/>
          </p:nvSpPr>
          <p:spPr bwMode="auto">
            <a:xfrm>
              <a:off x="7758113" y="5386388"/>
              <a:ext cx="92075" cy="109538"/>
            </a:xfrm>
            <a:custGeom>
              <a:avLst/>
              <a:gdLst>
                <a:gd name="T0" fmla="*/ 175 w 175"/>
                <a:gd name="T1" fmla="*/ 162 h 207"/>
                <a:gd name="T2" fmla="*/ 175 w 175"/>
                <a:gd name="T3" fmla="*/ 162 h 207"/>
                <a:gd name="T4" fmla="*/ 161 w 175"/>
                <a:gd name="T5" fmla="*/ 154 h 207"/>
                <a:gd name="T6" fmla="*/ 144 w 175"/>
                <a:gd name="T7" fmla="*/ 143 h 207"/>
                <a:gd name="T8" fmla="*/ 124 w 175"/>
                <a:gd name="T9" fmla="*/ 128 h 207"/>
                <a:gd name="T10" fmla="*/ 100 w 175"/>
                <a:gd name="T11" fmla="*/ 106 h 207"/>
                <a:gd name="T12" fmla="*/ 87 w 175"/>
                <a:gd name="T13" fmla="*/ 93 h 207"/>
                <a:gd name="T14" fmla="*/ 74 w 175"/>
                <a:gd name="T15" fmla="*/ 79 h 207"/>
                <a:gd name="T16" fmla="*/ 60 w 175"/>
                <a:gd name="T17" fmla="*/ 62 h 207"/>
                <a:gd name="T18" fmla="*/ 46 w 175"/>
                <a:gd name="T19" fmla="*/ 44 h 207"/>
                <a:gd name="T20" fmla="*/ 32 w 175"/>
                <a:gd name="T21" fmla="*/ 25 h 207"/>
                <a:gd name="T22" fmla="*/ 19 w 175"/>
                <a:gd name="T23" fmla="*/ 4 h 207"/>
                <a:gd name="T24" fmla="*/ 19 w 175"/>
                <a:gd name="T25" fmla="*/ 4 h 207"/>
                <a:gd name="T26" fmla="*/ 16 w 175"/>
                <a:gd name="T27" fmla="*/ 2 h 207"/>
                <a:gd name="T28" fmla="*/ 8 w 175"/>
                <a:gd name="T29" fmla="*/ 0 h 207"/>
                <a:gd name="T30" fmla="*/ 5 w 175"/>
                <a:gd name="T31" fmla="*/ 0 h 207"/>
                <a:gd name="T32" fmla="*/ 3 w 175"/>
                <a:gd name="T33" fmla="*/ 3 h 207"/>
                <a:gd name="T34" fmla="*/ 0 w 175"/>
                <a:gd name="T35" fmla="*/ 6 h 207"/>
                <a:gd name="T36" fmla="*/ 0 w 175"/>
                <a:gd name="T37" fmla="*/ 12 h 207"/>
                <a:gd name="T38" fmla="*/ 0 w 175"/>
                <a:gd name="T39" fmla="*/ 12 h 207"/>
                <a:gd name="T40" fmla="*/ 3 w 175"/>
                <a:gd name="T41" fmla="*/ 17 h 207"/>
                <a:gd name="T42" fmla="*/ 8 w 175"/>
                <a:gd name="T43" fmla="*/ 34 h 207"/>
                <a:gd name="T44" fmla="*/ 20 w 175"/>
                <a:gd name="T45" fmla="*/ 56 h 207"/>
                <a:gd name="T46" fmla="*/ 27 w 175"/>
                <a:gd name="T47" fmla="*/ 71 h 207"/>
                <a:gd name="T48" fmla="*/ 37 w 175"/>
                <a:gd name="T49" fmla="*/ 85 h 207"/>
                <a:gd name="T50" fmla="*/ 48 w 175"/>
                <a:gd name="T51" fmla="*/ 102 h 207"/>
                <a:gd name="T52" fmla="*/ 61 w 175"/>
                <a:gd name="T53" fmla="*/ 117 h 207"/>
                <a:gd name="T54" fmla="*/ 75 w 175"/>
                <a:gd name="T55" fmla="*/ 134 h 207"/>
                <a:gd name="T56" fmla="*/ 90 w 175"/>
                <a:gd name="T57" fmla="*/ 149 h 207"/>
                <a:gd name="T58" fmla="*/ 108 w 175"/>
                <a:gd name="T59" fmla="*/ 166 h 207"/>
                <a:gd name="T60" fmla="*/ 129 w 175"/>
                <a:gd name="T61" fmla="*/ 181 h 207"/>
                <a:gd name="T62" fmla="*/ 151 w 175"/>
                <a:gd name="T63" fmla="*/ 195 h 207"/>
                <a:gd name="T64" fmla="*/ 175 w 175"/>
                <a:gd name="T65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207">
                  <a:moveTo>
                    <a:pt x="175" y="162"/>
                  </a:moveTo>
                  <a:lnTo>
                    <a:pt x="175" y="162"/>
                  </a:lnTo>
                  <a:lnTo>
                    <a:pt x="161" y="154"/>
                  </a:lnTo>
                  <a:lnTo>
                    <a:pt x="144" y="143"/>
                  </a:lnTo>
                  <a:lnTo>
                    <a:pt x="124" y="128"/>
                  </a:lnTo>
                  <a:lnTo>
                    <a:pt x="100" y="106"/>
                  </a:lnTo>
                  <a:lnTo>
                    <a:pt x="87" y="93"/>
                  </a:lnTo>
                  <a:lnTo>
                    <a:pt x="74" y="79"/>
                  </a:lnTo>
                  <a:lnTo>
                    <a:pt x="60" y="62"/>
                  </a:lnTo>
                  <a:lnTo>
                    <a:pt x="46" y="44"/>
                  </a:lnTo>
                  <a:lnTo>
                    <a:pt x="32" y="25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6" y="2"/>
                  </a:lnTo>
                  <a:lnTo>
                    <a:pt x="8" y="0"/>
                  </a:lnTo>
                  <a:lnTo>
                    <a:pt x="5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3" y="17"/>
                  </a:lnTo>
                  <a:lnTo>
                    <a:pt x="8" y="34"/>
                  </a:lnTo>
                  <a:lnTo>
                    <a:pt x="20" y="56"/>
                  </a:lnTo>
                  <a:lnTo>
                    <a:pt x="27" y="71"/>
                  </a:lnTo>
                  <a:lnTo>
                    <a:pt x="37" y="85"/>
                  </a:lnTo>
                  <a:lnTo>
                    <a:pt x="48" y="102"/>
                  </a:lnTo>
                  <a:lnTo>
                    <a:pt x="61" y="117"/>
                  </a:lnTo>
                  <a:lnTo>
                    <a:pt x="75" y="134"/>
                  </a:lnTo>
                  <a:lnTo>
                    <a:pt x="90" y="149"/>
                  </a:lnTo>
                  <a:lnTo>
                    <a:pt x="108" y="166"/>
                  </a:lnTo>
                  <a:lnTo>
                    <a:pt x="129" y="181"/>
                  </a:lnTo>
                  <a:lnTo>
                    <a:pt x="151" y="195"/>
                  </a:lnTo>
                  <a:lnTo>
                    <a:pt x="175" y="2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02469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제목 슬라이드">
    <p:bg>
      <p:bgPr>
        <a:solidFill>
          <a:srgbClr val="E2E7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556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0B203A-001B-40EA-B000-C48F776A936A}" type="datetimeFigureOut">
              <a:rPr lang="ko-KR" altLang="en-US" smtClean="0"/>
              <a:t>2017-03-31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E75050-E8E5-4B68-A6C9-D8DF65D11D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6534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2" r:id="rId3"/>
    <p:sldLayoutId id="2147483663" r:id="rId4"/>
    <p:sldLayoutId id="2147483665" r:id="rId5"/>
    <p:sldLayoutId id="2147483664" r:id="rId6"/>
    <p:sldLayoutId id="2147483668" r:id="rId7"/>
    <p:sldLayoutId id="2147483666" r:id="rId8"/>
    <p:sldLayoutId id="2147483667" r:id="rId9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microsoft.com/office/2007/relationships/hdphoto" Target="../media/hdphoto2.wdp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11" Type="http://schemas.openxmlformats.org/officeDocument/2006/relationships/image" Target="../media/image4.jpg"/><Relationship Id="rId5" Type="http://schemas.microsoft.com/office/2007/relationships/hdphoto" Target="../media/hdphoto1.wdp"/><Relationship Id="rId10" Type="http://schemas.openxmlformats.org/officeDocument/2006/relationships/image" Target="../media/image6.png"/><Relationship Id="rId4" Type="http://schemas.openxmlformats.org/officeDocument/2006/relationships/image" Target="../media/image14.png"/><Relationship Id="rId9" Type="http://schemas.microsoft.com/office/2007/relationships/hdphoto" Target="../media/hdphoto3.wdp"/><Relationship Id="rId14" Type="http://schemas.microsoft.com/office/2007/relationships/hdphoto" Target="../media/hdphoto4.wdp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15.png"/><Relationship Id="rId3" Type="http://schemas.openxmlformats.org/officeDocument/2006/relationships/image" Target="../media/image4.jpg"/><Relationship Id="rId7" Type="http://schemas.openxmlformats.org/officeDocument/2006/relationships/image" Target="../media/image17.png"/><Relationship Id="rId12" Type="http://schemas.microsoft.com/office/2007/relationships/hdphoto" Target="../media/hdphoto4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microsoft.com/office/2007/relationships/hdphoto" Target="../media/hdphoto5.wdp"/><Relationship Id="rId11" Type="http://schemas.openxmlformats.org/officeDocument/2006/relationships/image" Target="../media/image18.png"/><Relationship Id="rId5" Type="http://schemas.openxmlformats.org/officeDocument/2006/relationships/image" Target="../media/image20.png"/><Relationship Id="rId10" Type="http://schemas.microsoft.com/office/2007/relationships/hdphoto" Target="../media/hdphoto6.wdp"/><Relationship Id="rId4" Type="http://schemas.openxmlformats.org/officeDocument/2006/relationships/image" Target="../media/image19.png"/><Relationship Id="rId9" Type="http://schemas.openxmlformats.org/officeDocument/2006/relationships/image" Target="../media/image22.png"/><Relationship Id="rId14" Type="http://schemas.microsoft.com/office/2007/relationships/hdphoto" Target="../media/hdphoto2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6.pn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4.jpg"/><Relationship Id="rId9" Type="http://schemas.microsoft.com/office/2007/relationships/diagramDrawing" Target="../diagrams/drawing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g"/><Relationship Id="rId5" Type="http://schemas.openxmlformats.org/officeDocument/2006/relationships/image" Target="../media/image6.png"/><Relationship Id="rId4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4.jpg"/><Relationship Id="rId7" Type="http://schemas.openxmlformats.org/officeDocument/2006/relationships/image" Target="../media/image2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6.pn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0" Type="http://schemas.openxmlformats.org/officeDocument/2006/relationships/image" Target="../media/image37.png"/><Relationship Id="rId4" Type="http://schemas.openxmlformats.org/officeDocument/2006/relationships/image" Target="../media/image4.jpg"/><Relationship Id="rId9" Type="http://schemas.openxmlformats.org/officeDocument/2006/relationships/image" Target="../media/image3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700808"/>
            <a:ext cx="6842057" cy="3600400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0" y="943560"/>
            <a:ext cx="914400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4000" b="1" dirty="0" err="1">
                <a:solidFill>
                  <a:schemeClr val="accent1"/>
                </a:solidFill>
                <a:latin typeface="Baskerville Old Face" panose="02020602080505020303" pitchFamily="18" charset="0"/>
                <a:ea typeface="나눔고딕 Bold" pitchFamily="50" charset="-127"/>
              </a:rPr>
              <a:t>IoT</a:t>
            </a:r>
            <a:r>
              <a:rPr lang="en-US" altLang="ko-KR" sz="4000" b="1" dirty="0">
                <a:solidFill>
                  <a:schemeClr val="accent1"/>
                </a:solidFill>
                <a:latin typeface="Baskerville Old Face" panose="02020602080505020303" pitchFamily="18" charset="0"/>
                <a:ea typeface="나눔고딕 Bold" pitchFamily="50" charset="-127"/>
              </a:rPr>
              <a:t> </a:t>
            </a:r>
            <a:r>
              <a:rPr lang="ko-KR" altLang="en-US" sz="4000" b="1" dirty="0">
                <a:solidFill>
                  <a:schemeClr val="accent1"/>
                </a:solidFill>
                <a:latin typeface="Baskerville Old Face" panose="02020602080505020303" pitchFamily="18" charset="0"/>
                <a:ea typeface="나눔고딕 Bold" pitchFamily="50" charset="-127"/>
              </a:rPr>
              <a:t>기반 지능형 도로 관제 시스템</a:t>
            </a:r>
            <a:endParaRPr lang="en-US" altLang="ko-KR" sz="4000" b="1" dirty="0">
              <a:solidFill>
                <a:schemeClr val="accent1"/>
              </a:solidFill>
              <a:latin typeface="Baskerville Old Face" panose="02020602080505020303" pitchFamily="18" charset="0"/>
              <a:ea typeface="나눔고딕 Bold" pitchFamily="50" charset="-127"/>
            </a:endParaRPr>
          </a:p>
          <a:p>
            <a:pPr algn="ctr"/>
            <a:endParaRPr lang="en-US" altLang="ko-KR" sz="1000" i="1" dirty="0">
              <a:solidFill>
                <a:schemeClr val="tx1">
                  <a:lumMod val="65000"/>
                  <a:lumOff val="35000"/>
                </a:schemeClr>
              </a:solidFill>
              <a:latin typeface="Baskerville Old Face" panose="02020602080505020303" pitchFamily="18" charset="0"/>
              <a:ea typeface="나눔고딕 Bold" pitchFamily="50" charset="-127"/>
            </a:endParaRPr>
          </a:p>
          <a:p>
            <a:pPr algn="r"/>
            <a:r>
              <a:rPr lang="en-US" altLang="ko-KR" i="1" dirty="0">
                <a:solidFill>
                  <a:schemeClr val="tx1">
                    <a:lumMod val="65000"/>
                    <a:lumOff val="35000"/>
                  </a:schemeClr>
                </a:solidFill>
                <a:latin typeface="Baskerville Old Face" panose="02020602080505020303" pitchFamily="18" charset="0"/>
                <a:ea typeface="나눔고딕 Bold" pitchFamily="50" charset="-127"/>
              </a:rPr>
              <a:t>Intelligent road control system based on Internet of Things</a:t>
            </a:r>
            <a:endParaRPr lang="ko-KR" altLang="en-US" i="1" dirty="0">
              <a:solidFill>
                <a:schemeClr val="tx1">
                  <a:lumMod val="65000"/>
                  <a:lumOff val="35000"/>
                </a:schemeClr>
              </a:solidFill>
              <a:latin typeface="Baskerville Old Face" panose="02020602080505020303" pitchFamily="18" charset="0"/>
              <a:ea typeface="나눔고딕 Bold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068008" y="5229200"/>
            <a:ext cx="460844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지도 교수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: 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Prof. 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김영곤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 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pPr algn="r"/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컴퓨터공학과 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2014150047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 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김태경</a:t>
            </a:r>
          </a:p>
          <a:p>
            <a:pPr algn="r"/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소프트웨어공학과 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2014156017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 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박주호</a:t>
            </a: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pPr algn="r"/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소프트웨어공학과 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2014156029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 </a:t>
            </a:r>
            <a:r>
              <a:rPr lang="ko-KR" alt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엄희상</a:t>
            </a: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37727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cdn1.iconfinder.com/data/icons/roads-line-1/48/30-51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856" y="2042310"/>
            <a:ext cx="5225192" cy="4733570"/>
          </a:xfrm>
          <a:prstGeom prst="rect">
            <a:avLst/>
          </a:prstGeom>
          <a:noFill/>
          <a:scene3d>
            <a:camera prst="perspectiveRelaxed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>
                        <a14:foregroundMark x1="13830" y1="9615" x2="17553" y2="13141"/>
                        <a14:foregroundMark x1="14362" y1="28205" x2="18617" y2="32372"/>
                        <a14:foregroundMark x1="14362" y1="44872" x2="15426" y2="49038"/>
                        <a14:foregroundMark x1="51064" y1="74679" x2="51064" y2="85256"/>
                        <a14:foregroundMark x1="84043" y1="45833" x2="82447" y2="50000"/>
                        <a14:foregroundMark x1="84043" y1="29167" x2="81383" y2="33013"/>
                        <a14:foregroundMark x1="87766" y1="9295" x2="84043" y2="12500"/>
                        <a14:foregroundMark x1="57979" y1="18269" x2="41489" y2="8654"/>
                        <a14:foregroundMark x1="50000" y1="27244" x2="43617" y2="36218"/>
                        <a14:foregroundMark x1="41489" y1="49038" x2="60106" y2="55128"/>
                        <a14:foregroundMark x1="53191" y1="36218" x2="31915" y2="2596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249409" y="4971458"/>
            <a:ext cx="645182" cy="1070728"/>
          </a:xfrm>
          <a:prstGeom prst="rect">
            <a:avLst/>
          </a:prstGeom>
        </p:spPr>
      </p:pic>
      <p:sp>
        <p:nvSpPr>
          <p:cNvPr id="60" name="TextBox 59"/>
          <p:cNvSpPr txBox="1"/>
          <p:nvPr/>
        </p:nvSpPr>
        <p:spPr>
          <a:xfrm>
            <a:off x="4869696" y="5587308"/>
            <a:ext cx="20720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다음 신호의</a:t>
            </a:r>
            <a:endParaRPr lang="en-US" altLang="ko-KR" dirty="0" smtClean="0"/>
          </a:p>
          <a:p>
            <a:r>
              <a:rPr lang="ko-KR" altLang="en-US" dirty="0" smtClean="0"/>
              <a:t>시간 및 순서 통제</a:t>
            </a:r>
            <a:endParaRPr lang="ko-KR" altLang="en-US" dirty="0"/>
          </a:p>
        </p:txBody>
      </p:sp>
      <p:grpSp>
        <p:nvGrpSpPr>
          <p:cNvPr id="14" name="그룹 13"/>
          <p:cNvGrpSpPr/>
          <p:nvPr/>
        </p:nvGrpSpPr>
        <p:grpSpPr>
          <a:xfrm>
            <a:off x="7426173" y="4077072"/>
            <a:ext cx="1585940" cy="2619108"/>
            <a:chOff x="7409823" y="2569051"/>
            <a:chExt cx="1585940" cy="2619108"/>
          </a:xfrm>
        </p:grpSpPr>
        <p:grpSp>
          <p:nvGrpSpPr>
            <p:cNvPr id="9" name="그룹 8"/>
            <p:cNvGrpSpPr/>
            <p:nvPr/>
          </p:nvGrpSpPr>
          <p:grpSpPr>
            <a:xfrm>
              <a:off x="7639144" y="2569051"/>
              <a:ext cx="1127299" cy="1302397"/>
              <a:chOff x="3365512" y="2080672"/>
              <a:chExt cx="1127299" cy="1302397"/>
            </a:xfrm>
          </p:grpSpPr>
          <p:pic>
            <p:nvPicPr>
              <p:cNvPr id="18" name="그림 17"/>
              <p:cNvPicPr>
                <a:picLocks noChangeAspect="1"/>
              </p:cNvPicPr>
              <p:nvPr/>
            </p:nvPicPr>
            <p:blipFill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ackgroundRemoval t="0" b="100000" l="0" r="94118">
                            <a14:foregroundMark x1="76471" y1="78049" x2="16471" y2="78049"/>
                            <a14:foregroundMark x1="16471" y1="78049" x2="20000" y2="17073"/>
                            <a14:foregroundMark x1="20000" y1="17073" x2="82353" y2="18293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413657" y="2080672"/>
                <a:ext cx="1031009" cy="994620"/>
              </a:xfrm>
              <a:prstGeom prst="rect">
                <a:avLst/>
              </a:prstGeom>
            </p:spPr>
          </p:pic>
          <p:sp>
            <p:nvSpPr>
              <p:cNvPr id="47" name="TextBox 46"/>
              <p:cNvSpPr txBox="1"/>
              <p:nvPr/>
            </p:nvSpPr>
            <p:spPr>
              <a:xfrm>
                <a:off x="3365512" y="3075292"/>
                <a:ext cx="112729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 smtClean="0"/>
                  <a:t>Web</a:t>
                </a:r>
                <a:r>
                  <a:rPr lang="ko-KR" altLang="en-US" sz="1400" dirty="0" smtClean="0"/>
                  <a:t>서버</a:t>
                </a:r>
                <a:endParaRPr lang="ko-KR" altLang="en-US" sz="1400" dirty="0"/>
              </a:p>
            </p:txBody>
          </p:sp>
        </p:grpSp>
        <p:grpSp>
          <p:nvGrpSpPr>
            <p:cNvPr id="7" name="그룹 6"/>
            <p:cNvGrpSpPr/>
            <p:nvPr/>
          </p:nvGrpSpPr>
          <p:grpSpPr>
            <a:xfrm>
              <a:off x="7409823" y="3903041"/>
              <a:ext cx="1585940" cy="1285118"/>
              <a:chOff x="3097638" y="4035835"/>
              <a:chExt cx="1585940" cy="1285118"/>
            </a:xfrm>
          </p:grpSpPr>
          <p:pic>
            <p:nvPicPr>
              <p:cNvPr id="6" name="그림 5"/>
              <p:cNvPicPr>
                <a:picLocks noChangeAspect="1"/>
              </p:cNvPicPr>
              <p:nvPr/>
            </p:nvPicPr>
            <p:blipFill>
              <a:blip r:embed="rId8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ackgroundRemoval t="5063" b="100000" l="5556" r="94444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321657" y="4035835"/>
                <a:ext cx="1137902" cy="998825"/>
              </a:xfrm>
              <a:prstGeom prst="rect">
                <a:avLst/>
              </a:prstGeom>
            </p:spPr>
          </p:pic>
          <p:sp>
            <p:nvSpPr>
              <p:cNvPr id="62" name="TextBox 61"/>
              <p:cNvSpPr txBox="1"/>
              <p:nvPr/>
            </p:nvSpPr>
            <p:spPr>
              <a:xfrm>
                <a:off x="3097638" y="5013176"/>
                <a:ext cx="158594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 smtClean="0"/>
                  <a:t>DB</a:t>
                </a:r>
                <a:endParaRPr lang="ko-KR" altLang="en-US" sz="1400" dirty="0"/>
              </a:p>
            </p:txBody>
          </p:sp>
        </p:grpSp>
      </p:grpSp>
      <p:sp>
        <p:nvSpPr>
          <p:cNvPr id="77" name="TextBox 76"/>
          <p:cNvSpPr txBox="1"/>
          <p:nvPr/>
        </p:nvSpPr>
        <p:spPr>
          <a:xfrm>
            <a:off x="1572908" y="2555612"/>
            <a:ext cx="2213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도로 교통 정보제공</a:t>
            </a:r>
            <a:endParaRPr lang="ko-KR" alt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3468018" y="2070362"/>
            <a:ext cx="1502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데이터 전송</a:t>
            </a:r>
            <a:endParaRPr lang="ko-KR" altLang="en-US" dirty="0"/>
          </a:p>
        </p:txBody>
      </p:sp>
      <p:grpSp>
        <p:nvGrpSpPr>
          <p:cNvPr id="89" name="그룹 88"/>
          <p:cNvGrpSpPr/>
          <p:nvPr/>
        </p:nvGrpSpPr>
        <p:grpSpPr>
          <a:xfrm>
            <a:off x="0" y="436954"/>
            <a:ext cx="9144000" cy="821478"/>
            <a:chOff x="0" y="436954"/>
            <a:chExt cx="9144000" cy="821478"/>
          </a:xfrm>
        </p:grpSpPr>
        <p:grpSp>
          <p:nvGrpSpPr>
            <p:cNvPr id="90" name="그룹 89"/>
            <p:cNvGrpSpPr/>
            <p:nvPr/>
          </p:nvGrpSpPr>
          <p:grpSpPr>
            <a:xfrm>
              <a:off x="611560" y="436954"/>
              <a:ext cx="1599647" cy="741326"/>
              <a:chOff x="1882409" y="73602"/>
              <a:chExt cx="1599647" cy="741326"/>
            </a:xfrm>
          </p:grpSpPr>
          <p:grpSp>
            <p:nvGrpSpPr>
              <p:cNvPr id="93" name="그룹 92"/>
              <p:cNvGrpSpPr/>
              <p:nvPr/>
            </p:nvGrpSpPr>
            <p:grpSpPr>
              <a:xfrm flipH="1">
                <a:off x="2740173" y="476746"/>
                <a:ext cx="741883" cy="338182"/>
                <a:chOff x="2921000" y="3800475"/>
                <a:chExt cx="909638" cy="425451"/>
              </a:xfrm>
            </p:grpSpPr>
            <p:sp>
              <p:nvSpPr>
                <p:cNvPr id="97" name="Freeform 28"/>
                <p:cNvSpPr>
                  <a:spLocks/>
                </p:cNvSpPr>
                <p:nvPr userDrawn="1"/>
              </p:nvSpPr>
              <p:spPr bwMode="auto">
                <a:xfrm>
                  <a:off x="2927350" y="3800475"/>
                  <a:ext cx="903288" cy="306388"/>
                </a:xfrm>
                <a:custGeom>
                  <a:avLst/>
                  <a:gdLst>
                    <a:gd name="T0" fmla="*/ 1 w 1706"/>
                    <a:gd name="T1" fmla="*/ 535 h 579"/>
                    <a:gd name="T2" fmla="*/ 3 w 1706"/>
                    <a:gd name="T3" fmla="*/ 501 h 579"/>
                    <a:gd name="T4" fmla="*/ 8 w 1706"/>
                    <a:gd name="T5" fmla="*/ 471 h 579"/>
                    <a:gd name="T6" fmla="*/ 15 w 1706"/>
                    <a:gd name="T7" fmla="*/ 444 h 579"/>
                    <a:gd name="T8" fmla="*/ 25 w 1706"/>
                    <a:gd name="T9" fmla="*/ 422 h 579"/>
                    <a:gd name="T10" fmla="*/ 37 w 1706"/>
                    <a:gd name="T11" fmla="*/ 402 h 579"/>
                    <a:gd name="T12" fmla="*/ 50 w 1706"/>
                    <a:gd name="T13" fmla="*/ 385 h 579"/>
                    <a:gd name="T14" fmla="*/ 78 w 1706"/>
                    <a:gd name="T15" fmla="*/ 360 h 579"/>
                    <a:gd name="T16" fmla="*/ 106 w 1706"/>
                    <a:gd name="T17" fmla="*/ 344 h 579"/>
                    <a:gd name="T18" fmla="*/ 130 w 1706"/>
                    <a:gd name="T19" fmla="*/ 335 h 579"/>
                    <a:gd name="T20" fmla="*/ 154 w 1706"/>
                    <a:gd name="T21" fmla="*/ 330 h 579"/>
                    <a:gd name="T22" fmla="*/ 310 w 1706"/>
                    <a:gd name="T23" fmla="*/ 306 h 579"/>
                    <a:gd name="T24" fmla="*/ 339 w 1706"/>
                    <a:gd name="T25" fmla="*/ 276 h 579"/>
                    <a:gd name="T26" fmla="*/ 376 w 1706"/>
                    <a:gd name="T27" fmla="*/ 244 h 579"/>
                    <a:gd name="T28" fmla="*/ 425 w 1706"/>
                    <a:gd name="T29" fmla="*/ 203 h 579"/>
                    <a:gd name="T30" fmla="*/ 490 w 1706"/>
                    <a:gd name="T31" fmla="*/ 158 h 579"/>
                    <a:gd name="T32" fmla="*/ 568 w 1706"/>
                    <a:gd name="T33" fmla="*/ 109 h 579"/>
                    <a:gd name="T34" fmla="*/ 659 w 1706"/>
                    <a:gd name="T35" fmla="*/ 63 h 579"/>
                    <a:gd name="T36" fmla="*/ 737 w 1706"/>
                    <a:gd name="T37" fmla="*/ 29 h 579"/>
                    <a:gd name="T38" fmla="*/ 765 w 1706"/>
                    <a:gd name="T39" fmla="*/ 20 h 579"/>
                    <a:gd name="T40" fmla="*/ 791 w 1706"/>
                    <a:gd name="T41" fmla="*/ 12 h 579"/>
                    <a:gd name="T42" fmla="*/ 835 w 1706"/>
                    <a:gd name="T43" fmla="*/ 5 h 579"/>
                    <a:gd name="T44" fmla="*/ 898 w 1706"/>
                    <a:gd name="T45" fmla="*/ 0 h 579"/>
                    <a:gd name="T46" fmla="*/ 1431 w 1706"/>
                    <a:gd name="T47" fmla="*/ 0 h 579"/>
                    <a:gd name="T48" fmla="*/ 1443 w 1706"/>
                    <a:gd name="T49" fmla="*/ 5 h 579"/>
                    <a:gd name="T50" fmla="*/ 1475 w 1706"/>
                    <a:gd name="T51" fmla="*/ 17 h 579"/>
                    <a:gd name="T52" fmla="*/ 1504 w 1706"/>
                    <a:gd name="T53" fmla="*/ 35 h 579"/>
                    <a:gd name="T54" fmla="*/ 1524 w 1706"/>
                    <a:gd name="T55" fmla="*/ 51 h 579"/>
                    <a:gd name="T56" fmla="*/ 1544 w 1706"/>
                    <a:gd name="T57" fmla="*/ 73 h 579"/>
                    <a:gd name="T58" fmla="*/ 1682 w 1706"/>
                    <a:gd name="T59" fmla="*/ 322 h 579"/>
                    <a:gd name="T60" fmla="*/ 1687 w 1706"/>
                    <a:gd name="T61" fmla="*/ 329 h 579"/>
                    <a:gd name="T62" fmla="*/ 1694 w 1706"/>
                    <a:gd name="T63" fmla="*/ 348 h 579"/>
                    <a:gd name="T64" fmla="*/ 1703 w 1706"/>
                    <a:gd name="T65" fmla="*/ 380 h 579"/>
                    <a:gd name="T66" fmla="*/ 1706 w 1706"/>
                    <a:gd name="T67" fmla="*/ 420 h 579"/>
                    <a:gd name="T68" fmla="*/ 0 w 1706"/>
                    <a:gd name="T69" fmla="*/ 579 h 5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1706" h="579">
                      <a:moveTo>
                        <a:pt x="1" y="535"/>
                      </a:moveTo>
                      <a:lnTo>
                        <a:pt x="1" y="535"/>
                      </a:lnTo>
                      <a:lnTo>
                        <a:pt x="2" y="517"/>
                      </a:lnTo>
                      <a:lnTo>
                        <a:pt x="3" y="501"/>
                      </a:lnTo>
                      <a:lnTo>
                        <a:pt x="5" y="485"/>
                      </a:lnTo>
                      <a:lnTo>
                        <a:pt x="8" y="471"/>
                      </a:lnTo>
                      <a:lnTo>
                        <a:pt x="12" y="457"/>
                      </a:lnTo>
                      <a:lnTo>
                        <a:pt x="15" y="444"/>
                      </a:lnTo>
                      <a:lnTo>
                        <a:pt x="20" y="432"/>
                      </a:lnTo>
                      <a:lnTo>
                        <a:pt x="25" y="422"/>
                      </a:lnTo>
                      <a:lnTo>
                        <a:pt x="31" y="412"/>
                      </a:lnTo>
                      <a:lnTo>
                        <a:pt x="37" y="402"/>
                      </a:lnTo>
                      <a:lnTo>
                        <a:pt x="43" y="394"/>
                      </a:lnTo>
                      <a:lnTo>
                        <a:pt x="50" y="385"/>
                      </a:lnTo>
                      <a:lnTo>
                        <a:pt x="64" y="372"/>
                      </a:lnTo>
                      <a:lnTo>
                        <a:pt x="78" y="360"/>
                      </a:lnTo>
                      <a:lnTo>
                        <a:pt x="92" y="352"/>
                      </a:lnTo>
                      <a:lnTo>
                        <a:pt x="106" y="344"/>
                      </a:lnTo>
                      <a:lnTo>
                        <a:pt x="118" y="339"/>
                      </a:lnTo>
                      <a:lnTo>
                        <a:pt x="130" y="335"/>
                      </a:lnTo>
                      <a:lnTo>
                        <a:pt x="148" y="331"/>
                      </a:lnTo>
                      <a:lnTo>
                        <a:pt x="154" y="330"/>
                      </a:lnTo>
                      <a:lnTo>
                        <a:pt x="310" y="306"/>
                      </a:lnTo>
                      <a:lnTo>
                        <a:pt x="310" y="306"/>
                      </a:lnTo>
                      <a:lnTo>
                        <a:pt x="318" y="298"/>
                      </a:lnTo>
                      <a:lnTo>
                        <a:pt x="339" y="276"/>
                      </a:lnTo>
                      <a:lnTo>
                        <a:pt x="355" y="261"/>
                      </a:lnTo>
                      <a:lnTo>
                        <a:pt x="376" y="244"/>
                      </a:lnTo>
                      <a:lnTo>
                        <a:pt x="399" y="224"/>
                      </a:lnTo>
                      <a:lnTo>
                        <a:pt x="425" y="203"/>
                      </a:lnTo>
                      <a:lnTo>
                        <a:pt x="456" y="180"/>
                      </a:lnTo>
                      <a:lnTo>
                        <a:pt x="490" y="158"/>
                      </a:lnTo>
                      <a:lnTo>
                        <a:pt x="527" y="134"/>
                      </a:lnTo>
                      <a:lnTo>
                        <a:pt x="568" y="109"/>
                      </a:lnTo>
                      <a:lnTo>
                        <a:pt x="612" y="85"/>
                      </a:lnTo>
                      <a:lnTo>
                        <a:pt x="659" y="63"/>
                      </a:lnTo>
                      <a:lnTo>
                        <a:pt x="710" y="40"/>
                      </a:lnTo>
                      <a:lnTo>
                        <a:pt x="737" y="29"/>
                      </a:lnTo>
                      <a:lnTo>
                        <a:pt x="765" y="20"/>
                      </a:lnTo>
                      <a:lnTo>
                        <a:pt x="765" y="20"/>
                      </a:lnTo>
                      <a:lnTo>
                        <a:pt x="777" y="15"/>
                      </a:lnTo>
                      <a:lnTo>
                        <a:pt x="791" y="12"/>
                      </a:lnTo>
                      <a:lnTo>
                        <a:pt x="810" y="8"/>
                      </a:lnTo>
                      <a:lnTo>
                        <a:pt x="835" y="5"/>
                      </a:lnTo>
                      <a:lnTo>
                        <a:pt x="865" y="1"/>
                      </a:lnTo>
                      <a:lnTo>
                        <a:pt x="898" y="0"/>
                      </a:lnTo>
                      <a:lnTo>
                        <a:pt x="937" y="0"/>
                      </a:lnTo>
                      <a:lnTo>
                        <a:pt x="1431" y="0"/>
                      </a:lnTo>
                      <a:lnTo>
                        <a:pt x="1431" y="0"/>
                      </a:lnTo>
                      <a:lnTo>
                        <a:pt x="1443" y="5"/>
                      </a:lnTo>
                      <a:lnTo>
                        <a:pt x="1457" y="9"/>
                      </a:lnTo>
                      <a:lnTo>
                        <a:pt x="1475" y="17"/>
                      </a:lnTo>
                      <a:lnTo>
                        <a:pt x="1493" y="27"/>
                      </a:lnTo>
                      <a:lnTo>
                        <a:pt x="1504" y="35"/>
                      </a:lnTo>
                      <a:lnTo>
                        <a:pt x="1513" y="42"/>
                      </a:lnTo>
                      <a:lnTo>
                        <a:pt x="1524" y="51"/>
                      </a:lnTo>
                      <a:lnTo>
                        <a:pt x="1534" y="61"/>
                      </a:lnTo>
                      <a:lnTo>
                        <a:pt x="1544" y="73"/>
                      </a:lnTo>
                      <a:lnTo>
                        <a:pt x="1552" y="84"/>
                      </a:lnTo>
                      <a:lnTo>
                        <a:pt x="1682" y="322"/>
                      </a:lnTo>
                      <a:lnTo>
                        <a:pt x="1682" y="322"/>
                      </a:lnTo>
                      <a:lnTo>
                        <a:pt x="1687" y="329"/>
                      </a:lnTo>
                      <a:lnTo>
                        <a:pt x="1690" y="338"/>
                      </a:lnTo>
                      <a:lnTo>
                        <a:pt x="1694" y="348"/>
                      </a:lnTo>
                      <a:lnTo>
                        <a:pt x="1699" y="363"/>
                      </a:lnTo>
                      <a:lnTo>
                        <a:pt x="1703" y="380"/>
                      </a:lnTo>
                      <a:lnTo>
                        <a:pt x="1705" y="399"/>
                      </a:lnTo>
                      <a:lnTo>
                        <a:pt x="1706" y="420"/>
                      </a:lnTo>
                      <a:lnTo>
                        <a:pt x="1706" y="579"/>
                      </a:lnTo>
                      <a:lnTo>
                        <a:pt x="0" y="579"/>
                      </a:lnTo>
                      <a:lnTo>
                        <a:pt x="1" y="535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98" name="Freeform 29"/>
                <p:cNvSpPr>
                  <a:spLocks/>
                </p:cNvSpPr>
                <p:nvPr userDrawn="1"/>
              </p:nvSpPr>
              <p:spPr bwMode="auto">
                <a:xfrm>
                  <a:off x="3171825" y="3841750"/>
                  <a:ext cx="285750" cy="117475"/>
                </a:xfrm>
                <a:custGeom>
                  <a:avLst/>
                  <a:gdLst>
                    <a:gd name="T0" fmla="*/ 424 w 541"/>
                    <a:gd name="T1" fmla="*/ 0 h 224"/>
                    <a:gd name="T2" fmla="*/ 424 w 541"/>
                    <a:gd name="T3" fmla="*/ 0 h 224"/>
                    <a:gd name="T4" fmla="*/ 388 w 541"/>
                    <a:gd name="T5" fmla="*/ 4 h 224"/>
                    <a:gd name="T6" fmla="*/ 359 w 541"/>
                    <a:gd name="T7" fmla="*/ 8 h 224"/>
                    <a:gd name="T8" fmla="*/ 331 w 541"/>
                    <a:gd name="T9" fmla="*/ 14 h 224"/>
                    <a:gd name="T10" fmla="*/ 331 w 541"/>
                    <a:gd name="T11" fmla="*/ 14 h 224"/>
                    <a:gd name="T12" fmla="*/ 288 w 541"/>
                    <a:gd name="T13" fmla="*/ 32 h 224"/>
                    <a:gd name="T14" fmla="*/ 248 w 541"/>
                    <a:gd name="T15" fmla="*/ 50 h 224"/>
                    <a:gd name="T16" fmla="*/ 211 w 541"/>
                    <a:gd name="T17" fmla="*/ 69 h 224"/>
                    <a:gd name="T18" fmla="*/ 178 w 541"/>
                    <a:gd name="T19" fmla="*/ 87 h 224"/>
                    <a:gd name="T20" fmla="*/ 147 w 541"/>
                    <a:gd name="T21" fmla="*/ 105 h 224"/>
                    <a:gd name="T22" fmla="*/ 120 w 541"/>
                    <a:gd name="T23" fmla="*/ 123 h 224"/>
                    <a:gd name="T24" fmla="*/ 96 w 541"/>
                    <a:gd name="T25" fmla="*/ 140 h 224"/>
                    <a:gd name="T26" fmla="*/ 74 w 541"/>
                    <a:gd name="T27" fmla="*/ 155 h 224"/>
                    <a:gd name="T28" fmla="*/ 56 w 541"/>
                    <a:gd name="T29" fmla="*/ 170 h 224"/>
                    <a:gd name="T30" fmla="*/ 41 w 541"/>
                    <a:gd name="T31" fmla="*/ 183 h 224"/>
                    <a:gd name="T32" fmla="*/ 18 w 541"/>
                    <a:gd name="T33" fmla="*/ 204 h 224"/>
                    <a:gd name="T34" fmla="*/ 4 w 541"/>
                    <a:gd name="T35" fmla="*/ 218 h 224"/>
                    <a:gd name="T36" fmla="*/ 0 w 541"/>
                    <a:gd name="T37" fmla="*/ 224 h 224"/>
                    <a:gd name="T38" fmla="*/ 541 w 541"/>
                    <a:gd name="T39" fmla="*/ 224 h 224"/>
                    <a:gd name="T40" fmla="*/ 541 w 541"/>
                    <a:gd name="T41" fmla="*/ 0 h 224"/>
                    <a:gd name="T42" fmla="*/ 424 w 541"/>
                    <a:gd name="T43" fmla="*/ 0 h 2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541" h="224">
                      <a:moveTo>
                        <a:pt x="424" y="0"/>
                      </a:moveTo>
                      <a:lnTo>
                        <a:pt x="424" y="0"/>
                      </a:lnTo>
                      <a:lnTo>
                        <a:pt x="388" y="4"/>
                      </a:lnTo>
                      <a:lnTo>
                        <a:pt x="359" y="8"/>
                      </a:lnTo>
                      <a:lnTo>
                        <a:pt x="331" y="14"/>
                      </a:lnTo>
                      <a:lnTo>
                        <a:pt x="331" y="14"/>
                      </a:lnTo>
                      <a:lnTo>
                        <a:pt x="288" y="32"/>
                      </a:lnTo>
                      <a:lnTo>
                        <a:pt x="248" y="50"/>
                      </a:lnTo>
                      <a:lnTo>
                        <a:pt x="211" y="69"/>
                      </a:lnTo>
                      <a:lnTo>
                        <a:pt x="178" y="87"/>
                      </a:lnTo>
                      <a:lnTo>
                        <a:pt x="147" y="105"/>
                      </a:lnTo>
                      <a:lnTo>
                        <a:pt x="120" y="123"/>
                      </a:lnTo>
                      <a:lnTo>
                        <a:pt x="96" y="140"/>
                      </a:lnTo>
                      <a:lnTo>
                        <a:pt x="74" y="155"/>
                      </a:lnTo>
                      <a:lnTo>
                        <a:pt x="56" y="170"/>
                      </a:lnTo>
                      <a:lnTo>
                        <a:pt x="41" y="183"/>
                      </a:lnTo>
                      <a:lnTo>
                        <a:pt x="18" y="204"/>
                      </a:lnTo>
                      <a:lnTo>
                        <a:pt x="4" y="218"/>
                      </a:lnTo>
                      <a:lnTo>
                        <a:pt x="0" y="224"/>
                      </a:lnTo>
                      <a:lnTo>
                        <a:pt x="541" y="224"/>
                      </a:lnTo>
                      <a:lnTo>
                        <a:pt x="541" y="0"/>
                      </a:lnTo>
                      <a:lnTo>
                        <a:pt x="42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99" name="Freeform 30"/>
                <p:cNvSpPr>
                  <a:spLocks/>
                </p:cNvSpPr>
                <p:nvPr userDrawn="1"/>
              </p:nvSpPr>
              <p:spPr bwMode="auto">
                <a:xfrm>
                  <a:off x="3511550" y="3841750"/>
                  <a:ext cx="244475" cy="117475"/>
                </a:xfrm>
                <a:custGeom>
                  <a:avLst/>
                  <a:gdLst>
                    <a:gd name="T0" fmla="*/ 461 w 461"/>
                    <a:gd name="T1" fmla="*/ 224 h 224"/>
                    <a:gd name="T2" fmla="*/ 461 w 461"/>
                    <a:gd name="T3" fmla="*/ 224 h 224"/>
                    <a:gd name="T4" fmla="*/ 445 w 461"/>
                    <a:gd name="T5" fmla="*/ 188 h 224"/>
                    <a:gd name="T6" fmla="*/ 430 w 461"/>
                    <a:gd name="T7" fmla="*/ 157 h 224"/>
                    <a:gd name="T8" fmla="*/ 416 w 461"/>
                    <a:gd name="T9" fmla="*/ 130 h 224"/>
                    <a:gd name="T10" fmla="*/ 403 w 461"/>
                    <a:gd name="T11" fmla="*/ 105 h 224"/>
                    <a:gd name="T12" fmla="*/ 379 w 461"/>
                    <a:gd name="T13" fmla="*/ 67 h 224"/>
                    <a:gd name="T14" fmla="*/ 360 w 461"/>
                    <a:gd name="T15" fmla="*/ 37 h 224"/>
                    <a:gd name="T16" fmla="*/ 346 w 461"/>
                    <a:gd name="T17" fmla="*/ 19 h 224"/>
                    <a:gd name="T18" fmla="*/ 335 w 461"/>
                    <a:gd name="T19" fmla="*/ 7 h 224"/>
                    <a:gd name="T20" fmla="*/ 329 w 461"/>
                    <a:gd name="T21" fmla="*/ 1 h 224"/>
                    <a:gd name="T22" fmla="*/ 326 w 461"/>
                    <a:gd name="T23" fmla="*/ 0 h 224"/>
                    <a:gd name="T24" fmla="*/ 0 w 461"/>
                    <a:gd name="T25" fmla="*/ 0 h 224"/>
                    <a:gd name="T26" fmla="*/ 0 w 461"/>
                    <a:gd name="T27" fmla="*/ 224 h 224"/>
                    <a:gd name="T28" fmla="*/ 461 w 461"/>
                    <a:gd name="T29" fmla="*/ 224 h 2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461" h="224">
                      <a:moveTo>
                        <a:pt x="461" y="224"/>
                      </a:moveTo>
                      <a:lnTo>
                        <a:pt x="461" y="224"/>
                      </a:lnTo>
                      <a:lnTo>
                        <a:pt x="445" y="188"/>
                      </a:lnTo>
                      <a:lnTo>
                        <a:pt x="430" y="157"/>
                      </a:lnTo>
                      <a:lnTo>
                        <a:pt x="416" y="130"/>
                      </a:lnTo>
                      <a:lnTo>
                        <a:pt x="403" y="105"/>
                      </a:lnTo>
                      <a:lnTo>
                        <a:pt x="379" y="67"/>
                      </a:lnTo>
                      <a:lnTo>
                        <a:pt x="360" y="37"/>
                      </a:lnTo>
                      <a:lnTo>
                        <a:pt x="346" y="19"/>
                      </a:lnTo>
                      <a:lnTo>
                        <a:pt x="335" y="7"/>
                      </a:lnTo>
                      <a:lnTo>
                        <a:pt x="329" y="1"/>
                      </a:lnTo>
                      <a:lnTo>
                        <a:pt x="326" y="0"/>
                      </a:lnTo>
                      <a:lnTo>
                        <a:pt x="0" y="0"/>
                      </a:lnTo>
                      <a:lnTo>
                        <a:pt x="0" y="224"/>
                      </a:lnTo>
                      <a:lnTo>
                        <a:pt x="461" y="22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00" name="Freeform 31"/>
                <p:cNvSpPr>
                  <a:spLocks/>
                </p:cNvSpPr>
                <p:nvPr userDrawn="1"/>
              </p:nvSpPr>
              <p:spPr bwMode="auto">
                <a:xfrm>
                  <a:off x="2922588" y="4014788"/>
                  <a:ext cx="39688" cy="87313"/>
                </a:xfrm>
                <a:custGeom>
                  <a:avLst/>
                  <a:gdLst>
                    <a:gd name="T0" fmla="*/ 1 w 76"/>
                    <a:gd name="T1" fmla="*/ 164 h 164"/>
                    <a:gd name="T2" fmla="*/ 1 w 76"/>
                    <a:gd name="T3" fmla="*/ 164 h 164"/>
                    <a:gd name="T4" fmla="*/ 0 w 76"/>
                    <a:gd name="T5" fmla="*/ 147 h 164"/>
                    <a:gd name="T6" fmla="*/ 0 w 76"/>
                    <a:gd name="T7" fmla="*/ 129 h 164"/>
                    <a:gd name="T8" fmla="*/ 2 w 76"/>
                    <a:gd name="T9" fmla="*/ 105 h 164"/>
                    <a:gd name="T10" fmla="*/ 5 w 76"/>
                    <a:gd name="T11" fmla="*/ 93 h 164"/>
                    <a:gd name="T12" fmla="*/ 7 w 76"/>
                    <a:gd name="T13" fmla="*/ 79 h 164"/>
                    <a:gd name="T14" fmla="*/ 10 w 76"/>
                    <a:gd name="T15" fmla="*/ 66 h 164"/>
                    <a:gd name="T16" fmla="*/ 14 w 76"/>
                    <a:gd name="T17" fmla="*/ 53 h 164"/>
                    <a:gd name="T18" fmla="*/ 20 w 76"/>
                    <a:gd name="T19" fmla="*/ 39 h 164"/>
                    <a:gd name="T20" fmla="*/ 27 w 76"/>
                    <a:gd name="T21" fmla="*/ 27 h 164"/>
                    <a:gd name="T22" fmla="*/ 35 w 76"/>
                    <a:gd name="T23" fmla="*/ 14 h 164"/>
                    <a:gd name="T24" fmla="*/ 44 w 76"/>
                    <a:gd name="T25" fmla="*/ 4 h 164"/>
                    <a:gd name="T26" fmla="*/ 44 w 76"/>
                    <a:gd name="T27" fmla="*/ 4 h 164"/>
                    <a:gd name="T28" fmla="*/ 50 w 76"/>
                    <a:gd name="T29" fmla="*/ 1 h 164"/>
                    <a:gd name="T30" fmla="*/ 54 w 76"/>
                    <a:gd name="T31" fmla="*/ 1 h 164"/>
                    <a:gd name="T32" fmla="*/ 61 w 76"/>
                    <a:gd name="T33" fmla="*/ 0 h 164"/>
                    <a:gd name="T34" fmla="*/ 66 w 76"/>
                    <a:gd name="T35" fmla="*/ 1 h 164"/>
                    <a:gd name="T36" fmla="*/ 68 w 76"/>
                    <a:gd name="T37" fmla="*/ 4 h 164"/>
                    <a:gd name="T38" fmla="*/ 71 w 76"/>
                    <a:gd name="T39" fmla="*/ 6 h 164"/>
                    <a:gd name="T40" fmla="*/ 74 w 76"/>
                    <a:gd name="T41" fmla="*/ 8 h 164"/>
                    <a:gd name="T42" fmla="*/ 75 w 76"/>
                    <a:gd name="T43" fmla="*/ 11 h 164"/>
                    <a:gd name="T44" fmla="*/ 76 w 76"/>
                    <a:gd name="T45" fmla="*/ 15 h 164"/>
                    <a:gd name="T46" fmla="*/ 76 w 76"/>
                    <a:gd name="T47" fmla="*/ 21 h 164"/>
                    <a:gd name="T48" fmla="*/ 76 w 76"/>
                    <a:gd name="T49" fmla="*/ 21 h 164"/>
                    <a:gd name="T50" fmla="*/ 74 w 76"/>
                    <a:gd name="T51" fmla="*/ 31 h 164"/>
                    <a:gd name="T52" fmla="*/ 68 w 76"/>
                    <a:gd name="T53" fmla="*/ 59 h 164"/>
                    <a:gd name="T54" fmla="*/ 65 w 76"/>
                    <a:gd name="T55" fmla="*/ 78 h 164"/>
                    <a:gd name="T56" fmla="*/ 63 w 76"/>
                    <a:gd name="T57" fmla="*/ 101 h 164"/>
                    <a:gd name="T58" fmla="*/ 61 w 76"/>
                    <a:gd name="T59" fmla="*/ 127 h 164"/>
                    <a:gd name="T60" fmla="*/ 61 w 76"/>
                    <a:gd name="T61" fmla="*/ 157 h 164"/>
                    <a:gd name="T62" fmla="*/ 1 w 76"/>
                    <a:gd name="T63" fmla="*/ 164 h 1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76" h="164">
                      <a:moveTo>
                        <a:pt x="1" y="164"/>
                      </a:moveTo>
                      <a:lnTo>
                        <a:pt x="1" y="164"/>
                      </a:lnTo>
                      <a:lnTo>
                        <a:pt x="0" y="147"/>
                      </a:lnTo>
                      <a:lnTo>
                        <a:pt x="0" y="129"/>
                      </a:lnTo>
                      <a:lnTo>
                        <a:pt x="2" y="105"/>
                      </a:lnTo>
                      <a:lnTo>
                        <a:pt x="5" y="93"/>
                      </a:lnTo>
                      <a:lnTo>
                        <a:pt x="7" y="79"/>
                      </a:lnTo>
                      <a:lnTo>
                        <a:pt x="10" y="66"/>
                      </a:lnTo>
                      <a:lnTo>
                        <a:pt x="14" y="53"/>
                      </a:lnTo>
                      <a:lnTo>
                        <a:pt x="20" y="39"/>
                      </a:lnTo>
                      <a:lnTo>
                        <a:pt x="27" y="27"/>
                      </a:lnTo>
                      <a:lnTo>
                        <a:pt x="35" y="14"/>
                      </a:lnTo>
                      <a:lnTo>
                        <a:pt x="44" y="4"/>
                      </a:lnTo>
                      <a:lnTo>
                        <a:pt x="44" y="4"/>
                      </a:lnTo>
                      <a:lnTo>
                        <a:pt x="50" y="1"/>
                      </a:lnTo>
                      <a:lnTo>
                        <a:pt x="54" y="1"/>
                      </a:lnTo>
                      <a:lnTo>
                        <a:pt x="61" y="0"/>
                      </a:lnTo>
                      <a:lnTo>
                        <a:pt x="66" y="1"/>
                      </a:lnTo>
                      <a:lnTo>
                        <a:pt x="68" y="4"/>
                      </a:lnTo>
                      <a:lnTo>
                        <a:pt x="71" y="6"/>
                      </a:lnTo>
                      <a:lnTo>
                        <a:pt x="74" y="8"/>
                      </a:lnTo>
                      <a:lnTo>
                        <a:pt x="75" y="11"/>
                      </a:lnTo>
                      <a:lnTo>
                        <a:pt x="76" y="15"/>
                      </a:lnTo>
                      <a:lnTo>
                        <a:pt x="76" y="21"/>
                      </a:lnTo>
                      <a:lnTo>
                        <a:pt x="76" y="21"/>
                      </a:lnTo>
                      <a:lnTo>
                        <a:pt x="74" y="31"/>
                      </a:lnTo>
                      <a:lnTo>
                        <a:pt x="68" y="59"/>
                      </a:lnTo>
                      <a:lnTo>
                        <a:pt x="65" y="78"/>
                      </a:lnTo>
                      <a:lnTo>
                        <a:pt x="63" y="101"/>
                      </a:lnTo>
                      <a:lnTo>
                        <a:pt x="61" y="127"/>
                      </a:lnTo>
                      <a:lnTo>
                        <a:pt x="61" y="157"/>
                      </a:lnTo>
                      <a:lnTo>
                        <a:pt x="1" y="164"/>
                      </a:lnTo>
                      <a:close/>
                    </a:path>
                  </a:pathLst>
                </a:custGeom>
                <a:solidFill>
                  <a:srgbClr val="E8F6F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01" name="Freeform 32"/>
                <p:cNvSpPr>
                  <a:spLocks/>
                </p:cNvSpPr>
                <p:nvPr userDrawn="1"/>
              </p:nvSpPr>
              <p:spPr bwMode="auto">
                <a:xfrm>
                  <a:off x="2922588" y="4014788"/>
                  <a:ext cx="39688" cy="87313"/>
                </a:xfrm>
                <a:custGeom>
                  <a:avLst/>
                  <a:gdLst>
                    <a:gd name="T0" fmla="*/ 1 w 76"/>
                    <a:gd name="T1" fmla="*/ 164 h 164"/>
                    <a:gd name="T2" fmla="*/ 1 w 76"/>
                    <a:gd name="T3" fmla="*/ 164 h 164"/>
                    <a:gd name="T4" fmla="*/ 0 w 76"/>
                    <a:gd name="T5" fmla="*/ 147 h 164"/>
                    <a:gd name="T6" fmla="*/ 0 w 76"/>
                    <a:gd name="T7" fmla="*/ 129 h 164"/>
                    <a:gd name="T8" fmla="*/ 2 w 76"/>
                    <a:gd name="T9" fmla="*/ 105 h 164"/>
                    <a:gd name="T10" fmla="*/ 5 w 76"/>
                    <a:gd name="T11" fmla="*/ 93 h 164"/>
                    <a:gd name="T12" fmla="*/ 7 w 76"/>
                    <a:gd name="T13" fmla="*/ 79 h 164"/>
                    <a:gd name="T14" fmla="*/ 10 w 76"/>
                    <a:gd name="T15" fmla="*/ 66 h 164"/>
                    <a:gd name="T16" fmla="*/ 14 w 76"/>
                    <a:gd name="T17" fmla="*/ 53 h 164"/>
                    <a:gd name="T18" fmla="*/ 20 w 76"/>
                    <a:gd name="T19" fmla="*/ 39 h 164"/>
                    <a:gd name="T20" fmla="*/ 27 w 76"/>
                    <a:gd name="T21" fmla="*/ 27 h 164"/>
                    <a:gd name="T22" fmla="*/ 35 w 76"/>
                    <a:gd name="T23" fmla="*/ 14 h 164"/>
                    <a:gd name="T24" fmla="*/ 44 w 76"/>
                    <a:gd name="T25" fmla="*/ 4 h 164"/>
                    <a:gd name="T26" fmla="*/ 44 w 76"/>
                    <a:gd name="T27" fmla="*/ 4 h 164"/>
                    <a:gd name="T28" fmla="*/ 50 w 76"/>
                    <a:gd name="T29" fmla="*/ 1 h 164"/>
                    <a:gd name="T30" fmla="*/ 54 w 76"/>
                    <a:gd name="T31" fmla="*/ 1 h 164"/>
                    <a:gd name="T32" fmla="*/ 61 w 76"/>
                    <a:gd name="T33" fmla="*/ 0 h 164"/>
                    <a:gd name="T34" fmla="*/ 66 w 76"/>
                    <a:gd name="T35" fmla="*/ 1 h 164"/>
                    <a:gd name="T36" fmla="*/ 68 w 76"/>
                    <a:gd name="T37" fmla="*/ 4 h 164"/>
                    <a:gd name="T38" fmla="*/ 71 w 76"/>
                    <a:gd name="T39" fmla="*/ 6 h 164"/>
                    <a:gd name="T40" fmla="*/ 74 w 76"/>
                    <a:gd name="T41" fmla="*/ 8 h 164"/>
                    <a:gd name="T42" fmla="*/ 75 w 76"/>
                    <a:gd name="T43" fmla="*/ 11 h 164"/>
                    <a:gd name="T44" fmla="*/ 76 w 76"/>
                    <a:gd name="T45" fmla="*/ 15 h 164"/>
                    <a:gd name="T46" fmla="*/ 76 w 76"/>
                    <a:gd name="T47" fmla="*/ 21 h 164"/>
                    <a:gd name="T48" fmla="*/ 76 w 76"/>
                    <a:gd name="T49" fmla="*/ 21 h 164"/>
                    <a:gd name="T50" fmla="*/ 74 w 76"/>
                    <a:gd name="T51" fmla="*/ 31 h 164"/>
                    <a:gd name="T52" fmla="*/ 68 w 76"/>
                    <a:gd name="T53" fmla="*/ 59 h 164"/>
                    <a:gd name="T54" fmla="*/ 65 w 76"/>
                    <a:gd name="T55" fmla="*/ 78 h 164"/>
                    <a:gd name="T56" fmla="*/ 63 w 76"/>
                    <a:gd name="T57" fmla="*/ 101 h 164"/>
                    <a:gd name="T58" fmla="*/ 61 w 76"/>
                    <a:gd name="T59" fmla="*/ 127 h 164"/>
                    <a:gd name="T60" fmla="*/ 61 w 76"/>
                    <a:gd name="T61" fmla="*/ 157 h 1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76" h="164">
                      <a:moveTo>
                        <a:pt x="1" y="164"/>
                      </a:moveTo>
                      <a:lnTo>
                        <a:pt x="1" y="164"/>
                      </a:lnTo>
                      <a:lnTo>
                        <a:pt x="0" y="147"/>
                      </a:lnTo>
                      <a:lnTo>
                        <a:pt x="0" y="129"/>
                      </a:lnTo>
                      <a:lnTo>
                        <a:pt x="2" y="105"/>
                      </a:lnTo>
                      <a:lnTo>
                        <a:pt x="5" y="93"/>
                      </a:lnTo>
                      <a:lnTo>
                        <a:pt x="7" y="79"/>
                      </a:lnTo>
                      <a:lnTo>
                        <a:pt x="10" y="66"/>
                      </a:lnTo>
                      <a:lnTo>
                        <a:pt x="14" y="53"/>
                      </a:lnTo>
                      <a:lnTo>
                        <a:pt x="20" y="39"/>
                      </a:lnTo>
                      <a:lnTo>
                        <a:pt x="27" y="27"/>
                      </a:lnTo>
                      <a:lnTo>
                        <a:pt x="35" y="14"/>
                      </a:lnTo>
                      <a:lnTo>
                        <a:pt x="44" y="4"/>
                      </a:lnTo>
                      <a:lnTo>
                        <a:pt x="44" y="4"/>
                      </a:lnTo>
                      <a:lnTo>
                        <a:pt x="50" y="1"/>
                      </a:lnTo>
                      <a:lnTo>
                        <a:pt x="54" y="1"/>
                      </a:lnTo>
                      <a:lnTo>
                        <a:pt x="61" y="0"/>
                      </a:lnTo>
                      <a:lnTo>
                        <a:pt x="66" y="1"/>
                      </a:lnTo>
                      <a:lnTo>
                        <a:pt x="68" y="4"/>
                      </a:lnTo>
                      <a:lnTo>
                        <a:pt x="71" y="6"/>
                      </a:lnTo>
                      <a:lnTo>
                        <a:pt x="74" y="8"/>
                      </a:lnTo>
                      <a:lnTo>
                        <a:pt x="75" y="11"/>
                      </a:lnTo>
                      <a:lnTo>
                        <a:pt x="76" y="15"/>
                      </a:lnTo>
                      <a:lnTo>
                        <a:pt x="76" y="21"/>
                      </a:lnTo>
                      <a:lnTo>
                        <a:pt x="76" y="21"/>
                      </a:lnTo>
                      <a:lnTo>
                        <a:pt x="74" y="31"/>
                      </a:lnTo>
                      <a:lnTo>
                        <a:pt x="68" y="59"/>
                      </a:lnTo>
                      <a:lnTo>
                        <a:pt x="65" y="78"/>
                      </a:lnTo>
                      <a:lnTo>
                        <a:pt x="63" y="101"/>
                      </a:lnTo>
                      <a:lnTo>
                        <a:pt x="61" y="127"/>
                      </a:lnTo>
                      <a:lnTo>
                        <a:pt x="61" y="157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02" name="Freeform 33"/>
                <p:cNvSpPr>
                  <a:spLocks/>
                </p:cNvSpPr>
                <p:nvPr userDrawn="1"/>
              </p:nvSpPr>
              <p:spPr bwMode="auto">
                <a:xfrm>
                  <a:off x="3798888" y="4019550"/>
                  <a:ext cx="31750" cy="90488"/>
                </a:xfrm>
                <a:custGeom>
                  <a:avLst/>
                  <a:gdLst>
                    <a:gd name="T0" fmla="*/ 59 w 59"/>
                    <a:gd name="T1" fmla="*/ 143 h 171"/>
                    <a:gd name="T2" fmla="*/ 59 w 59"/>
                    <a:gd name="T3" fmla="*/ 6 h 171"/>
                    <a:gd name="T4" fmla="*/ 59 w 59"/>
                    <a:gd name="T5" fmla="*/ 6 h 171"/>
                    <a:gd name="T6" fmla="*/ 56 w 59"/>
                    <a:gd name="T7" fmla="*/ 4 h 171"/>
                    <a:gd name="T8" fmla="*/ 52 w 59"/>
                    <a:gd name="T9" fmla="*/ 2 h 171"/>
                    <a:gd name="T10" fmla="*/ 46 w 59"/>
                    <a:gd name="T11" fmla="*/ 1 h 171"/>
                    <a:gd name="T12" fmla="*/ 41 w 59"/>
                    <a:gd name="T13" fmla="*/ 0 h 171"/>
                    <a:gd name="T14" fmla="*/ 33 w 59"/>
                    <a:gd name="T15" fmla="*/ 1 h 171"/>
                    <a:gd name="T16" fmla="*/ 26 w 59"/>
                    <a:gd name="T17" fmla="*/ 3 h 171"/>
                    <a:gd name="T18" fmla="*/ 18 w 59"/>
                    <a:gd name="T19" fmla="*/ 9 h 171"/>
                    <a:gd name="T20" fmla="*/ 18 w 59"/>
                    <a:gd name="T21" fmla="*/ 9 h 171"/>
                    <a:gd name="T22" fmla="*/ 16 w 59"/>
                    <a:gd name="T23" fmla="*/ 12 h 171"/>
                    <a:gd name="T24" fmla="*/ 11 w 59"/>
                    <a:gd name="T25" fmla="*/ 23 h 171"/>
                    <a:gd name="T26" fmla="*/ 7 w 59"/>
                    <a:gd name="T27" fmla="*/ 30 h 171"/>
                    <a:gd name="T28" fmla="*/ 5 w 59"/>
                    <a:gd name="T29" fmla="*/ 39 h 171"/>
                    <a:gd name="T30" fmla="*/ 3 w 59"/>
                    <a:gd name="T31" fmla="*/ 50 h 171"/>
                    <a:gd name="T32" fmla="*/ 2 w 59"/>
                    <a:gd name="T33" fmla="*/ 61 h 171"/>
                    <a:gd name="T34" fmla="*/ 2 w 59"/>
                    <a:gd name="T35" fmla="*/ 61 h 171"/>
                    <a:gd name="T36" fmla="*/ 0 w 59"/>
                    <a:gd name="T37" fmla="*/ 94 h 171"/>
                    <a:gd name="T38" fmla="*/ 0 w 59"/>
                    <a:gd name="T39" fmla="*/ 121 h 171"/>
                    <a:gd name="T40" fmla="*/ 0 w 59"/>
                    <a:gd name="T41" fmla="*/ 145 h 171"/>
                    <a:gd name="T42" fmla="*/ 0 w 59"/>
                    <a:gd name="T43" fmla="*/ 145 h 171"/>
                    <a:gd name="T44" fmla="*/ 1 w 59"/>
                    <a:gd name="T45" fmla="*/ 151 h 171"/>
                    <a:gd name="T46" fmla="*/ 2 w 59"/>
                    <a:gd name="T47" fmla="*/ 155 h 171"/>
                    <a:gd name="T48" fmla="*/ 4 w 59"/>
                    <a:gd name="T49" fmla="*/ 158 h 171"/>
                    <a:gd name="T50" fmla="*/ 7 w 59"/>
                    <a:gd name="T51" fmla="*/ 162 h 171"/>
                    <a:gd name="T52" fmla="*/ 14 w 59"/>
                    <a:gd name="T53" fmla="*/ 166 h 171"/>
                    <a:gd name="T54" fmla="*/ 21 w 59"/>
                    <a:gd name="T55" fmla="*/ 169 h 171"/>
                    <a:gd name="T56" fmla="*/ 29 w 59"/>
                    <a:gd name="T57" fmla="*/ 170 h 171"/>
                    <a:gd name="T58" fmla="*/ 35 w 59"/>
                    <a:gd name="T59" fmla="*/ 171 h 171"/>
                    <a:gd name="T60" fmla="*/ 41 w 59"/>
                    <a:gd name="T61" fmla="*/ 171 h 171"/>
                    <a:gd name="T62" fmla="*/ 59 w 59"/>
                    <a:gd name="T63" fmla="*/ 143 h 1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59" h="171">
                      <a:moveTo>
                        <a:pt x="59" y="143"/>
                      </a:moveTo>
                      <a:lnTo>
                        <a:pt x="59" y="6"/>
                      </a:lnTo>
                      <a:lnTo>
                        <a:pt x="59" y="6"/>
                      </a:lnTo>
                      <a:lnTo>
                        <a:pt x="56" y="4"/>
                      </a:lnTo>
                      <a:lnTo>
                        <a:pt x="52" y="2"/>
                      </a:lnTo>
                      <a:lnTo>
                        <a:pt x="46" y="1"/>
                      </a:lnTo>
                      <a:lnTo>
                        <a:pt x="41" y="0"/>
                      </a:lnTo>
                      <a:lnTo>
                        <a:pt x="33" y="1"/>
                      </a:lnTo>
                      <a:lnTo>
                        <a:pt x="26" y="3"/>
                      </a:lnTo>
                      <a:lnTo>
                        <a:pt x="18" y="9"/>
                      </a:lnTo>
                      <a:lnTo>
                        <a:pt x="18" y="9"/>
                      </a:lnTo>
                      <a:lnTo>
                        <a:pt x="16" y="12"/>
                      </a:lnTo>
                      <a:lnTo>
                        <a:pt x="11" y="23"/>
                      </a:lnTo>
                      <a:lnTo>
                        <a:pt x="7" y="30"/>
                      </a:lnTo>
                      <a:lnTo>
                        <a:pt x="5" y="39"/>
                      </a:lnTo>
                      <a:lnTo>
                        <a:pt x="3" y="50"/>
                      </a:lnTo>
                      <a:lnTo>
                        <a:pt x="2" y="61"/>
                      </a:lnTo>
                      <a:lnTo>
                        <a:pt x="2" y="61"/>
                      </a:lnTo>
                      <a:lnTo>
                        <a:pt x="0" y="94"/>
                      </a:lnTo>
                      <a:lnTo>
                        <a:pt x="0" y="12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1" y="151"/>
                      </a:lnTo>
                      <a:lnTo>
                        <a:pt x="2" y="155"/>
                      </a:lnTo>
                      <a:lnTo>
                        <a:pt x="4" y="158"/>
                      </a:lnTo>
                      <a:lnTo>
                        <a:pt x="7" y="162"/>
                      </a:lnTo>
                      <a:lnTo>
                        <a:pt x="14" y="166"/>
                      </a:lnTo>
                      <a:lnTo>
                        <a:pt x="21" y="169"/>
                      </a:lnTo>
                      <a:lnTo>
                        <a:pt x="29" y="170"/>
                      </a:lnTo>
                      <a:lnTo>
                        <a:pt x="35" y="171"/>
                      </a:lnTo>
                      <a:lnTo>
                        <a:pt x="41" y="171"/>
                      </a:lnTo>
                      <a:lnTo>
                        <a:pt x="59" y="143"/>
                      </a:lnTo>
                      <a:close/>
                    </a:path>
                  </a:pathLst>
                </a:custGeom>
                <a:solidFill>
                  <a:srgbClr val="EABEC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03" name="Freeform 34"/>
                <p:cNvSpPr>
                  <a:spLocks/>
                </p:cNvSpPr>
                <p:nvPr userDrawn="1"/>
              </p:nvSpPr>
              <p:spPr bwMode="auto">
                <a:xfrm>
                  <a:off x="2921000" y="4102100"/>
                  <a:ext cx="909638" cy="63500"/>
                </a:xfrm>
                <a:custGeom>
                  <a:avLst/>
                  <a:gdLst>
                    <a:gd name="T0" fmla="*/ 1721 w 1721"/>
                    <a:gd name="T1" fmla="*/ 0 h 119"/>
                    <a:gd name="T2" fmla="*/ 1721 w 1721"/>
                    <a:gd name="T3" fmla="*/ 0 h 119"/>
                    <a:gd name="T4" fmla="*/ 1720 w 1721"/>
                    <a:gd name="T5" fmla="*/ 12 h 119"/>
                    <a:gd name="T6" fmla="*/ 1718 w 1721"/>
                    <a:gd name="T7" fmla="*/ 24 h 119"/>
                    <a:gd name="T8" fmla="*/ 1714 w 1721"/>
                    <a:gd name="T9" fmla="*/ 36 h 119"/>
                    <a:gd name="T10" fmla="*/ 1708 w 1721"/>
                    <a:gd name="T11" fmla="*/ 46 h 119"/>
                    <a:gd name="T12" fmla="*/ 1702 w 1721"/>
                    <a:gd name="T13" fmla="*/ 56 h 119"/>
                    <a:gd name="T14" fmla="*/ 1693 w 1721"/>
                    <a:gd name="T15" fmla="*/ 67 h 119"/>
                    <a:gd name="T16" fmla="*/ 1684 w 1721"/>
                    <a:gd name="T17" fmla="*/ 76 h 119"/>
                    <a:gd name="T18" fmla="*/ 1674 w 1721"/>
                    <a:gd name="T19" fmla="*/ 84 h 119"/>
                    <a:gd name="T20" fmla="*/ 1662 w 1721"/>
                    <a:gd name="T21" fmla="*/ 92 h 119"/>
                    <a:gd name="T22" fmla="*/ 1649 w 1721"/>
                    <a:gd name="T23" fmla="*/ 98 h 119"/>
                    <a:gd name="T24" fmla="*/ 1636 w 1721"/>
                    <a:gd name="T25" fmla="*/ 105 h 119"/>
                    <a:gd name="T26" fmla="*/ 1622 w 1721"/>
                    <a:gd name="T27" fmla="*/ 110 h 119"/>
                    <a:gd name="T28" fmla="*/ 1607 w 1721"/>
                    <a:gd name="T29" fmla="*/ 113 h 119"/>
                    <a:gd name="T30" fmla="*/ 1592 w 1721"/>
                    <a:gd name="T31" fmla="*/ 116 h 119"/>
                    <a:gd name="T32" fmla="*/ 1576 w 1721"/>
                    <a:gd name="T33" fmla="*/ 119 h 119"/>
                    <a:gd name="T34" fmla="*/ 1559 w 1721"/>
                    <a:gd name="T35" fmla="*/ 119 h 119"/>
                    <a:gd name="T36" fmla="*/ 162 w 1721"/>
                    <a:gd name="T37" fmla="*/ 119 h 119"/>
                    <a:gd name="T38" fmla="*/ 162 w 1721"/>
                    <a:gd name="T39" fmla="*/ 119 h 119"/>
                    <a:gd name="T40" fmla="*/ 145 w 1721"/>
                    <a:gd name="T41" fmla="*/ 119 h 119"/>
                    <a:gd name="T42" fmla="*/ 129 w 1721"/>
                    <a:gd name="T43" fmla="*/ 116 h 119"/>
                    <a:gd name="T44" fmla="*/ 113 w 1721"/>
                    <a:gd name="T45" fmla="*/ 113 h 119"/>
                    <a:gd name="T46" fmla="*/ 99 w 1721"/>
                    <a:gd name="T47" fmla="*/ 110 h 119"/>
                    <a:gd name="T48" fmla="*/ 85 w 1721"/>
                    <a:gd name="T49" fmla="*/ 105 h 119"/>
                    <a:gd name="T50" fmla="*/ 71 w 1721"/>
                    <a:gd name="T51" fmla="*/ 98 h 119"/>
                    <a:gd name="T52" fmla="*/ 59 w 1721"/>
                    <a:gd name="T53" fmla="*/ 92 h 119"/>
                    <a:gd name="T54" fmla="*/ 47 w 1721"/>
                    <a:gd name="T55" fmla="*/ 84 h 119"/>
                    <a:gd name="T56" fmla="*/ 37 w 1721"/>
                    <a:gd name="T57" fmla="*/ 76 h 119"/>
                    <a:gd name="T58" fmla="*/ 28 w 1721"/>
                    <a:gd name="T59" fmla="*/ 67 h 119"/>
                    <a:gd name="T60" fmla="*/ 19 w 1721"/>
                    <a:gd name="T61" fmla="*/ 56 h 119"/>
                    <a:gd name="T62" fmla="*/ 13 w 1721"/>
                    <a:gd name="T63" fmla="*/ 46 h 119"/>
                    <a:gd name="T64" fmla="*/ 8 w 1721"/>
                    <a:gd name="T65" fmla="*/ 36 h 119"/>
                    <a:gd name="T66" fmla="*/ 3 w 1721"/>
                    <a:gd name="T67" fmla="*/ 24 h 119"/>
                    <a:gd name="T68" fmla="*/ 1 w 1721"/>
                    <a:gd name="T69" fmla="*/ 12 h 119"/>
                    <a:gd name="T70" fmla="*/ 0 w 1721"/>
                    <a:gd name="T71" fmla="*/ 0 h 119"/>
                    <a:gd name="T72" fmla="*/ 1721 w 1721"/>
                    <a:gd name="T73" fmla="*/ 0 h 1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721" h="119">
                      <a:moveTo>
                        <a:pt x="1721" y="0"/>
                      </a:moveTo>
                      <a:lnTo>
                        <a:pt x="1721" y="0"/>
                      </a:lnTo>
                      <a:lnTo>
                        <a:pt x="1720" y="12"/>
                      </a:lnTo>
                      <a:lnTo>
                        <a:pt x="1718" y="24"/>
                      </a:lnTo>
                      <a:lnTo>
                        <a:pt x="1714" y="36"/>
                      </a:lnTo>
                      <a:lnTo>
                        <a:pt x="1708" y="46"/>
                      </a:lnTo>
                      <a:lnTo>
                        <a:pt x="1702" y="56"/>
                      </a:lnTo>
                      <a:lnTo>
                        <a:pt x="1693" y="67"/>
                      </a:lnTo>
                      <a:lnTo>
                        <a:pt x="1684" y="76"/>
                      </a:lnTo>
                      <a:lnTo>
                        <a:pt x="1674" y="84"/>
                      </a:lnTo>
                      <a:lnTo>
                        <a:pt x="1662" y="92"/>
                      </a:lnTo>
                      <a:lnTo>
                        <a:pt x="1649" y="98"/>
                      </a:lnTo>
                      <a:lnTo>
                        <a:pt x="1636" y="105"/>
                      </a:lnTo>
                      <a:lnTo>
                        <a:pt x="1622" y="110"/>
                      </a:lnTo>
                      <a:lnTo>
                        <a:pt x="1607" y="113"/>
                      </a:lnTo>
                      <a:lnTo>
                        <a:pt x="1592" y="116"/>
                      </a:lnTo>
                      <a:lnTo>
                        <a:pt x="1576" y="119"/>
                      </a:lnTo>
                      <a:lnTo>
                        <a:pt x="1559" y="119"/>
                      </a:lnTo>
                      <a:lnTo>
                        <a:pt x="162" y="119"/>
                      </a:lnTo>
                      <a:lnTo>
                        <a:pt x="162" y="119"/>
                      </a:lnTo>
                      <a:lnTo>
                        <a:pt x="145" y="119"/>
                      </a:lnTo>
                      <a:lnTo>
                        <a:pt x="129" y="116"/>
                      </a:lnTo>
                      <a:lnTo>
                        <a:pt x="113" y="113"/>
                      </a:lnTo>
                      <a:lnTo>
                        <a:pt x="99" y="110"/>
                      </a:lnTo>
                      <a:lnTo>
                        <a:pt x="85" y="105"/>
                      </a:lnTo>
                      <a:lnTo>
                        <a:pt x="71" y="98"/>
                      </a:lnTo>
                      <a:lnTo>
                        <a:pt x="59" y="92"/>
                      </a:lnTo>
                      <a:lnTo>
                        <a:pt x="47" y="84"/>
                      </a:lnTo>
                      <a:lnTo>
                        <a:pt x="37" y="76"/>
                      </a:lnTo>
                      <a:lnTo>
                        <a:pt x="28" y="67"/>
                      </a:lnTo>
                      <a:lnTo>
                        <a:pt x="19" y="56"/>
                      </a:lnTo>
                      <a:lnTo>
                        <a:pt x="13" y="46"/>
                      </a:lnTo>
                      <a:lnTo>
                        <a:pt x="8" y="36"/>
                      </a:lnTo>
                      <a:lnTo>
                        <a:pt x="3" y="24"/>
                      </a:lnTo>
                      <a:lnTo>
                        <a:pt x="1" y="12"/>
                      </a:lnTo>
                      <a:lnTo>
                        <a:pt x="0" y="0"/>
                      </a:lnTo>
                      <a:lnTo>
                        <a:pt x="1721" y="0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04" name="Freeform 35"/>
                <p:cNvSpPr>
                  <a:spLocks/>
                </p:cNvSpPr>
                <p:nvPr userDrawn="1"/>
              </p:nvSpPr>
              <p:spPr bwMode="auto">
                <a:xfrm>
                  <a:off x="2994025" y="4017963"/>
                  <a:ext cx="209550" cy="207963"/>
                </a:xfrm>
                <a:custGeom>
                  <a:avLst/>
                  <a:gdLst>
                    <a:gd name="T0" fmla="*/ 394 w 394"/>
                    <a:gd name="T1" fmla="*/ 196 h 393"/>
                    <a:gd name="T2" fmla="*/ 390 w 394"/>
                    <a:gd name="T3" fmla="*/ 235 h 393"/>
                    <a:gd name="T4" fmla="*/ 378 w 394"/>
                    <a:gd name="T5" fmla="*/ 272 h 393"/>
                    <a:gd name="T6" fmla="*/ 360 w 394"/>
                    <a:gd name="T7" fmla="*/ 306 h 393"/>
                    <a:gd name="T8" fmla="*/ 336 w 394"/>
                    <a:gd name="T9" fmla="*/ 336 h 393"/>
                    <a:gd name="T10" fmla="*/ 307 w 394"/>
                    <a:gd name="T11" fmla="*/ 359 h 393"/>
                    <a:gd name="T12" fmla="*/ 274 w 394"/>
                    <a:gd name="T13" fmla="*/ 378 h 393"/>
                    <a:gd name="T14" fmla="*/ 237 w 394"/>
                    <a:gd name="T15" fmla="*/ 388 h 393"/>
                    <a:gd name="T16" fmla="*/ 197 w 394"/>
                    <a:gd name="T17" fmla="*/ 393 h 393"/>
                    <a:gd name="T18" fmla="*/ 177 w 394"/>
                    <a:gd name="T19" fmla="*/ 392 h 393"/>
                    <a:gd name="T20" fmla="*/ 139 w 394"/>
                    <a:gd name="T21" fmla="*/ 384 h 393"/>
                    <a:gd name="T22" fmla="*/ 104 w 394"/>
                    <a:gd name="T23" fmla="*/ 369 h 393"/>
                    <a:gd name="T24" fmla="*/ 72 w 394"/>
                    <a:gd name="T25" fmla="*/ 348 h 393"/>
                    <a:gd name="T26" fmla="*/ 45 w 394"/>
                    <a:gd name="T27" fmla="*/ 322 h 393"/>
                    <a:gd name="T28" fmla="*/ 24 w 394"/>
                    <a:gd name="T29" fmla="*/ 289 h 393"/>
                    <a:gd name="T30" fmla="*/ 9 w 394"/>
                    <a:gd name="T31" fmla="*/ 255 h 393"/>
                    <a:gd name="T32" fmla="*/ 1 w 394"/>
                    <a:gd name="T33" fmla="*/ 216 h 393"/>
                    <a:gd name="T34" fmla="*/ 0 w 394"/>
                    <a:gd name="T35" fmla="*/ 196 h 393"/>
                    <a:gd name="T36" fmla="*/ 4 w 394"/>
                    <a:gd name="T37" fmla="*/ 156 h 393"/>
                    <a:gd name="T38" fmla="*/ 15 w 394"/>
                    <a:gd name="T39" fmla="*/ 119 h 393"/>
                    <a:gd name="T40" fmla="*/ 34 w 394"/>
                    <a:gd name="T41" fmla="*/ 86 h 393"/>
                    <a:gd name="T42" fmla="*/ 58 w 394"/>
                    <a:gd name="T43" fmla="*/ 57 h 393"/>
                    <a:gd name="T44" fmla="*/ 87 w 394"/>
                    <a:gd name="T45" fmla="*/ 33 h 393"/>
                    <a:gd name="T46" fmla="*/ 121 w 394"/>
                    <a:gd name="T47" fmla="*/ 15 h 393"/>
                    <a:gd name="T48" fmla="*/ 157 w 394"/>
                    <a:gd name="T49" fmla="*/ 3 h 393"/>
                    <a:gd name="T50" fmla="*/ 197 w 394"/>
                    <a:gd name="T51" fmla="*/ 0 h 393"/>
                    <a:gd name="T52" fmla="*/ 218 w 394"/>
                    <a:gd name="T53" fmla="*/ 1 h 393"/>
                    <a:gd name="T54" fmla="*/ 255 w 394"/>
                    <a:gd name="T55" fmla="*/ 8 h 393"/>
                    <a:gd name="T56" fmla="*/ 291 w 394"/>
                    <a:gd name="T57" fmla="*/ 23 h 393"/>
                    <a:gd name="T58" fmla="*/ 322 w 394"/>
                    <a:gd name="T59" fmla="*/ 44 h 393"/>
                    <a:gd name="T60" fmla="*/ 349 w 394"/>
                    <a:gd name="T61" fmla="*/ 71 h 393"/>
                    <a:gd name="T62" fmla="*/ 371 w 394"/>
                    <a:gd name="T63" fmla="*/ 102 h 393"/>
                    <a:gd name="T64" fmla="*/ 385 w 394"/>
                    <a:gd name="T65" fmla="*/ 137 h 393"/>
                    <a:gd name="T66" fmla="*/ 393 w 394"/>
                    <a:gd name="T67" fmla="*/ 176 h 393"/>
                    <a:gd name="T68" fmla="*/ 394 w 394"/>
                    <a:gd name="T69" fmla="*/ 196 h 3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94" h="393">
                      <a:moveTo>
                        <a:pt x="394" y="196"/>
                      </a:moveTo>
                      <a:lnTo>
                        <a:pt x="394" y="196"/>
                      </a:lnTo>
                      <a:lnTo>
                        <a:pt x="393" y="216"/>
                      </a:lnTo>
                      <a:lnTo>
                        <a:pt x="390" y="235"/>
                      </a:lnTo>
                      <a:lnTo>
                        <a:pt x="385" y="255"/>
                      </a:lnTo>
                      <a:lnTo>
                        <a:pt x="378" y="272"/>
                      </a:lnTo>
                      <a:lnTo>
                        <a:pt x="371" y="289"/>
                      </a:lnTo>
                      <a:lnTo>
                        <a:pt x="360" y="306"/>
                      </a:lnTo>
                      <a:lnTo>
                        <a:pt x="349" y="322"/>
                      </a:lnTo>
                      <a:lnTo>
                        <a:pt x="336" y="336"/>
                      </a:lnTo>
                      <a:lnTo>
                        <a:pt x="322" y="348"/>
                      </a:lnTo>
                      <a:lnTo>
                        <a:pt x="307" y="359"/>
                      </a:lnTo>
                      <a:lnTo>
                        <a:pt x="291" y="369"/>
                      </a:lnTo>
                      <a:lnTo>
                        <a:pt x="274" y="378"/>
                      </a:lnTo>
                      <a:lnTo>
                        <a:pt x="255" y="384"/>
                      </a:lnTo>
                      <a:lnTo>
                        <a:pt x="237" y="388"/>
                      </a:lnTo>
                      <a:lnTo>
                        <a:pt x="218" y="392"/>
                      </a:lnTo>
                      <a:lnTo>
                        <a:pt x="197" y="393"/>
                      </a:lnTo>
                      <a:lnTo>
                        <a:pt x="197" y="393"/>
                      </a:lnTo>
                      <a:lnTo>
                        <a:pt x="177" y="392"/>
                      </a:lnTo>
                      <a:lnTo>
                        <a:pt x="157" y="388"/>
                      </a:lnTo>
                      <a:lnTo>
                        <a:pt x="139" y="384"/>
                      </a:lnTo>
                      <a:lnTo>
                        <a:pt x="121" y="378"/>
                      </a:lnTo>
                      <a:lnTo>
                        <a:pt x="104" y="369"/>
                      </a:lnTo>
                      <a:lnTo>
                        <a:pt x="87" y="359"/>
                      </a:lnTo>
                      <a:lnTo>
                        <a:pt x="72" y="348"/>
                      </a:lnTo>
                      <a:lnTo>
                        <a:pt x="58" y="336"/>
                      </a:lnTo>
                      <a:lnTo>
                        <a:pt x="45" y="322"/>
                      </a:lnTo>
                      <a:lnTo>
                        <a:pt x="34" y="306"/>
                      </a:lnTo>
                      <a:lnTo>
                        <a:pt x="24" y="289"/>
                      </a:lnTo>
                      <a:lnTo>
                        <a:pt x="15" y="272"/>
                      </a:lnTo>
                      <a:lnTo>
                        <a:pt x="9" y="255"/>
                      </a:lnTo>
                      <a:lnTo>
                        <a:pt x="4" y="235"/>
                      </a:lnTo>
                      <a:lnTo>
                        <a:pt x="1" y="216"/>
                      </a:lnTo>
                      <a:lnTo>
                        <a:pt x="0" y="196"/>
                      </a:lnTo>
                      <a:lnTo>
                        <a:pt x="0" y="196"/>
                      </a:lnTo>
                      <a:lnTo>
                        <a:pt x="1" y="176"/>
                      </a:lnTo>
                      <a:lnTo>
                        <a:pt x="4" y="156"/>
                      </a:lnTo>
                      <a:lnTo>
                        <a:pt x="9" y="137"/>
                      </a:lnTo>
                      <a:lnTo>
                        <a:pt x="15" y="119"/>
                      </a:lnTo>
                      <a:lnTo>
                        <a:pt x="24" y="102"/>
                      </a:lnTo>
                      <a:lnTo>
                        <a:pt x="34" y="86"/>
                      </a:lnTo>
                      <a:lnTo>
                        <a:pt x="45" y="71"/>
                      </a:lnTo>
                      <a:lnTo>
                        <a:pt x="58" y="57"/>
                      </a:lnTo>
                      <a:lnTo>
                        <a:pt x="72" y="44"/>
                      </a:lnTo>
                      <a:lnTo>
                        <a:pt x="87" y="33"/>
                      </a:lnTo>
                      <a:lnTo>
                        <a:pt x="104" y="23"/>
                      </a:lnTo>
                      <a:lnTo>
                        <a:pt x="121" y="15"/>
                      </a:lnTo>
                      <a:lnTo>
                        <a:pt x="139" y="8"/>
                      </a:lnTo>
                      <a:lnTo>
                        <a:pt x="157" y="3"/>
                      </a:lnTo>
                      <a:lnTo>
                        <a:pt x="177" y="1"/>
                      </a:lnTo>
                      <a:lnTo>
                        <a:pt x="197" y="0"/>
                      </a:lnTo>
                      <a:lnTo>
                        <a:pt x="197" y="0"/>
                      </a:lnTo>
                      <a:lnTo>
                        <a:pt x="218" y="1"/>
                      </a:lnTo>
                      <a:lnTo>
                        <a:pt x="237" y="3"/>
                      </a:lnTo>
                      <a:lnTo>
                        <a:pt x="255" y="8"/>
                      </a:lnTo>
                      <a:lnTo>
                        <a:pt x="274" y="15"/>
                      </a:lnTo>
                      <a:lnTo>
                        <a:pt x="291" y="23"/>
                      </a:lnTo>
                      <a:lnTo>
                        <a:pt x="307" y="33"/>
                      </a:lnTo>
                      <a:lnTo>
                        <a:pt x="322" y="44"/>
                      </a:lnTo>
                      <a:lnTo>
                        <a:pt x="336" y="57"/>
                      </a:lnTo>
                      <a:lnTo>
                        <a:pt x="349" y="71"/>
                      </a:lnTo>
                      <a:lnTo>
                        <a:pt x="360" y="86"/>
                      </a:lnTo>
                      <a:lnTo>
                        <a:pt x="371" y="102"/>
                      </a:lnTo>
                      <a:lnTo>
                        <a:pt x="378" y="119"/>
                      </a:lnTo>
                      <a:lnTo>
                        <a:pt x="385" y="137"/>
                      </a:lnTo>
                      <a:lnTo>
                        <a:pt x="390" y="156"/>
                      </a:lnTo>
                      <a:lnTo>
                        <a:pt x="393" y="176"/>
                      </a:lnTo>
                      <a:lnTo>
                        <a:pt x="394" y="196"/>
                      </a:lnTo>
                      <a:lnTo>
                        <a:pt x="394" y="196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05" name="Freeform 36"/>
                <p:cNvSpPr>
                  <a:spLocks/>
                </p:cNvSpPr>
                <p:nvPr userDrawn="1"/>
              </p:nvSpPr>
              <p:spPr bwMode="auto">
                <a:xfrm>
                  <a:off x="3043238" y="4065588"/>
                  <a:ext cx="111125" cy="111125"/>
                </a:xfrm>
                <a:custGeom>
                  <a:avLst/>
                  <a:gdLst>
                    <a:gd name="T0" fmla="*/ 211 w 211"/>
                    <a:gd name="T1" fmla="*/ 105 h 210"/>
                    <a:gd name="T2" fmla="*/ 209 w 211"/>
                    <a:gd name="T3" fmla="*/ 126 h 210"/>
                    <a:gd name="T4" fmla="*/ 202 w 211"/>
                    <a:gd name="T5" fmla="*/ 146 h 210"/>
                    <a:gd name="T6" fmla="*/ 192 w 211"/>
                    <a:gd name="T7" fmla="*/ 164 h 210"/>
                    <a:gd name="T8" fmla="*/ 180 w 211"/>
                    <a:gd name="T9" fmla="*/ 179 h 210"/>
                    <a:gd name="T10" fmla="*/ 164 w 211"/>
                    <a:gd name="T11" fmla="*/ 192 h 210"/>
                    <a:gd name="T12" fmla="*/ 146 w 211"/>
                    <a:gd name="T13" fmla="*/ 202 h 210"/>
                    <a:gd name="T14" fmla="*/ 127 w 211"/>
                    <a:gd name="T15" fmla="*/ 208 h 210"/>
                    <a:gd name="T16" fmla="*/ 105 w 211"/>
                    <a:gd name="T17" fmla="*/ 210 h 210"/>
                    <a:gd name="T18" fmla="*/ 94 w 211"/>
                    <a:gd name="T19" fmla="*/ 209 h 210"/>
                    <a:gd name="T20" fmla="*/ 74 w 211"/>
                    <a:gd name="T21" fmla="*/ 206 h 210"/>
                    <a:gd name="T22" fmla="*/ 55 w 211"/>
                    <a:gd name="T23" fmla="*/ 197 h 210"/>
                    <a:gd name="T24" fmla="*/ 38 w 211"/>
                    <a:gd name="T25" fmla="*/ 186 h 210"/>
                    <a:gd name="T26" fmla="*/ 24 w 211"/>
                    <a:gd name="T27" fmla="*/ 171 h 210"/>
                    <a:gd name="T28" fmla="*/ 13 w 211"/>
                    <a:gd name="T29" fmla="*/ 155 h 210"/>
                    <a:gd name="T30" fmla="*/ 5 w 211"/>
                    <a:gd name="T31" fmla="*/ 136 h 210"/>
                    <a:gd name="T32" fmla="*/ 1 w 211"/>
                    <a:gd name="T33" fmla="*/ 115 h 210"/>
                    <a:gd name="T34" fmla="*/ 0 w 211"/>
                    <a:gd name="T35" fmla="*/ 105 h 210"/>
                    <a:gd name="T36" fmla="*/ 2 w 211"/>
                    <a:gd name="T37" fmla="*/ 84 h 210"/>
                    <a:gd name="T38" fmla="*/ 8 w 211"/>
                    <a:gd name="T39" fmla="*/ 64 h 210"/>
                    <a:gd name="T40" fmla="*/ 18 w 211"/>
                    <a:gd name="T41" fmla="*/ 46 h 210"/>
                    <a:gd name="T42" fmla="*/ 31 w 211"/>
                    <a:gd name="T43" fmla="*/ 30 h 210"/>
                    <a:gd name="T44" fmla="*/ 46 w 211"/>
                    <a:gd name="T45" fmla="*/ 17 h 210"/>
                    <a:gd name="T46" fmla="*/ 64 w 211"/>
                    <a:gd name="T47" fmla="*/ 8 h 210"/>
                    <a:gd name="T48" fmla="*/ 84 w 211"/>
                    <a:gd name="T49" fmla="*/ 2 h 210"/>
                    <a:gd name="T50" fmla="*/ 105 w 211"/>
                    <a:gd name="T51" fmla="*/ 0 h 210"/>
                    <a:gd name="T52" fmla="*/ 116 w 211"/>
                    <a:gd name="T53" fmla="*/ 0 h 210"/>
                    <a:gd name="T54" fmla="*/ 136 w 211"/>
                    <a:gd name="T55" fmla="*/ 4 h 210"/>
                    <a:gd name="T56" fmla="*/ 155 w 211"/>
                    <a:gd name="T57" fmla="*/ 12 h 210"/>
                    <a:gd name="T58" fmla="*/ 172 w 211"/>
                    <a:gd name="T59" fmla="*/ 24 h 210"/>
                    <a:gd name="T60" fmla="*/ 186 w 211"/>
                    <a:gd name="T61" fmla="*/ 38 h 210"/>
                    <a:gd name="T62" fmla="*/ 198 w 211"/>
                    <a:gd name="T63" fmla="*/ 55 h 210"/>
                    <a:gd name="T64" fmla="*/ 205 w 211"/>
                    <a:gd name="T65" fmla="*/ 73 h 210"/>
                    <a:gd name="T66" fmla="*/ 210 w 211"/>
                    <a:gd name="T67" fmla="*/ 94 h 210"/>
                    <a:gd name="T68" fmla="*/ 211 w 211"/>
                    <a:gd name="T69" fmla="*/ 105 h 2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11" h="210">
                      <a:moveTo>
                        <a:pt x="211" y="105"/>
                      </a:moveTo>
                      <a:lnTo>
                        <a:pt x="211" y="105"/>
                      </a:lnTo>
                      <a:lnTo>
                        <a:pt x="210" y="115"/>
                      </a:lnTo>
                      <a:lnTo>
                        <a:pt x="209" y="126"/>
                      </a:lnTo>
                      <a:lnTo>
                        <a:pt x="205" y="136"/>
                      </a:lnTo>
                      <a:lnTo>
                        <a:pt x="202" y="146"/>
                      </a:lnTo>
                      <a:lnTo>
                        <a:pt x="198" y="155"/>
                      </a:lnTo>
                      <a:lnTo>
                        <a:pt x="192" y="164"/>
                      </a:lnTo>
                      <a:lnTo>
                        <a:pt x="186" y="171"/>
                      </a:lnTo>
                      <a:lnTo>
                        <a:pt x="180" y="179"/>
                      </a:lnTo>
                      <a:lnTo>
                        <a:pt x="172" y="186"/>
                      </a:lnTo>
                      <a:lnTo>
                        <a:pt x="164" y="192"/>
                      </a:lnTo>
                      <a:lnTo>
                        <a:pt x="155" y="197"/>
                      </a:lnTo>
                      <a:lnTo>
                        <a:pt x="146" y="202"/>
                      </a:lnTo>
                      <a:lnTo>
                        <a:pt x="136" y="206"/>
                      </a:lnTo>
                      <a:lnTo>
                        <a:pt x="127" y="208"/>
                      </a:lnTo>
                      <a:lnTo>
                        <a:pt x="116" y="209"/>
                      </a:lnTo>
                      <a:lnTo>
                        <a:pt x="105" y="210"/>
                      </a:lnTo>
                      <a:lnTo>
                        <a:pt x="105" y="210"/>
                      </a:lnTo>
                      <a:lnTo>
                        <a:pt x="94" y="209"/>
                      </a:lnTo>
                      <a:lnTo>
                        <a:pt x="84" y="208"/>
                      </a:lnTo>
                      <a:lnTo>
                        <a:pt x="74" y="206"/>
                      </a:lnTo>
                      <a:lnTo>
                        <a:pt x="64" y="202"/>
                      </a:lnTo>
                      <a:lnTo>
                        <a:pt x="55" y="197"/>
                      </a:lnTo>
                      <a:lnTo>
                        <a:pt x="46" y="192"/>
                      </a:lnTo>
                      <a:lnTo>
                        <a:pt x="38" y="186"/>
                      </a:lnTo>
                      <a:lnTo>
                        <a:pt x="31" y="179"/>
                      </a:lnTo>
                      <a:lnTo>
                        <a:pt x="24" y="171"/>
                      </a:lnTo>
                      <a:lnTo>
                        <a:pt x="18" y="164"/>
                      </a:lnTo>
                      <a:lnTo>
                        <a:pt x="13" y="155"/>
                      </a:lnTo>
                      <a:lnTo>
                        <a:pt x="8" y="146"/>
                      </a:lnTo>
                      <a:lnTo>
                        <a:pt x="5" y="136"/>
                      </a:lnTo>
                      <a:lnTo>
                        <a:pt x="2" y="126"/>
                      </a:lnTo>
                      <a:lnTo>
                        <a:pt x="1" y="115"/>
                      </a:lnTo>
                      <a:lnTo>
                        <a:pt x="0" y="105"/>
                      </a:lnTo>
                      <a:lnTo>
                        <a:pt x="0" y="105"/>
                      </a:lnTo>
                      <a:lnTo>
                        <a:pt x="1" y="94"/>
                      </a:lnTo>
                      <a:lnTo>
                        <a:pt x="2" y="84"/>
                      </a:lnTo>
                      <a:lnTo>
                        <a:pt x="5" y="73"/>
                      </a:lnTo>
                      <a:lnTo>
                        <a:pt x="8" y="64"/>
                      </a:lnTo>
                      <a:lnTo>
                        <a:pt x="13" y="55"/>
                      </a:lnTo>
                      <a:lnTo>
                        <a:pt x="18" y="46"/>
                      </a:lnTo>
                      <a:lnTo>
                        <a:pt x="24" y="38"/>
                      </a:lnTo>
                      <a:lnTo>
                        <a:pt x="31" y="30"/>
                      </a:lnTo>
                      <a:lnTo>
                        <a:pt x="38" y="24"/>
                      </a:lnTo>
                      <a:lnTo>
                        <a:pt x="46" y="17"/>
                      </a:lnTo>
                      <a:lnTo>
                        <a:pt x="55" y="12"/>
                      </a:lnTo>
                      <a:lnTo>
                        <a:pt x="64" y="8"/>
                      </a:lnTo>
                      <a:lnTo>
                        <a:pt x="74" y="4"/>
                      </a:lnTo>
                      <a:lnTo>
                        <a:pt x="84" y="2"/>
                      </a:lnTo>
                      <a:lnTo>
                        <a:pt x="94" y="0"/>
                      </a:lnTo>
                      <a:lnTo>
                        <a:pt x="105" y="0"/>
                      </a:lnTo>
                      <a:lnTo>
                        <a:pt x="105" y="0"/>
                      </a:lnTo>
                      <a:lnTo>
                        <a:pt x="116" y="0"/>
                      </a:lnTo>
                      <a:lnTo>
                        <a:pt x="127" y="2"/>
                      </a:lnTo>
                      <a:lnTo>
                        <a:pt x="136" y="4"/>
                      </a:lnTo>
                      <a:lnTo>
                        <a:pt x="146" y="8"/>
                      </a:lnTo>
                      <a:lnTo>
                        <a:pt x="155" y="12"/>
                      </a:lnTo>
                      <a:lnTo>
                        <a:pt x="164" y="17"/>
                      </a:lnTo>
                      <a:lnTo>
                        <a:pt x="172" y="24"/>
                      </a:lnTo>
                      <a:lnTo>
                        <a:pt x="180" y="30"/>
                      </a:lnTo>
                      <a:lnTo>
                        <a:pt x="186" y="38"/>
                      </a:lnTo>
                      <a:lnTo>
                        <a:pt x="192" y="46"/>
                      </a:lnTo>
                      <a:lnTo>
                        <a:pt x="198" y="55"/>
                      </a:lnTo>
                      <a:lnTo>
                        <a:pt x="202" y="64"/>
                      </a:lnTo>
                      <a:lnTo>
                        <a:pt x="205" y="73"/>
                      </a:lnTo>
                      <a:lnTo>
                        <a:pt x="209" y="84"/>
                      </a:lnTo>
                      <a:lnTo>
                        <a:pt x="210" y="94"/>
                      </a:lnTo>
                      <a:lnTo>
                        <a:pt x="211" y="105"/>
                      </a:lnTo>
                      <a:lnTo>
                        <a:pt x="211" y="10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06" name="Freeform 37"/>
                <p:cNvSpPr>
                  <a:spLocks/>
                </p:cNvSpPr>
                <p:nvPr userDrawn="1"/>
              </p:nvSpPr>
              <p:spPr bwMode="auto">
                <a:xfrm>
                  <a:off x="3576638" y="4017963"/>
                  <a:ext cx="207963" cy="207963"/>
                </a:xfrm>
                <a:custGeom>
                  <a:avLst/>
                  <a:gdLst>
                    <a:gd name="T0" fmla="*/ 393 w 393"/>
                    <a:gd name="T1" fmla="*/ 196 h 393"/>
                    <a:gd name="T2" fmla="*/ 390 w 393"/>
                    <a:gd name="T3" fmla="*/ 235 h 393"/>
                    <a:gd name="T4" fmla="*/ 378 w 393"/>
                    <a:gd name="T5" fmla="*/ 272 h 393"/>
                    <a:gd name="T6" fmla="*/ 360 w 393"/>
                    <a:gd name="T7" fmla="*/ 306 h 393"/>
                    <a:gd name="T8" fmla="*/ 336 w 393"/>
                    <a:gd name="T9" fmla="*/ 336 h 393"/>
                    <a:gd name="T10" fmla="*/ 307 w 393"/>
                    <a:gd name="T11" fmla="*/ 359 h 393"/>
                    <a:gd name="T12" fmla="*/ 273 w 393"/>
                    <a:gd name="T13" fmla="*/ 378 h 393"/>
                    <a:gd name="T14" fmla="*/ 237 w 393"/>
                    <a:gd name="T15" fmla="*/ 388 h 393"/>
                    <a:gd name="T16" fmla="*/ 197 w 393"/>
                    <a:gd name="T17" fmla="*/ 393 h 393"/>
                    <a:gd name="T18" fmla="*/ 177 w 393"/>
                    <a:gd name="T19" fmla="*/ 392 h 393"/>
                    <a:gd name="T20" fmla="*/ 138 w 393"/>
                    <a:gd name="T21" fmla="*/ 384 h 393"/>
                    <a:gd name="T22" fmla="*/ 103 w 393"/>
                    <a:gd name="T23" fmla="*/ 369 h 393"/>
                    <a:gd name="T24" fmla="*/ 72 w 393"/>
                    <a:gd name="T25" fmla="*/ 348 h 393"/>
                    <a:gd name="T26" fmla="*/ 45 w 393"/>
                    <a:gd name="T27" fmla="*/ 322 h 393"/>
                    <a:gd name="T28" fmla="*/ 24 w 393"/>
                    <a:gd name="T29" fmla="*/ 289 h 393"/>
                    <a:gd name="T30" fmla="*/ 9 w 393"/>
                    <a:gd name="T31" fmla="*/ 255 h 393"/>
                    <a:gd name="T32" fmla="*/ 1 w 393"/>
                    <a:gd name="T33" fmla="*/ 216 h 393"/>
                    <a:gd name="T34" fmla="*/ 0 w 393"/>
                    <a:gd name="T35" fmla="*/ 196 h 393"/>
                    <a:gd name="T36" fmla="*/ 4 w 393"/>
                    <a:gd name="T37" fmla="*/ 156 h 393"/>
                    <a:gd name="T38" fmla="*/ 15 w 393"/>
                    <a:gd name="T39" fmla="*/ 119 h 393"/>
                    <a:gd name="T40" fmla="*/ 33 w 393"/>
                    <a:gd name="T41" fmla="*/ 86 h 393"/>
                    <a:gd name="T42" fmla="*/ 58 w 393"/>
                    <a:gd name="T43" fmla="*/ 57 h 393"/>
                    <a:gd name="T44" fmla="*/ 87 w 393"/>
                    <a:gd name="T45" fmla="*/ 33 h 393"/>
                    <a:gd name="T46" fmla="*/ 121 w 393"/>
                    <a:gd name="T47" fmla="*/ 15 h 393"/>
                    <a:gd name="T48" fmla="*/ 157 w 393"/>
                    <a:gd name="T49" fmla="*/ 3 h 393"/>
                    <a:gd name="T50" fmla="*/ 197 w 393"/>
                    <a:gd name="T51" fmla="*/ 0 h 393"/>
                    <a:gd name="T52" fmla="*/ 216 w 393"/>
                    <a:gd name="T53" fmla="*/ 1 h 393"/>
                    <a:gd name="T54" fmla="*/ 255 w 393"/>
                    <a:gd name="T55" fmla="*/ 8 h 393"/>
                    <a:gd name="T56" fmla="*/ 291 w 393"/>
                    <a:gd name="T57" fmla="*/ 23 h 393"/>
                    <a:gd name="T58" fmla="*/ 322 w 393"/>
                    <a:gd name="T59" fmla="*/ 44 h 393"/>
                    <a:gd name="T60" fmla="*/ 349 w 393"/>
                    <a:gd name="T61" fmla="*/ 71 h 393"/>
                    <a:gd name="T62" fmla="*/ 369 w 393"/>
                    <a:gd name="T63" fmla="*/ 102 h 393"/>
                    <a:gd name="T64" fmla="*/ 384 w 393"/>
                    <a:gd name="T65" fmla="*/ 137 h 393"/>
                    <a:gd name="T66" fmla="*/ 393 w 393"/>
                    <a:gd name="T67" fmla="*/ 176 h 393"/>
                    <a:gd name="T68" fmla="*/ 393 w 393"/>
                    <a:gd name="T69" fmla="*/ 196 h 3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93" h="393">
                      <a:moveTo>
                        <a:pt x="393" y="196"/>
                      </a:moveTo>
                      <a:lnTo>
                        <a:pt x="393" y="196"/>
                      </a:lnTo>
                      <a:lnTo>
                        <a:pt x="393" y="216"/>
                      </a:lnTo>
                      <a:lnTo>
                        <a:pt x="390" y="235"/>
                      </a:lnTo>
                      <a:lnTo>
                        <a:pt x="384" y="255"/>
                      </a:lnTo>
                      <a:lnTo>
                        <a:pt x="378" y="272"/>
                      </a:lnTo>
                      <a:lnTo>
                        <a:pt x="369" y="289"/>
                      </a:lnTo>
                      <a:lnTo>
                        <a:pt x="360" y="306"/>
                      </a:lnTo>
                      <a:lnTo>
                        <a:pt x="349" y="322"/>
                      </a:lnTo>
                      <a:lnTo>
                        <a:pt x="336" y="336"/>
                      </a:lnTo>
                      <a:lnTo>
                        <a:pt x="322" y="348"/>
                      </a:lnTo>
                      <a:lnTo>
                        <a:pt x="307" y="359"/>
                      </a:lnTo>
                      <a:lnTo>
                        <a:pt x="291" y="369"/>
                      </a:lnTo>
                      <a:lnTo>
                        <a:pt x="273" y="378"/>
                      </a:lnTo>
                      <a:lnTo>
                        <a:pt x="255" y="384"/>
                      </a:lnTo>
                      <a:lnTo>
                        <a:pt x="237" y="388"/>
                      </a:lnTo>
                      <a:lnTo>
                        <a:pt x="216" y="392"/>
                      </a:lnTo>
                      <a:lnTo>
                        <a:pt x="197" y="393"/>
                      </a:lnTo>
                      <a:lnTo>
                        <a:pt x="197" y="393"/>
                      </a:lnTo>
                      <a:lnTo>
                        <a:pt x="177" y="392"/>
                      </a:lnTo>
                      <a:lnTo>
                        <a:pt x="157" y="388"/>
                      </a:lnTo>
                      <a:lnTo>
                        <a:pt x="138" y="384"/>
                      </a:lnTo>
                      <a:lnTo>
                        <a:pt x="121" y="378"/>
                      </a:lnTo>
                      <a:lnTo>
                        <a:pt x="103" y="369"/>
                      </a:lnTo>
                      <a:lnTo>
                        <a:pt x="87" y="359"/>
                      </a:lnTo>
                      <a:lnTo>
                        <a:pt x="72" y="348"/>
                      </a:lnTo>
                      <a:lnTo>
                        <a:pt x="58" y="336"/>
                      </a:lnTo>
                      <a:lnTo>
                        <a:pt x="45" y="322"/>
                      </a:lnTo>
                      <a:lnTo>
                        <a:pt x="33" y="306"/>
                      </a:lnTo>
                      <a:lnTo>
                        <a:pt x="24" y="289"/>
                      </a:lnTo>
                      <a:lnTo>
                        <a:pt x="15" y="272"/>
                      </a:lnTo>
                      <a:lnTo>
                        <a:pt x="9" y="255"/>
                      </a:lnTo>
                      <a:lnTo>
                        <a:pt x="4" y="235"/>
                      </a:lnTo>
                      <a:lnTo>
                        <a:pt x="1" y="216"/>
                      </a:lnTo>
                      <a:lnTo>
                        <a:pt x="0" y="196"/>
                      </a:lnTo>
                      <a:lnTo>
                        <a:pt x="0" y="196"/>
                      </a:lnTo>
                      <a:lnTo>
                        <a:pt x="1" y="176"/>
                      </a:lnTo>
                      <a:lnTo>
                        <a:pt x="4" y="156"/>
                      </a:lnTo>
                      <a:lnTo>
                        <a:pt x="9" y="137"/>
                      </a:lnTo>
                      <a:lnTo>
                        <a:pt x="15" y="119"/>
                      </a:lnTo>
                      <a:lnTo>
                        <a:pt x="24" y="102"/>
                      </a:lnTo>
                      <a:lnTo>
                        <a:pt x="33" y="86"/>
                      </a:lnTo>
                      <a:lnTo>
                        <a:pt x="45" y="71"/>
                      </a:lnTo>
                      <a:lnTo>
                        <a:pt x="58" y="57"/>
                      </a:lnTo>
                      <a:lnTo>
                        <a:pt x="72" y="44"/>
                      </a:lnTo>
                      <a:lnTo>
                        <a:pt x="87" y="33"/>
                      </a:lnTo>
                      <a:lnTo>
                        <a:pt x="103" y="23"/>
                      </a:lnTo>
                      <a:lnTo>
                        <a:pt x="121" y="15"/>
                      </a:lnTo>
                      <a:lnTo>
                        <a:pt x="138" y="8"/>
                      </a:lnTo>
                      <a:lnTo>
                        <a:pt x="157" y="3"/>
                      </a:lnTo>
                      <a:lnTo>
                        <a:pt x="177" y="1"/>
                      </a:lnTo>
                      <a:lnTo>
                        <a:pt x="197" y="0"/>
                      </a:lnTo>
                      <a:lnTo>
                        <a:pt x="197" y="0"/>
                      </a:lnTo>
                      <a:lnTo>
                        <a:pt x="216" y="1"/>
                      </a:lnTo>
                      <a:lnTo>
                        <a:pt x="237" y="3"/>
                      </a:lnTo>
                      <a:lnTo>
                        <a:pt x="255" y="8"/>
                      </a:lnTo>
                      <a:lnTo>
                        <a:pt x="273" y="15"/>
                      </a:lnTo>
                      <a:lnTo>
                        <a:pt x="291" y="23"/>
                      </a:lnTo>
                      <a:lnTo>
                        <a:pt x="307" y="33"/>
                      </a:lnTo>
                      <a:lnTo>
                        <a:pt x="322" y="44"/>
                      </a:lnTo>
                      <a:lnTo>
                        <a:pt x="336" y="57"/>
                      </a:lnTo>
                      <a:lnTo>
                        <a:pt x="349" y="71"/>
                      </a:lnTo>
                      <a:lnTo>
                        <a:pt x="360" y="86"/>
                      </a:lnTo>
                      <a:lnTo>
                        <a:pt x="369" y="102"/>
                      </a:lnTo>
                      <a:lnTo>
                        <a:pt x="378" y="119"/>
                      </a:lnTo>
                      <a:lnTo>
                        <a:pt x="384" y="137"/>
                      </a:lnTo>
                      <a:lnTo>
                        <a:pt x="390" y="156"/>
                      </a:lnTo>
                      <a:lnTo>
                        <a:pt x="393" y="176"/>
                      </a:lnTo>
                      <a:lnTo>
                        <a:pt x="393" y="196"/>
                      </a:lnTo>
                      <a:lnTo>
                        <a:pt x="393" y="196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07" name="Freeform 38"/>
                <p:cNvSpPr>
                  <a:spLocks/>
                </p:cNvSpPr>
                <p:nvPr userDrawn="1"/>
              </p:nvSpPr>
              <p:spPr bwMode="auto">
                <a:xfrm>
                  <a:off x="3625850" y="4065588"/>
                  <a:ext cx="111125" cy="111125"/>
                </a:xfrm>
                <a:custGeom>
                  <a:avLst/>
                  <a:gdLst>
                    <a:gd name="T0" fmla="*/ 211 w 211"/>
                    <a:gd name="T1" fmla="*/ 105 h 210"/>
                    <a:gd name="T2" fmla="*/ 208 w 211"/>
                    <a:gd name="T3" fmla="*/ 126 h 210"/>
                    <a:gd name="T4" fmla="*/ 203 w 211"/>
                    <a:gd name="T5" fmla="*/ 146 h 210"/>
                    <a:gd name="T6" fmla="*/ 193 w 211"/>
                    <a:gd name="T7" fmla="*/ 164 h 210"/>
                    <a:gd name="T8" fmla="*/ 180 w 211"/>
                    <a:gd name="T9" fmla="*/ 179 h 210"/>
                    <a:gd name="T10" fmla="*/ 164 w 211"/>
                    <a:gd name="T11" fmla="*/ 192 h 210"/>
                    <a:gd name="T12" fmla="*/ 147 w 211"/>
                    <a:gd name="T13" fmla="*/ 202 h 210"/>
                    <a:gd name="T14" fmla="*/ 126 w 211"/>
                    <a:gd name="T15" fmla="*/ 208 h 210"/>
                    <a:gd name="T16" fmla="*/ 106 w 211"/>
                    <a:gd name="T17" fmla="*/ 210 h 210"/>
                    <a:gd name="T18" fmla="*/ 95 w 211"/>
                    <a:gd name="T19" fmla="*/ 209 h 210"/>
                    <a:gd name="T20" fmla="*/ 75 w 211"/>
                    <a:gd name="T21" fmla="*/ 206 h 210"/>
                    <a:gd name="T22" fmla="*/ 55 w 211"/>
                    <a:gd name="T23" fmla="*/ 197 h 210"/>
                    <a:gd name="T24" fmla="*/ 39 w 211"/>
                    <a:gd name="T25" fmla="*/ 186 h 210"/>
                    <a:gd name="T26" fmla="*/ 24 w 211"/>
                    <a:gd name="T27" fmla="*/ 171 h 210"/>
                    <a:gd name="T28" fmla="*/ 13 w 211"/>
                    <a:gd name="T29" fmla="*/ 155 h 210"/>
                    <a:gd name="T30" fmla="*/ 5 w 211"/>
                    <a:gd name="T31" fmla="*/ 136 h 210"/>
                    <a:gd name="T32" fmla="*/ 2 w 211"/>
                    <a:gd name="T33" fmla="*/ 115 h 210"/>
                    <a:gd name="T34" fmla="*/ 0 w 211"/>
                    <a:gd name="T35" fmla="*/ 105 h 210"/>
                    <a:gd name="T36" fmla="*/ 3 w 211"/>
                    <a:gd name="T37" fmla="*/ 84 h 210"/>
                    <a:gd name="T38" fmla="*/ 9 w 211"/>
                    <a:gd name="T39" fmla="*/ 64 h 210"/>
                    <a:gd name="T40" fmla="*/ 19 w 211"/>
                    <a:gd name="T41" fmla="*/ 46 h 210"/>
                    <a:gd name="T42" fmla="*/ 32 w 211"/>
                    <a:gd name="T43" fmla="*/ 30 h 210"/>
                    <a:gd name="T44" fmla="*/ 47 w 211"/>
                    <a:gd name="T45" fmla="*/ 17 h 210"/>
                    <a:gd name="T46" fmla="*/ 65 w 211"/>
                    <a:gd name="T47" fmla="*/ 8 h 210"/>
                    <a:gd name="T48" fmla="*/ 84 w 211"/>
                    <a:gd name="T49" fmla="*/ 2 h 210"/>
                    <a:gd name="T50" fmla="*/ 106 w 211"/>
                    <a:gd name="T51" fmla="*/ 0 h 210"/>
                    <a:gd name="T52" fmla="*/ 117 w 211"/>
                    <a:gd name="T53" fmla="*/ 0 h 210"/>
                    <a:gd name="T54" fmla="*/ 137 w 211"/>
                    <a:gd name="T55" fmla="*/ 4 h 210"/>
                    <a:gd name="T56" fmla="*/ 156 w 211"/>
                    <a:gd name="T57" fmla="*/ 12 h 210"/>
                    <a:gd name="T58" fmla="*/ 173 w 211"/>
                    <a:gd name="T59" fmla="*/ 24 h 210"/>
                    <a:gd name="T60" fmla="*/ 187 w 211"/>
                    <a:gd name="T61" fmla="*/ 38 h 210"/>
                    <a:gd name="T62" fmla="*/ 199 w 211"/>
                    <a:gd name="T63" fmla="*/ 55 h 210"/>
                    <a:gd name="T64" fmla="*/ 206 w 211"/>
                    <a:gd name="T65" fmla="*/ 73 h 210"/>
                    <a:gd name="T66" fmla="*/ 211 w 211"/>
                    <a:gd name="T67" fmla="*/ 94 h 210"/>
                    <a:gd name="T68" fmla="*/ 211 w 211"/>
                    <a:gd name="T69" fmla="*/ 105 h 2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11" h="210">
                      <a:moveTo>
                        <a:pt x="211" y="105"/>
                      </a:moveTo>
                      <a:lnTo>
                        <a:pt x="211" y="105"/>
                      </a:lnTo>
                      <a:lnTo>
                        <a:pt x="211" y="115"/>
                      </a:lnTo>
                      <a:lnTo>
                        <a:pt x="208" y="126"/>
                      </a:lnTo>
                      <a:lnTo>
                        <a:pt x="206" y="136"/>
                      </a:lnTo>
                      <a:lnTo>
                        <a:pt x="203" y="146"/>
                      </a:lnTo>
                      <a:lnTo>
                        <a:pt x="199" y="155"/>
                      </a:lnTo>
                      <a:lnTo>
                        <a:pt x="193" y="164"/>
                      </a:lnTo>
                      <a:lnTo>
                        <a:pt x="187" y="171"/>
                      </a:lnTo>
                      <a:lnTo>
                        <a:pt x="180" y="179"/>
                      </a:lnTo>
                      <a:lnTo>
                        <a:pt x="173" y="186"/>
                      </a:lnTo>
                      <a:lnTo>
                        <a:pt x="164" y="192"/>
                      </a:lnTo>
                      <a:lnTo>
                        <a:pt x="156" y="197"/>
                      </a:lnTo>
                      <a:lnTo>
                        <a:pt x="147" y="202"/>
                      </a:lnTo>
                      <a:lnTo>
                        <a:pt x="137" y="206"/>
                      </a:lnTo>
                      <a:lnTo>
                        <a:pt x="126" y="208"/>
                      </a:lnTo>
                      <a:lnTo>
                        <a:pt x="117" y="209"/>
                      </a:lnTo>
                      <a:lnTo>
                        <a:pt x="106" y="210"/>
                      </a:lnTo>
                      <a:lnTo>
                        <a:pt x="106" y="210"/>
                      </a:lnTo>
                      <a:lnTo>
                        <a:pt x="95" y="209"/>
                      </a:lnTo>
                      <a:lnTo>
                        <a:pt x="84" y="208"/>
                      </a:lnTo>
                      <a:lnTo>
                        <a:pt x="75" y="206"/>
                      </a:lnTo>
                      <a:lnTo>
                        <a:pt x="65" y="202"/>
                      </a:lnTo>
                      <a:lnTo>
                        <a:pt x="55" y="197"/>
                      </a:lnTo>
                      <a:lnTo>
                        <a:pt x="47" y="192"/>
                      </a:lnTo>
                      <a:lnTo>
                        <a:pt x="39" y="186"/>
                      </a:lnTo>
                      <a:lnTo>
                        <a:pt x="32" y="179"/>
                      </a:lnTo>
                      <a:lnTo>
                        <a:pt x="24" y="171"/>
                      </a:lnTo>
                      <a:lnTo>
                        <a:pt x="19" y="164"/>
                      </a:lnTo>
                      <a:lnTo>
                        <a:pt x="13" y="155"/>
                      </a:lnTo>
                      <a:lnTo>
                        <a:pt x="9" y="146"/>
                      </a:lnTo>
                      <a:lnTo>
                        <a:pt x="5" y="136"/>
                      </a:lnTo>
                      <a:lnTo>
                        <a:pt x="3" y="126"/>
                      </a:lnTo>
                      <a:lnTo>
                        <a:pt x="2" y="115"/>
                      </a:lnTo>
                      <a:lnTo>
                        <a:pt x="0" y="105"/>
                      </a:lnTo>
                      <a:lnTo>
                        <a:pt x="0" y="105"/>
                      </a:lnTo>
                      <a:lnTo>
                        <a:pt x="2" y="94"/>
                      </a:lnTo>
                      <a:lnTo>
                        <a:pt x="3" y="84"/>
                      </a:lnTo>
                      <a:lnTo>
                        <a:pt x="5" y="73"/>
                      </a:lnTo>
                      <a:lnTo>
                        <a:pt x="9" y="64"/>
                      </a:lnTo>
                      <a:lnTo>
                        <a:pt x="13" y="55"/>
                      </a:lnTo>
                      <a:lnTo>
                        <a:pt x="19" y="46"/>
                      </a:lnTo>
                      <a:lnTo>
                        <a:pt x="24" y="38"/>
                      </a:lnTo>
                      <a:lnTo>
                        <a:pt x="32" y="30"/>
                      </a:lnTo>
                      <a:lnTo>
                        <a:pt x="39" y="24"/>
                      </a:lnTo>
                      <a:lnTo>
                        <a:pt x="47" y="17"/>
                      </a:lnTo>
                      <a:lnTo>
                        <a:pt x="55" y="12"/>
                      </a:lnTo>
                      <a:lnTo>
                        <a:pt x="65" y="8"/>
                      </a:lnTo>
                      <a:lnTo>
                        <a:pt x="75" y="4"/>
                      </a:lnTo>
                      <a:lnTo>
                        <a:pt x="84" y="2"/>
                      </a:lnTo>
                      <a:lnTo>
                        <a:pt x="95" y="0"/>
                      </a:lnTo>
                      <a:lnTo>
                        <a:pt x="106" y="0"/>
                      </a:lnTo>
                      <a:lnTo>
                        <a:pt x="106" y="0"/>
                      </a:lnTo>
                      <a:lnTo>
                        <a:pt x="117" y="0"/>
                      </a:lnTo>
                      <a:lnTo>
                        <a:pt x="126" y="2"/>
                      </a:lnTo>
                      <a:lnTo>
                        <a:pt x="137" y="4"/>
                      </a:lnTo>
                      <a:lnTo>
                        <a:pt x="147" y="8"/>
                      </a:lnTo>
                      <a:lnTo>
                        <a:pt x="156" y="12"/>
                      </a:lnTo>
                      <a:lnTo>
                        <a:pt x="164" y="17"/>
                      </a:lnTo>
                      <a:lnTo>
                        <a:pt x="173" y="24"/>
                      </a:lnTo>
                      <a:lnTo>
                        <a:pt x="180" y="30"/>
                      </a:lnTo>
                      <a:lnTo>
                        <a:pt x="187" y="38"/>
                      </a:lnTo>
                      <a:lnTo>
                        <a:pt x="193" y="46"/>
                      </a:lnTo>
                      <a:lnTo>
                        <a:pt x="199" y="55"/>
                      </a:lnTo>
                      <a:lnTo>
                        <a:pt x="203" y="64"/>
                      </a:lnTo>
                      <a:lnTo>
                        <a:pt x="206" y="73"/>
                      </a:lnTo>
                      <a:lnTo>
                        <a:pt x="208" y="84"/>
                      </a:lnTo>
                      <a:lnTo>
                        <a:pt x="211" y="94"/>
                      </a:lnTo>
                      <a:lnTo>
                        <a:pt x="211" y="105"/>
                      </a:lnTo>
                      <a:lnTo>
                        <a:pt x="211" y="10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94" name="그룹 93"/>
              <p:cNvGrpSpPr/>
              <p:nvPr/>
            </p:nvGrpSpPr>
            <p:grpSpPr>
              <a:xfrm rot="1256976">
                <a:off x="1882409" y="73602"/>
                <a:ext cx="799686" cy="704125"/>
                <a:chOff x="1997011" y="198254"/>
                <a:chExt cx="799686" cy="810121"/>
              </a:xfrm>
            </p:grpSpPr>
            <p:sp>
              <p:nvSpPr>
                <p:cNvPr id="95" name="Freeform 51"/>
                <p:cNvSpPr>
                  <a:spLocks/>
                </p:cNvSpPr>
                <p:nvPr/>
              </p:nvSpPr>
              <p:spPr bwMode="auto">
                <a:xfrm>
                  <a:off x="1997011" y="198254"/>
                  <a:ext cx="799686" cy="810121"/>
                </a:xfrm>
                <a:custGeom>
                  <a:avLst/>
                  <a:gdLst>
                    <a:gd name="T0" fmla="*/ 1925 w 2292"/>
                    <a:gd name="T1" fmla="*/ 892 h 1928"/>
                    <a:gd name="T2" fmla="*/ 1906 w 2292"/>
                    <a:gd name="T3" fmla="*/ 755 h 1928"/>
                    <a:gd name="T4" fmla="*/ 1867 w 2292"/>
                    <a:gd name="T5" fmla="*/ 625 h 1928"/>
                    <a:gd name="T6" fmla="*/ 1811 w 2292"/>
                    <a:gd name="T7" fmla="*/ 503 h 1928"/>
                    <a:gd name="T8" fmla="*/ 1739 w 2292"/>
                    <a:gd name="T9" fmla="*/ 391 h 1928"/>
                    <a:gd name="T10" fmla="*/ 1654 w 2292"/>
                    <a:gd name="T11" fmla="*/ 290 h 1928"/>
                    <a:gd name="T12" fmla="*/ 1554 w 2292"/>
                    <a:gd name="T13" fmla="*/ 203 h 1928"/>
                    <a:gd name="T14" fmla="*/ 1444 w 2292"/>
                    <a:gd name="T15" fmla="*/ 128 h 1928"/>
                    <a:gd name="T16" fmla="*/ 1324 w 2292"/>
                    <a:gd name="T17" fmla="*/ 70 h 1928"/>
                    <a:gd name="T18" fmla="*/ 1195 w 2292"/>
                    <a:gd name="T19" fmla="*/ 28 h 1928"/>
                    <a:gd name="T20" fmla="*/ 1058 w 2292"/>
                    <a:gd name="T21" fmla="*/ 6 h 1928"/>
                    <a:gd name="T22" fmla="*/ 964 w 2292"/>
                    <a:gd name="T23" fmla="*/ 0 h 1928"/>
                    <a:gd name="T24" fmla="*/ 818 w 2292"/>
                    <a:gd name="T25" fmla="*/ 12 h 1928"/>
                    <a:gd name="T26" fmla="*/ 678 w 2292"/>
                    <a:gd name="T27" fmla="*/ 44 h 1928"/>
                    <a:gd name="T28" fmla="*/ 546 w 2292"/>
                    <a:gd name="T29" fmla="*/ 96 h 1928"/>
                    <a:gd name="T30" fmla="*/ 426 w 2292"/>
                    <a:gd name="T31" fmla="*/ 165 h 1928"/>
                    <a:gd name="T32" fmla="*/ 316 w 2292"/>
                    <a:gd name="T33" fmla="*/ 251 h 1928"/>
                    <a:gd name="T34" fmla="*/ 221 w 2292"/>
                    <a:gd name="T35" fmla="*/ 351 h 1928"/>
                    <a:gd name="T36" fmla="*/ 140 w 2292"/>
                    <a:gd name="T37" fmla="*/ 464 h 1928"/>
                    <a:gd name="T38" fmla="*/ 77 w 2292"/>
                    <a:gd name="T39" fmla="*/ 589 h 1928"/>
                    <a:gd name="T40" fmla="*/ 30 w 2292"/>
                    <a:gd name="T41" fmla="*/ 724 h 1928"/>
                    <a:gd name="T42" fmla="*/ 6 w 2292"/>
                    <a:gd name="T43" fmla="*/ 866 h 1928"/>
                    <a:gd name="T44" fmla="*/ 0 w 2292"/>
                    <a:gd name="T45" fmla="*/ 964 h 1928"/>
                    <a:gd name="T46" fmla="*/ 11 w 2292"/>
                    <a:gd name="T47" fmla="*/ 1112 h 1928"/>
                    <a:gd name="T48" fmla="*/ 43 w 2292"/>
                    <a:gd name="T49" fmla="*/ 1251 h 1928"/>
                    <a:gd name="T50" fmla="*/ 95 w 2292"/>
                    <a:gd name="T51" fmla="*/ 1382 h 1928"/>
                    <a:gd name="T52" fmla="*/ 165 w 2292"/>
                    <a:gd name="T53" fmla="*/ 1504 h 1928"/>
                    <a:gd name="T54" fmla="*/ 251 w 2292"/>
                    <a:gd name="T55" fmla="*/ 1613 h 1928"/>
                    <a:gd name="T56" fmla="*/ 351 w 2292"/>
                    <a:gd name="T57" fmla="*/ 1709 h 1928"/>
                    <a:gd name="T58" fmla="*/ 464 w 2292"/>
                    <a:gd name="T59" fmla="*/ 1789 h 1928"/>
                    <a:gd name="T60" fmla="*/ 589 w 2292"/>
                    <a:gd name="T61" fmla="*/ 1853 h 1928"/>
                    <a:gd name="T62" fmla="*/ 723 w 2292"/>
                    <a:gd name="T63" fmla="*/ 1898 h 1928"/>
                    <a:gd name="T64" fmla="*/ 866 w 2292"/>
                    <a:gd name="T65" fmla="*/ 1924 h 1928"/>
                    <a:gd name="T66" fmla="*/ 964 w 2292"/>
                    <a:gd name="T67" fmla="*/ 1928 h 1928"/>
                    <a:gd name="T68" fmla="*/ 1104 w 2292"/>
                    <a:gd name="T69" fmla="*/ 1919 h 1928"/>
                    <a:gd name="T70" fmla="*/ 1239 w 2292"/>
                    <a:gd name="T71" fmla="*/ 1888 h 1928"/>
                    <a:gd name="T72" fmla="*/ 1365 w 2292"/>
                    <a:gd name="T73" fmla="*/ 1841 h 1928"/>
                    <a:gd name="T74" fmla="*/ 1482 w 2292"/>
                    <a:gd name="T75" fmla="*/ 1778 h 1928"/>
                    <a:gd name="T76" fmla="*/ 1589 w 2292"/>
                    <a:gd name="T77" fmla="*/ 1699 h 1928"/>
                    <a:gd name="T78" fmla="*/ 1684 w 2292"/>
                    <a:gd name="T79" fmla="*/ 1606 h 1928"/>
                    <a:gd name="T80" fmla="*/ 1765 w 2292"/>
                    <a:gd name="T81" fmla="*/ 1502 h 1928"/>
                    <a:gd name="T82" fmla="*/ 1831 w 2292"/>
                    <a:gd name="T83" fmla="*/ 1387 h 1928"/>
                    <a:gd name="T84" fmla="*/ 1881 w 2292"/>
                    <a:gd name="T85" fmla="*/ 1262 h 1928"/>
                    <a:gd name="T86" fmla="*/ 1914 w 2292"/>
                    <a:gd name="T87" fmla="*/ 1129 h 1928"/>
                    <a:gd name="T88" fmla="*/ 2292 w 2292"/>
                    <a:gd name="T89" fmla="*/ 964 h 19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2292" h="1928">
                      <a:moveTo>
                        <a:pt x="2292" y="964"/>
                      </a:moveTo>
                      <a:lnTo>
                        <a:pt x="1925" y="892"/>
                      </a:lnTo>
                      <a:lnTo>
                        <a:pt x="1925" y="892"/>
                      </a:lnTo>
                      <a:lnTo>
                        <a:pt x="1921" y="846"/>
                      </a:lnTo>
                      <a:lnTo>
                        <a:pt x="1914" y="801"/>
                      </a:lnTo>
                      <a:lnTo>
                        <a:pt x="1906" y="755"/>
                      </a:lnTo>
                      <a:lnTo>
                        <a:pt x="1894" y="711"/>
                      </a:lnTo>
                      <a:lnTo>
                        <a:pt x="1881" y="668"/>
                      </a:lnTo>
                      <a:lnTo>
                        <a:pt x="1867" y="625"/>
                      </a:lnTo>
                      <a:lnTo>
                        <a:pt x="1850" y="583"/>
                      </a:lnTo>
                      <a:lnTo>
                        <a:pt x="1831" y="543"/>
                      </a:lnTo>
                      <a:lnTo>
                        <a:pt x="1811" y="503"/>
                      </a:lnTo>
                      <a:lnTo>
                        <a:pt x="1788" y="464"/>
                      </a:lnTo>
                      <a:lnTo>
                        <a:pt x="1765" y="428"/>
                      </a:lnTo>
                      <a:lnTo>
                        <a:pt x="1739" y="391"/>
                      </a:lnTo>
                      <a:lnTo>
                        <a:pt x="1712" y="357"/>
                      </a:lnTo>
                      <a:lnTo>
                        <a:pt x="1684" y="322"/>
                      </a:lnTo>
                      <a:lnTo>
                        <a:pt x="1654" y="290"/>
                      </a:lnTo>
                      <a:lnTo>
                        <a:pt x="1621" y="260"/>
                      </a:lnTo>
                      <a:lnTo>
                        <a:pt x="1589" y="231"/>
                      </a:lnTo>
                      <a:lnTo>
                        <a:pt x="1554" y="203"/>
                      </a:lnTo>
                      <a:lnTo>
                        <a:pt x="1519" y="176"/>
                      </a:lnTo>
                      <a:lnTo>
                        <a:pt x="1482" y="151"/>
                      </a:lnTo>
                      <a:lnTo>
                        <a:pt x="1444" y="128"/>
                      </a:lnTo>
                      <a:lnTo>
                        <a:pt x="1405" y="107"/>
                      </a:lnTo>
                      <a:lnTo>
                        <a:pt x="1365" y="87"/>
                      </a:lnTo>
                      <a:lnTo>
                        <a:pt x="1324" y="70"/>
                      </a:lnTo>
                      <a:lnTo>
                        <a:pt x="1282" y="54"/>
                      </a:lnTo>
                      <a:lnTo>
                        <a:pt x="1239" y="40"/>
                      </a:lnTo>
                      <a:lnTo>
                        <a:pt x="1195" y="28"/>
                      </a:lnTo>
                      <a:lnTo>
                        <a:pt x="1150" y="19"/>
                      </a:lnTo>
                      <a:lnTo>
                        <a:pt x="1104" y="11"/>
                      </a:lnTo>
                      <a:lnTo>
                        <a:pt x="1058" y="6"/>
                      </a:lnTo>
                      <a:lnTo>
                        <a:pt x="1012" y="1"/>
                      </a:lnTo>
                      <a:lnTo>
                        <a:pt x="964" y="0"/>
                      </a:lnTo>
                      <a:lnTo>
                        <a:pt x="964" y="0"/>
                      </a:lnTo>
                      <a:lnTo>
                        <a:pt x="915" y="2"/>
                      </a:lnTo>
                      <a:lnTo>
                        <a:pt x="866" y="6"/>
                      </a:lnTo>
                      <a:lnTo>
                        <a:pt x="818" y="12"/>
                      </a:lnTo>
                      <a:lnTo>
                        <a:pt x="770" y="21"/>
                      </a:lnTo>
                      <a:lnTo>
                        <a:pt x="723" y="31"/>
                      </a:lnTo>
                      <a:lnTo>
                        <a:pt x="678" y="44"/>
                      </a:lnTo>
                      <a:lnTo>
                        <a:pt x="632" y="59"/>
                      </a:lnTo>
                      <a:lnTo>
                        <a:pt x="589" y="77"/>
                      </a:lnTo>
                      <a:lnTo>
                        <a:pt x="546" y="96"/>
                      </a:lnTo>
                      <a:lnTo>
                        <a:pt x="505" y="117"/>
                      </a:lnTo>
                      <a:lnTo>
                        <a:pt x="464" y="140"/>
                      </a:lnTo>
                      <a:lnTo>
                        <a:pt x="426" y="165"/>
                      </a:lnTo>
                      <a:lnTo>
                        <a:pt x="388" y="192"/>
                      </a:lnTo>
                      <a:lnTo>
                        <a:pt x="351" y="221"/>
                      </a:lnTo>
                      <a:lnTo>
                        <a:pt x="316" y="251"/>
                      </a:lnTo>
                      <a:lnTo>
                        <a:pt x="282" y="282"/>
                      </a:lnTo>
                      <a:lnTo>
                        <a:pt x="251" y="317"/>
                      </a:lnTo>
                      <a:lnTo>
                        <a:pt x="221" y="351"/>
                      </a:lnTo>
                      <a:lnTo>
                        <a:pt x="192" y="388"/>
                      </a:lnTo>
                      <a:lnTo>
                        <a:pt x="165" y="426"/>
                      </a:lnTo>
                      <a:lnTo>
                        <a:pt x="140" y="464"/>
                      </a:lnTo>
                      <a:lnTo>
                        <a:pt x="117" y="505"/>
                      </a:lnTo>
                      <a:lnTo>
                        <a:pt x="95" y="546"/>
                      </a:lnTo>
                      <a:lnTo>
                        <a:pt x="77" y="589"/>
                      </a:lnTo>
                      <a:lnTo>
                        <a:pt x="58" y="634"/>
                      </a:lnTo>
                      <a:lnTo>
                        <a:pt x="43" y="678"/>
                      </a:lnTo>
                      <a:lnTo>
                        <a:pt x="30" y="724"/>
                      </a:lnTo>
                      <a:lnTo>
                        <a:pt x="20" y="770"/>
                      </a:lnTo>
                      <a:lnTo>
                        <a:pt x="11" y="818"/>
                      </a:lnTo>
                      <a:lnTo>
                        <a:pt x="6" y="866"/>
                      </a:lnTo>
                      <a:lnTo>
                        <a:pt x="1" y="915"/>
                      </a:lnTo>
                      <a:lnTo>
                        <a:pt x="0" y="964"/>
                      </a:lnTo>
                      <a:lnTo>
                        <a:pt x="0" y="964"/>
                      </a:lnTo>
                      <a:lnTo>
                        <a:pt x="1" y="1014"/>
                      </a:lnTo>
                      <a:lnTo>
                        <a:pt x="6" y="1063"/>
                      </a:lnTo>
                      <a:lnTo>
                        <a:pt x="11" y="1112"/>
                      </a:lnTo>
                      <a:lnTo>
                        <a:pt x="20" y="1159"/>
                      </a:lnTo>
                      <a:lnTo>
                        <a:pt x="30" y="1206"/>
                      </a:lnTo>
                      <a:lnTo>
                        <a:pt x="43" y="1251"/>
                      </a:lnTo>
                      <a:lnTo>
                        <a:pt x="58" y="1296"/>
                      </a:lnTo>
                      <a:lnTo>
                        <a:pt x="77" y="1340"/>
                      </a:lnTo>
                      <a:lnTo>
                        <a:pt x="95" y="1382"/>
                      </a:lnTo>
                      <a:lnTo>
                        <a:pt x="117" y="1424"/>
                      </a:lnTo>
                      <a:lnTo>
                        <a:pt x="140" y="1464"/>
                      </a:lnTo>
                      <a:lnTo>
                        <a:pt x="165" y="1504"/>
                      </a:lnTo>
                      <a:lnTo>
                        <a:pt x="192" y="1542"/>
                      </a:lnTo>
                      <a:lnTo>
                        <a:pt x="221" y="1578"/>
                      </a:lnTo>
                      <a:lnTo>
                        <a:pt x="251" y="1613"/>
                      </a:lnTo>
                      <a:lnTo>
                        <a:pt x="282" y="1646"/>
                      </a:lnTo>
                      <a:lnTo>
                        <a:pt x="316" y="1678"/>
                      </a:lnTo>
                      <a:lnTo>
                        <a:pt x="351" y="1709"/>
                      </a:lnTo>
                      <a:lnTo>
                        <a:pt x="388" y="1737"/>
                      </a:lnTo>
                      <a:lnTo>
                        <a:pt x="426" y="1764"/>
                      </a:lnTo>
                      <a:lnTo>
                        <a:pt x="464" y="1789"/>
                      </a:lnTo>
                      <a:lnTo>
                        <a:pt x="505" y="1812"/>
                      </a:lnTo>
                      <a:lnTo>
                        <a:pt x="546" y="1834"/>
                      </a:lnTo>
                      <a:lnTo>
                        <a:pt x="589" y="1853"/>
                      </a:lnTo>
                      <a:lnTo>
                        <a:pt x="632" y="1870"/>
                      </a:lnTo>
                      <a:lnTo>
                        <a:pt x="678" y="1885"/>
                      </a:lnTo>
                      <a:lnTo>
                        <a:pt x="723" y="1898"/>
                      </a:lnTo>
                      <a:lnTo>
                        <a:pt x="770" y="1909"/>
                      </a:lnTo>
                      <a:lnTo>
                        <a:pt x="818" y="1918"/>
                      </a:lnTo>
                      <a:lnTo>
                        <a:pt x="866" y="1924"/>
                      </a:lnTo>
                      <a:lnTo>
                        <a:pt x="915" y="1927"/>
                      </a:lnTo>
                      <a:lnTo>
                        <a:pt x="964" y="1928"/>
                      </a:lnTo>
                      <a:lnTo>
                        <a:pt x="964" y="1928"/>
                      </a:lnTo>
                      <a:lnTo>
                        <a:pt x="1012" y="1927"/>
                      </a:lnTo>
                      <a:lnTo>
                        <a:pt x="1058" y="1924"/>
                      </a:lnTo>
                      <a:lnTo>
                        <a:pt x="1104" y="1919"/>
                      </a:lnTo>
                      <a:lnTo>
                        <a:pt x="1150" y="1911"/>
                      </a:lnTo>
                      <a:lnTo>
                        <a:pt x="1195" y="1900"/>
                      </a:lnTo>
                      <a:lnTo>
                        <a:pt x="1239" y="1888"/>
                      </a:lnTo>
                      <a:lnTo>
                        <a:pt x="1282" y="1876"/>
                      </a:lnTo>
                      <a:lnTo>
                        <a:pt x="1324" y="1859"/>
                      </a:lnTo>
                      <a:lnTo>
                        <a:pt x="1365" y="1841"/>
                      </a:lnTo>
                      <a:lnTo>
                        <a:pt x="1405" y="1822"/>
                      </a:lnTo>
                      <a:lnTo>
                        <a:pt x="1444" y="1801"/>
                      </a:lnTo>
                      <a:lnTo>
                        <a:pt x="1482" y="1778"/>
                      </a:lnTo>
                      <a:lnTo>
                        <a:pt x="1519" y="1753"/>
                      </a:lnTo>
                      <a:lnTo>
                        <a:pt x="1554" y="1727"/>
                      </a:lnTo>
                      <a:lnTo>
                        <a:pt x="1589" y="1699"/>
                      </a:lnTo>
                      <a:lnTo>
                        <a:pt x="1621" y="1670"/>
                      </a:lnTo>
                      <a:lnTo>
                        <a:pt x="1654" y="1639"/>
                      </a:lnTo>
                      <a:lnTo>
                        <a:pt x="1684" y="1606"/>
                      </a:lnTo>
                      <a:lnTo>
                        <a:pt x="1712" y="1573"/>
                      </a:lnTo>
                      <a:lnTo>
                        <a:pt x="1739" y="1538"/>
                      </a:lnTo>
                      <a:lnTo>
                        <a:pt x="1765" y="1502"/>
                      </a:lnTo>
                      <a:lnTo>
                        <a:pt x="1788" y="1464"/>
                      </a:lnTo>
                      <a:lnTo>
                        <a:pt x="1811" y="1426"/>
                      </a:lnTo>
                      <a:lnTo>
                        <a:pt x="1831" y="1387"/>
                      </a:lnTo>
                      <a:lnTo>
                        <a:pt x="1850" y="1346"/>
                      </a:lnTo>
                      <a:lnTo>
                        <a:pt x="1867" y="1304"/>
                      </a:lnTo>
                      <a:lnTo>
                        <a:pt x="1881" y="1262"/>
                      </a:lnTo>
                      <a:lnTo>
                        <a:pt x="1894" y="1218"/>
                      </a:lnTo>
                      <a:lnTo>
                        <a:pt x="1906" y="1174"/>
                      </a:lnTo>
                      <a:lnTo>
                        <a:pt x="1914" y="1129"/>
                      </a:lnTo>
                      <a:lnTo>
                        <a:pt x="1921" y="1083"/>
                      </a:lnTo>
                      <a:lnTo>
                        <a:pt x="1925" y="1036"/>
                      </a:lnTo>
                      <a:lnTo>
                        <a:pt x="2292" y="964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96" name="직사각형 95"/>
                <p:cNvSpPr/>
                <p:nvPr/>
              </p:nvSpPr>
              <p:spPr>
                <a:xfrm rot="20343024">
                  <a:off x="2154925" y="319837"/>
                  <a:ext cx="360040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ko-KR" sz="2400" dirty="0">
                      <a:solidFill>
                        <a:schemeClr val="bg1"/>
                      </a:solidFill>
                      <a:latin typeface="나눔고딕 Bold" pitchFamily="50" charset="-127"/>
                      <a:ea typeface="나눔고딕 Bold" pitchFamily="50" charset="-127"/>
                    </a:rPr>
                    <a:t>3</a:t>
                  </a:r>
                  <a:endParaRPr lang="ko-KR" altLang="en-US" sz="2400" dirty="0">
                    <a:solidFill>
                      <a:schemeClr val="bg1"/>
                    </a:solidFill>
                    <a:latin typeface="나눔고딕 Bold" pitchFamily="50" charset="-127"/>
                    <a:ea typeface="나눔고딕 Bold" pitchFamily="50" charset="-127"/>
                  </a:endParaRPr>
                </a:p>
              </p:txBody>
            </p:sp>
          </p:grpSp>
        </p:grpSp>
        <p:sp>
          <p:nvSpPr>
            <p:cNvPr id="91" name="직사각형 90"/>
            <p:cNvSpPr/>
            <p:nvPr/>
          </p:nvSpPr>
          <p:spPr>
            <a:xfrm>
              <a:off x="3923928" y="476746"/>
              <a:ext cx="5220072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ko-KR" altLang="en-US" sz="4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 Bold" pitchFamily="50" charset="-127"/>
                  <a:ea typeface="나눔고딕 Bold" pitchFamily="50" charset="-127"/>
                </a:rPr>
                <a:t>시스템 수행 시나리오</a:t>
              </a:r>
            </a:p>
          </p:txBody>
        </p:sp>
        <p:pic>
          <p:nvPicPr>
            <p:cNvPr id="92" name="그림 91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0" y="1174942"/>
              <a:ext cx="9144000" cy="83490"/>
            </a:xfrm>
            <a:prstGeom prst="rect">
              <a:avLst/>
            </a:prstGeom>
            <a:blipFill>
              <a:blip r:embed="rId11">
                <a:alphaModFix amt="10000"/>
              </a:blip>
              <a:stretch>
                <a:fillRect r="1000"/>
              </a:stretch>
            </a:blipFill>
          </p:spPr>
        </p:pic>
      </p:grpSp>
      <p:sp>
        <p:nvSpPr>
          <p:cNvPr id="42" name="TextBox 41"/>
          <p:cNvSpPr txBox="1"/>
          <p:nvPr/>
        </p:nvSpPr>
        <p:spPr>
          <a:xfrm>
            <a:off x="534565" y="1619508"/>
            <a:ext cx="2933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 </a:t>
            </a:r>
            <a:r>
              <a:rPr lang="ko-KR" altLang="en-US" dirty="0" smtClean="0"/>
              <a:t>혼잡도에 의한 신호 할당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-928927" y="4046149"/>
            <a:ext cx="752128" cy="725891"/>
          </a:xfrm>
          <a:prstGeom prst="rect">
            <a:avLst/>
          </a:prstGeom>
        </p:spPr>
      </p:pic>
      <p:cxnSp>
        <p:nvCxnSpPr>
          <p:cNvPr id="25" name="꺾인 연결선 24"/>
          <p:cNvCxnSpPr>
            <a:endCxn id="49" idx="0"/>
          </p:cNvCxnSpPr>
          <p:nvPr/>
        </p:nvCxnSpPr>
        <p:spPr>
          <a:xfrm flipV="1">
            <a:off x="1611955" y="2711542"/>
            <a:ext cx="3225240" cy="1143154"/>
          </a:xfrm>
          <a:prstGeom prst="bentConnector4">
            <a:avLst>
              <a:gd name="adj1" fmla="val 10"/>
              <a:gd name="adj2" fmla="val 119997"/>
            </a:avLst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30" name="그룹 29"/>
          <p:cNvGrpSpPr/>
          <p:nvPr/>
        </p:nvGrpSpPr>
        <p:grpSpPr>
          <a:xfrm>
            <a:off x="4084051" y="2711542"/>
            <a:ext cx="1506287" cy="1159433"/>
            <a:chOff x="4566268" y="2325960"/>
            <a:chExt cx="1826457" cy="1448162"/>
          </a:xfrm>
        </p:grpSpPr>
        <p:pic>
          <p:nvPicPr>
            <p:cNvPr id="49" name="그림 48"/>
            <p:cNvPicPr>
              <a:picLocks noChangeAspect="1"/>
            </p:cNvPicPr>
            <p:nvPr/>
          </p:nvPicPr>
          <p:blipFill>
            <a:blip r:embed="rId13"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backgroundRemoval t="0" b="100000" l="0" r="100000">
                          <a14:foregroundMark x1="67836" y1="80597" x2="29825" y2="80597"/>
                          <a14:foregroundMark x1="26316" y1="41791" x2="29825" y2="78209"/>
                          <a14:foregroundMark x1="25731" y1="40597" x2="70175" y2="41194"/>
                          <a14:foregroundMark x1="70175" y1="41194" x2="66082" y2="78209"/>
                          <a14:foregroundMark x1="52632" y1="47463" x2="52632" y2="65373"/>
                          <a14:foregroundMark x1="42690" y1="22388" x2="42690" y2="22388"/>
                          <a14:foregroundMark x1="53801" y1="13731" x2="53801" y2="13731"/>
                          <a14:foregroundMark x1="60819" y1="4478" x2="60819" y2="4478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178805" y="2325960"/>
              <a:ext cx="601384" cy="1048818"/>
            </a:xfrm>
            <a:prstGeom prst="rect">
              <a:avLst/>
            </a:prstGeom>
          </p:spPr>
        </p:pic>
        <p:sp>
          <p:nvSpPr>
            <p:cNvPr id="65" name="TextBox 64"/>
            <p:cNvSpPr txBox="1"/>
            <p:nvPr/>
          </p:nvSpPr>
          <p:spPr>
            <a:xfrm>
              <a:off x="4566268" y="3389700"/>
              <a:ext cx="1826457" cy="3844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/>
                <a:t>신호등 컨트롤러</a:t>
              </a:r>
              <a:endParaRPr lang="en-US" altLang="ko-KR" sz="1400" dirty="0"/>
            </a:p>
          </p:txBody>
        </p:sp>
      </p:grpSp>
      <p:cxnSp>
        <p:nvCxnSpPr>
          <p:cNvPr id="46" name="꺾인 연결선 45"/>
          <p:cNvCxnSpPr>
            <a:stCxn id="49" idx="3"/>
            <a:endCxn id="18" idx="0"/>
          </p:cNvCxnSpPr>
          <p:nvPr/>
        </p:nvCxnSpPr>
        <p:spPr>
          <a:xfrm>
            <a:off x="5085177" y="3131397"/>
            <a:ext cx="3133967" cy="945675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7029743" y="2780928"/>
            <a:ext cx="1502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데이터 전송</a:t>
            </a:r>
            <a:endParaRPr lang="ko-KR" altLang="en-US" dirty="0"/>
          </a:p>
        </p:txBody>
      </p:sp>
      <p:cxnSp>
        <p:nvCxnSpPr>
          <p:cNvPr id="80" name="꺾인 연결선 79"/>
          <p:cNvCxnSpPr>
            <a:stCxn id="65" idx="3"/>
            <a:endCxn id="2" idx="3"/>
          </p:cNvCxnSpPr>
          <p:nvPr/>
        </p:nvCxnSpPr>
        <p:spPr>
          <a:xfrm flipH="1">
            <a:off x="4894591" y="3717087"/>
            <a:ext cx="695747" cy="1789735"/>
          </a:xfrm>
          <a:prstGeom prst="bentConnector3">
            <a:avLst>
              <a:gd name="adj1" fmla="val -62534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5431887" y="3132257"/>
            <a:ext cx="22364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혼잡도 기반의</a:t>
            </a:r>
            <a:endParaRPr lang="en-US" altLang="ko-KR" sz="1600" dirty="0" smtClean="0"/>
          </a:p>
          <a:p>
            <a:r>
              <a:rPr lang="ko-KR" altLang="en-US" sz="1600" dirty="0" smtClean="0"/>
              <a:t>다음 신호의 정보 전송</a:t>
            </a:r>
            <a:endParaRPr lang="ko-KR" altLang="en-US" sz="1600" dirty="0"/>
          </a:p>
        </p:txBody>
      </p:sp>
      <p:sp>
        <p:nvSpPr>
          <p:cNvPr id="109" name="TextBox 108"/>
          <p:cNvSpPr txBox="1"/>
          <p:nvPr/>
        </p:nvSpPr>
        <p:spPr>
          <a:xfrm>
            <a:off x="1068437" y="4971458"/>
            <a:ext cx="11272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신호 대기 차량들</a:t>
            </a:r>
            <a:endParaRPr lang="ko-KR" altLang="en-US" sz="1400" dirty="0"/>
          </a:p>
        </p:txBody>
      </p:sp>
      <p:pic>
        <p:nvPicPr>
          <p:cNvPr id="110" name="그림 10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772177" y="3203580"/>
            <a:ext cx="752128" cy="725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167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4.07407E-6 L -0.00104 0.5951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2976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4.07407E-6 L 0.23941 0.00417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62" y="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화살표 연결선 12"/>
          <p:cNvCxnSpPr/>
          <p:nvPr/>
        </p:nvCxnSpPr>
        <p:spPr>
          <a:xfrm>
            <a:off x="2020881" y="3356992"/>
            <a:ext cx="1656672" cy="70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89" name="그룹 88"/>
          <p:cNvGrpSpPr/>
          <p:nvPr/>
        </p:nvGrpSpPr>
        <p:grpSpPr>
          <a:xfrm>
            <a:off x="0" y="436954"/>
            <a:ext cx="9144000" cy="821478"/>
            <a:chOff x="0" y="436954"/>
            <a:chExt cx="9144000" cy="821478"/>
          </a:xfrm>
        </p:grpSpPr>
        <p:grpSp>
          <p:nvGrpSpPr>
            <p:cNvPr id="90" name="그룹 89"/>
            <p:cNvGrpSpPr/>
            <p:nvPr/>
          </p:nvGrpSpPr>
          <p:grpSpPr>
            <a:xfrm>
              <a:off x="611560" y="436954"/>
              <a:ext cx="1599647" cy="741326"/>
              <a:chOff x="1882409" y="73602"/>
              <a:chExt cx="1599647" cy="741326"/>
            </a:xfrm>
          </p:grpSpPr>
          <p:grpSp>
            <p:nvGrpSpPr>
              <p:cNvPr id="93" name="그룹 92"/>
              <p:cNvGrpSpPr/>
              <p:nvPr/>
            </p:nvGrpSpPr>
            <p:grpSpPr>
              <a:xfrm flipH="1">
                <a:off x="2740173" y="476746"/>
                <a:ext cx="741883" cy="338182"/>
                <a:chOff x="2921000" y="3800475"/>
                <a:chExt cx="909638" cy="425451"/>
              </a:xfrm>
            </p:grpSpPr>
            <p:sp>
              <p:nvSpPr>
                <p:cNvPr id="97" name="Freeform 28"/>
                <p:cNvSpPr>
                  <a:spLocks/>
                </p:cNvSpPr>
                <p:nvPr userDrawn="1"/>
              </p:nvSpPr>
              <p:spPr bwMode="auto">
                <a:xfrm>
                  <a:off x="2927350" y="3800475"/>
                  <a:ext cx="903288" cy="306388"/>
                </a:xfrm>
                <a:custGeom>
                  <a:avLst/>
                  <a:gdLst>
                    <a:gd name="T0" fmla="*/ 1 w 1706"/>
                    <a:gd name="T1" fmla="*/ 535 h 579"/>
                    <a:gd name="T2" fmla="*/ 3 w 1706"/>
                    <a:gd name="T3" fmla="*/ 501 h 579"/>
                    <a:gd name="T4" fmla="*/ 8 w 1706"/>
                    <a:gd name="T5" fmla="*/ 471 h 579"/>
                    <a:gd name="T6" fmla="*/ 15 w 1706"/>
                    <a:gd name="T7" fmla="*/ 444 h 579"/>
                    <a:gd name="T8" fmla="*/ 25 w 1706"/>
                    <a:gd name="T9" fmla="*/ 422 h 579"/>
                    <a:gd name="T10" fmla="*/ 37 w 1706"/>
                    <a:gd name="T11" fmla="*/ 402 h 579"/>
                    <a:gd name="T12" fmla="*/ 50 w 1706"/>
                    <a:gd name="T13" fmla="*/ 385 h 579"/>
                    <a:gd name="T14" fmla="*/ 78 w 1706"/>
                    <a:gd name="T15" fmla="*/ 360 h 579"/>
                    <a:gd name="T16" fmla="*/ 106 w 1706"/>
                    <a:gd name="T17" fmla="*/ 344 h 579"/>
                    <a:gd name="T18" fmla="*/ 130 w 1706"/>
                    <a:gd name="T19" fmla="*/ 335 h 579"/>
                    <a:gd name="T20" fmla="*/ 154 w 1706"/>
                    <a:gd name="T21" fmla="*/ 330 h 579"/>
                    <a:gd name="T22" fmla="*/ 310 w 1706"/>
                    <a:gd name="T23" fmla="*/ 306 h 579"/>
                    <a:gd name="T24" fmla="*/ 339 w 1706"/>
                    <a:gd name="T25" fmla="*/ 276 h 579"/>
                    <a:gd name="T26" fmla="*/ 376 w 1706"/>
                    <a:gd name="T27" fmla="*/ 244 h 579"/>
                    <a:gd name="T28" fmla="*/ 425 w 1706"/>
                    <a:gd name="T29" fmla="*/ 203 h 579"/>
                    <a:gd name="T30" fmla="*/ 490 w 1706"/>
                    <a:gd name="T31" fmla="*/ 158 h 579"/>
                    <a:gd name="T32" fmla="*/ 568 w 1706"/>
                    <a:gd name="T33" fmla="*/ 109 h 579"/>
                    <a:gd name="T34" fmla="*/ 659 w 1706"/>
                    <a:gd name="T35" fmla="*/ 63 h 579"/>
                    <a:gd name="T36" fmla="*/ 737 w 1706"/>
                    <a:gd name="T37" fmla="*/ 29 h 579"/>
                    <a:gd name="T38" fmla="*/ 765 w 1706"/>
                    <a:gd name="T39" fmla="*/ 20 h 579"/>
                    <a:gd name="T40" fmla="*/ 791 w 1706"/>
                    <a:gd name="T41" fmla="*/ 12 h 579"/>
                    <a:gd name="T42" fmla="*/ 835 w 1706"/>
                    <a:gd name="T43" fmla="*/ 5 h 579"/>
                    <a:gd name="T44" fmla="*/ 898 w 1706"/>
                    <a:gd name="T45" fmla="*/ 0 h 579"/>
                    <a:gd name="T46" fmla="*/ 1431 w 1706"/>
                    <a:gd name="T47" fmla="*/ 0 h 579"/>
                    <a:gd name="T48" fmla="*/ 1443 w 1706"/>
                    <a:gd name="T49" fmla="*/ 5 h 579"/>
                    <a:gd name="T50" fmla="*/ 1475 w 1706"/>
                    <a:gd name="T51" fmla="*/ 17 h 579"/>
                    <a:gd name="T52" fmla="*/ 1504 w 1706"/>
                    <a:gd name="T53" fmla="*/ 35 h 579"/>
                    <a:gd name="T54" fmla="*/ 1524 w 1706"/>
                    <a:gd name="T55" fmla="*/ 51 h 579"/>
                    <a:gd name="T56" fmla="*/ 1544 w 1706"/>
                    <a:gd name="T57" fmla="*/ 73 h 579"/>
                    <a:gd name="T58" fmla="*/ 1682 w 1706"/>
                    <a:gd name="T59" fmla="*/ 322 h 579"/>
                    <a:gd name="T60" fmla="*/ 1687 w 1706"/>
                    <a:gd name="T61" fmla="*/ 329 h 579"/>
                    <a:gd name="T62" fmla="*/ 1694 w 1706"/>
                    <a:gd name="T63" fmla="*/ 348 h 579"/>
                    <a:gd name="T64" fmla="*/ 1703 w 1706"/>
                    <a:gd name="T65" fmla="*/ 380 h 579"/>
                    <a:gd name="T66" fmla="*/ 1706 w 1706"/>
                    <a:gd name="T67" fmla="*/ 420 h 579"/>
                    <a:gd name="T68" fmla="*/ 0 w 1706"/>
                    <a:gd name="T69" fmla="*/ 579 h 5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1706" h="579">
                      <a:moveTo>
                        <a:pt x="1" y="535"/>
                      </a:moveTo>
                      <a:lnTo>
                        <a:pt x="1" y="535"/>
                      </a:lnTo>
                      <a:lnTo>
                        <a:pt x="2" y="517"/>
                      </a:lnTo>
                      <a:lnTo>
                        <a:pt x="3" y="501"/>
                      </a:lnTo>
                      <a:lnTo>
                        <a:pt x="5" y="485"/>
                      </a:lnTo>
                      <a:lnTo>
                        <a:pt x="8" y="471"/>
                      </a:lnTo>
                      <a:lnTo>
                        <a:pt x="12" y="457"/>
                      </a:lnTo>
                      <a:lnTo>
                        <a:pt x="15" y="444"/>
                      </a:lnTo>
                      <a:lnTo>
                        <a:pt x="20" y="432"/>
                      </a:lnTo>
                      <a:lnTo>
                        <a:pt x="25" y="422"/>
                      </a:lnTo>
                      <a:lnTo>
                        <a:pt x="31" y="412"/>
                      </a:lnTo>
                      <a:lnTo>
                        <a:pt x="37" y="402"/>
                      </a:lnTo>
                      <a:lnTo>
                        <a:pt x="43" y="394"/>
                      </a:lnTo>
                      <a:lnTo>
                        <a:pt x="50" y="385"/>
                      </a:lnTo>
                      <a:lnTo>
                        <a:pt x="64" y="372"/>
                      </a:lnTo>
                      <a:lnTo>
                        <a:pt x="78" y="360"/>
                      </a:lnTo>
                      <a:lnTo>
                        <a:pt x="92" y="352"/>
                      </a:lnTo>
                      <a:lnTo>
                        <a:pt x="106" y="344"/>
                      </a:lnTo>
                      <a:lnTo>
                        <a:pt x="118" y="339"/>
                      </a:lnTo>
                      <a:lnTo>
                        <a:pt x="130" y="335"/>
                      </a:lnTo>
                      <a:lnTo>
                        <a:pt x="148" y="331"/>
                      </a:lnTo>
                      <a:lnTo>
                        <a:pt x="154" y="330"/>
                      </a:lnTo>
                      <a:lnTo>
                        <a:pt x="310" y="306"/>
                      </a:lnTo>
                      <a:lnTo>
                        <a:pt x="310" y="306"/>
                      </a:lnTo>
                      <a:lnTo>
                        <a:pt x="318" y="298"/>
                      </a:lnTo>
                      <a:lnTo>
                        <a:pt x="339" y="276"/>
                      </a:lnTo>
                      <a:lnTo>
                        <a:pt x="355" y="261"/>
                      </a:lnTo>
                      <a:lnTo>
                        <a:pt x="376" y="244"/>
                      </a:lnTo>
                      <a:lnTo>
                        <a:pt x="399" y="224"/>
                      </a:lnTo>
                      <a:lnTo>
                        <a:pt x="425" y="203"/>
                      </a:lnTo>
                      <a:lnTo>
                        <a:pt x="456" y="180"/>
                      </a:lnTo>
                      <a:lnTo>
                        <a:pt x="490" y="158"/>
                      </a:lnTo>
                      <a:lnTo>
                        <a:pt x="527" y="134"/>
                      </a:lnTo>
                      <a:lnTo>
                        <a:pt x="568" y="109"/>
                      </a:lnTo>
                      <a:lnTo>
                        <a:pt x="612" y="85"/>
                      </a:lnTo>
                      <a:lnTo>
                        <a:pt x="659" y="63"/>
                      </a:lnTo>
                      <a:lnTo>
                        <a:pt x="710" y="40"/>
                      </a:lnTo>
                      <a:lnTo>
                        <a:pt x="737" y="29"/>
                      </a:lnTo>
                      <a:lnTo>
                        <a:pt x="765" y="20"/>
                      </a:lnTo>
                      <a:lnTo>
                        <a:pt x="765" y="20"/>
                      </a:lnTo>
                      <a:lnTo>
                        <a:pt x="777" y="15"/>
                      </a:lnTo>
                      <a:lnTo>
                        <a:pt x="791" y="12"/>
                      </a:lnTo>
                      <a:lnTo>
                        <a:pt x="810" y="8"/>
                      </a:lnTo>
                      <a:lnTo>
                        <a:pt x="835" y="5"/>
                      </a:lnTo>
                      <a:lnTo>
                        <a:pt x="865" y="1"/>
                      </a:lnTo>
                      <a:lnTo>
                        <a:pt x="898" y="0"/>
                      </a:lnTo>
                      <a:lnTo>
                        <a:pt x="937" y="0"/>
                      </a:lnTo>
                      <a:lnTo>
                        <a:pt x="1431" y="0"/>
                      </a:lnTo>
                      <a:lnTo>
                        <a:pt x="1431" y="0"/>
                      </a:lnTo>
                      <a:lnTo>
                        <a:pt x="1443" y="5"/>
                      </a:lnTo>
                      <a:lnTo>
                        <a:pt x="1457" y="9"/>
                      </a:lnTo>
                      <a:lnTo>
                        <a:pt x="1475" y="17"/>
                      </a:lnTo>
                      <a:lnTo>
                        <a:pt x="1493" y="27"/>
                      </a:lnTo>
                      <a:lnTo>
                        <a:pt x="1504" y="35"/>
                      </a:lnTo>
                      <a:lnTo>
                        <a:pt x="1513" y="42"/>
                      </a:lnTo>
                      <a:lnTo>
                        <a:pt x="1524" y="51"/>
                      </a:lnTo>
                      <a:lnTo>
                        <a:pt x="1534" y="61"/>
                      </a:lnTo>
                      <a:lnTo>
                        <a:pt x="1544" y="73"/>
                      </a:lnTo>
                      <a:lnTo>
                        <a:pt x="1552" y="84"/>
                      </a:lnTo>
                      <a:lnTo>
                        <a:pt x="1682" y="322"/>
                      </a:lnTo>
                      <a:lnTo>
                        <a:pt x="1682" y="322"/>
                      </a:lnTo>
                      <a:lnTo>
                        <a:pt x="1687" y="329"/>
                      </a:lnTo>
                      <a:lnTo>
                        <a:pt x="1690" y="338"/>
                      </a:lnTo>
                      <a:lnTo>
                        <a:pt x="1694" y="348"/>
                      </a:lnTo>
                      <a:lnTo>
                        <a:pt x="1699" y="363"/>
                      </a:lnTo>
                      <a:lnTo>
                        <a:pt x="1703" y="380"/>
                      </a:lnTo>
                      <a:lnTo>
                        <a:pt x="1705" y="399"/>
                      </a:lnTo>
                      <a:lnTo>
                        <a:pt x="1706" y="420"/>
                      </a:lnTo>
                      <a:lnTo>
                        <a:pt x="1706" y="579"/>
                      </a:lnTo>
                      <a:lnTo>
                        <a:pt x="0" y="579"/>
                      </a:lnTo>
                      <a:lnTo>
                        <a:pt x="1" y="535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98" name="Freeform 29"/>
                <p:cNvSpPr>
                  <a:spLocks/>
                </p:cNvSpPr>
                <p:nvPr userDrawn="1"/>
              </p:nvSpPr>
              <p:spPr bwMode="auto">
                <a:xfrm>
                  <a:off x="3171825" y="3841750"/>
                  <a:ext cx="285750" cy="117475"/>
                </a:xfrm>
                <a:custGeom>
                  <a:avLst/>
                  <a:gdLst>
                    <a:gd name="T0" fmla="*/ 424 w 541"/>
                    <a:gd name="T1" fmla="*/ 0 h 224"/>
                    <a:gd name="T2" fmla="*/ 424 w 541"/>
                    <a:gd name="T3" fmla="*/ 0 h 224"/>
                    <a:gd name="T4" fmla="*/ 388 w 541"/>
                    <a:gd name="T5" fmla="*/ 4 h 224"/>
                    <a:gd name="T6" fmla="*/ 359 w 541"/>
                    <a:gd name="T7" fmla="*/ 8 h 224"/>
                    <a:gd name="T8" fmla="*/ 331 w 541"/>
                    <a:gd name="T9" fmla="*/ 14 h 224"/>
                    <a:gd name="T10" fmla="*/ 331 w 541"/>
                    <a:gd name="T11" fmla="*/ 14 h 224"/>
                    <a:gd name="T12" fmla="*/ 288 w 541"/>
                    <a:gd name="T13" fmla="*/ 32 h 224"/>
                    <a:gd name="T14" fmla="*/ 248 w 541"/>
                    <a:gd name="T15" fmla="*/ 50 h 224"/>
                    <a:gd name="T16" fmla="*/ 211 w 541"/>
                    <a:gd name="T17" fmla="*/ 69 h 224"/>
                    <a:gd name="T18" fmla="*/ 178 w 541"/>
                    <a:gd name="T19" fmla="*/ 87 h 224"/>
                    <a:gd name="T20" fmla="*/ 147 w 541"/>
                    <a:gd name="T21" fmla="*/ 105 h 224"/>
                    <a:gd name="T22" fmla="*/ 120 w 541"/>
                    <a:gd name="T23" fmla="*/ 123 h 224"/>
                    <a:gd name="T24" fmla="*/ 96 w 541"/>
                    <a:gd name="T25" fmla="*/ 140 h 224"/>
                    <a:gd name="T26" fmla="*/ 74 w 541"/>
                    <a:gd name="T27" fmla="*/ 155 h 224"/>
                    <a:gd name="T28" fmla="*/ 56 w 541"/>
                    <a:gd name="T29" fmla="*/ 170 h 224"/>
                    <a:gd name="T30" fmla="*/ 41 w 541"/>
                    <a:gd name="T31" fmla="*/ 183 h 224"/>
                    <a:gd name="T32" fmla="*/ 18 w 541"/>
                    <a:gd name="T33" fmla="*/ 204 h 224"/>
                    <a:gd name="T34" fmla="*/ 4 w 541"/>
                    <a:gd name="T35" fmla="*/ 218 h 224"/>
                    <a:gd name="T36" fmla="*/ 0 w 541"/>
                    <a:gd name="T37" fmla="*/ 224 h 224"/>
                    <a:gd name="T38" fmla="*/ 541 w 541"/>
                    <a:gd name="T39" fmla="*/ 224 h 224"/>
                    <a:gd name="T40" fmla="*/ 541 w 541"/>
                    <a:gd name="T41" fmla="*/ 0 h 224"/>
                    <a:gd name="T42" fmla="*/ 424 w 541"/>
                    <a:gd name="T43" fmla="*/ 0 h 2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541" h="224">
                      <a:moveTo>
                        <a:pt x="424" y="0"/>
                      </a:moveTo>
                      <a:lnTo>
                        <a:pt x="424" y="0"/>
                      </a:lnTo>
                      <a:lnTo>
                        <a:pt x="388" y="4"/>
                      </a:lnTo>
                      <a:lnTo>
                        <a:pt x="359" y="8"/>
                      </a:lnTo>
                      <a:lnTo>
                        <a:pt x="331" y="14"/>
                      </a:lnTo>
                      <a:lnTo>
                        <a:pt x="331" y="14"/>
                      </a:lnTo>
                      <a:lnTo>
                        <a:pt x="288" y="32"/>
                      </a:lnTo>
                      <a:lnTo>
                        <a:pt x="248" y="50"/>
                      </a:lnTo>
                      <a:lnTo>
                        <a:pt x="211" y="69"/>
                      </a:lnTo>
                      <a:lnTo>
                        <a:pt x="178" y="87"/>
                      </a:lnTo>
                      <a:lnTo>
                        <a:pt x="147" y="105"/>
                      </a:lnTo>
                      <a:lnTo>
                        <a:pt x="120" y="123"/>
                      </a:lnTo>
                      <a:lnTo>
                        <a:pt x="96" y="140"/>
                      </a:lnTo>
                      <a:lnTo>
                        <a:pt x="74" y="155"/>
                      </a:lnTo>
                      <a:lnTo>
                        <a:pt x="56" y="170"/>
                      </a:lnTo>
                      <a:lnTo>
                        <a:pt x="41" y="183"/>
                      </a:lnTo>
                      <a:lnTo>
                        <a:pt x="18" y="204"/>
                      </a:lnTo>
                      <a:lnTo>
                        <a:pt x="4" y="218"/>
                      </a:lnTo>
                      <a:lnTo>
                        <a:pt x="0" y="224"/>
                      </a:lnTo>
                      <a:lnTo>
                        <a:pt x="541" y="224"/>
                      </a:lnTo>
                      <a:lnTo>
                        <a:pt x="541" y="0"/>
                      </a:lnTo>
                      <a:lnTo>
                        <a:pt x="42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99" name="Freeform 30"/>
                <p:cNvSpPr>
                  <a:spLocks/>
                </p:cNvSpPr>
                <p:nvPr userDrawn="1"/>
              </p:nvSpPr>
              <p:spPr bwMode="auto">
                <a:xfrm>
                  <a:off x="3511550" y="3841750"/>
                  <a:ext cx="244475" cy="117475"/>
                </a:xfrm>
                <a:custGeom>
                  <a:avLst/>
                  <a:gdLst>
                    <a:gd name="T0" fmla="*/ 461 w 461"/>
                    <a:gd name="T1" fmla="*/ 224 h 224"/>
                    <a:gd name="T2" fmla="*/ 461 w 461"/>
                    <a:gd name="T3" fmla="*/ 224 h 224"/>
                    <a:gd name="T4" fmla="*/ 445 w 461"/>
                    <a:gd name="T5" fmla="*/ 188 h 224"/>
                    <a:gd name="T6" fmla="*/ 430 w 461"/>
                    <a:gd name="T7" fmla="*/ 157 h 224"/>
                    <a:gd name="T8" fmla="*/ 416 w 461"/>
                    <a:gd name="T9" fmla="*/ 130 h 224"/>
                    <a:gd name="T10" fmla="*/ 403 w 461"/>
                    <a:gd name="T11" fmla="*/ 105 h 224"/>
                    <a:gd name="T12" fmla="*/ 379 w 461"/>
                    <a:gd name="T13" fmla="*/ 67 h 224"/>
                    <a:gd name="T14" fmla="*/ 360 w 461"/>
                    <a:gd name="T15" fmla="*/ 37 h 224"/>
                    <a:gd name="T16" fmla="*/ 346 w 461"/>
                    <a:gd name="T17" fmla="*/ 19 h 224"/>
                    <a:gd name="T18" fmla="*/ 335 w 461"/>
                    <a:gd name="T19" fmla="*/ 7 h 224"/>
                    <a:gd name="T20" fmla="*/ 329 w 461"/>
                    <a:gd name="T21" fmla="*/ 1 h 224"/>
                    <a:gd name="T22" fmla="*/ 326 w 461"/>
                    <a:gd name="T23" fmla="*/ 0 h 224"/>
                    <a:gd name="T24" fmla="*/ 0 w 461"/>
                    <a:gd name="T25" fmla="*/ 0 h 224"/>
                    <a:gd name="T26" fmla="*/ 0 w 461"/>
                    <a:gd name="T27" fmla="*/ 224 h 224"/>
                    <a:gd name="T28" fmla="*/ 461 w 461"/>
                    <a:gd name="T29" fmla="*/ 224 h 2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461" h="224">
                      <a:moveTo>
                        <a:pt x="461" y="224"/>
                      </a:moveTo>
                      <a:lnTo>
                        <a:pt x="461" y="224"/>
                      </a:lnTo>
                      <a:lnTo>
                        <a:pt x="445" y="188"/>
                      </a:lnTo>
                      <a:lnTo>
                        <a:pt x="430" y="157"/>
                      </a:lnTo>
                      <a:lnTo>
                        <a:pt x="416" y="130"/>
                      </a:lnTo>
                      <a:lnTo>
                        <a:pt x="403" y="105"/>
                      </a:lnTo>
                      <a:lnTo>
                        <a:pt x="379" y="67"/>
                      </a:lnTo>
                      <a:lnTo>
                        <a:pt x="360" y="37"/>
                      </a:lnTo>
                      <a:lnTo>
                        <a:pt x="346" y="19"/>
                      </a:lnTo>
                      <a:lnTo>
                        <a:pt x="335" y="7"/>
                      </a:lnTo>
                      <a:lnTo>
                        <a:pt x="329" y="1"/>
                      </a:lnTo>
                      <a:lnTo>
                        <a:pt x="326" y="0"/>
                      </a:lnTo>
                      <a:lnTo>
                        <a:pt x="0" y="0"/>
                      </a:lnTo>
                      <a:lnTo>
                        <a:pt x="0" y="224"/>
                      </a:lnTo>
                      <a:lnTo>
                        <a:pt x="461" y="22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00" name="Freeform 31"/>
                <p:cNvSpPr>
                  <a:spLocks/>
                </p:cNvSpPr>
                <p:nvPr userDrawn="1"/>
              </p:nvSpPr>
              <p:spPr bwMode="auto">
                <a:xfrm>
                  <a:off x="2922588" y="4014788"/>
                  <a:ext cx="39688" cy="87313"/>
                </a:xfrm>
                <a:custGeom>
                  <a:avLst/>
                  <a:gdLst>
                    <a:gd name="T0" fmla="*/ 1 w 76"/>
                    <a:gd name="T1" fmla="*/ 164 h 164"/>
                    <a:gd name="T2" fmla="*/ 1 w 76"/>
                    <a:gd name="T3" fmla="*/ 164 h 164"/>
                    <a:gd name="T4" fmla="*/ 0 w 76"/>
                    <a:gd name="T5" fmla="*/ 147 h 164"/>
                    <a:gd name="T6" fmla="*/ 0 w 76"/>
                    <a:gd name="T7" fmla="*/ 129 h 164"/>
                    <a:gd name="T8" fmla="*/ 2 w 76"/>
                    <a:gd name="T9" fmla="*/ 105 h 164"/>
                    <a:gd name="T10" fmla="*/ 5 w 76"/>
                    <a:gd name="T11" fmla="*/ 93 h 164"/>
                    <a:gd name="T12" fmla="*/ 7 w 76"/>
                    <a:gd name="T13" fmla="*/ 79 h 164"/>
                    <a:gd name="T14" fmla="*/ 10 w 76"/>
                    <a:gd name="T15" fmla="*/ 66 h 164"/>
                    <a:gd name="T16" fmla="*/ 14 w 76"/>
                    <a:gd name="T17" fmla="*/ 53 h 164"/>
                    <a:gd name="T18" fmla="*/ 20 w 76"/>
                    <a:gd name="T19" fmla="*/ 39 h 164"/>
                    <a:gd name="T20" fmla="*/ 27 w 76"/>
                    <a:gd name="T21" fmla="*/ 27 h 164"/>
                    <a:gd name="T22" fmla="*/ 35 w 76"/>
                    <a:gd name="T23" fmla="*/ 14 h 164"/>
                    <a:gd name="T24" fmla="*/ 44 w 76"/>
                    <a:gd name="T25" fmla="*/ 4 h 164"/>
                    <a:gd name="T26" fmla="*/ 44 w 76"/>
                    <a:gd name="T27" fmla="*/ 4 h 164"/>
                    <a:gd name="T28" fmla="*/ 50 w 76"/>
                    <a:gd name="T29" fmla="*/ 1 h 164"/>
                    <a:gd name="T30" fmla="*/ 54 w 76"/>
                    <a:gd name="T31" fmla="*/ 1 h 164"/>
                    <a:gd name="T32" fmla="*/ 61 w 76"/>
                    <a:gd name="T33" fmla="*/ 0 h 164"/>
                    <a:gd name="T34" fmla="*/ 66 w 76"/>
                    <a:gd name="T35" fmla="*/ 1 h 164"/>
                    <a:gd name="T36" fmla="*/ 68 w 76"/>
                    <a:gd name="T37" fmla="*/ 4 h 164"/>
                    <a:gd name="T38" fmla="*/ 71 w 76"/>
                    <a:gd name="T39" fmla="*/ 6 h 164"/>
                    <a:gd name="T40" fmla="*/ 74 w 76"/>
                    <a:gd name="T41" fmla="*/ 8 h 164"/>
                    <a:gd name="T42" fmla="*/ 75 w 76"/>
                    <a:gd name="T43" fmla="*/ 11 h 164"/>
                    <a:gd name="T44" fmla="*/ 76 w 76"/>
                    <a:gd name="T45" fmla="*/ 15 h 164"/>
                    <a:gd name="T46" fmla="*/ 76 w 76"/>
                    <a:gd name="T47" fmla="*/ 21 h 164"/>
                    <a:gd name="T48" fmla="*/ 76 w 76"/>
                    <a:gd name="T49" fmla="*/ 21 h 164"/>
                    <a:gd name="T50" fmla="*/ 74 w 76"/>
                    <a:gd name="T51" fmla="*/ 31 h 164"/>
                    <a:gd name="T52" fmla="*/ 68 w 76"/>
                    <a:gd name="T53" fmla="*/ 59 h 164"/>
                    <a:gd name="T54" fmla="*/ 65 w 76"/>
                    <a:gd name="T55" fmla="*/ 78 h 164"/>
                    <a:gd name="T56" fmla="*/ 63 w 76"/>
                    <a:gd name="T57" fmla="*/ 101 h 164"/>
                    <a:gd name="T58" fmla="*/ 61 w 76"/>
                    <a:gd name="T59" fmla="*/ 127 h 164"/>
                    <a:gd name="T60" fmla="*/ 61 w 76"/>
                    <a:gd name="T61" fmla="*/ 157 h 164"/>
                    <a:gd name="T62" fmla="*/ 1 w 76"/>
                    <a:gd name="T63" fmla="*/ 164 h 1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76" h="164">
                      <a:moveTo>
                        <a:pt x="1" y="164"/>
                      </a:moveTo>
                      <a:lnTo>
                        <a:pt x="1" y="164"/>
                      </a:lnTo>
                      <a:lnTo>
                        <a:pt x="0" y="147"/>
                      </a:lnTo>
                      <a:lnTo>
                        <a:pt x="0" y="129"/>
                      </a:lnTo>
                      <a:lnTo>
                        <a:pt x="2" y="105"/>
                      </a:lnTo>
                      <a:lnTo>
                        <a:pt x="5" y="93"/>
                      </a:lnTo>
                      <a:lnTo>
                        <a:pt x="7" y="79"/>
                      </a:lnTo>
                      <a:lnTo>
                        <a:pt x="10" y="66"/>
                      </a:lnTo>
                      <a:lnTo>
                        <a:pt x="14" y="53"/>
                      </a:lnTo>
                      <a:lnTo>
                        <a:pt x="20" y="39"/>
                      </a:lnTo>
                      <a:lnTo>
                        <a:pt x="27" y="27"/>
                      </a:lnTo>
                      <a:lnTo>
                        <a:pt x="35" y="14"/>
                      </a:lnTo>
                      <a:lnTo>
                        <a:pt x="44" y="4"/>
                      </a:lnTo>
                      <a:lnTo>
                        <a:pt x="44" y="4"/>
                      </a:lnTo>
                      <a:lnTo>
                        <a:pt x="50" y="1"/>
                      </a:lnTo>
                      <a:lnTo>
                        <a:pt x="54" y="1"/>
                      </a:lnTo>
                      <a:lnTo>
                        <a:pt x="61" y="0"/>
                      </a:lnTo>
                      <a:lnTo>
                        <a:pt x="66" y="1"/>
                      </a:lnTo>
                      <a:lnTo>
                        <a:pt x="68" y="4"/>
                      </a:lnTo>
                      <a:lnTo>
                        <a:pt x="71" y="6"/>
                      </a:lnTo>
                      <a:lnTo>
                        <a:pt x="74" y="8"/>
                      </a:lnTo>
                      <a:lnTo>
                        <a:pt x="75" y="11"/>
                      </a:lnTo>
                      <a:lnTo>
                        <a:pt x="76" y="15"/>
                      </a:lnTo>
                      <a:lnTo>
                        <a:pt x="76" y="21"/>
                      </a:lnTo>
                      <a:lnTo>
                        <a:pt x="76" y="21"/>
                      </a:lnTo>
                      <a:lnTo>
                        <a:pt x="74" y="31"/>
                      </a:lnTo>
                      <a:lnTo>
                        <a:pt x="68" y="59"/>
                      </a:lnTo>
                      <a:lnTo>
                        <a:pt x="65" y="78"/>
                      </a:lnTo>
                      <a:lnTo>
                        <a:pt x="63" y="101"/>
                      </a:lnTo>
                      <a:lnTo>
                        <a:pt x="61" y="127"/>
                      </a:lnTo>
                      <a:lnTo>
                        <a:pt x="61" y="157"/>
                      </a:lnTo>
                      <a:lnTo>
                        <a:pt x="1" y="164"/>
                      </a:lnTo>
                      <a:close/>
                    </a:path>
                  </a:pathLst>
                </a:custGeom>
                <a:solidFill>
                  <a:srgbClr val="E8F6F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01" name="Freeform 32"/>
                <p:cNvSpPr>
                  <a:spLocks/>
                </p:cNvSpPr>
                <p:nvPr userDrawn="1"/>
              </p:nvSpPr>
              <p:spPr bwMode="auto">
                <a:xfrm>
                  <a:off x="2922588" y="4014788"/>
                  <a:ext cx="39688" cy="87313"/>
                </a:xfrm>
                <a:custGeom>
                  <a:avLst/>
                  <a:gdLst>
                    <a:gd name="T0" fmla="*/ 1 w 76"/>
                    <a:gd name="T1" fmla="*/ 164 h 164"/>
                    <a:gd name="T2" fmla="*/ 1 w 76"/>
                    <a:gd name="T3" fmla="*/ 164 h 164"/>
                    <a:gd name="T4" fmla="*/ 0 w 76"/>
                    <a:gd name="T5" fmla="*/ 147 h 164"/>
                    <a:gd name="T6" fmla="*/ 0 w 76"/>
                    <a:gd name="T7" fmla="*/ 129 h 164"/>
                    <a:gd name="T8" fmla="*/ 2 w 76"/>
                    <a:gd name="T9" fmla="*/ 105 h 164"/>
                    <a:gd name="T10" fmla="*/ 5 w 76"/>
                    <a:gd name="T11" fmla="*/ 93 h 164"/>
                    <a:gd name="T12" fmla="*/ 7 w 76"/>
                    <a:gd name="T13" fmla="*/ 79 h 164"/>
                    <a:gd name="T14" fmla="*/ 10 w 76"/>
                    <a:gd name="T15" fmla="*/ 66 h 164"/>
                    <a:gd name="T16" fmla="*/ 14 w 76"/>
                    <a:gd name="T17" fmla="*/ 53 h 164"/>
                    <a:gd name="T18" fmla="*/ 20 w 76"/>
                    <a:gd name="T19" fmla="*/ 39 h 164"/>
                    <a:gd name="T20" fmla="*/ 27 w 76"/>
                    <a:gd name="T21" fmla="*/ 27 h 164"/>
                    <a:gd name="T22" fmla="*/ 35 w 76"/>
                    <a:gd name="T23" fmla="*/ 14 h 164"/>
                    <a:gd name="T24" fmla="*/ 44 w 76"/>
                    <a:gd name="T25" fmla="*/ 4 h 164"/>
                    <a:gd name="T26" fmla="*/ 44 w 76"/>
                    <a:gd name="T27" fmla="*/ 4 h 164"/>
                    <a:gd name="T28" fmla="*/ 50 w 76"/>
                    <a:gd name="T29" fmla="*/ 1 h 164"/>
                    <a:gd name="T30" fmla="*/ 54 w 76"/>
                    <a:gd name="T31" fmla="*/ 1 h 164"/>
                    <a:gd name="T32" fmla="*/ 61 w 76"/>
                    <a:gd name="T33" fmla="*/ 0 h 164"/>
                    <a:gd name="T34" fmla="*/ 66 w 76"/>
                    <a:gd name="T35" fmla="*/ 1 h 164"/>
                    <a:gd name="T36" fmla="*/ 68 w 76"/>
                    <a:gd name="T37" fmla="*/ 4 h 164"/>
                    <a:gd name="T38" fmla="*/ 71 w 76"/>
                    <a:gd name="T39" fmla="*/ 6 h 164"/>
                    <a:gd name="T40" fmla="*/ 74 w 76"/>
                    <a:gd name="T41" fmla="*/ 8 h 164"/>
                    <a:gd name="T42" fmla="*/ 75 w 76"/>
                    <a:gd name="T43" fmla="*/ 11 h 164"/>
                    <a:gd name="T44" fmla="*/ 76 w 76"/>
                    <a:gd name="T45" fmla="*/ 15 h 164"/>
                    <a:gd name="T46" fmla="*/ 76 w 76"/>
                    <a:gd name="T47" fmla="*/ 21 h 164"/>
                    <a:gd name="T48" fmla="*/ 76 w 76"/>
                    <a:gd name="T49" fmla="*/ 21 h 164"/>
                    <a:gd name="T50" fmla="*/ 74 w 76"/>
                    <a:gd name="T51" fmla="*/ 31 h 164"/>
                    <a:gd name="T52" fmla="*/ 68 w 76"/>
                    <a:gd name="T53" fmla="*/ 59 h 164"/>
                    <a:gd name="T54" fmla="*/ 65 w 76"/>
                    <a:gd name="T55" fmla="*/ 78 h 164"/>
                    <a:gd name="T56" fmla="*/ 63 w 76"/>
                    <a:gd name="T57" fmla="*/ 101 h 164"/>
                    <a:gd name="T58" fmla="*/ 61 w 76"/>
                    <a:gd name="T59" fmla="*/ 127 h 164"/>
                    <a:gd name="T60" fmla="*/ 61 w 76"/>
                    <a:gd name="T61" fmla="*/ 157 h 1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76" h="164">
                      <a:moveTo>
                        <a:pt x="1" y="164"/>
                      </a:moveTo>
                      <a:lnTo>
                        <a:pt x="1" y="164"/>
                      </a:lnTo>
                      <a:lnTo>
                        <a:pt x="0" y="147"/>
                      </a:lnTo>
                      <a:lnTo>
                        <a:pt x="0" y="129"/>
                      </a:lnTo>
                      <a:lnTo>
                        <a:pt x="2" y="105"/>
                      </a:lnTo>
                      <a:lnTo>
                        <a:pt x="5" y="93"/>
                      </a:lnTo>
                      <a:lnTo>
                        <a:pt x="7" y="79"/>
                      </a:lnTo>
                      <a:lnTo>
                        <a:pt x="10" y="66"/>
                      </a:lnTo>
                      <a:lnTo>
                        <a:pt x="14" y="53"/>
                      </a:lnTo>
                      <a:lnTo>
                        <a:pt x="20" y="39"/>
                      </a:lnTo>
                      <a:lnTo>
                        <a:pt x="27" y="27"/>
                      </a:lnTo>
                      <a:lnTo>
                        <a:pt x="35" y="14"/>
                      </a:lnTo>
                      <a:lnTo>
                        <a:pt x="44" y="4"/>
                      </a:lnTo>
                      <a:lnTo>
                        <a:pt x="44" y="4"/>
                      </a:lnTo>
                      <a:lnTo>
                        <a:pt x="50" y="1"/>
                      </a:lnTo>
                      <a:lnTo>
                        <a:pt x="54" y="1"/>
                      </a:lnTo>
                      <a:lnTo>
                        <a:pt x="61" y="0"/>
                      </a:lnTo>
                      <a:lnTo>
                        <a:pt x="66" y="1"/>
                      </a:lnTo>
                      <a:lnTo>
                        <a:pt x="68" y="4"/>
                      </a:lnTo>
                      <a:lnTo>
                        <a:pt x="71" y="6"/>
                      </a:lnTo>
                      <a:lnTo>
                        <a:pt x="74" y="8"/>
                      </a:lnTo>
                      <a:lnTo>
                        <a:pt x="75" y="11"/>
                      </a:lnTo>
                      <a:lnTo>
                        <a:pt x="76" y="15"/>
                      </a:lnTo>
                      <a:lnTo>
                        <a:pt x="76" y="21"/>
                      </a:lnTo>
                      <a:lnTo>
                        <a:pt x="76" y="21"/>
                      </a:lnTo>
                      <a:lnTo>
                        <a:pt x="74" y="31"/>
                      </a:lnTo>
                      <a:lnTo>
                        <a:pt x="68" y="59"/>
                      </a:lnTo>
                      <a:lnTo>
                        <a:pt x="65" y="78"/>
                      </a:lnTo>
                      <a:lnTo>
                        <a:pt x="63" y="101"/>
                      </a:lnTo>
                      <a:lnTo>
                        <a:pt x="61" y="127"/>
                      </a:lnTo>
                      <a:lnTo>
                        <a:pt x="61" y="157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02" name="Freeform 33"/>
                <p:cNvSpPr>
                  <a:spLocks/>
                </p:cNvSpPr>
                <p:nvPr userDrawn="1"/>
              </p:nvSpPr>
              <p:spPr bwMode="auto">
                <a:xfrm>
                  <a:off x="3798888" y="4019550"/>
                  <a:ext cx="31750" cy="90488"/>
                </a:xfrm>
                <a:custGeom>
                  <a:avLst/>
                  <a:gdLst>
                    <a:gd name="T0" fmla="*/ 59 w 59"/>
                    <a:gd name="T1" fmla="*/ 143 h 171"/>
                    <a:gd name="T2" fmla="*/ 59 w 59"/>
                    <a:gd name="T3" fmla="*/ 6 h 171"/>
                    <a:gd name="T4" fmla="*/ 59 w 59"/>
                    <a:gd name="T5" fmla="*/ 6 h 171"/>
                    <a:gd name="T6" fmla="*/ 56 w 59"/>
                    <a:gd name="T7" fmla="*/ 4 h 171"/>
                    <a:gd name="T8" fmla="*/ 52 w 59"/>
                    <a:gd name="T9" fmla="*/ 2 h 171"/>
                    <a:gd name="T10" fmla="*/ 46 w 59"/>
                    <a:gd name="T11" fmla="*/ 1 h 171"/>
                    <a:gd name="T12" fmla="*/ 41 w 59"/>
                    <a:gd name="T13" fmla="*/ 0 h 171"/>
                    <a:gd name="T14" fmla="*/ 33 w 59"/>
                    <a:gd name="T15" fmla="*/ 1 h 171"/>
                    <a:gd name="T16" fmla="*/ 26 w 59"/>
                    <a:gd name="T17" fmla="*/ 3 h 171"/>
                    <a:gd name="T18" fmla="*/ 18 w 59"/>
                    <a:gd name="T19" fmla="*/ 9 h 171"/>
                    <a:gd name="T20" fmla="*/ 18 w 59"/>
                    <a:gd name="T21" fmla="*/ 9 h 171"/>
                    <a:gd name="T22" fmla="*/ 16 w 59"/>
                    <a:gd name="T23" fmla="*/ 12 h 171"/>
                    <a:gd name="T24" fmla="*/ 11 w 59"/>
                    <a:gd name="T25" fmla="*/ 23 h 171"/>
                    <a:gd name="T26" fmla="*/ 7 w 59"/>
                    <a:gd name="T27" fmla="*/ 30 h 171"/>
                    <a:gd name="T28" fmla="*/ 5 w 59"/>
                    <a:gd name="T29" fmla="*/ 39 h 171"/>
                    <a:gd name="T30" fmla="*/ 3 w 59"/>
                    <a:gd name="T31" fmla="*/ 50 h 171"/>
                    <a:gd name="T32" fmla="*/ 2 w 59"/>
                    <a:gd name="T33" fmla="*/ 61 h 171"/>
                    <a:gd name="T34" fmla="*/ 2 w 59"/>
                    <a:gd name="T35" fmla="*/ 61 h 171"/>
                    <a:gd name="T36" fmla="*/ 0 w 59"/>
                    <a:gd name="T37" fmla="*/ 94 h 171"/>
                    <a:gd name="T38" fmla="*/ 0 w 59"/>
                    <a:gd name="T39" fmla="*/ 121 h 171"/>
                    <a:gd name="T40" fmla="*/ 0 w 59"/>
                    <a:gd name="T41" fmla="*/ 145 h 171"/>
                    <a:gd name="T42" fmla="*/ 0 w 59"/>
                    <a:gd name="T43" fmla="*/ 145 h 171"/>
                    <a:gd name="T44" fmla="*/ 1 w 59"/>
                    <a:gd name="T45" fmla="*/ 151 h 171"/>
                    <a:gd name="T46" fmla="*/ 2 w 59"/>
                    <a:gd name="T47" fmla="*/ 155 h 171"/>
                    <a:gd name="T48" fmla="*/ 4 w 59"/>
                    <a:gd name="T49" fmla="*/ 158 h 171"/>
                    <a:gd name="T50" fmla="*/ 7 w 59"/>
                    <a:gd name="T51" fmla="*/ 162 h 171"/>
                    <a:gd name="T52" fmla="*/ 14 w 59"/>
                    <a:gd name="T53" fmla="*/ 166 h 171"/>
                    <a:gd name="T54" fmla="*/ 21 w 59"/>
                    <a:gd name="T55" fmla="*/ 169 h 171"/>
                    <a:gd name="T56" fmla="*/ 29 w 59"/>
                    <a:gd name="T57" fmla="*/ 170 h 171"/>
                    <a:gd name="T58" fmla="*/ 35 w 59"/>
                    <a:gd name="T59" fmla="*/ 171 h 171"/>
                    <a:gd name="T60" fmla="*/ 41 w 59"/>
                    <a:gd name="T61" fmla="*/ 171 h 171"/>
                    <a:gd name="T62" fmla="*/ 59 w 59"/>
                    <a:gd name="T63" fmla="*/ 143 h 1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59" h="171">
                      <a:moveTo>
                        <a:pt x="59" y="143"/>
                      </a:moveTo>
                      <a:lnTo>
                        <a:pt x="59" y="6"/>
                      </a:lnTo>
                      <a:lnTo>
                        <a:pt x="59" y="6"/>
                      </a:lnTo>
                      <a:lnTo>
                        <a:pt x="56" y="4"/>
                      </a:lnTo>
                      <a:lnTo>
                        <a:pt x="52" y="2"/>
                      </a:lnTo>
                      <a:lnTo>
                        <a:pt x="46" y="1"/>
                      </a:lnTo>
                      <a:lnTo>
                        <a:pt x="41" y="0"/>
                      </a:lnTo>
                      <a:lnTo>
                        <a:pt x="33" y="1"/>
                      </a:lnTo>
                      <a:lnTo>
                        <a:pt x="26" y="3"/>
                      </a:lnTo>
                      <a:lnTo>
                        <a:pt x="18" y="9"/>
                      </a:lnTo>
                      <a:lnTo>
                        <a:pt x="18" y="9"/>
                      </a:lnTo>
                      <a:lnTo>
                        <a:pt x="16" y="12"/>
                      </a:lnTo>
                      <a:lnTo>
                        <a:pt x="11" y="23"/>
                      </a:lnTo>
                      <a:lnTo>
                        <a:pt x="7" y="30"/>
                      </a:lnTo>
                      <a:lnTo>
                        <a:pt x="5" y="39"/>
                      </a:lnTo>
                      <a:lnTo>
                        <a:pt x="3" y="50"/>
                      </a:lnTo>
                      <a:lnTo>
                        <a:pt x="2" y="61"/>
                      </a:lnTo>
                      <a:lnTo>
                        <a:pt x="2" y="61"/>
                      </a:lnTo>
                      <a:lnTo>
                        <a:pt x="0" y="94"/>
                      </a:lnTo>
                      <a:lnTo>
                        <a:pt x="0" y="12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1" y="151"/>
                      </a:lnTo>
                      <a:lnTo>
                        <a:pt x="2" y="155"/>
                      </a:lnTo>
                      <a:lnTo>
                        <a:pt x="4" y="158"/>
                      </a:lnTo>
                      <a:lnTo>
                        <a:pt x="7" y="162"/>
                      </a:lnTo>
                      <a:lnTo>
                        <a:pt x="14" y="166"/>
                      </a:lnTo>
                      <a:lnTo>
                        <a:pt x="21" y="169"/>
                      </a:lnTo>
                      <a:lnTo>
                        <a:pt x="29" y="170"/>
                      </a:lnTo>
                      <a:lnTo>
                        <a:pt x="35" y="171"/>
                      </a:lnTo>
                      <a:lnTo>
                        <a:pt x="41" y="171"/>
                      </a:lnTo>
                      <a:lnTo>
                        <a:pt x="59" y="143"/>
                      </a:lnTo>
                      <a:close/>
                    </a:path>
                  </a:pathLst>
                </a:custGeom>
                <a:solidFill>
                  <a:srgbClr val="EABEC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03" name="Freeform 34"/>
                <p:cNvSpPr>
                  <a:spLocks/>
                </p:cNvSpPr>
                <p:nvPr userDrawn="1"/>
              </p:nvSpPr>
              <p:spPr bwMode="auto">
                <a:xfrm>
                  <a:off x="2921000" y="4102100"/>
                  <a:ext cx="909638" cy="63500"/>
                </a:xfrm>
                <a:custGeom>
                  <a:avLst/>
                  <a:gdLst>
                    <a:gd name="T0" fmla="*/ 1721 w 1721"/>
                    <a:gd name="T1" fmla="*/ 0 h 119"/>
                    <a:gd name="T2" fmla="*/ 1721 w 1721"/>
                    <a:gd name="T3" fmla="*/ 0 h 119"/>
                    <a:gd name="T4" fmla="*/ 1720 w 1721"/>
                    <a:gd name="T5" fmla="*/ 12 h 119"/>
                    <a:gd name="T6" fmla="*/ 1718 w 1721"/>
                    <a:gd name="T7" fmla="*/ 24 h 119"/>
                    <a:gd name="T8" fmla="*/ 1714 w 1721"/>
                    <a:gd name="T9" fmla="*/ 36 h 119"/>
                    <a:gd name="T10" fmla="*/ 1708 w 1721"/>
                    <a:gd name="T11" fmla="*/ 46 h 119"/>
                    <a:gd name="T12" fmla="*/ 1702 w 1721"/>
                    <a:gd name="T13" fmla="*/ 56 h 119"/>
                    <a:gd name="T14" fmla="*/ 1693 w 1721"/>
                    <a:gd name="T15" fmla="*/ 67 h 119"/>
                    <a:gd name="T16" fmla="*/ 1684 w 1721"/>
                    <a:gd name="T17" fmla="*/ 76 h 119"/>
                    <a:gd name="T18" fmla="*/ 1674 w 1721"/>
                    <a:gd name="T19" fmla="*/ 84 h 119"/>
                    <a:gd name="T20" fmla="*/ 1662 w 1721"/>
                    <a:gd name="T21" fmla="*/ 92 h 119"/>
                    <a:gd name="T22" fmla="*/ 1649 w 1721"/>
                    <a:gd name="T23" fmla="*/ 98 h 119"/>
                    <a:gd name="T24" fmla="*/ 1636 w 1721"/>
                    <a:gd name="T25" fmla="*/ 105 h 119"/>
                    <a:gd name="T26" fmla="*/ 1622 w 1721"/>
                    <a:gd name="T27" fmla="*/ 110 h 119"/>
                    <a:gd name="T28" fmla="*/ 1607 w 1721"/>
                    <a:gd name="T29" fmla="*/ 113 h 119"/>
                    <a:gd name="T30" fmla="*/ 1592 w 1721"/>
                    <a:gd name="T31" fmla="*/ 116 h 119"/>
                    <a:gd name="T32" fmla="*/ 1576 w 1721"/>
                    <a:gd name="T33" fmla="*/ 119 h 119"/>
                    <a:gd name="T34" fmla="*/ 1559 w 1721"/>
                    <a:gd name="T35" fmla="*/ 119 h 119"/>
                    <a:gd name="T36" fmla="*/ 162 w 1721"/>
                    <a:gd name="T37" fmla="*/ 119 h 119"/>
                    <a:gd name="T38" fmla="*/ 162 w 1721"/>
                    <a:gd name="T39" fmla="*/ 119 h 119"/>
                    <a:gd name="T40" fmla="*/ 145 w 1721"/>
                    <a:gd name="T41" fmla="*/ 119 h 119"/>
                    <a:gd name="T42" fmla="*/ 129 w 1721"/>
                    <a:gd name="T43" fmla="*/ 116 h 119"/>
                    <a:gd name="T44" fmla="*/ 113 w 1721"/>
                    <a:gd name="T45" fmla="*/ 113 h 119"/>
                    <a:gd name="T46" fmla="*/ 99 w 1721"/>
                    <a:gd name="T47" fmla="*/ 110 h 119"/>
                    <a:gd name="T48" fmla="*/ 85 w 1721"/>
                    <a:gd name="T49" fmla="*/ 105 h 119"/>
                    <a:gd name="T50" fmla="*/ 71 w 1721"/>
                    <a:gd name="T51" fmla="*/ 98 h 119"/>
                    <a:gd name="T52" fmla="*/ 59 w 1721"/>
                    <a:gd name="T53" fmla="*/ 92 h 119"/>
                    <a:gd name="T54" fmla="*/ 47 w 1721"/>
                    <a:gd name="T55" fmla="*/ 84 h 119"/>
                    <a:gd name="T56" fmla="*/ 37 w 1721"/>
                    <a:gd name="T57" fmla="*/ 76 h 119"/>
                    <a:gd name="T58" fmla="*/ 28 w 1721"/>
                    <a:gd name="T59" fmla="*/ 67 h 119"/>
                    <a:gd name="T60" fmla="*/ 19 w 1721"/>
                    <a:gd name="T61" fmla="*/ 56 h 119"/>
                    <a:gd name="T62" fmla="*/ 13 w 1721"/>
                    <a:gd name="T63" fmla="*/ 46 h 119"/>
                    <a:gd name="T64" fmla="*/ 8 w 1721"/>
                    <a:gd name="T65" fmla="*/ 36 h 119"/>
                    <a:gd name="T66" fmla="*/ 3 w 1721"/>
                    <a:gd name="T67" fmla="*/ 24 h 119"/>
                    <a:gd name="T68" fmla="*/ 1 w 1721"/>
                    <a:gd name="T69" fmla="*/ 12 h 119"/>
                    <a:gd name="T70" fmla="*/ 0 w 1721"/>
                    <a:gd name="T71" fmla="*/ 0 h 119"/>
                    <a:gd name="T72" fmla="*/ 1721 w 1721"/>
                    <a:gd name="T73" fmla="*/ 0 h 1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721" h="119">
                      <a:moveTo>
                        <a:pt x="1721" y="0"/>
                      </a:moveTo>
                      <a:lnTo>
                        <a:pt x="1721" y="0"/>
                      </a:lnTo>
                      <a:lnTo>
                        <a:pt x="1720" y="12"/>
                      </a:lnTo>
                      <a:lnTo>
                        <a:pt x="1718" y="24"/>
                      </a:lnTo>
                      <a:lnTo>
                        <a:pt x="1714" y="36"/>
                      </a:lnTo>
                      <a:lnTo>
                        <a:pt x="1708" y="46"/>
                      </a:lnTo>
                      <a:lnTo>
                        <a:pt x="1702" y="56"/>
                      </a:lnTo>
                      <a:lnTo>
                        <a:pt x="1693" y="67"/>
                      </a:lnTo>
                      <a:lnTo>
                        <a:pt x="1684" y="76"/>
                      </a:lnTo>
                      <a:lnTo>
                        <a:pt x="1674" y="84"/>
                      </a:lnTo>
                      <a:lnTo>
                        <a:pt x="1662" y="92"/>
                      </a:lnTo>
                      <a:lnTo>
                        <a:pt x="1649" y="98"/>
                      </a:lnTo>
                      <a:lnTo>
                        <a:pt x="1636" y="105"/>
                      </a:lnTo>
                      <a:lnTo>
                        <a:pt x="1622" y="110"/>
                      </a:lnTo>
                      <a:lnTo>
                        <a:pt x="1607" y="113"/>
                      </a:lnTo>
                      <a:lnTo>
                        <a:pt x="1592" y="116"/>
                      </a:lnTo>
                      <a:lnTo>
                        <a:pt x="1576" y="119"/>
                      </a:lnTo>
                      <a:lnTo>
                        <a:pt x="1559" y="119"/>
                      </a:lnTo>
                      <a:lnTo>
                        <a:pt x="162" y="119"/>
                      </a:lnTo>
                      <a:lnTo>
                        <a:pt x="162" y="119"/>
                      </a:lnTo>
                      <a:lnTo>
                        <a:pt x="145" y="119"/>
                      </a:lnTo>
                      <a:lnTo>
                        <a:pt x="129" y="116"/>
                      </a:lnTo>
                      <a:lnTo>
                        <a:pt x="113" y="113"/>
                      </a:lnTo>
                      <a:lnTo>
                        <a:pt x="99" y="110"/>
                      </a:lnTo>
                      <a:lnTo>
                        <a:pt x="85" y="105"/>
                      </a:lnTo>
                      <a:lnTo>
                        <a:pt x="71" y="98"/>
                      </a:lnTo>
                      <a:lnTo>
                        <a:pt x="59" y="92"/>
                      </a:lnTo>
                      <a:lnTo>
                        <a:pt x="47" y="84"/>
                      </a:lnTo>
                      <a:lnTo>
                        <a:pt x="37" y="76"/>
                      </a:lnTo>
                      <a:lnTo>
                        <a:pt x="28" y="67"/>
                      </a:lnTo>
                      <a:lnTo>
                        <a:pt x="19" y="56"/>
                      </a:lnTo>
                      <a:lnTo>
                        <a:pt x="13" y="46"/>
                      </a:lnTo>
                      <a:lnTo>
                        <a:pt x="8" y="36"/>
                      </a:lnTo>
                      <a:lnTo>
                        <a:pt x="3" y="24"/>
                      </a:lnTo>
                      <a:lnTo>
                        <a:pt x="1" y="12"/>
                      </a:lnTo>
                      <a:lnTo>
                        <a:pt x="0" y="0"/>
                      </a:lnTo>
                      <a:lnTo>
                        <a:pt x="1721" y="0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04" name="Freeform 35"/>
                <p:cNvSpPr>
                  <a:spLocks/>
                </p:cNvSpPr>
                <p:nvPr userDrawn="1"/>
              </p:nvSpPr>
              <p:spPr bwMode="auto">
                <a:xfrm>
                  <a:off x="2994025" y="4017963"/>
                  <a:ext cx="209550" cy="207963"/>
                </a:xfrm>
                <a:custGeom>
                  <a:avLst/>
                  <a:gdLst>
                    <a:gd name="T0" fmla="*/ 394 w 394"/>
                    <a:gd name="T1" fmla="*/ 196 h 393"/>
                    <a:gd name="T2" fmla="*/ 390 w 394"/>
                    <a:gd name="T3" fmla="*/ 235 h 393"/>
                    <a:gd name="T4" fmla="*/ 378 w 394"/>
                    <a:gd name="T5" fmla="*/ 272 h 393"/>
                    <a:gd name="T6" fmla="*/ 360 w 394"/>
                    <a:gd name="T7" fmla="*/ 306 h 393"/>
                    <a:gd name="T8" fmla="*/ 336 w 394"/>
                    <a:gd name="T9" fmla="*/ 336 h 393"/>
                    <a:gd name="T10" fmla="*/ 307 w 394"/>
                    <a:gd name="T11" fmla="*/ 359 h 393"/>
                    <a:gd name="T12" fmla="*/ 274 w 394"/>
                    <a:gd name="T13" fmla="*/ 378 h 393"/>
                    <a:gd name="T14" fmla="*/ 237 w 394"/>
                    <a:gd name="T15" fmla="*/ 388 h 393"/>
                    <a:gd name="T16" fmla="*/ 197 w 394"/>
                    <a:gd name="T17" fmla="*/ 393 h 393"/>
                    <a:gd name="T18" fmla="*/ 177 w 394"/>
                    <a:gd name="T19" fmla="*/ 392 h 393"/>
                    <a:gd name="T20" fmla="*/ 139 w 394"/>
                    <a:gd name="T21" fmla="*/ 384 h 393"/>
                    <a:gd name="T22" fmla="*/ 104 w 394"/>
                    <a:gd name="T23" fmla="*/ 369 h 393"/>
                    <a:gd name="T24" fmla="*/ 72 w 394"/>
                    <a:gd name="T25" fmla="*/ 348 h 393"/>
                    <a:gd name="T26" fmla="*/ 45 w 394"/>
                    <a:gd name="T27" fmla="*/ 322 h 393"/>
                    <a:gd name="T28" fmla="*/ 24 w 394"/>
                    <a:gd name="T29" fmla="*/ 289 h 393"/>
                    <a:gd name="T30" fmla="*/ 9 w 394"/>
                    <a:gd name="T31" fmla="*/ 255 h 393"/>
                    <a:gd name="T32" fmla="*/ 1 w 394"/>
                    <a:gd name="T33" fmla="*/ 216 h 393"/>
                    <a:gd name="T34" fmla="*/ 0 w 394"/>
                    <a:gd name="T35" fmla="*/ 196 h 393"/>
                    <a:gd name="T36" fmla="*/ 4 w 394"/>
                    <a:gd name="T37" fmla="*/ 156 h 393"/>
                    <a:gd name="T38" fmla="*/ 15 w 394"/>
                    <a:gd name="T39" fmla="*/ 119 h 393"/>
                    <a:gd name="T40" fmla="*/ 34 w 394"/>
                    <a:gd name="T41" fmla="*/ 86 h 393"/>
                    <a:gd name="T42" fmla="*/ 58 w 394"/>
                    <a:gd name="T43" fmla="*/ 57 h 393"/>
                    <a:gd name="T44" fmla="*/ 87 w 394"/>
                    <a:gd name="T45" fmla="*/ 33 h 393"/>
                    <a:gd name="T46" fmla="*/ 121 w 394"/>
                    <a:gd name="T47" fmla="*/ 15 h 393"/>
                    <a:gd name="T48" fmla="*/ 157 w 394"/>
                    <a:gd name="T49" fmla="*/ 3 h 393"/>
                    <a:gd name="T50" fmla="*/ 197 w 394"/>
                    <a:gd name="T51" fmla="*/ 0 h 393"/>
                    <a:gd name="T52" fmla="*/ 218 w 394"/>
                    <a:gd name="T53" fmla="*/ 1 h 393"/>
                    <a:gd name="T54" fmla="*/ 255 w 394"/>
                    <a:gd name="T55" fmla="*/ 8 h 393"/>
                    <a:gd name="T56" fmla="*/ 291 w 394"/>
                    <a:gd name="T57" fmla="*/ 23 h 393"/>
                    <a:gd name="T58" fmla="*/ 322 w 394"/>
                    <a:gd name="T59" fmla="*/ 44 h 393"/>
                    <a:gd name="T60" fmla="*/ 349 w 394"/>
                    <a:gd name="T61" fmla="*/ 71 h 393"/>
                    <a:gd name="T62" fmla="*/ 371 w 394"/>
                    <a:gd name="T63" fmla="*/ 102 h 393"/>
                    <a:gd name="T64" fmla="*/ 385 w 394"/>
                    <a:gd name="T65" fmla="*/ 137 h 393"/>
                    <a:gd name="T66" fmla="*/ 393 w 394"/>
                    <a:gd name="T67" fmla="*/ 176 h 393"/>
                    <a:gd name="T68" fmla="*/ 394 w 394"/>
                    <a:gd name="T69" fmla="*/ 196 h 3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94" h="393">
                      <a:moveTo>
                        <a:pt x="394" y="196"/>
                      </a:moveTo>
                      <a:lnTo>
                        <a:pt x="394" y="196"/>
                      </a:lnTo>
                      <a:lnTo>
                        <a:pt x="393" y="216"/>
                      </a:lnTo>
                      <a:lnTo>
                        <a:pt x="390" y="235"/>
                      </a:lnTo>
                      <a:lnTo>
                        <a:pt x="385" y="255"/>
                      </a:lnTo>
                      <a:lnTo>
                        <a:pt x="378" y="272"/>
                      </a:lnTo>
                      <a:lnTo>
                        <a:pt x="371" y="289"/>
                      </a:lnTo>
                      <a:lnTo>
                        <a:pt x="360" y="306"/>
                      </a:lnTo>
                      <a:lnTo>
                        <a:pt x="349" y="322"/>
                      </a:lnTo>
                      <a:lnTo>
                        <a:pt x="336" y="336"/>
                      </a:lnTo>
                      <a:lnTo>
                        <a:pt x="322" y="348"/>
                      </a:lnTo>
                      <a:lnTo>
                        <a:pt x="307" y="359"/>
                      </a:lnTo>
                      <a:lnTo>
                        <a:pt x="291" y="369"/>
                      </a:lnTo>
                      <a:lnTo>
                        <a:pt x="274" y="378"/>
                      </a:lnTo>
                      <a:lnTo>
                        <a:pt x="255" y="384"/>
                      </a:lnTo>
                      <a:lnTo>
                        <a:pt x="237" y="388"/>
                      </a:lnTo>
                      <a:lnTo>
                        <a:pt x="218" y="392"/>
                      </a:lnTo>
                      <a:lnTo>
                        <a:pt x="197" y="393"/>
                      </a:lnTo>
                      <a:lnTo>
                        <a:pt x="197" y="393"/>
                      </a:lnTo>
                      <a:lnTo>
                        <a:pt x="177" y="392"/>
                      </a:lnTo>
                      <a:lnTo>
                        <a:pt x="157" y="388"/>
                      </a:lnTo>
                      <a:lnTo>
                        <a:pt x="139" y="384"/>
                      </a:lnTo>
                      <a:lnTo>
                        <a:pt x="121" y="378"/>
                      </a:lnTo>
                      <a:lnTo>
                        <a:pt x="104" y="369"/>
                      </a:lnTo>
                      <a:lnTo>
                        <a:pt x="87" y="359"/>
                      </a:lnTo>
                      <a:lnTo>
                        <a:pt x="72" y="348"/>
                      </a:lnTo>
                      <a:lnTo>
                        <a:pt x="58" y="336"/>
                      </a:lnTo>
                      <a:lnTo>
                        <a:pt x="45" y="322"/>
                      </a:lnTo>
                      <a:lnTo>
                        <a:pt x="34" y="306"/>
                      </a:lnTo>
                      <a:lnTo>
                        <a:pt x="24" y="289"/>
                      </a:lnTo>
                      <a:lnTo>
                        <a:pt x="15" y="272"/>
                      </a:lnTo>
                      <a:lnTo>
                        <a:pt x="9" y="255"/>
                      </a:lnTo>
                      <a:lnTo>
                        <a:pt x="4" y="235"/>
                      </a:lnTo>
                      <a:lnTo>
                        <a:pt x="1" y="216"/>
                      </a:lnTo>
                      <a:lnTo>
                        <a:pt x="0" y="196"/>
                      </a:lnTo>
                      <a:lnTo>
                        <a:pt x="0" y="196"/>
                      </a:lnTo>
                      <a:lnTo>
                        <a:pt x="1" y="176"/>
                      </a:lnTo>
                      <a:lnTo>
                        <a:pt x="4" y="156"/>
                      </a:lnTo>
                      <a:lnTo>
                        <a:pt x="9" y="137"/>
                      </a:lnTo>
                      <a:lnTo>
                        <a:pt x="15" y="119"/>
                      </a:lnTo>
                      <a:lnTo>
                        <a:pt x="24" y="102"/>
                      </a:lnTo>
                      <a:lnTo>
                        <a:pt x="34" y="86"/>
                      </a:lnTo>
                      <a:lnTo>
                        <a:pt x="45" y="71"/>
                      </a:lnTo>
                      <a:lnTo>
                        <a:pt x="58" y="57"/>
                      </a:lnTo>
                      <a:lnTo>
                        <a:pt x="72" y="44"/>
                      </a:lnTo>
                      <a:lnTo>
                        <a:pt x="87" y="33"/>
                      </a:lnTo>
                      <a:lnTo>
                        <a:pt x="104" y="23"/>
                      </a:lnTo>
                      <a:lnTo>
                        <a:pt x="121" y="15"/>
                      </a:lnTo>
                      <a:lnTo>
                        <a:pt x="139" y="8"/>
                      </a:lnTo>
                      <a:lnTo>
                        <a:pt x="157" y="3"/>
                      </a:lnTo>
                      <a:lnTo>
                        <a:pt x="177" y="1"/>
                      </a:lnTo>
                      <a:lnTo>
                        <a:pt x="197" y="0"/>
                      </a:lnTo>
                      <a:lnTo>
                        <a:pt x="197" y="0"/>
                      </a:lnTo>
                      <a:lnTo>
                        <a:pt x="218" y="1"/>
                      </a:lnTo>
                      <a:lnTo>
                        <a:pt x="237" y="3"/>
                      </a:lnTo>
                      <a:lnTo>
                        <a:pt x="255" y="8"/>
                      </a:lnTo>
                      <a:lnTo>
                        <a:pt x="274" y="15"/>
                      </a:lnTo>
                      <a:lnTo>
                        <a:pt x="291" y="23"/>
                      </a:lnTo>
                      <a:lnTo>
                        <a:pt x="307" y="33"/>
                      </a:lnTo>
                      <a:lnTo>
                        <a:pt x="322" y="44"/>
                      </a:lnTo>
                      <a:lnTo>
                        <a:pt x="336" y="57"/>
                      </a:lnTo>
                      <a:lnTo>
                        <a:pt x="349" y="71"/>
                      </a:lnTo>
                      <a:lnTo>
                        <a:pt x="360" y="86"/>
                      </a:lnTo>
                      <a:lnTo>
                        <a:pt x="371" y="102"/>
                      </a:lnTo>
                      <a:lnTo>
                        <a:pt x="378" y="119"/>
                      </a:lnTo>
                      <a:lnTo>
                        <a:pt x="385" y="137"/>
                      </a:lnTo>
                      <a:lnTo>
                        <a:pt x="390" y="156"/>
                      </a:lnTo>
                      <a:lnTo>
                        <a:pt x="393" y="176"/>
                      </a:lnTo>
                      <a:lnTo>
                        <a:pt x="394" y="196"/>
                      </a:lnTo>
                      <a:lnTo>
                        <a:pt x="394" y="196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05" name="Freeform 36"/>
                <p:cNvSpPr>
                  <a:spLocks/>
                </p:cNvSpPr>
                <p:nvPr userDrawn="1"/>
              </p:nvSpPr>
              <p:spPr bwMode="auto">
                <a:xfrm>
                  <a:off x="3043238" y="4065588"/>
                  <a:ext cx="111125" cy="111125"/>
                </a:xfrm>
                <a:custGeom>
                  <a:avLst/>
                  <a:gdLst>
                    <a:gd name="T0" fmla="*/ 211 w 211"/>
                    <a:gd name="T1" fmla="*/ 105 h 210"/>
                    <a:gd name="T2" fmla="*/ 209 w 211"/>
                    <a:gd name="T3" fmla="*/ 126 h 210"/>
                    <a:gd name="T4" fmla="*/ 202 w 211"/>
                    <a:gd name="T5" fmla="*/ 146 h 210"/>
                    <a:gd name="T6" fmla="*/ 192 w 211"/>
                    <a:gd name="T7" fmla="*/ 164 h 210"/>
                    <a:gd name="T8" fmla="*/ 180 w 211"/>
                    <a:gd name="T9" fmla="*/ 179 h 210"/>
                    <a:gd name="T10" fmla="*/ 164 w 211"/>
                    <a:gd name="T11" fmla="*/ 192 h 210"/>
                    <a:gd name="T12" fmla="*/ 146 w 211"/>
                    <a:gd name="T13" fmla="*/ 202 h 210"/>
                    <a:gd name="T14" fmla="*/ 127 w 211"/>
                    <a:gd name="T15" fmla="*/ 208 h 210"/>
                    <a:gd name="T16" fmla="*/ 105 w 211"/>
                    <a:gd name="T17" fmla="*/ 210 h 210"/>
                    <a:gd name="T18" fmla="*/ 94 w 211"/>
                    <a:gd name="T19" fmla="*/ 209 h 210"/>
                    <a:gd name="T20" fmla="*/ 74 w 211"/>
                    <a:gd name="T21" fmla="*/ 206 h 210"/>
                    <a:gd name="T22" fmla="*/ 55 w 211"/>
                    <a:gd name="T23" fmla="*/ 197 h 210"/>
                    <a:gd name="T24" fmla="*/ 38 w 211"/>
                    <a:gd name="T25" fmla="*/ 186 h 210"/>
                    <a:gd name="T26" fmla="*/ 24 w 211"/>
                    <a:gd name="T27" fmla="*/ 171 h 210"/>
                    <a:gd name="T28" fmla="*/ 13 w 211"/>
                    <a:gd name="T29" fmla="*/ 155 h 210"/>
                    <a:gd name="T30" fmla="*/ 5 w 211"/>
                    <a:gd name="T31" fmla="*/ 136 h 210"/>
                    <a:gd name="T32" fmla="*/ 1 w 211"/>
                    <a:gd name="T33" fmla="*/ 115 h 210"/>
                    <a:gd name="T34" fmla="*/ 0 w 211"/>
                    <a:gd name="T35" fmla="*/ 105 h 210"/>
                    <a:gd name="T36" fmla="*/ 2 w 211"/>
                    <a:gd name="T37" fmla="*/ 84 h 210"/>
                    <a:gd name="T38" fmla="*/ 8 w 211"/>
                    <a:gd name="T39" fmla="*/ 64 h 210"/>
                    <a:gd name="T40" fmla="*/ 18 w 211"/>
                    <a:gd name="T41" fmla="*/ 46 h 210"/>
                    <a:gd name="T42" fmla="*/ 31 w 211"/>
                    <a:gd name="T43" fmla="*/ 30 h 210"/>
                    <a:gd name="T44" fmla="*/ 46 w 211"/>
                    <a:gd name="T45" fmla="*/ 17 h 210"/>
                    <a:gd name="T46" fmla="*/ 64 w 211"/>
                    <a:gd name="T47" fmla="*/ 8 h 210"/>
                    <a:gd name="T48" fmla="*/ 84 w 211"/>
                    <a:gd name="T49" fmla="*/ 2 h 210"/>
                    <a:gd name="T50" fmla="*/ 105 w 211"/>
                    <a:gd name="T51" fmla="*/ 0 h 210"/>
                    <a:gd name="T52" fmla="*/ 116 w 211"/>
                    <a:gd name="T53" fmla="*/ 0 h 210"/>
                    <a:gd name="T54" fmla="*/ 136 w 211"/>
                    <a:gd name="T55" fmla="*/ 4 h 210"/>
                    <a:gd name="T56" fmla="*/ 155 w 211"/>
                    <a:gd name="T57" fmla="*/ 12 h 210"/>
                    <a:gd name="T58" fmla="*/ 172 w 211"/>
                    <a:gd name="T59" fmla="*/ 24 h 210"/>
                    <a:gd name="T60" fmla="*/ 186 w 211"/>
                    <a:gd name="T61" fmla="*/ 38 h 210"/>
                    <a:gd name="T62" fmla="*/ 198 w 211"/>
                    <a:gd name="T63" fmla="*/ 55 h 210"/>
                    <a:gd name="T64" fmla="*/ 205 w 211"/>
                    <a:gd name="T65" fmla="*/ 73 h 210"/>
                    <a:gd name="T66" fmla="*/ 210 w 211"/>
                    <a:gd name="T67" fmla="*/ 94 h 210"/>
                    <a:gd name="T68" fmla="*/ 211 w 211"/>
                    <a:gd name="T69" fmla="*/ 105 h 2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11" h="210">
                      <a:moveTo>
                        <a:pt x="211" y="105"/>
                      </a:moveTo>
                      <a:lnTo>
                        <a:pt x="211" y="105"/>
                      </a:lnTo>
                      <a:lnTo>
                        <a:pt x="210" y="115"/>
                      </a:lnTo>
                      <a:lnTo>
                        <a:pt x="209" y="126"/>
                      </a:lnTo>
                      <a:lnTo>
                        <a:pt x="205" y="136"/>
                      </a:lnTo>
                      <a:lnTo>
                        <a:pt x="202" y="146"/>
                      </a:lnTo>
                      <a:lnTo>
                        <a:pt x="198" y="155"/>
                      </a:lnTo>
                      <a:lnTo>
                        <a:pt x="192" y="164"/>
                      </a:lnTo>
                      <a:lnTo>
                        <a:pt x="186" y="171"/>
                      </a:lnTo>
                      <a:lnTo>
                        <a:pt x="180" y="179"/>
                      </a:lnTo>
                      <a:lnTo>
                        <a:pt x="172" y="186"/>
                      </a:lnTo>
                      <a:lnTo>
                        <a:pt x="164" y="192"/>
                      </a:lnTo>
                      <a:lnTo>
                        <a:pt x="155" y="197"/>
                      </a:lnTo>
                      <a:lnTo>
                        <a:pt x="146" y="202"/>
                      </a:lnTo>
                      <a:lnTo>
                        <a:pt x="136" y="206"/>
                      </a:lnTo>
                      <a:lnTo>
                        <a:pt x="127" y="208"/>
                      </a:lnTo>
                      <a:lnTo>
                        <a:pt x="116" y="209"/>
                      </a:lnTo>
                      <a:lnTo>
                        <a:pt x="105" y="210"/>
                      </a:lnTo>
                      <a:lnTo>
                        <a:pt x="105" y="210"/>
                      </a:lnTo>
                      <a:lnTo>
                        <a:pt x="94" y="209"/>
                      </a:lnTo>
                      <a:lnTo>
                        <a:pt x="84" y="208"/>
                      </a:lnTo>
                      <a:lnTo>
                        <a:pt x="74" y="206"/>
                      </a:lnTo>
                      <a:lnTo>
                        <a:pt x="64" y="202"/>
                      </a:lnTo>
                      <a:lnTo>
                        <a:pt x="55" y="197"/>
                      </a:lnTo>
                      <a:lnTo>
                        <a:pt x="46" y="192"/>
                      </a:lnTo>
                      <a:lnTo>
                        <a:pt x="38" y="186"/>
                      </a:lnTo>
                      <a:lnTo>
                        <a:pt x="31" y="179"/>
                      </a:lnTo>
                      <a:lnTo>
                        <a:pt x="24" y="171"/>
                      </a:lnTo>
                      <a:lnTo>
                        <a:pt x="18" y="164"/>
                      </a:lnTo>
                      <a:lnTo>
                        <a:pt x="13" y="155"/>
                      </a:lnTo>
                      <a:lnTo>
                        <a:pt x="8" y="146"/>
                      </a:lnTo>
                      <a:lnTo>
                        <a:pt x="5" y="136"/>
                      </a:lnTo>
                      <a:lnTo>
                        <a:pt x="2" y="126"/>
                      </a:lnTo>
                      <a:lnTo>
                        <a:pt x="1" y="115"/>
                      </a:lnTo>
                      <a:lnTo>
                        <a:pt x="0" y="105"/>
                      </a:lnTo>
                      <a:lnTo>
                        <a:pt x="0" y="105"/>
                      </a:lnTo>
                      <a:lnTo>
                        <a:pt x="1" y="94"/>
                      </a:lnTo>
                      <a:lnTo>
                        <a:pt x="2" y="84"/>
                      </a:lnTo>
                      <a:lnTo>
                        <a:pt x="5" y="73"/>
                      </a:lnTo>
                      <a:lnTo>
                        <a:pt x="8" y="64"/>
                      </a:lnTo>
                      <a:lnTo>
                        <a:pt x="13" y="55"/>
                      </a:lnTo>
                      <a:lnTo>
                        <a:pt x="18" y="46"/>
                      </a:lnTo>
                      <a:lnTo>
                        <a:pt x="24" y="38"/>
                      </a:lnTo>
                      <a:lnTo>
                        <a:pt x="31" y="30"/>
                      </a:lnTo>
                      <a:lnTo>
                        <a:pt x="38" y="24"/>
                      </a:lnTo>
                      <a:lnTo>
                        <a:pt x="46" y="17"/>
                      </a:lnTo>
                      <a:lnTo>
                        <a:pt x="55" y="12"/>
                      </a:lnTo>
                      <a:lnTo>
                        <a:pt x="64" y="8"/>
                      </a:lnTo>
                      <a:lnTo>
                        <a:pt x="74" y="4"/>
                      </a:lnTo>
                      <a:lnTo>
                        <a:pt x="84" y="2"/>
                      </a:lnTo>
                      <a:lnTo>
                        <a:pt x="94" y="0"/>
                      </a:lnTo>
                      <a:lnTo>
                        <a:pt x="105" y="0"/>
                      </a:lnTo>
                      <a:lnTo>
                        <a:pt x="105" y="0"/>
                      </a:lnTo>
                      <a:lnTo>
                        <a:pt x="116" y="0"/>
                      </a:lnTo>
                      <a:lnTo>
                        <a:pt x="127" y="2"/>
                      </a:lnTo>
                      <a:lnTo>
                        <a:pt x="136" y="4"/>
                      </a:lnTo>
                      <a:lnTo>
                        <a:pt x="146" y="8"/>
                      </a:lnTo>
                      <a:lnTo>
                        <a:pt x="155" y="12"/>
                      </a:lnTo>
                      <a:lnTo>
                        <a:pt x="164" y="17"/>
                      </a:lnTo>
                      <a:lnTo>
                        <a:pt x="172" y="24"/>
                      </a:lnTo>
                      <a:lnTo>
                        <a:pt x="180" y="30"/>
                      </a:lnTo>
                      <a:lnTo>
                        <a:pt x="186" y="38"/>
                      </a:lnTo>
                      <a:lnTo>
                        <a:pt x="192" y="46"/>
                      </a:lnTo>
                      <a:lnTo>
                        <a:pt x="198" y="55"/>
                      </a:lnTo>
                      <a:lnTo>
                        <a:pt x="202" y="64"/>
                      </a:lnTo>
                      <a:lnTo>
                        <a:pt x="205" y="73"/>
                      </a:lnTo>
                      <a:lnTo>
                        <a:pt x="209" y="84"/>
                      </a:lnTo>
                      <a:lnTo>
                        <a:pt x="210" y="94"/>
                      </a:lnTo>
                      <a:lnTo>
                        <a:pt x="211" y="105"/>
                      </a:lnTo>
                      <a:lnTo>
                        <a:pt x="211" y="10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06" name="Freeform 37"/>
                <p:cNvSpPr>
                  <a:spLocks/>
                </p:cNvSpPr>
                <p:nvPr userDrawn="1"/>
              </p:nvSpPr>
              <p:spPr bwMode="auto">
                <a:xfrm>
                  <a:off x="3576638" y="4017963"/>
                  <a:ext cx="207963" cy="207963"/>
                </a:xfrm>
                <a:custGeom>
                  <a:avLst/>
                  <a:gdLst>
                    <a:gd name="T0" fmla="*/ 393 w 393"/>
                    <a:gd name="T1" fmla="*/ 196 h 393"/>
                    <a:gd name="T2" fmla="*/ 390 w 393"/>
                    <a:gd name="T3" fmla="*/ 235 h 393"/>
                    <a:gd name="T4" fmla="*/ 378 w 393"/>
                    <a:gd name="T5" fmla="*/ 272 h 393"/>
                    <a:gd name="T6" fmla="*/ 360 w 393"/>
                    <a:gd name="T7" fmla="*/ 306 h 393"/>
                    <a:gd name="T8" fmla="*/ 336 w 393"/>
                    <a:gd name="T9" fmla="*/ 336 h 393"/>
                    <a:gd name="T10" fmla="*/ 307 w 393"/>
                    <a:gd name="T11" fmla="*/ 359 h 393"/>
                    <a:gd name="T12" fmla="*/ 273 w 393"/>
                    <a:gd name="T13" fmla="*/ 378 h 393"/>
                    <a:gd name="T14" fmla="*/ 237 w 393"/>
                    <a:gd name="T15" fmla="*/ 388 h 393"/>
                    <a:gd name="T16" fmla="*/ 197 w 393"/>
                    <a:gd name="T17" fmla="*/ 393 h 393"/>
                    <a:gd name="T18" fmla="*/ 177 w 393"/>
                    <a:gd name="T19" fmla="*/ 392 h 393"/>
                    <a:gd name="T20" fmla="*/ 138 w 393"/>
                    <a:gd name="T21" fmla="*/ 384 h 393"/>
                    <a:gd name="T22" fmla="*/ 103 w 393"/>
                    <a:gd name="T23" fmla="*/ 369 h 393"/>
                    <a:gd name="T24" fmla="*/ 72 w 393"/>
                    <a:gd name="T25" fmla="*/ 348 h 393"/>
                    <a:gd name="T26" fmla="*/ 45 w 393"/>
                    <a:gd name="T27" fmla="*/ 322 h 393"/>
                    <a:gd name="T28" fmla="*/ 24 w 393"/>
                    <a:gd name="T29" fmla="*/ 289 h 393"/>
                    <a:gd name="T30" fmla="*/ 9 w 393"/>
                    <a:gd name="T31" fmla="*/ 255 h 393"/>
                    <a:gd name="T32" fmla="*/ 1 w 393"/>
                    <a:gd name="T33" fmla="*/ 216 h 393"/>
                    <a:gd name="T34" fmla="*/ 0 w 393"/>
                    <a:gd name="T35" fmla="*/ 196 h 393"/>
                    <a:gd name="T36" fmla="*/ 4 w 393"/>
                    <a:gd name="T37" fmla="*/ 156 h 393"/>
                    <a:gd name="T38" fmla="*/ 15 w 393"/>
                    <a:gd name="T39" fmla="*/ 119 h 393"/>
                    <a:gd name="T40" fmla="*/ 33 w 393"/>
                    <a:gd name="T41" fmla="*/ 86 h 393"/>
                    <a:gd name="T42" fmla="*/ 58 w 393"/>
                    <a:gd name="T43" fmla="*/ 57 h 393"/>
                    <a:gd name="T44" fmla="*/ 87 w 393"/>
                    <a:gd name="T45" fmla="*/ 33 h 393"/>
                    <a:gd name="T46" fmla="*/ 121 w 393"/>
                    <a:gd name="T47" fmla="*/ 15 h 393"/>
                    <a:gd name="T48" fmla="*/ 157 w 393"/>
                    <a:gd name="T49" fmla="*/ 3 h 393"/>
                    <a:gd name="T50" fmla="*/ 197 w 393"/>
                    <a:gd name="T51" fmla="*/ 0 h 393"/>
                    <a:gd name="T52" fmla="*/ 216 w 393"/>
                    <a:gd name="T53" fmla="*/ 1 h 393"/>
                    <a:gd name="T54" fmla="*/ 255 w 393"/>
                    <a:gd name="T55" fmla="*/ 8 h 393"/>
                    <a:gd name="T56" fmla="*/ 291 w 393"/>
                    <a:gd name="T57" fmla="*/ 23 h 393"/>
                    <a:gd name="T58" fmla="*/ 322 w 393"/>
                    <a:gd name="T59" fmla="*/ 44 h 393"/>
                    <a:gd name="T60" fmla="*/ 349 w 393"/>
                    <a:gd name="T61" fmla="*/ 71 h 393"/>
                    <a:gd name="T62" fmla="*/ 369 w 393"/>
                    <a:gd name="T63" fmla="*/ 102 h 393"/>
                    <a:gd name="T64" fmla="*/ 384 w 393"/>
                    <a:gd name="T65" fmla="*/ 137 h 393"/>
                    <a:gd name="T66" fmla="*/ 393 w 393"/>
                    <a:gd name="T67" fmla="*/ 176 h 393"/>
                    <a:gd name="T68" fmla="*/ 393 w 393"/>
                    <a:gd name="T69" fmla="*/ 196 h 3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93" h="393">
                      <a:moveTo>
                        <a:pt x="393" y="196"/>
                      </a:moveTo>
                      <a:lnTo>
                        <a:pt x="393" y="196"/>
                      </a:lnTo>
                      <a:lnTo>
                        <a:pt x="393" y="216"/>
                      </a:lnTo>
                      <a:lnTo>
                        <a:pt x="390" y="235"/>
                      </a:lnTo>
                      <a:lnTo>
                        <a:pt x="384" y="255"/>
                      </a:lnTo>
                      <a:lnTo>
                        <a:pt x="378" y="272"/>
                      </a:lnTo>
                      <a:lnTo>
                        <a:pt x="369" y="289"/>
                      </a:lnTo>
                      <a:lnTo>
                        <a:pt x="360" y="306"/>
                      </a:lnTo>
                      <a:lnTo>
                        <a:pt x="349" y="322"/>
                      </a:lnTo>
                      <a:lnTo>
                        <a:pt x="336" y="336"/>
                      </a:lnTo>
                      <a:lnTo>
                        <a:pt x="322" y="348"/>
                      </a:lnTo>
                      <a:lnTo>
                        <a:pt x="307" y="359"/>
                      </a:lnTo>
                      <a:lnTo>
                        <a:pt x="291" y="369"/>
                      </a:lnTo>
                      <a:lnTo>
                        <a:pt x="273" y="378"/>
                      </a:lnTo>
                      <a:lnTo>
                        <a:pt x="255" y="384"/>
                      </a:lnTo>
                      <a:lnTo>
                        <a:pt x="237" y="388"/>
                      </a:lnTo>
                      <a:lnTo>
                        <a:pt x="216" y="392"/>
                      </a:lnTo>
                      <a:lnTo>
                        <a:pt x="197" y="393"/>
                      </a:lnTo>
                      <a:lnTo>
                        <a:pt x="197" y="393"/>
                      </a:lnTo>
                      <a:lnTo>
                        <a:pt x="177" y="392"/>
                      </a:lnTo>
                      <a:lnTo>
                        <a:pt x="157" y="388"/>
                      </a:lnTo>
                      <a:lnTo>
                        <a:pt x="138" y="384"/>
                      </a:lnTo>
                      <a:lnTo>
                        <a:pt x="121" y="378"/>
                      </a:lnTo>
                      <a:lnTo>
                        <a:pt x="103" y="369"/>
                      </a:lnTo>
                      <a:lnTo>
                        <a:pt x="87" y="359"/>
                      </a:lnTo>
                      <a:lnTo>
                        <a:pt x="72" y="348"/>
                      </a:lnTo>
                      <a:lnTo>
                        <a:pt x="58" y="336"/>
                      </a:lnTo>
                      <a:lnTo>
                        <a:pt x="45" y="322"/>
                      </a:lnTo>
                      <a:lnTo>
                        <a:pt x="33" y="306"/>
                      </a:lnTo>
                      <a:lnTo>
                        <a:pt x="24" y="289"/>
                      </a:lnTo>
                      <a:lnTo>
                        <a:pt x="15" y="272"/>
                      </a:lnTo>
                      <a:lnTo>
                        <a:pt x="9" y="255"/>
                      </a:lnTo>
                      <a:lnTo>
                        <a:pt x="4" y="235"/>
                      </a:lnTo>
                      <a:lnTo>
                        <a:pt x="1" y="216"/>
                      </a:lnTo>
                      <a:lnTo>
                        <a:pt x="0" y="196"/>
                      </a:lnTo>
                      <a:lnTo>
                        <a:pt x="0" y="196"/>
                      </a:lnTo>
                      <a:lnTo>
                        <a:pt x="1" y="176"/>
                      </a:lnTo>
                      <a:lnTo>
                        <a:pt x="4" y="156"/>
                      </a:lnTo>
                      <a:lnTo>
                        <a:pt x="9" y="137"/>
                      </a:lnTo>
                      <a:lnTo>
                        <a:pt x="15" y="119"/>
                      </a:lnTo>
                      <a:lnTo>
                        <a:pt x="24" y="102"/>
                      </a:lnTo>
                      <a:lnTo>
                        <a:pt x="33" y="86"/>
                      </a:lnTo>
                      <a:lnTo>
                        <a:pt x="45" y="71"/>
                      </a:lnTo>
                      <a:lnTo>
                        <a:pt x="58" y="57"/>
                      </a:lnTo>
                      <a:lnTo>
                        <a:pt x="72" y="44"/>
                      </a:lnTo>
                      <a:lnTo>
                        <a:pt x="87" y="33"/>
                      </a:lnTo>
                      <a:lnTo>
                        <a:pt x="103" y="23"/>
                      </a:lnTo>
                      <a:lnTo>
                        <a:pt x="121" y="15"/>
                      </a:lnTo>
                      <a:lnTo>
                        <a:pt x="138" y="8"/>
                      </a:lnTo>
                      <a:lnTo>
                        <a:pt x="157" y="3"/>
                      </a:lnTo>
                      <a:lnTo>
                        <a:pt x="177" y="1"/>
                      </a:lnTo>
                      <a:lnTo>
                        <a:pt x="197" y="0"/>
                      </a:lnTo>
                      <a:lnTo>
                        <a:pt x="197" y="0"/>
                      </a:lnTo>
                      <a:lnTo>
                        <a:pt x="216" y="1"/>
                      </a:lnTo>
                      <a:lnTo>
                        <a:pt x="237" y="3"/>
                      </a:lnTo>
                      <a:lnTo>
                        <a:pt x="255" y="8"/>
                      </a:lnTo>
                      <a:lnTo>
                        <a:pt x="273" y="15"/>
                      </a:lnTo>
                      <a:lnTo>
                        <a:pt x="291" y="23"/>
                      </a:lnTo>
                      <a:lnTo>
                        <a:pt x="307" y="33"/>
                      </a:lnTo>
                      <a:lnTo>
                        <a:pt x="322" y="44"/>
                      </a:lnTo>
                      <a:lnTo>
                        <a:pt x="336" y="57"/>
                      </a:lnTo>
                      <a:lnTo>
                        <a:pt x="349" y="71"/>
                      </a:lnTo>
                      <a:lnTo>
                        <a:pt x="360" y="86"/>
                      </a:lnTo>
                      <a:lnTo>
                        <a:pt x="369" y="102"/>
                      </a:lnTo>
                      <a:lnTo>
                        <a:pt x="378" y="119"/>
                      </a:lnTo>
                      <a:lnTo>
                        <a:pt x="384" y="137"/>
                      </a:lnTo>
                      <a:lnTo>
                        <a:pt x="390" y="156"/>
                      </a:lnTo>
                      <a:lnTo>
                        <a:pt x="393" y="176"/>
                      </a:lnTo>
                      <a:lnTo>
                        <a:pt x="393" y="196"/>
                      </a:lnTo>
                      <a:lnTo>
                        <a:pt x="393" y="196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07" name="Freeform 38"/>
                <p:cNvSpPr>
                  <a:spLocks/>
                </p:cNvSpPr>
                <p:nvPr userDrawn="1"/>
              </p:nvSpPr>
              <p:spPr bwMode="auto">
                <a:xfrm>
                  <a:off x="3625850" y="4065588"/>
                  <a:ext cx="111125" cy="111125"/>
                </a:xfrm>
                <a:custGeom>
                  <a:avLst/>
                  <a:gdLst>
                    <a:gd name="T0" fmla="*/ 211 w 211"/>
                    <a:gd name="T1" fmla="*/ 105 h 210"/>
                    <a:gd name="T2" fmla="*/ 208 w 211"/>
                    <a:gd name="T3" fmla="*/ 126 h 210"/>
                    <a:gd name="T4" fmla="*/ 203 w 211"/>
                    <a:gd name="T5" fmla="*/ 146 h 210"/>
                    <a:gd name="T6" fmla="*/ 193 w 211"/>
                    <a:gd name="T7" fmla="*/ 164 h 210"/>
                    <a:gd name="T8" fmla="*/ 180 w 211"/>
                    <a:gd name="T9" fmla="*/ 179 h 210"/>
                    <a:gd name="T10" fmla="*/ 164 w 211"/>
                    <a:gd name="T11" fmla="*/ 192 h 210"/>
                    <a:gd name="T12" fmla="*/ 147 w 211"/>
                    <a:gd name="T13" fmla="*/ 202 h 210"/>
                    <a:gd name="T14" fmla="*/ 126 w 211"/>
                    <a:gd name="T15" fmla="*/ 208 h 210"/>
                    <a:gd name="T16" fmla="*/ 106 w 211"/>
                    <a:gd name="T17" fmla="*/ 210 h 210"/>
                    <a:gd name="T18" fmla="*/ 95 w 211"/>
                    <a:gd name="T19" fmla="*/ 209 h 210"/>
                    <a:gd name="T20" fmla="*/ 75 w 211"/>
                    <a:gd name="T21" fmla="*/ 206 h 210"/>
                    <a:gd name="T22" fmla="*/ 55 w 211"/>
                    <a:gd name="T23" fmla="*/ 197 h 210"/>
                    <a:gd name="T24" fmla="*/ 39 w 211"/>
                    <a:gd name="T25" fmla="*/ 186 h 210"/>
                    <a:gd name="T26" fmla="*/ 24 w 211"/>
                    <a:gd name="T27" fmla="*/ 171 h 210"/>
                    <a:gd name="T28" fmla="*/ 13 w 211"/>
                    <a:gd name="T29" fmla="*/ 155 h 210"/>
                    <a:gd name="T30" fmla="*/ 5 w 211"/>
                    <a:gd name="T31" fmla="*/ 136 h 210"/>
                    <a:gd name="T32" fmla="*/ 2 w 211"/>
                    <a:gd name="T33" fmla="*/ 115 h 210"/>
                    <a:gd name="T34" fmla="*/ 0 w 211"/>
                    <a:gd name="T35" fmla="*/ 105 h 210"/>
                    <a:gd name="T36" fmla="*/ 3 w 211"/>
                    <a:gd name="T37" fmla="*/ 84 h 210"/>
                    <a:gd name="T38" fmla="*/ 9 w 211"/>
                    <a:gd name="T39" fmla="*/ 64 h 210"/>
                    <a:gd name="T40" fmla="*/ 19 w 211"/>
                    <a:gd name="T41" fmla="*/ 46 h 210"/>
                    <a:gd name="T42" fmla="*/ 32 w 211"/>
                    <a:gd name="T43" fmla="*/ 30 h 210"/>
                    <a:gd name="T44" fmla="*/ 47 w 211"/>
                    <a:gd name="T45" fmla="*/ 17 h 210"/>
                    <a:gd name="T46" fmla="*/ 65 w 211"/>
                    <a:gd name="T47" fmla="*/ 8 h 210"/>
                    <a:gd name="T48" fmla="*/ 84 w 211"/>
                    <a:gd name="T49" fmla="*/ 2 h 210"/>
                    <a:gd name="T50" fmla="*/ 106 w 211"/>
                    <a:gd name="T51" fmla="*/ 0 h 210"/>
                    <a:gd name="T52" fmla="*/ 117 w 211"/>
                    <a:gd name="T53" fmla="*/ 0 h 210"/>
                    <a:gd name="T54" fmla="*/ 137 w 211"/>
                    <a:gd name="T55" fmla="*/ 4 h 210"/>
                    <a:gd name="T56" fmla="*/ 156 w 211"/>
                    <a:gd name="T57" fmla="*/ 12 h 210"/>
                    <a:gd name="T58" fmla="*/ 173 w 211"/>
                    <a:gd name="T59" fmla="*/ 24 h 210"/>
                    <a:gd name="T60" fmla="*/ 187 w 211"/>
                    <a:gd name="T61" fmla="*/ 38 h 210"/>
                    <a:gd name="T62" fmla="*/ 199 w 211"/>
                    <a:gd name="T63" fmla="*/ 55 h 210"/>
                    <a:gd name="T64" fmla="*/ 206 w 211"/>
                    <a:gd name="T65" fmla="*/ 73 h 210"/>
                    <a:gd name="T66" fmla="*/ 211 w 211"/>
                    <a:gd name="T67" fmla="*/ 94 h 210"/>
                    <a:gd name="T68" fmla="*/ 211 w 211"/>
                    <a:gd name="T69" fmla="*/ 105 h 2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11" h="210">
                      <a:moveTo>
                        <a:pt x="211" y="105"/>
                      </a:moveTo>
                      <a:lnTo>
                        <a:pt x="211" y="105"/>
                      </a:lnTo>
                      <a:lnTo>
                        <a:pt x="211" y="115"/>
                      </a:lnTo>
                      <a:lnTo>
                        <a:pt x="208" y="126"/>
                      </a:lnTo>
                      <a:lnTo>
                        <a:pt x="206" y="136"/>
                      </a:lnTo>
                      <a:lnTo>
                        <a:pt x="203" y="146"/>
                      </a:lnTo>
                      <a:lnTo>
                        <a:pt x="199" y="155"/>
                      </a:lnTo>
                      <a:lnTo>
                        <a:pt x="193" y="164"/>
                      </a:lnTo>
                      <a:lnTo>
                        <a:pt x="187" y="171"/>
                      </a:lnTo>
                      <a:lnTo>
                        <a:pt x="180" y="179"/>
                      </a:lnTo>
                      <a:lnTo>
                        <a:pt x="173" y="186"/>
                      </a:lnTo>
                      <a:lnTo>
                        <a:pt x="164" y="192"/>
                      </a:lnTo>
                      <a:lnTo>
                        <a:pt x="156" y="197"/>
                      </a:lnTo>
                      <a:lnTo>
                        <a:pt x="147" y="202"/>
                      </a:lnTo>
                      <a:lnTo>
                        <a:pt x="137" y="206"/>
                      </a:lnTo>
                      <a:lnTo>
                        <a:pt x="126" y="208"/>
                      </a:lnTo>
                      <a:lnTo>
                        <a:pt x="117" y="209"/>
                      </a:lnTo>
                      <a:lnTo>
                        <a:pt x="106" y="210"/>
                      </a:lnTo>
                      <a:lnTo>
                        <a:pt x="106" y="210"/>
                      </a:lnTo>
                      <a:lnTo>
                        <a:pt x="95" y="209"/>
                      </a:lnTo>
                      <a:lnTo>
                        <a:pt x="84" y="208"/>
                      </a:lnTo>
                      <a:lnTo>
                        <a:pt x="75" y="206"/>
                      </a:lnTo>
                      <a:lnTo>
                        <a:pt x="65" y="202"/>
                      </a:lnTo>
                      <a:lnTo>
                        <a:pt x="55" y="197"/>
                      </a:lnTo>
                      <a:lnTo>
                        <a:pt x="47" y="192"/>
                      </a:lnTo>
                      <a:lnTo>
                        <a:pt x="39" y="186"/>
                      </a:lnTo>
                      <a:lnTo>
                        <a:pt x="32" y="179"/>
                      </a:lnTo>
                      <a:lnTo>
                        <a:pt x="24" y="171"/>
                      </a:lnTo>
                      <a:lnTo>
                        <a:pt x="19" y="164"/>
                      </a:lnTo>
                      <a:lnTo>
                        <a:pt x="13" y="155"/>
                      </a:lnTo>
                      <a:lnTo>
                        <a:pt x="9" y="146"/>
                      </a:lnTo>
                      <a:lnTo>
                        <a:pt x="5" y="136"/>
                      </a:lnTo>
                      <a:lnTo>
                        <a:pt x="3" y="126"/>
                      </a:lnTo>
                      <a:lnTo>
                        <a:pt x="2" y="115"/>
                      </a:lnTo>
                      <a:lnTo>
                        <a:pt x="0" y="105"/>
                      </a:lnTo>
                      <a:lnTo>
                        <a:pt x="0" y="105"/>
                      </a:lnTo>
                      <a:lnTo>
                        <a:pt x="2" y="94"/>
                      </a:lnTo>
                      <a:lnTo>
                        <a:pt x="3" y="84"/>
                      </a:lnTo>
                      <a:lnTo>
                        <a:pt x="5" y="73"/>
                      </a:lnTo>
                      <a:lnTo>
                        <a:pt x="9" y="64"/>
                      </a:lnTo>
                      <a:lnTo>
                        <a:pt x="13" y="55"/>
                      </a:lnTo>
                      <a:lnTo>
                        <a:pt x="19" y="46"/>
                      </a:lnTo>
                      <a:lnTo>
                        <a:pt x="24" y="38"/>
                      </a:lnTo>
                      <a:lnTo>
                        <a:pt x="32" y="30"/>
                      </a:lnTo>
                      <a:lnTo>
                        <a:pt x="39" y="24"/>
                      </a:lnTo>
                      <a:lnTo>
                        <a:pt x="47" y="17"/>
                      </a:lnTo>
                      <a:lnTo>
                        <a:pt x="55" y="12"/>
                      </a:lnTo>
                      <a:lnTo>
                        <a:pt x="65" y="8"/>
                      </a:lnTo>
                      <a:lnTo>
                        <a:pt x="75" y="4"/>
                      </a:lnTo>
                      <a:lnTo>
                        <a:pt x="84" y="2"/>
                      </a:lnTo>
                      <a:lnTo>
                        <a:pt x="95" y="0"/>
                      </a:lnTo>
                      <a:lnTo>
                        <a:pt x="106" y="0"/>
                      </a:lnTo>
                      <a:lnTo>
                        <a:pt x="106" y="0"/>
                      </a:lnTo>
                      <a:lnTo>
                        <a:pt x="117" y="0"/>
                      </a:lnTo>
                      <a:lnTo>
                        <a:pt x="126" y="2"/>
                      </a:lnTo>
                      <a:lnTo>
                        <a:pt x="137" y="4"/>
                      </a:lnTo>
                      <a:lnTo>
                        <a:pt x="147" y="8"/>
                      </a:lnTo>
                      <a:lnTo>
                        <a:pt x="156" y="12"/>
                      </a:lnTo>
                      <a:lnTo>
                        <a:pt x="164" y="17"/>
                      </a:lnTo>
                      <a:lnTo>
                        <a:pt x="173" y="24"/>
                      </a:lnTo>
                      <a:lnTo>
                        <a:pt x="180" y="30"/>
                      </a:lnTo>
                      <a:lnTo>
                        <a:pt x="187" y="38"/>
                      </a:lnTo>
                      <a:lnTo>
                        <a:pt x="193" y="46"/>
                      </a:lnTo>
                      <a:lnTo>
                        <a:pt x="199" y="55"/>
                      </a:lnTo>
                      <a:lnTo>
                        <a:pt x="203" y="64"/>
                      </a:lnTo>
                      <a:lnTo>
                        <a:pt x="206" y="73"/>
                      </a:lnTo>
                      <a:lnTo>
                        <a:pt x="208" y="84"/>
                      </a:lnTo>
                      <a:lnTo>
                        <a:pt x="211" y="94"/>
                      </a:lnTo>
                      <a:lnTo>
                        <a:pt x="211" y="105"/>
                      </a:lnTo>
                      <a:lnTo>
                        <a:pt x="211" y="10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94" name="그룹 93"/>
              <p:cNvGrpSpPr/>
              <p:nvPr/>
            </p:nvGrpSpPr>
            <p:grpSpPr>
              <a:xfrm rot="1256976">
                <a:off x="1882409" y="73602"/>
                <a:ext cx="799686" cy="704125"/>
                <a:chOff x="1997011" y="198254"/>
                <a:chExt cx="799686" cy="810121"/>
              </a:xfrm>
            </p:grpSpPr>
            <p:sp>
              <p:nvSpPr>
                <p:cNvPr id="95" name="Freeform 51"/>
                <p:cNvSpPr>
                  <a:spLocks/>
                </p:cNvSpPr>
                <p:nvPr/>
              </p:nvSpPr>
              <p:spPr bwMode="auto">
                <a:xfrm>
                  <a:off x="1997011" y="198254"/>
                  <a:ext cx="799686" cy="810121"/>
                </a:xfrm>
                <a:custGeom>
                  <a:avLst/>
                  <a:gdLst>
                    <a:gd name="T0" fmla="*/ 1925 w 2292"/>
                    <a:gd name="T1" fmla="*/ 892 h 1928"/>
                    <a:gd name="T2" fmla="*/ 1906 w 2292"/>
                    <a:gd name="T3" fmla="*/ 755 h 1928"/>
                    <a:gd name="T4" fmla="*/ 1867 w 2292"/>
                    <a:gd name="T5" fmla="*/ 625 h 1928"/>
                    <a:gd name="T6" fmla="*/ 1811 w 2292"/>
                    <a:gd name="T7" fmla="*/ 503 h 1928"/>
                    <a:gd name="T8" fmla="*/ 1739 w 2292"/>
                    <a:gd name="T9" fmla="*/ 391 h 1928"/>
                    <a:gd name="T10" fmla="*/ 1654 w 2292"/>
                    <a:gd name="T11" fmla="*/ 290 h 1928"/>
                    <a:gd name="T12" fmla="*/ 1554 w 2292"/>
                    <a:gd name="T13" fmla="*/ 203 h 1928"/>
                    <a:gd name="T14" fmla="*/ 1444 w 2292"/>
                    <a:gd name="T15" fmla="*/ 128 h 1928"/>
                    <a:gd name="T16" fmla="*/ 1324 w 2292"/>
                    <a:gd name="T17" fmla="*/ 70 h 1928"/>
                    <a:gd name="T18" fmla="*/ 1195 w 2292"/>
                    <a:gd name="T19" fmla="*/ 28 h 1928"/>
                    <a:gd name="T20" fmla="*/ 1058 w 2292"/>
                    <a:gd name="T21" fmla="*/ 6 h 1928"/>
                    <a:gd name="T22" fmla="*/ 964 w 2292"/>
                    <a:gd name="T23" fmla="*/ 0 h 1928"/>
                    <a:gd name="T24" fmla="*/ 818 w 2292"/>
                    <a:gd name="T25" fmla="*/ 12 h 1928"/>
                    <a:gd name="T26" fmla="*/ 678 w 2292"/>
                    <a:gd name="T27" fmla="*/ 44 h 1928"/>
                    <a:gd name="T28" fmla="*/ 546 w 2292"/>
                    <a:gd name="T29" fmla="*/ 96 h 1928"/>
                    <a:gd name="T30" fmla="*/ 426 w 2292"/>
                    <a:gd name="T31" fmla="*/ 165 h 1928"/>
                    <a:gd name="T32" fmla="*/ 316 w 2292"/>
                    <a:gd name="T33" fmla="*/ 251 h 1928"/>
                    <a:gd name="T34" fmla="*/ 221 w 2292"/>
                    <a:gd name="T35" fmla="*/ 351 h 1928"/>
                    <a:gd name="T36" fmla="*/ 140 w 2292"/>
                    <a:gd name="T37" fmla="*/ 464 h 1928"/>
                    <a:gd name="T38" fmla="*/ 77 w 2292"/>
                    <a:gd name="T39" fmla="*/ 589 h 1928"/>
                    <a:gd name="T40" fmla="*/ 30 w 2292"/>
                    <a:gd name="T41" fmla="*/ 724 h 1928"/>
                    <a:gd name="T42" fmla="*/ 6 w 2292"/>
                    <a:gd name="T43" fmla="*/ 866 h 1928"/>
                    <a:gd name="T44" fmla="*/ 0 w 2292"/>
                    <a:gd name="T45" fmla="*/ 964 h 1928"/>
                    <a:gd name="T46" fmla="*/ 11 w 2292"/>
                    <a:gd name="T47" fmla="*/ 1112 h 1928"/>
                    <a:gd name="T48" fmla="*/ 43 w 2292"/>
                    <a:gd name="T49" fmla="*/ 1251 h 1928"/>
                    <a:gd name="T50" fmla="*/ 95 w 2292"/>
                    <a:gd name="T51" fmla="*/ 1382 h 1928"/>
                    <a:gd name="T52" fmla="*/ 165 w 2292"/>
                    <a:gd name="T53" fmla="*/ 1504 h 1928"/>
                    <a:gd name="T54" fmla="*/ 251 w 2292"/>
                    <a:gd name="T55" fmla="*/ 1613 h 1928"/>
                    <a:gd name="T56" fmla="*/ 351 w 2292"/>
                    <a:gd name="T57" fmla="*/ 1709 h 1928"/>
                    <a:gd name="T58" fmla="*/ 464 w 2292"/>
                    <a:gd name="T59" fmla="*/ 1789 h 1928"/>
                    <a:gd name="T60" fmla="*/ 589 w 2292"/>
                    <a:gd name="T61" fmla="*/ 1853 h 1928"/>
                    <a:gd name="T62" fmla="*/ 723 w 2292"/>
                    <a:gd name="T63" fmla="*/ 1898 h 1928"/>
                    <a:gd name="T64" fmla="*/ 866 w 2292"/>
                    <a:gd name="T65" fmla="*/ 1924 h 1928"/>
                    <a:gd name="T66" fmla="*/ 964 w 2292"/>
                    <a:gd name="T67" fmla="*/ 1928 h 1928"/>
                    <a:gd name="T68" fmla="*/ 1104 w 2292"/>
                    <a:gd name="T69" fmla="*/ 1919 h 1928"/>
                    <a:gd name="T70" fmla="*/ 1239 w 2292"/>
                    <a:gd name="T71" fmla="*/ 1888 h 1928"/>
                    <a:gd name="T72" fmla="*/ 1365 w 2292"/>
                    <a:gd name="T73" fmla="*/ 1841 h 1928"/>
                    <a:gd name="T74" fmla="*/ 1482 w 2292"/>
                    <a:gd name="T75" fmla="*/ 1778 h 1928"/>
                    <a:gd name="T76" fmla="*/ 1589 w 2292"/>
                    <a:gd name="T77" fmla="*/ 1699 h 1928"/>
                    <a:gd name="T78" fmla="*/ 1684 w 2292"/>
                    <a:gd name="T79" fmla="*/ 1606 h 1928"/>
                    <a:gd name="T80" fmla="*/ 1765 w 2292"/>
                    <a:gd name="T81" fmla="*/ 1502 h 1928"/>
                    <a:gd name="T82" fmla="*/ 1831 w 2292"/>
                    <a:gd name="T83" fmla="*/ 1387 h 1928"/>
                    <a:gd name="T84" fmla="*/ 1881 w 2292"/>
                    <a:gd name="T85" fmla="*/ 1262 h 1928"/>
                    <a:gd name="T86" fmla="*/ 1914 w 2292"/>
                    <a:gd name="T87" fmla="*/ 1129 h 1928"/>
                    <a:gd name="T88" fmla="*/ 2292 w 2292"/>
                    <a:gd name="T89" fmla="*/ 964 h 19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2292" h="1928">
                      <a:moveTo>
                        <a:pt x="2292" y="964"/>
                      </a:moveTo>
                      <a:lnTo>
                        <a:pt x="1925" y="892"/>
                      </a:lnTo>
                      <a:lnTo>
                        <a:pt x="1925" y="892"/>
                      </a:lnTo>
                      <a:lnTo>
                        <a:pt x="1921" y="846"/>
                      </a:lnTo>
                      <a:lnTo>
                        <a:pt x="1914" y="801"/>
                      </a:lnTo>
                      <a:lnTo>
                        <a:pt x="1906" y="755"/>
                      </a:lnTo>
                      <a:lnTo>
                        <a:pt x="1894" y="711"/>
                      </a:lnTo>
                      <a:lnTo>
                        <a:pt x="1881" y="668"/>
                      </a:lnTo>
                      <a:lnTo>
                        <a:pt x="1867" y="625"/>
                      </a:lnTo>
                      <a:lnTo>
                        <a:pt x="1850" y="583"/>
                      </a:lnTo>
                      <a:lnTo>
                        <a:pt x="1831" y="543"/>
                      </a:lnTo>
                      <a:lnTo>
                        <a:pt x="1811" y="503"/>
                      </a:lnTo>
                      <a:lnTo>
                        <a:pt x="1788" y="464"/>
                      </a:lnTo>
                      <a:lnTo>
                        <a:pt x="1765" y="428"/>
                      </a:lnTo>
                      <a:lnTo>
                        <a:pt x="1739" y="391"/>
                      </a:lnTo>
                      <a:lnTo>
                        <a:pt x="1712" y="357"/>
                      </a:lnTo>
                      <a:lnTo>
                        <a:pt x="1684" y="322"/>
                      </a:lnTo>
                      <a:lnTo>
                        <a:pt x="1654" y="290"/>
                      </a:lnTo>
                      <a:lnTo>
                        <a:pt x="1621" y="260"/>
                      </a:lnTo>
                      <a:lnTo>
                        <a:pt x="1589" y="231"/>
                      </a:lnTo>
                      <a:lnTo>
                        <a:pt x="1554" y="203"/>
                      </a:lnTo>
                      <a:lnTo>
                        <a:pt x="1519" y="176"/>
                      </a:lnTo>
                      <a:lnTo>
                        <a:pt x="1482" y="151"/>
                      </a:lnTo>
                      <a:lnTo>
                        <a:pt x="1444" y="128"/>
                      </a:lnTo>
                      <a:lnTo>
                        <a:pt x="1405" y="107"/>
                      </a:lnTo>
                      <a:lnTo>
                        <a:pt x="1365" y="87"/>
                      </a:lnTo>
                      <a:lnTo>
                        <a:pt x="1324" y="70"/>
                      </a:lnTo>
                      <a:lnTo>
                        <a:pt x="1282" y="54"/>
                      </a:lnTo>
                      <a:lnTo>
                        <a:pt x="1239" y="40"/>
                      </a:lnTo>
                      <a:lnTo>
                        <a:pt x="1195" y="28"/>
                      </a:lnTo>
                      <a:lnTo>
                        <a:pt x="1150" y="19"/>
                      </a:lnTo>
                      <a:lnTo>
                        <a:pt x="1104" y="11"/>
                      </a:lnTo>
                      <a:lnTo>
                        <a:pt x="1058" y="6"/>
                      </a:lnTo>
                      <a:lnTo>
                        <a:pt x="1012" y="1"/>
                      </a:lnTo>
                      <a:lnTo>
                        <a:pt x="964" y="0"/>
                      </a:lnTo>
                      <a:lnTo>
                        <a:pt x="964" y="0"/>
                      </a:lnTo>
                      <a:lnTo>
                        <a:pt x="915" y="2"/>
                      </a:lnTo>
                      <a:lnTo>
                        <a:pt x="866" y="6"/>
                      </a:lnTo>
                      <a:lnTo>
                        <a:pt x="818" y="12"/>
                      </a:lnTo>
                      <a:lnTo>
                        <a:pt x="770" y="21"/>
                      </a:lnTo>
                      <a:lnTo>
                        <a:pt x="723" y="31"/>
                      </a:lnTo>
                      <a:lnTo>
                        <a:pt x="678" y="44"/>
                      </a:lnTo>
                      <a:lnTo>
                        <a:pt x="632" y="59"/>
                      </a:lnTo>
                      <a:lnTo>
                        <a:pt x="589" y="77"/>
                      </a:lnTo>
                      <a:lnTo>
                        <a:pt x="546" y="96"/>
                      </a:lnTo>
                      <a:lnTo>
                        <a:pt x="505" y="117"/>
                      </a:lnTo>
                      <a:lnTo>
                        <a:pt x="464" y="140"/>
                      </a:lnTo>
                      <a:lnTo>
                        <a:pt x="426" y="165"/>
                      </a:lnTo>
                      <a:lnTo>
                        <a:pt x="388" y="192"/>
                      </a:lnTo>
                      <a:lnTo>
                        <a:pt x="351" y="221"/>
                      </a:lnTo>
                      <a:lnTo>
                        <a:pt x="316" y="251"/>
                      </a:lnTo>
                      <a:lnTo>
                        <a:pt x="282" y="282"/>
                      </a:lnTo>
                      <a:lnTo>
                        <a:pt x="251" y="317"/>
                      </a:lnTo>
                      <a:lnTo>
                        <a:pt x="221" y="351"/>
                      </a:lnTo>
                      <a:lnTo>
                        <a:pt x="192" y="388"/>
                      </a:lnTo>
                      <a:lnTo>
                        <a:pt x="165" y="426"/>
                      </a:lnTo>
                      <a:lnTo>
                        <a:pt x="140" y="464"/>
                      </a:lnTo>
                      <a:lnTo>
                        <a:pt x="117" y="505"/>
                      </a:lnTo>
                      <a:lnTo>
                        <a:pt x="95" y="546"/>
                      </a:lnTo>
                      <a:lnTo>
                        <a:pt x="77" y="589"/>
                      </a:lnTo>
                      <a:lnTo>
                        <a:pt x="58" y="634"/>
                      </a:lnTo>
                      <a:lnTo>
                        <a:pt x="43" y="678"/>
                      </a:lnTo>
                      <a:lnTo>
                        <a:pt x="30" y="724"/>
                      </a:lnTo>
                      <a:lnTo>
                        <a:pt x="20" y="770"/>
                      </a:lnTo>
                      <a:lnTo>
                        <a:pt x="11" y="818"/>
                      </a:lnTo>
                      <a:lnTo>
                        <a:pt x="6" y="866"/>
                      </a:lnTo>
                      <a:lnTo>
                        <a:pt x="1" y="915"/>
                      </a:lnTo>
                      <a:lnTo>
                        <a:pt x="0" y="964"/>
                      </a:lnTo>
                      <a:lnTo>
                        <a:pt x="0" y="964"/>
                      </a:lnTo>
                      <a:lnTo>
                        <a:pt x="1" y="1014"/>
                      </a:lnTo>
                      <a:lnTo>
                        <a:pt x="6" y="1063"/>
                      </a:lnTo>
                      <a:lnTo>
                        <a:pt x="11" y="1112"/>
                      </a:lnTo>
                      <a:lnTo>
                        <a:pt x="20" y="1159"/>
                      </a:lnTo>
                      <a:lnTo>
                        <a:pt x="30" y="1206"/>
                      </a:lnTo>
                      <a:lnTo>
                        <a:pt x="43" y="1251"/>
                      </a:lnTo>
                      <a:lnTo>
                        <a:pt x="58" y="1296"/>
                      </a:lnTo>
                      <a:lnTo>
                        <a:pt x="77" y="1340"/>
                      </a:lnTo>
                      <a:lnTo>
                        <a:pt x="95" y="1382"/>
                      </a:lnTo>
                      <a:lnTo>
                        <a:pt x="117" y="1424"/>
                      </a:lnTo>
                      <a:lnTo>
                        <a:pt x="140" y="1464"/>
                      </a:lnTo>
                      <a:lnTo>
                        <a:pt x="165" y="1504"/>
                      </a:lnTo>
                      <a:lnTo>
                        <a:pt x="192" y="1542"/>
                      </a:lnTo>
                      <a:lnTo>
                        <a:pt x="221" y="1578"/>
                      </a:lnTo>
                      <a:lnTo>
                        <a:pt x="251" y="1613"/>
                      </a:lnTo>
                      <a:lnTo>
                        <a:pt x="282" y="1646"/>
                      </a:lnTo>
                      <a:lnTo>
                        <a:pt x="316" y="1678"/>
                      </a:lnTo>
                      <a:lnTo>
                        <a:pt x="351" y="1709"/>
                      </a:lnTo>
                      <a:lnTo>
                        <a:pt x="388" y="1737"/>
                      </a:lnTo>
                      <a:lnTo>
                        <a:pt x="426" y="1764"/>
                      </a:lnTo>
                      <a:lnTo>
                        <a:pt x="464" y="1789"/>
                      </a:lnTo>
                      <a:lnTo>
                        <a:pt x="505" y="1812"/>
                      </a:lnTo>
                      <a:lnTo>
                        <a:pt x="546" y="1834"/>
                      </a:lnTo>
                      <a:lnTo>
                        <a:pt x="589" y="1853"/>
                      </a:lnTo>
                      <a:lnTo>
                        <a:pt x="632" y="1870"/>
                      </a:lnTo>
                      <a:lnTo>
                        <a:pt x="678" y="1885"/>
                      </a:lnTo>
                      <a:lnTo>
                        <a:pt x="723" y="1898"/>
                      </a:lnTo>
                      <a:lnTo>
                        <a:pt x="770" y="1909"/>
                      </a:lnTo>
                      <a:lnTo>
                        <a:pt x="818" y="1918"/>
                      </a:lnTo>
                      <a:lnTo>
                        <a:pt x="866" y="1924"/>
                      </a:lnTo>
                      <a:lnTo>
                        <a:pt x="915" y="1927"/>
                      </a:lnTo>
                      <a:lnTo>
                        <a:pt x="964" y="1928"/>
                      </a:lnTo>
                      <a:lnTo>
                        <a:pt x="964" y="1928"/>
                      </a:lnTo>
                      <a:lnTo>
                        <a:pt x="1012" y="1927"/>
                      </a:lnTo>
                      <a:lnTo>
                        <a:pt x="1058" y="1924"/>
                      </a:lnTo>
                      <a:lnTo>
                        <a:pt x="1104" y="1919"/>
                      </a:lnTo>
                      <a:lnTo>
                        <a:pt x="1150" y="1911"/>
                      </a:lnTo>
                      <a:lnTo>
                        <a:pt x="1195" y="1900"/>
                      </a:lnTo>
                      <a:lnTo>
                        <a:pt x="1239" y="1888"/>
                      </a:lnTo>
                      <a:lnTo>
                        <a:pt x="1282" y="1876"/>
                      </a:lnTo>
                      <a:lnTo>
                        <a:pt x="1324" y="1859"/>
                      </a:lnTo>
                      <a:lnTo>
                        <a:pt x="1365" y="1841"/>
                      </a:lnTo>
                      <a:lnTo>
                        <a:pt x="1405" y="1822"/>
                      </a:lnTo>
                      <a:lnTo>
                        <a:pt x="1444" y="1801"/>
                      </a:lnTo>
                      <a:lnTo>
                        <a:pt x="1482" y="1778"/>
                      </a:lnTo>
                      <a:lnTo>
                        <a:pt x="1519" y="1753"/>
                      </a:lnTo>
                      <a:lnTo>
                        <a:pt x="1554" y="1727"/>
                      </a:lnTo>
                      <a:lnTo>
                        <a:pt x="1589" y="1699"/>
                      </a:lnTo>
                      <a:lnTo>
                        <a:pt x="1621" y="1670"/>
                      </a:lnTo>
                      <a:lnTo>
                        <a:pt x="1654" y="1639"/>
                      </a:lnTo>
                      <a:lnTo>
                        <a:pt x="1684" y="1606"/>
                      </a:lnTo>
                      <a:lnTo>
                        <a:pt x="1712" y="1573"/>
                      </a:lnTo>
                      <a:lnTo>
                        <a:pt x="1739" y="1538"/>
                      </a:lnTo>
                      <a:lnTo>
                        <a:pt x="1765" y="1502"/>
                      </a:lnTo>
                      <a:lnTo>
                        <a:pt x="1788" y="1464"/>
                      </a:lnTo>
                      <a:lnTo>
                        <a:pt x="1811" y="1426"/>
                      </a:lnTo>
                      <a:lnTo>
                        <a:pt x="1831" y="1387"/>
                      </a:lnTo>
                      <a:lnTo>
                        <a:pt x="1850" y="1346"/>
                      </a:lnTo>
                      <a:lnTo>
                        <a:pt x="1867" y="1304"/>
                      </a:lnTo>
                      <a:lnTo>
                        <a:pt x="1881" y="1262"/>
                      </a:lnTo>
                      <a:lnTo>
                        <a:pt x="1894" y="1218"/>
                      </a:lnTo>
                      <a:lnTo>
                        <a:pt x="1906" y="1174"/>
                      </a:lnTo>
                      <a:lnTo>
                        <a:pt x="1914" y="1129"/>
                      </a:lnTo>
                      <a:lnTo>
                        <a:pt x="1921" y="1083"/>
                      </a:lnTo>
                      <a:lnTo>
                        <a:pt x="1925" y="1036"/>
                      </a:lnTo>
                      <a:lnTo>
                        <a:pt x="2292" y="964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96" name="직사각형 95"/>
                <p:cNvSpPr/>
                <p:nvPr/>
              </p:nvSpPr>
              <p:spPr>
                <a:xfrm rot="20343024">
                  <a:off x="2154925" y="319837"/>
                  <a:ext cx="360040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ko-KR" sz="2400" dirty="0">
                      <a:solidFill>
                        <a:schemeClr val="bg1"/>
                      </a:solidFill>
                      <a:latin typeface="나눔고딕 Bold" pitchFamily="50" charset="-127"/>
                      <a:ea typeface="나눔고딕 Bold" pitchFamily="50" charset="-127"/>
                    </a:rPr>
                    <a:t>3</a:t>
                  </a:r>
                  <a:endParaRPr lang="ko-KR" altLang="en-US" sz="2400" dirty="0">
                    <a:solidFill>
                      <a:schemeClr val="bg1"/>
                    </a:solidFill>
                    <a:latin typeface="나눔고딕 Bold" pitchFamily="50" charset="-127"/>
                    <a:ea typeface="나눔고딕 Bold" pitchFamily="50" charset="-127"/>
                  </a:endParaRPr>
                </a:p>
              </p:txBody>
            </p:sp>
          </p:grpSp>
        </p:grpSp>
        <p:sp>
          <p:nvSpPr>
            <p:cNvPr id="91" name="직사각형 90"/>
            <p:cNvSpPr/>
            <p:nvPr/>
          </p:nvSpPr>
          <p:spPr>
            <a:xfrm>
              <a:off x="3923928" y="476746"/>
              <a:ext cx="5220072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ko-KR" altLang="en-US" sz="4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 Bold" pitchFamily="50" charset="-127"/>
                  <a:ea typeface="나눔고딕 Bold" pitchFamily="50" charset="-127"/>
                </a:rPr>
                <a:t>시스템 수행 시나리오</a:t>
              </a:r>
            </a:p>
          </p:txBody>
        </p:sp>
        <p:pic>
          <p:nvPicPr>
            <p:cNvPr id="92" name="그림 9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174942"/>
              <a:ext cx="9144000" cy="83490"/>
            </a:xfrm>
            <a:prstGeom prst="rect">
              <a:avLst/>
            </a:prstGeom>
            <a:blipFill>
              <a:blip r:embed="rId3">
                <a:alphaModFix amt="10000"/>
              </a:blip>
              <a:stretch>
                <a:fillRect r="1000"/>
              </a:stretch>
            </a:blipFill>
          </p:spPr>
        </p:pic>
      </p:grpSp>
      <p:sp>
        <p:nvSpPr>
          <p:cNvPr id="7" name="TextBox 6"/>
          <p:cNvSpPr txBox="1"/>
          <p:nvPr/>
        </p:nvSpPr>
        <p:spPr>
          <a:xfrm>
            <a:off x="534565" y="1619508"/>
            <a:ext cx="3727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 </a:t>
            </a:r>
            <a:r>
              <a:rPr lang="ko-KR" altLang="en-US" dirty="0" smtClean="0"/>
              <a:t>예외 시나리오 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응급 차량 발생시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grpSp>
        <p:nvGrpSpPr>
          <p:cNvPr id="27" name="그룹 26"/>
          <p:cNvGrpSpPr/>
          <p:nvPr/>
        </p:nvGrpSpPr>
        <p:grpSpPr>
          <a:xfrm>
            <a:off x="475615" y="2633817"/>
            <a:ext cx="1297972" cy="1637218"/>
            <a:chOff x="665696" y="2535287"/>
            <a:chExt cx="1297972" cy="1637218"/>
          </a:xfrm>
        </p:grpSpPr>
        <p:pic>
          <p:nvPicPr>
            <p:cNvPr id="1026" name="Picture 2" descr="구급차, 자동차, 아이소메트릭, 의료, 차량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5696" y="2535287"/>
              <a:ext cx="1063869" cy="9171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Fire Truck Left Red icon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21875" b="89844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6379" b="22273"/>
            <a:stretch/>
          </p:blipFill>
          <p:spPr bwMode="auto">
            <a:xfrm>
              <a:off x="666204" y="3452425"/>
              <a:ext cx="1297464" cy="7200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8" name="TextBox 47"/>
          <p:cNvSpPr txBox="1"/>
          <p:nvPr/>
        </p:nvSpPr>
        <p:spPr>
          <a:xfrm>
            <a:off x="4139952" y="5748218"/>
            <a:ext cx="17553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응급차량 발생 정보 및 신호 정보 전송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5364088" y="2048886"/>
            <a:ext cx="17553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응급차량 정보수신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5292080" y="3697287"/>
            <a:ext cx="1872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녹색등을 즉시 켜 줌</a:t>
            </a:r>
            <a:endParaRPr lang="en-US" altLang="ko-KR" sz="1400" dirty="0"/>
          </a:p>
        </p:txBody>
      </p:sp>
      <p:sp>
        <p:nvSpPr>
          <p:cNvPr id="68" name="TextBox 67"/>
          <p:cNvSpPr txBox="1"/>
          <p:nvPr/>
        </p:nvSpPr>
        <p:spPr>
          <a:xfrm>
            <a:off x="422168" y="4365104"/>
            <a:ext cx="14855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교차로 내</a:t>
            </a:r>
            <a:endParaRPr lang="en-US" altLang="ko-KR" sz="1400" dirty="0" smtClean="0"/>
          </a:p>
          <a:p>
            <a:r>
              <a:rPr lang="ko-KR" altLang="en-US" sz="1400" dirty="0" smtClean="0"/>
              <a:t>응급 차량 </a:t>
            </a:r>
            <a:r>
              <a:rPr lang="ko-KR" altLang="en-US" sz="1400" dirty="0"/>
              <a:t>발생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1971530" y="2969319"/>
            <a:ext cx="17553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응급 차량 </a:t>
            </a:r>
            <a:r>
              <a:rPr lang="ko-KR" altLang="en-US" sz="1400" dirty="0"/>
              <a:t>정보수신</a:t>
            </a:r>
          </a:p>
        </p:txBody>
      </p:sp>
      <p:grpSp>
        <p:nvGrpSpPr>
          <p:cNvPr id="34" name="그룹 33"/>
          <p:cNvGrpSpPr/>
          <p:nvPr/>
        </p:nvGrpSpPr>
        <p:grpSpPr>
          <a:xfrm>
            <a:off x="6372200" y="5522873"/>
            <a:ext cx="2650253" cy="1243040"/>
            <a:chOff x="5984716" y="5445224"/>
            <a:chExt cx="2650253" cy="1243040"/>
          </a:xfrm>
        </p:grpSpPr>
        <p:pic>
          <p:nvPicPr>
            <p:cNvPr id="63" name="그림 62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984716" y="5897689"/>
              <a:ext cx="819150" cy="790575"/>
            </a:xfrm>
            <a:prstGeom prst="rect">
              <a:avLst/>
            </a:prstGeom>
          </p:spPr>
        </p:pic>
        <p:sp>
          <p:nvSpPr>
            <p:cNvPr id="70" name="TextBox 69"/>
            <p:cNvSpPr txBox="1"/>
            <p:nvPr/>
          </p:nvSpPr>
          <p:spPr>
            <a:xfrm>
              <a:off x="6155794" y="5445224"/>
              <a:ext cx="21228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개별 차량 인지 및 대처</a:t>
              </a:r>
            </a:p>
          </p:txBody>
        </p:sp>
        <p:pic>
          <p:nvPicPr>
            <p:cNvPr id="71" name="그림 70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815819" y="5897327"/>
              <a:ext cx="819150" cy="790575"/>
            </a:xfrm>
            <a:prstGeom prst="rect">
              <a:avLst/>
            </a:prstGeom>
          </p:spPr>
        </p:pic>
        <p:pic>
          <p:nvPicPr>
            <p:cNvPr id="72" name="그림 71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021205" y="6009828"/>
              <a:ext cx="631118" cy="603068"/>
            </a:xfrm>
            <a:prstGeom prst="rect">
              <a:avLst/>
            </a:prstGeom>
          </p:spPr>
        </p:pic>
      </p:grpSp>
      <p:grpSp>
        <p:nvGrpSpPr>
          <p:cNvPr id="9" name="그룹 8"/>
          <p:cNvGrpSpPr/>
          <p:nvPr/>
        </p:nvGrpSpPr>
        <p:grpSpPr>
          <a:xfrm>
            <a:off x="7486481" y="3452426"/>
            <a:ext cx="769954" cy="1712367"/>
            <a:chOff x="6478864" y="3504233"/>
            <a:chExt cx="769954" cy="1712367"/>
          </a:xfrm>
        </p:grpSpPr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0" b="100000" l="0" r="100000">
                          <a14:foregroundMark x1="56983" y1="45361" x2="48045" y2="54897"/>
                          <a14:foregroundMark x1="58101" y1="15206" x2="43575" y2="24742"/>
                          <a14:foregroundMark x1="78771" y1="35052" x2="86592" y2="62371"/>
                          <a14:foregroundMark x1="20112" y1="32732" x2="13966" y2="68299"/>
                          <a14:foregroundMark x1="18436" y1="15979" x2="13966" y2="36598"/>
                          <a14:foregroundMark x1="20112" y1="18814" x2="87709" y2="18041"/>
                          <a14:foregroundMark x1="87709" y1="18041" x2="89385" y2="88918"/>
                          <a14:foregroundMark x1="89385" y1="88918" x2="11173" y2="90206"/>
                          <a14:foregroundMark x1="11173" y1="90206" x2="12291" y2="63918"/>
                          <a14:foregroundMark x1="27374" y1="37371" x2="77654" y2="63918"/>
                          <a14:foregroundMark x1="13966" y1="70361" x2="80447" y2="30670"/>
                          <a14:foregroundMark x1="93855" y1="18041" x2="73184" y2="2577"/>
                          <a14:foregroundMark x1="73184" y1="2577" x2="21229" y2="5670"/>
                          <a14:foregroundMark x1="21229" y1="5670" x2="9497" y2="22423"/>
                          <a14:foregroundMark x1="20112" y1="95361" x2="75978" y2="95361"/>
                          <a14:foregroundMark x1="34637" y1="35825" x2="71508" y2="34278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533964" y="3504233"/>
              <a:ext cx="665586" cy="1334800"/>
            </a:xfrm>
            <a:prstGeom prst="rect">
              <a:avLst/>
            </a:prstGeom>
          </p:spPr>
        </p:pic>
        <p:sp>
          <p:nvSpPr>
            <p:cNvPr id="73" name="TextBox 72"/>
            <p:cNvSpPr txBox="1"/>
            <p:nvPr/>
          </p:nvSpPr>
          <p:spPr>
            <a:xfrm>
              <a:off x="6478864" y="4908823"/>
              <a:ext cx="76995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신호등</a:t>
              </a:r>
              <a:endParaRPr lang="en-US" altLang="ko-KR" sz="1400" dirty="0"/>
            </a:p>
          </p:txBody>
        </p:sp>
      </p:grpSp>
      <p:grpSp>
        <p:nvGrpSpPr>
          <p:cNvPr id="46" name="그룹 45"/>
          <p:cNvGrpSpPr/>
          <p:nvPr/>
        </p:nvGrpSpPr>
        <p:grpSpPr>
          <a:xfrm>
            <a:off x="3269723" y="2856929"/>
            <a:ext cx="1506287" cy="1159433"/>
            <a:chOff x="4566268" y="2325960"/>
            <a:chExt cx="1826457" cy="1448162"/>
          </a:xfrm>
        </p:grpSpPr>
        <p:pic>
          <p:nvPicPr>
            <p:cNvPr id="47" name="그림 46"/>
            <p:cNvPicPr>
              <a:picLocks noChangeAspect="1"/>
            </p:cNvPicPr>
            <p:nvPr/>
          </p:nvPicPr>
          <p:blipFill>
            <a:blip r:embed="rId11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0" b="100000" l="0" r="100000">
                          <a14:foregroundMark x1="67836" y1="80597" x2="29825" y2="80597"/>
                          <a14:foregroundMark x1="26316" y1="41791" x2="29825" y2="78209"/>
                          <a14:foregroundMark x1="25731" y1="40597" x2="70175" y2="41194"/>
                          <a14:foregroundMark x1="70175" y1="41194" x2="66082" y2="78209"/>
                          <a14:foregroundMark x1="52632" y1="47463" x2="52632" y2="65373"/>
                          <a14:foregroundMark x1="42690" y1="22388" x2="42690" y2="22388"/>
                          <a14:foregroundMark x1="53801" y1="13731" x2="53801" y2="13731"/>
                          <a14:foregroundMark x1="60819" y1="4478" x2="60819" y2="4478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178805" y="2325960"/>
              <a:ext cx="601384" cy="1048818"/>
            </a:xfrm>
            <a:prstGeom prst="rect">
              <a:avLst/>
            </a:prstGeom>
          </p:spPr>
        </p:pic>
        <p:sp>
          <p:nvSpPr>
            <p:cNvPr id="49" name="TextBox 48"/>
            <p:cNvSpPr txBox="1"/>
            <p:nvPr/>
          </p:nvSpPr>
          <p:spPr>
            <a:xfrm>
              <a:off x="4566268" y="3389700"/>
              <a:ext cx="1826457" cy="3844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/>
                <a:t>신호등 컨트롤러</a:t>
              </a:r>
              <a:endParaRPr lang="en-US" altLang="ko-KR" sz="1400" dirty="0"/>
            </a:p>
          </p:txBody>
        </p:sp>
      </p:grpSp>
      <p:cxnSp>
        <p:nvCxnSpPr>
          <p:cNvPr id="5" name="꺾인 연결선 4"/>
          <p:cNvCxnSpPr>
            <a:stCxn id="49" idx="2"/>
            <a:endCxn id="63" idx="1"/>
          </p:cNvCxnSpPr>
          <p:nvPr/>
        </p:nvCxnSpPr>
        <p:spPr>
          <a:xfrm rot="16200000" flipH="1">
            <a:off x="4020401" y="4018827"/>
            <a:ext cx="2354264" cy="234933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56" name="그룹 55"/>
          <p:cNvGrpSpPr/>
          <p:nvPr/>
        </p:nvGrpSpPr>
        <p:grpSpPr>
          <a:xfrm>
            <a:off x="7486481" y="1902849"/>
            <a:ext cx="1127299" cy="1302397"/>
            <a:chOff x="3365512" y="2080672"/>
            <a:chExt cx="1127299" cy="1302397"/>
          </a:xfrm>
        </p:grpSpPr>
        <p:pic>
          <p:nvPicPr>
            <p:cNvPr id="60" name="그림 59"/>
            <p:cNvPicPr>
              <a:picLocks noChangeAspect="1"/>
            </p:cNvPicPr>
            <p:nvPr/>
          </p:nvPicPr>
          <p:blipFill>
            <a:blip r:embed="rId13"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backgroundRemoval t="0" b="100000" l="0" r="94118">
                          <a14:foregroundMark x1="76471" y1="78049" x2="16471" y2="78049"/>
                          <a14:foregroundMark x1="16471" y1="78049" x2="20000" y2="17073"/>
                          <a14:foregroundMark x1="20000" y1="17073" x2="82353" y2="18293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413657" y="2080672"/>
              <a:ext cx="1031009" cy="994620"/>
            </a:xfrm>
            <a:prstGeom prst="rect">
              <a:avLst/>
            </a:prstGeom>
          </p:spPr>
        </p:pic>
        <p:sp>
          <p:nvSpPr>
            <p:cNvPr id="62" name="TextBox 61"/>
            <p:cNvSpPr txBox="1"/>
            <p:nvPr/>
          </p:nvSpPr>
          <p:spPr>
            <a:xfrm>
              <a:off x="3365512" y="3075292"/>
              <a:ext cx="11272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/>
                <a:t>Web</a:t>
              </a:r>
              <a:r>
                <a:rPr lang="ko-KR" altLang="en-US" sz="1400" dirty="0" smtClean="0"/>
                <a:t>서버</a:t>
              </a:r>
              <a:endParaRPr lang="ko-KR" altLang="en-US" sz="1400" dirty="0"/>
            </a:p>
          </p:txBody>
        </p:sp>
      </p:grpSp>
      <p:cxnSp>
        <p:nvCxnSpPr>
          <p:cNvPr id="12" name="꺾인 연결선 11"/>
          <p:cNvCxnSpPr>
            <a:endCxn id="60" idx="1"/>
          </p:cNvCxnSpPr>
          <p:nvPr/>
        </p:nvCxnSpPr>
        <p:spPr>
          <a:xfrm flipV="1">
            <a:off x="4430696" y="2400159"/>
            <a:ext cx="3103930" cy="907579"/>
          </a:xfrm>
          <a:prstGeom prst="bentConnector3">
            <a:avLst>
              <a:gd name="adj1" fmla="val 28143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꺾인 연결선 13"/>
          <p:cNvCxnSpPr>
            <a:endCxn id="22" idx="1"/>
          </p:cNvCxnSpPr>
          <p:nvPr/>
        </p:nvCxnSpPr>
        <p:spPr>
          <a:xfrm>
            <a:off x="4430696" y="3502259"/>
            <a:ext cx="3110885" cy="617567"/>
          </a:xfrm>
          <a:prstGeom prst="bentConnector3">
            <a:avLst>
              <a:gd name="adj1" fmla="val 28824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0085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1441232"/>
            <a:ext cx="8244408" cy="5416768"/>
          </a:xfrm>
          <a:prstGeom prst="rect">
            <a:avLst/>
          </a:prstGeom>
          <a:blipFill dpi="0" rotWithShape="0">
            <a:blip r:embed="rId2">
              <a:alphaModFix amt="10000"/>
            </a:blip>
            <a:srcRect/>
            <a:stretch>
              <a:fillRect r="1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478798" y="607957"/>
            <a:ext cx="2797058" cy="833275"/>
            <a:chOff x="179512" y="423909"/>
            <a:chExt cx="2921330" cy="833275"/>
          </a:xfrm>
        </p:grpSpPr>
        <p:sp>
          <p:nvSpPr>
            <p:cNvPr id="19" name="직사각형 18"/>
            <p:cNvSpPr/>
            <p:nvPr/>
          </p:nvSpPr>
          <p:spPr>
            <a:xfrm>
              <a:off x="1890254" y="549298"/>
              <a:ext cx="1210588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4000" dirty="0">
                  <a:solidFill>
                    <a:schemeClr val="accent1">
                      <a:lumMod val="75000"/>
                    </a:schemeClr>
                  </a:solidFill>
                  <a:latin typeface="나눔고딕 Bold" pitchFamily="50" charset="-127"/>
                  <a:ea typeface="나눔고딕 Bold" pitchFamily="50" charset="-127"/>
                </a:rPr>
                <a:t>목차</a:t>
              </a:r>
              <a:endParaRPr lang="en-US" altLang="ko-KR" sz="4000" dirty="0">
                <a:solidFill>
                  <a:schemeClr val="accent1">
                    <a:lumMod val="75000"/>
                  </a:schemeClr>
                </a:solidFill>
                <a:latin typeface="나눔고딕 Bold" pitchFamily="50" charset="-127"/>
                <a:ea typeface="나눔고딕 Bold" pitchFamily="50" charset="-127"/>
              </a:endParaRPr>
            </a:p>
          </p:txBody>
        </p:sp>
        <p:pic>
          <p:nvPicPr>
            <p:cNvPr id="35" name="그림 3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9512" y="423909"/>
              <a:ext cx="1710742" cy="833275"/>
            </a:xfrm>
            <a:prstGeom prst="rect">
              <a:avLst/>
            </a:prstGeom>
          </p:spPr>
        </p:pic>
      </p:grpSp>
      <p:sp>
        <p:nvSpPr>
          <p:cNvPr id="4" name="TextBox 3"/>
          <p:cNvSpPr txBox="1"/>
          <p:nvPr/>
        </p:nvSpPr>
        <p:spPr>
          <a:xfrm>
            <a:off x="5652120" y="1081131"/>
            <a:ext cx="3456384" cy="5588229"/>
          </a:xfrm>
          <a:prstGeom prst="rect">
            <a:avLst/>
          </a:prstGeom>
          <a:solidFill>
            <a:srgbClr val="E2E7EA"/>
          </a:solidFill>
        </p:spPr>
        <p:txBody>
          <a:bodyPr wrap="square" rtlCol="0" anchor="ctr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/>
              <a:t>종합설계 개요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/>
              <a:t>관련 연구 및 사례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/>
              <a:t>시스템 수행 시나리오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>
                <a:solidFill>
                  <a:srgbClr val="FF0000"/>
                </a:solidFill>
              </a:rPr>
              <a:t>시스템 구성도</a:t>
            </a:r>
            <a:endParaRPr lang="en-US" altLang="ko-KR" dirty="0">
              <a:solidFill>
                <a:srgbClr val="FF0000"/>
              </a:solidFill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>
                <a:solidFill>
                  <a:srgbClr val="FF0000"/>
                </a:solidFill>
              </a:rPr>
              <a:t>시스템 모듈 상세 설계</a:t>
            </a:r>
            <a:endParaRPr lang="en-US" altLang="ko-KR" dirty="0">
              <a:solidFill>
                <a:srgbClr val="FF0000"/>
              </a:solidFill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/>
              <a:t>개발 환경 및 개발 방법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/>
              <a:t>데모 환경 설계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/>
              <a:t>업무 분담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/>
              <a:t>종합설계 수행 일정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/>
              <a:t>필요 기술 및 참고문헌</a:t>
            </a:r>
          </a:p>
        </p:txBody>
      </p:sp>
    </p:spTree>
    <p:extLst>
      <p:ext uri="{BB962C8B-B14F-4D97-AF65-F5344CB8AC3E}">
        <p14:creationId xmlns:p14="http://schemas.microsoft.com/office/powerpoint/2010/main" val="2028857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547664" y="567330"/>
            <a:ext cx="1420506" cy="617302"/>
            <a:chOff x="387482" y="332656"/>
            <a:chExt cx="1420506" cy="617302"/>
          </a:xfrm>
        </p:grpSpPr>
        <p:grpSp>
          <p:nvGrpSpPr>
            <p:cNvPr id="20" name="그룹 19"/>
            <p:cNvGrpSpPr/>
            <p:nvPr/>
          </p:nvGrpSpPr>
          <p:grpSpPr>
            <a:xfrm rot="16200000">
              <a:off x="539552" y="460806"/>
              <a:ext cx="337082" cy="641222"/>
              <a:chOff x="6403975" y="2462213"/>
              <a:chExt cx="431801" cy="857250"/>
            </a:xfrm>
          </p:grpSpPr>
          <p:sp>
            <p:nvSpPr>
              <p:cNvPr id="35" name="Freeform 19"/>
              <p:cNvSpPr>
                <a:spLocks/>
              </p:cNvSpPr>
              <p:nvPr userDrawn="1"/>
            </p:nvSpPr>
            <p:spPr bwMode="auto">
              <a:xfrm>
                <a:off x="6494463" y="2462213"/>
                <a:ext cx="341313" cy="855663"/>
              </a:xfrm>
              <a:custGeom>
                <a:avLst/>
                <a:gdLst>
                  <a:gd name="T0" fmla="*/ 644 w 645"/>
                  <a:gd name="T1" fmla="*/ 789 h 1618"/>
                  <a:gd name="T2" fmla="*/ 644 w 645"/>
                  <a:gd name="T3" fmla="*/ 820 h 1618"/>
                  <a:gd name="T4" fmla="*/ 639 w 645"/>
                  <a:gd name="T5" fmla="*/ 870 h 1618"/>
                  <a:gd name="T6" fmla="*/ 625 w 645"/>
                  <a:gd name="T7" fmla="*/ 938 h 1618"/>
                  <a:gd name="T8" fmla="*/ 614 w 645"/>
                  <a:gd name="T9" fmla="*/ 977 h 1618"/>
                  <a:gd name="T10" fmla="*/ 597 w 645"/>
                  <a:gd name="T11" fmla="*/ 1018 h 1618"/>
                  <a:gd name="T12" fmla="*/ 577 w 645"/>
                  <a:gd name="T13" fmla="*/ 1061 h 1618"/>
                  <a:gd name="T14" fmla="*/ 552 w 645"/>
                  <a:gd name="T15" fmla="*/ 1105 h 1618"/>
                  <a:gd name="T16" fmla="*/ 521 w 645"/>
                  <a:gd name="T17" fmla="*/ 1149 h 1618"/>
                  <a:gd name="T18" fmla="*/ 483 w 645"/>
                  <a:gd name="T19" fmla="*/ 1194 h 1618"/>
                  <a:gd name="T20" fmla="*/ 438 w 645"/>
                  <a:gd name="T21" fmla="*/ 1237 h 1618"/>
                  <a:gd name="T22" fmla="*/ 386 w 645"/>
                  <a:gd name="T23" fmla="*/ 1279 h 1618"/>
                  <a:gd name="T24" fmla="*/ 326 w 645"/>
                  <a:gd name="T25" fmla="*/ 1319 h 1618"/>
                  <a:gd name="T26" fmla="*/ 301 w 645"/>
                  <a:gd name="T27" fmla="*/ 1471 h 1618"/>
                  <a:gd name="T28" fmla="*/ 297 w 645"/>
                  <a:gd name="T29" fmla="*/ 1494 h 1618"/>
                  <a:gd name="T30" fmla="*/ 287 w 645"/>
                  <a:gd name="T31" fmla="*/ 1518 h 1618"/>
                  <a:gd name="T32" fmla="*/ 272 w 645"/>
                  <a:gd name="T33" fmla="*/ 1546 h 1618"/>
                  <a:gd name="T34" fmla="*/ 247 w 645"/>
                  <a:gd name="T35" fmla="*/ 1573 h 1618"/>
                  <a:gd name="T36" fmla="*/ 230 w 645"/>
                  <a:gd name="T37" fmla="*/ 1585 h 1618"/>
                  <a:gd name="T38" fmla="*/ 212 w 645"/>
                  <a:gd name="T39" fmla="*/ 1596 h 1618"/>
                  <a:gd name="T40" fmla="*/ 189 w 645"/>
                  <a:gd name="T41" fmla="*/ 1605 h 1618"/>
                  <a:gd name="T42" fmla="*/ 163 w 645"/>
                  <a:gd name="T43" fmla="*/ 1613 h 1618"/>
                  <a:gd name="T44" fmla="*/ 134 w 645"/>
                  <a:gd name="T45" fmla="*/ 1617 h 1618"/>
                  <a:gd name="T46" fmla="*/ 101 w 645"/>
                  <a:gd name="T47" fmla="*/ 1618 h 1618"/>
                  <a:gd name="T48" fmla="*/ 0 w 645"/>
                  <a:gd name="T49" fmla="*/ 1589 h 1618"/>
                  <a:gd name="T50" fmla="*/ 63 w 645"/>
                  <a:gd name="T51" fmla="*/ 0 h 1618"/>
                  <a:gd name="T52" fmla="*/ 212 w 645"/>
                  <a:gd name="T53" fmla="*/ 1 h 1618"/>
                  <a:gd name="T54" fmla="*/ 230 w 645"/>
                  <a:gd name="T55" fmla="*/ 3 h 1618"/>
                  <a:gd name="T56" fmla="*/ 248 w 645"/>
                  <a:gd name="T57" fmla="*/ 10 h 1618"/>
                  <a:gd name="T58" fmla="*/ 272 w 645"/>
                  <a:gd name="T59" fmla="*/ 23 h 1618"/>
                  <a:gd name="T60" fmla="*/ 298 w 645"/>
                  <a:gd name="T61" fmla="*/ 44 h 1618"/>
                  <a:gd name="T62" fmla="*/ 324 w 645"/>
                  <a:gd name="T63" fmla="*/ 79 h 1618"/>
                  <a:gd name="T64" fmla="*/ 348 w 645"/>
                  <a:gd name="T65" fmla="*/ 126 h 1618"/>
                  <a:gd name="T66" fmla="*/ 367 w 645"/>
                  <a:gd name="T67" fmla="*/ 191 h 1618"/>
                  <a:gd name="T68" fmla="*/ 379 w 645"/>
                  <a:gd name="T69" fmla="*/ 199 h 1618"/>
                  <a:gd name="T70" fmla="*/ 410 w 645"/>
                  <a:gd name="T71" fmla="*/ 225 h 1618"/>
                  <a:gd name="T72" fmla="*/ 453 w 645"/>
                  <a:gd name="T73" fmla="*/ 268 h 1618"/>
                  <a:gd name="T74" fmla="*/ 491 w 645"/>
                  <a:gd name="T75" fmla="*/ 314 h 1618"/>
                  <a:gd name="T76" fmla="*/ 517 w 645"/>
                  <a:gd name="T77" fmla="*/ 350 h 1618"/>
                  <a:gd name="T78" fmla="*/ 542 w 645"/>
                  <a:gd name="T79" fmla="*/ 391 h 1618"/>
                  <a:gd name="T80" fmla="*/ 566 w 645"/>
                  <a:gd name="T81" fmla="*/ 437 h 1618"/>
                  <a:gd name="T82" fmla="*/ 589 w 645"/>
                  <a:gd name="T83" fmla="*/ 489 h 1618"/>
                  <a:gd name="T84" fmla="*/ 608 w 645"/>
                  <a:gd name="T85" fmla="*/ 546 h 1618"/>
                  <a:gd name="T86" fmla="*/ 624 w 645"/>
                  <a:gd name="T87" fmla="*/ 608 h 1618"/>
                  <a:gd name="T88" fmla="*/ 636 w 645"/>
                  <a:gd name="T89" fmla="*/ 675 h 1618"/>
                  <a:gd name="T90" fmla="*/ 643 w 645"/>
                  <a:gd name="T91" fmla="*/ 750 h 1618"/>
                  <a:gd name="T92" fmla="*/ 644 w 645"/>
                  <a:gd name="T93" fmla="*/ 789 h 16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645" h="1618">
                    <a:moveTo>
                      <a:pt x="644" y="789"/>
                    </a:moveTo>
                    <a:lnTo>
                      <a:pt x="644" y="789"/>
                    </a:lnTo>
                    <a:lnTo>
                      <a:pt x="645" y="803"/>
                    </a:lnTo>
                    <a:lnTo>
                      <a:pt x="644" y="820"/>
                    </a:lnTo>
                    <a:lnTo>
                      <a:pt x="643" y="842"/>
                    </a:lnTo>
                    <a:lnTo>
                      <a:pt x="639" y="870"/>
                    </a:lnTo>
                    <a:lnTo>
                      <a:pt x="634" y="902"/>
                    </a:lnTo>
                    <a:lnTo>
                      <a:pt x="625" y="938"/>
                    </a:lnTo>
                    <a:lnTo>
                      <a:pt x="620" y="957"/>
                    </a:lnTo>
                    <a:lnTo>
                      <a:pt x="614" y="977"/>
                    </a:lnTo>
                    <a:lnTo>
                      <a:pt x="606" y="998"/>
                    </a:lnTo>
                    <a:lnTo>
                      <a:pt x="597" y="1018"/>
                    </a:lnTo>
                    <a:lnTo>
                      <a:pt x="588" y="1040"/>
                    </a:lnTo>
                    <a:lnTo>
                      <a:pt x="577" y="1061"/>
                    </a:lnTo>
                    <a:lnTo>
                      <a:pt x="565" y="1083"/>
                    </a:lnTo>
                    <a:lnTo>
                      <a:pt x="552" y="1105"/>
                    </a:lnTo>
                    <a:lnTo>
                      <a:pt x="537" y="1127"/>
                    </a:lnTo>
                    <a:lnTo>
                      <a:pt x="521" y="1149"/>
                    </a:lnTo>
                    <a:lnTo>
                      <a:pt x="503" y="1172"/>
                    </a:lnTo>
                    <a:lnTo>
                      <a:pt x="483" y="1194"/>
                    </a:lnTo>
                    <a:lnTo>
                      <a:pt x="462" y="1215"/>
                    </a:lnTo>
                    <a:lnTo>
                      <a:pt x="438" y="1237"/>
                    </a:lnTo>
                    <a:lnTo>
                      <a:pt x="413" y="1258"/>
                    </a:lnTo>
                    <a:lnTo>
                      <a:pt x="386" y="1279"/>
                    </a:lnTo>
                    <a:lnTo>
                      <a:pt x="357" y="1299"/>
                    </a:lnTo>
                    <a:lnTo>
                      <a:pt x="326" y="1319"/>
                    </a:lnTo>
                    <a:lnTo>
                      <a:pt x="301" y="1471"/>
                    </a:lnTo>
                    <a:lnTo>
                      <a:pt x="301" y="1471"/>
                    </a:lnTo>
                    <a:lnTo>
                      <a:pt x="301" y="1478"/>
                    </a:lnTo>
                    <a:lnTo>
                      <a:pt x="297" y="1494"/>
                    </a:lnTo>
                    <a:lnTo>
                      <a:pt x="293" y="1506"/>
                    </a:lnTo>
                    <a:lnTo>
                      <a:pt x="287" y="1518"/>
                    </a:lnTo>
                    <a:lnTo>
                      <a:pt x="281" y="1532"/>
                    </a:lnTo>
                    <a:lnTo>
                      <a:pt x="272" y="1546"/>
                    </a:lnTo>
                    <a:lnTo>
                      <a:pt x="260" y="1559"/>
                    </a:lnTo>
                    <a:lnTo>
                      <a:pt x="247" y="1573"/>
                    </a:lnTo>
                    <a:lnTo>
                      <a:pt x="239" y="1579"/>
                    </a:lnTo>
                    <a:lnTo>
                      <a:pt x="230" y="1585"/>
                    </a:lnTo>
                    <a:lnTo>
                      <a:pt x="221" y="1591"/>
                    </a:lnTo>
                    <a:lnTo>
                      <a:pt x="212" y="1596"/>
                    </a:lnTo>
                    <a:lnTo>
                      <a:pt x="201" y="1601"/>
                    </a:lnTo>
                    <a:lnTo>
                      <a:pt x="189" y="1605"/>
                    </a:lnTo>
                    <a:lnTo>
                      <a:pt x="176" y="1609"/>
                    </a:lnTo>
                    <a:lnTo>
                      <a:pt x="163" y="1613"/>
                    </a:lnTo>
                    <a:lnTo>
                      <a:pt x="149" y="1615"/>
                    </a:lnTo>
                    <a:lnTo>
                      <a:pt x="134" y="1617"/>
                    </a:lnTo>
                    <a:lnTo>
                      <a:pt x="118" y="1618"/>
                    </a:lnTo>
                    <a:lnTo>
                      <a:pt x="101" y="1618"/>
                    </a:lnTo>
                    <a:lnTo>
                      <a:pt x="56" y="1618"/>
                    </a:lnTo>
                    <a:lnTo>
                      <a:pt x="0" y="1589"/>
                    </a:lnTo>
                    <a:lnTo>
                      <a:pt x="11" y="18"/>
                    </a:lnTo>
                    <a:lnTo>
                      <a:pt x="63" y="0"/>
                    </a:lnTo>
                    <a:lnTo>
                      <a:pt x="212" y="1"/>
                    </a:lnTo>
                    <a:lnTo>
                      <a:pt x="212" y="1"/>
                    </a:lnTo>
                    <a:lnTo>
                      <a:pt x="216" y="1"/>
                    </a:lnTo>
                    <a:lnTo>
                      <a:pt x="230" y="3"/>
                    </a:lnTo>
                    <a:lnTo>
                      <a:pt x="239" y="6"/>
                    </a:lnTo>
                    <a:lnTo>
                      <a:pt x="248" y="10"/>
                    </a:lnTo>
                    <a:lnTo>
                      <a:pt x="260" y="15"/>
                    </a:lnTo>
                    <a:lnTo>
                      <a:pt x="272" y="23"/>
                    </a:lnTo>
                    <a:lnTo>
                      <a:pt x="285" y="32"/>
                    </a:lnTo>
                    <a:lnTo>
                      <a:pt x="298" y="44"/>
                    </a:lnTo>
                    <a:lnTo>
                      <a:pt x="311" y="60"/>
                    </a:lnTo>
                    <a:lnTo>
                      <a:pt x="324" y="79"/>
                    </a:lnTo>
                    <a:lnTo>
                      <a:pt x="336" y="100"/>
                    </a:lnTo>
                    <a:lnTo>
                      <a:pt x="348" y="126"/>
                    </a:lnTo>
                    <a:lnTo>
                      <a:pt x="357" y="156"/>
                    </a:lnTo>
                    <a:lnTo>
                      <a:pt x="367" y="191"/>
                    </a:lnTo>
                    <a:lnTo>
                      <a:pt x="367" y="191"/>
                    </a:lnTo>
                    <a:lnTo>
                      <a:pt x="379" y="199"/>
                    </a:lnTo>
                    <a:lnTo>
                      <a:pt x="392" y="210"/>
                    </a:lnTo>
                    <a:lnTo>
                      <a:pt x="410" y="225"/>
                    </a:lnTo>
                    <a:lnTo>
                      <a:pt x="430" y="245"/>
                    </a:lnTo>
                    <a:lnTo>
                      <a:pt x="453" y="268"/>
                    </a:lnTo>
                    <a:lnTo>
                      <a:pt x="478" y="297"/>
                    </a:lnTo>
                    <a:lnTo>
                      <a:pt x="491" y="314"/>
                    </a:lnTo>
                    <a:lnTo>
                      <a:pt x="504" y="331"/>
                    </a:lnTo>
                    <a:lnTo>
                      <a:pt x="517" y="350"/>
                    </a:lnTo>
                    <a:lnTo>
                      <a:pt x="530" y="370"/>
                    </a:lnTo>
                    <a:lnTo>
                      <a:pt x="542" y="391"/>
                    </a:lnTo>
                    <a:lnTo>
                      <a:pt x="554" y="414"/>
                    </a:lnTo>
                    <a:lnTo>
                      <a:pt x="566" y="437"/>
                    </a:lnTo>
                    <a:lnTo>
                      <a:pt x="578" y="462"/>
                    </a:lnTo>
                    <a:lnTo>
                      <a:pt x="589" y="489"/>
                    </a:lnTo>
                    <a:lnTo>
                      <a:pt x="598" y="517"/>
                    </a:lnTo>
                    <a:lnTo>
                      <a:pt x="608" y="546"/>
                    </a:lnTo>
                    <a:lnTo>
                      <a:pt x="617" y="576"/>
                    </a:lnTo>
                    <a:lnTo>
                      <a:pt x="624" y="608"/>
                    </a:lnTo>
                    <a:lnTo>
                      <a:pt x="631" y="641"/>
                    </a:lnTo>
                    <a:lnTo>
                      <a:pt x="636" y="675"/>
                    </a:lnTo>
                    <a:lnTo>
                      <a:pt x="640" y="712"/>
                    </a:lnTo>
                    <a:lnTo>
                      <a:pt x="643" y="750"/>
                    </a:lnTo>
                    <a:lnTo>
                      <a:pt x="644" y="789"/>
                    </a:lnTo>
                    <a:lnTo>
                      <a:pt x="644" y="789"/>
                    </a:lnTo>
                    <a:close/>
                  </a:path>
                </a:pathLst>
              </a:custGeom>
              <a:solidFill>
                <a:srgbClr val="EB5A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6" name="Freeform 20"/>
              <p:cNvSpPr>
                <a:spLocks/>
              </p:cNvSpPr>
              <p:nvPr userDrawn="1"/>
            </p:nvSpPr>
            <p:spPr bwMode="auto">
              <a:xfrm>
                <a:off x="6667500" y="2870200"/>
                <a:ext cx="134938" cy="233363"/>
              </a:xfrm>
              <a:custGeom>
                <a:avLst/>
                <a:gdLst>
                  <a:gd name="T0" fmla="*/ 0 w 255"/>
                  <a:gd name="T1" fmla="*/ 442 h 442"/>
                  <a:gd name="T2" fmla="*/ 3 w 255"/>
                  <a:gd name="T3" fmla="*/ 0 h 442"/>
                  <a:gd name="T4" fmla="*/ 255 w 255"/>
                  <a:gd name="T5" fmla="*/ 1 h 442"/>
                  <a:gd name="T6" fmla="*/ 255 w 255"/>
                  <a:gd name="T7" fmla="*/ 1 h 442"/>
                  <a:gd name="T8" fmla="*/ 254 w 255"/>
                  <a:gd name="T9" fmla="*/ 17 h 442"/>
                  <a:gd name="T10" fmla="*/ 253 w 255"/>
                  <a:gd name="T11" fmla="*/ 35 h 442"/>
                  <a:gd name="T12" fmla="*/ 251 w 255"/>
                  <a:gd name="T13" fmla="*/ 56 h 442"/>
                  <a:gd name="T14" fmla="*/ 247 w 255"/>
                  <a:gd name="T15" fmla="*/ 80 h 442"/>
                  <a:gd name="T16" fmla="*/ 241 w 255"/>
                  <a:gd name="T17" fmla="*/ 106 h 442"/>
                  <a:gd name="T18" fmla="*/ 234 w 255"/>
                  <a:gd name="T19" fmla="*/ 134 h 442"/>
                  <a:gd name="T20" fmla="*/ 225 w 255"/>
                  <a:gd name="T21" fmla="*/ 164 h 442"/>
                  <a:gd name="T22" fmla="*/ 213 w 255"/>
                  <a:gd name="T23" fmla="*/ 194 h 442"/>
                  <a:gd name="T24" fmla="*/ 198 w 255"/>
                  <a:gd name="T25" fmla="*/ 227 h 442"/>
                  <a:gd name="T26" fmla="*/ 191 w 255"/>
                  <a:gd name="T27" fmla="*/ 243 h 442"/>
                  <a:gd name="T28" fmla="*/ 181 w 255"/>
                  <a:gd name="T29" fmla="*/ 259 h 442"/>
                  <a:gd name="T30" fmla="*/ 171 w 255"/>
                  <a:gd name="T31" fmla="*/ 275 h 442"/>
                  <a:gd name="T32" fmla="*/ 161 w 255"/>
                  <a:gd name="T33" fmla="*/ 291 h 442"/>
                  <a:gd name="T34" fmla="*/ 149 w 255"/>
                  <a:gd name="T35" fmla="*/ 307 h 442"/>
                  <a:gd name="T36" fmla="*/ 137 w 255"/>
                  <a:gd name="T37" fmla="*/ 324 h 442"/>
                  <a:gd name="T38" fmla="*/ 123 w 255"/>
                  <a:gd name="T39" fmla="*/ 339 h 442"/>
                  <a:gd name="T40" fmla="*/ 109 w 255"/>
                  <a:gd name="T41" fmla="*/ 355 h 442"/>
                  <a:gd name="T42" fmla="*/ 93 w 255"/>
                  <a:gd name="T43" fmla="*/ 370 h 442"/>
                  <a:gd name="T44" fmla="*/ 77 w 255"/>
                  <a:gd name="T45" fmla="*/ 385 h 442"/>
                  <a:gd name="T46" fmla="*/ 59 w 255"/>
                  <a:gd name="T47" fmla="*/ 400 h 442"/>
                  <a:gd name="T48" fmla="*/ 41 w 255"/>
                  <a:gd name="T49" fmla="*/ 415 h 442"/>
                  <a:gd name="T50" fmla="*/ 21 w 255"/>
                  <a:gd name="T51" fmla="*/ 429 h 442"/>
                  <a:gd name="T52" fmla="*/ 0 w 255"/>
                  <a:gd name="T53" fmla="*/ 442 h 442"/>
                  <a:gd name="T54" fmla="*/ 0 w 255"/>
                  <a:gd name="T55" fmla="*/ 442 h 4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55" h="442">
                    <a:moveTo>
                      <a:pt x="0" y="442"/>
                    </a:moveTo>
                    <a:lnTo>
                      <a:pt x="3" y="0"/>
                    </a:lnTo>
                    <a:lnTo>
                      <a:pt x="255" y="1"/>
                    </a:lnTo>
                    <a:lnTo>
                      <a:pt x="255" y="1"/>
                    </a:lnTo>
                    <a:lnTo>
                      <a:pt x="254" y="17"/>
                    </a:lnTo>
                    <a:lnTo>
                      <a:pt x="253" y="35"/>
                    </a:lnTo>
                    <a:lnTo>
                      <a:pt x="251" y="56"/>
                    </a:lnTo>
                    <a:lnTo>
                      <a:pt x="247" y="80"/>
                    </a:lnTo>
                    <a:lnTo>
                      <a:pt x="241" y="106"/>
                    </a:lnTo>
                    <a:lnTo>
                      <a:pt x="234" y="134"/>
                    </a:lnTo>
                    <a:lnTo>
                      <a:pt x="225" y="164"/>
                    </a:lnTo>
                    <a:lnTo>
                      <a:pt x="213" y="194"/>
                    </a:lnTo>
                    <a:lnTo>
                      <a:pt x="198" y="227"/>
                    </a:lnTo>
                    <a:lnTo>
                      <a:pt x="191" y="243"/>
                    </a:lnTo>
                    <a:lnTo>
                      <a:pt x="181" y="259"/>
                    </a:lnTo>
                    <a:lnTo>
                      <a:pt x="171" y="275"/>
                    </a:lnTo>
                    <a:lnTo>
                      <a:pt x="161" y="291"/>
                    </a:lnTo>
                    <a:lnTo>
                      <a:pt x="149" y="307"/>
                    </a:lnTo>
                    <a:lnTo>
                      <a:pt x="137" y="324"/>
                    </a:lnTo>
                    <a:lnTo>
                      <a:pt x="123" y="339"/>
                    </a:lnTo>
                    <a:lnTo>
                      <a:pt x="109" y="355"/>
                    </a:lnTo>
                    <a:lnTo>
                      <a:pt x="93" y="370"/>
                    </a:lnTo>
                    <a:lnTo>
                      <a:pt x="77" y="385"/>
                    </a:lnTo>
                    <a:lnTo>
                      <a:pt x="59" y="400"/>
                    </a:lnTo>
                    <a:lnTo>
                      <a:pt x="41" y="415"/>
                    </a:lnTo>
                    <a:lnTo>
                      <a:pt x="21" y="429"/>
                    </a:lnTo>
                    <a:lnTo>
                      <a:pt x="0" y="442"/>
                    </a:lnTo>
                    <a:lnTo>
                      <a:pt x="0" y="44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" name="Freeform 21"/>
              <p:cNvSpPr>
                <a:spLocks/>
              </p:cNvSpPr>
              <p:nvPr userDrawn="1"/>
            </p:nvSpPr>
            <p:spPr bwMode="auto">
              <a:xfrm>
                <a:off x="6670675" y="2638425"/>
                <a:ext cx="131763" cy="200025"/>
              </a:xfrm>
              <a:custGeom>
                <a:avLst/>
                <a:gdLst>
                  <a:gd name="T0" fmla="*/ 3 w 250"/>
                  <a:gd name="T1" fmla="*/ 0 h 378"/>
                  <a:gd name="T2" fmla="*/ 3 w 250"/>
                  <a:gd name="T3" fmla="*/ 0 h 378"/>
                  <a:gd name="T4" fmla="*/ 13 w 250"/>
                  <a:gd name="T5" fmla="*/ 4 h 378"/>
                  <a:gd name="T6" fmla="*/ 24 w 250"/>
                  <a:gd name="T7" fmla="*/ 10 h 378"/>
                  <a:gd name="T8" fmla="*/ 39 w 250"/>
                  <a:gd name="T9" fmla="*/ 17 h 378"/>
                  <a:gd name="T10" fmla="*/ 56 w 250"/>
                  <a:gd name="T11" fmla="*/ 28 h 378"/>
                  <a:gd name="T12" fmla="*/ 76 w 250"/>
                  <a:gd name="T13" fmla="*/ 41 h 378"/>
                  <a:gd name="T14" fmla="*/ 97 w 250"/>
                  <a:gd name="T15" fmla="*/ 57 h 378"/>
                  <a:gd name="T16" fmla="*/ 119 w 250"/>
                  <a:gd name="T17" fmla="*/ 77 h 378"/>
                  <a:gd name="T18" fmla="*/ 131 w 250"/>
                  <a:gd name="T19" fmla="*/ 87 h 378"/>
                  <a:gd name="T20" fmla="*/ 141 w 250"/>
                  <a:gd name="T21" fmla="*/ 100 h 378"/>
                  <a:gd name="T22" fmla="*/ 152 w 250"/>
                  <a:gd name="T23" fmla="*/ 113 h 378"/>
                  <a:gd name="T24" fmla="*/ 163 w 250"/>
                  <a:gd name="T25" fmla="*/ 127 h 378"/>
                  <a:gd name="T26" fmla="*/ 174 w 250"/>
                  <a:gd name="T27" fmla="*/ 141 h 378"/>
                  <a:gd name="T28" fmla="*/ 185 w 250"/>
                  <a:gd name="T29" fmla="*/ 157 h 378"/>
                  <a:gd name="T30" fmla="*/ 194 w 250"/>
                  <a:gd name="T31" fmla="*/ 175 h 378"/>
                  <a:gd name="T32" fmla="*/ 203 w 250"/>
                  <a:gd name="T33" fmla="*/ 193 h 378"/>
                  <a:gd name="T34" fmla="*/ 211 w 250"/>
                  <a:gd name="T35" fmla="*/ 211 h 378"/>
                  <a:gd name="T36" fmla="*/ 220 w 250"/>
                  <a:gd name="T37" fmla="*/ 232 h 378"/>
                  <a:gd name="T38" fmla="*/ 228 w 250"/>
                  <a:gd name="T39" fmla="*/ 253 h 378"/>
                  <a:gd name="T40" fmla="*/ 234 w 250"/>
                  <a:gd name="T41" fmla="*/ 276 h 378"/>
                  <a:gd name="T42" fmla="*/ 239 w 250"/>
                  <a:gd name="T43" fmla="*/ 300 h 378"/>
                  <a:gd name="T44" fmla="*/ 244 w 250"/>
                  <a:gd name="T45" fmla="*/ 324 h 378"/>
                  <a:gd name="T46" fmla="*/ 247 w 250"/>
                  <a:gd name="T47" fmla="*/ 351 h 378"/>
                  <a:gd name="T48" fmla="*/ 250 w 250"/>
                  <a:gd name="T49" fmla="*/ 378 h 378"/>
                  <a:gd name="T50" fmla="*/ 0 w 250"/>
                  <a:gd name="T51" fmla="*/ 376 h 378"/>
                  <a:gd name="T52" fmla="*/ 3 w 250"/>
                  <a:gd name="T53" fmla="*/ 0 h 3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50" h="378">
                    <a:moveTo>
                      <a:pt x="3" y="0"/>
                    </a:moveTo>
                    <a:lnTo>
                      <a:pt x="3" y="0"/>
                    </a:lnTo>
                    <a:lnTo>
                      <a:pt x="13" y="4"/>
                    </a:lnTo>
                    <a:lnTo>
                      <a:pt x="24" y="10"/>
                    </a:lnTo>
                    <a:lnTo>
                      <a:pt x="39" y="17"/>
                    </a:lnTo>
                    <a:lnTo>
                      <a:pt x="56" y="28"/>
                    </a:lnTo>
                    <a:lnTo>
                      <a:pt x="76" y="41"/>
                    </a:lnTo>
                    <a:lnTo>
                      <a:pt x="97" y="57"/>
                    </a:lnTo>
                    <a:lnTo>
                      <a:pt x="119" y="77"/>
                    </a:lnTo>
                    <a:lnTo>
                      <a:pt x="131" y="87"/>
                    </a:lnTo>
                    <a:lnTo>
                      <a:pt x="141" y="100"/>
                    </a:lnTo>
                    <a:lnTo>
                      <a:pt x="152" y="113"/>
                    </a:lnTo>
                    <a:lnTo>
                      <a:pt x="163" y="127"/>
                    </a:lnTo>
                    <a:lnTo>
                      <a:pt x="174" y="141"/>
                    </a:lnTo>
                    <a:lnTo>
                      <a:pt x="185" y="157"/>
                    </a:lnTo>
                    <a:lnTo>
                      <a:pt x="194" y="175"/>
                    </a:lnTo>
                    <a:lnTo>
                      <a:pt x="203" y="193"/>
                    </a:lnTo>
                    <a:lnTo>
                      <a:pt x="211" y="211"/>
                    </a:lnTo>
                    <a:lnTo>
                      <a:pt x="220" y="232"/>
                    </a:lnTo>
                    <a:lnTo>
                      <a:pt x="228" y="253"/>
                    </a:lnTo>
                    <a:lnTo>
                      <a:pt x="234" y="276"/>
                    </a:lnTo>
                    <a:lnTo>
                      <a:pt x="239" y="300"/>
                    </a:lnTo>
                    <a:lnTo>
                      <a:pt x="244" y="324"/>
                    </a:lnTo>
                    <a:lnTo>
                      <a:pt x="247" y="351"/>
                    </a:lnTo>
                    <a:lnTo>
                      <a:pt x="250" y="378"/>
                    </a:lnTo>
                    <a:lnTo>
                      <a:pt x="0" y="376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" name="Freeform 22"/>
              <p:cNvSpPr>
                <a:spLocks/>
              </p:cNvSpPr>
              <p:nvPr userDrawn="1"/>
            </p:nvSpPr>
            <p:spPr bwMode="auto">
              <a:xfrm>
                <a:off x="6519863" y="3297238"/>
                <a:ext cx="66675" cy="22225"/>
              </a:xfrm>
              <a:custGeom>
                <a:avLst/>
                <a:gdLst>
                  <a:gd name="T0" fmla="*/ 9 w 125"/>
                  <a:gd name="T1" fmla="*/ 40 h 41"/>
                  <a:gd name="T2" fmla="*/ 9 w 125"/>
                  <a:gd name="T3" fmla="*/ 40 h 41"/>
                  <a:gd name="T4" fmla="*/ 20 w 125"/>
                  <a:gd name="T5" fmla="*/ 40 h 41"/>
                  <a:gd name="T6" fmla="*/ 47 w 125"/>
                  <a:gd name="T7" fmla="*/ 41 h 41"/>
                  <a:gd name="T8" fmla="*/ 64 w 125"/>
                  <a:gd name="T9" fmla="*/ 41 h 41"/>
                  <a:gd name="T10" fmla="*/ 81 w 125"/>
                  <a:gd name="T11" fmla="*/ 40 h 41"/>
                  <a:gd name="T12" fmla="*/ 98 w 125"/>
                  <a:gd name="T13" fmla="*/ 38 h 41"/>
                  <a:gd name="T14" fmla="*/ 113 w 125"/>
                  <a:gd name="T15" fmla="*/ 36 h 41"/>
                  <a:gd name="T16" fmla="*/ 113 w 125"/>
                  <a:gd name="T17" fmla="*/ 36 h 41"/>
                  <a:gd name="T18" fmla="*/ 117 w 125"/>
                  <a:gd name="T19" fmla="*/ 30 h 41"/>
                  <a:gd name="T20" fmla="*/ 122 w 125"/>
                  <a:gd name="T21" fmla="*/ 24 h 41"/>
                  <a:gd name="T22" fmla="*/ 125 w 125"/>
                  <a:gd name="T23" fmla="*/ 17 h 41"/>
                  <a:gd name="T24" fmla="*/ 125 w 125"/>
                  <a:gd name="T25" fmla="*/ 14 h 41"/>
                  <a:gd name="T26" fmla="*/ 125 w 125"/>
                  <a:gd name="T27" fmla="*/ 11 h 41"/>
                  <a:gd name="T28" fmla="*/ 124 w 125"/>
                  <a:gd name="T29" fmla="*/ 9 h 41"/>
                  <a:gd name="T30" fmla="*/ 122 w 125"/>
                  <a:gd name="T31" fmla="*/ 7 h 41"/>
                  <a:gd name="T32" fmla="*/ 118 w 125"/>
                  <a:gd name="T33" fmla="*/ 4 h 41"/>
                  <a:gd name="T34" fmla="*/ 113 w 125"/>
                  <a:gd name="T35" fmla="*/ 3 h 41"/>
                  <a:gd name="T36" fmla="*/ 107 w 125"/>
                  <a:gd name="T37" fmla="*/ 3 h 41"/>
                  <a:gd name="T38" fmla="*/ 97 w 125"/>
                  <a:gd name="T39" fmla="*/ 3 h 41"/>
                  <a:gd name="T40" fmla="*/ 97 w 125"/>
                  <a:gd name="T41" fmla="*/ 3 h 41"/>
                  <a:gd name="T42" fmla="*/ 60 w 125"/>
                  <a:gd name="T43" fmla="*/ 3 h 41"/>
                  <a:gd name="T44" fmla="*/ 28 w 125"/>
                  <a:gd name="T45" fmla="*/ 2 h 41"/>
                  <a:gd name="T46" fmla="*/ 0 w 125"/>
                  <a:gd name="T47" fmla="*/ 0 h 41"/>
                  <a:gd name="T48" fmla="*/ 9 w 125"/>
                  <a:gd name="T49" fmla="*/ 4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25" h="41">
                    <a:moveTo>
                      <a:pt x="9" y="40"/>
                    </a:moveTo>
                    <a:lnTo>
                      <a:pt x="9" y="40"/>
                    </a:lnTo>
                    <a:lnTo>
                      <a:pt x="20" y="40"/>
                    </a:lnTo>
                    <a:lnTo>
                      <a:pt x="47" y="41"/>
                    </a:lnTo>
                    <a:lnTo>
                      <a:pt x="64" y="41"/>
                    </a:lnTo>
                    <a:lnTo>
                      <a:pt x="81" y="40"/>
                    </a:lnTo>
                    <a:lnTo>
                      <a:pt x="98" y="38"/>
                    </a:lnTo>
                    <a:lnTo>
                      <a:pt x="113" y="36"/>
                    </a:lnTo>
                    <a:lnTo>
                      <a:pt x="113" y="36"/>
                    </a:lnTo>
                    <a:lnTo>
                      <a:pt x="117" y="30"/>
                    </a:lnTo>
                    <a:lnTo>
                      <a:pt x="122" y="24"/>
                    </a:lnTo>
                    <a:lnTo>
                      <a:pt x="125" y="17"/>
                    </a:lnTo>
                    <a:lnTo>
                      <a:pt x="125" y="14"/>
                    </a:lnTo>
                    <a:lnTo>
                      <a:pt x="125" y="11"/>
                    </a:lnTo>
                    <a:lnTo>
                      <a:pt x="124" y="9"/>
                    </a:lnTo>
                    <a:lnTo>
                      <a:pt x="122" y="7"/>
                    </a:lnTo>
                    <a:lnTo>
                      <a:pt x="118" y="4"/>
                    </a:lnTo>
                    <a:lnTo>
                      <a:pt x="113" y="3"/>
                    </a:lnTo>
                    <a:lnTo>
                      <a:pt x="107" y="3"/>
                    </a:lnTo>
                    <a:lnTo>
                      <a:pt x="97" y="3"/>
                    </a:lnTo>
                    <a:lnTo>
                      <a:pt x="97" y="3"/>
                    </a:lnTo>
                    <a:lnTo>
                      <a:pt x="60" y="3"/>
                    </a:lnTo>
                    <a:lnTo>
                      <a:pt x="28" y="2"/>
                    </a:lnTo>
                    <a:lnTo>
                      <a:pt x="0" y="0"/>
                    </a:lnTo>
                    <a:lnTo>
                      <a:pt x="9" y="40"/>
                    </a:lnTo>
                    <a:close/>
                  </a:path>
                </a:pathLst>
              </a:custGeom>
              <a:solidFill>
                <a:srgbClr val="ACDB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9" name="Freeform 23"/>
              <p:cNvSpPr>
                <a:spLocks/>
              </p:cNvSpPr>
              <p:nvPr userDrawn="1"/>
            </p:nvSpPr>
            <p:spPr bwMode="auto">
              <a:xfrm>
                <a:off x="6448425" y="2462213"/>
                <a:ext cx="84138" cy="855663"/>
              </a:xfrm>
              <a:custGeom>
                <a:avLst/>
                <a:gdLst>
                  <a:gd name="T0" fmla="*/ 161 w 161"/>
                  <a:gd name="T1" fmla="*/ 0 h 1616"/>
                  <a:gd name="T2" fmla="*/ 161 w 161"/>
                  <a:gd name="T3" fmla="*/ 0 h 1616"/>
                  <a:gd name="T4" fmla="*/ 146 w 161"/>
                  <a:gd name="T5" fmla="*/ 0 h 1616"/>
                  <a:gd name="T6" fmla="*/ 131 w 161"/>
                  <a:gd name="T7" fmla="*/ 2 h 1616"/>
                  <a:gd name="T8" fmla="*/ 117 w 161"/>
                  <a:gd name="T9" fmla="*/ 6 h 1616"/>
                  <a:gd name="T10" fmla="*/ 103 w 161"/>
                  <a:gd name="T11" fmla="*/ 11 h 1616"/>
                  <a:gd name="T12" fmla="*/ 90 w 161"/>
                  <a:gd name="T13" fmla="*/ 17 h 1616"/>
                  <a:gd name="T14" fmla="*/ 78 w 161"/>
                  <a:gd name="T15" fmla="*/ 25 h 1616"/>
                  <a:gd name="T16" fmla="*/ 66 w 161"/>
                  <a:gd name="T17" fmla="*/ 33 h 1616"/>
                  <a:gd name="T18" fmla="*/ 55 w 161"/>
                  <a:gd name="T19" fmla="*/ 42 h 1616"/>
                  <a:gd name="T20" fmla="*/ 46 w 161"/>
                  <a:gd name="T21" fmla="*/ 53 h 1616"/>
                  <a:gd name="T22" fmla="*/ 37 w 161"/>
                  <a:gd name="T23" fmla="*/ 65 h 1616"/>
                  <a:gd name="T24" fmla="*/ 29 w 161"/>
                  <a:gd name="T25" fmla="*/ 77 h 1616"/>
                  <a:gd name="T26" fmla="*/ 23 w 161"/>
                  <a:gd name="T27" fmla="*/ 90 h 1616"/>
                  <a:gd name="T28" fmla="*/ 18 w 161"/>
                  <a:gd name="T29" fmla="*/ 104 h 1616"/>
                  <a:gd name="T30" fmla="*/ 14 w 161"/>
                  <a:gd name="T31" fmla="*/ 118 h 1616"/>
                  <a:gd name="T32" fmla="*/ 11 w 161"/>
                  <a:gd name="T33" fmla="*/ 133 h 1616"/>
                  <a:gd name="T34" fmla="*/ 11 w 161"/>
                  <a:gd name="T35" fmla="*/ 148 h 1616"/>
                  <a:gd name="T36" fmla="*/ 0 w 161"/>
                  <a:gd name="T37" fmla="*/ 1466 h 1616"/>
                  <a:gd name="T38" fmla="*/ 0 w 161"/>
                  <a:gd name="T39" fmla="*/ 1466 h 1616"/>
                  <a:gd name="T40" fmla="*/ 0 w 161"/>
                  <a:gd name="T41" fmla="*/ 1481 h 1616"/>
                  <a:gd name="T42" fmla="*/ 2 w 161"/>
                  <a:gd name="T43" fmla="*/ 1496 h 1616"/>
                  <a:gd name="T44" fmla="*/ 7 w 161"/>
                  <a:gd name="T45" fmla="*/ 1510 h 1616"/>
                  <a:gd name="T46" fmla="*/ 11 w 161"/>
                  <a:gd name="T47" fmla="*/ 1524 h 1616"/>
                  <a:gd name="T48" fmla="*/ 18 w 161"/>
                  <a:gd name="T49" fmla="*/ 1537 h 1616"/>
                  <a:gd name="T50" fmla="*/ 25 w 161"/>
                  <a:gd name="T51" fmla="*/ 1549 h 1616"/>
                  <a:gd name="T52" fmla="*/ 33 w 161"/>
                  <a:gd name="T53" fmla="*/ 1561 h 1616"/>
                  <a:gd name="T54" fmla="*/ 42 w 161"/>
                  <a:gd name="T55" fmla="*/ 1572 h 1616"/>
                  <a:gd name="T56" fmla="*/ 53 w 161"/>
                  <a:gd name="T57" fmla="*/ 1581 h 1616"/>
                  <a:gd name="T58" fmla="*/ 65 w 161"/>
                  <a:gd name="T59" fmla="*/ 1590 h 1616"/>
                  <a:gd name="T60" fmla="*/ 77 w 161"/>
                  <a:gd name="T61" fmla="*/ 1598 h 1616"/>
                  <a:gd name="T62" fmla="*/ 90 w 161"/>
                  <a:gd name="T63" fmla="*/ 1604 h 1616"/>
                  <a:gd name="T64" fmla="*/ 104 w 161"/>
                  <a:gd name="T65" fmla="*/ 1609 h 1616"/>
                  <a:gd name="T66" fmla="*/ 118 w 161"/>
                  <a:gd name="T67" fmla="*/ 1613 h 1616"/>
                  <a:gd name="T68" fmla="*/ 133 w 161"/>
                  <a:gd name="T69" fmla="*/ 1615 h 1616"/>
                  <a:gd name="T70" fmla="*/ 148 w 161"/>
                  <a:gd name="T71" fmla="*/ 1616 h 1616"/>
                  <a:gd name="T72" fmla="*/ 161 w 161"/>
                  <a:gd name="T73" fmla="*/ 0 h 16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61" h="1616">
                    <a:moveTo>
                      <a:pt x="161" y="0"/>
                    </a:moveTo>
                    <a:lnTo>
                      <a:pt x="161" y="0"/>
                    </a:lnTo>
                    <a:lnTo>
                      <a:pt x="146" y="0"/>
                    </a:lnTo>
                    <a:lnTo>
                      <a:pt x="131" y="2"/>
                    </a:lnTo>
                    <a:lnTo>
                      <a:pt x="117" y="6"/>
                    </a:lnTo>
                    <a:lnTo>
                      <a:pt x="103" y="11"/>
                    </a:lnTo>
                    <a:lnTo>
                      <a:pt x="90" y="17"/>
                    </a:lnTo>
                    <a:lnTo>
                      <a:pt x="78" y="25"/>
                    </a:lnTo>
                    <a:lnTo>
                      <a:pt x="66" y="33"/>
                    </a:lnTo>
                    <a:lnTo>
                      <a:pt x="55" y="42"/>
                    </a:lnTo>
                    <a:lnTo>
                      <a:pt x="46" y="53"/>
                    </a:lnTo>
                    <a:lnTo>
                      <a:pt x="37" y="65"/>
                    </a:lnTo>
                    <a:lnTo>
                      <a:pt x="29" y="77"/>
                    </a:lnTo>
                    <a:lnTo>
                      <a:pt x="23" y="90"/>
                    </a:lnTo>
                    <a:lnTo>
                      <a:pt x="18" y="104"/>
                    </a:lnTo>
                    <a:lnTo>
                      <a:pt x="14" y="118"/>
                    </a:lnTo>
                    <a:lnTo>
                      <a:pt x="11" y="133"/>
                    </a:lnTo>
                    <a:lnTo>
                      <a:pt x="11" y="148"/>
                    </a:lnTo>
                    <a:lnTo>
                      <a:pt x="0" y="1466"/>
                    </a:lnTo>
                    <a:lnTo>
                      <a:pt x="0" y="1466"/>
                    </a:lnTo>
                    <a:lnTo>
                      <a:pt x="0" y="1481"/>
                    </a:lnTo>
                    <a:lnTo>
                      <a:pt x="2" y="1496"/>
                    </a:lnTo>
                    <a:lnTo>
                      <a:pt x="7" y="1510"/>
                    </a:lnTo>
                    <a:lnTo>
                      <a:pt x="11" y="1524"/>
                    </a:lnTo>
                    <a:lnTo>
                      <a:pt x="18" y="1537"/>
                    </a:lnTo>
                    <a:lnTo>
                      <a:pt x="25" y="1549"/>
                    </a:lnTo>
                    <a:lnTo>
                      <a:pt x="33" y="1561"/>
                    </a:lnTo>
                    <a:lnTo>
                      <a:pt x="42" y="1572"/>
                    </a:lnTo>
                    <a:lnTo>
                      <a:pt x="53" y="1581"/>
                    </a:lnTo>
                    <a:lnTo>
                      <a:pt x="65" y="1590"/>
                    </a:lnTo>
                    <a:lnTo>
                      <a:pt x="77" y="1598"/>
                    </a:lnTo>
                    <a:lnTo>
                      <a:pt x="90" y="1604"/>
                    </a:lnTo>
                    <a:lnTo>
                      <a:pt x="104" y="1609"/>
                    </a:lnTo>
                    <a:lnTo>
                      <a:pt x="118" y="1613"/>
                    </a:lnTo>
                    <a:lnTo>
                      <a:pt x="133" y="1615"/>
                    </a:lnTo>
                    <a:lnTo>
                      <a:pt x="148" y="1616"/>
                    </a:lnTo>
                    <a:lnTo>
                      <a:pt x="161" y="0"/>
                    </a:lnTo>
                    <a:close/>
                  </a:path>
                </a:pathLst>
              </a:custGeom>
              <a:solidFill>
                <a:srgbClr val="EB5A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0" name="Freeform 24"/>
              <p:cNvSpPr>
                <a:spLocks/>
              </p:cNvSpPr>
              <p:nvPr userDrawn="1"/>
            </p:nvSpPr>
            <p:spPr bwMode="auto">
              <a:xfrm>
                <a:off x="6403975" y="3040063"/>
                <a:ext cx="203200" cy="203200"/>
              </a:xfrm>
              <a:custGeom>
                <a:avLst/>
                <a:gdLst>
                  <a:gd name="T0" fmla="*/ 194 w 384"/>
                  <a:gd name="T1" fmla="*/ 0 h 385"/>
                  <a:gd name="T2" fmla="*/ 156 w 384"/>
                  <a:gd name="T3" fmla="*/ 5 h 385"/>
                  <a:gd name="T4" fmla="*/ 119 w 384"/>
                  <a:gd name="T5" fmla="*/ 15 h 385"/>
                  <a:gd name="T6" fmla="*/ 87 w 384"/>
                  <a:gd name="T7" fmla="*/ 33 h 385"/>
                  <a:gd name="T8" fmla="*/ 58 w 384"/>
                  <a:gd name="T9" fmla="*/ 56 h 385"/>
                  <a:gd name="T10" fmla="*/ 34 w 384"/>
                  <a:gd name="T11" fmla="*/ 84 h 385"/>
                  <a:gd name="T12" fmla="*/ 17 w 384"/>
                  <a:gd name="T13" fmla="*/ 117 h 385"/>
                  <a:gd name="T14" fmla="*/ 5 w 384"/>
                  <a:gd name="T15" fmla="*/ 152 h 385"/>
                  <a:gd name="T16" fmla="*/ 0 w 384"/>
                  <a:gd name="T17" fmla="*/ 191 h 385"/>
                  <a:gd name="T18" fmla="*/ 2 w 384"/>
                  <a:gd name="T19" fmla="*/ 210 h 385"/>
                  <a:gd name="T20" fmla="*/ 9 w 384"/>
                  <a:gd name="T21" fmla="*/ 248 h 385"/>
                  <a:gd name="T22" fmla="*/ 23 w 384"/>
                  <a:gd name="T23" fmla="*/ 283 h 385"/>
                  <a:gd name="T24" fmla="*/ 44 w 384"/>
                  <a:gd name="T25" fmla="*/ 314 h 385"/>
                  <a:gd name="T26" fmla="*/ 69 w 384"/>
                  <a:gd name="T27" fmla="*/ 340 h 385"/>
                  <a:gd name="T28" fmla="*/ 100 w 384"/>
                  <a:gd name="T29" fmla="*/ 361 h 385"/>
                  <a:gd name="T30" fmla="*/ 134 w 384"/>
                  <a:gd name="T31" fmla="*/ 375 h 385"/>
                  <a:gd name="T32" fmla="*/ 172 w 384"/>
                  <a:gd name="T33" fmla="*/ 384 h 385"/>
                  <a:gd name="T34" fmla="*/ 191 w 384"/>
                  <a:gd name="T35" fmla="*/ 385 h 385"/>
                  <a:gd name="T36" fmla="*/ 230 w 384"/>
                  <a:gd name="T37" fmla="*/ 382 h 385"/>
                  <a:gd name="T38" fmla="*/ 265 w 384"/>
                  <a:gd name="T39" fmla="*/ 370 h 385"/>
                  <a:gd name="T40" fmla="*/ 299 w 384"/>
                  <a:gd name="T41" fmla="*/ 353 h 385"/>
                  <a:gd name="T42" fmla="*/ 327 w 384"/>
                  <a:gd name="T43" fmla="*/ 330 h 385"/>
                  <a:gd name="T44" fmla="*/ 350 w 384"/>
                  <a:gd name="T45" fmla="*/ 301 h 385"/>
                  <a:gd name="T46" fmla="*/ 369 w 384"/>
                  <a:gd name="T47" fmla="*/ 269 h 385"/>
                  <a:gd name="T48" fmla="*/ 381 w 384"/>
                  <a:gd name="T49" fmla="*/ 233 h 385"/>
                  <a:gd name="T50" fmla="*/ 384 w 384"/>
                  <a:gd name="T51" fmla="*/ 194 h 385"/>
                  <a:gd name="T52" fmla="*/ 384 w 384"/>
                  <a:gd name="T53" fmla="*/ 175 h 385"/>
                  <a:gd name="T54" fmla="*/ 376 w 384"/>
                  <a:gd name="T55" fmla="*/ 137 h 385"/>
                  <a:gd name="T56" fmla="*/ 362 w 384"/>
                  <a:gd name="T57" fmla="*/ 103 h 385"/>
                  <a:gd name="T58" fmla="*/ 342 w 384"/>
                  <a:gd name="T59" fmla="*/ 71 h 385"/>
                  <a:gd name="T60" fmla="*/ 316 w 384"/>
                  <a:gd name="T61" fmla="*/ 46 h 385"/>
                  <a:gd name="T62" fmla="*/ 285 w 384"/>
                  <a:gd name="T63" fmla="*/ 25 h 385"/>
                  <a:gd name="T64" fmla="*/ 251 w 384"/>
                  <a:gd name="T65" fmla="*/ 10 h 385"/>
                  <a:gd name="T66" fmla="*/ 214 w 384"/>
                  <a:gd name="T67" fmla="*/ 2 h 385"/>
                  <a:gd name="T68" fmla="*/ 194 w 384"/>
                  <a:gd name="T69" fmla="*/ 0 h 3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84" h="385">
                    <a:moveTo>
                      <a:pt x="194" y="0"/>
                    </a:moveTo>
                    <a:lnTo>
                      <a:pt x="194" y="0"/>
                    </a:lnTo>
                    <a:lnTo>
                      <a:pt x="174" y="1"/>
                    </a:lnTo>
                    <a:lnTo>
                      <a:pt x="156" y="5"/>
                    </a:lnTo>
                    <a:lnTo>
                      <a:pt x="137" y="9"/>
                    </a:lnTo>
                    <a:lnTo>
                      <a:pt x="119" y="15"/>
                    </a:lnTo>
                    <a:lnTo>
                      <a:pt x="103" y="23"/>
                    </a:lnTo>
                    <a:lnTo>
                      <a:pt x="87" y="33"/>
                    </a:lnTo>
                    <a:lnTo>
                      <a:pt x="72" y="43"/>
                    </a:lnTo>
                    <a:lnTo>
                      <a:pt x="58" y="56"/>
                    </a:lnTo>
                    <a:lnTo>
                      <a:pt x="46" y="69"/>
                    </a:lnTo>
                    <a:lnTo>
                      <a:pt x="34" y="84"/>
                    </a:lnTo>
                    <a:lnTo>
                      <a:pt x="24" y="99"/>
                    </a:lnTo>
                    <a:lnTo>
                      <a:pt x="17" y="117"/>
                    </a:lnTo>
                    <a:lnTo>
                      <a:pt x="10" y="134"/>
                    </a:lnTo>
                    <a:lnTo>
                      <a:pt x="5" y="152"/>
                    </a:lnTo>
                    <a:lnTo>
                      <a:pt x="2" y="172"/>
                    </a:lnTo>
                    <a:lnTo>
                      <a:pt x="0" y="191"/>
                    </a:lnTo>
                    <a:lnTo>
                      <a:pt x="0" y="191"/>
                    </a:lnTo>
                    <a:lnTo>
                      <a:pt x="2" y="210"/>
                    </a:lnTo>
                    <a:lnTo>
                      <a:pt x="4" y="230"/>
                    </a:lnTo>
                    <a:lnTo>
                      <a:pt x="9" y="248"/>
                    </a:lnTo>
                    <a:lnTo>
                      <a:pt x="16" y="266"/>
                    </a:lnTo>
                    <a:lnTo>
                      <a:pt x="23" y="283"/>
                    </a:lnTo>
                    <a:lnTo>
                      <a:pt x="33" y="299"/>
                    </a:lnTo>
                    <a:lnTo>
                      <a:pt x="44" y="314"/>
                    </a:lnTo>
                    <a:lnTo>
                      <a:pt x="55" y="328"/>
                    </a:lnTo>
                    <a:lnTo>
                      <a:pt x="69" y="340"/>
                    </a:lnTo>
                    <a:lnTo>
                      <a:pt x="83" y="351"/>
                    </a:lnTo>
                    <a:lnTo>
                      <a:pt x="100" y="361"/>
                    </a:lnTo>
                    <a:lnTo>
                      <a:pt x="117" y="369"/>
                    </a:lnTo>
                    <a:lnTo>
                      <a:pt x="134" y="375"/>
                    </a:lnTo>
                    <a:lnTo>
                      <a:pt x="152" y="381"/>
                    </a:lnTo>
                    <a:lnTo>
                      <a:pt x="172" y="384"/>
                    </a:lnTo>
                    <a:lnTo>
                      <a:pt x="191" y="385"/>
                    </a:lnTo>
                    <a:lnTo>
                      <a:pt x="191" y="385"/>
                    </a:lnTo>
                    <a:lnTo>
                      <a:pt x="210" y="384"/>
                    </a:lnTo>
                    <a:lnTo>
                      <a:pt x="230" y="382"/>
                    </a:lnTo>
                    <a:lnTo>
                      <a:pt x="248" y="376"/>
                    </a:lnTo>
                    <a:lnTo>
                      <a:pt x="265" y="370"/>
                    </a:lnTo>
                    <a:lnTo>
                      <a:pt x="283" y="362"/>
                    </a:lnTo>
                    <a:lnTo>
                      <a:pt x="299" y="353"/>
                    </a:lnTo>
                    <a:lnTo>
                      <a:pt x="314" y="342"/>
                    </a:lnTo>
                    <a:lnTo>
                      <a:pt x="327" y="330"/>
                    </a:lnTo>
                    <a:lnTo>
                      <a:pt x="340" y="316"/>
                    </a:lnTo>
                    <a:lnTo>
                      <a:pt x="350" y="301"/>
                    </a:lnTo>
                    <a:lnTo>
                      <a:pt x="360" y="286"/>
                    </a:lnTo>
                    <a:lnTo>
                      <a:pt x="369" y="269"/>
                    </a:lnTo>
                    <a:lnTo>
                      <a:pt x="375" y="251"/>
                    </a:lnTo>
                    <a:lnTo>
                      <a:pt x="381" y="233"/>
                    </a:lnTo>
                    <a:lnTo>
                      <a:pt x="383" y="214"/>
                    </a:lnTo>
                    <a:lnTo>
                      <a:pt x="384" y="194"/>
                    </a:lnTo>
                    <a:lnTo>
                      <a:pt x="384" y="194"/>
                    </a:lnTo>
                    <a:lnTo>
                      <a:pt x="384" y="175"/>
                    </a:lnTo>
                    <a:lnTo>
                      <a:pt x="381" y="155"/>
                    </a:lnTo>
                    <a:lnTo>
                      <a:pt x="376" y="137"/>
                    </a:lnTo>
                    <a:lnTo>
                      <a:pt x="370" y="120"/>
                    </a:lnTo>
                    <a:lnTo>
                      <a:pt x="362" y="103"/>
                    </a:lnTo>
                    <a:lnTo>
                      <a:pt x="353" y="86"/>
                    </a:lnTo>
                    <a:lnTo>
                      <a:pt x="342" y="71"/>
                    </a:lnTo>
                    <a:lnTo>
                      <a:pt x="329" y="58"/>
                    </a:lnTo>
                    <a:lnTo>
                      <a:pt x="316" y="46"/>
                    </a:lnTo>
                    <a:lnTo>
                      <a:pt x="301" y="35"/>
                    </a:lnTo>
                    <a:lnTo>
                      <a:pt x="285" y="25"/>
                    </a:lnTo>
                    <a:lnTo>
                      <a:pt x="269" y="16"/>
                    </a:lnTo>
                    <a:lnTo>
                      <a:pt x="251" y="10"/>
                    </a:lnTo>
                    <a:lnTo>
                      <a:pt x="233" y="5"/>
                    </a:lnTo>
                    <a:lnTo>
                      <a:pt x="214" y="2"/>
                    </a:lnTo>
                    <a:lnTo>
                      <a:pt x="194" y="0"/>
                    </a:lnTo>
                    <a:lnTo>
                      <a:pt x="194" y="0"/>
                    </a:lnTo>
                    <a:close/>
                  </a:path>
                </a:pathLst>
              </a:cu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1" name="Freeform 25"/>
              <p:cNvSpPr>
                <a:spLocks/>
              </p:cNvSpPr>
              <p:nvPr userDrawn="1"/>
            </p:nvSpPr>
            <p:spPr bwMode="auto">
              <a:xfrm>
                <a:off x="6451600" y="3087688"/>
                <a:ext cx="107950" cy="107950"/>
              </a:xfrm>
              <a:custGeom>
                <a:avLst/>
                <a:gdLst>
                  <a:gd name="T0" fmla="*/ 103 w 204"/>
                  <a:gd name="T1" fmla="*/ 0 h 205"/>
                  <a:gd name="T2" fmla="*/ 83 w 204"/>
                  <a:gd name="T3" fmla="*/ 2 h 205"/>
                  <a:gd name="T4" fmla="*/ 63 w 204"/>
                  <a:gd name="T5" fmla="*/ 8 h 205"/>
                  <a:gd name="T6" fmla="*/ 46 w 204"/>
                  <a:gd name="T7" fmla="*/ 17 h 205"/>
                  <a:gd name="T8" fmla="*/ 30 w 204"/>
                  <a:gd name="T9" fmla="*/ 30 h 205"/>
                  <a:gd name="T10" fmla="*/ 18 w 204"/>
                  <a:gd name="T11" fmla="*/ 45 h 205"/>
                  <a:gd name="T12" fmla="*/ 8 w 204"/>
                  <a:gd name="T13" fmla="*/ 62 h 205"/>
                  <a:gd name="T14" fmla="*/ 2 w 204"/>
                  <a:gd name="T15" fmla="*/ 82 h 205"/>
                  <a:gd name="T16" fmla="*/ 0 w 204"/>
                  <a:gd name="T17" fmla="*/ 102 h 205"/>
                  <a:gd name="T18" fmla="*/ 0 w 204"/>
                  <a:gd name="T19" fmla="*/ 113 h 205"/>
                  <a:gd name="T20" fmla="*/ 4 w 204"/>
                  <a:gd name="T21" fmla="*/ 132 h 205"/>
                  <a:gd name="T22" fmla="*/ 12 w 204"/>
                  <a:gd name="T23" fmla="*/ 151 h 205"/>
                  <a:gd name="T24" fmla="*/ 22 w 204"/>
                  <a:gd name="T25" fmla="*/ 168 h 205"/>
                  <a:gd name="T26" fmla="*/ 36 w 204"/>
                  <a:gd name="T27" fmla="*/ 182 h 205"/>
                  <a:gd name="T28" fmla="*/ 53 w 204"/>
                  <a:gd name="T29" fmla="*/ 193 h 205"/>
                  <a:gd name="T30" fmla="*/ 71 w 204"/>
                  <a:gd name="T31" fmla="*/ 200 h 205"/>
                  <a:gd name="T32" fmla="*/ 91 w 204"/>
                  <a:gd name="T33" fmla="*/ 204 h 205"/>
                  <a:gd name="T34" fmla="*/ 101 w 204"/>
                  <a:gd name="T35" fmla="*/ 205 h 205"/>
                  <a:gd name="T36" fmla="*/ 123 w 204"/>
                  <a:gd name="T37" fmla="*/ 203 h 205"/>
                  <a:gd name="T38" fmla="*/ 142 w 204"/>
                  <a:gd name="T39" fmla="*/ 198 h 205"/>
                  <a:gd name="T40" fmla="*/ 159 w 204"/>
                  <a:gd name="T41" fmla="*/ 188 h 205"/>
                  <a:gd name="T42" fmla="*/ 174 w 204"/>
                  <a:gd name="T43" fmla="*/ 176 h 205"/>
                  <a:gd name="T44" fmla="*/ 187 w 204"/>
                  <a:gd name="T45" fmla="*/ 161 h 205"/>
                  <a:gd name="T46" fmla="*/ 197 w 204"/>
                  <a:gd name="T47" fmla="*/ 143 h 205"/>
                  <a:gd name="T48" fmla="*/ 202 w 204"/>
                  <a:gd name="T49" fmla="*/ 125 h 205"/>
                  <a:gd name="T50" fmla="*/ 204 w 204"/>
                  <a:gd name="T51" fmla="*/ 103 h 205"/>
                  <a:gd name="T52" fmla="*/ 204 w 204"/>
                  <a:gd name="T53" fmla="*/ 93 h 205"/>
                  <a:gd name="T54" fmla="*/ 200 w 204"/>
                  <a:gd name="T55" fmla="*/ 73 h 205"/>
                  <a:gd name="T56" fmla="*/ 193 w 204"/>
                  <a:gd name="T57" fmla="*/ 55 h 205"/>
                  <a:gd name="T58" fmla="*/ 182 w 204"/>
                  <a:gd name="T59" fmla="*/ 39 h 205"/>
                  <a:gd name="T60" fmla="*/ 168 w 204"/>
                  <a:gd name="T61" fmla="*/ 24 h 205"/>
                  <a:gd name="T62" fmla="*/ 152 w 204"/>
                  <a:gd name="T63" fmla="*/ 13 h 205"/>
                  <a:gd name="T64" fmla="*/ 133 w 204"/>
                  <a:gd name="T65" fmla="*/ 5 h 205"/>
                  <a:gd name="T66" fmla="*/ 114 w 204"/>
                  <a:gd name="T67" fmla="*/ 1 h 205"/>
                  <a:gd name="T68" fmla="*/ 103 w 204"/>
                  <a:gd name="T69" fmla="*/ 0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04" h="205">
                    <a:moveTo>
                      <a:pt x="103" y="0"/>
                    </a:moveTo>
                    <a:lnTo>
                      <a:pt x="103" y="0"/>
                    </a:lnTo>
                    <a:lnTo>
                      <a:pt x="92" y="1"/>
                    </a:lnTo>
                    <a:lnTo>
                      <a:pt x="83" y="2"/>
                    </a:lnTo>
                    <a:lnTo>
                      <a:pt x="73" y="4"/>
                    </a:lnTo>
                    <a:lnTo>
                      <a:pt x="63" y="8"/>
                    </a:lnTo>
                    <a:lnTo>
                      <a:pt x="55" y="13"/>
                    </a:lnTo>
                    <a:lnTo>
                      <a:pt x="46" y="17"/>
                    </a:lnTo>
                    <a:lnTo>
                      <a:pt x="38" y="23"/>
                    </a:lnTo>
                    <a:lnTo>
                      <a:pt x="30" y="30"/>
                    </a:lnTo>
                    <a:lnTo>
                      <a:pt x="24" y="36"/>
                    </a:lnTo>
                    <a:lnTo>
                      <a:pt x="18" y="45"/>
                    </a:lnTo>
                    <a:lnTo>
                      <a:pt x="13" y="54"/>
                    </a:lnTo>
                    <a:lnTo>
                      <a:pt x="8" y="62"/>
                    </a:lnTo>
                    <a:lnTo>
                      <a:pt x="5" y="72"/>
                    </a:lnTo>
                    <a:lnTo>
                      <a:pt x="2" y="82"/>
                    </a:lnTo>
                    <a:lnTo>
                      <a:pt x="1" y="91"/>
                    </a:lnTo>
                    <a:lnTo>
                      <a:pt x="0" y="102"/>
                    </a:lnTo>
                    <a:lnTo>
                      <a:pt x="0" y="102"/>
                    </a:lnTo>
                    <a:lnTo>
                      <a:pt x="0" y="113"/>
                    </a:lnTo>
                    <a:lnTo>
                      <a:pt x="2" y="123"/>
                    </a:lnTo>
                    <a:lnTo>
                      <a:pt x="4" y="132"/>
                    </a:lnTo>
                    <a:lnTo>
                      <a:pt x="7" y="142"/>
                    </a:lnTo>
                    <a:lnTo>
                      <a:pt x="12" y="151"/>
                    </a:lnTo>
                    <a:lnTo>
                      <a:pt x="17" y="159"/>
                    </a:lnTo>
                    <a:lnTo>
                      <a:pt x="22" y="168"/>
                    </a:lnTo>
                    <a:lnTo>
                      <a:pt x="29" y="174"/>
                    </a:lnTo>
                    <a:lnTo>
                      <a:pt x="36" y="182"/>
                    </a:lnTo>
                    <a:lnTo>
                      <a:pt x="44" y="187"/>
                    </a:lnTo>
                    <a:lnTo>
                      <a:pt x="53" y="193"/>
                    </a:lnTo>
                    <a:lnTo>
                      <a:pt x="61" y="197"/>
                    </a:lnTo>
                    <a:lnTo>
                      <a:pt x="71" y="200"/>
                    </a:lnTo>
                    <a:lnTo>
                      <a:pt x="81" y="203"/>
                    </a:lnTo>
                    <a:lnTo>
                      <a:pt x="91" y="204"/>
                    </a:lnTo>
                    <a:lnTo>
                      <a:pt x="101" y="205"/>
                    </a:lnTo>
                    <a:lnTo>
                      <a:pt x="101" y="205"/>
                    </a:lnTo>
                    <a:lnTo>
                      <a:pt x="112" y="204"/>
                    </a:lnTo>
                    <a:lnTo>
                      <a:pt x="123" y="203"/>
                    </a:lnTo>
                    <a:lnTo>
                      <a:pt x="132" y="201"/>
                    </a:lnTo>
                    <a:lnTo>
                      <a:pt x="142" y="198"/>
                    </a:lnTo>
                    <a:lnTo>
                      <a:pt x="151" y="194"/>
                    </a:lnTo>
                    <a:lnTo>
                      <a:pt x="159" y="188"/>
                    </a:lnTo>
                    <a:lnTo>
                      <a:pt x="167" y="183"/>
                    </a:lnTo>
                    <a:lnTo>
                      <a:pt x="174" y="176"/>
                    </a:lnTo>
                    <a:lnTo>
                      <a:pt x="181" y="169"/>
                    </a:lnTo>
                    <a:lnTo>
                      <a:pt x="187" y="161"/>
                    </a:lnTo>
                    <a:lnTo>
                      <a:pt x="193" y="153"/>
                    </a:lnTo>
                    <a:lnTo>
                      <a:pt x="197" y="143"/>
                    </a:lnTo>
                    <a:lnTo>
                      <a:pt x="200" y="134"/>
                    </a:lnTo>
                    <a:lnTo>
                      <a:pt x="202" y="125"/>
                    </a:lnTo>
                    <a:lnTo>
                      <a:pt x="204" y="114"/>
                    </a:lnTo>
                    <a:lnTo>
                      <a:pt x="204" y="103"/>
                    </a:lnTo>
                    <a:lnTo>
                      <a:pt x="204" y="103"/>
                    </a:lnTo>
                    <a:lnTo>
                      <a:pt x="204" y="93"/>
                    </a:lnTo>
                    <a:lnTo>
                      <a:pt x="203" y="83"/>
                    </a:lnTo>
                    <a:lnTo>
                      <a:pt x="200" y="73"/>
                    </a:lnTo>
                    <a:lnTo>
                      <a:pt x="197" y="63"/>
                    </a:lnTo>
                    <a:lnTo>
                      <a:pt x="193" y="55"/>
                    </a:lnTo>
                    <a:lnTo>
                      <a:pt x="188" y="46"/>
                    </a:lnTo>
                    <a:lnTo>
                      <a:pt x="182" y="39"/>
                    </a:lnTo>
                    <a:lnTo>
                      <a:pt x="175" y="31"/>
                    </a:lnTo>
                    <a:lnTo>
                      <a:pt x="168" y="24"/>
                    </a:lnTo>
                    <a:lnTo>
                      <a:pt x="160" y="18"/>
                    </a:lnTo>
                    <a:lnTo>
                      <a:pt x="152" y="13"/>
                    </a:lnTo>
                    <a:lnTo>
                      <a:pt x="143" y="8"/>
                    </a:lnTo>
                    <a:lnTo>
                      <a:pt x="133" y="5"/>
                    </a:lnTo>
                    <a:lnTo>
                      <a:pt x="124" y="2"/>
                    </a:lnTo>
                    <a:lnTo>
                      <a:pt x="114" y="1"/>
                    </a:lnTo>
                    <a:lnTo>
                      <a:pt x="103" y="0"/>
                    </a:lnTo>
                    <a:lnTo>
                      <a:pt x="10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2" name="Freeform 26"/>
              <p:cNvSpPr>
                <a:spLocks/>
              </p:cNvSpPr>
              <p:nvPr userDrawn="1"/>
            </p:nvSpPr>
            <p:spPr bwMode="auto">
              <a:xfrm>
                <a:off x="6408738" y="2522538"/>
                <a:ext cx="203200" cy="203200"/>
              </a:xfrm>
              <a:custGeom>
                <a:avLst/>
                <a:gdLst>
                  <a:gd name="T0" fmla="*/ 194 w 384"/>
                  <a:gd name="T1" fmla="*/ 0 h 384"/>
                  <a:gd name="T2" fmla="*/ 155 w 384"/>
                  <a:gd name="T3" fmla="*/ 4 h 384"/>
                  <a:gd name="T4" fmla="*/ 120 w 384"/>
                  <a:gd name="T5" fmla="*/ 14 h 384"/>
                  <a:gd name="T6" fmla="*/ 86 w 384"/>
                  <a:gd name="T7" fmla="*/ 32 h 384"/>
                  <a:gd name="T8" fmla="*/ 58 w 384"/>
                  <a:gd name="T9" fmla="*/ 55 h 384"/>
                  <a:gd name="T10" fmla="*/ 34 w 384"/>
                  <a:gd name="T11" fmla="*/ 83 h 384"/>
                  <a:gd name="T12" fmla="*/ 16 w 384"/>
                  <a:gd name="T13" fmla="*/ 116 h 384"/>
                  <a:gd name="T14" fmla="*/ 4 w 384"/>
                  <a:gd name="T15" fmla="*/ 152 h 384"/>
                  <a:gd name="T16" fmla="*/ 0 w 384"/>
                  <a:gd name="T17" fmla="*/ 191 h 384"/>
                  <a:gd name="T18" fmla="*/ 1 w 384"/>
                  <a:gd name="T19" fmla="*/ 210 h 384"/>
                  <a:gd name="T20" fmla="*/ 9 w 384"/>
                  <a:gd name="T21" fmla="*/ 248 h 384"/>
                  <a:gd name="T22" fmla="*/ 23 w 384"/>
                  <a:gd name="T23" fmla="*/ 283 h 384"/>
                  <a:gd name="T24" fmla="*/ 43 w 384"/>
                  <a:gd name="T25" fmla="*/ 313 h 384"/>
                  <a:gd name="T26" fmla="*/ 69 w 384"/>
                  <a:gd name="T27" fmla="*/ 340 h 384"/>
                  <a:gd name="T28" fmla="*/ 99 w 384"/>
                  <a:gd name="T29" fmla="*/ 360 h 384"/>
                  <a:gd name="T30" fmla="*/ 134 w 384"/>
                  <a:gd name="T31" fmla="*/ 375 h 384"/>
                  <a:gd name="T32" fmla="*/ 171 w 384"/>
                  <a:gd name="T33" fmla="*/ 383 h 384"/>
                  <a:gd name="T34" fmla="*/ 191 w 384"/>
                  <a:gd name="T35" fmla="*/ 384 h 384"/>
                  <a:gd name="T36" fmla="*/ 229 w 384"/>
                  <a:gd name="T37" fmla="*/ 381 h 384"/>
                  <a:gd name="T38" fmla="*/ 266 w 384"/>
                  <a:gd name="T39" fmla="*/ 370 h 384"/>
                  <a:gd name="T40" fmla="*/ 298 w 384"/>
                  <a:gd name="T41" fmla="*/ 353 h 384"/>
                  <a:gd name="T42" fmla="*/ 327 w 384"/>
                  <a:gd name="T43" fmla="*/ 329 h 384"/>
                  <a:gd name="T44" fmla="*/ 351 w 384"/>
                  <a:gd name="T45" fmla="*/ 301 h 384"/>
                  <a:gd name="T46" fmla="*/ 368 w 384"/>
                  <a:gd name="T47" fmla="*/ 269 h 384"/>
                  <a:gd name="T48" fmla="*/ 380 w 384"/>
                  <a:gd name="T49" fmla="*/ 232 h 384"/>
                  <a:gd name="T50" fmla="*/ 384 w 384"/>
                  <a:gd name="T51" fmla="*/ 193 h 384"/>
                  <a:gd name="T52" fmla="*/ 383 w 384"/>
                  <a:gd name="T53" fmla="*/ 174 h 384"/>
                  <a:gd name="T54" fmla="*/ 376 w 384"/>
                  <a:gd name="T55" fmla="*/ 136 h 384"/>
                  <a:gd name="T56" fmla="*/ 362 w 384"/>
                  <a:gd name="T57" fmla="*/ 102 h 384"/>
                  <a:gd name="T58" fmla="*/ 341 w 384"/>
                  <a:gd name="T59" fmla="*/ 71 h 384"/>
                  <a:gd name="T60" fmla="*/ 316 w 384"/>
                  <a:gd name="T61" fmla="*/ 45 h 384"/>
                  <a:gd name="T62" fmla="*/ 285 w 384"/>
                  <a:gd name="T63" fmla="*/ 24 h 384"/>
                  <a:gd name="T64" fmla="*/ 251 w 384"/>
                  <a:gd name="T65" fmla="*/ 9 h 384"/>
                  <a:gd name="T66" fmla="*/ 213 w 384"/>
                  <a:gd name="T67" fmla="*/ 1 h 384"/>
                  <a:gd name="T68" fmla="*/ 194 w 384"/>
                  <a:gd name="T69" fmla="*/ 0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84" h="384">
                    <a:moveTo>
                      <a:pt x="194" y="0"/>
                    </a:moveTo>
                    <a:lnTo>
                      <a:pt x="194" y="0"/>
                    </a:lnTo>
                    <a:lnTo>
                      <a:pt x="174" y="1"/>
                    </a:lnTo>
                    <a:lnTo>
                      <a:pt x="155" y="4"/>
                    </a:lnTo>
                    <a:lnTo>
                      <a:pt x="137" y="8"/>
                    </a:lnTo>
                    <a:lnTo>
                      <a:pt x="120" y="14"/>
                    </a:lnTo>
                    <a:lnTo>
                      <a:pt x="102" y="23"/>
                    </a:lnTo>
                    <a:lnTo>
                      <a:pt x="86" y="32"/>
                    </a:lnTo>
                    <a:lnTo>
                      <a:pt x="71" y="43"/>
                    </a:lnTo>
                    <a:lnTo>
                      <a:pt x="58" y="55"/>
                    </a:lnTo>
                    <a:lnTo>
                      <a:pt x="45" y="69"/>
                    </a:lnTo>
                    <a:lnTo>
                      <a:pt x="34" y="83"/>
                    </a:lnTo>
                    <a:lnTo>
                      <a:pt x="25" y="99"/>
                    </a:lnTo>
                    <a:lnTo>
                      <a:pt x="16" y="116"/>
                    </a:lnTo>
                    <a:lnTo>
                      <a:pt x="10" y="134"/>
                    </a:lnTo>
                    <a:lnTo>
                      <a:pt x="4" y="152"/>
                    </a:lnTo>
                    <a:lnTo>
                      <a:pt x="2" y="171"/>
                    </a:lnTo>
                    <a:lnTo>
                      <a:pt x="0" y="191"/>
                    </a:lnTo>
                    <a:lnTo>
                      <a:pt x="0" y="191"/>
                    </a:lnTo>
                    <a:lnTo>
                      <a:pt x="1" y="210"/>
                    </a:lnTo>
                    <a:lnTo>
                      <a:pt x="4" y="230"/>
                    </a:lnTo>
                    <a:lnTo>
                      <a:pt x="9" y="248"/>
                    </a:lnTo>
                    <a:lnTo>
                      <a:pt x="15" y="265"/>
                    </a:lnTo>
                    <a:lnTo>
                      <a:pt x="23" y="283"/>
                    </a:lnTo>
                    <a:lnTo>
                      <a:pt x="32" y="298"/>
                    </a:lnTo>
                    <a:lnTo>
                      <a:pt x="43" y="313"/>
                    </a:lnTo>
                    <a:lnTo>
                      <a:pt x="56" y="327"/>
                    </a:lnTo>
                    <a:lnTo>
                      <a:pt x="69" y="340"/>
                    </a:lnTo>
                    <a:lnTo>
                      <a:pt x="84" y="350"/>
                    </a:lnTo>
                    <a:lnTo>
                      <a:pt x="99" y="360"/>
                    </a:lnTo>
                    <a:lnTo>
                      <a:pt x="116" y="369"/>
                    </a:lnTo>
                    <a:lnTo>
                      <a:pt x="134" y="375"/>
                    </a:lnTo>
                    <a:lnTo>
                      <a:pt x="152" y="380"/>
                    </a:lnTo>
                    <a:lnTo>
                      <a:pt x="171" y="383"/>
                    </a:lnTo>
                    <a:lnTo>
                      <a:pt x="191" y="384"/>
                    </a:lnTo>
                    <a:lnTo>
                      <a:pt x="191" y="384"/>
                    </a:lnTo>
                    <a:lnTo>
                      <a:pt x="210" y="383"/>
                    </a:lnTo>
                    <a:lnTo>
                      <a:pt x="229" y="381"/>
                    </a:lnTo>
                    <a:lnTo>
                      <a:pt x="248" y="376"/>
                    </a:lnTo>
                    <a:lnTo>
                      <a:pt x="266" y="370"/>
                    </a:lnTo>
                    <a:lnTo>
                      <a:pt x="282" y="361"/>
                    </a:lnTo>
                    <a:lnTo>
                      <a:pt x="298" y="353"/>
                    </a:lnTo>
                    <a:lnTo>
                      <a:pt x="313" y="341"/>
                    </a:lnTo>
                    <a:lnTo>
                      <a:pt x="327" y="329"/>
                    </a:lnTo>
                    <a:lnTo>
                      <a:pt x="339" y="315"/>
                    </a:lnTo>
                    <a:lnTo>
                      <a:pt x="351" y="301"/>
                    </a:lnTo>
                    <a:lnTo>
                      <a:pt x="361" y="285"/>
                    </a:lnTo>
                    <a:lnTo>
                      <a:pt x="368" y="269"/>
                    </a:lnTo>
                    <a:lnTo>
                      <a:pt x="375" y="250"/>
                    </a:lnTo>
                    <a:lnTo>
                      <a:pt x="380" y="232"/>
                    </a:lnTo>
                    <a:lnTo>
                      <a:pt x="383" y="214"/>
                    </a:lnTo>
                    <a:lnTo>
                      <a:pt x="384" y="193"/>
                    </a:lnTo>
                    <a:lnTo>
                      <a:pt x="384" y="193"/>
                    </a:lnTo>
                    <a:lnTo>
                      <a:pt x="383" y="174"/>
                    </a:lnTo>
                    <a:lnTo>
                      <a:pt x="381" y="155"/>
                    </a:lnTo>
                    <a:lnTo>
                      <a:pt x="376" y="136"/>
                    </a:lnTo>
                    <a:lnTo>
                      <a:pt x="369" y="119"/>
                    </a:lnTo>
                    <a:lnTo>
                      <a:pt x="362" y="102"/>
                    </a:lnTo>
                    <a:lnTo>
                      <a:pt x="352" y="87"/>
                    </a:lnTo>
                    <a:lnTo>
                      <a:pt x="341" y="71"/>
                    </a:lnTo>
                    <a:lnTo>
                      <a:pt x="330" y="57"/>
                    </a:lnTo>
                    <a:lnTo>
                      <a:pt x="316" y="45"/>
                    </a:lnTo>
                    <a:lnTo>
                      <a:pt x="300" y="34"/>
                    </a:lnTo>
                    <a:lnTo>
                      <a:pt x="285" y="24"/>
                    </a:lnTo>
                    <a:lnTo>
                      <a:pt x="268" y="15"/>
                    </a:lnTo>
                    <a:lnTo>
                      <a:pt x="251" y="9"/>
                    </a:lnTo>
                    <a:lnTo>
                      <a:pt x="233" y="5"/>
                    </a:lnTo>
                    <a:lnTo>
                      <a:pt x="213" y="1"/>
                    </a:lnTo>
                    <a:lnTo>
                      <a:pt x="194" y="0"/>
                    </a:lnTo>
                    <a:lnTo>
                      <a:pt x="194" y="0"/>
                    </a:lnTo>
                    <a:close/>
                  </a:path>
                </a:pathLst>
              </a:cu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3" name="Freeform 27"/>
              <p:cNvSpPr>
                <a:spLocks/>
              </p:cNvSpPr>
              <p:nvPr userDrawn="1"/>
            </p:nvSpPr>
            <p:spPr bwMode="auto">
              <a:xfrm>
                <a:off x="6456363" y="2570163"/>
                <a:ext cx="107950" cy="107950"/>
              </a:xfrm>
              <a:custGeom>
                <a:avLst/>
                <a:gdLst>
                  <a:gd name="T0" fmla="*/ 104 w 206"/>
                  <a:gd name="T1" fmla="*/ 0 h 204"/>
                  <a:gd name="T2" fmla="*/ 83 w 206"/>
                  <a:gd name="T3" fmla="*/ 2 h 204"/>
                  <a:gd name="T4" fmla="*/ 64 w 206"/>
                  <a:gd name="T5" fmla="*/ 7 h 204"/>
                  <a:gd name="T6" fmla="*/ 47 w 206"/>
                  <a:gd name="T7" fmla="*/ 17 h 204"/>
                  <a:gd name="T8" fmla="*/ 32 w 206"/>
                  <a:gd name="T9" fmla="*/ 29 h 204"/>
                  <a:gd name="T10" fmla="*/ 19 w 206"/>
                  <a:gd name="T11" fmla="*/ 44 h 204"/>
                  <a:gd name="T12" fmla="*/ 9 w 206"/>
                  <a:gd name="T13" fmla="*/ 61 h 204"/>
                  <a:gd name="T14" fmla="*/ 4 w 206"/>
                  <a:gd name="T15" fmla="*/ 81 h 204"/>
                  <a:gd name="T16" fmla="*/ 0 w 206"/>
                  <a:gd name="T17" fmla="*/ 101 h 204"/>
                  <a:gd name="T18" fmla="*/ 1 w 206"/>
                  <a:gd name="T19" fmla="*/ 112 h 204"/>
                  <a:gd name="T20" fmla="*/ 6 w 206"/>
                  <a:gd name="T21" fmla="*/ 132 h 204"/>
                  <a:gd name="T22" fmla="*/ 13 w 206"/>
                  <a:gd name="T23" fmla="*/ 151 h 204"/>
                  <a:gd name="T24" fmla="*/ 24 w 206"/>
                  <a:gd name="T25" fmla="*/ 167 h 204"/>
                  <a:gd name="T26" fmla="*/ 38 w 206"/>
                  <a:gd name="T27" fmla="*/ 181 h 204"/>
                  <a:gd name="T28" fmla="*/ 54 w 206"/>
                  <a:gd name="T29" fmla="*/ 191 h 204"/>
                  <a:gd name="T30" fmla="*/ 73 w 206"/>
                  <a:gd name="T31" fmla="*/ 200 h 204"/>
                  <a:gd name="T32" fmla="*/ 92 w 206"/>
                  <a:gd name="T33" fmla="*/ 204 h 204"/>
                  <a:gd name="T34" fmla="*/ 103 w 206"/>
                  <a:gd name="T35" fmla="*/ 204 h 204"/>
                  <a:gd name="T36" fmla="*/ 123 w 206"/>
                  <a:gd name="T37" fmla="*/ 202 h 204"/>
                  <a:gd name="T38" fmla="*/ 143 w 206"/>
                  <a:gd name="T39" fmla="*/ 197 h 204"/>
                  <a:gd name="T40" fmla="*/ 160 w 206"/>
                  <a:gd name="T41" fmla="*/ 187 h 204"/>
                  <a:gd name="T42" fmla="*/ 175 w 206"/>
                  <a:gd name="T43" fmla="*/ 175 h 204"/>
                  <a:gd name="T44" fmla="*/ 188 w 206"/>
                  <a:gd name="T45" fmla="*/ 160 h 204"/>
                  <a:gd name="T46" fmla="*/ 197 w 206"/>
                  <a:gd name="T47" fmla="*/ 143 h 204"/>
                  <a:gd name="T48" fmla="*/ 204 w 206"/>
                  <a:gd name="T49" fmla="*/ 124 h 204"/>
                  <a:gd name="T50" fmla="*/ 206 w 206"/>
                  <a:gd name="T51" fmla="*/ 103 h 204"/>
                  <a:gd name="T52" fmla="*/ 205 w 206"/>
                  <a:gd name="T53" fmla="*/ 92 h 204"/>
                  <a:gd name="T54" fmla="*/ 202 w 206"/>
                  <a:gd name="T55" fmla="*/ 72 h 204"/>
                  <a:gd name="T56" fmla="*/ 194 w 206"/>
                  <a:gd name="T57" fmla="*/ 54 h 204"/>
                  <a:gd name="T58" fmla="*/ 183 w 206"/>
                  <a:gd name="T59" fmla="*/ 37 h 204"/>
                  <a:gd name="T60" fmla="*/ 169 w 206"/>
                  <a:gd name="T61" fmla="*/ 23 h 204"/>
                  <a:gd name="T62" fmla="*/ 153 w 206"/>
                  <a:gd name="T63" fmla="*/ 13 h 204"/>
                  <a:gd name="T64" fmla="*/ 135 w 206"/>
                  <a:gd name="T65" fmla="*/ 4 h 204"/>
                  <a:gd name="T66" fmla="*/ 115 w 206"/>
                  <a:gd name="T67" fmla="*/ 0 h 204"/>
                  <a:gd name="T68" fmla="*/ 104 w 206"/>
                  <a:gd name="T69" fmla="*/ 0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06" h="204">
                    <a:moveTo>
                      <a:pt x="104" y="0"/>
                    </a:moveTo>
                    <a:lnTo>
                      <a:pt x="104" y="0"/>
                    </a:lnTo>
                    <a:lnTo>
                      <a:pt x="94" y="0"/>
                    </a:lnTo>
                    <a:lnTo>
                      <a:pt x="83" y="2"/>
                    </a:lnTo>
                    <a:lnTo>
                      <a:pt x="74" y="4"/>
                    </a:lnTo>
                    <a:lnTo>
                      <a:pt x="64" y="7"/>
                    </a:lnTo>
                    <a:lnTo>
                      <a:pt x="55" y="12"/>
                    </a:lnTo>
                    <a:lnTo>
                      <a:pt x="47" y="17"/>
                    </a:lnTo>
                    <a:lnTo>
                      <a:pt x="39" y="22"/>
                    </a:lnTo>
                    <a:lnTo>
                      <a:pt x="32" y="29"/>
                    </a:lnTo>
                    <a:lnTo>
                      <a:pt x="25" y="36"/>
                    </a:lnTo>
                    <a:lnTo>
                      <a:pt x="19" y="44"/>
                    </a:lnTo>
                    <a:lnTo>
                      <a:pt x="13" y="53"/>
                    </a:lnTo>
                    <a:lnTo>
                      <a:pt x="9" y="61"/>
                    </a:lnTo>
                    <a:lnTo>
                      <a:pt x="6" y="71"/>
                    </a:lnTo>
                    <a:lnTo>
                      <a:pt x="4" y="81"/>
                    </a:lnTo>
                    <a:lnTo>
                      <a:pt x="1" y="91"/>
                    </a:lnTo>
                    <a:lnTo>
                      <a:pt x="0" y="101"/>
                    </a:lnTo>
                    <a:lnTo>
                      <a:pt x="0" y="101"/>
                    </a:lnTo>
                    <a:lnTo>
                      <a:pt x="1" y="112"/>
                    </a:lnTo>
                    <a:lnTo>
                      <a:pt x="3" y="121"/>
                    </a:lnTo>
                    <a:lnTo>
                      <a:pt x="6" y="132"/>
                    </a:lnTo>
                    <a:lnTo>
                      <a:pt x="9" y="141"/>
                    </a:lnTo>
                    <a:lnTo>
                      <a:pt x="13" y="151"/>
                    </a:lnTo>
                    <a:lnTo>
                      <a:pt x="18" y="159"/>
                    </a:lnTo>
                    <a:lnTo>
                      <a:pt x="24" y="167"/>
                    </a:lnTo>
                    <a:lnTo>
                      <a:pt x="31" y="174"/>
                    </a:lnTo>
                    <a:lnTo>
                      <a:pt x="38" y="181"/>
                    </a:lnTo>
                    <a:lnTo>
                      <a:pt x="46" y="187"/>
                    </a:lnTo>
                    <a:lnTo>
                      <a:pt x="54" y="191"/>
                    </a:lnTo>
                    <a:lnTo>
                      <a:pt x="63" y="196"/>
                    </a:lnTo>
                    <a:lnTo>
                      <a:pt x="73" y="200"/>
                    </a:lnTo>
                    <a:lnTo>
                      <a:pt x="82" y="202"/>
                    </a:lnTo>
                    <a:lnTo>
                      <a:pt x="92" y="204"/>
                    </a:lnTo>
                    <a:lnTo>
                      <a:pt x="103" y="204"/>
                    </a:lnTo>
                    <a:lnTo>
                      <a:pt x="103" y="204"/>
                    </a:lnTo>
                    <a:lnTo>
                      <a:pt x="113" y="204"/>
                    </a:lnTo>
                    <a:lnTo>
                      <a:pt x="123" y="202"/>
                    </a:lnTo>
                    <a:lnTo>
                      <a:pt x="133" y="200"/>
                    </a:lnTo>
                    <a:lnTo>
                      <a:pt x="143" y="197"/>
                    </a:lnTo>
                    <a:lnTo>
                      <a:pt x="151" y="193"/>
                    </a:lnTo>
                    <a:lnTo>
                      <a:pt x="160" y="187"/>
                    </a:lnTo>
                    <a:lnTo>
                      <a:pt x="168" y="182"/>
                    </a:lnTo>
                    <a:lnTo>
                      <a:pt x="175" y="175"/>
                    </a:lnTo>
                    <a:lnTo>
                      <a:pt x="182" y="168"/>
                    </a:lnTo>
                    <a:lnTo>
                      <a:pt x="188" y="160"/>
                    </a:lnTo>
                    <a:lnTo>
                      <a:pt x="193" y="152"/>
                    </a:lnTo>
                    <a:lnTo>
                      <a:pt x="197" y="143"/>
                    </a:lnTo>
                    <a:lnTo>
                      <a:pt x="201" y="133"/>
                    </a:lnTo>
                    <a:lnTo>
                      <a:pt x="204" y="124"/>
                    </a:lnTo>
                    <a:lnTo>
                      <a:pt x="205" y="114"/>
                    </a:lnTo>
                    <a:lnTo>
                      <a:pt x="206" y="103"/>
                    </a:lnTo>
                    <a:lnTo>
                      <a:pt x="206" y="103"/>
                    </a:lnTo>
                    <a:lnTo>
                      <a:pt x="205" y="92"/>
                    </a:lnTo>
                    <a:lnTo>
                      <a:pt x="204" y="83"/>
                    </a:lnTo>
                    <a:lnTo>
                      <a:pt x="202" y="72"/>
                    </a:lnTo>
                    <a:lnTo>
                      <a:pt x="199" y="63"/>
                    </a:lnTo>
                    <a:lnTo>
                      <a:pt x="194" y="54"/>
                    </a:lnTo>
                    <a:lnTo>
                      <a:pt x="189" y="45"/>
                    </a:lnTo>
                    <a:lnTo>
                      <a:pt x="183" y="37"/>
                    </a:lnTo>
                    <a:lnTo>
                      <a:pt x="177" y="30"/>
                    </a:lnTo>
                    <a:lnTo>
                      <a:pt x="169" y="23"/>
                    </a:lnTo>
                    <a:lnTo>
                      <a:pt x="162" y="18"/>
                    </a:lnTo>
                    <a:lnTo>
                      <a:pt x="153" y="13"/>
                    </a:lnTo>
                    <a:lnTo>
                      <a:pt x="144" y="8"/>
                    </a:lnTo>
                    <a:lnTo>
                      <a:pt x="135" y="4"/>
                    </a:lnTo>
                    <a:lnTo>
                      <a:pt x="125" y="2"/>
                    </a:lnTo>
                    <a:lnTo>
                      <a:pt x="115" y="0"/>
                    </a:lnTo>
                    <a:lnTo>
                      <a:pt x="104" y="0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2" name="그룹 1"/>
            <p:cNvGrpSpPr/>
            <p:nvPr/>
          </p:nvGrpSpPr>
          <p:grpSpPr>
            <a:xfrm rot="20857406">
              <a:off x="1095566" y="332656"/>
              <a:ext cx="712422" cy="585650"/>
              <a:chOff x="1095566" y="497639"/>
              <a:chExt cx="712422" cy="585650"/>
            </a:xfrm>
          </p:grpSpPr>
          <p:sp>
            <p:nvSpPr>
              <p:cNvPr id="33" name="Freeform 48"/>
              <p:cNvSpPr>
                <a:spLocks/>
              </p:cNvSpPr>
              <p:nvPr/>
            </p:nvSpPr>
            <p:spPr bwMode="auto">
              <a:xfrm>
                <a:off x="1095566" y="497639"/>
                <a:ext cx="712422" cy="585650"/>
              </a:xfrm>
              <a:custGeom>
                <a:avLst/>
                <a:gdLst>
                  <a:gd name="T0" fmla="*/ 1281 w 2292"/>
                  <a:gd name="T1" fmla="*/ 1 h 1927"/>
                  <a:gd name="T2" fmla="*/ 1143 w 2292"/>
                  <a:gd name="T3" fmla="*/ 18 h 1927"/>
                  <a:gd name="T4" fmla="*/ 1012 w 2292"/>
                  <a:gd name="T5" fmla="*/ 53 h 1927"/>
                  <a:gd name="T6" fmla="*/ 888 w 2292"/>
                  <a:gd name="T7" fmla="*/ 106 h 1927"/>
                  <a:gd name="T8" fmla="*/ 775 w 2292"/>
                  <a:gd name="T9" fmla="*/ 175 h 1927"/>
                  <a:gd name="T10" fmla="*/ 671 w 2292"/>
                  <a:gd name="T11" fmla="*/ 259 h 1927"/>
                  <a:gd name="T12" fmla="*/ 581 w 2292"/>
                  <a:gd name="T13" fmla="*/ 356 h 1927"/>
                  <a:gd name="T14" fmla="*/ 504 w 2292"/>
                  <a:gd name="T15" fmla="*/ 464 h 1927"/>
                  <a:gd name="T16" fmla="*/ 443 w 2292"/>
                  <a:gd name="T17" fmla="*/ 583 h 1927"/>
                  <a:gd name="T18" fmla="*/ 399 w 2292"/>
                  <a:gd name="T19" fmla="*/ 710 h 1927"/>
                  <a:gd name="T20" fmla="*/ 372 w 2292"/>
                  <a:gd name="T21" fmla="*/ 846 h 1927"/>
                  <a:gd name="T22" fmla="*/ 368 w 2292"/>
                  <a:gd name="T23" fmla="*/ 1036 h 1927"/>
                  <a:gd name="T24" fmla="*/ 379 w 2292"/>
                  <a:gd name="T25" fmla="*/ 1128 h 1927"/>
                  <a:gd name="T26" fmla="*/ 412 w 2292"/>
                  <a:gd name="T27" fmla="*/ 1261 h 1927"/>
                  <a:gd name="T28" fmla="*/ 462 w 2292"/>
                  <a:gd name="T29" fmla="*/ 1386 h 1927"/>
                  <a:gd name="T30" fmla="*/ 528 w 2292"/>
                  <a:gd name="T31" fmla="*/ 1501 h 1927"/>
                  <a:gd name="T32" fmla="*/ 610 w 2292"/>
                  <a:gd name="T33" fmla="*/ 1605 h 1927"/>
                  <a:gd name="T34" fmla="*/ 705 w 2292"/>
                  <a:gd name="T35" fmla="*/ 1698 h 1927"/>
                  <a:gd name="T36" fmla="*/ 811 w 2292"/>
                  <a:gd name="T37" fmla="*/ 1778 h 1927"/>
                  <a:gd name="T38" fmla="*/ 929 w 2292"/>
                  <a:gd name="T39" fmla="*/ 1841 h 1927"/>
                  <a:gd name="T40" fmla="*/ 1055 w 2292"/>
                  <a:gd name="T41" fmla="*/ 1889 h 1927"/>
                  <a:gd name="T42" fmla="*/ 1188 w 2292"/>
                  <a:gd name="T43" fmla="*/ 1918 h 1927"/>
                  <a:gd name="T44" fmla="*/ 1328 w 2292"/>
                  <a:gd name="T45" fmla="*/ 1927 h 1927"/>
                  <a:gd name="T46" fmla="*/ 1427 w 2292"/>
                  <a:gd name="T47" fmla="*/ 1923 h 1927"/>
                  <a:gd name="T48" fmla="*/ 1570 w 2292"/>
                  <a:gd name="T49" fmla="*/ 1897 h 1927"/>
                  <a:gd name="T50" fmla="*/ 1704 w 2292"/>
                  <a:gd name="T51" fmla="*/ 1852 h 1927"/>
                  <a:gd name="T52" fmla="*/ 1828 w 2292"/>
                  <a:gd name="T53" fmla="*/ 1788 h 1927"/>
                  <a:gd name="T54" fmla="*/ 1942 w 2292"/>
                  <a:gd name="T55" fmla="*/ 1708 h 1927"/>
                  <a:gd name="T56" fmla="*/ 2042 w 2292"/>
                  <a:gd name="T57" fmla="*/ 1612 h 1927"/>
                  <a:gd name="T58" fmla="*/ 2128 w 2292"/>
                  <a:gd name="T59" fmla="*/ 1503 h 1927"/>
                  <a:gd name="T60" fmla="*/ 2198 w 2292"/>
                  <a:gd name="T61" fmla="*/ 1382 h 1927"/>
                  <a:gd name="T62" fmla="*/ 2249 w 2292"/>
                  <a:gd name="T63" fmla="*/ 1251 h 1927"/>
                  <a:gd name="T64" fmla="*/ 2282 w 2292"/>
                  <a:gd name="T65" fmla="*/ 1111 h 1927"/>
                  <a:gd name="T66" fmla="*/ 2292 w 2292"/>
                  <a:gd name="T67" fmla="*/ 964 h 1927"/>
                  <a:gd name="T68" fmla="*/ 2288 w 2292"/>
                  <a:gd name="T69" fmla="*/ 865 h 1927"/>
                  <a:gd name="T70" fmla="*/ 2262 w 2292"/>
                  <a:gd name="T71" fmla="*/ 723 h 1927"/>
                  <a:gd name="T72" fmla="*/ 2217 w 2292"/>
                  <a:gd name="T73" fmla="*/ 588 h 1927"/>
                  <a:gd name="T74" fmla="*/ 2153 w 2292"/>
                  <a:gd name="T75" fmla="*/ 464 h 1927"/>
                  <a:gd name="T76" fmla="*/ 2073 w 2292"/>
                  <a:gd name="T77" fmla="*/ 350 h 1927"/>
                  <a:gd name="T78" fmla="*/ 1977 w 2292"/>
                  <a:gd name="T79" fmla="*/ 250 h 1927"/>
                  <a:gd name="T80" fmla="*/ 1868 w 2292"/>
                  <a:gd name="T81" fmla="*/ 164 h 1927"/>
                  <a:gd name="T82" fmla="*/ 1746 w 2292"/>
                  <a:gd name="T83" fmla="*/ 95 h 1927"/>
                  <a:gd name="T84" fmla="*/ 1615 w 2292"/>
                  <a:gd name="T85" fmla="*/ 43 h 1927"/>
                  <a:gd name="T86" fmla="*/ 1476 w 2292"/>
                  <a:gd name="T87" fmla="*/ 11 h 1927"/>
                  <a:gd name="T88" fmla="*/ 1328 w 2292"/>
                  <a:gd name="T89" fmla="*/ 0 h 19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292" h="1927">
                    <a:moveTo>
                      <a:pt x="1328" y="0"/>
                    </a:moveTo>
                    <a:lnTo>
                      <a:pt x="1328" y="0"/>
                    </a:lnTo>
                    <a:lnTo>
                      <a:pt x="1281" y="1"/>
                    </a:lnTo>
                    <a:lnTo>
                      <a:pt x="1235" y="5"/>
                    </a:lnTo>
                    <a:lnTo>
                      <a:pt x="1188" y="10"/>
                    </a:lnTo>
                    <a:lnTo>
                      <a:pt x="1143" y="18"/>
                    </a:lnTo>
                    <a:lnTo>
                      <a:pt x="1099" y="27"/>
                    </a:lnTo>
                    <a:lnTo>
                      <a:pt x="1055" y="39"/>
                    </a:lnTo>
                    <a:lnTo>
                      <a:pt x="1012" y="53"/>
                    </a:lnTo>
                    <a:lnTo>
                      <a:pt x="970" y="69"/>
                    </a:lnTo>
                    <a:lnTo>
                      <a:pt x="929" y="87"/>
                    </a:lnTo>
                    <a:lnTo>
                      <a:pt x="888" y="106"/>
                    </a:lnTo>
                    <a:lnTo>
                      <a:pt x="849" y="127"/>
                    </a:lnTo>
                    <a:lnTo>
                      <a:pt x="811" y="151"/>
                    </a:lnTo>
                    <a:lnTo>
                      <a:pt x="775" y="175"/>
                    </a:lnTo>
                    <a:lnTo>
                      <a:pt x="739" y="202"/>
                    </a:lnTo>
                    <a:lnTo>
                      <a:pt x="705" y="230"/>
                    </a:lnTo>
                    <a:lnTo>
                      <a:pt x="671" y="259"/>
                    </a:lnTo>
                    <a:lnTo>
                      <a:pt x="640" y="290"/>
                    </a:lnTo>
                    <a:lnTo>
                      <a:pt x="610" y="322"/>
                    </a:lnTo>
                    <a:lnTo>
                      <a:pt x="581" y="356"/>
                    </a:lnTo>
                    <a:lnTo>
                      <a:pt x="554" y="390"/>
                    </a:lnTo>
                    <a:lnTo>
                      <a:pt x="528" y="427"/>
                    </a:lnTo>
                    <a:lnTo>
                      <a:pt x="504" y="464"/>
                    </a:lnTo>
                    <a:lnTo>
                      <a:pt x="483" y="502"/>
                    </a:lnTo>
                    <a:lnTo>
                      <a:pt x="462" y="542"/>
                    </a:lnTo>
                    <a:lnTo>
                      <a:pt x="443" y="583"/>
                    </a:lnTo>
                    <a:lnTo>
                      <a:pt x="427" y="624"/>
                    </a:lnTo>
                    <a:lnTo>
                      <a:pt x="412" y="667"/>
                    </a:lnTo>
                    <a:lnTo>
                      <a:pt x="399" y="710"/>
                    </a:lnTo>
                    <a:lnTo>
                      <a:pt x="388" y="754"/>
                    </a:lnTo>
                    <a:lnTo>
                      <a:pt x="379" y="800"/>
                    </a:lnTo>
                    <a:lnTo>
                      <a:pt x="372" y="846"/>
                    </a:lnTo>
                    <a:lnTo>
                      <a:pt x="368" y="892"/>
                    </a:lnTo>
                    <a:lnTo>
                      <a:pt x="0" y="964"/>
                    </a:lnTo>
                    <a:lnTo>
                      <a:pt x="368" y="1036"/>
                    </a:lnTo>
                    <a:lnTo>
                      <a:pt x="368" y="1036"/>
                    </a:lnTo>
                    <a:lnTo>
                      <a:pt x="372" y="1082"/>
                    </a:lnTo>
                    <a:lnTo>
                      <a:pt x="379" y="1128"/>
                    </a:lnTo>
                    <a:lnTo>
                      <a:pt x="388" y="1173"/>
                    </a:lnTo>
                    <a:lnTo>
                      <a:pt x="399" y="1218"/>
                    </a:lnTo>
                    <a:lnTo>
                      <a:pt x="412" y="1261"/>
                    </a:lnTo>
                    <a:lnTo>
                      <a:pt x="427" y="1304"/>
                    </a:lnTo>
                    <a:lnTo>
                      <a:pt x="443" y="1345"/>
                    </a:lnTo>
                    <a:lnTo>
                      <a:pt x="462" y="1386"/>
                    </a:lnTo>
                    <a:lnTo>
                      <a:pt x="483" y="1425"/>
                    </a:lnTo>
                    <a:lnTo>
                      <a:pt x="504" y="1464"/>
                    </a:lnTo>
                    <a:lnTo>
                      <a:pt x="528" y="1501"/>
                    </a:lnTo>
                    <a:lnTo>
                      <a:pt x="554" y="1537"/>
                    </a:lnTo>
                    <a:lnTo>
                      <a:pt x="581" y="1572"/>
                    </a:lnTo>
                    <a:lnTo>
                      <a:pt x="610" y="1605"/>
                    </a:lnTo>
                    <a:lnTo>
                      <a:pt x="640" y="1638"/>
                    </a:lnTo>
                    <a:lnTo>
                      <a:pt x="671" y="1669"/>
                    </a:lnTo>
                    <a:lnTo>
                      <a:pt x="705" y="1698"/>
                    </a:lnTo>
                    <a:lnTo>
                      <a:pt x="739" y="1726"/>
                    </a:lnTo>
                    <a:lnTo>
                      <a:pt x="775" y="1753"/>
                    </a:lnTo>
                    <a:lnTo>
                      <a:pt x="811" y="1778"/>
                    </a:lnTo>
                    <a:lnTo>
                      <a:pt x="849" y="1800"/>
                    </a:lnTo>
                    <a:lnTo>
                      <a:pt x="888" y="1822"/>
                    </a:lnTo>
                    <a:lnTo>
                      <a:pt x="929" y="1841"/>
                    </a:lnTo>
                    <a:lnTo>
                      <a:pt x="970" y="1858"/>
                    </a:lnTo>
                    <a:lnTo>
                      <a:pt x="1012" y="1875"/>
                    </a:lnTo>
                    <a:lnTo>
                      <a:pt x="1055" y="1889"/>
                    </a:lnTo>
                    <a:lnTo>
                      <a:pt x="1099" y="1900"/>
                    </a:lnTo>
                    <a:lnTo>
                      <a:pt x="1143" y="1910"/>
                    </a:lnTo>
                    <a:lnTo>
                      <a:pt x="1188" y="1918"/>
                    </a:lnTo>
                    <a:lnTo>
                      <a:pt x="1235" y="1923"/>
                    </a:lnTo>
                    <a:lnTo>
                      <a:pt x="1281" y="1926"/>
                    </a:lnTo>
                    <a:lnTo>
                      <a:pt x="1328" y="1927"/>
                    </a:lnTo>
                    <a:lnTo>
                      <a:pt x="1328" y="1927"/>
                    </a:lnTo>
                    <a:lnTo>
                      <a:pt x="1378" y="1926"/>
                    </a:lnTo>
                    <a:lnTo>
                      <a:pt x="1427" y="1923"/>
                    </a:lnTo>
                    <a:lnTo>
                      <a:pt x="1476" y="1917"/>
                    </a:lnTo>
                    <a:lnTo>
                      <a:pt x="1523" y="1908"/>
                    </a:lnTo>
                    <a:lnTo>
                      <a:pt x="1570" y="1897"/>
                    </a:lnTo>
                    <a:lnTo>
                      <a:pt x="1615" y="1884"/>
                    </a:lnTo>
                    <a:lnTo>
                      <a:pt x="1660" y="1869"/>
                    </a:lnTo>
                    <a:lnTo>
                      <a:pt x="1704" y="1852"/>
                    </a:lnTo>
                    <a:lnTo>
                      <a:pt x="1746" y="1833"/>
                    </a:lnTo>
                    <a:lnTo>
                      <a:pt x="1788" y="1811"/>
                    </a:lnTo>
                    <a:lnTo>
                      <a:pt x="1828" y="1788"/>
                    </a:lnTo>
                    <a:lnTo>
                      <a:pt x="1868" y="1764"/>
                    </a:lnTo>
                    <a:lnTo>
                      <a:pt x="1906" y="1737"/>
                    </a:lnTo>
                    <a:lnTo>
                      <a:pt x="1942" y="1708"/>
                    </a:lnTo>
                    <a:lnTo>
                      <a:pt x="1977" y="1677"/>
                    </a:lnTo>
                    <a:lnTo>
                      <a:pt x="2010" y="1645"/>
                    </a:lnTo>
                    <a:lnTo>
                      <a:pt x="2042" y="1612"/>
                    </a:lnTo>
                    <a:lnTo>
                      <a:pt x="2073" y="1577"/>
                    </a:lnTo>
                    <a:lnTo>
                      <a:pt x="2101" y="1541"/>
                    </a:lnTo>
                    <a:lnTo>
                      <a:pt x="2128" y="1503"/>
                    </a:lnTo>
                    <a:lnTo>
                      <a:pt x="2153" y="1464"/>
                    </a:lnTo>
                    <a:lnTo>
                      <a:pt x="2176" y="1423"/>
                    </a:lnTo>
                    <a:lnTo>
                      <a:pt x="2198" y="1382"/>
                    </a:lnTo>
                    <a:lnTo>
                      <a:pt x="2217" y="1339"/>
                    </a:lnTo>
                    <a:lnTo>
                      <a:pt x="2234" y="1295"/>
                    </a:lnTo>
                    <a:lnTo>
                      <a:pt x="2249" y="1251"/>
                    </a:lnTo>
                    <a:lnTo>
                      <a:pt x="2262" y="1205"/>
                    </a:lnTo>
                    <a:lnTo>
                      <a:pt x="2273" y="1158"/>
                    </a:lnTo>
                    <a:lnTo>
                      <a:pt x="2282" y="1111"/>
                    </a:lnTo>
                    <a:lnTo>
                      <a:pt x="2288" y="1062"/>
                    </a:lnTo>
                    <a:lnTo>
                      <a:pt x="2291" y="1014"/>
                    </a:lnTo>
                    <a:lnTo>
                      <a:pt x="2292" y="964"/>
                    </a:lnTo>
                    <a:lnTo>
                      <a:pt x="2292" y="964"/>
                    </a:lnTo>
                    <a:lnTo>
                      <a:pt x="2291" y="914"/>
                    </a:lnTo>
                    <a:lnTo>
                      <a:pt x="2288" y="865"/>
                    </a:lnTo>
                    <a:lnTo>
                      <a:pt x="2282" y="817"/>
                    </a:lnTo>
                    <a:lnTo>
                      <a:pt x="2273" y="769"/>
                    </a:lnTo>
                    <a:lnTo>
                      <a:pt x="2262" y="723"/>
                    </a:lnTo>
                    <a:lnTo>
                      <a:pt x="2249" y="677"/>
                    </a:lnTo>
                    <a:lnTo>
                      <a:pt x="2234" y="633"/>
                    </a:lnTo>
                    <a:lnTo>
                      <a:pt x="2217" y="588"/>
                    </a:lnTo>
                    <a:lnTo>
                      <a:pt x="2198" y="546"/>
                    </a:lnTo>
                    <a:lnTo>
                      <a:pt x="2176" y="504"/>
                    </a:lnTo>
                    <a:lnTo>
                      <a:pt x="2153" y="464"/>
                    </a:lnTo>
                    <a:lnTo>
                      <a:pt x="2128" y="425"/>
                    </a:lnTo>
                    <a:lnTo>
                      <a:pt x="2101" y="387"/>
                    </a:lnTo>
                    <a:lnTo>
                      <a:pt x="2073" y="350"/>
                    </a:lnTo>
                    <a:lnTo>
                      <a:pt x="2042" y="316"/>
                    </a:lnTo>
                    <a:lnTo>
                      <a:pt x="2010" y="283"/>
                    </a:lnTo>
                    <a:lnTo>
                      <a:pt x="1977" y="250"/>
                    </a:lnTo>
                    <a:lnTo>
                      <a:pt x="1942" y="220"/>
                    </a:lnTo>
                    <a:lnTo>
                      <a:pt x="1906" y="191"/>
                    </a:lnTo>
                    <a:lnTo>
                      <a:pt x="1868" y="164"/>
                    </a:lnTo>
                    <a:lnTo>
                      <a:pt x="1828" y="139"/>
                    </a:lnTo>
                    <a:lnTo>
                      <a:pt x="1788" y="117"/>
                    </a:lnTo>
                    <a:lnTo>
                      <a:pt x="1746" y="95"/>
                    </a:lnTo>
                    <a:lnTo>
                      <a:pt x="1704" y="76"/>
                    </a:lnTo>
                    <a:lnTo>
                      <a:pt x="1660" y="59"/>
                    </a:lnTo>
                    <a:lnTo>
                      <a:pt x="1615" y="43"/>
                    </a:lnTo>
                    <a:lnTo>
                      <a:pt x="1570" y="31"/>
                    </a:lnTo>
                    <a:lnTo>
                      <a:pt x="1523" y="20"/>
                    </a:lnTo>
                    <a:lnTo>
                      <a:pt x="1476" y="11"/>
                    </a:lnTo>
                    <a:lnTo>
                      <a:pt x="1427" y="5"/>
                    </a:lnTo>
                    <a:lnTo>
                      <a:pt x="1378" y="1"/>
                    </a:lnTo>
                    <a:lnTo>
                      <a:pt x="1328" y="0"/>
                    </a:lnTo>
                    <a:lnTo>
                      <a:pt x="1328" y="0"/>
                    </a:lnTo>
                    <a:close/>
                  </a:path>
                </a:pathLst>
              </a:custGeom>
              <a:solidFill>
                <a:srgbClr val="EB5A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4" name="직사각형 43"/>
              <p:cNvSpPr/>
              <p:nvPr/>
            </p:nvSpPr>
            <p:spPr>
              <a:xfrm rot="742594">
                <a:off x="1321647" y="535147"/>
                <a:ext cx="36004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2400" dirty="0">
                    <a:solidFill>
                      <a:schemeClr val="bg1"/>
                    </a:solidFill>
                    <a:latin typeface="나눔고딕 Bold" pitchFamily="50" charset="-127"/>
                    <a:ea typeface="나눔고딕 Bold" pitchFamily="50" charset="-127"/>
                  </a:rPr>
                  <a:t>4</a:t>
                </a:r>
                <a:endParaRPr lang="ko-KR" altLang="en-US" sz="2400" dirty="0">
                  <a:solidFill>
                    <a:schemeClr val="bg1"/>
                  </a:solidFill>
                  <a:latin typeface="나눔고딕 Bold" pitchFamily="50" charset="-127"/>
                  <a:ea typeface="나눔고딕 Bold" pitchFamily="50" charset="-127"/>
                </a:endParaRPr>
              </a:p>
            </p:txBody>
          </p:sp>
        </p:grpSp>
      </p:grpSp>
      <p:sp>
        <p:nvSpPr>
          <p:cNvPr id="23" name="직사각형 22"/>
          <p:cNvSpPr/>
          <p:nvPr/>
        </p:nvSpPr>
        <p:spPr>
          <a:xfrm>
            <a:off x="5513954" y="476746"/>
            <a:ext cx="362741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시스템 구성도</a:t>
            </a: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74942"/>
            <a:ext cx="9144000" cy="83490"/>
          </a:xfrm>
          <a:prstGeom prst="rect">
            <a:avLst/>
          </a:prstGeom>
          <a:blipFill>
            <a:blip r:embed="rId4">
              <a:alphaModFix amt="10000"/>
            </a:blip>
            <a:stretch>
              <a:fillRect r="1000"/>
            </a:stretch>
          </a:blipFill>
        </p:spPr>
      </p:pic>
      <p:graphicFrame>
        <p:nvGraphicFramePr>
          <p:cNvPr id="7" name="다이어그램 6"/>
          <p:cNvGraphicFramePr/>
          <p:nvPr>
            <p:extLst>
              <p:ext uri="{D42A27DB-BD31-4B8C-83A1-F6EECF244321}">
                <p14:modId xmlns:p14="http://schemas.microsoft.com/office/powerpoint/2010/main" val="1877236750"/>
              </p:ext>
            </p:extLst>
          </p:nvPr>
        </p:nvGraphicFramePr>
        <p:xfrm>
          <a:off x="179511" y="1459225"/>
          <a:ext cx="8712969" cy="52565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3944710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755576" y="177180"/>
            <a:ext cx="1728192" cy="1010336"/>
            <a:chOff x="251520" y="258424"/>
            <a:chExt cx="1584176" cy="1010336"/>
          </a:xfrm>
        </p:grpSpPr>
        <p:grpSp>
          <p:nvGrpSpPr>
            <p:cNvPr id="19" name="그룹 18"/>
            <p:cNvGrpSpPr/>
            <p:nvPr/>
          </p:nvGrpSpPr>
          <p:grpSpPr>
            <a:xfrm>
              <a:off x="251520" y="258424"/>
              <a:ext cx="1584176" cy="1010336"/>
              <a:chOff x="5716588" y="4849813"/>
              <a:chExt cx="2047875" cy="1304925"/>
            </a:xfrm>
          </p:grpSpPr>
          <p:grpSp>
            <p:nvGrpSpPr>
              <p:cNvPr id="21" name="그룹 20"/>
              <p:cNvGrpSpPr/>
              <p:nvPr/>
            </p:nvGrpSpPr>
            <p:grpSpPr>
              <a:xfrm>
                <a:off x="6908800" y="5722938"/>
                <a:ext cx="855663" cy="431800"/>
                <a:chOff x="6908800" y="5722938"/>
                <a:chExt cx="855663" cy="431800"/>
              </a:xfrm>
            </p:grpSpPr>
            <p:sp>
              <p:nvSpPr>
                <p:cNvPr id="23" name="Freeform 39"/>
                <p:cNvSpPr>
                  <a:spLocks/>
                </p:cNvSpPr>
                <p:nvPr userDrawn="1"/>
              </p:nvSpPr>
              <p:spPr bwMode="auto">
                <a:xfrm>
                  <a:off x="6908800" y="5722938"/>
                  <a:ext cx="855663" cy="341313"/>
                </a:xfrm>
                <a:custGeom>
                  <a:avLst/>
                  <a:gdLst>
                    <a:gd name="T0" fmla="*/ 788 w 1617"/>
                    <a:gd name="T1" fmla="*/ 1 h 646"/>
                    <a:gd name="T2" fmla="*/ 819 w 1617"/>
                    <a:gd name="T3" fmla="*/ 1 h 646"/>
                    <a:gd name="T4" fmla="*/ 869 w 1617"/>
                    <a:gd name="T5" fmla="*/ 6 h 646"/>
                    <a:gd name="T6" fmla="*/ 937 w 1617"/>
                    <a:gd name="T7" fmla="*/ 20 h 646"/>
                    <a:gd name="T8" fmla="*/ 975 w 1617"/>
                    <a:gd name="T9" fmla="*/ 32 h 646"/>
                    <a:gd name="T10" fmla="*/ 1017 w 1617"/>
                    <a:gd name="T11" fmla="*/ 48 h 646"/>
                    <a:gd name="T12" fmla="*/ 1060 w 1617"/>
                    <a:gd name="T13" fmla="*/ 68 h 646"/>
                    <a:gd name="T14" fmla="*/ 1104 w 1617"/>
                    <a:gd name="T15" fmla="*/ 93 h 646"/>
                    <a:gd name="T16" fmla="*/ 1149 w 1617"/>
                    <a:gd name="T17" fmla="*/ 124 h 646"/>
                    <a:gd name="T18" fmla="*/ 1193 w 1617"/>
                    <a:gd name="T19" fmla="*/ 162 h 646"/>
                    <a:gd name="T20" fmla="*/ 1236 w 1617"/>
                    <a:gd name="T21" fmla="*/ 207 h 646"/>
                    <a:gd name="T22" fmla="*/ 1278 w 1617"/>
                    <a:gd name="T23" fmla="*/ 259 h 646"/>
                    <a:gd name="T24" fmla="*/ 1318 w 1617"/>
                    <a:gd name="T25" fmla="*/ 319 h 646"/>
                    <a:gd name="T26" fmla="*/ 1470 w 1617"/>
                    <a:gd name="T27" fmla="*/ 344 h 646"/>
                    <a:gd name="T28" fmla="*/ 1493 w 1617"/>
                    <a:gd name="T29" fmla="*/ 348 h 646"/>
                    <a:gd name="T30" fmla="*/ 1517 w 1617"/>
                    <a:gd name="T31" fmla="*/ 358 h 646"/>
                    <a:gd name="T32" fmla="*/ 1544 w 1617"/>
                    <a:gd name="T33" fmla="*/ 373 h 646"/>
                    <a:gd name="T34" fmla="*/ 1571 w 1617"/>
                    <a:gd name="T35" fmla="*/ 398 h 646"/>
                    <a:gd name="T36" fmla="*/ 1584 w 1617"/>
                    <a:gd name="T37" fmla="*/ 415 h 646"/>
                    <a:gd name="T38" fmla="*/ 1595 w 1617"/>
                    <a:gd name="T39" fmla="*/ 433 h 646"/>
                    <a:gd name="T40" fmla="*/ 1604 w 1617"/>
                    <a:gd name="T41" fmla="*/ 456 h 646"/>
                    <a:gd name="T42" fmla="*/ 1612 w 1617"/>
                    <a:gd name="T43" fmla="*/ 482 h 646"/>
                    <a:gd name="T44" fmla="*/ 1616 w 1617"/>
                    <a:gd name="T45" fmla="*/ 511 h 646"/>
                    <a:gd name="T46" fmla="*/ 1617 w 1617"/>
                    <a:gd name="T47" fmla="*/ 544 h 646"/>
                    <a:gd name="T48" fmla="*/ 1588 w 1617"/>
                    <a:gd name="T49" fmla="*/ 646 h 646"/>
                    <a:gd name="T50" fmla="*/ 0 w 1617"/>
                    <a:gd name="T51" fmla="*/ 582 h 646"/>
                    <a:gd name="T52" fmla="*/ 1 w 1617"/>
                    <a:gd name="T53" fmla="*/ 433 h 646"/>
                    <a:gd name="T54" fmla="*/ 3 w 1617"/>
                    <a:gd name="T55" fmla="*/ 415 h 646"/>
                    <a:gd name="T56" fmla="*/ 9 w 1617"/>
                    <a:gd name="T57" fmla="*/ 397 h 646"/>
                    <a:gd name="T58" fmla="*/ 22 w 1617"/>
                    <a:gd name="T59" fmla="*/ 373 h 646"/>
                    <a:gd name="T60" fmla="*/ 44 w 1617"/>
                    <a:gd name="T61" fmla="*/ 347 h 646"/>
                    <a:gd name="T62" fmla="*/ 78 w 1617"/>
                    <a:gd name="T63" fmla="*/ 321 h 646"/>
                    <a:gd name="T64" fmla="*/ 126 w 1617"/>
                    <a:gd name="T65" fmla="*/ 298 h 646"/>
                    <a:gd name="T66" fmla="*/ 190 w 1617"/>
                    <a:gd name="T67" fmla="*/ 278 h 646"/>
                    <a:gd name="T68" fmla="*/ 199 w 1617"/>
                    <a:gd name="T69" fmla="*/ 266 h 646"/>
                    <a:gd name="T70" fmla="*/ 224 w 1617"/>
                    <a:gd name="T71" fmla="*/ 235 h 646"/>
                    <a:gd name="T72" fmla="*/ 268 w 1617"/>
                    <a:gd name="T73" fmla="*/ 192 h 646"/>
                    <a:gd name="T74" fmla="*/ 313 w 1617"/>
                    <a:gd name="T75" fmla="*/ 154 h 646"/>
                    <a:gd name="T76" fmla="*/ 348 w 1617"/>
                    <a:gd name="T77" fmla="*/ 129 h 646"/>
                    <a:gd name="T78" fmla="*/ 391 w 1617"/>
                    <a:gd name="T79" fmla="*/ 103 h 646"/>
                    <a:gd name="T80" fmla="*/ 437 w 1617"/>
                    <a:gd name="T81" fmla="*/ 79 h 646"/>
                    <a:gd name="T82" fmla="*/ 487 w 1617"/>
                    <a:gd name="T83" fmla="*/ 56 h 646"/>
                    <a:gd name="T84" fmla="*/ 545 w 1617"/>
                    <a:gd name="T85" fmla="*/ 37 h 646"/>
                    <a:gd name="T86" fmla="*/ 607 w 1617"/>
                    <a:gd name="T87" fmla="*/ 21 h 646"/>
                    <a:gd name="T88" fmla="*/ 675 w 1617"/>
                    <a:gd name="T89" fmla="*/ 9 h 646"/>
                    <a:gd name="T90" fmla="*/ 749 w 1617"/>
                    <a:gd name="T91" fmla="*/ 3 h 646"/>
                    <a:gd name="T92" fmla="*/ 788 w 1617"/>
                    <a:gd name="T93" fmla="*/ 1 h 6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617" h="646">
                      <a:moveTo>
                        <a:pt x="788" y="1"/>
                      </a:moveTo>
                      <a:lnTo>
                        <a:pt x="788" y="1"/>
                      </a:lnTo>
                      <a:lnTo>
                        <a:pt x="802" y="0"/>
                      </a:lnTo>
                      <a:lnTo>
                        <a:pt x="819" y="1"/>
                      </a:lnTo>
                      <a:lnTo>
                        <a:pt x="842" y="3"/>
                      </a:lnTo>
                      <a:lnTo>
                        <a:pt x="869" y="6"/>
                      </a:lnTo>
                      <a:lnTo>
                        <a:pt x="901" y="11"/>
                      </a:lnTo>
                      <a:lnTo>
                        <a:pt x="937" y="20"/>
                      </a:lnTo>
                      <a:lnTo>
                        <a:pt x="956" y="25"/>
                      </a:lnTo>
                      <a:lnTo>
                        <a:pt x="975" y="32"/>
                      </a:lnTo>
                      <a:lnTo>
                        <a:pt x="996" y="39"/>
                      </a:lnTo>
                      <a:lnTo>
                        <a:pt x="1017" y="48"/>
                      </a:lnTo>
                      <a:lnTo>
                        <a:pt x="1038" y="57"/>
                      </a:lnTo>
                      <a:lnTo>
                        <a:pt x="1060" y="68"/>
                      </a:lnTo>
                      <a:lnTo>
                        <a:pt x="1082" y="80"/>
                      </a:lnTo>
                      <a:lnTo>
                        <a:pt x="1104" y="93"/>
                      </a:lnTo>
                      <a:lnTo>
                        <a:pt x="1126" y="108"/>
                      </a:lnTo>
                      <a:lnTo>
                        <a:pt x="1149" y="124"/>
                      </a:lnTo>
                      <a:lnTo>
                        <a:pt x="1170" y="143"/>
                      </a:lnTo>
                      <a:lnTo>
                        <a:pt x="1193" y="162"/>
                      </a:lnTo>
                      <a:lnTo>
                        <a:pt x="1214" y="183"/>
                      </a:lnTo>
                      <a:lnTo>
                        <a:pt x="1236" y="207"/>
                      </a:lnTo>
                      <a:lnTo>
                        <a:pt x="1258" y="232"/>
                      </a:lnTo>
                      <a:lnTo>
                        <a:pt x="1278" y="259"/>
                      </a:lnTo>
                      <a:lnTo>
                        <a:pt x="1299" y="288"/>
                      </a:lnTo>
                      <a:lnTo>
                        <a:pt x="1318" y="319"/>
                      </a:lnTo>
                      <a:lnTo>
                        <a:pt x="1470" y="344"/>
                      </a:lnTo>
                      <a:lnTo>
                        <a:pt x="1470" y="344"/>
                      </a:lnTo>
                      <a:lnTo>
                        <a:pt x="1476" y="344"/>
                      </a:lnTo>
                      <a:lnTo>
                        <a:pt x="1493" y="348"/>
                      </a:lnTo>
                      <a:lnTo>
                        <a:pt x="1504" y="353"/>
                      </a:lnTo>
                      <a:lnTo>
                        <a:pt x="1517" y="358"/>
                      </a:lnTo>
                      <a:lnTo>
                        <a:pt x="1530" y="364"/>
                      </a:lnTo>
                      <a:lnTo>
                        <a:pt x="1544" y="373"/>
                      </a:lnTo>
                      <a:lnTo>
                        <a:pt x="1558" y="385"/>
                      </a:lnTo>
                      <a:lnTo>
                        <a:pt x="1571" y="398"/>
                      </a:lnTo>
                      <a:lnTo>
                        <a:pt x="1577" y="406"/>
                      </a:lnTo>
                      <a:lnTo>
                        <a:pt x="1584" y="415"/>
                      </a:lnTo>
                      <a:lnTo>
                        <a:pt x="1589" y="424"/>
                      </a:lnTo>
                      <a:lnTo>
                        <a:pt x="1595" y="433"/>
                      </a:lnTo>
                      <a:lnTo>
                        <a:pt x="1600" y="444"/>
                      </a:lnTo>
                      <a:lnTo>
                        <a:pt x="1604" y="456"/>
                      </a:lnTo>
                      <a:lnTo>
                        <a:pt x="1609" y="469"/>
                      </a:lnTo>
                      <a:lnTo>
                        <a:pt x="1612" y="482"/>
                      </a:lnTo>
                      <a:lnTo>
                        <a:pt x="1614" y="496"/>
                      </a:lnTo>
                      <a:lnTo>
                        <a:pt x="1616" y="511"/>
                      </a:lnTo>
                      <a:lnTo>
                        <a:pt x="1617" y="527"/>
                      </a:lnTo>
                      <a:lnTo>
                        <a:pt x="1617" y="544"/>
                      </a:lnTo>
                      <a:lnTo>
                        <a:pt x="1617" y="590"/>
                      </a:lnTo>
                      <a:lnTo>
                        <a:pt x="1588" y="646"/>
                      </a:lnTo>
                      <a:lnTo>
                        <a:pt x="18" y="634"/>
                      </a:lnTo>
                      <a:lnTo>
                        <a:pt x="0" y="582"/>
                      </a:lnTo>
                      <a:lnTo>
                        <a:pt x="1" y="433"/>
                      </a:lnTo>
                      <a:lnTo>
                        <a:pt x="1" y="433"/>
                      </a:lnTo>
                      <a:lnTo>
                        <a:pt x="1" y="429"/>
                      </a:lnTo>
                      <a:lnTo>
                        <a:pt x="3" y="415"/>
                      </a:lnTo>
                      <a:lnTo>
                        <a:pt x="5" y="406"/>
                      </a:lnTo>
                      <a:lnTo>
                        <a:pt x="9" y="397"/>
                      </a:lnTo>
                      <a:lnTo>
                        <a:pt x="15" y="385"/>
                      </a:lnTo>
                      <a:lnTo>
                        <a:pt x="22" y="373"/>
                      </a:lnTo>
                      <a:lnTo>
                        <a:pt x="32" y="360"/>
                      </a:lnTo>
                      <a:lnTo>
                        <a:pt x="44" y="347"/>
                      </a:lnTo>
                      <a:lnTo>
                        <a:pt x="59" y="334"/>
                      </a:lnTo>
                      <a:lnTo>
                        <a:pt x="78" y="321"/>
                      </a:lnTo>
                      <a:lnTo>
                        <a:pt x="100" y="309"/>
                      </a:lnTo>
                      <a:lnTo>
                        <a:pt x="126" y="298"/>
                      </a:lnTo>
                      <a:lnTo>
                        <a:pt x="156" y="287"/>
                      </a:lnTo>
                      <a:lnTo>
                        <a:pt x="190" y="278"/>
                      </a:lnTo>
                      <a:lnTo>
                        <a:pt x="190" y="278"/>
                      </a:lnTo>
                      <a:lnTo>
                        <a:pt x="199" y="266"/>
                      </a:lnTo>
                      <a:lnTo>
                        <a:pt x="208" y="253"/>
                      </a:lnTo>
                      <a:lnTo>
                        <a:pt x="224" y="235"/>
                      </a:lnTo>
                      <a:lnTo>
                        <a:pt x="243" y="215"/>
                      </a:lnTo>
                      <a:lnTo>
                        <a:pt x="268" y="192"/>
                      </a:lnTo>
                      <a:lnTo>
                        <a:pt x="297" y="167"/>
                      </a:lnTo>
                      <a:lnTo>
                        <a:pt x="313" y="154"/>
                      </a:lnTo>
                      <a:lnTo>
                        <a:pt x="330" y="141"/>
                      </a:lnTo>
                      <a:lnTo>
                        <a:pt x="348" y="129"/>
                      </a:lnTo>
                      <a:lnTo>
                        <a:pt x="369" y="116"/>
                      </a:lnTo>
                      <a:lnTo>
                        <a:pt x="391" y="103"/>
                      </a:lnTo>
                      <a:lnTo>
                        <a:pt x="412" y="91"/>
                      </a:lnTo>
                      <a:lnTo>
                        <a:pt x="437" y="79"/>
                      </a:lnTo>
                      <a:lnTo>
                        <a:pt x="462" y="67"/>
                      </a:lnTo>
                      <a:lnTo>
                        <a:pt x="487" y="56"/>
                      </a:lnTo>
                      <a:lnTo>
                        <a:pt x="515" y="47"/>
                      </a:lnTo>
                      <a:lnTo>
                        <a:pt x="545" y="37"/>
                      </a:lnTo>
                      <a:lnTo>
                        <a:pt x="576" y="28"/>
                      </a:lnTo>
                      <a:lnTo>
                        <a:pt x="607" y="21"/>
                      </a:lnTo>
                      <a:lnTo>
                        <a:pt x="640" y="14"/>
                      </a:lnTo>
                      <a:lnTo>
                        <a:pt x="675" y="9"/>
                      </a:lnTo>
                      <a:lnTo>
                        <a:pt x="711" y="5"/>
                      </a:lnTo>
                      <a:lnTo>
                        <a:pt x="749" y="3"/>
                      </a:lnTo>
                      <a:lnTo>
                        <a:pt x="788" y="1"/>
                      </a:lnTo>
                      <a:lnTo>
                        <a:pt x="788" y="1"/>
                      </a:lnTo>
                      <a:close/>
                    </a:path>
                  </a:pathLst>
                </a:custGeom>
                <a:solidFill>
                  <a:srgbClr val="57C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4" name="Freeform 40"/>
                <p:cNvSpPr>
                  <a:spLocks/>
                </p:cNvSpPr>
                <p:nvPr userDrawn="1"/>
              </p:nvSpPr>
              <p:spPr bwMode="auto">
                <a:xfrm>
                  <a:off x="7316788" y="5756275"/>
                  <a:ext cx="233363" cy="134938"/>
                </a:xfrm>
                <a:custGeom>
                  <a:avLst/>
                  <a:gdLst>
                    <a:gd name="T0" fmla="*/ 442 w 442"/>
                    <a:gd name="T1" fmla="*/ 255 h 255"/>
                    <a:gd name="T2" fmla="*/ 0 w 442"/>
                    <a:gd name="T3" fmla="*/ 252 h 255"/>
                    <a:gd name="T4" fmla="*/ 2 w 442"/>
                    <a:gd name="T5" fmla="*/ 0 h 255"/>
                    <a:gd name="T6" fmla="*/ 2 w 442"/>
                    <a:gd name="T7" fmla="*/ 0 h 255"/>
                    <a:gd name="T8" fmla="*/ 17 w 442"/>
                    <a:gd name="T9" fmla="*/ 1 h 255"/>
                    <a:gd name="T10" fmla="*/ 35 w 442"/>
                    <a:gd name="T11" fmla="*/ 2 h 255"/>
                    <a:gd name="T12" fmla="*/ 57 w 442"/>
                    <a:gd name="T13" fmla="*/ 4 h 255"/>
                    <a:gd name="T14" fmla="*/ 81 w 442"/>
                    <a:gd name="T15" fmla="*/ 8 h 255"/>
                    <a:gd name="T16" fmla="*/ 106 w 442"/>
                    <a:gd name="T17" fmla="*/ 14 h 255"/>
                    <a:gd name="T18" fmla="*/ 134 w 442"/>
                    <a:gd name="T19" fmla="*/ 21 h 255"/>
                    <a:gd name="T20" fmla="*/ 165 w 442"/>
                    <a:gd name="T21" fmla="*/ 30 h 255"/>
                    <a:gd name="T22" fmla="*/ 195 w 442"/>
                    <a:gd name="T23" fmla="*/ 42 h 255"/>
                    <a:gd name="T24" fmla="*/ 227 w 442"/>
                    <a:gd name="T25" fmla="*/ 57 h 255"/>
                    <a:gd name="T26" fmla="*/ 243 w 442"/>
                    <a:gd name="T27" fmla="*/ 64 h 255"/>
                    <a:gd name="T28" fmla="*/ 259 w 442"/>
                    <a:gd name="T29" fmla="*/ 74 h 255"/>
                    <a:gd name="T30" fmla="*/ 275 w 442"/>
                    <a:gd name="T31" fmla="*/ 84 h 255"/>
                    <a:gd name="T32" fmla="*/ 292 w 442"/>
                    <a:gd name="T33" fmla="*/ 95 h 255"/>
                    <a:gd name="T34" fmla="*/ 307 w 442"/>
                    <a:gd name="T35" fmla="*/ 106 h 255"/>
                    <a:gd name="T36" fmla="*/ 323 w 442"/>
                    <a:gd name="T37" fmla="*/ 118 h 255"/>
                    <a:gd name="T38" fmla="*/ 339 w 442"/>
                    <a:gd name="T39" fmla="*/ 132 h 255"/>
                    <a:gd name="T40" fmla="*/ 355 w 442"/>
                    <a:gd name="T41" fmla="*/ 146 h 255"/>
                    <a:gd name="T42" fmla="*/ 370 w 442"/>
                    <a:gd name="T43" fmla="*/ 162 h 255"/>
                    <a:gd name="T44" fmla="*/ 385 w 442"/>
                    <a:gd name="T45" fmla="*/ 179 h 255"/>
                    <a:gd name="T46" fmla="*/ 400 w 442"/>
                    <a:gd name="T47" fmla="*/ 196 h 255"/>
                    <a:gd name="T48" fmla="*/ 414 w 442"/>
                    <a:gd name="T49" fmla="*/ 214 h 255"/>
                    <a:gd name="T50" fmla="*/ 428 w 442"/>
                    <a:gd name="T51" fmla="*/ 235 h 255"/>
                    <a:gd name="T52" fmla="*/ 442 w 442"/>
                    <a:gd name="T53" fmla="*/ 255 h 255"/>
                    <a:gd name="T54" fmla="*/ 442 w 442"/>
                    <a:gd name="T55" fmla="*/ 255 h 2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442" h="255">
                      <a:moveTo>
                        <a:pt x="442" y="255"/>
                      </a:moveTo>
                      <a:lnTo>
                        <a:pt x="0" y="252"/>
                      </a:lnTo>
                      <a:lnTo>
                        <a:pt x="2" y="0"/>
                      </a:lnTo>
                      <a:lnTo>
                        <a:pt x="2" y="0"/>
                      </a:lnTo>
                      <a:lnTo>
                        <a:pt x="17" y="1"/>
                      </a:lnTo>
                      <a:lnTo>
                        <a:pt x="35" y="2"/>
                      </a:lnTo>
                      <a:lnTo>
                        <a:pt x="57" y="4"/>
                      </a:lnTo>
                      <a:lnTo>
                        <a:pt x="81" y="8"/>
                      </a:lnTo>
                      <a:lnTo>
                        <a:pt x="106" y="14"/>
                      </a:lnTo>
                      <a:lnTo>
                        <a:pt x="134" y="21"/>
                      </a:lnTo>
                      <a:lnTo>
                        <a:pt x="165" y="30"/>
                      </a:lnTo>
                      <a:lnTo>
                        <a:pt x="195" y="42"/>
                      </a:lnTo>
                      <a:lnTo>
                        <a:pt x="227" y="57"/>
                      </a:lnTo>
                      <a:lnTo>
                        <a:pt x="243" y="64"/>
                      </a:lnTo>
                      <a:lnTo>
                        <a:pt x="259" y="74"/>
                      </a:lnTo>
                      <a:lnTo>
                        <a:pt x="275" y="84"/>
                      </a:lnTo>
                      <a:lnTo>
                        <a:pt x="292" y="95"/>
                      </a:lnTo>
                      <a:lnTo>
                        <a:pt x="307" y="106"/>
                      </a:lnTo>
                      <a:lnTo>
                        <a:pt x="323" y="118"/>
                      </a:lnTo>
                      <a:lnTo>
                        <a:pt x="339" y="132"/>
                      </a:lnTo>
                      <a:lnTo>
                        <a:pt x="355" y="146"/>
                      </a:lnTo>
                      <a:lnTo>
                        <a:pt x="370" y="162"/>
                      </a:lnTo>
                      <a:lnTo>
                        <a:pt x="385" y="179"/>
                      </a:lnTo>
                      <a:lnTo>
                        <a:pt x="400" y="196"/>
                      </a:lnTo>
                      <a:lnTo>
                        <a:pt x="414" y="214"/>
                      </a:lnTo>
                      <a:lnTo>
                        <a:pt x="428" y="235"/>
                      </a:lnTo>
                      <a:lnTo>
                        <a:pt x="442" y="255"/>
                      </a:lnTo>
                      <a:lnTo>
                        <a:pt x="442" y="25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5" name="Freeform 41"/>
                <p:cNvSpPr>
                  <a:spLocks/>
                </p:cNvSpPr>
                <p:nvPr userDrawn="1"/>
              </p:nvSpPr>
              <p:spPr bwMode="auto">
                <a:xfrm>
                  <a:off x="7085013" y="5756275"/>
                  <a:ext cx="200025" cy="131763"/>
                </a:xfrm>
                <a:custGeom>
                  <a:avLst/>
                  <a:gdLst>
                    <a:gd name="T0" fmla="*/ 0 w 379"/>
                    <a:gd name="T1" fmla="*/ 248 h 250"/>
                    <a:gd name="T2" fmla="*/ 0 w 379"/>
                    <a:gd name="T3" fmla="*/ 248 h 250"/>
                    <a:gd name="T4" fmla="*/ 5 w 379"/>
                    <a:gd name="T5" fmla="*/ 237 h 250"/>
                    <a:gd name="T6" fmla="*/ 10 w 379"/>
                    <a:gd name="T7" fmla="*/ 226 h 250"/>
                    <a:gd name="T8" fmla="*/ 18 w 379"/>
                    <a:gd name="T9" fmla="*/ 211 h 250"/>
                    <a:gd name="T10" fmla="*/ 27 w 379"/>
                    <a:gd name="T11" fmla="*/ 194 h 250"/>
                    <a:gd name="T12" fmla="*/ 41 w 379"/>
                    <a:gd name="T13" fmla="*/ 174 h 250"/>
                    <a:gd name="T14" fmla="*/ 58 w 379"/>
                    <a:gd name="T15" fmla="*/ 153 h 250"/>
                    <a:gd name="T16" fmla="*/ 77 w 379"/>
                    <a:gd name="T17" fmla="*/ 131 h 250"/>
                    <a:gd name="T18" fmla="*/ 88 w 379"/>
                    <a:gd name="T19" fmla="*/ 119 h 250"/>
                    <a:gd name="T20" fmla="*/ 100 w 379"/>
                    <a:gd name="T21" fmla="*/ 109 h 250"/>
                    <a:gd name="T22" fmla="*/ 113 w 379"/>
                    <a:gd name="T23" fmla="*/ 98 h 250"/>
                    <a:gd name="T24" fmla="*/ 127 w 379"/>
                    <a:gd name="T25" fmla="*/ 87 h 250"/>
                    <a:gd name="T26" fmla="*/ 142 w 379"/>
                    <a:gd name="T27" fmla="*/ 76 h 250"/>
                    <a:gd name="T28" fmla="*/ 158 w 379"/>
                    <a:gd name="T29" fmla="*/ 66 h 250"/>
                    <a:gd name="T30" fmla="*/ 175 w 379"/>
                    <a:gd name="T31" fmla="*/ 56 h 250"/>
                    <a:gd name="T32" fmla="*/ 192 w 379"/>
                    <a:gd name="T33" fmla="*/ 47 h 250"/>
                    <a:gd name="T34" fmla="*/ 212 w 379"/>
                    <a:gd name="T35" fmla="*/ 39 h 250"/>
                    <a:gd name="T36" fmla="*/ 232 w 379"/>
                    <a:gd name="T37" fmla="*/ 30 h 250"/>
                    <a:gd name="T38" fmla="*/ 254 w 379"/>
                    <a:gd name="T39" fmla="*/ 23 h 250"/>
                    <a:gd name="T40" fmla="*/ 276 w 379"/>
                    <a:gd name="T41" fmla="*/ 16 h 250"/>
                    <a:gd name="T42" fmla="*/ 300 w 379"/>
                    <a:gd name="T43" fmla="*/ 11 h 250"/>
                    <a:gd name="T44" fmla="*/ 325 w 379"/>
                    <a:gd name="T45" fmla="*/ 6 h 250"/>
                    <a:gd name="T46" fmla="*/ 351 w 379"/>
                    <a:gd name="T47" fmla="*/ 3 h 250"/>
                    <a:gd name="T48" fmla="*/ 379 w 379"/>
                    <a:gd name="T49" fmla="*/ 0 h 250"/>
                    <a:gd name="T50" fmla="*/ 376 w 379"/>
                    <a:gd name="T51" fmla="*/ 250 h 250"/>
                    <a:gd name="T52" fmla="*/ 0 w 379"/>
                    <a:gd name="T53" fmla="*/ 248 h 2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79" h="250">
                      <a:moveTo>
                        <a:pt x="0" y="248"/>
                      </a:moveTo>
                      <a:lnTo>
                        <a:pt x="0" y="248"/>
                      </a:lnTo>
                      <a:lnTo>
                        <a:pt x="5" y="237"/>
                      </a:lnTo>
                      <a:lnTo>
                        <a:pt x="10" y="226"/>
                      </a:lnTo>
                      <a:lnTo>
                        <a:pt x="18" y="211"/>
                      </a:lnTo>
                      <a:lnTo>
                        <a:pt x="27" y="194"/>
                      </a:lnTo>
                      <a:lnTo>
                        <a:pt x="41" y="174"/>
                      </a:lnTo>
                      <a:lnTo>
                        <a:pt x="58" y="153"/>
                      </a:lnTo>
                      <a:lnTo>
                        <a:pt x="77" y="131"/>
                      </a:lnTo>
                      <a:lnTo>
                        <a:pt x="88" y="119"/>
                      </a:lnTo>
                      <a:lnTo>
                        <a:pt x="100" y="109"/>
                      </a:lnTo>
                      <a:lnTo>
                        <a:pt x="113" y="98"/>
                      </a:lnTo>
                      <a:lnTo>
                        <a:pt x="127" y="87"/>
                      </a:lnTo>
                      <a:lnTo>
                        <a:pt x="142" y="76"/>
                      </a:lnTo>
                      <a:lnTo>
                        <a:pt x="158" y="66"/>
                      </a:lnTo>
                      <a:lnTo>
                        <a:pt x="175" y="56"/>
                      </a:lnTo>
                      <a:lnTo>
                        <a:pt x="192" y="47"/>
                      </a:lnTo>
                      <a:lnTo>
                        <a:pt x="212" y="39"/>
                      </a:lnTo>
                      <a:lnTo>
                        <a:pt x="232" y="30"/>
                      </a:lnTo>
                      <a:lnTo>
                        <a:pt x="254" y="23"/>
                      </a:lnTo>
                      <a:lnTo>
                        <a:pt x="276" y="16"/>
                      </a:lnTo>
                      <a:lnTo>
                        <a:pt x="300" y="11"/>
                      </a:lnTo>
                      <a:lnTo>
                        <a:pt x="325" y="6"/>
                      </a:lnTo>
                      <a:lnTo>
                        <a:pt x="351" y="3"/>
                      </a:lnTo>
                      <a:lnTo>
                        <a:pt x="379" y="0"/>
                      </a:lnTo>
                      <a:lnTo>
                        <a:pt x="376" y="250"/>
                      </a:lnTo>
                      <a:lnTo>
                        <a:pt x="0" y="24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6" name="Freeform 42"/>
                <p:cNvSpPr>
                  <a:spLocks/>
                </p:cNvSpPr>
                <p:nvPr userDrawn="1"/>
              </p:nvSpPr>
              <p:spPr bwMode="auto">
                <a:xfrm>
                  <a:off x="7742238" y="5972175"/>
                  <a:ext cx="22225" cy="66675"/>
                </a:xfrm>
                <a:custGeom>
                  <a:avLst/>
                  <a:gdLst>
                    <a:gd name="T0" fmla="*/ 40 w 42"/>
                    <a:gd name="T1" fmla="*/ 118 h 126"/>
                    <a:gd name="T2" fmla="*/ 40 w 42"/>
                    <a:gd name="T3" fmla="*/ 118 h 126"/>
                    <a:gd name="T4" fmla="*/ 41 w 42"/>
                    <a:gd name="T5" fmla="*/ 106 h 126"/>
                    <a:gd name="T6" fmla="*/ 42 w 42"/>
                    <a:gd name="T7" fmla="*/ 79 h 126"/>
                    <a:gd name="T8" fmla="*/ 41 w 42"/>
                    <a:gd name="T9" fmla="*/ 63 h 126"/>
                    <a:gd name="T10" fmla="*/ 41 w 42"/>
                    <a:gd name="T11" fmla="*/ 45 h 126"/>
                    <a:gd name="T12" fmla="*/ 39 w 42"/>
                    <a:gd name="T13" fmla="*/ 28 h 126"/>
                    <a:gd name="T14" fmla="*/ 37 w 42"/>
                    <a:gd name="T15" fmla="*/ 13 h 126"/>
                    <a:gd name="T16" fmla="*/ 37 w 42"/>
                    <a:gd name="T17" fmla="*/ 13 h 126"/>
                    <a:gd name="T18" fmla="*/ 31 w 42"/>
                    <a:gd name="T19" fmla="*/ 9 h 126"/>
                    <a:gd name="T20" fmla="*/ 25 w 42"/>
                    <a:gd name="T21" fmla="*/ 4 h 126"/>
                    <a:gd name="T22" fmla="*/ 19 w 42"/>
                    <a:gd name="T23" fmla="*/ 1 h 126"/>
                    <a:gd name="T24" fmla="*/ 16 w 42"/>
                    <a:gd name="T25" fmla="*/ 0 h 126"/>
                    <a:gd name="T26" fmla="*/ 12 w 42"/>
                    <a:gd name="T27" fmla="*/ 1 h 126"/>
                    <a:gd name="T28" fmla="*/ 10 w 42"/>
                    <a:gd name="T29" fmla="*/ 2 h 126"/>
                    <a:gd name="T30" fmla="*/ 7 w 42"/>
                    <a:gd name="T31" fmla="*/ 4 h 126"/>
                    <a:gd name="T32" fmla="*/ 6 w 42"/>
                    <a:gd name="T33" fmla="*/ 8 h 126"/>
                    <a:gd name="T34" fmla="*/ 5 w 42"/>
                    <a:gd name="T35" fmla="*/ 13 h 126"/>
                    <a:gd name="T36" fmla="*/ 4 w 42"/>
                    <a:gd name="T37" fmla="*/ 20 h 126"/>
                    <a:gd name="T38" fmla="*/ 5 w 42"/>
                    <a:gd name="T39" fmla="*/ 29 h 126"/>
                    <a:gd name="T40" fmla="*/ 5 w 42"/>
                    <a:gd name="T41" fmla="*/ 29 h 126"/>
                    <a:gd name="T42" fmla="*/ 4 w 42"/>
                    <a:gd name="T43" fmla="*/ 66 h 126"/>
                    <a:gd name="T44" fmla="*/ 3 w 42"/>
                    <a:gd name="T45" fmla="*/ 97 h 126"/>
                    <a:gd name="T46" fmla="*/ 0 w 42"/>
                    <a:gd name="T47" fmla="*/ 126 h 126"/>
                    <a:gd name="T48" fmla="*/ 40 w 42"/>
                    <a:gd name="T49" fmla="*/ 118 h 1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42" h="126">
                      <a:moveTo>
                        <a:pt x="40" y="118"/>
                      </a:moveTo>
                      <a:lnTo>
                        <a:pt x="40" y="118"/>
                      </a:lnTo>
                      <a:lnTo>
                        <a:pt x="41" y="106"/>
                      </a:lnTo>
                      <a:lnTo>
                        <a:pt x="42" y="79"/>
                      </a:lnTo>
                      <a:lnTo>
                        <a:pt x="41" y="63"/>
                      </a:lnTo>
                      <a:lnTo>
                        <a:pt x="41" y="45"/>
                      </a:lnTo>
                      <a:lnTo>
                        <a:pt x="39" y="28"/>
                      </a:lnTo>
                      <a:lnTo>
                        <a:pt x="37" y="13"/>
                      </a:lnTo>
                      <a:lnTo>
                        <a:pt x="37" y="13"/>
                      </a:lnTo>
                      <a:lnTo>
                        <a:pt x="31" y="9"/>
                      </a:lnTo>
                      <a:lnTo>
                        <a:pt x="25" y="4"/>
                      </a:lnTo>
                      <a:lnTo>
                        <a:pt x="19" y="1"/>
                      </a:lnTo>
                      <a:lnTo>
                        <a:pt x="16" y="0"/>
                      </a:lnTo>
                      <a:lnTo>
                        <a:pt x="12" y="1"/>
                      </a:lnTo>
                      <a:lnTo>
                        <a:pt x="10" y="2"/>
                      </a:lnTo>
                      <a:lnTo>
                        <a:pt x="7" y="4"/>
                      </a:lnTo>
                      <a:lnTo>
                        <a:pt x="6" y="8"/>
                      </a:lnTo>
                      <a:lnTo>
                        <a:pt x="5" y="13"/>
                      </a:lnTo>
                      <a:lnTo>
                        <a:pt x="4" y="20"/>
                      </a:lnTo>
                      <a:lnTo>
                        <a:pt x="5" y="29"/>
                      </a:lnTo>
                      <a:lnTo>
                        <a:pt x="5" y="29"/>
                      </a:lnTo>
                      <a:lnTo>
                        <a:pt x="4" y="66"/>
                      </a:lnTo>
                      <a:lnTo>
                        <a:pt x="3" y="97"/>
                      </a:lnTo>
                      <a:lnTo>
                        <a:pt x="0" y="126"/>
                      </a:lnTo>
                      <a:lnTo>
                        <a:pt x="40" y="118"/>
                      </a:lnTo>
                      <a:close/>
                    </a:path>
                  </a:pathLst>
                </a:custGeom>
                <a:solidFill>
                  <a:srgbClr val="ACDB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7" name="Freeform 43"/>
                <p:cNvSpPr>
                  <a:spLocks/>
                </p:cNvSpPr>
                <p:nvPr userDrawn="1"/>
              </p:nvSpPr>
              <p:spPr bwMode="auto">
                <a:xfrm>
                  <a:off x="6908800" y="6026150"/>
                  <a:ext cx="854075" cy="84138"/>
                </a:xfrm>
                <a:custGeom>
                  <a:avLst/>
                  <a:gdLst>
                    <a:gd name="T0" fmla="*/ 0 w 1616"/>
                    <a:gd name="T1" fmla="*/ 0 h 161"/>
                    <a:gd name="T2" fmla="*/ 0 w 1616"/>
                    <a:gd name="T3" fmla="*/ 0 h 161"/>
                    <a:gd name="T4" fmla="*/ 1 w 1616"/>
                    <a:gd name="T5" fmla="*/ 15 h 161"/>
                    <a:gd name="T6" fmla="*/ 3 w 1616"/>
                    <a:gd name="T7" fmla="*/ 31 h 161"/>
                    <a:gd name="T8" fmla="*/ 6 w 1616"/>
                    <a:gd name="T9" fmla="*/ 45 h 161"/>
                    <a:gd name="T10" fmla="*/ 11 w 1616"/>
                    <a:gd name="T11" fmla="*/ 59 h 161"/>
                    <a:gd name="T12" fmla="*/ 17 w 1616"/>
                    <a:gd name="T13" fmla="*/ 71 h 161"/>
                    <a:gd name="T14" fmla="*/ 24 w 1616"/>
                    <a:gd name="T15" fmla="*/ 83 h 161"/>
                    <a:gd name="T16" fmla="*/ 33 w 1616"/>
                    <a:gd name="T17" fmla="*/ 95 h 161"/>
                    <a:gd name="T18" fmla="*/ 43 w 1616"/>
                    <a:gd name="T19" fmla="*/ 106 h 161"/>
                    <a:gd name="T20" fmla="*/ 53 w 1616"/>
                    <a:gd name="T21" fmla="*/ 116 h 161"/>
                    <a:gd name="T22" fmla="*/ 64 w 1616"/>
                    <a:gd name="T23" fmla="*/ 124 h 161"/>
                    <a:gd name="T24" fmla="*/ 77 w 1616"/>
                    <a:gd name="T25" fmla="*/ 132 h 161"/>
                    <a:gd name="T26" fmla="*/ 90 w 1616"/>
                    <a:gd name="T27" fmla="*/ 138 h 161"/>
                    <a:gd name="T28" fmla="*/ 104 w 1616"/>
                    <a:gd name="T29" fmla="*/ 144 h 161"/>
                    <a:gd name="T30" fmla="*/ 118 w 1616"/>
                    <a:gd name="T31" fmla="*/ 147 h 161"/>
                    <a:gd name="T32" fmla="*/ 132 w 1616"/>
                    <a:gd name="T33" fmla="*/ 150 h 161"/>
                    <a:gd name="T34" fmla="*/ 148 w 1616"/>
                    <a:gd name="T35" fmla="*/ 150 h 161"/>
                    <a:gd name="T36" fmla="*/ 1465 w 1616"/>
                    <a:gd name="T37" fmla="*/ 161 h 161"/>
                    <a:gd name="T38" fmla="*/ 1465 w 1616"/>
                    <a:gd name="T39" fmla="*/ 161 h 161"/>
                    <a:gd name="T40" fmla="*/ 1482 w 1616"/>
                    <a:gd name="T41" fmla="*/ 161 h 161"/>
                    <a:gd name="T42" fmla="*/ 1496 w 1616"/>
                    <a:gd name="T43" fmla="*/ 159 h 161"/>
                    <a:gd name="T44" fmla="*/ 1511 w 1616"/>
                    <a:gd name="T45" fmla="*/ 154 h 161"/>
                    <a:gd name="T46" fmla="*/ 1524 w 1616"/>
                    <a:gd name="T47" fmla="*/ 150 h 161"/>
                    <a:gd name="T48" fmla="*/ 1538 w 1616"/>
                    <a:gd name="T49" fmla="*/ 144 h 161"/>
                    <a:gd name="T50" fmla="*/ 1549 w 1616"/>
                    <a:gd name="T51" fmla="*/ 136 h 161"/>
                    <a:gd name="T52" fmla="*/ 1561 w 1616"/>
                    <a:gd name="T53" fmla="*/ 127 h 161"/>
                    <a:gd name="T54" fmla="*/ 1572 w 1616"/>
                    <a:gd name="T55" fmla="*/ 119 h 161"/>
                    <a:gd name="T56" fmla="*/ 1582 w 1616"/>
                    <a:gd name="T57" fmla="*/ 108 h 161"/>
                    <a:gd name="T58" fmla="*/ 1590 w 1616"/>
                    <a:gd name="T59" fmla="*/ 96 h 161"/>
                    <a:gd name="T60" fmla="*/ 1598 w 1616"/>
                    <a:gd name="T61" fmla="*/ 84 h 161"/>
                    <a:gd name="T62" fmla="*/ 1604 w 1616"/>
                    <a:gd name="T63" fmla="*/ 71 h 161"/>
                    <a:gd name="T64" fmla="*/ 1609 w 1616"/>
                    <a:gd name="T65" fmla="*/ 57 h 161"/>
                    <a:gd name="T66" fmla="*/ 1613 w 1616"/>
                    <a:gd name="T67" fmla="*/ 43 h 161"/>
                    <a:gd name="T68" fmla="*/ 1615 w 1616"/>
                    <a:gd name="T69" fmla="*/ 28 h 161"/>
                    <a:gd name="T70" fmla="*/ 1616 w 1616"/>
                    <a:gd name="T71" fmla="*/ 13 h 161"/>
                    <a:gd name="T72" fmla="*/ 0 w 1616"/>
                    <a:gd name="T73" fmla="*/ 0 h 1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616" h="16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" y="15"/>
                      </a:lnTo>
                      <a:lnTo>
                        <a:pt x="3" y="31"/>
                      </a:lnTo>
                      <a:lnTo>
                        <a:pt x="6" y="45"/>
                      </a:lnTo>
                      <a:lnTo>
                        <a:pt x="11" y="59"/>
                      </a:lnTo>
                      <a:lnTo>
                        <a:pt x="17" y="71"/>
                      </a:lnTo>
                      <a:lnTo>
                        <a:pt x="24" y="83"/>
                      </a:lnTo>
                      <a:lnTo>
                        <a:pt x="33" y="95"/>
                      </a:lnTo>
                      <a:lnTo>
                        <a:pt x="43" y="106"/>
                      </a:lnTo>
                      <a:lnTo>
                        <a:pt x="53" y="116"/>
                      </a:lnTo>
                      <a:lnTo>
                        <a:pt x="64" y="124"/>
                      </a:lnTo>
                      <a:lnTo>
                        <a:pt x="77" y="132"/>
                      </a:lnTo>
                      <a:lnTo>
                        <a:pt x="90" y="138"/>
                      </a:lnTo>
                      <a:lnTo>
                        <a:pt x="104" y="144"/>
                      </a:lnTo>
                      <a:lnTo>
                        <a:pt x="118" y="147"/>
                      </a:lnTo>
                      <a:lnTo>
                        <a:pt x="132" y="150"/>
                      </a:lnTo>
                      <a:lnTo>
                        <a:pt x="148" y="150"/>
                      </a:lnTo>
                      <a:lnTo>
                        <a:pt x="1465" y="161"/>
                      </a:lnTo>
                      <a:lnTo>
                        <a:pt x="1465" y="161"/>
                      </a:lnTo>
                      <a:lnTo>
                        <a:pt x="1482" y="161"/>
                      </a:lnTo>
                      <a:lnTo>
                        <a:pt x="1496" y="159"/>
                      </a:lnTo>
                      <a:lnTo>
                        <a:pt x="1511" y="154"/>
                      </a:lnTo>
                      <a:lnTo>
                        <a:pt x="1524" y="150"/>
                      </a:lnTo>
                      <a:lnTo>
                        <a:pt x="1538" y="144"/>
                      </a:lnTo>
                      <a:lnTo>
                        <a:pt x="1549" y="136"/>
                      </a:lnTo>
                      <a:lnTo>
                        <a:pt x="1561" y="127"/>
                      </a:lnTo>
                      <a:lnTo>
                        <a:pt x="1572" y="119"/>
                      </a:lnTo>
                      <a:lnTo>
                        <a:pt x="1582" y="108"/>
                      </a:lnTo>
                      <a:lnTo>
                        <a:pt x="1590" y="96"/>
                      </a:lnTo>
                      <a:lnTo>
                        <a:pt x="1598" y="84"/>
                      </a:lnTo>
                      <a:lnTo>
                        <a:pt x="1604" y="71"/>
                      </a:lnTo>
                      <a:lnTo>
                        <a:pt x="1609" y="57"/>
                      </a:lnTo>
                      <a:lnTo>
                        <a:pt x="1613" y="43"/>
                      </a:lnTo>
                      <a:lnTo>
                        <a:pt x="1615" y="28"/>
                      </a:lnTo>
                      <a:lnTo>
                        <a:pt x="1616" y="1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57C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8" name="Freeform 44"/>
                <p:cNvSpPr>
                  <a:spLocks/>
                </p:cNvSpPr>
                <p:nvPr userDrawn="1"/>
              </p:nvSpPr>
              <p:spPr bwMode="auto">
                <a:xfrm>
                  <a:off x="7486650" y="5951538"/>
                  <a:ext cx="203200" cy="203200"/>
                </a:xfrm>
                <a:custGeom>
                  <a:avLst/>
                  <a:gdLst>
                    <a:gd name="T0" fmla="*/ 0 w 384"/>
                    <a:gd name="T1" fmla="*/ 190 h 384"/>
                    <a:gd name="T2" fmla="*/ 4 w 384"/>
                    <a:gd name="T3" fmla="*/ 229 h 384"/>
                    <a:gd name="T4" fmla="*/ 15 w 384"/>
                    <a:gd name="T5" fmla="*/ 265 h 384"/>
                    <a:gd name="T6" fmla="*/ 32 w 384"/>
                    <a:gd name="T7" fmla="*/ 298 h 384"/>
                    <a:gd name="T8" fmla="*/ 55 w 384"/>
                    <a:gd name="T9" fmla="*/ 327 h 384"/>
                    <a:gd name="T10" fmla="*/ 84 w 384"/>
                    <a:gd name="T11" fmla="*/ 350 h 384"/>
                    <a:gd name="T12" fmla="*/ 116 w 384"/>
                    <a:gd name="T13" fmla="*/ 368 h 384"/>
                    <a:gd name="T14" fmla="*/ 152 w 384"/>
                    <a:gd name="T15" fmla="*/ 379 h 384"/>
                    <a:gd name="T16" fmla="*/ 190 w 384"/>
                    <a:gd name="T17" fmla="*/ 384 h 384"/>
                    <a:gd name="T18" fmla="*/ 210 w 384"/>
                    <a:gd name="T19" fmla="*/ 383 h 384"/>
                    <a:gd name="T20" fmla="*/ 247 w 384"/>
                    <a:gd name="T21" fmla="*/ 375 h 384"/>
                    <a:gd name="T22" fmla="*/ 282 w 384"/>
                    <a:gd name="T23" fmla="*/ 361 h 384"/>
                    <a:gd name="T24" fmla="*/ 313 w 384"/>
                    <a:gd name="T25" fmla="*/ 341 h 384"/>
                    <a:gd name="T26" fmla="*/ 339 w 384"/>
                    <a:gd name="T27" fmla="*/ 315 h 384"/>
                    <a:gd name="T28" fmla="*/ 359 w 384"/>
                    <a:gd name="T29" fmla="*/ 285 h 384"/>
                    <a:gd name="T30" fmla="*/ 375 w 384"/>
                    <a:gd name="T31" fmla="*/ 250 h 384"/>
                    <a:gd name="T32" fmla="*/ 383 w 384"/>
                    <a:gd name="T33" fmla="*/ 212 h 384"/>
                    <a:gd name="T34" fmla="*/ 384 w 384"/>
                    <a:gd name="T35" fmla="*/ 193 h 384"/>
                    <a:gd name="T36" fmla="*/ 380 w 384"/>
                    <a:gd name="T37" fmla="*/ 154 h 384"/>
                    <a:gd name="T38" fmla="*/ 369 w 384"/>
                    <a:gd name="T39" fmla="*/ 119 h 384"/>
                    <a:gd name="T40" fmla="*/ 352 w 384"/>
                    <a:gd name="T41" fmla="*/ 85 h 384"/>
                    <a:gd name="T42" fmla="*/ 328 w 384"/>
                    <a:gd name="T43" fmla="*/ 57 h 384"/>
                    <a:gd name="T44" fmla="*/ 300 w 384"/>
                    <a:gd name="T45" fmla="*/ 34 h 384"/>
                    <a:gd name="T46" fmla="*/ 268 w 384"/>
                    <a:gd name="T47" fmla="*/ 15 h 384"/>
                    <a:gd name="T48" fmla="*/ 232 w 384"/>
                    <a:gd name="T49" fmla="*/ 4 h 384"/>
                    <a:gd name="T50" fmla="*/ 194 w 384"/>
                    <a:gd name="T51" fmla="*/ 0 h 384"/>
                    <a:gd name="T52" fmla="*/ 174 w 384"/>
                    <a:gd name="T53" fmla="*/ 0 h 384"/>
                    <a:gd name="T54" fmla="*/ 136 w 384"/>
                    <a:gd name="T55" fmla="*/ 8 h 384"/>
                    <a:gd name="T56" fmla="*/ 102 w 384"/>
                    <a:gd name="T57" fmla="*/ 22 h 384"/>
                    <a:gd name="T58" fmla="*/ 71 w 384"/>
                    <a:gd name="T59" fmla="*/ 42 h 384"/>
                    <a:gd name="T60" fmla="*/ 45 w 384"/>
                    <a:gd name="T61" fmla="*/ 68 h 384"/>
                    <a:gd name="T62" fmla="*/ 23 w 384"/>
                    <a:gd name="T63" fmla="*/ 98 h 384"/>
                    <a:gd name="T64" fmla="*/ 9 w 384"/>
                    <a:gd name="T65" fmla="*/ 133 h 384"/>
                    <a:gd name="T66" fmla="*/ 1 w 384"/>
                    <a:gd name="T67" fmla="*/ 170 h 384"/>
                    <a:gd name="T68" fmla="*/ 0 w 384"/>
                    <a:gd name="T69" fmla="*/ 190 h 3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84" h="384">
                      <a:moveTo>
                        <a:pt x="0" y="190"/>
                      </a:moveTo>
                      <a:lnTo>
                        <a:pt x="0" y="190"/>
                      </a:lnTo>
                      <a:lnTo>
                        <a:pt x="1" y="209"/>
                      </a:lnTo>
                      <a:lnTo>
                        <a:pt x="4" y="229"/>
                      </a:lnTo>
                      <a:lnTo>
                        <a:pt x="8" y="247"/>
                      </a:lnTo>
                      <a:lnTo>
                        <a:pt x="15" y="265"/>
                      </a:lnTo>
                      <a:lnTo>
                        <a:pt x="22" y="281"/>
                      </a:lnTo>
                      <a:lnTo>
                        <a:pt x="32" y="298"/>
                      </a:lnTo>
                      <a:lnTo>
                        <a:pt x="43" y="313"/>
                      </a:lnTo>
                      <a:lnTo>
                        <a:pt x="55" y="327"/>
                      </a:lnTo>
                      <a:lnTo>
                        <a:pt x="69" y="339"/>
                      </a:lnTo>
                      <a:lnTo>
                        <a:pt x="84" y="350"/>
                      </a:lnTo>
                      <a:lnTo>
                        <a:pt x="99" y="360"/>
                      </a:lnTo>
                      <a:lnTo>
                        <a:pt x="116" y="368"/>
                      </a:lnTo>
                      <a:lnTo>
                        <a:pt x="133" y="374"/>
                      </a:lnTo>
                      <a:lnTo>
                        <a:pt x="152" y="379"/>
                      </a:lnTo>
                      <a:lnTo>
                        <a:pt x="171" y="383"/>
                      </a:lnTo>
                      <a:lnTo>
                        <a:pt x="190" y="384"/>
                      </a:lnTo>
                      <a:lnTo>
                        <a:pt x="190" y="384"/>
                      </a:lnTo>
                      <a:lnTo>
                        <a:pt x="210" y="383"/>
                      </a:lnTo>
                      <a:lnTo>
                        <a:pt x="229" y="381"/>
                      </a:lnTo>
                      <a:lnTo>
                        <a:pt x="247" y="375"/>
                      </a:lnTo>
                      <a:lnTo>
                        <a:pt x="265" y="369"/>
                      </a:lnTo>
                      <a:lnTo>
                        <a:pt x="282" y="361"/>
                      </a:lnTo>
                      <a:lnTo>
                        <a:pt x="298" y="351"/>
                      </a:lnTo>
                      <a:lnTo>
                        <a:pt x="313" y="341"/>
                      </a:lnTo>
                      <a:lnTo>
                        <a:pt x="326" y="329"/>
                      </a:lnTo>
                      <a:lnTo>
                        <a:pt x="339" y="315"/>
                      </a:lnTo>
                      <a:lnTo>
                        <a:pt x="350" y="301"/>
                      </a:lnTo>
                      <a:lnTo>
                        <a:pt x="359" y="285"/>
                      </a:lnTo>
                      <a:lnTo>
                        <a:pt x="368" y="267"/>
                      </a:lnTo>
                      <a:lnTo>
                        <a:pt x="375" y="250"/>
                      </a:lnTo>
                      <a:lnTo>
                        <a:pt x="380" y="232"/>
                      </a:lnTo>
                      <a:lnTo>
                        <a:pt x="383" y="212"/>
                      </a:lnTo>
                      <a:lnTo>
                        <a:pt x="384" y="193"/>
                      </a:lnTo>
                      <a:lnTo>
                        <a:pt x="384" y="193"/>
                      </a:lnTo>
                      <a:lnTo>
                        <a:pt x="383" y="174"/>
                      </a:lnTo>
                      <a:lnTo>
                        <a:pt x="380" y="154"/>
                      </a:lnTo>
                      <a:lnTo>
                        <a:pt x="376" y="136"/>
                      </a:lnTo>
                      <a:lnTo>
                        <a:pt x="369" y="119"/>
                      </a:lnTo>
                      <a:lnTo>
                        <a:pt x="362" y="102"/>
                      </a:lnTo>
                      <a:lnTo>
                        <a:pt x="352" y="85"/>
                      </a:lnTo>
                      <a:lnTo>
                        <a:pt x="341" y="70"/>
                      </a:lnTo>
                      <a:lnTo>
                        <a:pt x="328" y="57"/>
                      </a:lnTo>
                      <a:lnTo>
                        <a:pt x="315" y="44"/>
                      </a:lnTo>
                      <a:lnTo>
                        <a:pt x="300" y="34"/>
                      </a:lnTo>
                      <a:lnTo>
                        <a:pt x="285" y="24"/>
                      </a:lnTo>
                      <a:lnTo>
                        <a:pt x="268" y="15"/>
                      </a:lnTo>
                      <a:lnTo>
                        <a:pt x="251" y="9"/>
                      </a:lnTo>
                      <a:lnTo>
                        <a:pt x="232" y="4"/>
                      </a:lnTo>
                      <a:lnTo>
                        <a:pt x="213" y="1"/>
                      </a:lnTo>
                      <a:lnTo>
                        <a:pt x="194" y="0"/>
                      </a:lnTo>
                      <a:lnTo>
                        <a:pt x="194" y="0"/>
                      </a:lnTo>
                      <a:lnTo>
                        <a:pt x="174" y="0"/>
                      </a:lnTo>
                      <a:lnTo>
                        <a:pt x="155" y="4"/>
                      </a:lnTo>
                      <a:lnTo>
                        <a:pt x="136" y="8"/>
                      </a:lnTo>
                      <a:lnTo>
                        <a:pt x="118" y="14"/>
                      </a:lnTo>
                      <a:lnTo>
                        <a:pt x="102" y="22"/>
                      </a:lnTo>
                      <a:lnTo>
                        <a:pt x="86" y="32"/>
                      </a:lnTo>
                      <a:lnTo>
                        <a:pt x="71" y="42"/>
                      </a:lnTo>
                      <a:lnTo>
                        <a:pt x="57" y="55"/>
                      </a:lnTo>
                      <a:lnTo>
                        <a:pt x="45" y="68"/>
                      </a:lnTo>
                      <a:lnTo>
                        <a:pt x="33" y="83"/>
                      </a:lnTo>
                      <a:lnTo>
                        <a:pt x="23" y="98"/>
                      </a:lnTo>
                      <a:lnTo>
                        <a:pt x="16" y="116"/>
                      </a:lnTo>
                      <a:lnTo>
                        <a:pt x="9" y="133"/>
                      </a:lnTo>
                      <a:lnTo>
                        <a:pt x="4" y="151"/>
                      </a:lnTo>
                      <a:lnTo>
                        <a:pt x="1" y="170"/>
                      </a:lnTo>
                      <a:lnTo>
                        <a:pt x="0" y="190"/>
                      </a:lnTo>
                      <a:lnTo>
                        <a:pt x="0" y="190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9" name="Freeform 45"/>
                <p:cNvSpPr>
                  <a:spLocks/>
                </p:cNvSpPr>
                <p:nvPr userDrawn="1"/>
              </p:nvSpPr>
              <p:spPr bwMode="auto">
                <a:xfrm>
                  <a:off x="7532688" y="5997575"/>
                  <a:ext cx="109538" cy="109538"/>
                </a:xfrm>
                <a:custGeom>
                  <a:avLst/>
                  <a:gdLst>
                    <a:gd name="T0" fmla="*/ 0 w 206"/>
                    <a:gd name="T1" fmla="*/ 102 h 205"/>
                    <a:gd name="T2" fmla="*/ 2 w 206"/>
                    <a:gd name="T3" fmla="*/ 122 h 205"/>
                    <a:gd name="T4" fmla="*/ 8 w 206"/>
                    <a:gd name="T5" fmla="*/ 142 h 205"/>
                    <a:gd name="T6" fmla="*/ 17 w 206"/>
                    <a:gd name="T7" fmla="*/ 159 h 205"/>
                    <a:gd name="T8" fmla="*/ 30 w 206"/>
                    <a:gd name="T9" fmla="*/ 174 h 205"/>
                    <a:gd name="T10" fmla="*/ 45 w 206"/>
                    <a:gd name="T11" fmla="*/ 187 h 205"/>
                    <a:gd name="T12" fmla="*/ 63 w 206"/>
                    <a:gd name="T13" fmla="*/ 197 h 205"/>
                    <a:gd name="T14" fmla="*/ 81 w 206"/>
                    <a:gd name="T15" fmla="*/ 203 h 205"/>
                    <a:gd name="T16" fmla="*/ 102 w 206"/>
                    <a:gd name="T17" fmla="*/ 205 h 205"/>
                    <a:gd name="T18" fmla="*/ 112 w 206"/>
                    <a:gd name="T19" fmla="*/ 205 h 205"/>
                    <a:gd name="T20" fmla="*/ 133 w 206"/>
                    <a:gd name="T21" fmla="*/ 201 h 205"/>
                    <a:gd name="T22" fmla="*/ 151 w 206"/>
                    <a:gd name="T23" fmla="*/ 193 h 205"/>
                    <a:gd name="T24" fmla="*/ 167 w 206"/>
                    <a:gd name="T25" fmla="*/ 183 h 205"/>
                    <a:gd name="T26" fmla="*/ 181 w 206"/>
                    <a:gd name="T27" fmla="*/ 169 h 205"/>
                    <a:gd name="T28" fmla="*/ 193 w 206"/>
                    <a:gd name="T29" fmla="*/ 153 h 205"/>
                    <a:gd name="T30" fmla="*/ 200 w 206"/>
                    <a:gd name="T31" fmla="*/ 134 h 205"/>
                    <a:gd name="T32" fmla="*/ 205 w 206"/>
                    <a:gd name="T33" fmla="*/ 114 h 205"/>
                    <a:gd name="T34" fmla="*/ 206 w 206"/>
                    <a:gd name="T35" fmla="*/ 104 h 205"/>
                    <a:gd name="T36" fmla="*/ 204 w 206"/>
                    <a:gd name="T37" fmla="*/ 83 h 205"/>
                    <a:gd name="T38" fmla="*/ 197 w 206"/>
                    <a:gd name="T39" fmla="*/ 63 h 205"/>
                    <a:gd name="T40" fmla="*/ 189 w 206"/>
                    <a:gd name="T41" fmla="*/ 46 h 205"/>
                    <a:gd name="T42" fmla="*/ 176 w 206"/>
                    <a:gd name="T43" fmla="*/ 31 h 205"/>
                    <a:gd name="T44" fmla="*/ 161 w 206"/>
                    <a:gd name="T45" fmla="*/ 18 h 205"/>
                    <a:gd name="T46" fmla="*/ 143 w 206"/>
                    <a:gd name="T47" fmla="*/ 8 h 205"/>
                    <a:gd name="T48" fmla="*/ 124 w 206"/>
                    <a:gd name="T49" fmla="*/ 3 h 205"/>
                    <a:gd name="T50" fmla="*/ 104 w 206"/>
                    <a:gd name="T51" fmla="*/ 0 h 205"/>
                    <a:gd name="T52" fmla="*/ 93 w 206"/>
                    <a:gd name="T53" fmla="*/ 1 h 205"/>
                    <a:gd name="T54" fmla="*/ 73 w 206"/>
                    <a:gd name="T55" fmla="*/ 5 h 205"/>
                    <a:gd name="T56" fmla="*/ 55 w 206"/>
                    <a:gd name="T57" fmla="*/ 13 h 205"/>
                    <a:gd name="T58" fmla="*/ 38 w 206"/>
                    <a:gd name="T59" fmla="*/ 23 h 205"/>
                    <a:gd name="T60" fmla="*/ 24 w 206"/>
                    <a:gd name="T61" fmla="*/ 37 h 205"/>
                    <a:gd name="T62" fmla="*/ 13 w 206"/>
                    <a:gd name="T63" fmla="*/ 53 h 205"/>
                    <a:gd name="T64" fmla="*/ 5 w 206"/>
                    <a:gd name="T65" fmla="*/ 72 h 205"/>
                    <a:gd name="T66" fmla="*/ 1 w 206"/>
                    <a:gd name="T67" fmla="*/ 91 h 205"/>
                    <a:gd name="T68" fmla="*/ 0 w 206"/>
                    <a:gd name="T69" fmla="*/ 102 h 2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06" h="205">
                      <a:moveTo>
                        <a:pt x="0" y="102"/>
                      </a:moveTo>
                      <a:lnTo>
                        <a:pt x="0" y="102"/>
                      </a:lnTo>
                      <a:lnTo>
                        <a:pt x="1" y="113"/>
                      </a:lnTo>
                      <a:lnTo>
                        <a:pt x="2" y="122"/>
                      </a:lnTo>
                      <a:lnTo>
                        <a:pt x="4" y="132"/>
                      </a:lnTo>
                      <a:lnTo>
                        <a:pt x="8" y="142"/>
                      </a:lnTo>
                      <a:lnTo>
                        <a:pt x="12" y="150"/>
                      </a:lnTo>
                      <a:lnTo>
                        <a:pt x="17" y="159"/>
                      </a:lnTo>
                      <a:lnTo>
                        <a:pt x="23" y="168"/>
                      </a:lnTo>
                      <a:lnTo>
                        <a:pt x="30" y="174"/>
                      </a:lnTo>
                      <a:lnTo>
                        <a:pt x="37" y="182"/>
                      </a:lnTo>
                      <a:lnTo>
                        <a:pt x="45" y="187"/>
                      </a:lnTo>
                      <a:lnTo>
                        <a:pt x="53" y="192"/>
                      </a:lnTo>
                      <a:lnTo>
                        <a:pt x="63" y="197"/>
                      </a:lnTo>
                      <a:lnTo>
                        <a:pt x="71" y="200"/>
                      </a:lnTo>
                      <a:lnTo>
                        <a:pt x="81" y="203"/>
                      </a:lnTo>
                      <a:lnTo>
                        <a:pt x="92" y="204"/>
                      </a:lnTo>
                      <a:lnTo>
                        <a:pt x="102" y="205"/>
                      </a:lnTo>
                      <a:lnTo>
                        <a:pt x="102" y="205"/>
                      </a:lnTo>
                      <a:lnTo>
                        <a:pt x="112" y="205"/>
                      </a:lnTo>
                      <a:lnTo>
                        <a:pt x="123" y="203"/>
                      </a:lnTo>
                      <a:lnTo>
                        <a:pt x="133" y="201"/>
                      </a:lnTo>
                      <a:lnTo>
                        <a:pt x="142" y="198"/>
                      </a:lnTo>
                      <a:lnTo>
                        <a:pt x="151" y="193"/>
                      </a:lnTo>
                      <a:lnTo>
                        <a:pt x="160" y="188"/>
                      </a:lnTo>
                      <a:lnTo>
                        <a:pt x="167" y="183"/>
                      </a:lnTo>
                      <a:lnTo>
                        <a:pt x="175" y="176"/>
                      </a:lnTo>
                      <a:lnTo>
                        <a:pt x="181" y="169"/>
                      </a:lnTo>
                      <a:lnTo>
                        <a:pt x="188" y="161"/>
                      </a:lnTo>
                      <a:lnTo>
                        <a:pt x="193" y="153"/>
                      </a:lnTo>
                      <a:lnTo>
                        <a:pt x="197" y="143"/>
                      </a:lnTo>
                      <a:lnTo>
                        <a:pt x="200" y="134"/>
                      </a:lnTo>
                      <a:lnTo>
                        <a:pt x="204" y="125"/>
                      </a:lnTo>
                      <a:lnTo>
                        <a:pt x="205" y="114"/>
                      </a:lnTo>
                      <a:lnTo>
                        <a:pt x="206" y="104"/>
                      </a:lnTo>
                      <a:lnTo>
                        <a:pt x="206" y="104"/>
                      </a:lnTo>
                      <a:lnTo>
                        <a:pt x="205" y="93"/>
                      </a:lnTo>
                      <a:lnTo>
                        <a:pt x="204" y="83"/>
                      </a:lnTo>
                      <a:lnTo>
                        <a:pt x="202" y="73"/>
                      </a:lnTo>
                      <a:lnTo>
                        <a:pt x="197" y="63"/>
                      </a:lnTo>
                      <a:lnTo>
                        <a:pt x="194" y="55"/>
                      </a:lnTo>
                      <a:lnTo>
                        <a:pt x="189" y="46"/>
                      </a:lnTo>
                      <a:lnTo>
                        <a:pt x="182" y="38"/>
                      </a:lnTo>
                      <a:lnTo>
                        <a:pt x="176" y="31"/>
                      </a:lnTo>
                      <a:lnTo>
                        <a:pt x="169" y="24"/>
                      </a:lnTo>
                      <a:lnTo>
                        <a:pt x="161" y="18"/>
                      </a:lnTo>
                      <a:lnTo>
                        <a:pt x="152" y="13"/>
                      </a:lnTo>
                      <a:lnTo>
                        <a:pt x="143" y="8"/>
                      </a:lnTo>
                      <a:lnTo>
                        <a:pt x="134" y="5"/>
                      </a:lnTo>
                      <a:lnTo>
                        <a:pt x="124" y="3"/>
                      </a:lnTo>
                      <a:lnTo>
                        <a:pt x="114" y="1"/>
                      </a:lnTo>
                      <a:lnTo>
                        <a:pt x="104" y="0"/>
                      </a:lnTo>
                      <a:lnTo>
                        <a:pt x="104" y="0"/>
                      </a:lnTo>
                      <a:lnTo>
                        <a:pt x="93" y="1"/>
                      </a:lnTo>
                      <a:lnTo>
                        <a:pt x="83" y="2"/>
                      </a:lnTo>
                      <a:lnTo>
                        <a:pt x="73" y="5"/>
                      </a:lnTo>
                      <a:lnTo>
                        <a:pt x="64" y="8"/>
                      </a:lnTo>
                      <a:lnTo>
                        <a:pt x="55" y="13"/>
                      </a:lnTo>
                      <a:lnTo>
                        <a:pt x="46" y="17"/>
                      </a:lnTo>
                      <a:lnTo>
                        <a:pt x="38" y="23"/>
                      </a:lnTo>
                      <a:lnTo>
                        <a:pt x="31" y="30"/>
                      </a:lnTo>
                      <a:lnTo>
                        <a:pt x="24" y="37"/>
                      </a:lnTo>
                      <a:lnTo>
                        <a:pt x="18" y="45"/>
                      </a:lnTo>
                      <a:lnTo>
                        <a:pt x="13" y="53"/>
                      </a:lnTo>
                      <a:lnTo>
                        <a:pt x="9" y="62"/>
                      </a:lnTo>
                      <a:lnTo>
                        <a:pt x="5" y="72"/>
                      </a:lnTo>
                      <a:lnTo>
                        <a:pt x="2" y="81"/>
                      </a:lnTo>
                      <a:lnTo>
                        <a:pt x="1" y="91"/>
                      </a:lnTo>
                      <a:lnTo>
                        <a:pt x="0" y="102"/>
                      </a:lnTo>
                      <a:lnTo>
                        <a:pt x="0" y="10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0" name="Freeform 46"/>
                <p:cNvSpPr>
                  <a:spLocks/>
                </p:cNvSpPr>
                <p:nvPr userDrawn="1"/>
              </p:nvSpPr>
              <p:spPr bwMode="auto">
                <a:xfrm>
                  <a:off x="6969125" y="5946775"/>
                  <a:ext cx="203200" cy="203200"/>
                </a:xfrm>
                <a:custGeom>
                  <a:avLst/>
                  <a:gdLst>
                    <a:gd name="T0" fmla="*/ 0 w 383"/>
                    <a:gd name="T1" fmla="*/ 190 h 383"/>
                    <a:gd name="T2" fmla="*/ 3 w 383"/>
                    <a:gd name="T3" fmla="*/ 229 h 383"/>
                    <a:gd name="T4" fmla="*/ 14 w 383"/>
                    <a:gd name="T5" fmla="*/ 265 h 383"/>
                    <a:gd name="T6" fmla="*/ 31 w 383"/>
                    <a:gd name="T7" fmla="*/ 298 h 383"/>
                    <a:gd name="T8" fmla="*/ 55 w 383"/>
                    <a:gd name="T9" fmla="*/ 326 h 383"/>
                    <a:gd name="T10" fmla="*/ 83 w 383"/>
                    <a:gd name="T11" fmla="*/ 350 h 383"/>
                    <a:gd name="T12" fmla="*/ 115 w 383"/>
                    <a:gd name="T13" fmla="*/ 368 h 383"/>
                    <a:gd name="T14" fmla="*/ 151 w 383"/>
                    <a:gd name="T15" fmla="*/ 380 h 383"/>
                    <a:gd name="T16" fmla="*/ 189 w 383"/>
                    <a:gd name="T17" fmla="*/ 383 h 383"/>
                    <a:gd name="T18" fmla="*/ 210 w 383"/>
                    <a:gd name="T19" fmla="*/ 383 h 383"/>
                    <a:gd name="T20" fmla="*/ 246 w 383"/>
                    <a:gd name="T21" fmla="*/ 376 h 383"/>
                    <a:gd name="T22" fmla="*/ 281 w 383"/>
                    <a:gd name="T23" fmla="*/ 362 h 383"/>
                    <a:gd name="T24" fmla="*/ 312 w 383"/>
                    <a:gd name="T25" fmla="*/ 341 h 383"/>
                    <a:gd name="T26" fmla="*/ 338 w 383"/>
                    <a:gd name="T27" fmla="*/ 315 h 383"/>
                    <a:gd name="T28" fmla="*/ 360 w 383"/>
                    <a:gd name="T29" fmla="*/ 285 h 383"/>
                    <a:gd name="T30" fmla="*/ 375 w 383"/>
                    <a:gd name="T31" fmla="*/ 251 h 383"/>
                    <a:gd name="T32" fmla="*/ 382 w 383"/>
                    <a:gd name="T33" fmla="*/ 213 h 383"/>
                    <a:gd name="T34" fmla="*/ 383 w 383"/>
                    <a:gd name="T35" fmla="*/ 194 h 383"/>
                    <a:gd name="T36" fmla="*/ 380 w 383"/>
                    <a:gd name="T37" fmla="*/ 155 h 383"/>
                    <a:gd name="T38" fmla="*/ 369 w 383"/>
                    <a:gd name="T39" fmla="*/ 118 h 383"/>
                    <a:gd name="T40" fmla="*/ 351 w 383"/>
                    <a:gd name="T41" fmla="*/ 86 h 383"/>
                    <a:gd name="T42" fmla="*/ 328 w 383"/>
                    <a:gd name="T43" fmla="*/ 57 h 383"/>
                    <a:gd name="T44" fmla="*/ 300 w 383"/>
                    <a:gd name="T45" fmla="*/ 33 h 383"/>
                    <a:gd name="T46" fmla="*/ 267 w 383"/>
                    <a:gd name="T47" fmla="*/ 16 h 383"/>
                    <a:gd name="T48" fmla="*/ 231 w 383"/>
                    <a:gd name="T49" fmla="*/ 4 h 383"/>
                    <a:gd name="T50" fmla="*/ 193 w 383"/>
                    <a:gd name="T51" fmla="*/ 0 h 383"/>
                    <a:gd name="T52" fmla="*/ 173 w 383"/>
                    <a:gd name="T53" fmla="*/ 1 h 383"/>
                    <a:gd name="T54" fmla="*/ 135 w 383"/>
                    <a:gd name="T55" fmla="*/ 8 h 383"/>
                    <a:gd name="T56" fmla="*/ 101 w 383"/>
                    <a:gd name="T57" fmla="*/ 22 h 383"/>
                    <a:gd name="T58" fmla="*/ 71 w 383"/>
                    <a:gd name="T59" fmla="*/ 43 h 383"/>
                    <a:gd name="T60" fmla="*/ 44 w 383"/>
                    <a:gd name="T61" fmla="*/ 69 h 383"/>
                    <a:gd name="T62" fmla="*/ 23 w 383"/>
                    <a:gd name="T63" fmla="*/ 99 h 383"/>
                    <a:gd name="T64" fmla="*/ 8 w 383"/>
                    <a:gd name="T65" fmla="*/ 133 h 383"/>
                    <a:gd name="T66" fmla="*/ 1 w 383"/>
                    <a:gd name="T67" fmla="*/ 171 h 383"/>
                    <a:gd name="T68" fmla="*/ 0 w 383"/>
                    <a:gd name="T69" fmla="*/ 190 h 3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83" h="383">
                      <a:moveTo>
                        <a:pt x="0" y="190"/>
                      </a:moveTo>
                      <a:lnTo>
                        <a:pt x="0" y="190"/>
                      </a:lnTo>
                      <a:lnTo>
                        <a:pt x="0" y="210"/>
                      </a:lnTo>
                      <a:lnTo>
                        <a:pt x="3" y="229"/>
                      </a:lnTo>
                      <a:lnTo>
                        <a:pt x="7" y="247"/>
                      </a:lnTo>
                      <a:lnTo>
                        <a:pt x="14" y="265"/>
                      </a:lnTo>
                      <a:lnTo>
                        <a:pt x="21" y="282"/>
                      </a:lnTo>
                      <a:lnTo>
                        <a:pt x="31" y="298"/>
                      </a:lnTo>
                      <a:lnTo>
                        <a:pt x="42" y="313"/>
                      </a:lnTo>
                      <a:lnTo>
                        <a:pt x="55" y="326"/>
                      </a:lnTo>
                      <a:lnTo>
                        <a:pt x="68" y="339"/>
                      </a:lnTo>
                      <a:lnTo>
                        <a:pt x="83" y="350"/>
                      </a:lnTo>
                      <a:lnTo>
                        <a:pt x="99" y="359"/>
                      </a:lnTo>
                      <a:lnTo>
                        <a:pt x="115" y="368"/>
                      </a:lnTo>
                      <a:lnTo>
                        <a:pt x="132" y="375"/>
                      </a:lnTo>
                      <a:lnTo>
                        <a:pt x="151" y="380"/>
                      </a:lnTo>
                      <a:lnTo>
                        <a:pt x="170" y="382"/>
                      </a:lnTo>
                      <a:lnTo>
                        <a:pt x="189" y="383"/>
                      </a:lnTo>
                      <a:lnTo>
                        <a:pt x="189" y="383"/>
                      </a:lnTo>
                      <a:lnTo>
                        <a:pt x="210" y="383"/>
                      </a:lnTo>
                      <a:lnTo>
                        <a:pt x="228" y="380"/>
                      </a:lnTo>
                      <a:lnTo>
                        <a:pt x="246" y="376"/>
                      </a:lnTo>
                      <a:lnTo>
                        <a:pt x="265" y="369"/>
                      </a:lnTo>
                      <a:lnTo>
                        <a:pt x="281" y="362"/>
                      </a:lnTo>
                      <a:lnTo>
                        <a:pt x="297" y="352"/>
                      </a:lnTo>
                      <a:lnTo>
                        <a:pt x="312" y="341"/>
                      </a:lnTo>
                      <a:lnTo>
                        <a:pt x="326" y="328"/>
                      </a:lnTo>
                      <a:lnTo>
                        <a:pt x="338" y="315"/>
                      </a:lnTo>
                      <a:lnTo>
                        <a:pt x="350" y="300"/>
                      </a:lnTo>
                      <a:lnTo>
                        <a:pt x="360" y="285"/>
                      </a:lnTo>
                      <a:lnTo>
                        <a:pt x="367" y="268"/>
                      </a:lnTo>
                      <a:lnTo>
                        <a:pt x="375" y="251"/>
                      </a:lnTo>
                      <a:lnTo>
                        <a:pt x="379" y="232"/>
                      </a:lnTo>
                      <a:lnTo>
                        <a:pt x="382" y="213"/>
                      </a:lnTo>
                      <a:lnTo>
                        <a:pt x="383" y="194"/>
                      </a:lnTo>
                      <a:lnTo>
                        <a:pt x="383" y="194"/>
                      </a:lnTo>
                      <a:lnTo>
                        <a:pt x="382" y="174"/>
                      </a:lnTo>
                      <a:lnTo>
                        <a:pt x="380" y="155"/>
                      </a:lnTo>
                      <a:lnTo>
                        <a:pt x="375" y="136"/>
                      </a:lnTo>
                      <a:lnTo>
                        <a:pt x="369" y="118"/>
                      </a:lnTo>
                      <a:lnTo>
                        <a:pt x="361" y="102"/>
                      </a:lnTo>
                      <a:lnTo>
                        <a:pt x="351" y="86"/>
                      </a:lnTo>
                      <a:lnTo>
                        <a:pt x="340" y="71"/>
                      </a:lnTo>
                      <a:lnTo>
                        <a:pt x="328" y="57"/>
                      </a:lnTo>
                      <a:lnTo>
                        <a:pt x="314" y="45"/>
                      </a:lnTo>
                      <a:lnTo>
                        <a:pt x="300" y="33"/>
                      </a:lnTo>
                      <a:lnTo>
                        <a:pt x="284" y="23"/>
                      </a:lnTo>
                      <a:lnTo>
                        <a:pt x="267" y="16"/>
                      </a:lnTo>
                      <a:lnTo>
                        <a:pt x="250" y="9"/>
                      </a:lnTo>
                      <a:lnTo>
                        <a:pt x="231" y="4"/>
                      </a:lnTo>
                      <a:lnTo>
                        <a:pt x="212" y="1"/>
                      </a:lnTo>
                      <a:lnTo>
                        <a:pt x="193" y="0"/>
                      </a:lnTo>
                      <a:lnTo>
                        <a:pt x="193" y="0"/>
                      </a:lnTo>
                      <a:lnTo>
                        <a:pt x="173" y="1"/>
                      </a:lnTo>
                      <a:lnTo>
                        <a:pt x="154" y="3"/>
                      </a:lnTo>
                      <a:lnTo>
                        <a:pt x="135" y="8"/>
                      </a:lnTo>
                      <a:lnTo>
                        <a:pt x="118" y="15"/>
                      </a:lnTo>
                      <a:lnTo>
                        <a:pt x="101" y="22"/>
                      </a:lnTo>
                      <a:lnTo>
                        <a:pt x="85" y="32"/>
                      </a:lnTo>
                      <a:lnTo>
                        <a:pt x="71" y="43"/>
                      </a:lnTo>
                      <a:lnTo>
                        <a:pt x="57" y="55"/>
                      </a:lnTo>
                      <a:lnTo>
                        <a:pt x="44" y="69"/>
                      </a:lnTo>
                      <a:lnTo>
                        <a:pt x="33" y="83"/>
                      </a:lnTo>
                      <a:lnTo>
                        <a:pt x="23" y="99"/>
                      </a:lnTo>
                      <a:lnTo>
                        <a:pt x="15" y="116"/>
                      </a:lnTo>
                      <a:lnTo>
                        <a:pt x="8" y="133"/>
                      </a:lnTo>
                      <a:lnTo>
                        <a:pt x="4" y="152"/>
                      </a:lnTo>
                      <a:lnTo>
                        <a:pt x="1" y="171"/>
                      </a:lnTo>
                      <a:lnTo>
                        <a:pt x="0" y="190"/>
                      </a:lnTo>
                      <a:lnTo>
                        <a:pt x="0" y="190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1" name="Freeform 47"/>
                <p:cNvSpPr>
                  <a:spLocks/>
                </p:cNvSpPr>
                <p:nvPr userDrawn="1"/>
              </p:nvSpPr>
              <p:spPr bwMode="auto">
                <a:xfrm>
                  <a:off x="7016750" y="5994400"/>
                  <a:ext cx="107950" cy="107950"/>
                </a:xfrm>
                <a:custGeom>
                  <a:avLst/>
                  <a:gdLst>
                    <a:gd name="T0" fmla="*/ 0 w 205"/>
                    <a:gd name="T1" fmla="*/ 101 h 206"/>
                    <a:gd name="T2" fmla="*/ 1 w 205"/>
                    <a:gd name="T3" fmla="*/ 123 h 206"/>
                    <a:gd name="T4" fmla="*/ 8 w 205"/>
                    <a:gd name="T5" fmla="*/ 142 h 206"/>
                    <a:gd name="T6" fmla="*/ 16 w 205"/>
                    <a:gd name="T7" fmla="*/ 159 h 206"/>
                    <a:gd name="T8" fmla="*/ 29 w 205"/>
                    <a:gd name="T9" fmla="*/ 175 h 206"/>
                    <a:gd name="T10" fmla="*/ 44 w 205"/>
                    <a:gd name="T11" fmla="*/ 187 h 206"/>
                    <a:gd name="T12" fmla="*/ 62 w 205"/>
                    <a:gd name="T13" fmla="*/ 197 h 206"/>
                    <a:gd name="T14" fmla="*/ 81 w 205"/>
                    <a:gd name="T15" fmla="*/ 203 h 206"/>
                    <a:gd name="T16" fmla="*/ 101 w 205"/>
                    <a:gd name="T17" fmla="*/ 206 h 206"/>
                    <a:gd name="T18" fmla="*/ 112 w 205"/>
                    <a:gd name="T19" fmla="*/ 205 h 206"/>
                    <a:gd name="T20" fmla="*/ 132 w 205"/>
                    <a:gd name="T21" fmla="*/ 200 h 206"/>
                    <a:gd name="T22" fmla="*/ 150 w 205"/>
                    <a:gd name="T23" fmla="*/ 193 h 206"/>
                    <a:gd name="T24" fmla="*/ 167 w 205"/>
                    <a:gd name="T25" fmla="*/ 182 h 206"/>
                    <a:gd name="T26" fmla="*/ 181 w 205"/>
                    <a:gd name="T27" fmla="*/ 168 h 206"/>
                    <a:gd name="T28" fmla="*/ 192 w 205"/>
                    <a:gd name="T29" fmla="*/ 152 h 206"/>
                    <a:gd name="T30" fmla="*/ 201 w 205"/>
                    <a:gd name="T31" fmla="*/ 134 h 206"/>
                    <a:gd name="T32" fmla="*/ 204 w 205"/>
                    <a:gd name="T33" fmla="*/ 114 h 206"/>
                    <a:gd name="T34" fmla="*/ 205 w 205"/>
                    <a:gd name="T35" fmla="*/ 103 h 206"/>
                    <a:gd name="T36" fmla="*/ 203 w 205"/>
                    <a:gd name="T37" fmla="*/ 83 h 206"/>
                    <a:gd name="T38" fmla="*/ 197 w 205"/>
                    <a:gd name="T39" fmla="*/ 64 h 206"/>
                    <a:gd name="T40" fmla="*/ 188 w 205"/>
                    <a:gd name="T41" fmla="*/ 46 h 206"/>
                    <a:gd name="T42" fmla="*/ 176 w 205"/>
                    <a:gd name="T43" fmla="*/ 31 h 206"/>
                    <a:gd name="T44" fmla="*/ 161 w 205"/>
                    <a:gd name="T45" fmla="*/ 18 h 206"/>
                    <a:gd name="T46" fmla="*/ 143 w 205"/>
                    <a:gd name="T47" fmla="*/ 9 h 206"/>
                    <a:gd name="T48" fmla="*/ 124 w 205"/>
                    <a:gd name="T49" fmla="*/ 2 h 206"/>
                    <a:gd name="T50" fmla="*/ 104 w 205"/>
                    <a:gd name="T51" fmla="*/ 0 h 206"/>
                    <a:gd name="T52" fmla="*/ 93 w 205"/>
                    <a:gd name="T53" fmla="*/ 0 h 206"/>
                    <a:gd name="T54" fmla="*/ 72 w 205"/>
                    <a:gd name="T55" fmla="*/ 4 h 206"/>
                    <a:gd name="T56" fmla="*/ 54 w 205"/>
                    <a:gd name="T57" fmla="*/ 12 h 206"/>
                    <a:gd name="T58" fmla="*/ 38 w 205"/>
                    <a:gd name="T59" fmla="*/ 23 h 206"/>
                    <a:gd name="T60" fmla="*/ 24 w 205"/>
                    <a:gd name="T61" fmla="*/ 37 h 206"/>
                    <a:gd name="T62" fmla="*/ 12 w 205"/>
                    <a:gd name="T63" fmla="*/ 53 h 206"/>
                    <a:gd name="T64" fmla="*/ 4 w 205"/>
                    <a:gd name="T65" fmla="*/ 71 h 206"/>
                    <a:gd name="T66" fmla="*/ 0 w 205"/>
                    <a:gd name="T67" fmla="*/ 92 h 206"/>
                    <a:gd name="T68" fmla="*/ 0 w 205"/>
                    <a:gd name="T69" fmla="*/ 101 h 2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05" h="206">
                      <a:moveTo>
                        <a:pt x="0" y="101"/>
                      </a:moveTo>
                      <a:lnTo>
                        <a:pt x="0" y="101"/>
                      </a:lnTo>
                      <a:lnTo>
                        <a:pt x="0" y="112"/>
                      </a:lnTo>
                      <a:lnTo>
                        <a:pt x="1" y="123"/>
                      </a:lnTo>
                      <a:lnTo>
                        <a:pt x="4" y="133"/>
                      </a:lnTo>
                      <a:lnTo>
                        <a:pt x="8" y="142"/>
                      </a:lnTo>
                      <a:lnTo>
                        <a:pt x="12" y="151"/>
                      </a:lnTo>
                      <a:lnTo>
                        <a:pt x="16" y="159"/>
                      </a:lnTo>
                      <a:lnTo>
                        <a:pt x="23" y="167"/>
                      </a:lnTo>
                      <a:lnTo>
                        <a:pt x="29" y="175"/>
                      </a:lnTo>
                      <a:lnTo>
                        <a:pt x="37" y="181"/>
                      </a:lnTo>
                      <a:lnTo>
                        <a:pt x="44" y="187"/>
                      </a:lnTo>
                      <a:lnTo>
                        <a:pt x="53" y="193"/>
                      </a:lnTo>
                      <a:lnTo>
                        <a:pt x="62" y="197"/>
                      </a:lnTo>
                      <a:lnTo>
                        <a:pt x="71" y="200"/>
                      </a:lnTo>
                      <a:lnTo>
                        <a:pt x="81" y="203"/>
                      </a:lnTo>
                      <a:lnTo>
                        <a:pt x="91" y="205"/>
                      </a:lnTo>
                      <a:lnTo>
                        <a:pt x="101" y="206"/>
                      </a:lnTo>
                      <a:lnTo>
                        <a:pt x="101" y="206"/>
                      </a:lnTo>
                      <a:lnTo>
                        <a:pt x="112" y="205"/>
                      </a:lnTo>
                      <a:lnTo>
                        <a:pt x="122" y="204"/>
                      </a:lnTo>
                      <a:lnTo>
                        <a:pt x="132" y="200"/>
                      </a:lnTo>
                      <a:lnTo>
                        <a:pt x="141" y="197"/>
                      </a:lnTo>
                      <a:lnTo>
                        <a:pt x="150" y="193"/>
                      </a:lnTo>
                      <a:lnTo>
                        <a:pt x="159" y="189"/>
                      </a:lnTo>
                      <a:lnTo>
                        <a:pt x="167" y="182"/>
                      </a:lnTo>
                      <a:lnTo>
                        <a:pt x="175" y="176"/>
                      </a:lnTo>
                      <a:lnTo>
                        <a:pt x="181" y="168"/>
                      </a:lnTo>
                      <a:lnTo>
                        <a:pt x="187" y="161"/>
                      </a:lnTo>
                      <a:lnTo>
                        <a:pt x="192" y="152"/>
                      </a:lnTo>
                      <a:lnTo>
                        <a:pt x="196" y="143"/>
                      </a:lnTo>
                      <a:lnTo>
                        <a:pt x="201" y="134"/>
                      </a:lnTo>
                      <a:lnTo>
                        <a:pt x="203" y="124"/>
                      </a:lnTo>
                      <a:lnTo>
                        <a:pt x="204" y="114"/>
                      </a:lnTo>
                      <a:lnTo>
                        <a:pt x="205" y="103"/>
                      </a:lnTo>
                      <a:lnTo>
                        <a:pt x="205" y="103"/>
                      </a:lnTo>
                      <a:lnTo>
                        <a:pt x="205" y="93"/>
                      </a:lnTo>
                      <a:lnTo>
                        <a:pt x="203" y="83"/>
                      </a:lnTo>
                      <a:lnTo>
                        <a:pt x="201" y="73"/>
                      </a:lnTo>
                      <a:lnTo>
                        <a:pt x="197" y="64"/>
                      </a:lnTo>
                      <a:lnTo>
                        <a:pt x="193" y="55"/>
                      </a:lnTo>
                      <a:lnTo>
                        <a:pt x="188" y="46"/>
                      </a:lnTo>
                      <a:lnTo>
                        <a:pt x="182" y="38"/>
                      </a:lnTo>
                      <a:lnTo>
                        <a:pt x="176" y="31"/>
                      </a:lnTo>
                      <a:lnTo>
                        <a:pt x="168" y="24"/>
                      </a:lnTo>
                      <a:lnTo>
                        <a:pt x="161" y="18"/>
                      </a:lnTo>
                      <a:lnTo>
                        <a:pt x="152" y="13"/>
                      </a:lnTo>
                      <a:lnTo>
                        <a:pt x="143" y="9"/>
                      </a:lnTo>
                      <a:lnTo>
                        <a:pt x="134" y="5"/>
                      </a:lnTo>
                      <a:lnTo>
                        <a:pt x="124" y="2"/>
                      </a:lnTo>
                      <a:lnTo>
                        <a:pt x="113" y="1"/>
                      </a:lnTo>
                      <a:lnTo>
                        <a:pt x="104" y="0"/>
                      </a:lnTo>
                      <a:lnTo>
                        <a:pt x="104" y="0"/>
                      </a:lnTo>
                      <a:lnTo>
                        <a:pt x="93" y="0"/>
                      </a:lnTo>
                      <a:lnTo>
                        <a:pt x="82" y="2"/>
                      </a:lnTo>
                      <a:lnTo>
                        <a:pt x="72" y="4"/>
                      </a:lnTo>
                      <a:lnTo>
                        <a:pt x="63" y="8"/>
                      </a:lnTo>
                      <a:lnTo>
                        <a:pt x="54" y="12"/>
                      </a:lnTo>
                      <a:lnTo>
                        <a:pt x="45" y="17"/>
                      </a:lnTo>
                      <a:lnTo>
                        <a:pt x="38" y="23"/>
                      </a:lnTo>
                      <a:lnTo>
                        <a:pt x="30" y="29"/>
                      </a:lnTo>
                      <a:lnTo>
                        <a:pt x="24" y="37"/>
                      </a:lnTo>
                      <a:lnTo>
                        <a:pt x="17" y="44"/>
                      </a:lnTo>
                      <a:lnTo>
                        <a:pt x="12" y="53"/>
                      </a:lnTo>
                      <a:lnTo>
                        <a:pt x="8" y="63"/>
                      </a:lnTo>
                      <a:lnTo>
                        <a:pt x="4" y="71"/>
                      </a:lnTo>
                      <a:lnTo>
                        <a:pt x="2" y="81"/>
                      </a:lnTo>
                      <a:lnTo>
                        <a:pt x="0" y="92"/>
                      </a:lnTo>
                      <a:lnTo>
                        <a:pt x="0" y="101"/>
                      </a:lnTo>
                      <a:lnTo>
                        <a:pt x="0" y="10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sp>
            <p:nvSpPr>
              <p:cNvPr id="22" name="Freeform 50"/>
              <p:cNvSpPr>
                <a:spLocks/>
              </p:cNvSpPr>
              <p:nvPr/>
            </p:nvSpPr>
            <p:spPr bwMode="auto">
              <a:xfrm>
                <a:off x="5716588" y="4849813"/>
                <a:ext cx="1019175" cy="1020763"/>
              </a:xfrm>
              <a:custGeom>
                <a:avLst/>
                <a:gdLst>
                  <a:gd name="T0" fmla="*/ 1724 w 1927"/>
                  <a:gd name="T1" fmla="*/ 1557 h 1927"/>
                  <a:gd name="T2" fmla="*/ 1801 w 1927"/>
                  <a:gd name="T3" fmla="*/ 1442 h 1927"/>
                  <a:gd name="T4" fmla="*/ 1859 w 1927"/>
                  <a:gd name="T5" fmla="*/ 1320 h 1927"/>
                  <a:gd name="T6" fmla="*/ 1900 w 1927"/>
                  <a:gd name="T7" fmla="*/ 1193 h 1927"/>
                  <a:gd name="T8" fmla="*/ 1923 w 1927"/>
                  <a:gd name="T9" fmla="*/ 1062 h 1927"/>
                  <a:gd name="T10" fmla="*/ 1927 w 1927"/>
                  <a:gd name="T11" fmla="*/ 930 h 1927"/>
                  <a:gd name="T12" fmla="*/ 1913 w 1927"/>
                  <a:gd name="T13" fmla="*/ 799 h 1927"/>
                  <a:gd name="T14" fmla="*/ 1882 w 1927"/>
                  <a:gd name="T15" fmla="*/ 669 h 1927"/>
                  <a:gd name="T16" fmla="*/ 1833 w 1927"/>
                  <a:gd name="T17" fmla="*/ 544 h 1927"/>
                  <a:gd name="T18" fmla="*/ 1765 w 1927"/>
                  <a:gd name="T19" fmla="*/ 426 h 1927"/>
                  <a:gd name="T20" fmla="*/ 1678 w 1927"/>
                  <a:gd name="T21" fmla="*/ 316 h 1927"/>
                  <a:gd name="T22" fmla="*/ 1610 w 1927"/>
                  <a:gd name="T23" fmla="*/ 248 h 1927"/>
                  <a:gd name="T24" fmla="*/ 1494 w 1927"/>
                  <a:gd name="T25" fmla="*/ 159 h 1927"/>
                  <a:gd name="T26" fmla="*/ 1369 w 1927"/>
                  <a:gd name="T27" fmla="*/ 89 h 1927"/>
                  <a:gd name="T28" fmla="*/ 1238 w 1927"/>
                  <a:gd name="T29" fmla="*/ 39 h 1927"/>
                  <a:gd name="T30" fmla="*/ 1102 w 1927"/>
                  <a:gd name="T31" fmla="*/ 10 h 1927"/>
                  <a:gd name="T32" fmla="*/ 964 w 1927"/>
                  <a:gd name="T33" fmla="*/ 0 h 1927"/>
                  <a:gd name="T34" fmla="*/ 825 w 1927"/>
                  <a:gd name="T35" fmla="*/ 10 h 1927"/>
                  <a:gd name="T36" fmla="*/ 690 w 1927"/>
                  <a:gd name="T37" fmla="*/ 39 h 1927"/>
                  <a:gd name="T38" fmla="*/ 558 w 1927"/>
                  <a:gd name="T39" fmla="*/ 89 h 1927"/>
                  <a:gd name="T40" fmla="*/ 433 w 1927"/>
                  <a:gd name="T41" fmla="*/ 159 h 1927"/>
                  <a:gd name="T42" fmla="*/ 318 w 1927"/>
                  <a:gd name="T43" fmla="*/ 248 h 1927"/>
                  <a:gd name="T44" fmla="*/ 248 w 1927"/>
                  <a:gd name="T45" fmla="*/ 318 h 1927"/>
                  <a:gd name="T46" fmla="*/ 159 w 1927"/>
                  <a:gd name="T47" fmla="*/ 433 h 1927"/>
                  <a:gd name="T48" fmla="*/ 90 w 1927"/>
                  <a:gd name="T49" fmla="*/ 558 h 1927"/>
                  <a:gd name="T50" fmla="*/ 40 w 1927"/>
                  <a:gd name="T51" fmla="*/ 690 h 1927"/>
                  <a:gd name="T52" fmla="*/ 10 w 1927"/>
                  <a:gd name="T53" fmla="*/ 825 h 1927"/>
                  <a:gd name="T54" fmla="*/ 0 w 1927"/>
                  <a:gd name="T55" fmla="*/ 963 h 1927"/>
                  <a:gd name="T56" fmla="*/ 10 w 1927"/>
                  <a:gd name="T57" fmla="*/ 1102 h 1927"/>
                  <a:gd name="T58" fmla="*/ 40 w 1927"/>
                  <a:gd name="T59" fmla="*/ 1238 h 1927"/>
                  <a:gd name="T60" fmla="*/ 90 w 1927"/>
                  <a:gd name="T61" fmla="*/ 1369 h 1927"/>
                  <a:gd name="T62" fmla="*/ 159 w 1927"/>
                  <a:gd name="T63" fmla="*/ 1494 h 1927"/>
                  <a:gd name="T64" fmla="*/ 248 w 1927"/>
                  <a:gd name="T65" fmla="*/ 1610 h 1927"/>
                  <a:gd name="T66" fmla="*/ 317 w 1927"/>
                  <a:gd name="T67" fmla="*/ 1679 h 1927"/>
                  <a:gd name="T68" fmla="*/ 426 w 1927"/>
                  <a:gd name="T69" fmla="*/ 1764 h 1927"/>
                  <a:gd name="T70" fmla="*/ 544 w 1927"/>
                  <a:gd name="T71" fmla="*/ 1831 h 1927"/>
                  <a:gd name="T72" fmla="*/ 669 w 1927"/>
                  <a:gd name="T73" fmla="*/ 1882 h 1927"/>
                  <a:gd name="T74" fmla="*/ 799 w 1927"/>
                  <a:gd name="T75" fmla="*/ 1913 h 1927"/>
                  <a:gd name="T76" fmla="*/ 930 w 1927"/>
                  <a:gd name="T77" fmla="*/ 1927 h 1927"/>
                  <a:gd name="T78" fmla="*/ 1062 w 1927"/>
                  <a:gd name="T79" fmla="*/ 1922 h 1927"/>
                  <a:gd name="T80" fmla="*/ 1193 w 1927"/>
                  <a:gd name="T81" fmla="*/ 1900 h 1927"/>
                  <a:gd name="T82" fmla="*/ 1321 w 1927"/>
                  <a:gd name="T83" fmla="*/ 1859 h 1927"/>
                  <a:gd name="T84" fmla="*/ 1443 w 1927"/>
                  <a:gd name="T85" fmla="*/ 1800 h 1927"/>
                  <a:gd name="T86" fmla="*/ 1557 w 1927"/>
                  <a:gd name="T87" fmla="*/ 1724 h 1927"/>
                  <a:gd name="T88" fmla="*/ 1695 w 1927"/>
                  <a:gd name="T89" fmla="*/ 1592 h 19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927" h="1927">
                    <a:moveTo>
                      <a:pt x="1695" y="1592"/>
                    </a:moveTo>
                    <a:lnTo>
                      <a:pt x="1695" y="1592"/>
                    </a:lnTo>
                    <a:lnTo>
                      <a:pt x="1724" y="1557"/>
                    </a:lnTo>
                    <a:lnTo>
                      <a:pt x="1752" y="1519"/>
                    </a:lnTo>
                    <a:lnTo>
                      <a:pt x="1778" y="1481"/>
                    </a:lnTo>
                    <a:lnTo>
                      <a:pt x="1801" y="1442"/>
                    </a:lnTo>
                    <a:lnTo>
                      <a:pt x="1823" y="1402"/>
                    </a:lnTo>
                    <a:lnTo>
                      <a:pt x="1842" y="1362"/>
                    </a:lnTo>
                    <a:lnTo>
                      <a:pt x="1859" y="1320"/>
                    </a:lnTo>
                    <a:lnTo>
                      <a:pt x="1875" y="1279"/>
                    </a:lnTo>
                    <a:lnTo>
                      <a:pt x="1889" y="1236"/>
                    </a:lnTo>
                    <a:lnTo>
                      <a:pt x="1900" y="1193"/>
                    </a:lnTo>
                    <a:lnTo>
                      <a:pt x="1910" y="1150"/>
                    </a:lnTo>
                    <a:lnTo>
                      <a:pt x="1918" y="1107"/>
                    </a:lnTo>
                    <a:lnTo>
                      <a:pt x="1923" y="1062"/>
                    </a:lnTo>
                    <a:lnTo>
                      <a:pt x="1926" y="1018"/>
                    </a:lnTo>
                    <a:lnTo>
                      <a:pt x="1927" y="974"/>
                    </a:lnTo>
                    <a:lnTo>
                      <a:pt x="1927" y="930"/>
                    </a:lnTo>
                    <a:lnTo>
                      <a:pt x="1925" y="886"/>
                    </a:lnTo>
                    <a:lnTo>
                      <a:pt x="1920" y="842"/>
                    </a:lnTo>
                    <a:lnTo>
                      <a:pt x="1913" y="799"/>
                    </a:lnTo>
                    <a:lnTo>
                      <a:pt x="1905" y="754"/>
                    </a:lnTo>
                    <a:lnTo>
                      <a:pt x="1894" y="711"/>
                    </a:lnTo>
                    <a:lnTo>
                      <a:pt x="1882" y="669"/>
                    </a:lnTo>
                    <a:lnTo>
                      <a:pt x="1867" y="627"/>
                    </a:lnTo>
                    <a:lnTo>
                      <a:pt x="1851" y="585"/>
                    </a:lnTo>
                    <a:lnTo>
                      <a:pt x="1833" y="544"/>
                    </a:lnTo>
                    <a:lnTo>
                      <a:pt x="1811" y="504"/>
                    </a:lnTo>
                    <a:lnTo>
                      <a:pt x="1788" y="465"/>
                    </a:lnTo>
                    <a:lnTo>
                      <a:pt x="1765" y="426"/>
                    </a:lnTo>
                    <a:lnTo>
                      <a:pt x="1738" y="388"/>
                    </a:lnTo>
                    <a:lnTo>
                      <a:pt x="1709" y="352"/>
                    </a:lnTo>
                    <a:lnTo>
                      <a:pt x="1678" y="316"/>
                    </a:lnTo>
                    <a:lnTo>
                      <a:pt x="1645" y="283"/>
                    </a:lnTo>
                    <a:lnTo>
                      <a:pt x="1645" y="283"/>
                    </a:lnTo>
                    <a:lnTo>
                      <a:pt x="1610" y="248"/>
                    </a:lnTo>
                    <a:lnTo>
                      <a:pt x="1572" y="216"/>
                    </a:lnTo>
                    <a:lnTo>
                      <a:pt x="1534" y="187"/>
                    </a:lnTo>
                    <a:lnTo>
                      <a:pt x="1494" y="159"/>
                    </a:lnTo>
                    <a:lnTo>
                      <a:pt x="1453" y="133"/>
                    </a:lnTo>
                    <a:lnTo>
                      <a:pt x="1412" y="110"/>
                    </a:lnTo>
                    <a:lnTo>
                      <a:pt x="1369" y="89"/>
                    </a:lnTo>
                    <a:lnTo>
                      <a:pt x="1326" y="70"/>
                    </a:lnTo>
                    <a:lnTo>
                      <a:pt x="1283" y="54"/>
                    </a:lnTo>
                    <a:lnTo>
                      <a:pt x="1238" y="39"/>
                    </a:lnTo>
                    <a:lnTo>
                      <a:pt x="1194" y="27"/>
                    </a:lnTo>
                    <a:lnTo>
                      <a:pt x="1149" y="18"/>
                    </a:lnTo>
                    <a:lnTo>
                      <a:pt x="1102" y="10"/>
                    </a:lnTo>
                    <a:lnTo>
                      <a:pt x="1056" y="5"/>
                    </a:lnTo>
                    <a:lnTo>
                      <a:pt x="1011" y="1"/>
                    </a:lnTo>
                    <a:lnTo>
                      <a:pt x="964" y="0"/>
                    </a:lnTo>
                    <a:lnTo>
                      <a:pt x="918" y="1"/>
                    </a:lnTo>
                    <a:lnTo>
                      <a:pt x="872" y="5"/>
                    </a:lnTo>
                    <a:lnTo>
                      <a:pt x="825" y="10"/>
                    </a:lnTo>
                    <a:lnTo>
                      <a:pt x="780" y="18"/>
                    </a:lnTo>
                    <a:lnTo>
                      <a:pt x="735" y="27"/>
                    </a:lnTo>
                    <a:lnTo>
                      <a:pt x="690" y="39"/>
                    </a:lnTo>
                    <a:lnTo>
                      <a:pt x="646" y="54"/>
                    </a:lnTo>
                    <a:lnTo>
                      <a:pt x="601" y="70"/>
                    </a:lnTo>
                    <a:lnTo>
                      <a:pt x="558" y="89"/>
                    </a:lnTo>
                    <a:lnTo>
                      <a:pt x="515" y="110"/>
                    </a:lnTo>
                    <a:lnTo>
                      <a:pt x="474" y="133"/>
                    </a:lnTo>
                    <a:lnTo>
                      <a:pt x="433" y="159"/>
                    </a:lnTo>
                    <a:lnTo>
                      <a:pt x="395" y="187"/>
                    </a:lnTo>
                    <a:lnTo>
                      <a:pt x="356" y="216"/>
                    </a:lnTo>
                    <a:lnTo>
                      <a:pt x="318" y="248"/>
                    </a:lnTo>
                    <a:lnTo>
                      <a:pt x="283" y="283"/>
                    </a:lnTo>
                    <a:lnTo>
                      <a:pt x="283" y="283"/>
                    </a:lnTo>
                    <a:lnTo>
                      <a:pt x="248" y="318"/>
                    </a:lnTo>
                    <a:lnTo>
                      <a:pt x="216" y="356"/>
                    </a:lnTo>
                    <a:lnTo>
                      <a:pt x="187" y="394"/>
                    </a:lnTo>
                    <a:lnTo>
                      <a:pt x="159" y="433"/>
                    </a:lnTo>
                    <a:lnTo>
                      <a:pt x="134" y="474"/>
                    </a:lnTo>
                    <a:lnTo>
                      <a:pt x="110" y="515"/>
                    </a:lnTo>
                    <a:lnTo>
                      <a:pt x="90" y="558"/>
                    </a:lnTo>
                    <a:lnTo>
                      <a:pt x="70" y="601"/>
                    </a:lnTo>
                    <a:lnTo>
                      <a:pt x="54" y="644"/>
                    </a:lnTo>
                    <a:lnTo>
                      <a:pt x="40" y="690"/>
                    </a:lnTo>
                    <a:lnTo>
                      <a:pt x="27" y="734"/>
                    </a:lnTo>
                    <a:lnTo>
                      <a:pt x="18" y="780"/>
                    </a:lnTo>
                    <a:lnTo>
                      <a:pt x="10" y="825"/>
                    </a:lnTo>
                    <a:lnTo>
                      <a:pt x="5" y="872"/>
                    </a:lnTo>
                    <a:lnTo>
                      <a:pt x="1" y="918"/>
                    </a:lnTo>
                    <a:lnTo>
                      <a:pt x="0" y="963"/>
                    </a:lnTo>
                    <a:lnTo>
                      <a:pt x="1" y="1010"/>
                    </a:lnTo>
                    <a:lnTo>
                      <a:pt x="5" y="1056"/>
                    </a:lnTo>
                    <a:lnTo>
                      <a:pt x="10" y="1102"/>
                    </a:lnTo>
                    <a:lnTo>
                      <a:pt x="18" y="1147"/>
                    </a:lnTo>
                    <a:lnTo>
                      <a:pt x="27" y="1193"/>
                    </a:lnTo>
                    <a:lnTo>
                      <a:pt x="40" y="1238"/>
                    </a:lnTo>
                    <a:lnTo>
                      <a:pt x="54" y="1282"/>
                    </a:lnTo>
                    <a:lnTo>
                      <a:pt x="70" y="1326"/>
                    </a:lnTo>
                    <a:lnTo>
                      <a:pt x="90" y="1369"/>
                    </a:lnTo>
                    <a:lnTo>
                      <a:pt x="110" y="1412"/>
                    </a:lnTo>
                    <a:lnTo>
                      <a:pt x="134" y="1453"/>
                    </a:lnTo>
                    <a:lnTo>
                      <a:pt x="159" y="1494"/>
                    </a:lnTo>
                    <a:lnTo>
                      <a:pt x="187" y="1534"/>
                    </a:lnTo>
                    <a:lnTo>
                      <a:pt x="216" y="1572"/>
                    </a:lnTo>
                    <a:lnTo>
                      <a:pt x="248" y="1610"/>
                    </a:lnTo>
                    <a:lnTo>
                      <a:pt x="283" y="1645"/>
                    </a:lnTo>
                    <a:lnTo>
                      <a:pt x="283" y="1645"/>
                    </a:lnTo>
                    <a:lnTo>
                      <a:pt x="317" y="1679"/>
                    </a:lnTo>
                    <a:lnTo>
                      <a:pt x="353" y="1709"/>
                    </a:lnTo>
                    <a:lnTo>
                      <a:pt x="389" y="1738"/>
                    </a:lnTo>
                    <a:lnTo>
                      <a:pt x="426" y="1764"/>
                    </a:lnTo>
                    <a:lnTo>
                      <a:pt x="465" y="1788"/>
                    </a:lnTo>
                    <a:lnTo>
                      <a:pt x="504" y="1811"/>
                    </a:lnTo>
                    <a:lnTo>
                      <a:pt x="544" y="1831"/>
                    </a:lnTo>
                    <a:lnTo>
                      <a:pt x="585" y="1851"/>
                    </a:lnTo>
                    <a:lnTo>
                      <a:pt x="627" y="1867"/>
                    </a:lnTo>
                    <a:lnTo>
                      <a:pt x="669" y="1882"/>
                    </a:lnTo>
                    <a:lnTo>
                      <a:pt x="712" y="1894"/>
                    </a:lnTo>
                    <a:lnTo>
                      <a:pt x="755" y="1905"/>
                    </a:lnTo>
                    <a:lnTo>
                      <a:pt x="799" y="1913"/>
                    </a:lnTo>
                    <a:lnTo>
                      <a:pt x="843" y="1920"/>
                    </a:lnTo>
                    <a:lnTo>
                      <a:pt x="886" y="1924"/>
                    </a:lnTo>
                    <a:lnTo>
                      <a:pt x="930" y="1927"/>
                    </a:lnTo>
                    <a:lnTo>
                      <a:pt x="974" y="1927"/>
                    </a:lnTo>
                    <a:lnTo>
                      <a:pt x="1018" y="1926"/>
                    </a:lnTo>
                    <a:lnTo>
                      <a:pt x="1062" y="1922"/>
                    </a:lnTo>
                    <a:lnTo>
                      <a:pt x="1107" y="1917"/>
                    </a:lnTo>
                    <a:lnTo>
                      <a:pt x="1150" y="1909"/>
                    </a:lnTo>
                    <a:lnTo>
                      <a:pt x="1193" y="1900"/>
                    </a:lnTo>
                    <a:lnTo>
                      <a:pt x="1236" y="1889"/>
                    </a:lnTo>
                    <a:lnTo>
                      <a:pt x="1279" y="1875"/>
                    </a:lnTo>
                    <a:lnTo>
                      <a:pt x="1321" y="1859"/>
                    </a:lnTo>
                    <a:lnTo>
                      <a:pt x="1362" y="1842"/>
                    </a:lnTo>
                    <a:lnTo>
                      <a:pt x="1403" y="1822"/>
                    </a:lnTo>
                    <a:lnTo>
                      <a:pt x="1443" y="1800"/>
                    </a:lnTo>
                    <a:lnTo>
                      <a:pt x="1481" y="1777"/>
                    </a:lnTo>
                    <a:lnTo>
                      <a:pt x="1519" y="1752"/>
                    </a:lnTo>
                    <a:lnTo>
                      <a:pt x="1557" y="1724"/>
                    </a:lnTo>
                    <a:lnTo>
                      <a:pt x="1592" y="1695"/>
                    </a:lnTo>
                    <a:lnTo>
                      <a:pt x="1904" y="1903"/>
                    </a:lnTo>
                    <a:lnTo>
                      <a:pt x="1695" y="1592"/>
                    </a:lnTo>
                    <a:close/>
                  </a:path>
                </a:pathLst>
              </a:cu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/>
              </a:p>
            </p:txBody>
          </p:sp>
        </p:grpSp>
        <p:sp>
          <p:nvSpPr>
            <p:cNvPr id="32" name="직사각형 31"/>
            <p:cNvSpPr/>
            <p:nvPr/>
          </p:nvSpPr>
          <p:spPr>
            <a:xfrm>
              <a:off x="465702" y="422753"/>
              <a:ext cx="36004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400" dirty="0">
                  <a:solidFill>
                    <a:schemeClr val="bg1"/>
                  </a:solidFill>
                  <a:latin typeface="나눔고딕 Bold" pitchFamily="50" charset="-127"/>
                  <a:ea typeface="나눔고딕 Bold" pitchFamily="50" charset="-127"/>
                </a:rPr>
                <a:t>5</a:t>
              </a:r>
              <a:endParaRPr lang="ko-KR" altLang="en-US" sz="2400" dirty="0">
                <a:solidFill>
                  <a:schemeClr val="bg1"/>
                </a:solidFill>
                <a:latin typeface="나눔고딕 Bold" pitchFamily="50" charset="-127"/>
                <a:ea typeface="나눔고딕 Bold" pitchFamily="50" charset="-127"/>
              </a:endParaRPr>
            </a:p>
          </p:txBody>
        </p:sp>
      </p:grpSp>
      <p:sp>
        <p:nvSpPr>
          <p:cNvPr id="55" name="직사각형 54"/>
          <p:cNvSpPr/>
          <p:nvPr/>
        </p:nvSpPr>
        <p:spPr>
          <a:xfrm>
            <a:off x="3779912" y="476746"/>
            <a:ext cx="536408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시스템 모듈 상세 설계</a:t>
            </a:r>
          </a:p>
        </p:txBody>
      </p:sp>
      <p:pic>
        <p:nvPicPr>
          <p:cNvPr id="56" name="그림 5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4942"/>
            <a:ext cx="9144000" cy="83490"/>
          </a:xfrm>
          <a:prstGeom prst="rect">
            <a:avLst/>
          </a:prstGeom>
          <a:blipFill>
            <a:blip r:embed="rId3">
              <a:alphaModFix amt="10000"/>
            </a:blip>
            <a:stretch>
              <a:fillRect r="1000"/>
            </a:stretch>
          </a:blipFill>
        </p:spPr>
      </p:pic>
      <p:sp>
        <p:nvSpPr>
          <p:cNvPr id="20" name="직사각형 19"/>
          <p:cNvSpPr/>
          <p:nvPr/>
        </p:nvSpPr>
        <p:spPr>
          <a:xfrm>
            <a:off x="323528" y="1268760"/>
            <a:ext cx="35283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a) </a:t>
            </a:r>
            <a:r>
              <a:rPr lang="en-US" altLang="ko-KR" sz="28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cars</a:t>
            </a:r>
            <a:endParaRPr lang="ko-KR" altLang="en-US" sz="2800" i="1" dirty="0">
              <a:solidFill>
                <a:schemeClr val="tx1">
                  <a:lumMod val="65000"/>
                  <a:lumOff val="3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15516" y="1844824"/>
            <a:ext cx="871296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a-1. </a:t>
            </a:r>
            <a:r>
              <a:rPr lang="ko-KR" altLang="en-US" dirty="0"/>
              <a:t>역할</a:t>
            </a:r>
          </a:p>
          <a:p>
            <a:r>
              <a:rPr lang="en-US" altLang="ko-KR" dirty="0"/>
              <a:t># </a:t>
            </a:r>
            <a:r>
              <a:rPr lang="ko-KR" altLang="en-US" dirty="0"/>
              <a:t>차에서 발생하는 각종 </a:t>
            </a:r>
            <a:r>
              <a:rPr lang="en-US" altLang="ko-KR" dirty="0"/>
              <a:t>raw data </a:t>
            </a:r>
            <a:r>
              <a:rPr lang="ko-KR" altLang="en-US" dirty="0"/>
              <a:t>들을 인접한 교차로에 위치한 신호등 컨트롤러로 전송한다</a:t>
            </a:r>
            <a:r>
              <a:rPr lang="en-US" altLang="ko-KR" dirty="0"/>
              <a:t>.</a:t>
            </a:r>
            <a:endParaRPr lang="ko-KR" altLang="en-US" dirty="0"/>
          </a:p>
          <a:p>
            <a:r>
              <a:rPr lang="en-US" altLang="ko-KR" dirty="0"/>
              <a:t># </a:t>
            </a:r>
            <a:r>
              <a:rPr lang="ko-KR" altLang="en-US" dirty="0"/>
              <a:t>신호등 컨트롤러로부터 현재 신호의 </a:t>
            </a:r>
            <a:r>
              <a:rPr lang="ko-KR" altLang="en-US" dirty="0" err="1"/>
              <a:t>남은시간</a:t>
            </a:r>
            <a:r>
              <a:rPr lang="en-US" altLang="ko-KR" dirty="0"/>
              <a:t>, </a:t>
            </a:r>
            <a:r>
              <a:rPr lang="ko-KR" altLang="en-US" dirty="0"/>
              <a:t>다음 신호 </a:t>
            </a:r>
            <a:r>
              <a:rPr lang="ko-KR" altLang="en-US" dirty="0" err="1"/>
              <a:t>유지시간</a:t>
            </a:r>
            <a:r>
              <a:rPr lang="ko-KR" altLang="en-US" dirty="0"/>
              <a:t> 정보를 수신한다</a:t>
            </a:r>
            <a:r>
              <a:rPr lang="en-US" altLang="ko-KR" dirty="0"/>
              <a:t>.</a:t>
            </a:r>
            <a:endParaRPr lang="ko-KR" altLang="en-US" dirty="0"/>
          </a:p>
          <a:p>
            <a:r>
              <a:rPr lang="en-US" altLang="ko-KR" dirty="0"/>
              <a:t># </a:t>
            </a:r>
            <a:r>
              <a:rPr lang="ko-KR" altLang="en-US" dirty="0"/>
              <a:t>자신의 차량의 상태를 인접한 차량과 공유하여 응급상황이나 교통정보를 제공한다</a:t>
            </a:r>
            <a:r>
              <a:rPr lang="en-US" altLang="ko-KR" dirty="0"/>
              <a:t>. (</a:t>
            </a:r>
            <a:r>
              <a:rPr lang="ko-KR" altLang="en-US" dirty="0"/>
              <a:t>미정</a:t>
            </a:r>
            <a:r>
              <a:rPr lang="en-US" altLang="ko-KR" dirty="0"/>
              <a:t>)</a:t>
            </a:r>
            <a:endParaRPr lang="ko-KR" altLang="en-US" dirty="0"/>
          </a:p>
          <a:p>
            <a:r>
              <a:rPr lang="ko-KR" altLang="en-US" dirty="0"/>
              <a:t/>
            </a:r>
            <a:br>
              <a:rPr lang="ko-KR" altLang="en-US" dirty="0"/>
            </a:br>
            <a:r>
              <a:rPr lang="en-US" altLang="ko-KR" dirty="0"/>
              <a:t>a-2 </a:t>
            </a:r>
            <a:r>
              <a:rPr lang="ko-KR" altLang="en-US" dirty="0"/>
              <a:t>흐름</a:t>
            </a:r>
          </a:p>
          <a:p>
            <a:r>
              <a:rPr lang="ko-KR" altLang="en-US" dirty="0"/>
              <a:t> 차량의 실시간 상태를 자체적으로 측정하여</a:t>
            </a:r>
            <a:r>
              <a:rPr lang="en-US" altLang="ko-KR" dirty="0"/>
              <a:t>,</a:t>
            </a:r>
            <a:r>
              <a:rPr lang="ko-KR" altLang="en-US" dirty="0"/>
              <a:t> 신호등 컨트롤러에게 차량의 상태를 전송한다</a:t>
            </a:r>
            <a:r>
              <a:rPr lang="en-US" altLang="ko-KR" dirty="0"/>
              <a:t>.</a:t>
            </a:r>
            <a:endParaRPr lang="ko-KR" altLang="en-US" dirty="0"/>
          </a:p>
          <a:p>
            <a:r>
              <a:rPr lang="ko-KR" altLang="en-US" dirty="0"/>
              <a:t>이 후</a:t>
            </a:r>
            <a:r>
              <a:rPr lang="en-US" altLang="ko-KR" dirty="0"/>
              <a:t>, </a:t>
            </a:r>
            <a:r>
              <a:rPr lang="ko-KR" altLang="en-US" dirty="0"/>
              <a:t>현재 신호 및 다음 신호의 정보를 신호등 컨트롤러로부터 수신하고</a:t>
            </a:r>
            <a:r>
              <a:rPr lang="en-US" altLang="ko-KR" dirty="0"/>
              <a:t>,</a:t>
            </a:r>
            <a:r>
              <a:rPr lang="ko-KR" altLang="en-US" dirty="0"/>
              <a:t> 자신의 차량의 현재 상태를 다른 차량과 공유한다</a:t>
            </a:r>
            <a:r>
              <a:rPr lang="en-US" altLang="ko-KR" dirty="0"/>
              <a:t>. </a:t>
            </a:r>
            <a:r>
              <a:rPr lang="ko-KR" altLang="en-US" dirty="0"/>
              <a:t>최종적으로 개별 차량은 현재 교차로에서 신호와 다른 차량의 상태를 포함한 전체 교통정보를 확인한다</a:t>
            </a:r>
            <a:r>
              <a:rPr lang="en-US" altLang="ko-KR" dirty="0"/>
              <a:t>.</a:t>
            </a:r>
            <a:endParaRPr lang="ko-KR" altLang="en-US" dirty="0"/>
          </a:p>
          <a:p>
            <a:r>
              <a:rPr lang="ko-KR" altLang="en-US" dirty="0"/>
              <a:t/>
            </a:r>
            <a:br>
              <a:rPr lang="ko-KR" altLang="en-US" dirty="0"/>
            </a:b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04041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755576" y="177180"/>
            <a:ext cx="1728192" cy="1010336"/>
            <a:chOff x="251520" y="258424"/>
            <a:chExt cx="1584176" cy="1010336"/>
          </a:xfrm>
        </p:grpSpPr>
        <p:grpSp>
          <p:nvGrpSpPr>
            <p:cNvPr id="19" name="그룹 18"/>
            <p:cNvGrpSpPr/>
            <p:nvPr/>
          </p:nvGrpSpPr>
          <p:grpSpPr>
            <a:xfrm>
              <a:off x="251520" y="258424"/>
              <a:ext cx="1584176" cy="1010336"/>
              <a:chOff x="5716588" y="4849813"/>
              <a:chExt cx="2047875" cy="1304925"/>
            </a:xfrm>
          </p:grpSpPr>
          <p:grpSp>
            <p:nvGrpSpPr>
              <p:cNvPr id="21" name="그룹 20"/>
              <p:cNvGrpSpPr/>
              <p:nvPr/>
            </p:nvGrpSpPr>
            <p:grpSpPr>
              <a:xfrm>
                <a:off x="6908800" y="5722938"/>
                <a:ext cx="855663" cy="431800"/>
                <a:chOff x="6908800" y="5722938"/>
                <a:chExt cx="855663" cy="431800"/>
              </a:xfrm>
            </p:grpSpPr>
            <p:sp>
              <p:nvSpPr>
                <p:cNvPr id="23" name="Freeform 39"/>
                <p:cNvSpPr>
                  <a:spLocks/>
                </p:cNvSpPr>
                <p:nvPr userDrawn="1"/>
              </p:nvSpPr>
              <p:spPr bwMode="auto">
                <a:xfrm>
                  <a:off x="6908800" y="5722938"/>
                  <a:ext cx="855663" cy="341313"/>
                </a:xfrm>
                <a:custGeom>
                  <a:avLst/>
                  <a:gdLst>
                    <a:gd name="T0" fmla="*/ 788 w 1617"/>
                    <a:gd name="T1" fmla="*/ 1 h 646"/>
                    <a:gd name="T2" fmla="*/ 819 w 1617"/>
                    <a:gd name="T3" fmla="*/ 1 h 646"/>
                    <a:gd name="T4" fmla="*/ 869 w 1617"/>
                    <a:gd name="T5" fmla="*/ 6 h 646"/>
                    <a:gd name="T6" fmla="*/ 937 w 1617"/>
                    <a:gd name="T7" fmla="*/ 20 h 646"/>
                    <a:gd name="T8" fmla="*/ 975 w 1617"/>
                    <a:gd name="T9" fmla="*/ 32 h 646"/>
                    <a:gd name="T10" fmla="*/ 1017 w 1617"/>
                    <a:gd name="T11" fmla="*/ 48 h 646"/>
                    <a:gd name="T12" fmla="*/ 1060 w 1617"/>
                    <a:gd name="T13" fmla="*/ 68 h 646"/>
                    <a:gd name="T14" fmla="*/ 1104 w 1617"/>
                    <a:gd name="T15" fmla="*/ 93 h 646"/>
                    <a:gd name="T16" fmla="*/ 1149 w 1617"/>
                    <a:gd name="T17" fmla="*/ 124 h 646"/>
                    <a:gd name="T18" fmla="*/ 1193 w 1617"/>
                    <a:gd name="T19" fmla="*/ 162 h 646"/>
                    <a:gd name="T20" fmla="*/ 1236 w 1617"/>
                    <a:gd name="T21" fmla="*/ 207 h 646"/>
                    <a:gd name="T22" fmla="*/ 1278 w 1617"/>
                    <a:gd name="T23" fmla="*/ 259 h 646"/>
                    <a:gd name="T24" fmla="*/ 1318 w 1617"/>
                    <a:gd name="T25" fmla="*/ 319 h 646"/>
                    <a:gd name="T26" fmla="*/ 1470 w 1617"/>
                    <a:gd name="T27" fmla="*/ 344 h 646"/>
                    <a:gd name="T28" fmla="*/ 1493 w 1617"/>
                    <a:gd name="T29" fmla="*/ 348 h 646"/>
                    <a:gd name="T30" fmla="*/ 1517 w 1617"/>
                    <a:gd name="T31" fmla="*/ 358 h 646"/>
                    <a:gd name="T32" fmla="*/ 1544 w 1617"/>
                    <a:gd name="T33" fmla="*/ 373 h 646"/>
                    <a:gd name="T34" fmla="*/ 1571 w 1617"/>
                    <a:gd name="T35" fmla="*/ 398 h 646"/>
                    <a:gd name="T36" fmla="*/ 1584 w 1617"/>
                    <a:gd name="T37" fmla="*/ 415 h 646"/>
                    <a:gd name="T38" fmla="*/ 1595 w 1617"/>
                    <a:gd name="T39" fmla="*/ 433 h 646"/>
                    <a:gd name="T40" fmla="*/ 1604 w 1617"/>
                    <a:gd name="T41" fmla="*/ 456 h 646"/>
                    <a:gd name="T42" fmla="*/ 1612 w 1617"/>
                    <a:gd name="T43" fmla="*/ 482 h 646"/>
                    <a:gd name="T44" fmla="*/ 1616 w 1617"/>
                    <a:gd name="T45" fmla="*/ 511 h 646"/>
                    <a:gd name="T46" fmla="*/ 1617 w 1617"/>
                    <a:gd name="T47" fmla="*/ 544 h 646"/>
                    <a:gd name="T48" fmla="*/ 1588 w 1617"/>
                    <a:gd name="T49" fmla="*/ 646 h 646"/>
                    <a:gd name="T50" fmla="*/ 0 w 1617"/>
                    <a:gd name="T51" fmla="*/ 582 h 646"/>
                    <a:gd name="T52" fmla="*/ 1 w 1617"/>
                    <a:gd name="T53" fmla="*/ 433 h 646"/>
                    <a:gd name="T54" fmla="*/ 3 w 1617"/>
                    <a:gd name="T55" fmla="*/ 415 h 646"/>
                    <a:gd name="T56" fmla="*/ 9 w 1617"/>
                    <a:gd name="T57" fmla="*/ 397 h 646"/>
                    <a:gd name="T58" fmla="*/ 22 w 1617"/>
                    <a:gd name="T59" fmla="*/ 373 h 646"/>
                    <a:gd name="T60" fmla="*/ 44 w 1617"/>
                    <a:gd name="T61" fmla="*/ 347 h 646"/>
                    <a:gd name="T62" fmla="*/ 78 w 1617"/>
                    <a:gd name="T63" fmla="*/ 321 h 646"/>
                    <a:gd name="T64" fmla="*/ 126 w 1617"/>
                    <a:gd name="T65" fmla="*/ 298 h 646"/>
                    <a:gd name="T66" fmla="*/ 190 w 1617"/>
                    <a:gd name="T67" fmla="*/ 278 h 646"/>
                    <a:gd name="T68" fmla="*/ 199 w 1617"/>
                    <a:gd name="T69" fmla="*/ 266 h 646"/>
                    <a:gd name="T70" fmla="*/ 224 w 1617"/>
                    <a:gd name="T71" fmla="*/ 235 h 646"/>
                    <a:gd name="T72" fmla="*/ 268 w 1617"/>
                    <a:gd name="T73" fmla="*/ 192 h 646"/>
                    <a:gd name="T74" fmla="*/ 313 w 1617"/>
                    <a:gd name="T75" fmla="*/ 154 h 646"/>
                    <a:gd name="T76" fmla="*/ 348 w 1617"/>
                    <a:gd name="T77" fmla="*/ 129 h 646"/>
                    <a:gd name="T78" fmla="*/ 391 w 1617"/>
                    <a:gd name="T79" fmla="*/ 103 h 646"/>
                    <a:gd name="T80" fmla="*/ 437 w 1617"/>
                    <a:gd name="T81" fmla="*/ 79 h 646"/>
                    <a:gd name="T82" fmla="*/ 487 w 1617"/>
                    <a:gd name="T83" fmla="*/ 56 h 646"/>
                    <a:gd name="T84" fmla="*/ 545 w 1617"/>
                    <a:gd name="T85" fmla="*/ 37 h 646"/>
                    <a:gd name="T86" fmla="*/ 607 w 1617"/>
                    <a:gd name="T87" fmla="*/ 21 h 646"/>
                    <a:gd name="T88" fmla="*/ 675 w 1617"/>
                    <a:gd name="T89" fmla="*/ 9 h 646"/>
                    <a:gd name="T90" fmla="*/ 749 w 1617"/>
                    <a:gd name="T91" fmla="*/ 3 h 646"/>
                    <a:gd name="T92" fmla="*/ 788 w 1617"/>
                    <a:gd name="T93" fmla="*/ 1 h 6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617" h="646">
                      <a:moveTo>
                        <a:pt x="788" y="1"/>
                      </a:moveTo>
                      <a:lnTo>
                        <a:pt x="788" y="1"/>
                      </a:lnTo>
                      <a:lnTo>
                        <a:pt x="802" y="0"/>
                      </a:lnTo>
                      <a:lnTo>
                        <a:pt x="819" y="1"/>
                      </a:lnTo>
                      <a:lnTo>
                        <a:pt x="842" y="3"/>
                      </a:lnTo>
                      <a:lnTo>
                        <a:pt x="869" y="6"/>
                      </a:lnTo>
                      <a:lnTo>
                        <a:pt x="901" y="11"/>
                      </a:lnTo>
                      <a:lnTo>
                        <a:pt x="937" y="20"/>
                      </a:lnTo>
                      <a:lnTo>
                        <a:pt x="956" y="25"/>
                      </a:lnTo>
                      <a:lnTo>
                        <a:pt x="975" y="32"/>
                      </a:lnTo>
                      <a:lnTo>
                        <a:pt x="996" y="39"/>
                      </a:lnTo>
                      <a:lnTo>
                        <a:pt x="1017" y="48"/>
                      </a:lnTo>
                      <a:lnTo>
                        <a:pt x="1038" y="57"/>
                      </a:lnTo>
                      <a:lnTo>
                        <a:pt x="1060" y="68"/>
                      </a:lnTo>
                      <a:lnTo>
                        <a:pt x="1082" y="80"/>
                      </a:lnTo>
                      <a:lnTo>
                        <a:pt x="1104" y="93"/>
                      </a:lnTo>
                      <a:lnTo>
                        <a:pt x="1126" y="108"/>
                      </a:lnTo>
                      <a:lnTo>
                        <a:pt x="1149" y="124"/>
                      </a:lnTo>
                      <a:lnTo>
                        <a:pt x="1170" y="143"/>
                      </a:lnTo>
                      <a:lnTo>
                        <a:pt x="1193" y="162"/>
                      </a:lnTo>
                      <a:lnTo>
                        <a:pt x="1214" y="183"/>
                      </a:lnTo>
                      <a:lnTo>
                        <a:pt x="1236" y="207"/>
                      </a:lnTo>
                      <a:lnTo>
                        <a:pt x="1258" y="232"/>
                      </a:lnTo>
                      <a:lnTo>
                        <a:pt x="1278" y="259"/>
                      </a:lnTo>
                      <a:lnTo>
                        <a:pt x="1299" y="288"/>
                      </a:lnTo>
                      <a:lnTo>
                        <a:pt x="1318" y="319"/>
                      </a:lnTo>
                      <a:lnTo>
                        <a:pt x="1470" y="344"/>
                      </a:lnTo>
                      <a:lnTo>
                        <a:pt x="1470" y="344"/>
                      </a:lnTo>
                      <a:lnTo>
                        <a:pt x="1476" y="344"/>
                      </a:lnTo>
                      <a:lnTo>
                        <a:pt x="1493" y="348"/>
                      </a:lnTo>
                      <a:lnTo>
                        <a:pt x="1504" y="353"/>
                      </a:lnTo>
                      <a:lnTo>
                        <a:pt x="1517" y="358"/>
                      </a:lnTo>
                      <a:lnTo>
                        <a:pt x="1530" y="364"/>
                      </a:lnTo>
                      <a:lnTo>
                        <a:pt x="1544" y="373"/>
                      </a:lnTo>
                      <a:lnTo>
                        <a:pt x="1558" y="385"/>
                      </a:lnTo>
                      <a:lnTo>
                        <a:pt x="1571" y="398"/>
                      </a:lnTo>
                      <a:lnTo>
                        <a:pt x="1577" y="406"/>
                      </a:lnTo>
                      <a:lnTo>
                        <a:pt x="1584" y="415"/>
                      </a:lnTo>
                      <a:lnTo>
                        <a:pt x="1589" y="424"/>
                      </a:lnTo>
                      <a:lnTo>
                        <a:pt x="1595" y="433"/>
                      </a:lnTo>
                      <a:lnTo>
                        <a:pt x="1600" y="444"/>
                      </a:lnTo>
                      <a:lnTo>
                        <a:pt x="1604" y="456"/>
                      </a:lnTo>
                      <a:lnTo>
                        <a:pt x="1609" y="469"/>
                      </a:lnTo>
                      <a:lnTo>
                        <a:pt x="1612" y="482"/>
                      </a:lnTo>
                      <a:lnTo>
                        <a:pt x="1614" y="496"/>
                      </a:lnTo>
                      <a:lnTo>
                        <a:pt x="1616" y="511"/>
                      </a:lnTo>
                      <a:lnTo>
                        <a:pt x="1617" y="527"/>
                      </a:lnTo>
                      <a:lnTo>
                        <a:pt x="1617" y="544"/>
                      </a:lnTo>
                      <a:lnTo>
                        <a:pt x="1617" y="590"/>
                      </a:lnTo>
                      <a:lnTo>
                        <a:pt x="1588" y="646"/>
                      </a:lnTo>
                      <a:lnTo>
                        <a:pt x="18" y="634"/>
                      </a:lnTo>
                      <a:lnTo>
                        <a:pt x="0" y="582"/>
                      </a:lnTo>
                      <a:lnTo>
                        <a:pt x="1" y="433"/>
                      </a:lnTo>
                      <a:lnTo>
                        <a:pt x="1" y="433"/>
                      </a:lnTo>
                      <a:lnTo>
                        <a:pt x="1" y="429"/>
                      </a:lnTo>
                      <a:lnTo>
                        <a:pt x="3" y="415"/>
                      </a:lnTo>
                      <a:lnTo>
                        <a:pt x="5" y="406"/>
                      </a:lnTo>
                      <a:lnTo>
                        <a:pt x="9" y="397"/>
                      </a:lnTo>
                      <a:lnTo>
                        <a:pt x="15" y="385"/>
                      </a:lnTo>
                      <a:lnTo>
                        <a:pt x="22" y="373"/>
                      </a:lnTo>
                      <a:lnTo>
                        <a:pt x="32" y="360"/>
                      </a:lnTo>
                      <a:lnTo>
                        <a:pt x="44" y="347"/>
                      </a:lnTo>
                      <a:lnTo>
                        <a:pt x="59" y="334"/>
                      </a:lnTo>
                      <a:lnTo>
                        <a:pt x="78" y="321"/>
                      </a:lnTo>
                      <a:lnTo>
                        <a:pt x="100" y="309"/>
                      </a:lnTo>
                      <a:lnTo>
                        <a:pt x="126" y="298"/>
                      </a:lnTo>
                      <a:lnTo>
                        <a:pt x="156" y="287"/>
                      </a:lnTo>
                      <a:lnTo>
                        <a:pt x="190" y="278"/>
                      </a:lnTo>
                      <a:lnTo>
                        <a:pt x="190" y="278"/>
                      </a:lnTo>
                      <a:lnTo>
                        <a:pt x="199" y="266"/>
                      </a:lnTo>
                      <a:lnTo>
                        <a:pt x="208" y="253"/>
                      </a:lnTo>
                      <a:lnTo>
                        <a:pt x="224" y="235"/>
                      </a:lnTo>
                      <a:lnTo>
                        <a:pt x="243" y="215"/>
                      </a:lnTo>
                      <a:lnTo>
                        <a:pt x="268" y="192"/>
                      </a:lnTo>
                      <a:lnTo>
                        <a:pt x="297" y="167"/>
                      </a:lnTo>
                      <a:lnTo>
                        <a:pt x="313" y="154"/>
                      </a:lnTo>
                      <a:lnTo>
                        <a:pt x="330" y="141"/>
                      </a:lnTo>
                      <a:lnTo>
                        <a:pt x="348" y="129"/>
                      </a:lnTo>
                      <a:lnTo>
                        <a:pt x="369" y="116"/>
                      </a:lnTo>
                      <a:lnTo>
                        <a:pt x="391" y="103"/>
                      </a:lnTo>
                      <a:lnTo>
                        <a:pt x="412" y="91"/>
                      </a:lnTo>
                      <a:lnTo>
                        <a:pt x="437" y="79"/>
                      </a:lnTo>
                      <a:lnTo>
                        <a:pt x="462" y="67"/>
                      </a:lnTo>
                      <a:lnTo>
                        <a:pt x="487" y="56"/>
                      </a:lnTo>
                      <a:lnTo>
                        <a:pt x="515" y="47"/>
                      </a:lnTo>
                      <a:lnTo>
                        <a:pt x="545" y="37"/>
                      </a:lnTo>
                      <a:lnTo>
                        <a:pt x="576" y="28"/>
                      </a:lnTo>
                      <a:lnTo>
                        <a:pt x="607" y="21"/>
                      </a:lnTo>
                      <a:lnTo>
                        <a:pt x="640" y="14"/>
                      </a:lnTo>
                      <a:lnTo>
                        <a:pt x="675" y="9"/>
                      </a:lnTo>
                      <a:lnTo>
                        <a:pt x="711" y="5"/>
                      </a:lnTo>
                      <a:lnTo>
                        <a:pt x="749" y="3"/>
                      </a:lnTo>
                      <a:lnTo>
                        <a:pt x="788" y="1"/>
                      </a:lnTo>
                      <a:lnTo>
                        <a:pt x="788" y="1"/>
                      </a:lnTo>
                      <a:close/>
                    </a:path>
                  </a:pathLst>
                </a:custGeom>
                <a:solidFill>
                  <a:srgbClr val="57C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4" name="Freeform 40"/>
                <p:cNvSpPr>
                  <a:spLocks/>
                </p:cNvSpPr>
                <p:nvPr userDrawn="1"/>
              </p:nvSpPr>
              <p:spPr bwMode="auto">
                <a:xfrm>
                  <a:off x="7316788" y="5756275"/>
                  <a:ext cx="233363" cy="134938"/>
                </a:xfrm>
                <a:custGeom>
                  <a:avLst/>
                  <a:gdLst>
                    <a:gd name="T0" fmla="*/ 442 w 442"/>
                    <a:gd name="T1" fmla="*/ 255 h 255"/>
                    <a:gd name="T2" fmla="*/ 0 w 442"/>
                    <a:gd name="T3" fmla="*/ 252 h 255"/>
                    <a:gd name="T4" fmla="*/ 2 w 442"/>
                    <a:gd name="T5" fmla="*/ 0 h 255"/>
                    <a:gd name="T6" fmla="*/ 2 w 442"/>
                    <a:gd name="T7" fmla="*/ 0 h 255"/>
                    <a:gd name="T8" fmla="*/ 17 w 442"/>
                    <a:gd name="T9" fmla="*/ 1 h 255"/>
                    <a:gd name="T10" fmla="*/ 35 w 442"/>
                    <a:gd name="T11" fmla="*/ 2 h 255"/>
                    <a:gd name="T12" fmla="*/ 57 w 442"/>
                    <a:gd name="T13" fmla="*/ 4 h 255"/>
                    <a:gd name="T14" fmla="*/ 81 w 442"/>
                    <a:gd name="T15" fmla="*/ 8 h 255"/>
                    <a:gd name="T16" fmla="*/ 106 w 442"/>
                    <a:gd name="T17" fmla="*/ 14 h 255"/>
                    <a:gd name="T18" fmla="*/ 134 w 442"/>
                    <a:gd name="T19" fmla="*/ 21 h 255"/>
                    <a:gd name="T20" fmla="*/ 165 w 442"/>
                    <a:gd name="T21" fmla="*/ 30 h 255"/>
                    <a:gd name="T22" fmla="*/ 195 w 442"/>
                    <a:gd name="T23" fmla="*/ 42 h 255"/>
                    <a:gd name="T24" fmla="*/ 227 w 442"/>
                    <a:gd name="T25" fmla="*/ 57 h 255"/>
                    <a:gd name="T26" fmla="*/ 243 w 442"/>
                    <a:gd name="T27" fmla="*/ 64 h 255"/>
                    <a:gd name="T28" fmla="*/ 259 w 442"/>
                    <a:gd name="T29" fmla="*/ 74 h 255"/>
                    <a:gd name="T30" fmla="*/ 275 w 442"/>
                    <a:gd name="T31" fmla="*/ 84 h 255"/>
                    <a:gd name="T32" fmla="*/ 292 w 442"/>
                    <a:gd name="T33" fmla="*/ 95 h 255"/>
                    <a:gd name="T34" fmla="*/ 307 w 442"/>
                    <a:gd name="T35" fmla="*/ 106 h 255"/>
                    <a:gd name="T36" fmla="*/ 323 w 442"/>
                    <a:gd name="T37" fmla="*/ 118 h 255"/>
                    <a:gd name="T38" fmla="*/ 339 w 442"/>
                    <a:gd name="T39" fmla="*/ 132 h 255"/>
                    <a:gd name="T40" fmla="*/ 355 w 442"/>
                    <a:gd name="T41" fmla="*/ 146 h 255"/>
                    <a:gd name="T42" fmla="*/ 370 w 442"/>
                    <a:gd name="T43" fmla="*/ 162 h 255"/>
                    <a:gd name="T44" fmla="*/ 385 w 442"/>
                    <a:gd name="T45" fmla="*/ 179 h 255"/>
                    <a:gd name="T46" fmla="*/ 400 w 442"/>
                    <a:gd name="T47" fmla="*/ 196 h 255"/>
                    <a:gd name="T48" fmla="*/ 414 w 442"/>
                    <a:gd name="T49" fmla="*/ 214 h 255"/>
                    <a:gd name="T50" fmla="*/ 428 w 442"/>
                    <a:gd name="T51" fmla="*/ 235 h 255"/>
                    <a:gd name="T52" fmla="*/ 442 w 442"/>
                    <a:gd name="T53" fmla="*/ 255 h 255"/>
                    <a:gd name="T54" fmla="*/ 442 w 442"/>
                    <a:gd name="T55" fmla="*/ 255 h 2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442" h="255">
                      <a:moveTo>
                        <a:pt x="442" y="255"/>
                      </a:moveTo>
                      <a:lnTo>
                        <a:pt x="0" y="252"/>
                      </a:lnTo>
                      <a:lnTo>
                        <a:pt x="2" y="0"/>
                      </a:lnTo>
                      <a:lnTo>
                        <a:pt x="2" y="0"/>
                      </a:lnTo>
                      <a:lnTo>
                        <a:pt x="17" y="1"/>
                      </a:lnTo>
                      <a:lnTo>
                        <a:pt x="35" y="2"/>
                      </a:lnTo>
                      <a:lnTo>
                        <a:pt x="57" y="4"/>
                      </a:lnTo>
                      <a:lnTo>
                        <a:pt x="81" y="8"/>
                      </a:lnTo>
                      <a:lnTo>
                        <a:pt x="106" y="14"/>
                      </a:lnTo>
                      <a:lnTo>
                        <a:pt x="134" y="21"/>
                      </a:lnTo>
                      <a:lnTo>
                        <a:pt x="165" y="30"/>
                      </a:lnTo>
                      <a:lnTo>
                        <a:pt x="195" y="42"/>
                      </a:lnTo>
                      <a:lnTo>
                        <a:pt x="227" y="57"/>
                      </a:lnTo>
                      <a:lnTo>
                        <a:pt x="243" y="64"/>
                      </a:lnTo>
                      <a:lnTo>
                        <a:pt x="259" y="74"/>
                      </a:lnTo>
                      <a:lnTo>
                        <a:pt x="275" y="84"/>
                      </a:lnTo>
                      <a:lnTo>
                        <a:pt x="292" y="95"/>
                      </a:lnTo>
                      <a:lnTo>
                        <a:pt x="307" y="106"/>
                      </a:lnTo>
                      <a:lnTo>
                        <a:pt x="323" y="118"/>
                      </a:lnTo>
                      <a:lnTo>
                        <a:pt x="339" y="132"/>
                      </a:lnTo>
                      <a:lnTo>
                        <a:pt x="355" y="146"/>
                      </a:lnTo>
                      <a:lnTo>
                        <a:pt x="370" y="162"/>
                      </a:lnTo>
                      <a:lnTo>
                        <a:pt x="385" y="179"/>
                      </a:lnTo>
                      <a:lnTo>
                        <a:pt x="400" y="196"/>
                      </a:lnTo>
                      <a:lnTo>
                        <a:pt x="414" y="214"/>
                      </a:lnTo>
                      <a:lnTo>
                        <a:pt x="428" y="235"/>
                      </a:lnTo>
                      <a:lnTo>
                        <a:pt x="442" y="255"/>
                      </a:lnTo>
                      <a:lnTo>
                        <a:pt x="442" y="25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5" name="Freeform 41"/>
                <p:cNvSpPr>
                  <a:spLocks/>
                </p:cNvSpPr>
                <p:nvPr userDrawn="1"/>
              </p:nvSpPr>
              <p:spPr bwMode="auto">
                <a:xfrm>
                  <a:off x="7085013" y="5756275"/>
                  <a:ext cx="200025" cy="131763"/>
                </a:xfrm>
                <a:custGeom>
                  <a:avLst/>
                  <a:gdLst>
                    <a:gd name="T0" fmla="*/ 0 w 379"/>
                    <a:gd name="T1" fmla="*/ 248 h 250"/>
                    <a:gd name="T2" fmla="*/ 0 w 379"/>
                    <a:gd name="T3" fmla="*/ 248 h 250"/>
                    <a:gd name="T4" fmla="*/ 5 w 379"/>
                    <a:gd name="T5" fmla="*/ 237 h 250"/>
                    <a:gd name="T6" fmla="*/ 10 w 379"/>
                    <a:gd name="T7" fmla="*/ 226 h 250"/>
                    <a:gd name="T8" fmla="*/ 18 w 379"/>
                    <a:gd name="T9" fmla="*/ 211 h 250"/>
                    <a:gd name="T10" fmla="*/ 27 w 379"/>
                    <a:gd name="T11" fmla="*/ 194 h 250"/>
                    <a:gd name="T12" fmla="*/ 41 w 379"/>
                    <a:gd name="T13" fmla="*/ 174 h 250"/>
                    <a:gd name="T14" fmla="*/ 58 w 379"/>
                    <a:gd name="T15" fmla="*/ 153 h 250"/>
                    <a:gd name="T16" fmla="*/ 77 w 379"/>
                    <a:gd name="T17" fmla="*/ 131 h 250"/>
                    <a:gd name="T18" fmla="*/ 88 w 379"/>
                    <a:gd name="T19" fmla="*/ 119 h 250"/>
                    <a:gd name="T20" fmla="*/ 100 w 379"/>
                    <a:gd name="T21" fmla="*/ 109 h 250"/>
                    <a:gd name="T22" fmla="*/ 113 w 379"/>
                    <a:gd name="T23" fmla="*/ 98 h 250"/>
                    <a:gd name="T24" fmla="*/ 127 w 379"/>
                    <a:gd name="T25" fmla="*/ 87 h 250"/>
                    <a:gd name="T26" fmla="*/ 142 w 379"/>
                    <a:gd name="T27" fmla="*/ 76 h 250"/>
                    <a:gd name="T28" fmla="*/ 158 w 379"/>
                    <a:gd name="T29" fmla="*/ 66 h 250"/>
                    <a:gd name="T30" fmla="*/ 175 w 379"/>
                    <a:gd name="T31" fmla="*/ 56 h 250"/>
                    <a:gd name="T32" fmla="*/ 192 w 379"/>
                    <a:gd name="T33" fmla="*/ 47 h 250"/>
                    <a:gd name="T34" fmla="*/ 212 w 379"/>
                    <a:gd name="T35" fmla="*/ 39 h 250"/>
                    <a:gd name="T36" fmla="*/ 232 w 379"/>
                    <a:gd name="T37" fmla="*/ 30 h 250"/>
                    <a:gd name="T38" fmla="*/ 254 w 379"/>
                    <a:gd name="T39" fmla="*/ 23 h 250"/>
                    <a:gd name="T40" fmla="*/ 276 w 379"/>
                    <a:gd name="T41" fmla="*/ 16 h 250"/>
                    <a:gd name="T42" fmla="*/ 300 w 379"/>
                    <a:gd name="T43" fmla="*/ 11 h 250"/>
                    <a:gd name="T44" fmla="*/ 325 w 379"/>
                    <a:gd name="T45" fmla="*/ 6 h 250"/>
                    <a:gd name="T46" fmla="*/ 351 w 379"/>
                    <a:gd name="T47" fmla="*/ 3 h 250"/>
                    <a:gd name="T48" fmla="*/ 379 w 379"/>
                    <a:gd name="T49" fmla="*/ 0 h 250"/>
                    <a:gd name="T50" fmla="*/ 376 w 379"/>
                    <a:gd name="T51" fmla="*/ 250 h 250"/>
                    <a:gd name="T52" fmla="*/ 0 w 379"/>
                    <a:gd name="T53" fmla="*/ 248 h 2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79" h="250">
                      <a:moveTo>
                        <a:pt x="0" y="248"/>
                      </a:moveTo>
                      <a:lnTo>
                        <a:pt x="0" y="248"/>
                      </a:lnTo>
                      <a:lnTo>
                        <a:pt x="5" y="237"/>
                      </a:lnTo>
                      <a:lnTo>
                        <a:pt x="10" y="226"/>
                      </a:lnTo>
                      <a:lnTo>
                        <a:pt x="18" y="211"/>
                      </a:lnTo>
                      <a:lnTo>
                        <a:pt x="27" y="194"/>
                      </a:lnTo>
                      <a:lnTo>
                        <a:pt x="41" y="174"/>
                      </a:lnTo>
                      <a:lnTo>
                        <a:pt x="58" y="153"/>
                      </a:lnTo>
                      <a:lnTo>
                        <a:pt x="77" y="131"/>
                      </a:lnTo>
                      <a:lnTo>
                        <a:pt x="88" y="119"/>
                      </a:lnTo>
                      <a:lnTo>
                        <a:pt x="100" y="109"/>
                      </a:lnTo>
                      <a:lnTo>
                        <a:pt x="113" y="98"/>
                      </a:lnTo>
                      <a:lnTo>
                        <a:pt x="127" y="87"/>
                      </a:lnTo>
                      <a:lnTo>
                        <a:pt x="142" y="76"/>
                      </a:lnTo>
                      <a:lnTo>
                        <a:pt x="158" y="66"/>
                      </a:lnTo>
                      <a:lnTo>
                        <a:pt x="175" y="56"/>
                      </a:lnTo>
                      <a:lnTo>
                        <a:pt x="192" y="47"/>
                      </a:lnTo>
                      <a:lnTo>
                        <a:pt x="212" y="39"/>
                      </a:lnTo>
                      <a:lnTo>
                        <a:pt x="232" y="30"/>
                      </a:lnTo>
                      <a:lnTo>
                        <a:pt x="254" y="23"/>
                      </a:lnTo>
                      <a:lnTo>
                        <a:pt x="276" y="16"/>
                      </a:lnTo>
                      <a:lnTo>
                        <a:pt x="300" y="11"/>
                      </a:lnTo>
                      <a:lnTo>
                        <a:pt x="325" y="6"/>
                      </a:lnTo>
                      <a:lnTo>
                        <a:pt x="351" y="3"/>
                      </a:lnTo>
                      <a:lnTo>
                        <a:pt x="379" y="0"/>
                      </a:lnTo>
                      <a:lnTo>
                        <a:pt x="376" y="250"/>
                      </a:lnTo>
                      <a:lnTo>
                        <a:pt x="0" y="24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6" name="Freeform 42"/>
                <p:cNvSpPr>
                  <a:spLocks/>
                </p:cNvSpPr>
                <p:nvPr userDrawn="1"/>
              </p:nvSpPr>
              <p:spPr bwMode="auto">
                <a:xfrm>
                  <a:off x="7742238" y="5972175"/>
                  <a:ext cx="22225" cy="66675"/>
                </a:xfrm>
                <a:custGeom>
                  <a:avLst/>
                  <a:gdLst>
                    <a:gd name="T0" fmla="*/ 40 w 42"/>
                    <a:gd name="T1" fmla="*/ 118 h 126"/>
                    <a:gd name="T2" fmla="*/ 40 w 42"/>
                    <a:gd name="T3" fmla="*/ 118 h 126"/>
                    <a:gd name="T4" fmla="*/ 41 w 42"/>
                    <a:gd name="T5" fmla="*/ 106 h 126"/>
                    <a:gd name="T6" fmla="*/ 42 w 42"/>
                    <a:gd name="T7" fmla="*/ 79 h 126"/>
                    <a:gd name="T8" fmla="*/ 41 w 42"/>
                    <a:gd name="T9" fmla="*/ 63 h 126"/>
                    <a:gd name="T10" fmla="*/ 41 w 42"/>
                    <a:gd name="T11" fmla="*/ 45 h 126"/>
                    <a:gd name="T12" fmla="*/ 39 w 42"/>
                    <a:gd name="T13" fmla="*/ 28 h 126"/>
                    <a:gd name="T14" fmla="*/ 37 w 42"/>
                    <a:gd name="T15" fmla="*/ 13 h 126"/>
                    <a:gd name="T16" fmla="*/ 37 w 42"/>
                    <a:gd name="T17" fmla="*/ 13 h 126"/>
                    <a:gd name="T18" fmla="*/ 31 w 42"/>
                    <a:gd name="T19" fmla="*/ 9 h 126"/>
                    <a:gd name="T20" fmla="*/ 25 w 42"/>
                    <a:gd name="T21" fmla="*/ 4 h 126"/>
                    <a:gd name="T22" fmla="*/ 19 w 42"/>
                    <a:gd name="T23" fmla="*/ 1 h 126"/>
                    <a:gd name="T24" fmla="*/ 16 w 42"/>
                    <a:gd name="T25" fmla="*/ 0 h 126"/>
                    <a:gd name="T26" fmla="*/ 12 w 42"/>
                    <a:gd name="T27" fmla="*/ 1 h 126"/>
                    <a:gd name="T28" fmla="*/ 10 w 42"/>
                    <a:gd name="T29" fmla="*/ 2 h 126"/>
                    <a:gd name="T30" fmla="*/ 7 w 42"/>
                    <a:gd name="T31" fmla="*/ 4 h 126"/>
                    <a:gd name="T32" fmla="*/ 6 w 42"/>
                    <a:gd name="T33" fmla="*/ 8 h 126"/>
                    <a:gd name="T34" fmla="*/ 5 w 42"/>
                    <a:gd name="T35" fmla="*/ 13 h 126"/>
                    <a:gd name="T36" fmla="*/ 4 w 42"/>
                    <a:gd name="T37" fmla="*/ 20 h 126"/>
                    <a:gd name="T38" fmla="*/ 5 w 42"/>
                    <a:gd name="T39" fmla="*/ 29 h 126"/>
                    <a:gd name="T40" fmla="*/ 5 w 42"/>
                    <a:gd name="T41" fmla="*/ 29 h 126"/>
                    <a:gd name="T42" fmla="*/ 4 w 42"/>
                    <a:gd name="T43" fmla="*/ 66 h 126"/>
                    <a:gd name="T44" fmla="*/ 3 w 42"/>
                    <a:gd name="T45" fmla="*/ 97 h 126"/>
                    <a:gd name="T46" fmla="*/ 0 w 42"/>
                    <a:gd name="T47" fmla="*/ 126 h 126"/>
                    <a:gd name="T48" fmla="*/ 40 w 42"/>
                    <a:gd name="T49" fmla="*/ 118 h 1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42" h="126">
                      <a:moveTo>
                        <a:pt x="40" y="118"/>
                      </a:moveTo>
                      <a:lnTo>
                        <a:pt x="40" y="118"/>
                      </a:lnTo>
                      <a:lnTo>
                        <a:pt x="41" y="106"/>
                      </a:lnTo>
                      <a:lnTo>
                        <a:pt x="42" y="79"/>
                      </a:lnTo>
                      <a:lnTo>
                        <a:pt x="41" y="63"/>
                      </a:lnTo>
                      <a:lnTo>
                        <a:pt x="41" y="45"/>
                      </a:lnTo>
                      <a:lnTo>
                        <a:pt x="39" y="28"/>
                      </a:lnTo>
                      <a:lnTo>
                        <a:pt x="37" y="13"/>
                      </a:lnTo>
                      <a:lnTo>
                        <a:pt x="37" y="13"/>
                      </a:lnTo>
                      <a:lnTo>
                        <a:pt x="31" y="9"/>
                      </a:lnTo>
                      <a:lnTo>
                        <a:pt x="25" y="4"/>
                      </a:lnTo>
                      <a:lnTo>
                        <a:pt x="19" y="1"/>
                      </a:lnTo>
                      <a:lnTo>
                        <a:pt x="16" y="0"/>
                      </a:lnTo>
                      <a:lnTo>
                        <a:pt x="12" y="1"/>
                      </a:lnTo>
                      <a:lnTo>
                        <a:pt x="10" y="2"/>
                      </a:lnTo>
                      <a:lnTo>
                        <a:pt x="7" y="4"/>
                      </a:lnTo>
                      <a:lnTo>
                        <a:pt x="6" y="8"/>
                      </a:lnTo>
                      <a:lnTo>
                        <a:pt x="5" y="13"/>
                      </a:lnTo>
                      <a:lnTo>
                        <a:pt x="4" y="20"/>
                      </a:lnTo>
                      <a:lnTo>
                        <a:pt x="5" y="29"/>
                      </a:lnTo>
                      <a:lnTo>
                        <a:pt x="5" y="29"/>
                      </a:lnTo>
                      <a:lnTo>
                        <a:pt x="4" y="66"/>
                      </a:lnTo>
                      <a:lnTo>
                        <a:pt x="3" y="97"/>
                      </a:lnTo>
                      <a:lnTo>
                        <a:pt x="0" y="126"/>
                      </a:lnTo>
                      <a:lnTo>
                        <a:pt x="40" y="118"/>
                      </a:lnTo>
                      <a:close/>
                    </a:path>
                  </a:pathLst>
                </a:custGeom>
                <a:solidFill>
                  <a:srgbClr val="ACDB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7" name="Freeform 43"/>
                <p:cNvSpPr>
                  <a:spLocks/>
                </p:cNvSpPr>
                <p:nvPr userDrawn="1"/>
              </p:nvSpPr>
              <p:spPr bwMode="auto">
                <a:xfrm>
                  <a:off x="6908800" y="6026150"/>
                  <a:ext cx="854075" cy="84138"/>
                </a:xfrm>
                <a:custGeom>
                  <a:avLst/>
                  <a:gdLst>
                    <a:gd name="T0" fmla="*/ 0 w 1616"/>
                    <a:gd name="T1" fmla="*/ 0 h 161"/>
                    <a:gd name="T2" fmla="*/ 0 w 1616"/>
                    <a:gd name="T3" fmla="*/ 0 h 161"/>
                    <a:gd name="T4" fmla="*/ 1 w 1616"/>
                    <a:gd name="T5" fmla="*/ 15 h 161"/>
                    <a:gd name="T6" fmla="*/ 3 w 1616"/>
                    <a:gd name="T7" fmla="*/ 31 h 161"/>
                    <a:gd name="T8" fmla="*/ 6 w 1616"/>
                    <a:gd name="T9" fmla="*/ 45 h 161"/>
                    <a:gd name="T10" fmla="*/ 11 w 1616"/>
                    <a:gd name="T11" fmla="*/ 59 h 161"/>
                    <a:gd name="T12" fmla="*/ 17 w 1616"/>
                    <a:gd name="T13" fmla="*/ 71 h 161"/>
                    <a:gd name="T14" fmla="*/ 24 w 1616"/>
                    <a:gd name="T15" fmla="*/ 83 h 161"/>
                    <a:gd name="T16" fmla="*/ 33 w 1616"/>
                    <a:gd name="T17" fmla="*/ 95 h 161"/>
                    <a:gd name="T18" fmla="*/ 43 w 1616"/>
                    <a:gd name="T19" fmla="*/ 106 h 161"/>
                    <a:gd name="T20" fmla="*/ 53 w 1616"/>
                    <a:gd name="T21" fmla="*/ 116 h 161"/>
                    <a:gd name="T22" fmla="*/ 64 w 1616"/>
                    <a:gd name="T23" fmla="*/ 124 h 161"/>
                    <a:gd name="T24" fmla="*/ 77 w 1616"/>
                    <a:gd name="T25" fmla="*/ 132 h 161"/>
                    <a:gd name="T26" fmla="*/ 90 w 1616"/>
                    <a:gd name="T27" fmla="*/ 138 h 161"/>
                    <a:gd name="T28" fmla="*/ 104 w 1616"/>
                    <a:gd name="T29" fmla="*/ 144 h 161"/>
                    <a:gd name="T30" fmla="*/ 118 w 1616"/>
                    <a:gd name="T31" fmla="*/ 147 h 161"/>
                    <a:gd name="T32" fmla="*/ 132 w 1616"/>
                    <a:gd name="T33" fmla="*/ 150 h 161"/>
                    <a:gd name="T34" fmla="*/ 148 w 1616"/>
                    <a:gd name="T35" fmla="*/ 150 h 161"/>
                    <a:gd name="T36" fmla="*/ 1465 w 1616"/>
                    <a:gd name="T37" fmla="*/ 161 h 161"/>
                    <a:gd name="T38" fmla="*/ 1465 w 1616"/>
                    <a:gd name="T39" fmla="*/ 161 h 161"/>
                    <a:gd name="T40" fmla="*/ 1482 w 1616"/>
                    <a:gd name="T41" fmla="*/ 161 h 161"/>
                    <a:gd name="T42" fmla="*/ 1496 w 1616"/>
                    <a:gd name="T43" fmla="*/ 159 h 161"/>
                    <a:gd name="T44" fmla="*/ 1511 w 1616"/>
                    <a:gd name="T45" fmla="*/ 154 h 161"/>
                    <a:gd name="T46" fmla="*/ 1524 w 1616"/>
                    <a:gd name="T47" fmla="*/ 150 h 161"/>
                    <a:gd name="T48" fmla="*/ 1538 w 1616"/>
                    <a:gd name="T49" fmla="*/ 144 h 161"/>
                    <a:gd name="T50" fmla="*/ 1549 w 1616"/>
                    <a:gd name="T51" fmla="*/ 136 h 161"/>
                    <a:gd name="T52" fmla="*/ 1561 w 1616"/>
                    <a:gd name="T53" fmla="*/ 127 h 161"/>
                    <a:gd name="T54" fmla="*/ 1572 w 1616"/>
                    <a:gd name="T55" fmla="*/ 119 h 161"/>
                    <a:gd name="T56" fmla="*/ 1582 w 1616"/>
                    <a:gd name="T57" fmla="*/ 108 h 161"/>
                    <a:gd name="T58" fmla="*/ 1590 w 1616"/>
                    <a:gd name="T59" fmla="*/ 96 h 161"/>
                    <a:gd name="T60" fmla="*/ 1598 w 1616"/>
                    <a:gd name="T61" fmla="*/ 84 h 161"/>
                    <a:gd name="T62" fmla="*/ 1604 w 1616"/>
                    <a:gd name="T63" fmla="*/ 71 h 161"/>
                    <a:gd name="T64" fmla="*/ 1609 w 1616"/>
                    <a:gd name="T65" fmla="*/ 57 h 161"/>
                    <a:gd name="T66" fmla="*/ 1613 w 1616"/>
                    <a:gd name="T67" fmla="*/ 43 h 161"/>
                    <a:gd name="T68" fmla="*/ 1615 w 1616"/>
                    <a:gd name="T69" fmla="*/ 28 h 161"/>
                    <a:gd name="T70" fmla="*/ 1616 w 1616"/>
                    <a:gd name="T71" fmla="*/ 13 h 161"/>
                    <a:gd name="T72" fmla="*/ 0 w 1616"/>
                    <a:gd name="T73" fmla="*/ 0 h 1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616" h="16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" y="15"/>
                      </a:lnTo>
                      <a:lnTo>
                        <a:pt x="3" y="31"/>
                      </a:lnTo>
                      <a:lnTo>
                        <a:pt x="6" y="45"/>
                      </a:lnTo>
                      <a:lnTo>
                        <a:pt x="11" y="59"/>
                      </a:lnTo>
                      <a:lnTo>
                        <a:pt x="17" y="71"/>
                      </a:lnTo>
                      <a:lnTo>
                        <a:pt x="24" y="83"/>
                      </a:lnTo>
                      <a:lnTo>
                        <a:pt x="33" y="95"/>
                      </a:lnTo>
                      <a:lnTo>
                        <a:pt x="43" y="106"/>
                      </a:lnTo>
                      <a:lnTo>
                        <a:pt x="53" y="116"/>
                      </a:lnTo>
                      <a:lnTo>
                        <a:pt x="64" y="124"/>
                      </a:lnTo>
                      <a:lnTo>
                        <a:pt x="77" y="132"/>
                      </a:lnTo>
                      <a:lnTo>
                        <a:pt x="90" y="138"/>
                      </a:lnTo>
                      <a:lnTo>
                        <a:pt x="104" y="144"/>
                      </a:lnTo>
                      <a:lnTo>
                        <a:pt x="118" y="147"/>
                      </a:lnTo>
                      <a:lnTo>
                        <a:pt x="132" y="150"/>
                      </a:lnTo>
                      <a:lnTo>
                        <a:pt x="148" y="150"/>
                      </a:lnTo>
                      <a:lnTo>
                        <a:pt x="1465" y="161"/>
                      </a:lnTo>
                      <a:lnTo>
                        <a:pt x="1465" y="161"/>
                      </a:lnTo>
                      <a:lnTo>
                        <a:pt x="1482" y="161"/>
                      </a:lnTo>
                      <a:lnTo>
                        <a:pt x="1496" y="159"/>
                      </a:lnTo>
                      <a:lnTo>
                        <a:pt x="1511" y="154"/>
                      </a:lnTo>
                      <a:lnTo>
                        <a:pt x="1524" y="150"/>
                      </a:lnTo>
                      <a:lnTo>
                        <a:pt x="1538" y="144"/>
                      </a:lnTo>
                      <a:lnTo>
                        <a:pt x="1549" y="136"/>
                      </a:lnTo>
                      <a:lnTo>
                        <a:pt x="1561" y="127"/>
                      </a:lnTo>
                      <a:lnTo>
                        <a:pt x="1572" y="119"/>
                      </a:lnTo>
                      <a:lnTo>
                        <a:pt x="1582" y="108"/>
                      </a:lnTo>
                      <a:lnTo>
                        <a:pt x="1590" y="96"/>
                      </a:lnTo>
                      <a:lnTo>
                        <a:pt x="1598" y="84"/>
                      </a:lnTo>
                      <a:lnTo>
                        <a:pt x="1604" y="71"/>
                      </a:lnTo>
                      <a:lnTo>
                        <a:pt x="1609" y="57"/>
                      </a:lnTo>
                      <a:lnTo>
                        <a:pt x="1613" y="43"/>
                      </a:lnTo>
                      <a:lnTo>
                        <a:pt x="1615" y="28"/>
                      </a:lnTo>
                      <a:lnTo>
                        <a:pt x="1616" y="1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57C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8" name="Freeform 44"/>
                <p:cNvSpPr>
                  <a:spLocks/>
                </p:cNvSpPr>
                <p:nvPr userDrawn="1"/>
              </p:nvSpPr>
              <p:spPr bwMode="auto">
                <a:xfrm>
                  <a:off x="7486650" y="5951538"/>
                  <a:ext cx="203200" cy="203200"/>
                </a:xfrm>
                <a:custGeom>
                  <a:avLst/>
                  <a:gdLst>
                    <a:gd name="T0" fmla="*/ 0 w 384"/>
                    <a:gd name="T1" fmla="*/ 190 h 384"/>
                    <a:gd name="T2" fmla="*/ 4 w 384"/>
                    <a:gd name="T3" fmla="*/ 229 h 384"/>
                    <a:gd name="T4" fmla="*/ 15 w 384"/>
                    <a:gd name="T5" fmla="*/ 265 h 384"/>
                    <a:gd name="T6" fmla="*/ 32 w 384"/>
                    <a:gd name="T7" fmla="*/ 298 h 384"/>
                    <a:gd name="T8" fmla="*/ 55 w 384"/>
                    <a:gd name="T9" fmla="*/ 327 h 384"/>
                    <a:gd name="T10" fmla="*/ 84 w 384"/>
                    <a:gd name="T11" fmla="*/ 350 h 384"/>
                    <a:gd name="T12" fmla="*/ 116 w 384"/>
                    <a:gd name="T13" fmla="*/ 368 h 384"/>
                    <a:gd name="T14" fmla="*/ 152 w 384"/>
                    <a:gd name="T15" fmla="*/ 379 h 384"/>
                    <a:gd name="T16" fmla="*/ 190 w 384"/>
                    <a:gd name="T17" fmla="*/ 384 h 384"/>
                    <a:gd name="T18" fmla="*/ 210 w 384"/>
                    <a:gd name="T19" fmla="*/ 383 h 384"/>
                    <a:gd name="T20" fmla="*/ 247 w 384"/>
                    <a:gd name="T21" fmla="*/ 375 h 384"/>
                    <a:gd name="T22" fmla="*/ 282 w 384"/>
                    <a:gd name="T23" fmla="*/ 361 h 384"/>
                    <a:gd name="T24" fmla="*/ 313 w 384"/>
                    <a:gd name="T25" fmla="*/ 341 h 384"/>
                    <a:gd name="T26" fmla="*/ 339 w 384"/>
                    <a:gd name="T27" fmla="*/ 315 h 384"/>
                    <a:gd name="T28" fmla="*/ 359 w 384"/>
                    <a:gd name="T29" fmla="*/ 285 h 384"/>
                    <a:gd name="T30" fmla="*/ 375 w 384"/>
                    <a:gd name="T31" fmla="*/ 250 h 384"/>
                    <a:gd name="T32" fmla="*/ 383 w 384"/>
                    <a:gd name="T33" fmla="*/ 212 h 384"/>
                    <a:gd name="T34" fmla="*/ 384 w 384"/>
                    <a:gd name="T35" fmla="*/ 193 h 384"/>
                    <a:gd name="T36" fmla="*/ 380 w 384"/>
                    <a:gd name="T37" fmla="*/ 154 h 384"/>
                    <a:gd name="T38" fmla="*/ 369 w 384"/>
                    <a:gd name="T39" fmla="*/ 119 h 384"/>
                    <a:gd name="T40" fmla="*/ 352 w 384"/>
                    <a:gd name="T41" fmla="*/ 85 h 384"/>
                    <a:gd name="T42" fmla="*/ 328 w 384"/>
                    <a:gd name="T43" fmla="*/ 57 h 384"/>
                    <a:gd name="T44" fmla="*/ 300 w 384"/>
                    <a:gd name="T45" fmla="*/ 34 h 384"/>
                    <a:gd name="T46" fmla="*/ 268 w 384"/>
                    <a:gd name="T47" fmla="*/ 15 h 384"/>
                    <a:gd name="T48" fmla="*/ 232 w 384"/>
                    <a:gd name="T49" fmla="*/ 4 h 384"/>
                    <a:gd name="T50" fmla="*/ 194 w 384"/>
                    <a:gd name="T51" fmla="*/ 0 h 384"/>
                    <a:gd name="T52" fmla="*/ 174 w 384"/>
                    <a:gd name="T53" fmla="*/ 0 h 384"/>
                    <a:gd name="T54" fmla="*/ 136 w 384"/>
                    <a:gd name="T55" fmla="*/ 8 h 384"/>
                    <a:gd name="T56" fmla="*/ 102 w 384"/>
                    <a:gd name="T57" fmla="*/ 22 h 384"/>
                    <a:gd name="T58" fmla="*/ 71 w 384"/>
                    <a:gd name="T59" fmla="*/ 42 h 384"/>
                    <a:gd name="T60" fmla="*/ 45 w 384"/>
                    <a:gd name="T61" fmla="*/ 68 h 384"/>
                    <a:gd name="T62" fmla="*/ 23 w 384"/>
                    <a:gd name="T63" fmla="*/ 98 h 384"/>
                    <a:gd name="T64" fmla="*/ 9 w 384"/>
                    <a:gd name="T65" fmla="*/ 133 h 384"/>
                    <a:gd name="T66" fmla="*/ 1 w 384"/>
                    <a:gd name="T67" fmla="*/ 170 h 384"/>
                    <a:gd name="T68" fmla="*/ 0 w 384"/>
                    <a:gd name="T69" fmla="*/ 190 h 3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84" h="384">
                      <a:moveTo>
                        <a:pt x="0" y="190"/>
                      </a:moveTo>
                      <a:lnTo>
                        <a:pt x="0" y="190"/>
                      </a:lnTo>
                      <a:lnTo>
                        <a:pt x="1" y="209"/>
                      </a:lnTo>
                      <a:lnTo>
                        <a:pt x="4" y="229"/>
                      </a:lnTo>
                      <a:lnTo>
                        <a:pt x="8" y="247"/>
                      </a:lnTo>
                      <a:lnTo>
                        <a:pt x="15" y="265"/>
                      </a:lnTo>
                      <a:lnTo>
                        <a:pt x="22" y="281"/>
                      </a:lnTo>
                      <a:lnTo>
                        <a:pt x="32" y="298"/>
                      </a:lnTo>
                      <a:lnTo>
                        <a:pt x="43" y="313"/>
                      </a:lnTo>
                      <a:lnTo>
                        <a:pt x="55" y="327"/>
                      </a:lnTo>
                      <a:lnTo>
                        <a:pt x="69" y="339"/>
                      </a:lnTo>
                      <a:lnTo>
                        <a:pt x="84" y="350"/>
                      </a:lnTo>
                      <a:lnTo>
                        <a:pt x="99" y="360"/>
                      </a:lnTo>
                      <a:lnTo>
                        <a:pt x="116" y="368"/>
                      </a:lnTo>
                      <a:lnTo>
                        <a:pt x="133" y="374"/>
                      </a:lnTo>
                      <a:lnTo>
                        <a:pt x="152" y="379"/>
                      </a:lnTo>
                      <a:lnTo>
                        <a:pt x="171" y="383"/>
                      </a:lnTo>
                      <a:lnTo>
                        <a:pt x="190" y="384"/>
                      </a:lnTo>
                      <a:lnTo>
                        <a:pt x="190" y="384"/>
                      </a:lnTo>
                      <a:lnTo>
                        <a:pt x="210" y="383"/>
                      </a:lnTo>
                      <a:lnTo>
                        <a:pt x="229" y="381"/>
                      </a:lnTo>
                      <a:lnTo>
                        <a:pt x="247" y="375"/>
                      </a:lnTo>
                      <a:lnTo>
                        <a:pt x="265" y="369"/>
                      </a:lnTo>
                      <a:lnTo>
                        <a:pt x="282" y="361"/>
                      </a:lnTo>
                      <a:lnTo>
                        <a:pt x="298" y="351"/>
                      </a:lnTo>
                      <a:lnTo>
                        <a:pt x="313" y="341"/>
                      </a:lnTo>
                      <a:lnTo>
                        <a:pt x="326" y="329"/>
                      </a:lnTo>
                      <a:lnTo>
                        <a:pt x="339" y="315"/>
                      </a:lnTo>
                      <a:lnTo>
                        <a:pt x="350" y="301"/>
                      </a:lnTo>
                      <a:lnTo>
                        <a:pt x="359" y="285"/>
                      </a:lnTo>
                      <a:lnTo>
                        <a:pt x="368" y="267"/>
                      </a:lnTo>
                      <a:lnTo>
                        <a:pt x="375" y="250"/>
                      </a:lnTo>
                      <a:lnTo>
                        <a:pt x="380" y="232"/>
                      </a:lnTo>
                      <a:lnTo>
                        <a:pt x="383" y="212"/>
                      </a:lnTo>
                      <a:lnTo>
                        <a:pt x="384" y="193"/>
                      </a:lnTo>
                      <a:lnTo>
                        <a:pt x="384" y="193"/>
                      </a:lnTo>
                      <a:lnTo>
                        <a:pt x="383" y="174"/>
                      </a:lnTo>
                      <a:lnTo>
                        <a:pt x="380" y="154"/>
                      </a:lnTo>
                      <a:lnTo>
                        <a:pt x="376" y="136"/>
                      </a:lnTo>
                      <a:lnTo>
                        <a:pt x="369" y="119"/>
                      </a:lnTo>
                      <a:lnTo>
                        <a:pt x="362" y="102"/>
                      </a:lnTo>
                      <a:lnTo>
                        <a:pt x="352" y="85"/>
                      </a:lnTo>
                      <a:lnTo>
                        <a:pt x="341" y="70"/>
                      </a:lnTo>
                      <a:lnTo>
                        <a:pt x="328" y="57"/>
                      </a:lnTo>
                      <a:lnTo>
                        <a:pt x="315" y="44"/>
                      </a:lnTo>
                      <a:lnTo>
                        <a:pt x="300" y="34"/>
                      </a:lnTo>
                      <a:lnTo>
                        <a:pt x="285" y="24"/>
                      </a:lnTo>
                      <a:lnTo>
                        <a:pt x="268" y="15"/>
                      </a:lnTo>
                      <a:lnTo>
                        <a:pt x="251" y="9"/>
                      </a:lnTo>
                      <a:lnTo>
                        <a:pt x="232" y="4"/>
                      </a:lnTo>
                      <a:lnTo>
                        <a:pt x="213" y="1"/>
                      </a:lnTo>
                      <a:lnTo>
                        <a:pt x="194" y="0"/>
                      </a:lnTo>
                      <a:lnTo>
                        <a:pt x="194" y="0"/>
                      </a:lnTo>
                      <a:lnTo>
                        <a:pt x="174" y="0"/>
                      </a:lnTo>
                      <a:lnTo>
                        <a:pt x="155" y="4"/>
                      </a:lnTo>
                      <a:lnTo>
                        <a:pt x="136" y="8"/>
                      </a:lnTo>
                      <a:lnTo>
                        <a:pt x="118" y="14"/>
                      </a:lnTo>
                      <a:lnTo>
                        <a:pt x="102" y="22"/>
                      </a:lnTo>
                      <a:lnTo>
                        <a:pt x="86" y="32"/>
                      </a:lnTo>
                      <a:lnTo>
                        <a:pt x="71" y="42"/>
                      </a:lnTo>
                      <a:lnTo>
                        <a:pt x="57" y="55"/>
                      </a:lnTo>
                      <a:lnTo>
                        <a:pt x="45" y="68"/>
                      </a:lnTo>
                      <a:lnTo>
                        <a:pt x="33" y="83"/>
                      </a:lnTo>
                      <a:lnTo>
                        <a:pt x="23" y="98"/>
                      </a:lnTo>
                      <a:lnTo>
                        <a:pt x="16" y="116"/>
                      </a:lnTo>
                      <a:lnTo>
                        <a:pt x="9" y="133"/>
                      </a:lnTo>
                      <a:lnTo>
                        <a:pt x="4" y="151"/>
                      </a:lnTo>
                      <a:lnTo>
                        <a:pt x="1" y="170"/>
                      </a:lnTo>
                      <a:lnTo>
                        <a:pt x="0" y="190"/>
                      </a:lnTo>
                      <a:lnTo>
                        <a:pt x="0" y="190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9" name="Freeform 45"/>
                <p:cNvSpPr>
                  <a:spLocks/>
                </p:cNvSpPr>
                <p:nvPr userDrawn="1"/>
              </p:nvSpPr>
              <p:spPr bwMode="auto">
                <a:xfrm>
                  <a:off x="7532688" y="5997575"/>
                  <a:ext cx="109538" cy="109538"/>
                </a:xfrm>
                <a:custGeom>
                  <a:avLst/>
                  <a:gdLst>
                    <a:gd name="T0" fmla="*/ 0 w 206"/>
                    <a:gd name="T1" fmla="*/ 102 h 205"/>
                    <a:gd name="T2" fmla="*/ 2 w 206"/>
                    <a:gd name="T3" fmla="*/ 122 h 205"/>
                    <a:gd name="T4" fmla="*/ 8 w 206"/>
                    <a:gd name="T5" fmla="*/ 142 h 205"/>
                    <a:gd name="T6" fmla="*/ 17 w 206"/>
                    <a:gd name="T7" fmla="*/ 159 h 205"/>
                    <a:gd name="T8" fmla="*/ 30 w 206"/>
                    <a:gd name="T9" fmla="*/ 174 h 205"/>
                    <a:gd name="T10" fmla="*/ 45 w 206"/>
                    <a:gd name="T11" fmla="*/ 187 h 205"/>
                    <a:gd name="T12" fmla="*/ 63 w 206"/>
                    <a:gd name="T13" fmla="*/ 197 h 205"/>
                    <a:gd name="T14" fmla="*/ 81 w 206"/>
                    <a:gd name="T15" fmla="*/ 203 h 205"/>
                    <a:gd name="T16" fmla="*/ 102 w 206"/>
                    <a:gd name="T17" fmla="*/ 205 h 205"/>
                    <a:gd name="T18" fmla="*/ 112 w 206"/>
                    <a:gd name="T19" fmla="*/ 205 h 205"/>
                    <a:gd name="T20" fmla="*/ 133 w 206"/>
                    <a:gd name="T21" fmla="*/ 201 h 205"/>
                    <a:gd name="T22" fmla="*/ 151 w 206"/>
                    <a:gd name="T23" fmla="*/ 193 h 205"/>
                    <a:gd name="T24" fmla="*/ 167 w 206"/>
                    <a:gd name="T25" fmla="*/ 183 h 205"/>
                    <a:gd name="T26" fmla="*/ 181 w 206"/>
                    <a:gd name="T27" fmla="*/ 169 h 205"/>
                    <a:gd name="T28" fmla="*/ 193 w 206"/>
                    <a:gd name="T29" fmla="*/ 153 h 205"/>
                    <a:gd name="T30" fmla="*/ 200 w 206"/>
                    <a:gd name="T31" fmla="*/ 134 h 205"/>
                    <a:gd name="T32" fmla="*/ 205 w 206"/>
                    <a:gd name="T33" fmla="*/ 114 h 205"/>
                    <a:gd name="T34" fmla="*/ 206 w 206"/>
                    <a:gd name="T35" fmla="*/ 104 h 205"/>
                    <a:gd name="T36" fmla="*/ 204 w 206"/>
                    <a:gd name="T37" fmla="*/ 83 h 205"/>
                    <a:gd name="T38" fmla="*/ 197 w 206"/>
                    <a:gd name="T39" fmla="*/ 63 h 205"/>
                    <a:gd name="T40" fmla="*/ 189 w 206"/>
                    <a:gd name="T41" fmla="*/ 46 h 205"/>
                    <a:gd name="T42" fmla="*/ 176 w 206"/>
                    <a:gd name="T43" fmla="*/ 31 h 205"/>
                    <a:gd name="T44" fmla="*/ 161 w 206"/>
                    <a:gd name="T45" fmla="*/ 18 h 205"/>
                    <a:gd name="T46" fmla="*/ 143 w 206"/>
                    <a:gd name="T47" fmla="*/ 8 h 205"/>
                    <a:gd name="T48" fmla="*/ 124 w 206"/>
                    <a:gd name="T49" fmla="*/ 3 h 205"/>
                    <a:gd name="T50" fmla="*/ 104 w 206"/>
                    <a:gd name="T51" fmla="*/ 0 h 205"/>
                    <a:gd name="T52" fmla="*/ 93 w 206"/>
                    <a:gd name="T53" fmla="*/ 1 h 205"/>
                    <a:gd name="T54" fmla="*/ 73 w 206"/>
                    <a:gd name="T55" fmla="*/ 5 h 205"/>
                    <a:gd name="T56" fmla="*/ 55 w 206"/>
                    <a:gd name="T57" fmla="*/ 13 h 205"/>
                    <a:gd name="T58" fmla="*/ 38 w 206"/>
                    <a:gd name="T59" fmla="*/ 23 h 205"/>
                    <a:gd name="T60" fmla="*/ 24 w 206"/>
                    <a:gd name="T61" fmla="*/ 37 h 205"/>
                    <a:gd name="T62" fmla="*/ 13 w 206"/>
                    <a:gd name="T63" fmla="*/ 53 h 205"/>
                    <a:gd name="T64" fmla="*/ 5 w 206"/>
                    <a:gd name="T65" fmla="*/ 72 h 205"/>
                    <a:gd name="T66" fmla="*/ 1 w 206"/>
                    <a:gd name="T67" fmla="*/ 91 h 205"/>
                    <a:gd name="T68" fmla="*/ 0 w 206"/>
                    <a:gd name="T69" fmla="*/ 102 h 2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06" h="205">
                      <a:moveTo>
                        <a:pt x="0" y="102"/>
                      </a:moveTo>
                      <a:lnTo>
                        <a:pt x="0" y="102"/>
                      </a:lnTo>
                      <a:lnTo>
                        <a:pt x="1" y="113"/>
                      </a:lnTo>
                      <a:lnTo>
                        <a:pt x="2" y="122"/>
                      </a:lnTo>
                      <a:lnTo>
                        <a:pt x="4" y="132"/>
                      </a:lnTo>
                      <a:lnTo>
                        <a:pt x="8" y="142"/>
                      </a:lnTo>
                      <a:lnTo>
                        <a:pt x="12" y="150"/>
                      </a:lnTo>
                      <a:lnTo>
                        <a:pt x="17" y="159"/>
                      </a:lnTo>
                      <a:lnTo>
                        <a:pt x="23" y="168"/>
                      </a:lnTo>
                      <a:lnTo>
                        <a:pt x="30" y="174"/>
                      </a:lnTo>
                      <a:lnTo>
                        <a:pt x="37" y="182"/>
                      </a:lnTo>
                      <a:lnTo>
                        <a:pt x="45" y="187"/>
                      </a:lnTo>
                      <a:lnTo>
                        <a:pt x="53" y="192"/>
                      </a:lnTo>
                      <a:lnTo>
                        <a:pt x="63" y="197"/>
                      </a:lnTo>
                      <a:lnTo>
                        <a:pt x="71" y="200"/>
                      </a:lnTo>
                      <a:lnTo>
                        <a:pt x="81" y="203"/>
                      </a:lnTo>
                      <a:lnTo>
                        <a:pt x="92" y="204"/>
                      </a:lnTo>
                      <a:lnTo>
                        <a:pt x="102" y="205"/>
                      </a:lnTo>
                      <a:lnTo>
                        <a:pt x="102" y="205"/>
                      </a:lnTo>
                      <a:lnTo>
                        <a:pt x="112" y="205"/>
                      </a:lnTo>
                      <a:lnTo>
                        <a:pt x="123" y="203"/>
                      </a:lnTo>
                      <a:lnTo>
                        <a:pt x="133" y="201"/>
                      </a:lnTo>
                      <a:lnTo>
                        <a:pt x="142" y="198"/>
                      </a:lnTo>
                      <a:lnTo>
                        <a:pt x="151" y="193"/>
                      </a:lnTo>
                      <a:lnTo>
                        <a:pt x="160" y="188"/>
                      </a:lnTo>
                      <a:lnTo>
                        <a:pt x="167" y="183"/>
                      </a:lnTo>
                      <a:lnTo>
                        <a:pt x="175" y="176"/>
                      </a:lnTo>
                      <a:lnTo>
                        <a:pt x="181" y="169"/>
                      </a:lnTo>
                      <a:lnTo>
                        <a:pt x="188" y="161"/>
                      </a:lnTo>
                      <a:lnTo>
                        <a:pt x="193" y="153"/>
                      </a:lnTo>
                      <a:lnTo>
                        <a:pt x="197" y="143"/>
                      </a:lnTo>
                      <a:lnTo>
                        <a:pt x="200" y="134"/>
                      </a:lnTo>
                      <a:lnTo>
                        <a:pt x="204" y="125"/>
                      </a:lnTo>
                      <a:lnTo>
                        <a:pt x="205" y="114"/>
                      </a:lnTo>
                      <a:lnTo>
                        <a:pt x="206" y="104"/>
                      </a:lnTo>
                      <a:lnTo>
                        <a:pt x="206" y="104"/>
                      </a:lnTo>
                      <a:lnTo>
                        <a:pt x="205" y="93"/>
                      </a:lnTo>
                      <a:lnTo>
                        <a:pt x="204" y="83"/>
                      </a:lnTo>
                      <a:lnTo>
                        <a:pt x="202" y="73"/>
                      </a:lnTo>
                      <a:lnTo>
                        <a:pt x="197" y="63"/>
                      </a:lnTo>
                      <a:lnTo>
                        <a:pt x="194" y="55"/>
                      </a:lnTo>
                      <a:lnTo>
                        <a:pt x="189" y="46"/>
                      </a:lnTo>
                      <a:lnTo>
                        <a:pt x="182" y="38"/>
                      </a:lnTo>
                      <a:lnTo>
                        <a:pt x="176" y="31"/>
                      </a:lnTo>
                      <a:lnTo>
                        <a:pt x="169" y="24"/>
                      </a:lnTo>
                      <a:lnTo>
                        <a:pt x="161" y="18"/>
                      </a:lnTo>
                      <a:lnTo>
                        <a:pt x="152" y="13"/>
                      </a:lnTo>
                      <a:lnTo>
                        <a:pt x="143" y="8"/>
                      </a:lnTo>
                      <a:lnTo>
                        <a:pt x="134" y="5"/>
                      </a:lnTo>
                      <a:lnTo>
                        <a:pt x="124" y="3"/>
                      </a:lnTo>
                      <a:lnTo>
                        <a:pt x="114" y="1"/>
                      </a:lnTo>
                      <a:lnTo>
                        <a:pt x="104" y="0"/>
                      </a:lnTo>
                      <a:lnTo>
                        <a:pt x="104" y="0"/>
                      </a:lnTo>
                      <a:lnTo>
                        <a:pt x="93" y="1"/>
                      </a:lnTo>
                      <a:lnTo>
                        <a:pt x="83" y="2"/>
                      </a:lnTo>
                      <a:lnTo>
                        <a:pt x="73" y="5"/>
                      </a:lnTo>
                      <a:lnTo>
                        <a:pt x="64" y="8"/>
                      </a:lnTo>
                      <a:lnTo>
                        <a:pt x="55" y="13"/>
                      </a:lnTo>
                      <a:lnTo>
                        <a:pt x="46" y="17"/>
                      </a:lnTo>
                      <a:lnTo>
                        <a:pt x="38" y="23"/>
                      </a:lnTo>
                      <a:lnTo>
                        <a:pt x="31" y="30"/>
                      </a:lnTo>
                      <a:lnTo>
                        <a:pt x="24" y="37"/>
                      </a:lnTo>
                      <a:lnTo>
                        <a:pt x="18" y="45"/>
                      </a:lnTo>
                      <a:lnTo>
                        <a:pt x="13" y="53"/>
                      </a:lnTo>
                      <a:lnTo>
                        <a:pt x="9" y="62"/>
                      </a:lnTo>
                      <a:lnTo>
                        <a:pt x="5" y="72"/>
                      </a:lnTo>
                      <a:lnTo>
                        <a:pt x="2" y="81"/>
                      </a:lnTo>
                      <a:lnTo>
                        <a:pt x="1" y="91"/>
                      </a:lnTo>
                      <a:lnTo>
                        <a:pt x="0" y="102"/>
                      </a:lnTo>
                      <a:lnTo>
                        <a:pt x="0" y="10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0" name="Freeform 46"/>
                <p:cNvSpPr>
                  <a:spLocks/>
                </p:cNvSpPr>
                <p:nvPr userDrawn="1"/>
              </p:nvSpPr>
              <p:spPr bwMode="auto">
                <a:xfrm>
                  <a:off x="6969125" y="5946775"/>
                  <a:ext cx="203200" cy="203200"/>
                </a:xfrm>
                <a:custGeom>
                  <a:avLst/>
                  <a:gdLst>
                    <a:gd name="T0" fmla="*/ 0 w 383"/>
                    <a:gd name="T1" fmla="*/ 190 h 383"/>
                    <a:gd name="T2" fmla="*/ 3 w 383"/>
                    <a:gd name="T3" fmla="*/ 229 h 383"/>
                    <a:gd name="T4" fmla="*/ 14 w 383"/>
                    <a:gd name="T5" fmla="*/ 265 h 383"/>
                    <a:gd name="T6" fmla="*/ 31 w 383"/>
                    <a:gd name="T7" fmla="*/ 298 h 383"/>
                    <a:gd name="T8" fmla="*/ 55 w 383"/>
                    <a:gd name="T9" fmla="*/ 326 h 383"/>
                    <a:gd name="T10" fmla="*/ 83 w 383"/>
                    <a:gd name="T11" fmla="*/ 350 h 383"/>
                    <a:gd name="T12" fmla="*/ 115 w 383"/>
                    <a:gd name="T13" fmla="*/ 368 h 383"/>
                    <a:gd name="T14" fmla="*/ 151 w 383"/>
                    <a:gd name="T15" fmla="*/ 380 h 383"/>
                    <a:gd name="T16" fmla="*/ 189 w 383"/>
                    <a:gd name="T17" fmla="*/ 383 h 383"/>
                    <a:gd name="T18" fmla="*/ 210 w 383"/>
                    <a:gd name="T19" fmla="*/ 383 h 383"/>
                    <a:gd name="T20" fmla="*/ 246 w 383"/>
                    <a:gd name="T21" fmla="*/ 376 h 383"/>
                    <a:gd name="T22" fmla="*/ 281 w 383"/>
                    <a:gd name="T23" fmla="*/ 362 h 383"/>
                    <a:gd name="T24" fmla="*/ 312 w 383"/>
                    <a:gd name="T25" fmla="*/ 341 h 383"/>
                    <a:gd name="T26" fmla="*/ 338 w 383"/>
                    <a:gd name="T27" fmla="*/ 315 h 383"/>
                    <a:gd name="T28" fmla="*/ 360 w 383"/>
                    <a:gd name="T29" fmla="*/ 285 h 383"/>
                    <a:gd name="T30" fmla="*/ 375 w 383"/>
                    <a:gd name="T31" fmla="*/ 251 h 383"/>
                    <a:gd name="T32" fmla="*/ 382 w 383"/>
                    <a:gd name="T33" fmla="*/ 213 h 383"/>
                    <a:gd name="T34" fmla="*/ 383 w 383"/>
                    <a:gd name="T35" fmla="*/ 194 h 383"/>
                    <a:gd name="T36" fmla="*/ 380 w 383"/>
                    <a:gd name="T37" fmla="*/ 155 h 383"/>
                    <a:gd name="T38" fmla="*/ 369 w 383"/>
                    <a:gd name="T39" fmla="*/ 118 h 383"/>
                    <a:gd name="T40" fmla="*/ 351 w 383"/>
                    <a:gd name="T41" fmla="*/ 86 h 383"/>
                    <a:gd name="T42" fmla="*/ 328 w 383"/>
                    <a:gd name="T43" fmla="*/ 57 h 383"/>
                    <a:gd name="T44" fmla="*/ 300 w 383"/>
                    <a:gd name="T45" fmla="*/ 33 h 383"/>
                    <a:gd name="T46" fmla="*/ 267 w 383"/>
                    <a:gd name="T47" fmla="*/ 16 h 383"/>
                    <a:gd name="T48" fmla="*/ 231 w 383"/>
                    <a:gd name="T49" fmla="*/ 4 h 383"/>
                    <a:gd name="T50" fmla="*/ 193 w 383"/>
                    <a:gd name="T51" fmla="*/ 0 h 383"/>
                    <a:gd name="T52" fmla="*/ 173 w 383"/>
                    <a:gd name="T53" fmla="*/ 1 h 383"/>
                    <a:gd name="T54" fmla="*/ 135 w 383"/>
                    <a:gd name="T55" fmla="*/ 8 h 383"/>
                    <a:gd name="T56" fmla="*/ 101 w 383"/>
                    <a:gd name="T57" fmla="*/ 22 h 383"/>
                    <a:gd name="T58" fmla="*/ 71 w 383"/>
                    <a:gd name="T59" fmla="*/ 43 h 383"/>
                    <a:gd name="T60" fmla="*/ 44 w 383"/>
                    <a:gd name="T61" fmla="*/ 69 h 383"/>
                    <a:gd name="T62" fmla="*/ 23 w 383"/>
                    <a:gd name="T63" fmla="*/ 99 h 383"/>
                    <a:gd name="T64" fmla="*/ 8 w 383"/>
                    <a:gd name="T65" fmla="*/ 133 h 383"/>
                    <a:gd name="T66" fmla="*/ 1 w 383"/>
                    <a:gd name="T67" fmla="*/ 171 h 383"/>
                    <a:gd name="T68" fmla="*/ 0 w 383"/>
                    <a:gd name="T69" fmla="*/ 190 h 3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83" h="383">
                      <a:moveTo>
                        <a:pt x="0" y="190"/>
                      </a:moveTo>
                      <a:lnTo>
                        <a:pt x="0" y="190"/>
                      </a:lnTo>
                      <a:lnTo>
                        <a:pt x="0" y="210"/>
                      </a:lnTo>
                      <a:lnTo>
                        <a:pt x="3" y="229"/>
                      </a:lnTo>
                      <a:lnTo>
                        <a:pt x="7" y="247"/>
                      </a:lnTo>
                      <a:lnTo>
                        <a:pt x="14" y="265"/>
                      </a:lnTo>
                      <a:lnTo>
                        <a:pt x="21" y="282"/>
                      </a:lnTo>
                      <a:lnTo>
                        <a:pt x="31" y="298"/>
                      </a:lnTo>
                      <a:lnTo>
                        <a:pt x="42" y="313"/>
                      </a:lnTo>
                      <a:lnTo>
                        <a:pt x="55" y="326"/>
                      </a:lnTo>
                      <a:lnTo>
                        <a:pt x="68" y="339"/>
                      </a:lnTo>
                      <a:lnTo>
                        <a:pt x="83" y="350"/>
                      </a:lnTo>
                      <a:lnTo>
                        <a:pt x="99" y="359"/>
                      </a:lnTo>
                      <a:lnTo>
                        <a:pt x="115" y="368"/>
                      </a:lnTo>
                      <a:lnTo>
                        <a:pt x="132" y="375"/>
                      </a:lnTo>
                      <a:lnTo>
                        <a:pt x="151" y="380"/>
                      </a:lnTo>
                      <a:lnTo>
                        <a:pt x="170" y="382"/>
                      </a:lnTo>
                      <a:lnTo>
                        <a:pt x="189" y="383"/>
                      </a:lnTo>
                      <a:lnTo>
                        <a:pt x="189" y="383"/>
                      </a:lnTo>
                      <a:lnTo>
                        <a:pt x="210" y="383"/>
                      </a:lnTo>
                      <a:lnTo>
                        <a:pt x="228" y="380"/>
                      </a:lnTo>
                      <a:lnTo>
                        <a:pt x="246" y="376"/>
                      </a:lnTo>
                      <a:lnTo>
                        <a:pt x="265" y="369"/>
                      </a:lnTo>
                      <a:lnTo>
                        <a:pt x="281" y="362"/>
                      </a:lnTo>
                      <a:lnTo>
                        <a:pt x="297" y="352"/>
                      </a:lnTo>
                      <a:lnTo>
                        <a:pt x="312" y="341"/>
                      </a:lnTo>
                      <a:lnTo>
                        <a:pt x="326" y="328"/>
                      </a:lnTo>
                      <a:lnTo>
                        <a:pt x="338" y="315"/>
                      </a:lnTo>
                      <a:lnTo>
                        <a:pt x="350" y="300"/>
                      </a:lnTo>
                      <a:lnTo>
                        <a:pt x="360" y="285"/>
                      </a:lnTo>
                      <a:lnTo>
                        <a:pt x="367" y="268"/>
                      </a:lnTo>
                      <a:lnTo>
                        <a:pt x="375" y="251"/>
                      </a:lnTo>
                      <a:lnTo>
                        <a:pt x="379" y="232"/>
                      </a:lnTo>
                      <a:lnTo>
                        <a:pt x="382" y="213"/>
                      </a:lnTo>
                      <a:lnTo>
                        <a:pt x="383" y="194"/>
                      </a:lnTo>
                      <a:lnTo>
                        <a:pt x="383" y="194"/>
                      </a:lnTo>
                      <a:lnTo>
                        <a:pt x="382" y="174"/>
                      </a:lnTo>
                      <a:lnTo>
                        <a:pt x="380" y="155"/>
                      </a:lnTo>
                      <a:lnTo>
                        <a:pt x="375" y="136"/>
                      </a:lnTo>
                      <a:lnTo>
                        <a:pt x="369" y="118"/>
                      </a:lnTo>
                      <a:lnTo>
                        <a:pt x="361" y="102"/>
                      </a:lnTo>
                      <a:lnTo>
                        <a:pt x="351" y="86"/>
                      </a:lnTo>
                      <a:lnTo>
                        <a:pt x="340" y="71"/>
                      </a:lnTo>
                      <a:lnTo>
                        <a:pt x="328" y="57"/>
                      </a:lnTo>
                      <a:lnTo>
                        <a:pt x="314" y="45"/>
                      </a:lnTo>
                      <a:lnTo>
                        <a:pt x="300" y="33"/>
                      </a:lnTo>
                      <a:lnTo>
                        <a:pt x="284" y="23"/>
                      </a:lnTo>
                      <a:lnTo>
                        <a:pt x="267" y="16"/>
                      </a:lnTo>
                      <a:lnTo>
                        <a:pt x="250" y="9"/>
                      </a:lnTo>
                      <a:lnTo>
                        <a:pt x="231" y="4"/>
                      </a:lnTo>
                      <a:lnTo>
                        <a:pt x="212" y="1"/>
                      </a:lnTo>
                      <a:lnTo>
                        <a:pt x="193" y="0"/>
                      </a:lnTo>
                      <a:lnTo>
                        <a:pt x="193" y="0"/>
                      </a:lnTo>
                      <a:lnTo>
                        <a:pt x="173" y="1"/>
                      </a:lnTo>
                      <a:lnTo>
                        <a:pt x="154" y="3"/>
                      </a:lnTo>
                      <a:lnTo>
                        <a:pt x="135" y="8"/>
                      </a:lnTo>
                      <a:lnTo>
                        <a:pt x="118" y="15"/>
                      </a:lnTo>
                      <a:lnTo>
                        <a:pt x="101" y="22"/>
                      </a:lnTo>
                      <a:lnTo>
                        <a:pt x="85" y="32"/>
                      </a:lnTo>
                      <a:lnTo>
                        <a:pt x="71" y="43"/>
                      </a:lnTo>
                      <a:lnTo>
                        <a:pt x="57" y="55"/>
                      </a:lnTo>
                      <a:lnTo>
                        <a:pt x="44" y="69"/>
                      </a:lnTo>
                      <a:lnTo>
                        <a:pt x="33" y="83"/>
                      </a:lnTo>
                      <a:lnTo>
                        <a:pt x="23" y="99"/>
                      </a:lnTo>
                      <a:lnTo>
                        <a:pt x="15" y="116"/>
                      </a:lnTo>
                      <a:lnTo>
                        <a:pt x="8" y="133"/>
                      </a:lnTo>
                      <a:lnTo>
                        <a:pt x="4" y="152"/>
                      </a:lnTo>
                      <a:lnTo>
                        <a:pt x="1" y="171"/>
                      </a:lnTo>
                      <a:lnTo>
                        <a:pt x="0" y="190"/>
                      </a:lnTo>
                      <a:lnTo>
                        <a:pt x="0" y="190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1" name="Freeform 47"/>
                <p:cNvSpPr>
                  <a:spLocks/>
                </p:cNvSpPr>
                <p:nvPr userDrawn="1"/>
              </p:nvSpPr>
              <p:spPr bwMode="auto">
                <a:xfrm>
                  <a:off x="7016750" y="5994400"/>
                  <a:ext cx="107950" cy="107950"/>
                </a:xfrm>
                <a:custGeom>
                  <a:avLst/>
                  <a:gdLst>
                    <a:gd name="T0" fmla="*/ 0 w 205"/>
                    <a:gd name="T1" fmla="*/ 101 h 206"/>
                    <a:gd name="T2" fmla="*/ 1 w 205"/>
                    <a:gd name="T3" fmla="*/ 123 h 206"/>
                    <a:gd name="T4" fmla="*/ 8 w 205"/>
                    <a:gd name="T5" fmla="*/ 142 h 206"/>
                    <a:gd name="T6" fmla="*/ 16 w 205"/>
                    <a:gd name="T7" fmla="*/ 159 h 206"/>
                    <a:gd name="T8" fmla="*/ 29 w 205"/>
                    <a:gd name="T9" fmla="*/ 175 h 206"/>
                    <a:gd name="T10" fmla="*/ 44 w 205"/>
                    <a:gd name="T11" fmla="*/ 187 h 206"/>
                    <a:gd name="T12" fmla="*/ 62 w 205"/>
                    <a:gd name="T13" fmla="*/ 197 h 206"/>
                    <a:gd name="T14" fmla="*/ 81 w 205"/>
                    <a:gd name="T15" fmla="*/ 203 h 206"/>
                    <a:gd name="T16" fmla="*/ 101 w 205"/>
                    <a:gd name="T17" fmla="*/ 206 h 206"/>
                    <a:gd name="T18" fmla="*/ 112 w 205"/>
                    <a:gd name="T19" fmla="*/ 205 h 206"/>
                    <a:gd name="T20" fmla="*/ 132 w 205"/>
                    <a:gd name="T21" fmla="*/ 200 h 206"/>
                    <a:gd name="T22" fmla="*/ 150 w 205"/>
                    <a:gd name="T23" fmla="*/ 193 h 206"/>
                    <a:gd name="T24" fmla="*/ 167 w 205"/>
                    <a:gd name="T25" fmla="*/ 182 h 206"/>
                    <a:gd name="T26" fmla="*/ 181 w 205"/>
                    <a:gd name="T27" fmla="*/ 168 h 206"/>
                    <a:gd name="T28" fmla="*/ 192 w 205"/>
                    <a:gd name="T29" fmla="*/ 152 h 206"/>
                    <a:gd name="T30" fmla="*/ 201 w 205"/>
                    <a:gd name="T31" fmla="*/ 134 h 206"/>
                    <a:gd name="T32" fmla="*/ 204 w 205"/>
                    <a:gd name="T33" fmla="*/ 114 h 206"/>
                    <a:gd name="T34" fmla="*/ 205 w 205"/>
                    <a:gd name="T35" fmla="*/ 103 h 206"/>
                    <a:gd name="T36" fmla="*/ 203 w 205"/>
                    <a:gd name="T37" fmla="*/ 83 h 206"/>
                    <a:gd name="T38" fmla="*/ 197 w 205"/>
                    <a:gd name="T39" fmla="*/ 64 h 206"/>
                    <a:gd name="T40" fmla="*/ 188 w 205"/>
                    <a:gd name="T41" fmla="*/ 46 h 206"/>
                    <a:gd name="T42" fmla="*/ 176 w 205"/>
                    <a:gd name="T43" fmla="*/ 31 h 206"/>
                    <a:gd name="T44" fmla="*/ 161 w 205"/>
                    <a:gd name="T45" fmla="*/ 18 h 206"/>
                    <a:gd name="T46" fmla="*/ 143 w 205"/>
                    <a:gd name="T47" fmla="*/ 9 h 206"/>
                    <a:gd name="T48" fmla="*/ 124 w 205"/>
                    <a:gd name="T49" fmla="*/ 2 h 206"/>
                    <a:gd name="T50" fmla="*/ 104 w 205"/>
                    <a:gd name="T51" fmla="*/ 0 h 206"/>
                    <a:gd name="T52" fmla="*/ 93 w 205"/>
                    <a:gd name="T53" fmla="*/ 0 h 206"/>
                    <a:gd name="T54" fmla="*/ 72 w 205"/>
                    <a:gd name="T55" fmla="*/ 4 h 206"/>
                    <a:gd name="T56" fmla="*/ 54 w 205"/>
                    <a:gd name="T57" fmla="*/ 12 h 206"/>
                    <a:gd name="T58" fmla="*/ 38 w 205"/>
                    <a:gd name="T59" fmla="*/ 23 h 206"/>
                    <a:gd name="T60" fmla="*/ 24 w 205"/>
                    <a:gd name="T61" fmla="*/ 37 h 206"/>
                    <a:gd name="T62" fmla="*/ 12 w 205"/>
                    <a:gd name="T63" fmla="*/ 53 h 206"/>
                    <a:gd name="T64" fmla="*/ 4 w 205"/>
                    <a:gd name="T65" fmla="*/ 71 h 206"/>
                    <a:gd name="T66" fmla="*/ 0 w 205"/>
                    <a:gd name="T67" fmla="*/ 92 h 206"/>
                    <a:gd name="T68" fmla="*/ 0 w 205"/>
                    <a:gd name="T69" fmla="*/ 101 h 2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05" h="206">
                      <a:moveTo>
                        <a:pt x="0" y="101"/>
                      </a:moveTo>
                      <a:lnTo>
                        <a:pt x="0" y="101"/>
                      </a:lnTo>
                      <a:lnTo>
                        <a:pt x="0" y="112"/>
                      </a:lnTo>
                      <a:lnTo>
                        <a:pt x="1" y="123"/>
                      </a:lnTo>
                      <a:lnTo>
                        <a:pt x="4" y="133"/>
                      </a:lnTo>
                      <a:lnTo>
                        <a:pt x="8" y="142"/>
                      </a:lnTo>
                      <a:lnTo>
                        <a:pt x="12" y="151"/>
                      </a:lnTo>
                      <a:lnTo>
                        <a:pt x="16" y="159"/>
                      </a:lnTo>
                      <a:lnTo>
                        <a:pt x="23" y="167"/>
                      </a:lnTo>
                      <a:lnTo>
                        <a:pt x="29" y="175"/>
                      </a:lnTo>
                      <a:lnTo>
                        <a:pt x="37" y="181"/>
                      </a:lnTo>
                      <a:lnTo>
                        <a:pt x="44" y="187"/>
                      </a:lnTo>
                      <a:lnTo>
                        <a:pt x="53" y="193"/>
                      </a:lnTo>
                      <a:lnTo>
                        <a:pt x="62" y="197"/>
                      </a:lnTo>
                      <a:lnTo>
                        <a:pt x="71" y="200"/>
                      </a:lnTo>
                      <a:lnTo>
                        <a:pt x="81" y="203"/>
                      </a:lnTo>
                      <a:lnTo>
                        <a:pt x="91" y="205"/>
                      </a:lnTo>
                      <a:lnTo>
                        <a:pt x="101" y="206"/>
                      </a:lnTo>
                      <a:lnTo>
                        <a:pt x="101" y="206"/>
                      </a:lnTo>
                      <a:lnTo>
                        <a:pt x="112" y="205"/>
                      </a:lnTo>
                      <a:lnTo>
                        <a:pt x="122" y="204"/>
                      </a:lnTo>
                      <a:lnTo>
                        <a:pt x="132" y="200"/>
                      </a:lnTo>
                      <a:lnTo>
                        <a:pt x="141" y="197"/>
                      </a:lnTo>
                      <a:lnTo>
                        <a:pt x="150" y="193"/>
                      </a:lnTo>
                      <a:lnTo>
                        <a:pt x="159" y="189"/>
                      </a:lnTo>
                      <a:lnTo>
                        <a:pt x="167" y="182"/>
                      </a:lnTo>
                      <a:lnTo>
                        <a:pt x="175" y="176"/>
                      </a:lnTo>
                      <a:lnTo>
                        <a:pt x="181" y="168"/>
                      </a:lnTo>
                      <a:lnTo>
                        <a:pt x="187" y="161"/>
                      </a:lnTo>
                      <a:lnTo>
                        <a:pt x="192" y="152"/>
                      </a:lnTo>
                      <a:lnTo>
                        <a:pt x="196" y="143"/>
                      </a:lnTo>
                      <a:lnTo>
                        <a:pt x="201" y="134"/>
                      </a:lnTo>
                      <a:lnTo>
                        <a:pt x="203" y="124"/>
                      </a:lnTo>
                      <a:lnTo>
                        <a:pt x="204" y="114"/>
                      </a:lnTo>
                      <a:lnTo>
                        <a:pt x="205" y="103"/>
                      </a:lnTo>
                      <a:lnTo>
                        <a:pt x="205" y="103"/>
                      </a:lnTo>
                      <a:lnTo>
                        <a:pt x="205" y="93"/>
                      </a:lnTo>
                      <a:lnTo>
                        <a:pt x="203" y="83"/>
                      </a:lnTo>
                      <a:lnTo>
                        <a:pt x="201" y="73"/>
                      </a:lnTo>
                      <a:lnTo>
                        <a:pt x="197" y="64"/>
                      </a:lnTo>
                      <a:lnTo>
                        <a:pt x="193" y="55"/>
                      </a:lnTo>
                      <a:lnTo>
                        <a:pt x="188" y="46"/>
                      </a:lnTo>
                      <a:lnTo>
                        <a:pt x="182" y="38"/>
                      </a:lnTo>
                      <a:lnTo>
                        <a:pt x="176" y="31"/>
                      </a:lnTo>
                      <a:lnTo>
                        <a:pt x="168" y="24"/>
                      </a:lnTo>
                      <a:lnTo>
                        <a:pt x="161" y="18"/>
                      </a:lnTo>
                      <a:lnTo>
                        <a:pt x="152" y="13"/>
                      </a:lnTo>
                      <a:lnTo>
                        <a:pt x="143" y="9"/>
                      </a:lnTo>
                      <a:lnTo>
                        <a:pt x="134" y="5"/>
                      </a:lnTo>
                      <a:lnTo>
                        <a:pt x="124" y="2"/>
                      </a:lnTo>
                      <a:lnTo>
                        <a:pt x="113" y="1"/>
                      </a:lnTo>
                      <a:lnTo>
                        <a:pt x="104" y="0"/>
                      </a:lnTo>
                      <a:lnTo>
                        <a:pt x="104" y="0"/>
                      </a:lnTo>
                      <a:lnTo>
                        <a:pt x="93" y="0"/>
                      </a:lnTo>
                      <a:lnTo>
                        <a:pt x="82" y="2"/>
                      </a:lnTo>
                      <a:lnTo>
                        <a:pt x="72" y="4"/>
                      </a:lnTo>
                      <a:lnTo>
                        <a:pt x="63" y="8"/>
                      </a:lnTo>
                      <a:lnTo>
                        <a:pt x="54" y="12"/>
                      </a:lnTo>
                      <a:lnTo>
                        <a:pt x="45" y="17"/>
                      </a:lnTo>
                      <a:lnTo>
                        <a:pt x="38" y="23"/>
                      </a:lnTo>
                      <a:lnTo>
                        <a:pt x="30" y="29"/>
                      </a:lnTo>
                      <a:lnTo>
                        <a:pt x="24" y="37"/>
                      </a:lnTo>
                      <a:lnTo>
                        <a:pt x="17" y="44"/>
                      </a:lnTo>
                      <a:lnTo>
                        <a:pt x="12" y="53"/>
                      </a:lnTo>
                      <a:lnTo>
                        <a:pt x="8" y="63"/>
                      </a:lnTo>
                      <a:lnTo>
                        <a:pt x="4" y="71"/>
                      </a:lnTo>
                      <a:lnTo>
                        <a:pt x="2" y="81"/>
                      </a:lnTo>
                      <a:lnTo>
                        <a:pt x="0" y="92"/>
                      </a:lnTo>
                      <a:lnTo>
                        <a:pt x="0" y="101"/>
                      </a:lnTo>
                      <a:lnTo>
                        <a:pt x="0" y="10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sp>
            <p:nvSpPr>
              <p:cNvPr id="22" name="Freeform 50"/>
              <p:cNvSpPr>
                <a:spLocks/>
              </p:cNvSpPr>
              <p:nvPr/>
            </p:nvSpPr>
            <p:spPr bwMode="auto">
              <a:xfrm>
                <a:off x="5716588" y="4849813"/>
                <a:ext cx="1019175" cy="1020763"/>
              </a:xfrm>
              <a:custGeom>
                <a:avLst/>
                <a:gdLst>
                  <a:gd name="T0" fmla="*/ 1724 w 1927"/>
                  <a:gd name="T1" fmla="*/ 1557 h 1927"/>
                  <a:gd name="T2" fmla="*/ 1801 w 1927"/>
                  <a:gd name="T3" fmla="*/ 1442 h 1927"/>
                  <a:gd name="T4" fmla="*/ 1859 w 1927"/>
                  <a:gd name="T5" fmla="*/ 1320 h 1927"/>
                  <a:gd name="T6" fmla="*/ 1900 w 1927"/>
                  <a:gd name="T7" fmla="*/ 1193 h 1927"/>
                  <a:gd name="T8" fmla="*/ 1923 w 1927"/>
                  <a:gd name="T9" fmla="*/ 1062 h 1927"/>
                  <a:gd name="T10" fmla="*/ 1927 w 1927"/>
                  <a:gd name="T11" fmla="*/ 930 h 1927"/>
                  <a:gd name="T12" fmla="*/ 1913 w 1927"/>
                  <a:gd name="T13" fmla="*/ 799 h 1927"/>
                  <a:gd name="T14" fmla="*/ 1882 w 1927"/>
                  <a:gd name="T15" fmla="*/ 669 h 1927"/>
                  <a:gd name="T16" fmla="*/ 1833 w 1927"/>
                  <a:gd name="T17" fmla="*/ 544 h 1927"/>
                  <a:gd name="T18" fmla="*/ 1765 w 1927"/>
                  <a:gd name="T19" fmla="*/ 426 h 1927"/>
                  <a:gd name="T20" fmla="*/ 1678 w 1927"/>
                  <a:gd name="T21" fmla="*/ 316 h 1927"/>
                  <a:gd name="T22" fmla="*/ 1610 w 1927"/>
                  <a:gd name="T23" fmla="*/ 248 h 1927"/>
                  <a:gd name="T24" fmla="*/ 1494 w 1927"/>
                  <a:gd name="T25" fmla="*/ 159 h 1927"/>
                  <a:gd name="T26" fmla="*/ 1369 w 1927"/>
                  <a:gd name="T27" fmla="*/ 89 h 1927"/>
                  <a:gd name="T28" fmla="*/ 1238 w 1927"/>
                  <a:gd name="T29" fmla="*/ 39 h 1927"/>
                  <a:gd name="T30" fmla="*/ 1102 w 1927"/>
                  <a:gd name="T31" fmla="*/ 10 h 1927"/>
                  <a:gd name="T32" fmla="*/ 964 w 1927"/>
                  <a:gd name="T33" fmla="*/ 0 h 1927"/>
                  <a:gd name="T34" fmla="*/ 825 w 1927"/>
                  <a:gd name="T35" fmla="*/ 10 h 1927"/>
                  <a:gd name="T36" fmla="*/ 690 w 1927"/>
                  <a:gd name="T37" fmla="*/ 39 h 1927"/>
                  <a:gd name="T38" fmla="*/ 558 w 1927"/>
                  <a:gd name="T39" fmla="*/ 89 h 1927"/>
                  <a:gd name="T40" fmla="*/ 433 w 1927"/>
                  <a:gd name="T41" fmla="*/ 159 h 1927"/>
                  <a:gd name="T42" fmla="*/ 318 w 1927"/>
                  <a:gd name="T43" fmla="*/ 248 h 1927"/>
                  <a:gd name="T44" fmla="*/ 248 w 1927"/>
                  <a:gd name="T45" fmla="*/ 318 h 1927"/>
                  <a:gd name="T46" fmla="*/ 159 w 1927"/>
                  <a:gd name="T47" fmla="*/ 433 h 1927"/>
                  <a:gd name="T48" fmla="*/ 90 w 1927"/>
                  <a:gd name="T49" fmla="*/ 558 h 1927"/>
                  <a:gd name="T50" fmla="*/ 40 w 1927"/>
                  <a:gd name="T51" fmla="*/ 690 h 1927"/>
                  <a:gd name="T52" fmla="*/ 10 w 1927"/>
                  <a:gd name="T53" fmla="*/ 825 h 1927"/>
                  <a:gd name="T54" fmla="*/ 0 w 1927"/>
                  <a:gd name="T55" fmla="*/ 963 h 1927"/>
                  <a:gd name="T56" fmla="*/ 10 w 1927"/>
                  <a:gd name="T57" fmla="*/ 1102 h 1927"/>
                  <a:gd name="T58" fmla="*/ 40 w 1927"/>
                  <a:gd name="T59" fmla="*/ 1238 h 1927"/>
                  <a:gd name="T60" fmla="*/ 90 w 1927"/>
                  <a:gd name="T61" fmla="*/ 1369 h 1927"/>
                  <a:gd name="T62" fmla="*/ 159 w 1927"/>
                  <a:gd name="T63" fmla="*/ 1494 h 1927"/>
                  <a:gd name="T64" fmla="*/ 248 w 1927"/>
                  <a:gd name="T65" fmla="*/ 1610 h 1927"/>
                  <a:gd name="T66" fmla="*/ 317 w 1927"/>
                  <a:gd name="T67" fmla="*/ 1679 h 1927"/>
                  <a:gd name="T68" fmla="*/ 426 w 1927"/>
                  <a:gd name="T69" fmla="*/ 1764 h 1927"/>
                  <a:gd name="T70" fmla="*/ 544 w 1927"/>
                  <a:gd name="T71" fmla="*/ 1831 h 1927"/>
                  <a:gd name="T72" fmla="*/ 669 w 1927"/>
                  <a:gd name="T73" fmla="*/ 1882 h 1927"/>
                  <a:gd name="T74" fmla="*/ 799 w 1927"/>
                  <a:gd name="T75" fmla="*/ 1913 h 1927"/>
                  <a:gd name="T76" fmla="*/ 930 w 1927"/>
                  <a:gd name="T77" fmla="*/ 1927 h 1927"/>
                  <a:gd name="T78" fmla="*/ 1062 w 1927"/>
                  <a:gd name="T79" fmla="*/ 1922 h 1927"/>
                  <a:gd name="T80" fmla="*/ 1193 w 1927"/>
                  <a:gd name="T81" fmla="*/ 1900 h 1927"/>
                  <a:gd name="T82" fmla="*/ 1321 w 1927"/>
                  <a:gd name="T83" fmla="*/ 1859 h 1927"/>
                  <a:gd name="T84" fmla="*/ 1443 w 1927"/>
                  <a:gd name="T85" fmla="*/ 1800 h 1927"/>
                  <a:gd name="T86" fmla="*/ 1557 w 1927"/>
                  <a:gd name="T87" fmla="*/ 1724 h 1927"/>
                  <a:gd name="T88" fmla="*/ 1695 w 1927"/>
                  <a:gd name="T89" fmla="*/ 1592 h 19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927" h="1927">
                    <a:moveTo>
                      <a:pt x="1695" y="1592"/>
                    </a:moveTo>
                    <a:lnTo>
                      <a:pt x="1695" y="1592"/>
                    </a:lnTo>
                    <a:lnTo>
                      <a:pt x="1724" y="1557"/>
                    </a:lnTo>
                    <a:lnTo>
                      <a:pt x="1752" y="1519"/>
                    </a:lnTo>
                    <a:lnTo>
                      <a:pt x="1778" y="1481"/>
                    </a:lnTo>
                    <a:lnTo>
                      <a:pt x="1801" y="1442"/>
                    </a:lnTo>
                    <a:lnTo>
                      <a:pt x="1823" y="1402"/>
                    </a:lnTo>
                    <a:lnTo>
                      <a:pt x="1842" y="1362"/>
                    </a:lnTo>
                    <a:lnTo>
                      <a:pt x="1859" y="1320"/>
                    </a:lnTo>
                    <a:lnTo>
                      <a:pt x="1875" y="1279"/>
                    </a:lnTo>
                    <a:lnTo>
                      <a:pt x="1889" y="1236"/>
                    </a:lnTo>
                    <a:lnTo>
                      <a:pt x="1900" y="1193"/>
                    </a:lnTo>
                    <a:lnTo>
                      <a:pt x="1910" y="1150"/>
                    </a:lnTo>
                    <a:lnTo>
                      <a:pt x="1918" y="1107"/>
                    </a:lnTo>
                    <a:lnTo>
                      <a:pt x="1923" y="1062"/>
                    </a:lnTo>
                    <a:lnTo>
                      <a:pt x="1926" y="1018"/>
                    </a:lnTo>
                    <a:lnTo>
                      <a:pt x="1927" y="974"/>
                    </a:lnTo>
                    <a:lnTo>
                      <a:pt x="1927" y="930"/>
                    </a:lnTo>
                    <a:lnTo>
                      <a:pt x="1925" y="886"/>
                    </a:lnTo>
                    <a:lnTo>
                      <a:pt x="1920" y="842"/>
                    </a:lnTo>
                    <a:lnTo>
                      <a:pt x="1913" y="799"/>
                    </a:lnTo>
                    <a:lnTo>
                      <a:pt x="1905" y="754"/>
                    </a:lnTo>
                    <a:lnTo>
                      <a:pt x="1894" y="711"/>
                    </a:lnTo>
                    <a:lnTo>
                      <a:pt x="1882" y="669"/>
                    </a:lnTo>
                    <a:lnTo>
                      <a:pt x="1867" y="627"/>
                    </a:lnTo>
                    <a:lnTo>
                      <a:pt x="1851" y="585"/>
                    </a:lnTo>
                    <a:lnTo>
                      <a:pt x="1833" y="544"/>
                    </a:lnTo>
                    <a:lnTo>
                      <a:pt x="1811" y="504"/>
                    </a:lnTo>
                    <a:lnTo>
                      <a:pt x="1788" y="465"/>
                    </a:lnTo>
                    <a:lnTo>
                      <a:pt x="1765" y="426"/>
                    </a:lnTo>
                    <a:lnTo>
                      <a:pt x="1738" y="388"/>
                    </a:lnTo>
                    <a:lnTo>
                      <a:pt x="1709" y="352"/>
                    </a:lnTo>
                    <a:lnTo>
                      <a:pt x="1678" y="316"/>
                    </a:lnTo>
                    <a:lnTo>
                      <a:pt x="1645" y="283"/>
                    </a:lnTo>
                    <a:lnTo>
                      <a:pt x="1645" y="283"/>
                    </a:lnTo>
                    <a:lnTo>
                      <a:pt x="1610" y="248"/>
                    </a:lnTo>
                    <a:lnTo>
                      <a:pt x="1572" y="216"/>
                    </a:lnTo>
                    <a:lnTo>
                      <a:pt x="1534" y="187"/>
                    </a:lnTo>
                    <a:lnTo>
                      <a:pt x="1494" y="159"/>
                    </a:lnTo>
                    <a:lnTo>
                      <a:pt x="1453" y="133"/>
                    </a:lnTo>
                    <a:lnTo>
                      <a:pt x="1412" y="110"/>
                    </a:lnTo>
                    <a:lnTo>
                      <a:pt x="1369" y="89"/>
                    </a:lnTo>
                    <a:lnTo>
                      <a:pt x="1326" y="70"/>
                    </a:lnTo>
                    <a:lnTo>
                      <a:pt x="1283" y="54"/>
                    </a:lnTo>
                    <a:lnTo>
                      <a:pt x="1238" y="39"/>
                    </a:lnTo>
                    <a:lnTo>
                      <a:pt x="1194" y="27"/>
                    </a:lnTo>
                    <a:lnTo>
                      <a:pt x="1149" y="18"/>
                    </a:lnTo>
                    <a:lnTo>
                      <a:pt x="1102" y="10"/>
                    </a:lnTo>
                    <a:lnTo>
                      <a:pt x="1056" y="5"/>
                    </a:lnTo>
                    <a:lnTo>
                      <a:pt x="1011" y="1"/>
                    </a:lnTo>
                    <a:lnTo>
                      <a:pt x="964" y="0"/>
                    </a:lnTo>
                    <a:lnTo>
                      <a:pt x="918" y="1"/>
                    </a:lnTo>
                    <a:lnTo>
                      <a:pt x="872" y="5"/>
                    </a:lnTo>
                    <a:lnTo>
                      <a:pt x="825" y="10"/>
                    </a:lnTo>
                    <a:lnTo>
                      <a:pt x="780" y="18"/>
                    </a:lnTo>
                    <a:lnTo>
                      <a:pt x="735" y="27"/>
                    </a:lnTo>
                    <a:lnTo>
                      <a:pt x="690" y="39"/>
                    </a:lnTo>
                    <a:lnTo>
                      <a:pt x="646" y="54"/>
                    </a:lnTo>
                    <a:lnTo>
                      <a:pt x="601" y="70"/>
                    </a:lnTo>
                    <a:lnTo>
                      <a:pt x="558" y="89"/>
                    </a:lnTo>
                    <a:lnTo>
                      <a:pt x="515" y="110"/>
                    </a:lnTo>
                    <a:lnTo>
                      <a:pt x="474" y="133"/>
                    </a:lnTo>
                    <a:lnTo>
                      <a:pt x="433" y="159"/>
                    </a:lnTo>
                    <a:lnTo>
                      <a:pt x="395" y="187"/>
                    </a:lnTo>
                    <a:lnTo>
                      <a:pt x="356" y="216"/>
                    </a:lnTo>
                    <a:lnTo>
                      <a:pt x="318" y="248"/>
                    </a:lnTo>
                    <a:lnTo>
                      <a:pt x="283" y="283"/>
                    </a:lnTo>
                    <a:lnTo>
                      <a:pt x="283" y="283"/>
                    </a:lnTo>
                    <a:lnTo>
                      <a:pt x="248" y="318"/>
                    </a:lnTo>
                    <a:lnTo>
                      <a:pt x="216" y="356"/>
                    </a:lnTo>
                    <a:lnTo>
                      <a:pt x="187" y="394"/>
                    </a:lnTo>
                    <a:lnTo>
                      <a:pt x="159" y="433"/>
                    </a:lnTo>
                    <a:lnTo>
                      <a:pt x="134" y="474"/>
                    </a:lnTo>
                    <a:lnTo>
                      <a:pt x="110" y="515"/>
                    </a:lnTo>
                    <a:lnTo>
                      <a:pt x="90" y="558"/>
                    </a:lnTo>
                    <a:lnTo>
                      <a:pt x="70" y="601"/>
                    </a:lnTo>
                    <a:lnTo>
                      <a:pt x="54" y="644"/>
                    </a:lnTo>
                    <a:lnTo>
                      <a:pt x="40" y="690"/>
                    </a:lnTo>
                    <a:lnTo>
                      <a:pt x="27" y="734"/>
                    </a:lnTo>
                    <a:lnTo>
                      <a:pt x="18" y="780"/>
                    </a:lnTo>
                    <a:lnTo>
                      <a:pt x="10" y="825"/>
                    </a:lnTo>
                    <a:lnTo>
                      <a:pt x="5" y="872"/>
                    </a:lnTo>
                    <a:lnTo>
                      <a:pt x="1" y="918"/>
                    </a:lnTo>
                    <a:lnTo>
                      <a:pt x="0" y="963"/>
                    </a:lnTo>
                    <a:lnTo>
                      <a:pt x="1" y="1010"/>
                    </a:lnTo>
                    <a:lnTo>
                      <a:pt x="5" y="1056"/>
                    </a:lnTo>
                    <a:lnTo>
                      <a:pt x="10" y="1102"/>
                    </a:lnTo>
                    <a:lnTo>
                      <a:pt x="18" y="1147"/>
                    </a:lnTo>
                    <a:lnTo>
                      <a:pt x="27" y="1193"/>
                    </a:lnTo>
                    <a:lnTo>
                      <a:pt x="40" y="1238"/>
                    </a:lnTo>
                    <a:lnTo>
                      <a:pt x="54" y="1282"/>
                    </a:lnTo>
                    <a:lnTo>
                      <a:pt x="70" y="1326"/>
                    </a:lnTo>
                    <a:lnTo>
                      <a:pt x="90" y="1369"/>
                    </a:lnTo>
                    <a:lnTo>
                      <a:pt x="110" y="1412"/>
                    </a:lnTo>
                    <a:lnTo>
                      <a:pt x="134" y="1453"/>
                    </a:lnTo>
                    <a:lnTo>
                      <a:pt x="159" y="1494"/>
                    </a:lnTo>
                    <a:lnTo>
                      <a:pt x="187" y="1534"/>
                    </a:lnTo>
                    <a:lnTo>
                      <a:pt x="216" y="1572"/>
                    </a:lnTo>
                    <a:lnTo>
                      <a:pt x="248" y="1610"/>
                    </a:lnTo>
                    <a:lnTo>
                      <a:pt x="283" y="1645"/>
                    </a:lnTo>
                    <a:lnTo>
                      <a:pt x="283" y="1645"/>
                    </a:lnTo>
                    <a:lnTo>
                      <a:pt x="317" y="1679"/>
                    </a:lnTo>
                    <a:lnTo>
                      <a:pt x="353" y="1709"/>
                    </a:lnTo>
                    <a:lnTo>
                      <a:pt x="389" y="1738"/>
                    </a:lnTo>
                    <a:lnTo>
                      <a:pt x="426" y="1764"/>
                    </a:lnTo>
                    <a:lnTo>
                      <a:pt x="465" y="1788"/>
                    </a:lnTo>
                    <a:lnTo>
                      <a:pt x="504" y="1811"/>
                    </a:lnTo>
                    <a:lnTo>
                      <a:pt x="544" y="1831"/>
                    </a:lnTo>
                    <a:lnTo>
                      <a:pt x="585" y="1851"/>
                    </a:lnTo>
                    <a:lnTo>
                      <a:pt x="627" y="1867"/>
                    </a:lnTo>
                    <a:lnTo>
                      <a:pt x="669" y="1882"/>
                    </a:lnTo>
                    <a:lnTo>
                      <a:pt x="712" y="1894"/>
                    </a:lnTo>
                    <a:lnTo>
                      <a:pt x="755" y="1905"/>
                    </a:lnTo>
                    <a:lnTo>
                      <a:pt x="799" y="1913"/>
                    </a:lnTo>
                    <a:lnTo>
                      <a:pt x="843" y="1920"/>
                    </a:lnTo>
                    <a:lnTo>
                      <a:pt x="886" y="1924"/>
                    </a:lnTo>
                    <a:lnTo>
                      <a:pt x="930" y="1927"/>
                    </a:lnTo>
                    <a:lnTo>
                      <a:pt x="974" y="1927"/>
                    </a:lnTo>
                    <a:lnTo>
                      <a:pt x="1018" y="1926"/>
                    </a:lnTo>
                    <a:lnTo>
                      <a:pt x="1062" y="1922"/>
                    </a:lnTo>
                    <a:lnTo>
                      <a:pt x="1107" y="1917"/>
                    </a:lnTo>
                    <a:lnTo>
                      <a:pt x="1150" y="1909"/>
                    </a:lnTo>
                    <a:lnTo>
                      <a:pt x="1193" y="1900"/>
                    </a:lnTo>
                    <a:lnTo>
                      <a:pt x="1236" y="1889"/>
                    </a:lnTo>
                    <a:lnTo>
                      <a:pt x="1279" y="1875"/>
                    </a:lnTo>
                    <a:lnTo>
                      <a:pt x="1321" y="1859"/>
                    </a:lnTo>
                    <a:lnTo>
                      <a:pt x="1362" y="1842"/>
                    </a:lnTo>
                    <a:lnTo>
                      <a:pt x="1403" y="1822"/>
                    </a:lnTo>
                    <a:lnTo>
                      <a:pt x="1443" y="1800"/>
                    </a:lnTo>
                    <a:lnTo>
                      <a:pt x="1481" y="1777"/>
                    </a:lnTo>
                    <a:lnTo>
                      <a:pt x="1519" y="1752"/>
                    </a:lnTo>
                    <a:lnTo>
                      <a:pt x="1557" y="1724"/>
                    </a:lnTo>
                    <a:lnTo>
                      <a:pt x="1592" y="1695"/>
                    </a:lnTo>
                    <a:lnTo>
                      <a:pt x="1904" y="1903"/>
                    </a:lnTo>
                    <a:lnTo>
                      <a:pt x="1695" y="1592"/>
                    </a:lnTo>
                    <a:close/>
                  </a:path>
                </a:pathLst>
              </a:cu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/>
              </a:p>
            </p:txBody>
          </p:sp>
        </p:grpSp>
        <p:sp>
          <p:nvSpPr>
            <p:cNvPr id="32" name="직사각형 31"/>
            <p:cNvSpPr/>
            <p:nvPr/>
          </p:nvSpPr>
          <p:spPr>
            <a:xfrm>
              <a:off x="465702" y="422753"/>
              <a:ext cx="36004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400" dirty="0">
                  <a:solidFill>
                    <a:schemeClr val="bg1"/>
                  </a:solidFill>
                  <a:latin typeface="나눔고딕 Bold" pitchFamily="50" charset="-127"/>
                  <a:ea typeface="나눔고딕 Bold" pitchFamily="50" charset="-127"/>
                </a:rPr>
                <a:t>5</a:t>
              </a:r>
              <a:endParaRPr lang="ko-KR" altLang="en-US" sz="2400" dirty="0">
                <a:solidFill>
                  <a:schemeClr val="bg1"/>
                </a:solidFill>
                <a:latin typeface="나눔고딕 Bold" pitchFamily="50" charset="-127"/>
                <a:ea typeface="나눔고딕 Bold" pitchFamily="50" charset="-127"/>
              </a:endParaRPr>
            </a:p>
          </p:txBody>
        </p:sp>
      </p:grpSp>
      <p:sp>
        <p:nvSpPr>
          <p:cNvPr id="55" name="직사각형 54"/>
          <p:cNvSpPr/>
          <p:nvPr/>
        </p:nvSpPr>
        <p:spPr>
          <a:xfrm>
            <a:off x="3779912" y="476746"/>
            <a:ext cx="536408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시스템 모듈 상세 설계</a:t>
            </a:r>
          </a:p>
        </p:txBody>
      </p:sp>
      <p:pic>
        <p:nvPicPr>
          <p:cNvPr id="56" name="그림 5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74942"/>
            <a:ext cx="9144000" cy="83490"/>
          </a:xfrm>
          <a:prstGeom prst="rect">
            <a:avLst/>
          </a:prstGeom>
          <a:blipFill>
            <a:blip r:embed="rId4">
              <a:alphaModFix amt="10000"/>
            </a:blip>
            <a:stretch>
              <a:fillRect r="1000"/>
            </a:stretch>
          </a:blipFill>
        </p:spPr>
      </p:pic>
      <p:sp>
        <p:nvSpPr>
          <p:cNvPr id="20" name="직사각형 19"/>
          <p:cNvSpPr/>
          <p:nvPr/>
        </p:nvSpPr>
        <p:spPr>
          <a:xfrm>
            <a:off x="323528" y="1268760"/>
            <a:ext cx="35283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a) </a:t>
            </a:r>
            <a:r>
              <a:rPr lang="en-US" altLang="ko-KR" sz="28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cars</a:t>
            </a:r>
            <a:endParaRPr lang="ko-KR" altLang="en-US" sz="2800" i="1" dirty="0">
              <a:solidFill>
                <a:schemeClr val="tx1">
                  <a:lumMod val="65000"/>
                  <a:lumOff val="3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9806279"/>
              </p:ext>
            </p:extLst>
          </p:nvPr>
        </p:nvGraphicFramePr>
        <p:xfrm>
          <a:off x="6686666" y="2060848"/>
          <a:ext cx="1916265" cy="37307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16265">
                  <a:extLst>
                    <a:ext uri="{9D8B030D-6E8A-4147-A177-3AD203B41FA5}">
                      <a16:colId xmlns:a16="http://schemas.microsoft.com/office/drawing/2014/main" val="4041417370"/>
                    </a:ext>
                  </a:extLst>
                </a:gridCol>
              </a:tblGrid>
              <a:tr h="4498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 err="1" smtClean="0"/>
                        <a:t>struct</a:t>
                      </a:r>
                      <a:r>
                        <a:rPr lang="en-US" altLang="ko-KR" sz="1800" kern="1200" dirty="0" smtClean="0"/>
                        <a:t> </a:t>
                      </a:r>
                      <a:r>
                        <a:rPr lang="en-US" altLang="ko-KR" sz="1800" kern="1200" dirty="0" err="1" smtClean="0"/>
                        <a:t>carData</a:t>
                      </a:r>
                      <a:endParaRPr lang="ko-KR" altLang="en-US" sz="1800" kern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6762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1450" lvl="1" indent="-171450" algn="l" defTabSz="75565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har char="••"/>
                      </a:pPr>
                      <a:r>
                        <a:rPr lang="en-US" altLang="ko-KR" sz="1400" kern="1200" dirty="0" err="1" smtClean="0"/>
                        <a:t>int</a:t>
                      </a:r>
                      <a:r>
                        <a:rPr lang="en-US" altLang="ko-KR" sz="1400" kern="1200" dirty="0" smtClean="0"/>
                        <a:t> id</a:t>
                      </a:r>
                      <a:endParaRPr lang="ko-KR" altLang="en-US" sz="1400" kern="1200" dirty="0" smtClean="0"/>
                    </a:p>
                    <a:p>
                      <a:pPr marL="171450" lvl="1" indent="-171450" algn="l" defTabSz="75565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har char="••"/>
                      </a:pPr>
                      <a:r>
                        <a:rPr lang="en-US" altLang="ko-KR" sz="1400" kern="1200" dirty="0" err="1" smtClean="0"/>
                        <a:t>int</a:t>
                      </a:r>
                      <a:r>
                        <a:rPr lang="en-US" altLang="ko-KR" sz="1400" kern="1200" dirty="0" smtClean="0"/>
                        <a:t> </a:t>
                      </a:r>
                      <a:r>
                        <a:rPr lang="en-US" altLang="ko-KR" sz="1400" kern="1200" dirty="0" err="1" smtClean="0"/>
                        <a:t>curX</a:t>
                      </a:r>
                      <a:endParaRPr lang="ko-KR" altLang="en-US" sz="1400" kern="1200" dirty="0" smtClean="0"/>
                    </a:p>
                    <a:p>
                      <a:pPr marL="171450" lvl="1" indent="-171450" algn="l" defTabSz="75565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har char="••"/>
                      </a:pPr>
                      <a:r>
                        <a:rPr lang="en-US" altLang="ko-KR" sz="1400" kern="1200" dirty="0" err="1" smtClean="0"/>
                        <a:t>int</a:t>
                      </a:r>
                      <a:r>
                        <a:rPr lang="en-US" altLang="ko-KR" sz="1400" kern="1200" dirty="0" smtClean="0"/>
                        <a:t> </a:t>
                      </a:r>
                      <a:r>
                        <a:rPr lang="en-US" altLang="ko-KR" sz="1400" kern="1200" dirty="0" err="1" smtClean="0"/>
                        <a:t>curY</a:t>
                      </a:r>
                      <a:endParaRPr lang="ko-KR" altLang="en-US" sz="1400" kern="1200" dirty="0" smtClean="0"/>
                    </a:p>
                    <a:p>
                      <a:pPr marL="171450" lvl="1" indent="-171450" algn="l" defTabSz="75565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har char="••"/>
                      </a:pPr>
                      <a:r>
                        <a:rPr lang="en-US" altLang="ko-KR" sz="1400" kern="1200" dirty="0" err="1" smtClean="0"/>
                        <a:t>int</a:t>
                      </a:r>
                      <a:r>
                        <a:rPr lang="en-US" altLang="ko-KR" sz="1400" kern="1200" dirty="0" smtClean="0"/>
                        <a:t> speed</a:t>
                      </a:r>
                      <a:endParaRPr lang="ko-KR" altLang="en-US" sz="1400" kern="1200" dirty="0" smtClean="0"/>
                    </a:p>
                    <a:p>
                      <a:pPr marL="171450" lvl="1" indent="-171450" algn="l" defTabSz="75565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har char="••"/>
                      </a:pPr>
                      <a:r>
                        <a:rPr lang="en-US" altLang="ko-KR" sz="1400" kern="1200" dirty="0" err="1" smtClean="0"/>
                        <a:t>int</a:t>
                      </a:r>
                      <a:r>
                        <a:rPr lang="en-US" altLang="ko-KR" sz="1400" kern="1200" dirty="0" smtClean="0"/>
                        <a:t> distance</a:t>
                      </a:r>
                      <a:endParaRPr lang="ko-KR" altLang="en-US" sz="1400" kern="1200" dirty="0" smtClean="0"/>
                    </a:p>
                    <a:p>
                      <a:pPr marL="171450" lvl="1" indent="-171450" algn="l" defTabSz="75565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har char="••"/>
                      </a:pPr>
                      <a:r>
                        <a:rPr lang="en-US" altLang="ko-KR" sz="1400" kern="1200" dirty="0" err="1" smtClean="0"/>
                        <a:t>int</a:t>
                      </a:r>
                      <a:r>
                        <a:rPr lang="en-US" altLang="ko-KR" sz="1400" kern="1200" dirty="0" smtClean="0"/>
                        <a:t> emergency</a:t>
                      </a:r>
                      <a:endParaRPr lang="ko-KR" altLang="en-US" sz="1400" kern="1200" dirty="0" smtClean="0"/>
                    </a:p>
                    <a:p>
                      <a:pPr marL="171450" lvl="1" indent="-171450" algn="l" defTabSz="75565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har char="••"/>
                      </a:pPr>
                      <a:r>
                        <a:rPr lang="en-US" altLang="ko-KR" sz="1400" kern="1200" dirty="0" smtClean="0"/>
                        <a:t>char direction</a:t>
                      </a:r>
                      <a:endParaRPr lang="ko-KR" altLang="en-US" sz="1400" kern="1200" dirty="0" smtClean="0"/>
                    </a:p>
                    <a:p>
                      <a:pPr marL="171450" lvl="1" indent="-171450" algn="l" defTabSz="75565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har char="••"/>
                      </a:pPr>
                      <a:r>
                        <a:rPr lang="en-US" altLang="ko-KR" sz="1400" kern="1200" dirty="0" err="1" smtClean="0"/>
                        <a:t>time_t</a:t>
                      </a:r>
                      <a:r>
                        <a:rPr lang="en-US" altLang="ko-KR" sz="1400" kern="1200" dirty="0" smtClean="0"/>
                        <a:t> </a:t>
                      </a:r>
                      <a:r>
                        <a:rPr lang="en-US" altLang="ko-KR" sz="1400" kern="1200" dirty="0" err="1" smtClean="0"/>
                        <a:t>cur_time</a:t>
                      </a:r>
                      <a:endParaRPr lang="ko-KR" altLang="en-US" sz="1400" kern="1200" dirty="0" smtClean="0"/>
                    </a:p>
                    <a:p>
                      <a:pPr marL="171450" lvl="1" indent="-171450" algn="l" defTabSz="75565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har char="••"/>
                      </a:pPr>
                      <a:r>
                        <a:rPr lang="en-US" altLang="ko-KR" sz="1400" kern="1200" dirty="0" err="1" smtClean="0"/>
                        <a:t>time_t</a:t>
                      </a:r>
                      <a:r>
                        <a:rPr lang="en-US" altLang="ko-KR" sz="1400" kern="1200" dirty="0" smtClean="0"/>
                        <a:t> </a:t>
                      </a:r>
                      <a:r>
                        <a:rPr lang="en-US" altLang="ko-KR" sz="1400" kern="1200" dirty="0" err="1" smtClean="0"/>
                        <a:t>wait_time</a:t>
                      </a:r>
                      <a:endParaRPr lang="ko-KR" altLang="en-US" sz="1400" kern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67174524"/>
                  </a:ext>
                </a:extLst>
              </a:tr>
            </a:tbl>
          </a:graphicData>
        </a:graphic>
      </p:graphicFrame>
      <p:graphicFrame>
        <p:nvGraphicFramePr>
          <p:cNvPr id="57" name="표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594566"/>
              </p:ext>
            </p:extLst>
          </p:nvPr>
        </p:nvGraphicFramePr>
        <p:xfrm>
          <a:off x="3737697" y="2060848"/>
          <a:ext cx="2407898" cy="19705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07898">
                  <a:extLst>
                    <a:ext uri="{9D8B030D-6E8A-4147-A177-3AD203B41FA5}">
                      <a16:colId xmlns:a16="http://schemas.microsoft.com/office/drawing/2014/main" val="4041417370"/>
                    </a:ext>
                  </a:extLst>
                </a:gridCol>
              </a:tblGrid>
              <a:tr h="449898">
                <a:tc>
                  <a:txBody>
                    <a:bodyPr/>
                    <a:lstStyle/>
                    <a:p>
                      <a:pPr marL="0" marR="0" lvl="0" indent="0" algn="ctr" defTabSz="1600200" rtl="0" eaLnBrk="1" fontAlgn="auto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attributes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6762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lvl="1" indent="-285750" algn="l" defTabSz="160020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har char="••"/>
                      </a:pP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struct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sockaddr_in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ctrIP</a:t>
                      </a:r>
                      <a:endParaRPr lang="ko-KR" altLang="en-US" sz="1400" kern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lvl="1" indent="-285750" algn="l" defTabSz="160020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har char="••"/>
                      </a:pP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carData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 *</a:t>
                      </a: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p_car</a:t>
                      </a:r>
                      <a:endParaRPr lang="ko-KR" altLang="en-US" sz="1400" kern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lvl="1" indent="-285750" algn="l" defTabSz="160020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har char="••"/>
                      </a:pP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sigInfo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 *</a:t>
                      </a: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p_sig</a:t>
                      </a:r>
                      <a:endParaRPr lang="ko-KR" altLang="en-US" sz="1400" kern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lvl="1" indent="-285750" algn="l" defTabSz="160020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har char="••"/>
                      </a:pP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 sock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67174524"/>
                  </a:ext>
                </a:extLst>
              </a:tr>
            </a:tbl>
          </a:graphicData>
        </a:graphic>
      </p:graphicFrame>
      <p:graphicFrame>
        <p:nvGraphicFramePr>
          <p:cNvPr id="58" name="표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425942"/>
              </p:ext>
            </p:extLst>
          </p:nvPr>
        </p:nvGraphicFramePr>
        <p:xfrm>
          <a:off x="541071" y="2060848"/>
          <a:ext cx="2655555" cy="19705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55555">
                  <a:extLst>
                    <a:ext uri="{9D8B030D-6E8A-4147-A177-3AD203B41FA5}">
                      <a16:colId xmlns:a16="http://schemas.microsoft.com/office/drawing/2014/main" val="40414173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1600200" rtl="0" eaLnBrk="1" fontAlgn="auto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</a:rPr>
                        <a:t>functions</a:t>
                      </a:r>
                      <a:endParaRPr lang="ko-KR" altLang="en-US" sz="1800" kern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6762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28600" lvl="1" indent="-228600" algn="l" defTabSz="102235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har char="••"/>
                      </a:pP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void </a:t>
                      </a: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getStatus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carData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 *)</a:t>
                      </a:r>
                      <a:endParaRPr lang="ko-KR" altLang="en-US" sz="1400" kern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28600" lvl="1" indent="-228600" algn="l" defTabSz="102235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har char="••"/>
                      </a:pP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void </a:t>
                      </a: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sendStatus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carData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 *)</a:t>
                      </a:r>
                      <a:endParaRPr lang="ko-KR" altLang="en-US" sz="1400" kern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28600" lvl="1" indent="-228600" algn="l" defTabSz="102235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har char="••"/>
                      </a:pP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sigInfo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recvSigInfo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ko-KR" altLang="en-US" sz="1400" kern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28600" lvl="1" indent="-228600" algn="l" defTabSz="102235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har char="••"/>
                      </a:pP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void </a:t>
                      </a: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getRoadInfo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sigInfo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 *)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671745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0484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755576" y="177180"/>
            <a:ext cx="1728192" cy="1010336"/>
            <a:chOff x="251520" y="258424"/>
            <a:chExt cx="1584176" cy="1010336"/>
          </a:xfrm>
        </p:grpSpPr>
        <p:grpSp>
          <p:nvGrpSpPr>
            <p:cNvPr id="19" name="그룹 18"/>
            <p:cNvGrpSpPr/>
            <p:nvPr/>
          </p:nvGrpSpPr>
          <p:grpSpPr>
            <a:xfrm>
              <a:off x="251520" y="258424"/>
              <a:ext cx="1584176" cy="1010336"/>
              <a:chOff x="5716588" y="4849813"/>
              <a:chExt cx="2047875" cy="1304925"/>
            </a:xfrm>
          </p:grpSpPr>
          <p:grpSp>
            <p:nvGrpSpPr>
              <p:cNvPr id="21" name="그룹 20"/>
              <p:cNvGrpSpPr/>
              <p:nvPr/>
            </p:nvGrpSpPr>
            <p:grpSpPr>
              <a:xfrm>
                <a:off x="6908800" y="5722938"/>
                <a:ext cx="855663" cy="431800"/>
                <a:chOff x="6908800" y="5722938"/>
                <a:chExt cx="855663" cy="431800"/>
              </a:xfrm>
            </p:grpSpPr>
            <p:sp>
              <p:nvSpPr>
                <p:cNvPr id="23" name="Freeform 39"/>
                <p:cNvSpPr>
                  <a:spLocks/>
                </p:cNvSpPr>
                <p:nvPr userDrawn="1"/>
              </p:nvSpPr>
              <p:spPr bwMode="auto">
                <a:xfrm>
                  <a:off x="6908800" y="5722938"/>
                  <a:ext cx="855663" cy="341313"/>
                </a:xfrm>
                <a:custGeom>
                  <a:avLst/>
                  <a:gdLst>
                    <a:gd name="T0" fmla="*/ 788 w 1617"/>
                    <a:gd name="T1" fmla="*/ 1 h 646"/>
                    <a:gd name="T2" fmla="*/ 819 w 1617"/>
                    <a:gd name="T3" fmla="*/ 1 h 646"/>
                    <a:gd name="T4" fmla="*/ 869 w 1617"/>
                    <a:gd name="T5" fmla="*/ 6 h 646"/>
                    <a:gd name="T6" fmla="*/ 937 w 1617"/>
                    <a:gd name="T7" fmla="*/ 20 h 646"/>
                    <a:gd name="T8" fmla="*/ 975 w 1617"/>
                    <a:gd name="T9" fmla="*/ 32 h 646"/>
                    <a:gd name="T10" fmla="*/ 1017 w 1617"/>
                    <a:gd name="T11" fmla="*/ 48 h 646"/>
                    <a:gd name="T12" fmla="*/ 1060 w 1617"/>
                    <a:gd name="T13" fmla="*/ 68 h 646"/>
                    <a:gd name="T14" fmla="*/ 1104 w 1617"/>
                    <a:gd name="T15" fmla="*/ 93 h 646"/>
                    <a:gd name="T16" fmla="*/ 1149 w 1617"/>
                    <a:gd name="T17" fmla="*/ 124 h 646"/>
                    <a:gd name="T18" fmla="*/ 1193 w 1617"/>
                    <a:gd name="T19" fmla="*/ 162 h 646"/>
                    <a:gd name="T20" fmla="*/ 1236 w 1617"/>
                    <a:gd name="T21" fmla="*/ 207 h 646"/>
                    <a:gd name="T22" fmla="*/ 1278 w 1617"/>
                    <a:gd name="T23" fmla="*/ 259 h 646"/>
                    <a:gd name="T24" fmla="*/ 1318 w 1617"/>
                    <a:gd name="T25" fmla="*/ 319 h 646"/>
                    <a:gd name="T26" fmla="*/ 1470 w 1617"/>
                    <a:gd name="T27" fmla="*/ 344 h 646"/>
                    <a:gd name="T28" fmla="*/ 1493 w 1617"/>
                    <a:gd name="T29" fmla="*/ 348 h 646"/>
                    <a:gd name="T30" fmla="*/ 1517 w 1617"/>
                    <a:gd name="T31" fmla="*/ 358 h 646"/>
                    <a:gd name="T32" fmla="*/ 1544 w 1617"/>
                    <a:gd name="T33" fmla="*/ 373 h 646"/>
                    <a:gd name="T34" fmla="*/ 1571 w 1617"/>
                    <a:gd name="T35" fmla="*/ 398 h 646"/>
                    <a:gd name="T36" fmla="*/ 1584 w 1617"/>
                    <a:gd name="T37" fmla="*/ 415 h 646"/>
                    <a:gd name="T38" fmla="*/ 1595 w 1617"/>
                    <a:gd name="T39" fmla="*/ 433 h 646"/>
                    <a:gd name="T40" fmla="*/ 1604 w 1617"/>
                    <a:gd name="T41" fmla="*/ 456 h 646"/>
                    <a:gd name="T42" fmla="*/ 1612 w 1617"/>
                    <a:gd name="T43" fmla="*/ 482 h 646"/>
                    <a:gd name="T44" fmla="*/ 1616 w 1617"/>
                    <a:gd name="T45" fmla="*/ 511 h 646"/>
                    <a:gd name="T46" fmla="*/ 1617 w 1617"/>
                    <a:gd name="T47" fmla="*/ 544 h 646"/>
                    <a:gd name="T48" fmla="*/ 1588 w 1617"/>
                    <a:gd name="T49" fmla="*/ 646 h 646"/>
                    <a:gd name="T50" fmla="*/ 0 w 1617"/>
                    <a:gd name="T51" fmla="*/ 582 h 646"/>
                    <a:gd name="T52" fmla="*/ 1 w 1617"/>
                    <a:gd name="T53" fmla="*/ 433 h 646"/>
                    <a:gd name="T54" fmla="*/ 3 w 1617"/>
                    <a:gd name="T55" fmla="*/ 415 h 646"/>
                    <a:gd name="T56" fmla="*/ 9 w 1617"/>
                    <a:gd name="T57" fmla="*/ 397 h 646"/>
                    <a:gd name="T58" fmla="*/ 22 w 1617"/>
                    <a:gd name="T59" fmla="*/ 373 h 646"/>
                    <a:gd name="T60" fmla="*/ 44 w 1617"/>
                    <a:gd name="T61" fmla="*/ 347 h 646"/>
                    <a:gd name="T62" fmla="*/ 78 w 1617"/>
                    <a:gd name="T63" fmla="*/ 321 h 646"/>
                    <a:gd name="T64" fmla="*/ 126 w 1617"/>
                    <a:gd name="T65" fmla="*/ 298 h 646"/>
                    <a:gd name="T66" fmla="*/ 190 w 1617"/>
                    <a:gd name="T67" fmla="*/ 278 h 646"/>
                    <a:gd name="T68" fmla="*/ 199 w 1617"/>
                    <a:gd name="T69" fmla="*/ 266 h 646"/>
                    <a:gd name="T70" fmla="*/ 224 w 1617"/>
                    <a:gd name="T71" fmla="*/ 235 h 646"/>
                    <a:gd name="T72" fmla="*/ 268 w 1617"/>
                    <a:gd name="T73" fmla="*/ 192 h 646"/>
                    <a:gd name="T74" fmla="*/ 313 w 1617"/>
                    <a:gd name="T75" fmla="*/ 154 h 646"/>
                    <a:gd name="T76" fmla="*/ 348 w 1617"/>
                    <a:gd name="T77" fmla="*/ 129 h 646"/>
                    <a:gd name="T78" fmla="*/ 391 w 1617"/>
                    <a:gd name="T79" fmla="*/ 103 h 646"/>
                    <a:gd name="T80" fmla="*/ 437 w 1617"/>
                    <a:gd name="T81" fmla="*/ 79 h 646"/>
                    <a:gd name="T82" fmla="*/ 487 w 1617"/>
                    <a:gd name="T83" fmla="*/ 56 h 646"/>
                    <a:gd name="T84" fmla="*/ 545 w 1617"/>
                    <a:gd name="T85" fmla="*/ 37 h 646"/>
                    <a:gd name="T86" fmla="*/ 607 w 1617"/>
                    <a:gd name="T87" fmla="*/ 21 h 646"/>
                    <a:gd name="T88" fmla="*/ 675 w 1617"/>
                    <a:gd name="T89" fmla="*/ 9 h 646"/>
                    <a:gd name="T90" fmla="*/ 749 w 1617"/>
                    <a:gd name="T91" fmla="*/ 3 h 646"/>
                    <a:gd name="T92" fmla="*/ 788 w 1617"/>
                    <a:gd name="T93" fmla="*/ 1 h 6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617" h="646">
                      <a:moveTo>
                        <a:pt x="788" y="1"/>
                      </a:moveTo>
                      <a:lnTo>
                        <a:pt x="788" y="1"/>
                      </a:lnTo>
                      <a:lnTo>
                        <a:pt x="802" y="0"/>
                      </a:lnTo>
                      <a:lnTo>
                        <a:pt x="819" y="1"/>
                      </a:lnTo>
                      <a:lnTo>
                        <a:pt x="842" y="3"/>
                      </a:lnTo>
                      <a:lnTo>
                        <a:pt x="869" y="6"/>
                      </a:lnTo>
                      <a:lnTo>
                        <a:pt x="901" y="11"/>
                      </a:lnTo>
                      <a:lnTo>
                        <a:pt x="937" y="20"/>
                      </a:lnTo>
                      <a:lnTo>
                        <a:pt x="956" y="25"/>
                      </a:lnTo>
                      <a:lnTo>
                        <a:pt x="975" y="32"/>
                      </a:lnTo>
                      <a:lnTo>
                        <a:pt x="996" y="39"/>
                      </a:lnTo>
                      <a:lnTo>
                        <a:pt x="1017" y="48"/>
                      </a:lnTo>
                      <a:lnTo>
                        <a:pt x="1038" y="57"/>
                      </a:lnTo>
                      <a:lnTo>
                        <a:pt x="1060" y="68"/>
                      </a:lnTo>
                      <a:lnTo>
                        <a:pt x="1082" y="80"/>
                      </a:lnTo>
                      <a:lnTo>
                        <a:pt x="1104" y="93"/>
                      </a:lnTo>
                      <a:lnTo>
                        <a:pt x="1126" y="108"/>
                      </a:lnTo>
                      <a:lnTo>
                        <a:pt x="1149" y="124"/>
                      </a:lnTo>
                      <a:lnTo>
                        <a:pt x="1170" y="143"/>
                      </a:lnTo>
                      <a:lnTo>
                        <a:pt x="1193" y="162"/>
                      </a:lnTo>
                      <a:lnTo>
                        <a:pt x="1214" y="183"/>
                      </a:lnTo>
                      <a:lnTo>
                        <a:pt x="1236" y="207"/>
                      </a:lnTo>
                      <a:lnTo>
                        <a:pt x="1258" y="232"/>
                      </a:lnTo>
                      <a:lnTo>
                        <a:pt x="1278" y="259"/>
                      </a:lnTo>
                      <a:lnTo>
                        <a:pt x="1299" y="288"/>
                      </a:lnTo>
                      <a:lnTo>
                        <a:pt x="1318" y="319"/>
                      </a:lnTo>
                      <a:lnTo>
                        <a:pt x="1470" y="344"/>
                      </a:lnTo>
                      <a:lnTo>
                        <a:pt x="1470" y="344"/>
                      </a:lnTo>
                      <a:lnTo>
                        <a:pt x="1476" y="344"/>
                      </a:lnTo>
                      <a:lnTo>
                        <a:pt x="1493" y="348"/>
                      </a:lnTo>
                      <a:lnTo>
                        <a:pt x="1504" y="353"/>
                      </a:lnTo>
                      <a:lnTo>
                        <a:pt x="1517" y="358"/>
                      </a:lnTo>
                      <a:lnTo>
                        <a:pt x="1530" y="364"/>
                      </a:lnTo>
                      <a:lnTo>
                        <a:pt x="1544" y="373"/>
                      </a:lnTo>
                      <a:lnTo>
                        <a:pt x="1558" y="385"/>
                      </a:lnTo>
                      <a:lnTo>
                        <a:pt x="1571" y="398"/>
                      </a:lnTo>
                      <a:lnTo>
                        <a:pt x="1577" y="406"/>
                      </a:lnTo>
                      <a:lnTo>
                        <a:pt x="1584" y="415"/>
                      </a:lnTo>
                      <a:lnTo>
                        <a:pt x="1589" y="424"/>
                      </a:lnTo>
                      <a:lnTo>
                        <a:pt x="1595" y="433"/>
                      </a:lnTo>
                      <a:lnTo>
                        <a:pt x="1600" y="444"/>
                      </a:lnTo>
                      <a:lnTo>
                        <a:pt x="1604" y="456"/>
                      </a:lnTo>
                      <a:lnTo>
                        <a:pt x="1609" y="469"/>
                      </a:lnTo>
                      <a:lnTo>
                        <a:pt x="1612" y="482"/>
                      </a:lnTo>
                      <a:lnTo>
                        <a:pt x="1614" y="496"/>
                      </a:lnTo>
                      <a:lnTo>
                        <a:pt x="1616" y="511"/>
                      </a:lnTo>
                      <a:lnTo>
                        <a:pt x="1617" y="527"/>
                      </a:lnTo>
                      <a:lnTo>
                        <a:pt x="1617" y="544"/>
                      </a:lnTo>
                      <a:lnTo>
                        <a:pt x="1617" y="590"/>
                      </a:lnTo>
                      <a:lnTo>
                        <a:pt x="1588" y="646"/>
                      </a:lnTo>
                      <a:lnTo>
                        <a:pt x="18" y="634"/>
                      </a:lnTo>
                      <a:lnTo>
                        <a:pt x="0" y="582"/>
                      </a:lnTo>
                      <a:lnTo>
                        <a:pt x="1" y="433"/>
                      </a:lnTo>
                      <a:lnTo>
                        <a:pt x="1" y="433"/>
                      </a:lnTo>
                      <a:lnTo>
                        <a:pt x="1" y="429"/>
                      </a:lnTo>
                      <a:lnTo>
                        <a:pt x="3" y="415"/>
                      </a:lnTo>
                      <a:lnTo>
                        <a:pt x="5" y="406"/>
                      </a:lnTo>
                      <a:lnTo>
                        <a:pt x="9" y="397"/>
                      </a:lnTo>
                      <a:lnTo>
                        <a:pt x="15" y="385"/>
                      </a:lnTo>
                      <a:lnTo>
                        <a:pt x="22" y="373"/>
                      </a:lnTo>
                      <a:lnTo>
                        <a:pt x="32" y="360"/>
                      </a:lnTo>
                      <a:lnTo>
                        <a:pt x="44" y="347"/>
                      </a:lnTo>
                      <a:lnTo>
                        <a:pt x="59" y="334"/>
                      </a:lnTo>
                      <a:lnTo>
                        <a:pt x="78" y="321"/>
                      </a:lnTo>
                      <a:lnTo>
                        <a:pt x="100" y="309"/>
                      </a:lnTo>
                      <a:lnTo>
                        <a:pt x="126" y="298"/>
                      </a:lnTo>
                      <a:lnTo>
                        <a:pt x="156" y="287"/>
                      </a:lnTo>
                      <a:lnTo>
                        <a:pt x="190" y="278"/>
                      </a:lnTo>
                      <a:lnTo>
                        <a:pt x="190" y="278"/>
                      </a:lnTo>
                      <a:lnTo>
                        <a:pt x="199" y="266"/>
                      </a:lnTo>
                      <a:lnTo>
                        <a:pt x="208" y="253"/>
                      </a:lnTo>
                      <a:lnTo>
                        <a:pt x="224" y="235"/>
                      </a:lnTo>
                      <a:lnTo>
                        <a:pt x="243" y="215"/>
                      </a:lnTo>
                      <a:lnTo>
                        <a:pt x="268" y="192"/>
                      </a:lnTo>
                      <a:lnTo>
                        <a:pt x="297" y="167"/>
                      </a:lnTo>
                      <a:lnTo>
                        <a:pt x="313" y="154"/>
                      </a:lnTo>
                      <a:lnTo>
                        <a:pt x="330" y="141"/>
                      </a:lnTo>
                      <a:lnTo>
                        <a:pt x="348" y="129"/>
                      </a:lnTo>
                      <a:lnTo>
                        <a:pt x="369" y="116"/>
                      </a:lnTo>
                      <a:lnTo>
                        <a:pt x="391" y="103"/>
                      </a:lnTo>
                      <a:lnTo>
                        <a:pt x="412" y="91"/>
                      </a:lnTo>
                      <a:lnTo>
                        <a:pt x="437" y="79"/>
                      </a:lnTo>
                      <a:lnTo>
                        <a:pt x="462" y="67"/>
                      </a:lnTo>
                      <a:lnTo>
                        <a:pt x="487" y="56"/>
                      </a:lnTo>
                      <a:lnTo>
                        <a:pt x="515" y="47"/>
                      </a:lnTo>
                      <a:lnTo>
                        <a:pt x="545" y="37"/>
                      </a:lnTo>
                      <a:lnTo>
                        <a:pt x="576" y="28"/>
                      </a:lnTo>
                      <a:lnTo>
                        <a:pt x="607" y="21"/>
                      </a:lnTo>
                      <a:lnTo>
                        <a:pt x="640" y="14"/>
                      </a:lnTo>
                      <a:lnTo>
                        <a:pt x="675" y="9"/>
                      </a:lnTo>
                      <a:lnTo>
                        <a:pt x="711" y="5"/>
                      </a:lnTo>
                      <a:lnTo>
                        <a:pt x="749" y="3"/>
                      </a:lnTo>
                      <a:lnTo>
                        <a:pt x="788" y="1"/>
                      </a:lnTo>
                      <a:lnTo>
                        <a:pt x="788" y="1"/>
                      </a:lnTo>
                      <a:close/>
                    </a:path>
                  </a:pathLst>
                </a:custGeom>
                <a:solidFill>
                  <a:srgbClr val="57C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4" name="Freeform 40"/>
                <p:cNvSpPr>
                  <a:spLocks/>
                </p:cNvSpPr>
                <p:nvPr userDrawn="1"/>
              </p:nvSpPr>
              <p:spPr bwMode="auto">
                <a:xfrm>
                  <a:off x="7316788" y="5756275"/>
                  <a:ext cx="233363" cy="134938"/>
                </a:xfrm>
                <a:custGeom>
                  <a:avLst/>
                  <a:gdLst>
                    <a:gd name="T0" fmla="*/ 442 w 442"/>
                    <a:gd name="T1" fmla="*/ 255 h 255"/>
                    <a:gd name="T2" fmla="*/ 0 w 442"/>
                    <a:gd name="T3" fmla="*/ 252 h 255"/>
                    <a:gd name="T4" fmla="*/ 2 w 442"/>
                    <a:gd name="T5" fmla="*/ 0 h 255"/>
                    <a:gd name="T6" fmla="*/ 2 w 442"/>
                    <a:gd name="T7" fmla="*/ 0 h 255"/>
                    <a:gd name="T8" fmla="*/ 17 w 442"/>
                    <a:gd name="T9" fmla="*/ 1 h 255"/>
                    <a:gd name="T10" fmla="*/ 35 w 442"/>
                    <a:gd name="T11" fmla="*/ 2 h 255"/>
                    <a:gd name="T12" fmla="*/ 57 w 442"/>
                    <a:gd name="T13" fmla="*/ 4 h 255"/>
                    <a:gd name="T14" fmla="*/ 81 w 442"/>
                    <a:gd name="T15" fmla="*/ 8 h 255"/>
                    <a:gd name="T16" fmla="*/ 106 w 442"/>
                    <a:gd name="T17" fmla="*/ 14 h 255"/>
                    <a:gd name="T18" fmla="*/ 134 w 442"/>
                    <a:gd name="T19" fmla="*/ 21 h 255"/>
                    <a:gd name="T20" fmla="*/ 165 w 442"/>
                    <a:gd name="T21" fmla="*/ 30 h 255"/>
                    <a:gd name="T22" fmla="*/ 195 w 442"/>
                    <a:gd name="T23" fmla="*/ 42 h 255"/>
                    <a:gd name="T24" fmla="*/ 227 w 442"/>
                    <a:gd name="T25" fmla="*/ 57 h 255"/>
                    <a:gd name="T26" fmla="*/ 243 w 442"/>
                    <a:gd name="T27" fmla="*/ 64 h 255"/>
                    <a:gd name="T28" fmla="*/ 259 w 442"/>
                    <a:gd name="T29" fmla="*/ 74 h 255"/>
                    <a:gd name="T30" fmla="*/ 275 w 442"/>
                    <a:gd name="T31" fmla="*/ 84 h 255"/>
                    <a:gd name="T32" fmla="*/ 292 w 442"/>
                    <a:gd name="T33" fmla="*/ 95 h 255"/>
                    <a:gd name="T34" fmla="*/ 307 w 442"/>
                    <a:gd name="T35" fmla="*/ 106 h 255"/>
                    <a:gd name="T36" fmla="*/ 323 w 442"/>
                    <a:gd name="T37" fmla="*/ 118 h 255"/>
                    <a:gd name="T38" fmla="*/ 339 w 442"/>
                    <a:gd name="T39" fmla="*/ 132 h 255"/>
                    <a:gd name="T40" fmla="*/ 355 w 442"/>
                    <a:gd name="T41" fmla="*/ 146 h 255"/>
                    <a:gd name="T42" fmla="*/ 370 w 442"/>
                    <a:gd name="T43" fmla="*/ 162 h 255"/>
                    <a:gd name="T44" fmla="*/ 385 w 442"/>
                    <a:gd name="T45" fmla="*/ 179 h 255"/>
                    <a:gd name="T46" fmla="*/ 400 w 442"/>
                    <a:gd name="T47" fmla="*/ 196 h 255"/>
                    <a:gd name="T48" fmla="*/ 414 w 442"/>
                    <a:gd name="T49" fmla="*/ 214 h 255"/>
                    <a:gd name="T50" fmla="*/ 428 w 442"/>
                    <a:gd name="T51" fmla="*/ 235 h 255"/>
                    <a:gd name="T52" fmla="*/ 442 w 442"/>
                    <a:gd name="T53" fmla="*/ 255 h 255"/>
                    <a:gd name="T54" fmla="*/ 442 w 442"/>
                    <a:gd name="T55" fmla="*/ 255 h 2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442" h="255">
                      <a:moveTo>
                        <a:pt x="442" y="255"/>
                      </a:moveTo>
                      <a:lnTo>
                        <a:pt x="0" y="252"/>
                      </a:lnTo>
                      <a:lnTo>
                        <a:pt x="2" y="0"/>
                      </a:lnTo>
                      <a:lnTo>
                        <a:pt x="2" y="0"/>
                      </a:lnTo>
                      <a:lnTo>
                        <a:pt x="17" y="1"/>
                      </a:lnTo>
                      <a:lnTo>
                        <a:pt x="35" y="2"/>
                      </a:lnTo>
                      <a:lnTo>
                        <a:pt x="57" y="4"/>
                      </a:lnTo>
                      <a:lnTo>
                        <a:pt x="81" y="8"/>
                      </a:lnTo>
                      <a:lnTo>
                        <a:pt x="106" y="14"/>
                      </a:lnTo>
                      <a:lnTo>
                        <a:pt x="134" y="21"/>
                      </a:lnTo>
                      <a:lnTo>
                        <a:pt x="165" y="30"/>
                      </a:lnTo>
                      <a:lnTo>
                        <a:pt x="195" y="42"/>
                      </a:lnTo>
                      <a:lnTo>
                        <a:pt x="227" y="57"/>
                      </a:lnTo>
                      <a:lnTo>
                        <a:pt x="243" y="64"/>
                      </a:lnTo>
                      <a:lnTo>
                        <a:pt x="259" y="74"/>
                      </a:lnTo>
                      <a:lnTo>
                        <a:pt x="275" y="84"/>
                      </a:lnTo>
                      <a:lnTo>
                        <a:pt x="292" y="95"/>
                      </a:lnTo>
                      <a:lnTo>
                        <a:pt x="307" y="106"/>
                      </a:lnTo>
                      <a:lnTo>
                        <a:pt x="323" y="118"/>
                      </a:lnTo>
                      <a:lnTo>
                        <a:pt x="339" y="132"/>
                      </a:lnTo>
                      <a:lnTo>
                        <a:pt x="355" y="146"/>
                      </a:lnTo>
                      <a:lnTo>
                        <a:pt x="370" y="162"/>
                      </a:lnTo>
                      <a:lnTo>
                        <a:pt x="385" y="179"/>
                      </a:lnTo>
                      <a:lnTo>
                        <a:pt x="400" y="196"/>
                      </a:lnTo>
                      <a:lnTo>
                        <a:pt x="414" y="214"/>
                      </a:lnTo>
                      <a:lnTo>
                        <a:pt x="428" y="235"/>
                      </a:lnTo>
                      <a:lnTo>
                        <a:pt x="442" y="255"/>
                      </a:lnTo>
                      <a:lnTo>
                        <a:pt x="442" y="25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5" name="Freeform 41"/>
                <p:cNvSpPr>
                  <a:spLocks/>
                </p:cNvSpPr>
                <p:nvPr userDrawn="1"/>
              </p:nvSpPr>
              <p:spPr bwMode="auto">
                <a:xfrm>
                  <a:off x="7085013" y="5756275"/>
                  <a:ext cx="200025" cy="131763"/>
                </a:xfrm>
                <a:custGeom>
                  <a:avLst/>
                  <a:gdLst>
                    <a:gd name="T0" fmla="*/ 0 w 379"/>
                    <a:gd name="T1" fmla="*/ 248 h 250"/>
                    <a:gd name="T2" fmla="*/ 0 w 379"/>
                    <a:gd name="T3" fmla="*/ 248 h 250"/>
                    <a:gd name="T4" fmla="*/ 5 w 379"/>
                    <a:gd name="T5" fmla="*/ 237 h 250"/>
                    <a:gd name="T6" fmla="*/ 10 w 379"/>
                    <a:gd name="T7" fmla="*/ 226 h 250"/>
                    <a:gd name="T8" fmla="*/ 18 w 379"/>
                    <a:gd name="T9" fmla="*/ 211 h 250"/>
                    <a:gd name="T10" fmla="*/ 27 w 379"/>
                    <a:gd name="T11" fmla="*/ 194 h 250"/>
                    <a:gd name="T12" fmla="*/ 41 w 379"/>
                    <a:gd name="T13" fmla="*/ 174 h 250"/>
                    <a:gd name="T14" fmla="*/ 58 w 379"/>
                    <a:gd name="T15" fmla="*/ 153 h 250"/>
                    <a:gd name="T16" fmla="*/ 77 w 379"/>
                    <a:gd name="T17" fmla="*/ 131 h 250"/>
                    <a:gd name="T18" fmla="*/ 88 w 379"/>
                    <a:gd name="T19" fmla="*/ 119 h 250"/>
                    <a:gd name="T20" fmla="*/ 100 w 379"/>
                    <a:gd name="T21" fmla="*/ 109 h 250"/>
                    <a:gd name="T22" fmla="*/ 113 w 379"/>
                    <a:gd name="T23" fmla="*/ 98 h 250"/>
                    <a:gd name="T24" fmla="*/ 127 w 379"/>
                    <a:gd name="T25" fmla="*/ 87 h 250"/>
                    <a:gd name="T26" fmla="*/ 142 w 379"/>
                    <a:gd name="T27" fmla="*/ 76 h 250"/>
                    <a:gd name="T28" fmla="*/ 158 w 379"/>
                    <a:gd name="T29" fmla="*/ 66 h 250"/>
                    <a:gd name="T30" fmla="*/ 175 w 379"/>
                    <a:gd name="T31" fmla="*/ 56 h 250"/>
                    <a:gd name="T32" fmla="*/ 192 w 379"/>
                    <a:gd name="T33" fmla="*/ 47 h 250"/>
                    <a:gd name="T34" fmla="*/ 212 w 379"/>
                    <a:gd name="T35" fmla="*/ 39 h 250"/>
                    <a:gd name="T36" fmla="*/ 232 w 379"/>
                    <a:gd name="T37" fmla="*/ 30 h 250"/>
                    <a:gd name="T38" fmla="*/ 254 w 379"/>
                    <a:gd name="T39" fmla="*/ 23 h 250"/>
                    <a:gd name="T40" fmla="*/ 276 w 379"/>
                    <a:gd name="T41" fmla="*/ 16 h 250"/>
                    <a:gd name="T42" fmla="*/ 300 w 379"/>
                    <a:gd name="T43" fmla="*/ 11 h 250"/>
                    <a:gd name="T44" fmla="*/ 325 w 379"/>
                    <a:gd name="T45" fmla="*/ 6 h 250"/>
                    <a:gd name="T46" fmla="*/ 351 w 379"/>
                    <a:gd name="T47" fmla="*/ 3 h 250"/>
                    <a:gd name="T48" fmla="*/ 379 w 379"/>
                    <a:gd name="T49" fmla="*/ 0 h 250"/>
                    <a:gd name="T50" fmla="*/ 376 w 379"/>
                    <a:gd name="T51" fmla="*/ 250 h 250"/>
                    <a:gd name="T52" fmla="*/ 0 w 379"/>
                    <a:gd name="T53" fmla="*/ 248 h 2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79" h="250">
                      <a:moveTo>
                        <a:pt x="0" y="248"/>
                      </a:moveTo>
                      <a:lnTo>
                        <a:pt x="0" y="248"/>
                      </a:lnTo>
                      <a:lnTo>
                        <a:pt x="5" y="237"/>
                      </a:lnTo>
                      <a:lnTo>
                        <a:pt x="10" y="226"/>
                      </a:lnTo>
                      <a:lnTo>
                        <a:pt x="18" y="211"/>
                      </a:lnTo>
                      <a:lnTo>
                        <a:pt x="27" y="194"/>
                      </a:lnTo>
                      <a:lnTo>
                        <a:pt x="41" y="174"/>
                      </a:lnTo>
                      <a:lnTo>
                        <a:pt x="58" y="153"/>
                      </a:lnTo>
                      <a:lnTo>
                        <a:pt x="77" y="131"/>
                      </a:lnTo>
                      <a:lnTo>
                        <a:pt x="88" y="119"/>
                      </a:lnTo>
                      <a:lnTo>
                        <a:pt x="100" y="109"/>
                      </a:lnTo>
                      <a:lnTo>
                        <a:pt x="113" y="98"/>
                      </a:lnTo>
                      <a:lnTo>
                        <a:pt x="127" y="87"/>
                      </a:lnTo>
                      <a:lnTo>
                        <a:pt x="142" y="76"/>
                      </a:lnTo>
                      <a:lnTo>
                        <a:pt x="158" y="66"/>
                      </a:lnTo>
                      <a:lnTo>
                        <a:pt x="175" y="56"/>
                      </a:lnTo>
                      <a:lnTo>
                        <a:pt x="192" y="47"/>
                      </a:lnTo>
                      <a:lnTo>
                        <a:pt x="212" y="39"/>
                      </a:lnTo>
                      <a:lnTo>
                        <a:pt x="232" y="30"/>
                      </a:lnTo>
                      <a:lnTo>
                        <a:pt x="254" y="23"/>
                      </a:lnTo>
                      <a:lnTo>
                        <a:pt x="276" y="16"/>
                      </a:lnTo>
                      <a:lnTo>
                        <a:pt x="300" y="11"/>
                      </a:lnTo>
                      <a:lnTo>
                        <a:pt x="325" y="6"/>
                      </a:lnTo>
                      <a:lnTo>
                        <a:pt x="351" y="3"/>
                      </a:lnTo>
                      <a:lnTo>
                        <a:pt x="379" y="0"/>
                      </a:lnTo>
                      <a:lnTo>
                        <a:pt x="376" y="250"/>
                      </a:lnTo>
                      <a:lnTo>
                        <a:pt x="0" y="24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6" name="Freeform 42"/>
                <p:cNvSpPr>
                  <a:spLocks/>
                </p:cNvSpPr>
                <p:nvPr userDrawn="1"/>
              </p:nvSpPr>
              <p:spPr bwMode="auto">
                <a:xfrm>
                  <a:off x="7742238" y="5972175"/>
                  <a:ext cx="22225" cy="66675"/>
                </a:xfrm>
                <a:custGeom>
                  <a:avLst/>
                  <a:gdLst>
                    <a:gd name="T0" fmla="*/ 40 w 42"/>
                    <a:gd name="T1" fmla="*/ 118 h 126"/>
                    <a:gd name="T2" fmla="*/ 40 w 42"/>
                    <a:gd name="T3" fmla="*/ 118 h 126"/>
                    <a:gd name="T4" fmla="*/ 41 w 42"/>
                    <a:gd name="T5" fmla="*/ 106 h 126"/>
                    <a:gd name="T6" fmla="*/ 42 w 42"/>
                    <a:gd name="T7" fmla="*/ 79 h 126"/>
                    <a:gd name="T8" fmla="*/ 41 w 42"/>
                    <a:gd name="T9" fmla="*/ 63 h 126"/>
                    <a:gd name="T10" fmla="*/ 41 w 42"/>
                    <a:gd name="T11" fmla="*/ 45 h 126"/>
                    <a:gd name="T12" fmla="*/ 39 w 42"/>
                    <a:gd name="T13" fmla="*/ 28 h 126"/>
                    <a:gd name="T14" fmla="*/ 37 w 42"/>
                    <a:gd name="T15" fmla="*/ 13 h 126"/>
                    <a:gd name="T16" fmla="*/ 37 w 42"/>
                    <a:gd name="T17" fmla="*/ 13 h 126"/>
                    <a:gd name="T18" fmla="*/ 31 w 42"/>
                    <a:gd name="T19" fmla="*/ 9 h 126"/>
                    <a:gd name="T20" fmla="*/ 25 w 42"/>
                    <a:gd name="T21" fmla="*/ 4 h 126"/>
                    <a:gd name="T22" fmla="*/ 19 w 42"/>
                    <a:gd name="T23" fmla="*/ 1 h 126"/>
                    <a:gd name="T24" fmla="*/ 16 w 42"/>
                    <a:gd name="T25" fmla="*/ 0 h 126"/>
                    <a:gd name="T26" fmla="*/ 12 w 42"/>
                    <a:gd name="T27" fmla="*/ 1 h 126"/>
                    <a:gd name="T28" fmla="*/ 10 w 42"/>
                    <a:gd name="T29" fmla="*/ 2 h 126"/>
                    <a:gd name="T30" fmla="*/ 7 w 42"/>
                    <a:gd name="T31" fmla="*/ 4 h 126"/>
                    <a:gd name="T32" fmla="*/ 6 w 42"/>
                    <a:gd name="T33" fmla="*/ 8 h 126"/>
                    <a:gd name="T34" fmla="*/ 5 w 42"/>
                    <a:gd name="T35" fmla="*/ 13 h 126"/>
                    <a:gd name="T36" fmla="*/ 4 w 42"/>
                    <a:gd name="T37" fmla="*/ 20 h 126"/>
                    <a:gd name="T38" fmla="*/ 5 w 42"/>
                    <a:gd name="T39" fmla="*/ 29 h 126"/>
                    <a:gd name="T40" fmla="*/ 5 w 42"/>
                    <a:gd name="T41" fmla="*/ 29 h 126"/>
                    <a:gd name="T42" fmla="*/ 4 w 42"/>
                    <a:gd name="T43" fmla="*/ 66 h 126"/>
                    <a:gd name="T44" fmla="*/ 3 w 42"/>
                    <a:gd name="T45" fmla="*/ 97 h 126"/>
                    <a:gd name="T46" fmla="*/ 0 w 42"/>
                    <a:gd name="T47" fmla="*/ 126 h 126"/>
                    <a:gd name="T48" fmla="*/ 40 w 42"/>
                    <a:gd name="T49" fmla="*/ 118 h 1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42" h="126">
                      <a:moveTo>
                        <a:pt x="40" y="118"/>
                      </a:moveTo>
                      <a:lnTo>
                        <a:pt x="40" y="118"/>
                      </a:lnTo>
                      <a:lnTo>
                        <a:pt x="41" y="106"/>
                      </a:lnTo>
                      <a:lnTo>
                        <a:pt x="42" y="79"/>
                      </a:lnTo>
                      <a:lnTo>
                        <a:pt x="41" y="63"/>
                      </a:lnTo>
                      <a:lnTo>
                        <a:pt x="41" y="45"/>
                      </a:lnTo>
                      <a:lnTo>
                        <a:pt x="39" y="28"/>
                      </a:lnTo>
                      <a:lnTo>
                        <a:pt x="37" y="13"/>
                      </a:lnTo>
                      <a:lnTo>
                        <a:pt x="37" y="13"/>
                      </a:lnTo>
                      <a:lnTo>
                        <a:pt x="31" y="9"/>
                      </a:lnTo>
                      <a:lnTo>
                        <a:pt x="25" y="4"/>
                      </a:lnTo>
                      <a:lnTo>
                        <a:pt x="19" y="1"/>
                      </a:lnTo>
                      <a:lnTo>
                        <a:pt x="16" y="0"/>
                      </a:lnTo>
                      <a:lnTo>
                        <a:pt x="12" y="1"/>
                      </a:lnTo>
                      <a:lnTo>
                        <a:pt x="10" y="2"/>
                      </a:lnTo>
                      <a:lnTo>
                        <a:pt x="7" y="4"/>
                      </a:lnTo>
                      <a:lnTo>
                        <a:pt x="6" y="8"/>
                      </a:lnTo>
                      <a:lnTo>
                        <a:pt x="5" y="13"/>
                      </a:lnTo>
                      <a:lnTo>
                        <a:pt x="4" y="20"/>
                      </a:lnTo>
                      <a:lnTo>
                        <a:pt x="5" y="29"/>
                      </a:lnTo>
                      <a:lnTo>
                        <a:pt x="5" y="29"/>
                      </a:lnTo>
                      <a:lnTo>
                        <a:pt x="4" y="66"/>
                      </a:lnTo>
                      <a:lnTo>
                        <a:pt x="3" y="97"/>
                      </a:lnTo>
                      <a:lnTo>
                        <a:pt x="0" y="126"/>
                      </a:lnTo>
                      <a:lnTo>
                        <a:pt x="40" y="118"/>
                      </a:lnTo>
                      <a:close/>
                    </a:path>
                  </a:pathLst>
                </a:custGeom>
                <a:solidFill>
                  <a:srgbClr val="ACDB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7" name="Freeform 43"/>
                <p:cNvSpPr>
                  <a:spLocks/>
                </p:cNvSpPr>
                <p:nvPr userDrawn="1"/>
              </p:nvSpPr>
              <p:spPr bwMode="auto">
                <a:xfrm>
                  <a:off x="6908800" y="6026150"/>
                  <a:ext cx="854075" cy="84138"/>
                </a:xfrm>
                <a:custGeom>
                  <a:avLst/>
                  <a:gdLst>
                    <a:gd name="T0" fmla="*/ 0 w 1616"/>
                    <a:gd name="T1" fmla="*/ 0 h 161"/>
                    <a:gd name="T2" fmla="*/ 0 w 1616"/>
                    <a:gd name="T3" fmla="*/ 0 h 161"/>
                    <a:gd name="T4" fmla="*/ 1 w 1616"/>
                    <a:gd name="T5" fmla="*/ 15 h 161"/>
                    <a:gd name="T6" fmla="*/ 3 w 1616"/>
                    <a:gd name="T7" fmla="*/ 31 h 161"/>
                    <a:gd name="T8" fmla="*/ 6 w 1616"/>
                    <a:gd name="T9" fmla="*/ 45 h 161"/>
                    <a:gd name="T10" fmla="*/ 11 w 1616"/>
                    <a:gd name="T11" fmla="*/ 59 h 161"/>
                    <a:gd name="T12" fmla="*/ 17 w 1616"/>
                    <a:gd name="T13" fmla="*/ 71 h 161"/>
                    <a:gd name="T14" fmla="*/ 24 w 1616"/>
                    <a:gd name="T15" fmla="*/ 83 h 161"/>
                    <a:gd name="T16" fmla="*/ 33 w 1616"/>
                    <a:gd name="T17" fmla="*/ 95 h 161"/>
                    <a:gd name="T18" fmla="*/ 43 w 1616"/>
                    <a:gd name="T19" fmla="*/ 106 h 161"/>
                    <a:gd name="T20" fmla="*/ 53 w 1616"/>
                    <a:gd name="T21" fmla="*/ 116 h 161"/>
                    <a:gd name="T22" fmla="*/ 64 w 1616"/>
                    <a:gd name="T23" fmla="*/ 124 h 161"/>
                    <a:gd name="T24" fmla="*/ 77 w 1616"/>
                    <a:gd name="T25" fmla="*/ 132 h 161"/>
                    <a:gd name="T26" fmla="*/ 90 w 1616"/>
                    <a:gd name="T27" fmla="*/ 138 h 161"/>
                    <a:gd name="T28" fmla="*/ 104 w 1616"/>
                    <a:gd name="T29" fmla="*/ 144 h 161"/>
                    <a:gd name="T30" fmla="*/ 118 w 1616"/>
                    <a:gd name="T31" fmla="*/ 147 h 161"/>
                    <a:gd name="T32" fmla="*/ 132 w 1616"/>
                    <a:gd name="T33" fmla="*/ 150 h 161"/>
                    <a:gd name="T34" fmla="*/ 148 w 1616"/>
                    <a:gd name="T35" fmla="*/ 150 h 161"/>
                    <a:gd name="T36" fmla="*/ 1465 w 1616"/>
                    <a:gd name="T37" fmla="*/ 161 h 161"/>
                    <a:gd name="T38" fmla="*/ 1465 w 1616"/>
                    <a:gd name="T39" fmla="*/ 161 h 161"/>
                    <a:gd name="T40" fmla="*/ 1482 w 1616"/>
                    <a:gd name="T41" fmla="*/ 161 h 161"/>
                    <a:gd name="T42" fmla="*/ 1496 w 1616"/>
                    <a:gd name="T43" fmla="*/ 159 h 161"/>
                    <a:gd name="T44" fmla="*/ 1511 w 1616"/>
                    <a:gd name="T45" fmla="*/ 154 h 161"/>
                    <a:gd name="T46" fmla="*/ 1524 w 1616"/>
                    <a:gd name="T47" fmla="*/ 150 h 161"/>
                    <a:gd name="T48" fmla="*/ 1538 w 1616"/>
                    <a:gd name="T49" fmla="*/ 144 h 161"/>
                    <a:gd name="T50" fmla="*/ 1549 w 1616"/>
                    <a:gd name="T51" fmla="*/ 136 h 161"/>
                    <a:gd name="T52" fmla="*/ 1561 w 1616"/>
                    <a:gd name="T53" fmla="*/ 127 h 161"/>
                    <a:gd name="T54" fmla="*/ 1572 w 1616"/>
                    <a:gd name="T55" fmla="*/ 119 h 161"/>
                    <a:gd name="T56" fmla="*/ 1582 w 1616"/>
                    <a:gd name="T57" fmla="*/ 108 h 161"/>
                    <a:gd name="T58" fmla="*/ 1590 w 1616"/>
                    <a:gd name="T59" fmla="*/ 96 h 161"/>
                    <a:gd name="T60" fmla="*/ 1598 w 1616"/>
                    <a:gd name="T61" fmla="*/ 84 h 161"/>
                    <a:gd name="T62" fmla="*/ 1604 w 1616"/>
                    <a:gd name="T63" fmla="*/ 71 h 161"/>
                    <a:gd name="T64" fmla="*/ 1609 w 1616"/>
                    <a:gd name="T65" fmla="*/ 57 h 161"/>
                    <a:gd name="T66" fmla="*/ 1613 w 1616"/>
                    <a:gd name="T67" fmla="*/ 43 h 161"/>
                    <a:gd name="T68" fmla="*/ 1615 w 1616"/>
                    <a:gd name="T69" fmla="*/ 28 h 161"/>
                    <a:gd name="T70" fmla="*/ 1616 w 1616"/>
                    <a:gd name="T71" fmla="*/ 13 h 161"/>
                    <a:gd name="T72" fmla="*/ 0 w 1616"/>
                    <a:gd name="T73" fmla="*/ 0 h 1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616" h="16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" y="15"/>
                      </a:lnTo>
                      <a:lnTo>
                        <a:pt x="3" y="31"/>
                      </a:lnTo>
                      <a:lnTo>
                        <a:pt x="6" y="45"/>
                      </a:lnTo>
                      <a:lnTo>
                        <a:pt x="11" y="59"/>
                      </a:lnTo>
                      <a:lnTo>
                        <a:pt x="17" y="71"/>
                      </a:lnTo>
                      <a:lnTo>
                        <a:pt x="24" y="83"/>
                      </a:lnTo>
                      <a:lnTo>
                        <a:pt x="33" y="95"/>
                      </a:lnTo>
                      <a:lnTo>
                        <a:pt x="43" y="106"/>
                      </a:lnTo>
                      <a:lnTo>
                        <a:pt x="53" y="116"/>
                      </a:lnTo>
                      <a:lnTo>
                        <a:pt x="64" y="124"/>
                      </a:lnTo>
                      <a:lnTo>
                        <a:pt x="77" y="132"/>
                      </a:lnTo>
                      <a:lnTo>
                        <a:pt x="90" y="138"/>
                      </a:lnTo>
                      <a:lnTo>
                        <a:pt x="104" y="144"/>
                      </a:lnTo>
                      <a:lnTo>
                        <a:pt x="118" y="147"/>
                      </a:lnTo>
                      <a:lnTo>
                        <a:pt x="132" y="150"/>
                      </a:lnTo>
                      <a:lnTo>
                        <a:pt x="148" y="150"/>
                      </a:lnTo>
                      <a:lnTo>
                        <a:pt x="1465" y="161"/>
                      </a:lnTo>
                      <a:lnTo>
                        <a:pt x="1465" y="161"/>
                      </a:lnTo>
                      <a:lnTo>
                        <a:pt x="1482" y="161"/>
                      </a:lnTo>
                      <a:lnTo>
                        <a:pt x="1496" y="159"/>
                      </a:lnTo>
                      <a:lnTo>
                        <a:pt x="1511" y="154"/>
                      </a:lnTo>
                      <a:lnTo>
                        <a:pt x="1524" y="150"/>
                      </a:lnTo>
                      <a:lnTo>
                        <a:pt x="1538" y="144"/>
                      </a:lnTo>
                      <a:lnTo>
                        <a:pt x="1549" y="136"/>
                      </a:lnTo>
                      <a:lnTo>
                        <a:pt x="1561" y="127"/>
                      </a:lnTo>
                      <a:lnTo>
                        <a:pt x="1572" y="119"/>
                      </a:lnTo>
                      <a:lnTo>
                        <a:pt x="1582" y="108"/>
                      </a:lnTo>
                      <a:lnTo>
                        <a:pt x="1590" y="96"/>
                      </a:lnTo>
                      <a:lnTo>
                        <a:pt x="1598" y="84"/>
                      </a:lnTo>
                      <a:lnTo>
                        <a:pt x="1604" y="71"/>
                      </a:lnTo>
                      <a:lnTo>
                        <a:pt x="1609" y="57"/>
                      </a:lnTo>
                      <a:lnTo>
                        <a:pt x="1613" y="43"/>
                      </a:lnTo>
                      <a:lnTo>
                        <a:pt x="1615" y="28"/>
                      </a:lnTo>
                      <a:lnTo>
                        <a:pt x="1616" y="1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57C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8" name="Freeform 44"/>
                <p:cNvSpPr>
                  <a:spLocks/>
                </p:cNvSpPr>
                <p:nvPr userDrawn="1"/>
              </p:nvSpPr>
              <p:spPr bwMode="auto">
                <a:xfrm>
                  <a:off x="7486650" y="5951538"/>
                  <a:ext cx="203200" cy="203200"/>
                </a:xfrm>
                <a:custGeom>
                  <a:avLst/>
                  <a:gdLst>
                    <a:gd name="T0" fmla="*/ 0 w 384"/>
                    <a:gd name="T1" fmla="*/ 190 h 384"/>
                    <a:gd name="T2" fmla="*/ 4 w 384"/>
                    <a:gd name="T3" fmla="*/ 229 h 384"/>
                    <a:gd name="T4" fmla="*/ 15 w 384"/>
                    <a:gd name="T5" fmla="*/ 265 h 384"/>
                    <a:gd name="T6" fmla="*/ 32 w 384"/>
                    <a:gd name="T7" fmla="*/ 298 h 384"/>
                    <a:gd name="T8" fmla="*/ 55 w 384"/>
                    <a:gd name="T9" fmla="*/ 327 h 384"/>
                    <a:gd name="T10" fmla="*/ 84 w 384"/>
                    <a:gd name="T11" fmla="*/ 350 h 384"/>
                    <a:gd name="T12" fmla="*/ 116 w 384"/>
                    <a:gd name="T13" fmla="*/ 368 h 384"/>
                    <a:gd name="T14" fmla="*/ 152 w 384"/>
                    <a:gd name="T15" fmla="*/ 379 h 384"/>
                    <a:gd name="T16" fmla="*/ 190 w 384"/>
                    <a:gd name="T17" fmla="*/ 384 h 384"/>
                    <a:gd name="T18" fmla="*/ 210 w 384"/>
                    <a:gd name="T19" fmla="*/ 383 h 384"/>
                    <a:gd name="T20" fmla="*/ 247 w 384"/>
                    <a:gd name="T21" fmla="*/ 375 h 384"/>
                    <a:gd name="T22" fmla="*/ 282 w 384"/>
                    <a:gd name="T23" fmla="*/ 361 h 384"/>
                    <a:gd name="T24" fmla="*/ 313 w 384"/>
                    <a:gd name="T25" fmla="*/ 341 h 384"/>
                    <a:gd name="T26" fmla="*/ 339 w 384"/>
                    <a:gd name="T27" fmla="*/ 315 h 384"/>
                    <a:gd name="T28" fmla="*/ 359 w 384"/>
                    <a:gd name="T29" fmla="*/ 285 h 384"/>
                    <a:gd name="T30" fmla="*/ 375 w 384"/>
                    <a:gd name="T31" fmla="*/ 250 h 384"/>
                    <a:gd name="T32" fmla="*/ 383 w 384"/>
                    <a:gd name="T33" fmla="*/ 212 h 384"/>
                    <a:gd name="T34" fmla="*/ 384 w 384"/>
                    <a:gd name="T35" fmla="*/ 193 h 384"/>
                    <a:gd name="T36" fmla="*/ 380 w 384"/>
                    <a:gd name="T37" fmla="*/ 154 h 384"/>
                    <a:gd name="T38" fmla="*/ 369 w 384"/>
                    <a:gd name="T39" fmla="*/ 119 h 384"/>
                    <a:gd name="T40" fmla="*/ 352 w 384"/>
                    <a:gd name="T41" fmla="*/ 85 h 384"/>
                    <a:gd name="T42" fmla="*/ 328 w 384"/>
                    <a:gd name="T43" fmla="*/ 57 h 384"/>
                    <a:gd name="T44" fmla="*/ 300 w 384"/>
                    <a:gd name="T45" fmla="*/ 34 h 384"/>
                    <a:gd name="T46" fmla="*/ 268 w 384"/>
                    <a:gd name="T47" fmla="*/ 15 h 384"/>
                    <a:gd name="T48" fmla="*/ 232 w 384"/>
                    <a:gd name="T49" fmla="*/ 4 h 384"/>
                    <a:gd name="T50" fmla="*/ 194 w 384"/>
                    <a:gd name="T51" fmla="*/ 0 h 384"/>
                    <a:gd name="T52" fmla="*/ 174 w 384"/>
                    <a:gd name="T53" fmla="*/ 0 h 384"/>
                    <a:gd name="T54" fmla="*/ 136 w 384"/>
                    <a:gd name="T55" fmla="*/ 8 h 384"/>
                    <a:gd name="T56" fmla="*/ 102 w 384"/>
                    <a:gd name="T57" fmla="*/ 22 h 384"/>
                    <a:gd name="T58" fmla="*/ 71 w 384"/>
                    <a:gd name="T59" fmla="*/ 42 h 384"/>
                    <a:gd name="T60" fmla="*/ 45 w 384"/>
                    <a:gd name="T61" fmla="*/ 68 h 384"/>
                    <a:gd name="T62" fmla="*/ 23 w 384"/>
                    <a:gd name="T63" fmla="*/ 98 h 384"/>
                    <a:gd name="T64" fmla="*/ 9 w 384"/>
                    <a:gd name="T65" fmla="*/ 133 h 384"/>
                    <a:gd name="T66" fmla="*/ 1 w 384"/>
                    <a:gd name="T67" fmla="*/ 170 h 384"/>
                    <a:gd name="T68" fmla="*/ 0 w 384"/>
                    <a:gd name="T69" fmla="*/ 190 h 3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84" h="384">
                      <a:moveTo>
                        <a:pt x="0" y="190"/>
                      </a:moveTo>
                      <a:lnTo>
                        <a:pt x="0" y="190"/>
                      </a:lnTo>
                      <a:lnTo>
                        <a:pt x="1" y="209"/>
                      </a:lnTo>
                      <a:lnTo>
                        <a:pt x="4" y="229"/>
                      </a:lnTo>
                      <a:lnTo>
                        <a:pt x="8" y="247"/>
                      </a:lnTo>
                      <a:lnTo>
                        <a:pt x="15" y="265"/>
                      </a:lnTo>
                      <a:lnTo>
                        <a:pt x="22" y="281"/>
                      </a:lnTo>
                      <a:lnTo>
                        <a:pt x="32" y="298"/>
                      </a:lnTo>
                      <a:lnTo>
                        <a:pt x="43" y="313"/>
                      </a:lnTo>
                      <a:lnTo>
                        <a:pt x="55" y="327"/>
                      </a:lnTo>
                      <a:lnTo>
                        <a:pt x="69" y="339"/>
                      </a:lnTo>
                      <a:lnTo>
                        <a:pt x="84" y="350"/>
                      </a:lnTo>
                      <a:lnTo>
                        <a:pt x="99" y="360"/>
                      </a:lnTo>
                      <a:lnTo>
                        <a:pt x="116" y="368"/>
                      </a:lnTo>
                      <a:lnTo>
                        <a:pt x="133" y="374"/>
                      </a:lnTo>
                      <a:lnTo>
                        <a:pt x="152" y="379"/>
                      </a:lnTo>
                      <a:lnTo>
                        <a:pt x="171" y="383"/>
                      </a:lnTo>
                      <a:lnTo>
                        <a:pt x="190" y="384"/>
                      </a:lnTo>
                      <a:lnTo>
                        <a:pt x="190" y="384"/>
                      </a:lnTo>
                      <a:lnTo>
                        <a:pt x="210" y="383"/>
                      </a:lnTo>
                      <a:lnTo>
                        <a:pt x="229" y="381"/>
                      </a:lnTo>
                      <a:lnTo>
                        <a:pt x="247" y="375"/>
                      </a:lnTo>
                      <a:lnTo>
                        <a:pt x="265" y="369"/>
                      </a:lnTo>
                      <a:lnTo>
                        <a:pt x="282" y="361"/>
                      </a:lnTo>
                      <a:lnTo>
                        <a:pt x="298" y="351"/>
                      </a:lnTo>
                      <a:lnTo>
                        <a:pt x="313" y="341"/>
                      </a:lnTo>
                      <a:lnTo>
                        <a:pt x="326" y="329"/>
                      </a:lnTo>
                      <a:lnTo>
                        <a:pt x="339" y="315"/>
                      </a:lnTo>
                      <a:lnTo>
                        <a:pt x="350" y="301"/>
                      </a:lnTo>
                      <a:lnTo>
                        <a:pt x="359" y="285"/>
                      </a:lnTo>
                      <a:lnTo>
                        <a:pt x="368" y="267"/>
                      </a:lnTo>
                      <a:lnTo>
                        <a:pt x="375" y="250"/>
                      </a:lnTo>
                      <a:lnTo>
                        <a:pt x="380" y="232"/>
                      </a:lnTo>
                      <a:lnTo>
                        <a:pt x="383" y="212"/>
                      </a:lnTo>
                      <a:lnTo>
                        <a:pt x="384" y="193"/>
                      </a:lnTo>
                      <a:lnTo>
                        <a:pt x="384" y="193"/>
                      </a:lnTo>
                      <a:lnTo>
                        <a:pt x="383" y="174"/>
                      </a:lnTo>
                      <a:lnTo>
                        <a:pt x="380" y="154"/>
                      </a:lnTo>
                      <a:lnTo>
                        <a:pt x="376" y="136"/>
                      </a:lnTo>
                      <a:lnTo>
                        <a:pt x="369" y="119"/>
                      </a:lnTo>
                      <a:lnTo>
                        <a:pt x="362" y="102"/>
                      </a:lnTo>
                      <a:lnTo>
                        <a:pt x="352" y="85"/>
                      </a:lnTo>
                      <a:lnTo>
                        <a:pt x="341" y="70"/>
                      </a:lnTo>
                      <a:lnTo>
                        <a:pt x="328" y="57"/>
                      </a:lnTo>
                      <a:lnTo>
                        <a:pt x="315" y="44"/>
                      </a:lnTo>
                      <a:lnTo>
                        <a:pt x="300" y="34"/>
                      </a:lnTo>
                      <a:lnTo>
                        <a:pt x="285" y="24"/>
                      </a:lnTo>
                      <a:lnTo>
                        <a:pt x="268" y="15"/>
                      </a:lnTo>
                      <a:lnTo>
                        <a:pt x="251" y="9"/>
                      </a:lnTo>
                      <a:lnTo>
                        <a:pt x="232" y="4"/>
                      </a:lnTo>
                      <a:lnTo>
                        <a:pt x="213" y="1"/>
                      </a:lnTo>
                      <a:lnTo>
                        <a:pt x="194" y="0"/>
                      </a:lnTo>
                      <a:lnTo>
                        <a:pt x="194" y="0"/>
                      </a:lnTo>
                      <a:lnTo>
                        <a:pt x="174" y="0"/>
                      </a:lnTo>
                      <a:lnTo>
                        <a:pt x="155" y="4"/>
                      </a:lnTo>
                      <a:lnTo>
                        <a:pt x="136" y="8"/>
                      </a:lnTo>
                      <a:lnTo>
                        <a:pt x="118" y="14"/>
                      </a:lnTo>
                      <a:lnTo>
                        <a:pt x="102" y="22"/>
                      </a:lnTo>
                      <a:lnTo>
                        <a:pt x="86" y="32"/>
                      </a:lnTo>
                      <a:lnTo>
                        <a:pt x="71" y="42"/>
                      </a:lnTo>
                      <a:lnTo>
                        <a:pt x="57" y="55"/>
                      </a:lnTo>
                      <a:lnTo>
                        <a:pt x="45" y="68"/>
                      </a:lnTo>
                      <a:lnTo>
                        <a:pt x="33" y="83"/>
                      </a:lnTo>
                      <a:lnTo>
                        <a:pt x="23" y="98"/>
                      </a:lnTo>
                      <a:lnTo>
                        <a:pt x="16" y="116"/>
                      </a:lnTo>
                      <a:lnTo>
                        <a:pt x="9" y="133"/>
                      </a:lnTo>
                      <a:lnTo>
                        <a:pt x="4" y="151"/>
                      </a:lnTo>
                      <a:lnTo>
                        <a:pt x="1" y="170"/>
                      </a:lnTo>
                      <a:lnTo>
                        <a:pt x="0" y="190"/>
                      </a:lnTo>
                      <a:lnTo>
                        <a:pt x="0" y="190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9" name="Freeform 45"/>
                <p:cNvSpPr>
                  <a:spLocks/>
                </p:cNvSpPr>
                <p:nvPr userDrawn="1"/>
              </p:nvSpPr>
              <p:spPr bwMode="auto">
                <a:xfrm>
                  <a:off x="7532688" y="5997575"/>
                  <a:ext cx="109538" cy="109538"/>
                </a:xfrm>
                <a:custGeom>
                  <a:avLst/>
                  <a:gdLst>
                    <a:gd name="T0" fmla="*/ 0 w 206"/>
                    <a:gd name="T1" fmla="*/ 102 h 205"/>
                    <a:gd name="T2" fmla="*/ 2 w 206"/>
                    <a:gd name="T3" fmla="*/ 122 h 205"/>
                    <a:gd name="T4" fmla="*/ 8 w 206"/>
                    <a:gd name="T5" fmla="*/ 142 h 205"/>
                    <a:gd name="T6" fmla="*/ 17 w 206"/>
                    <a:gd name="T7" fmla="*/ 159 h 205"/>
                    <a:gd name="T8" fmla="*/ 30 w 206"/>
                    <a:gd name="T9" fmla="*/ 174 h 205"/>
                    <a:gd name="T10" fmla="*/ 45 w 206"/>
                    <a:gd name="T11" fmla="*/ 187 h 205"/>
                    <a:gd name="T12" fmla="*/ 63 w 206"/>
                    <a:gd name="T13" fmla="*/ 197 h 205"/>
                    <a:gd name="T14" fmla="*/ 81 w 206"/>
                    <a:gd name="T15" fmla="*/ 203 h 205"/>
                    <a:gd name="T16" fmla="*/ 102 w 206"/>
                    <a:gd name="T17" fmla="*/ 205 h 205"/>
                    <a:gd name="T18" fmla="*/ 112 w 206"/>
                    <a:gd name="T19" fmla="*/ 205 h 205"/>
                    <a:gd name="T20" fmla="*/ 133 w 206"/>
                    <a:gd name="T21" fmla="*/ 201 h 205"/>
                    <a:gd name="T22" fmla="*/ 151 w 206"/>
                    <a:gd name="T23" fmla="*/ 193 h 205"/>
                    <a:gd name="T24" fmla="*/ 167 w 206"/>
                    <a:gd name="T25" fmla="*/ 183 h 205"/>
                    <a:gd name="T26" fmla="*/ 181 w 206"/>
                    <a:gd name="T27" fmla="*/ 169 h 205"/>
                    <a:gd name="T28" fmla="*/ 193 w 206"/>
                    <a:gd name="T29" fmla="*/ 153 h 205"/>
                    <a:gd name="T30" fmla="*/ 200 w 206"/>
                    <a:gd name="T31" fmla="*/ 134 h 205"/>
                    <a:gd name="T32" fmla="*/ 205 w 206"/>
                    <a:gd name="T33" fmla="*/ 114 h 205"/>
                    <a:gd name="T34" fmla="*/ 206 w 206"/>
                    <a:gd name="T35" fmla="*/ 104 h 205"/>
                    <a:gd name="T36" fmla="*/ 204 w 206"/>
                    <a:gd name="T37" fmla="*/ 83 h 205"/>
                    <a:gd name="T38" fmla="*/ 197 w 206"/>
                    <a:gd name="T39" fmla="*/ 63 h 205"/>
                    <a:gd name="T40" fmla="*/ 189 w 206"/>
                    <a:gd name="T41" fmla="*/ 46 h 205"/>
                    <a:gd name="T42" fmla="*/ 176 w 206"/>
                    <a:gd name="T43" fmla="*/ 31 h 205"/>
                    <a:gd name="T44" fmla="*/ 161 w 206"/>
                    <a:gd name="T45" fmla="*/ 18 h 205"/>
                    <a:gd name="T46" fmla="*/ 143 w 206"/>
                    <a:gd name="T47" fmla="*/ 8 h 205"/>
                    <a:gd name="T48" fmla="*/ 124 w 206"/>
                    <a:gd name="T49" fmla="*/ 3 h 205"/>
                    <a:gd name="T50" fmla="*/ 104 w 206"/>
                    <a:gd name="T51" fmla="*/ 0 h 205"/>
                    <a:gd name="T52" fmla="*/ 93 w 206"/>
                    <a:gd name="T53" fmla="*/ 1 h 205"/>
                    <a:gd name="T54" fmla="*/ 73 w 206"/>
                    <a:gd name="T55" fmla="*/ 5 h 205"/>
                    <a:gd name="T56" fmla="*/ 55 w 206"/>
                    <a:gd name="T57" fmla="*/ 13 h 205"/>
                    <a:gd name="T58" fmla="*/ 38 w 206"/>
                    <a:gd name="T59" fmla="*/ 23 h 205"/>
                    <a:gd name="T60" fmla="*/ 24 w 206"/>
                    <a:gd name="T61" fmla="*/ 37 h 205"/>
                    <a:gd name="T62" fmla="*/ 13 w 206"/>
                    <a:gd name="T63" fmla="*/ 53 h 205"/>
                    <a:gd name="T64" fmla="*/ 5 w 206"/>
                    <a:gd name="T65" fmla="*/ 72 h 205"/>
                    <a:gd name="T66" fmla="*/ 1 w 206"/>
                    <a:gd name="T67" fmla="*/ 91 h 205"/>
                    <a:gd name="T68" fmla="*/ 0 w 206"/>
                    <a:gd name="T69" fmla="*/ 102 h 2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06" h="205">
                      <a:moveTo>
                        <a:pt x="0" y="102"/>
                      </a:moveTo>
                      <a:lnTo>
                        <a:pt x="0" y="102"/>
                      </a:lnTo>
                      <a:lnTo>
                        <a:pt x="1" y="113"/>
                      </a:lnTo>
                      <a:lnTo>
                        <a:pt x="2" y="122"/>
                      </a:lnTo>
                      <a:lnTo>
                        <a:pt x="4" y="132"/>
                      </a:lnTo>
                      <a:lnTo>
                        <a:pt x="8" y="142"/>
                      </a:lnTo>
                      <a:lnTo>
                        <a:pt x="12" y="150"/>
                      </a:lnTo>
                      <a:lnTo>
                        <a:pt x="17" y="159"/>
                      </a:lnTo>
                      <a:lnTo>
                        <a:pt x="23" y="168"/>
                      </a:lnTo>
                      <a:lnTo>
                        <a:pt x="30" y="174"/>
                      </a:lnTo>
                      <a:lnTo>
                        <a:pt x="37" y="182"/>
                      </a:lnTo>
                      <a:lnTo>
                        <a:pt x="45" y="187"/>
                      </a:lnTo>
                      <a:lnTo>
                        <a:pt x="53" y="192"/>
                      </a:lnTo>
                      <a:lnTo>
                        <a:pt x="63" y="197"/>
                      </a:lnTo>
                      <a:lnTo>
                        <a:pt x="71" y="200"/>
                      </a:lnTo>
                      <a:lnTo>
                        <a:pt x="81" y="203"/>
                      </a:lnTo>
                      <a:lnTo>
                        <a:pt x="92" y="204"/>
                      </a:lnTo>
                      <a:lnTo>
                        <a:pt x="102" y="205"/>
                      </a:lnTo>
                      <a:lnTo>
                        <a:pt x="102" y="205"/>
                      </a:lnTo>
                      <a:lnTo>
                        <a:pt x="112" y="205"/>
                      </a:lnTo>
                      <a:lnTo>
                        <a:pt x="123" y="203"/>
                      </a:lnTo>
                      <a:lnTo>
                        <a:pt x="133" y="201"/>
                      </a:lnTo>
                      <a:lnTo>
                        <a:pt x="142" y="198"/>
                      </a:lnTo>
                      <a:lnTo>
                        <a:pt x="151" y="193"/>
                      </a:lnTo>
                      <a:lnTo>
                        <a:pt x="160" y="188"/>
                      </a:lnTo>
                      <a:lnTo>
                        <a:pt x="167" y="183"/>
                      </a:lnTo>
                      <a:lnTo>
                        <a:pt x="175" y="176"/>
                      </a:lnTo>
                      <a:lnTo>
                        <a:pt x="181" y="169"/>
                      </a:lnTo>
                      <a:lnTo>
                        <a:pt x="188" y="161"/>
                      </a:lnTo>
                      <a:lnTo>
                        <a:pt x="193" y="153"/>
                      </a:lnTo>
                      <a:lnTo>
                        <a:pt x="197" y="143"/>
                      </a:lnTo>
                      <a:lnTo>
                        <a:pt x="200" y="134"/>
                      </a:lnTo>
                      <a:lnTo>
                        <a:pt x="204" y="125"/>
                      </a:lnTo>
                      <a:lnTo>
                        <a:pt x="205" y="114"/>
                      </a:lnTo>
                      <a:lnTo>
                        <a:pt x="206" y="104"/>
                      </a:lnTo>
                      <a:lnTo>
                        <a:pt x="206" y="104"/>
                      </a:lnTo>
                      <a:lnTo>
                        <a:pt x="205" y="93"/>
                      </a:lnTo>
                      <a:lnTo>
                        <a:pt x="204" y="83"/>
                      </a:lnTo>
                      <a:lnTo>
                        <a:pt x="202" y="73"/>
                      </a:lnTo>
                      <a:lnTo>
                        <a:pt x="197" y="63"/>
                      </a:lnTo>
                      <a:lnTo>
                        <a:pt x="194" y="55"/>
                      </a:lnTo>
                      <a:lnTo>
                        <a:pt x="189" y="46"/>
                      </a:lnTo>
                      <a:lnTo>
                        <a:pt x="182" y="38"/>
                      </a:lnTo>
                      <a:lnTo>
                        <a:pt x="176" y="31"/>
                      </a:lnTo>
                      <a:lnTo>
                        <a:pt x="169" y="24"/>
                      </a:lnTo>
                      <a:lnTo>
                        <a:pt x="161" y="18"/>
                      </a:lnTo>
                      <a:lnTo>
                        <a:pt x="152" y="13"/>
                      </a:lnTo>
                      <a:lnTo>
                        <a:pt x="143" y="8"/>
                      </a:lnTo>
                      <a:lnTo>
                        <a:pt x="134" y="5"/>
                      </a:lnTo>
                      <a:lnTo>
                        <a:pt x="124" y="3"/>
                      </a:lnTo>
                      <a:lnTo>
                        <a:pt x="114" y="1"/>
                      </a:lnTo>
                      <a:lnTo>
                        <a:pt x="104" y="0"/>
                      </a:lnTo>
                      <a:lnTo>
                        <a:pt x="104" y="0"/>
                      </a:lnTo>
                      <a:lnTo>
                        <a:pt x="93" y="1"/>
                      </a:lnTo>
                      <a:lnTo>
                        <a:pt x="83" y="2"/>
                      </a:lnTo>
                      <a:lnTo>
                        <a:pt x="73" y="5"/>
                      </a:lnTo>
                      <a:lnTo>
                        <a:pt x="64" y="8"/>
                      </a:lnTo>
                      <a:lnTo>
                        <a:pt x="55" y="13"/>
                      </a:lnTo>
                      <a:lnTo>
                        <a:pt x="46" y="17"/>
                      </a:lnTo>
                      <a:lnTo>
                        <a:pt x="38" y="23"/>
                      </a:lnTo>
                      <a:lnTo>
                        <a:pt x="31" y="30"/>
                      </a:lnTo>
                      <a:lnTo>
                        <a:pt x="24" y="37"/>
                      </a:lnTo>
                      <a:lnTo>
                        <a:pt x="18" y="45"/>
                      </a:lnTo>
                      <a:lnTo>
                        <a:pt x="13" y="53"/>
                      </a:lnTo>
                      <a:lnTo>
                        <a:pt x="9" y="62"/>
                      </a:lnTo>
                      <a:lnTo>
                        <a:pt x="5" y="72"/>
                      </a:lnTo>
                      <a:lnTo>
                        <a:pt x="2" y="81"/>
                      </a:lnTo>
                      <a:lnTo>
                        <a:pt x="1" y="91"/>
                      </a:lnTo>
                      <a:lnTo>
                        <a:pt x="0" y="102"/>
                      </a:lnTo>
                      <a:lnTo>
                        <a:pt x="0" y="10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0" name="Freeform 46"/>
                <p:cNvSpPr>
                  <a:spLocks/>
                </p:cNvSpPr>
                <p:nvPr userDrawn="1"/>
              </p:nvSpPr>
              <p:spPr bwMode="auto">
                <a:xfrm>
                  <a:off x="6969125" y="5946775"/>
                  <a:ext cx="203200" cy="203200"/>
                </a:xfrm>
                <a:custGeom>
                  <a:avLst/>
                  <a:gdLst>
                    <a:gd name="T0" fmla="*/ 0 w 383"/>
                    <a:gd name="T1" fmla="*/ 190 h 383"/>
                    <a:gd name="T2" fmla="*/ 3 w 383"/>
                    <a:gd name="T3" fmla="*/ 229 h 383"/>
                    <a:gd name="T4" fmla="*/ 14 w 383"/>
                    <a:gd name="T5" fmla="*/ 265 h 383"/>
                    <a:gd name="T6" fmla="*/ 31 w 383"/>
                    <a:gd name="T7" fmla="*/ 298 h 383"/>
                    <a:gd name="T8" fmla="*/ 55 w 383"/>
                    <a:gd name="T9" fmla="*/ 326 h 383"/>
                    <a:gd name="T10" fmla="*/ 83 w 383"/>
                    <a:gd name="T11" fmla="*/ 350 h 383"/>
                    <a:gd name="T12" fmla="*/ 115 w 383"/>
                    <a:gd name="T13" fmla="*/ 368 h 383"/>
                    <a:gd name="T14" fmla="*/ 151 w 383"/>
                    <a:gd name="T15" fmla="*/ 380 h 383"/>
                    <a:gd name="T16" fmla="*/ 189 w 383"/>
                    <a:gd name="T17" fmla="*/ 383 h 383"/>
                    <a:gd name="T18" fmla="*/ 210 w 383"/>
                    <a:gd name="T19" fmla="*/ 383 h 383"/>
                    <a:gd name="T20" fmla="*/ 246 w 383"/>
                    <a:gd name="T21" fmla="*/ 376 h 383"/>
                    <a:gd name="T22" fmla="*/ 281 w 383"/>
                    <a:gd name="T23" fmla="*/ 362 h 383"/>
                    <a:gd name="T24" fmla="*/ 312 w 383"/>
                    <a:gd name="T25" fmla="*/ 341 h 383"/>
                    <a:gd name="T26" fmla="*/ 338 w 383"/>
                    <a:gd name="T27" fmla="*/ 315 h 383"/>
                    <a:gd name="T28" fmla="*/ 360 w 383"/>
                    <a:gd name="T29" fmla="*/ 285 h 383"/>
                    <a:gd name="T30" fmla="*/ 375 w 383"/>
                    <a:gd name="T31" fmla="*/ 251 h 383"/>
                    <a:gd name="T32" fmla="*/ 382 w 383"/>
                    <a:gd name="T33" fmla="*/ 213 h 383"/>
                    <a:gd name="T34" fmla="*/ 383 w 383"/>
                    <a:gd name="T35" fmla="*/ 194 h 383"/>
                    <a:gd name="T36" fmla="*/ 380 w 383"/>
                    <a:gd name="T37" fmla="*/ 155 h 383"/>
                    <a:gd name="T38" fmla="*/ 369 w 383"/>
                    <a:gd name="T39" fmla="*/ 118 h 383"/>
                    <a:gd name="T40" fmla="*/ 351 w 383"/>
                    <a:gd name="T41" fmla="*/ 86 h 383"/>
                    <a:gd name="T42" fmla="*/ 328 w 383"/>
                    <a:gd name="T43" fmla="*/ 57 h 383"/>
                    <a:gd name="T44" fmla="*/ 300 w 383"/>
                    <a:gd name="T45" fmla="*/ 33 h 383"/>
                    <a:gd name="T46" fmla="*/ 267 w 383"/>
                    <a:gd name="T47" fmla="*/ 16 h 383"/>
                    <a:gd name="T48" fmla="*/ 231 w 383"/>
                    <a:gd name="T49" fmla="*/ 4 h 383"/>
                    <a:gd name="T50" fmla="*/ 193 w 383"/>
                    <a:gd name="T51" fmla="*/ 0 h 383"/>
                    <a:gd name="T52" fmla="*/ 173 w 383"/>
                    <a:gd name="T53" fmla="*/ 1 h 383"/>
                    <a:gd name="T54" fmla="*/ 135 w 383"/>
                    <a:gd name="T55" fmla="*/ 8 h 383"/>
                    <a:gd name="T56" fmla="*/ 101 w 383"/>
                    <a:gd name="T57" fmla="*/ 22 h 383"/>
                    <a:gd name="T58" fmla="*/ 71 w 383"/>
                    <a:gd name="T59" fmla="*/ 43 h 383"/>
                    <a:gd name="T60" fmla="*/ 44 w 383"/>
                    <a:gd name="T61" fmla="*/ 69 h 383"/>
                    <a:gd name="T62" fmla="*/ 23 w 383"/>
                    <a:gd name="T63" fmla="*/ 99 h 383"/>
                    <a:gd name="T64" fmla="*/ 8 w 383"/>
                    <a:gd name="T65" fmla="*/ 133 h 383"/>
                    <a:gd name="T66" fmla="*/ 1 w 383"/>
                    <a:gd name="T67" fmla="*/ 171 h 383"/>
                    <a:gd name="T68" fmla="*/ 0 w 383"/>
                    <a:gd name="T69" fmla="*/ 190 h 3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83" h="383">
                      <a:moveTo>
                        <a:pt x="0" y="190"/>
                      </a:moveTo>
                      <a:lnTo>
                        <a:pt x="0" y="190"/>
                      </a:lnTo>
                      <a:lnTo>
                        <a:pt x="0" y="210"/>
                      </a:lnTo>
                      <a:lnTo>
                        <a:pt x="3" y="229"/>
                      </a:lnTo>
                      <a:lnTo>
                        <a:pt x="7" y="247"/>
                      </a:lnTo>
                      <a:lnTo>
                        <a:pt x="14" y="265"/>
                      </a:lnTo>
                      <a:lnTo>
                        <a:pt x="21" y="282"/>
                      </a:lnTo>
                      <a:lnTo>
                        <a:pt x="31" y="298"/>
                      </a:lnTo>
                      <a:lnTo>
                        <a:pt x="42" y="313"/>
                      </a:lnTo>
                      <a:lnTo>
                        <a:pt x="55" y="326"/>
                      </a:lnTo>
                      <a:lnTo>
                        <a:pt x="68" y="339"/>
                      </a:lnTo>
                      <a:lnTo>
                        <a:pt x="83" y="350"/>
                      </a:lnTo>
                      <a:lnTo>
                        <a:pt x="99" y="359"/>
                      </a:lnTo>
                      <a:lnTo>
                        <a:pt x="115" y="368"/>
                      </a:lnTo>
                      <a:lnTo>
                        <a:pt x="132" y="375"/>
                      </a:lnTo>
                      <a:lnTo>
                        <a:pt x="151" y="380"/>
                      </a:lnTo>
                      <a:lnTo>
                        <a:pt x="170" y="382"/>
                      </a:lnTo>
                      <a:lnTo>
                        <a:pt x="189" y="383"/>
                      </a:lnTo>
                      <a:lnTo>
                        <a:pt x="189" y="383"/>
                      </a:lnTo>
                      <a:lnTo>
                        <a:pt x="210" y="383"/>
                      </a:lnTo>
                      <a:lnTo>
                        <a:pt x="228" y="380"/>
                      </a:lnTo>
                      <a:lnTo>
                        <a:pt x="246" y="376"/>
                      </a:lnTo>
                      <a:lnTo>
                        <a:pt x="265" y="369"/>
                      </a:lnTo>
                      <a:lnTo>
                        <a:pt x="281" y="362"/>
                      </a:lnTo>
                      <a:lnTo>
                        <a:pt x="297" y="352"/>
                      </a:lnTo>
                      <a:lnTo>
                        <a:pt x="312" y="341"/>
                      </a:lnTo>
                      <a:lnTo>
                        <a:pt x="326" y="328"/>
                      </a:lnTo>
                      <a:lnTo>
                        <a:pt x="338" y="315"/>
                      </a:lnTo>
                      <a:lnTo>
                        <a:pt x="350" y="300"/>
                      </a:lnTo>
                      <a:lnTo>
                        <a:pt x="360" y="285"/>
                      </a:lnTo>
                      <a:lnTo>
                        <a:pt x="367" y="268"/>
                      </a:lnTo>
                      <a:lnTo>
                        <a:pt x="375" y="251"/>
                      </a:lnTo>
                      <a:lnTo>
                        <a:pt x="379" y="232"/>
                      </a:lnTo>
                      <a:lnTo>
                        <a:pt x="382" y="213"/>
                      </a:lnTo>
                      <a:lnTo>
                        <a:pt x="383" y="194"/>
                      </a:lnTo>
                      <a:lnTo>
                        <a:pt x="383" y="194"/>
                      </a:lnTo>
                      <a:lnTo>
                        <a:pt x="382" y="174"/>
                      </a:lnTo>
                      <a:lnTo>
                        <a:pt x="380" y="155"/>
                      </a:lnTo>
                      <a:lnTo>
                        <a:pt x="375" y="136"/>
                      </a:lnTo>
                      <a:lnTo>
                        <a:pt x="369" y="118"/>
                      </a:lnTo>
                      <a:lnTo>
                        <a:pt x="361" y="102"/>
                      </a:lnTo>
                      <a:lnTo>
                        <a:pt x="351" y="86"/>
                      </a:lnTo>
                      <a:lnTo>
                        <a:pt x="340" y="71"/>
                      </a:lnTo>
                      <a:lnTo>
                        <a:pt x="328" y="57"/>
                      </a:lnTo>
                      <a:lnTo>
                        <a:pt x="314" y="45"/>
                      </a:lnTo>
                      <a:lnTo>
                        <a:pt x="300" y="33"/>
                      </a:lnTo>
                      <a:lnTo>
                        <a:pt x="284" y="23"/>
                      </a:lnTo>
                      <a:lnTo>
                        <a:pt x="267" y="16"/>
                      </a:lnTo>
                      <a:lnTo>
                        <a:pt x="250" y="9"/>
                      </a:lnTo>
                      <a:lnTo>
                        <a:pt x="231" y="4"/>
                      </a:lnTo>
                      <a:lnTo>
                        <a:pt x="212" y="1"/>
                      </a:lnTo>
                      <a:lnTo>
                        <a:pt x="193" y="0"/>
                      </a:lnTo>
                      <a:lnTo>
                        <a:pt x="193" y="0"/>
                      </a:lnTo>
                      <a:lnTo>
                        <a:pt x="173" y="1"/>
                      </a:lnTo>
                      <a:lnTo>
                        <a:pt x="154" y="3"/>
                      </a:lnTo>
                      <a:lnTo>
                        <a:pt x="135" y="8"/>
                      </a:lnTo>
                      <a:lnTo>
                        <a:pt x="118" y="15"/>
                      </a:lnTo>
                      <a:lnTo>
                        <a:pt x="101" y="22"/>
                      </a:lnTo>
                      <a:lnTo>
                        <a:pt x="85" y="32"/>
                      </a:lnTo>
                      <a:lnTo>
                        <a:pt x="71" y="43"/>
                      </a:lnTo>
                      <a:lnTo>
                        <a:pt x="57" y="55"/>
                      </a:lnTo>
                      <a:lnTo>
                        <a:pt x="44" y="69"/>
                      </a:lnTo>
                      <a:lnTo>
                        <a:pt x="33" y="83"/>
                      </a:lnTo>
                      <a:lnTo>
                        <a:pt x="23" y="99"/>
                      </a:lnTo>
                      <a:lnTo>
                        <a:pt x="15" y="116"/>
                      </a:lnTo>
                      <a:lnTo>
                        <a:pt x="8" y="133"/>
                      </a:lnTo>
                      <a:lnTo>
                        <a:pt x="4" y="152"/>
                      </a:lnTo>
                      <a:lnTo>
                        <a:pt x="1" y="171"/>
                      </a:lnTo>
                      <a:lnTo>
                        <a:pt x="0" y="190"/>
                      </a:lnTo>
                      <a:lnTo>
                        <a:pt x="0" y="190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1" name="Freeform 47"/>
                <p:cNvSpPr>
                  <a:spLocks/>
                </p:cNvSpPr>
                <p:nvPr userDrawn="1"/>
              </p:nvSpPr>
              <p:spPr bwMode="auto">
                <a:xfrm>
                  <a:off x="7016750" y="5994400"/>
                  <a:ext cx="107950" cy="107950"/>
                </a:xfrm>
                <a:custGeom>
                  <a:avLst/>
                  <a:gdLst>
                    <a:gd name="T0" fmla="*/ 0 w 205"/>
                    <a:gd name="T1" fmla="*/ 101 h 206"/>
                    <a:gd name="T2" fmla="*/ 1 w 205"/>
                    <a:gd name="T3" fmla="*/ 123 h 206"/>
                    <a:gd name="T4" fmla="*/ 8 w 205"/>
                    <a:gd name="T5" fmla="*/ 142 h 206"/>
                    <a:gd name="T6" fmla="*/ 16 w 205"/>
                    <a:gd name="T7" fmla="*/ 159 h 206"/>
                    <a:gd name="T8" fmla="*/ 29 w 205"/>
                    <a:gd name="T9" fmla="*/ 175 h 206"/>
                    <a:gd name="T10" fmla="*/ 44 w 205"/>
                    <a:gd name="T11" fmla="*/ 187 h 206"/>
                    <a:gd name="T12" fmla="*/ 62 w 205"/>
                    <a:gd name="T13" fmla="*/ 197 h 206"/>
                    <a:gd name="T14" fmla="*/ 81 w 205"/>
                    <a:gd name="T15" fmla="*/ 203 h 206"/>
                    <a:gd name="T16" fmla="*/ 101 w 205"/>
                    <a:gd name="T17" fmla="*/ 206 h 206"/>
                    <a:gd name="T18" fmla="*/ 112 w 205"/>
                    <a:gd name="T19" fmla="*/ 205 h 206"/>
                    <a:gd name="T20" fmla="*/ 132 w 205"/>
                    <a:gd name="T21" fmla="*/ 200 h 206"/>
                    <a:gd name="T22" fmla="*/ 150 w 205"/>
                    <a:gd name="T23" fmla="*/ 193 h 206"/>
                    <a:gd name="T24" fmla="*/ 167 w 205"/>
                    <a:gd name="T25" fmla="*/ 182 h 206"/>
                    <a:gd name="T26" fmla="*/ 181 w 205"/>
                    <a:gd name="T27" fmla="*/ 168 h 206"/>
                    <a:gd name="T28" fmla="*/ 192 w 205"/>
                    <a:gd name="T29" fmla="*/ 152 h 206"/>
                    <a:gd name="T30" fmla="*/ 201 w 205"/>
                    <a:gd name="T31" fmla="*/ 134 h 206"/>
                    <a:gd name="T32" fmla="*/ 204 w 205"/>
                    <a:gd name="T33" fmla="*/ 114 h 206"/>
                    <a:gd name="T34" fmla="*/ 205 w 205"/>
                    <a:gd name="T35" fmla="*/ 103 h 206"/>
                    <a:gd name="T36" fmla="*/ 203 w 205"/>
                    <a:gd name="T37" fmla="*/ 83 h 206"/>
                    <a:gd name="T38" fmla="*/ 197 w 205"/>
                    <a:gd name="T39" fmla="*/ 64 h 206"/>
                    <a:gd name="T40" fmla="*/ 188 w 205"/>
                    <a:gd name="T41" fmla="*/ 46 h 206"/>
                    <a:gd name="T42" fmla="*/ 176 w 205"/>
                    <a:gd name="T43" fmla="*/ 31 h 206"/>
                    <a:gd name="T44" fmla="*/ 161 w 205"/>
                    <a:gd name="T45" fmla="*/ 18 h 206"/>
                    <a:gd name="T46" fmla="*/ 143 w 205"/>
                    <a:gd name="T47" fmla="*/ 9 h 206"/>
                    <a:gd name="T48" fmla="*/ 124 w 205"/>
                    <a:gd name="T49" fmla="*/ 2 h 206"/>
                    <a:gd name="T50" fmla="*/ 104 w 205"/>
                    <a:gd name="T51" fmla="*/ 0 h 206"/>
                    <a:gd name="T52" fmla="*/ 93 w 205"/>
                    <a:gd name="T53" fmla="*/ 0 h 206"/>
                    <a:gd name="T54" fmla="*/ 72 w 205"/>
                    <a:gd name="T55" fmla="*/ 4 h 206"/>
                    <a:gd name="T56" fmla="*/ 54 w 205"/>
                    <a:gd name="T57" fmla="*/ 12 h 206"/>
                    <a:gd name="T58" fmla="*/ 38 w 205"/>
                    <a:gd name="T59" fmla="*/ 23 h 206"/>
                    <a:gd name="T60" fmla="*/ 24 w 205"/>
                    <a:gd name="T61" fmla="*/ 37 h 206"/>
                    <a:gd name="T62" fmla="*/ 12 w 205"/>
                    <a:gd name="T63" fmla="*/ 53 h 206"/>
                    <a:gd name="T64" fmla="*/ 4 w 205"/>
                    <a:gd name="T65" fmla="*/ 71 h 206"/>
                    <a:gd name="T66" fmla="*/ 0 w 205"/>
                    <a:gd name="T67" fmla="*/ 92 h 206"/>
                    <a:gd name="T68" fmla="*/ 0 w 205"/>
                    <a:gd name="T69" fmla="*/ 101 h 2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05" h="206">
                      <a:moveTo>
                        <a:pt x="0" y="101"/>
                      </a:moveTo>
                      <a:lnTo>
                        <a:pt x="0" y="101"/>
                      </a:lnTo>
                      <a:lnTo>
                        <a:pt x="0" y="112"/>
                      </a:lnTo>
                      <a:lnTo>
                        <a:pt x="1" y="123"/>
                      </a:lnTo>
                      <a:lnTo>
                        <a:pt x="4" y="133"/>
                      </a:lnTo>
                      <a:lnTo>
                        <a:pt x="8" y="142"/>
                      </a:lnTo>
                      <a:lnTo>
                        <a:pt x="12" y="151"/>
                      </a:lnTo>
                      <a:lnTo>
                        <a:pt x="16" y="159"/>
                      </a:lnTo>
                      <a:lnTo>
                        <a:pt x="23" y="167"/>
                      </a:lnTo>
                      <a:lnTo>
                        <a:pt x="29" y="175"/>
                      </a:lnTo>
                      <a:lnTo>
                        <a:pt x="37" y="181"/>
                      </a:lnTo>
                      <a:lnTo>
                        <a:pt x="44" y="187"/>
                      </a:lnTo>
                      <a:lnTo>
                        <a:pt x="53" y="193"/>
                      </a:lnTo>
                      <a:lnTo>
                        <a:pt x="62" y="197"/>
                      </a:lnTo>
                      <a:lnTo>
                        <a:pt x="71" y="200"/>
                      </a:lnTo>
                      <a:lnTo>
                        <a:pt x="81" y="203"/>
                      </a:lnTo>
                      <a:lnTo>
                        <a:pt x="91" y="205"/>
                      </a:lnTo>
                      <a:lnTo>
                        <a:pt x="101" y="206"/>
                      </a:lnTo>
                      <a:lnTo>
                        <a:pt x="101" y="206"/>
                      </a:lnTo>
                      <a:lnTo>
                        <a:pt x="112" y="205"/>
                      </a:lnTo>
                      <a:lnTo>
                        <a:pt x="122" y="204"/>
                      </a:lnTo>
                      <a:lnTo>
                        <a:pt x="132" y="200"/>
                      </a:lnTo>
                      <a:lnTo>
                        <a:pt x="141" y="197"/>
                      </a:lnTo>
                      <a:lnTo>
                        <a:pt x="150" y="193"/>
                      </a:lnTo>
                      <a:lnTo>
                        <a:pt x="159" y="189"/>
                      </a:lnTo>
                      <a:lnTo>
                        <a:pt x="167" y="182"/>
                      </a:lnTo>
                      <a:lnTo>
                        <a:pt x="175" y="176"/>
                      </a:lnTo>
                      <a:lnTo>
                        <a:pt x="181" y="168"/>
                      </a:lnTo>
                      <a:lnTo>
                        <a:pt x="187" y="161"/>
                      </a:lnTo>
                      <a:lnTo>
                        <a:pt x="192" y="152"/>
                      </a:lnTo>
                      <a:lnTo>
                        <a:pt x="196" y="143"/>
                      </a:lnTo>
                      <a:lnTo>
                        <a:pt x="201" y="134"/>
                      </a:lnTo>
                      <a:lnTo>
                        <a:pt x="203" y="124"/>
                      </a:lnTo>
                      <a:lnTo>
                        <a:pt x="204" y="114"/>
                      </a:lnTo>
                      <a:lnTo>
                        <a:pt x="205" y="103"/>
                      </a:lnTo>
                      <a:lnTo>
                        <a:pt x="205" y="103"/>
                      </a:lnTo>
                      <a:lnTo>
                        <a:pt x="205" y="93"/>
                      </a:lnTo>
                      <a:lnTo>
                        <a:pt x="203" y="83"/>
                      </a:lnTo>
                      <a:lnTo>
                        <a:pt x="201" y="73"/>
                      </a:lnTo>
                      <a:lnTo>
                        <a:pt x="197" y="64"/>
                      </a:lnTo>
                      <a:lnTo>
                        <a:pt x="193" y="55"/>
                      </a:lnTo>
                      <a:lnTo>
                        <a:pt x="188" y="46"/>
                      </a:lnTo>
                      <a:lnTo>
                        <a:pt x="182" y="38"/>
                      </a:lnTo>
                      <a:lnTo>
                        <a:pt x="176" y="31"/>
                      </a:lnTo>
                      <a:lnTo>
                        <a:pt x="168" y="24"/>
                      </a:lnTo>
                      <a:lnTo>
                        <a:pt x="161" y="18"/>
                      </a:lnTo>
                      <a:lnTo>
                        <a:pt x="152" y="13"/>
                      </a:lnTo>
                      <a:lnTo>
                        <a:pt x="143" y="9"/>
                      </a:lnTo>
                      <a:lnTo>
                        <a:pt x="134" y="5"/>
                      </a:lnTo>
                      <a:lnTo>
                        <a:pt x="124" y="2"/>
                      </a:lnTo>
                      <a:lnTo>
                        <a:pt x="113" y="1"/>
                      </a:lnTo>
                      <a:lnTo>
                        <a:pt x="104" y="0"/>
                      </a:lnTo>
                      <a:lnTo>
                        <a:pt x="104" y="0"/>
                      </a:lnTo>
                      <a:lnTo>
                        <a:pt x="93" y="0"/>
                      </a:lnTo>
                      <a:lnTo>
                        <a:pt x="82" y="2"/>
                      </a:lnTo>
                      <a:lnTo>
                        <a:pt x="72" y="4"/>
                      </a:lnTo>
                      <a:lnTo>
                        <a:pt x="63" y="8"/>
                      </a:lnTo>
                      <a:lnTo>
                        <a:pt x="54" y="12"/>
                      </a:lnTo>
                      <a:lnTo>
                        <a:pt x="45" y="17"/>
                      </a:lnTo>
                      <a:lnTo>
                        <a:pt x="38" y="23"/>
                      </a:lnTo>
                      <a:lnTo>
                        <a:pt x="30" y="29"/>
                      </a:lnTo>
                      <a:lnTo>
                        <a:pt x="24" y="37"/>
                      </a:lnTo>
                      <a:lnTo>
                        <a:pt x="17" y="44"/>
                      </a:lnTo>
                      <a:lnTo>
                        <a:pt x="12" y="53"/>
                      </a:lnTo>
                      <a:lnTo>
                        <a:pt x="8" y="63"/>
                      </a:lnTo>
                      <a:lnTo>
                        <a:pt x="4" y="71"/>
                      </a:lnTo>
                      <a:lnTo>
                        <a:pt x="2" y="81"/>
                      </a:lnTo>
                      <a:lnTo>
                        <a:pt x="0" y="92"/>
                      </a:lnTo>
                      <a:lnTo>
                        <a:pt x="0" y="101"/>
                      </a:lnTo>
                      <a:lnTo>
                        <a:pt x="0" y="10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sp>
            <p:nvSpPr>
              <p:cNvPr id="22" name="Freeform 50"/>
              <p:cNvSpPr>
                <a:spLocks/>
              </p:cNvSpPr>
              <p:nvPr/>
            </p:nvSpPr>
            <p:spPr bwMode="auto">
              <a:xfrm>
                <a:off x="5716588" y="4849813"/>
                <a:ext cx="1019175" cy="1020763"/>
              </a:xfrm>
              <a:custGeom>
                <a:avLst/>
                <a:gdLst>
                  <a:gd name="T0" fmla="*/ 1724 w 1927"/>
                  <a:gd name="T1" fmla="*/ 1557 h 1927"/>
                  <a:gd name="T2" fmla="*/ 1801 w 1927"/>
                  <a:gd name="T3" fmla="*/ 1442 h 1927"/>
                  <a:gd name="T4" fmla="*/ 1859 w 1927"/>
                  <a:gd name="T5" fmla="*/ 1320 h 1927"/>
                  <a:gd name="T6" fmla="*/ 1900 w 1927"/>
                  <a:gd name="T7" fmla="*/ 1193 h 1927"/>
                  <a:gd name="T8" fmla="*/ 1923 w 1927"/>
                  <a:gd name="T9" fmla="*/ 1062 h 1927"/>
                  <a:gd name="T10" fmla="*/ 1927 w 1927"/>
                  <a:gd name="T11" fmla="*/ 930 h 1927"/>
                  <a:gd name="T12" fmla="*/ 1913 w 1927"/>
                  <a:gd name="T13" fmla="*/ 799 h 1927"/>
                  <a:gd name="T14" fmla="*/ 1882 w 1927"/>
                  <a:gd name="T15" fmla="*/ 669 h 1927"/>
                  <a:gd name="T16" fmla="*/ 1833 w 1927"/>
                  <a:gd name="T17" fmla="*/ 544 h 1927"/>
                  <a:gd name="T18" fmla="*/ 1765 w 1927"/>
                  <a:gd name="T19" fmla="*/ 426 h 1927"/>
                  <a:gd name="T20" fmla="*/ 1678 w 1927"/>
                  <a:gd name="T21" fmla="*/ 316 h 1927"/>
                  <a:gd name="T22" fmla="*/ 1610 w 1927"/>
                  <a:gd name="T23" fmla="*/ 248 h 1927"/>
                  <a:gd name="T24" fmla="*/ 1494 w 1927"/>
                  <a:gd name="T25" fmla="*/ 159 h 1927"/>
                  <a:gd name="T26" fmla="*/ 1369 w 1927"/>
                  <a:gd name="T27" fmla="*/ 89 h 1927"/>
                  <a:gd name="T28" fmla="*/ 1238 w 1927"/>
                  <a:gd name="T29" fmla="*/ 39 h 1927"/>
                  <a:gd name="T30" fmla="*/ 1102 w 1927"/>
                  <a:gd name="T31" fmla="*/ 10 h 1927"/>
                  <a:gd name="T32" fmla="*/ 964 w 1927"/>
                  <a:gd name="T33" fmla="*/ 0 h 1927"/>
                  <a:gd name="T34" fmla="*/ 825 w 1927"/>
                  <a:gd name="T35" fmla="*/ 10 h 1927"/>
                  <a:gd name="T36" fmla="*/ 690 w 1927"/>
                  <a:gd name="T37" fmla="*/ 39 h 1927"/>
                  <a:gd name="T38" fmla="*/ 558 w 1927"/>
                  <a:gd name="T39" fmla="*/ 89 h 1927"/>
                  <a:gd name="T40" fmla="*/ 433 w 1927"/>
                  <a:gd name="T41" fmla="*/ 159 h 1927"/>
                  <a:gd name="T42" fmla="*/ 318 w 1927"/>
                  <a:gd name="T43" fmla="*/ 248 h 1927"/>
                  <a:gd name="T44" fmla="*/ 248 w 1927"/>
                  <a:gd name="T45" fmla="*/ 318 h 1927"/>
                  <a:gd name="T46" fmla="*/ 159 w 1927"/>
                  <a:gd name="T47" fmla="*/ 433 h 1927"/>
                  <a:gd name="T48" fmla="*/ 90 w 1927"/>
                  <a:gd name="T49" fmla="*/ 558 h 1927"/>
                  <a:gd name="T50" fmla="*/ 40 w 1927"/>
                  <a:gd name="T51" fmla="*/ 690 h 1927"/>
                  <a:gd name="T52" fmla="*/ 10 w 1927"/>
                  <a:gd name="T53" fmla="*/ 825 h 1927"/>
                  <a:gd name="T54" fmla="*/ 0 w 1927"/>
                  <a:gd name="T55" fmla="*/ 963 h 1927"/>
                  <a:gd name="T56" fmla="*/ 10 w 1927"/>
                  <a:gd name="T57" fmla="*/ 1102 h 1927"/>
                  <a:gd name="T58" fmla="*/ 40 w 1927"/>
                  <a:gd name="T59" fmla="*/ 1238 h 1927"/>
                  <a:gd name="T60" fmla="*/ 90 w 1927"/>
                  <a:gd name="T61" fmla="*/ 1369 h 1927"/>
                  <a:gd name="T62" fmla="*/ 159 w 1927"/>
                  <a:gd name="T63" fmla="*/ 1494 h 1927"/>
                  <a:gd name="T64" fmla="*/ 248 w 1927"/>
                  <a:gd name="T65" fmla="*/ 1610 h 1927"/>
                  <a:gd name="T66" fmla="*/ 317 w 1927"/>
                  <a:gd name="T67" fmla="*/ 1679 h 1927"/>
                  <a:gd name="T68" fmla="*/ 426 w 1927"/>
                  <a:gd name="T69" fmla="*/ 1764 h 1927"/>
                  <a:gd name="T70" fmla="*/ 544 w 1927"/>
                  <a:gd name="T71" fmla="*/ 1831 h 1927"/>
                  <a:gd name="T72" fmla="*/ 669 w 1927"/>
                  <a:gd name="T73" fmla="*/ 1882 h 1927"/>
                  <a:gd name="T74" fmla="*/ 799 w 1927"/>
                  <a:gd name="T75" fmla="*/ 1913 h 1927"/>
                  <a:gd name="T76" fmla="*/ 930 w 1927"/>
                  <a:gd name="T77" fmla="*/ 1927 h 1927"/>
                  <a:gd name="T78" fmla="*/ 1062 w 1927"/>
                  <a:gd name="T79" fmla="*/ 1922 h 1927"/>
                  <a:gd name="T80" fmla="*/ 1193 w 1927"/>
                  <a:gd name="T81" fmla="*/ 1900 h 1927"/>
                  <a:gd name="T82" fmla="*/ 1321 w 1927"/>
                  <a:gd name="T83" fmla="*/ 1859 h 1927"/>
                  <a:gd name="T84" fmla="*/ 1443 w 1927"/>
                  <a:gd name="T85" fmla="*/ 1800 h 1927"/>
                  <a:gd name="T86" fmla="*/ 1557 w 1927"/>
                  <a:gd name="T87" fmla="*/ 1724 h 1927"/>
                  <a:gd name="T88" fmla="*/ 1695 w 1927"/>
                  <a:gd name="T89" fmla="*/ 1592 h 19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927" h="1927">
                    <a:moveTo>
                      <a:pt x="1695" y="1592"/>
                    </a:moveTo>
                    <a:lnTo>
                      <a:pt x="1695" y="1592"/>
                    </a:lnTo>
                    <a:lnTo>
                      <a:pt x="1724" y="1557"/>
                    </a:lnTo>
                    <a:lnTo>
                      <a:pt x="1752" y="1519"/>
                    </a:lnTo>
                    <a:lnTo>
                      <a:pt x="1778" y="1481"/>
                    </a:lnTo>
                    <a:lnTo>
                      <a:pt x="1801" y="1442"/>
                    </a:lnTo>
                    <a:lnTo>
                      <a:pt x="1823" y="1402"/>
                    </a:lnTo>
                    <a:lnTo>
                      <a:pt x="1842" y="1362"/>
                    </a:lnTo>
                    <a:lnTo>
                      <a:pt x="1859" y="1320"/>
                    </a:lnTo>
                    <a:lnTo>
                      <a:pt x="1875" y="1279"/>
                    </a:lnTo>
                    <a:lnTo>
                      <a:pt x="1889" y="1236"/>
                    </a:lnTo>
                    <a:lnTo>
                      <a:pt x="1900" y="1193"/>
                    </a:lnTo>
                    <a:lnTo>
                      <a:pt x="1910" y="1150"/>
                    </a:lnTo>
                    <a:lnTo>
                      <a:pt x="1918" y="1107"/>
                    </a:lnTo>
                    <a:lnTo>
                      <a:pt x="1923" y="1062"/>
                    </a:lnTo>
                    <a:lnTo>
                      <a:pt x="1926" y="1018"/>
                    </a:lnTo>
                    <a:lnTo>
                      <a:pt x="1927" y="974"/>
                    </a:lnTo>
                    <a:lnTo>
                      <a:pt x="1927" y="930"/>
                    </a:lnTo>
                    <a:lnTo>
                      <a:pt x="1925" y="886"/>
                    </a:lnTo>
                    <a:lnTo>
                      <a:pt x="1920" y="842"/>
                    </a:lnTo>
                    <a:lnTo>
                      <a:pt x="1913" y="799"/>
                    </a:lnTo>
                    <a:lnTo>
                      <a:pt x="1905" y="754"/>
                    </a:lnTo>
                    <a:lnTo>
                      <a:pt x="1894" y="711"/>
                    </a:lnTo>
                    <a:lnTo>
                      <a:pt x="1882" y="669"/>
                    </a:lnTo>
                    <a:lnTo>
                      <a:pt x="1867" y="627"/>
                    </a:lnTo>
                    <a:lnTo>
                      <a:pt x="1851" y="585"/>
                    </a:lnTo>
                    <a:lnTo>
                      <a:pt x="1833" y="544"/>
                    </a:lnTo>
                    <a:lnTo>
                      <a:pt x="1811" y="504"/>
                    </a:lnTo>
                    <a:lnTo>
                      <a:pt x="1788" y="465"/>
                    </a:lnTo>
                    <a:lnTo>
                      <a:pt x="1765" y="426"/>
                    </a:lnTo>
                    <a:lnTo>
                      <a:pt x="1738" y="388"/>
                    </a:lnTo>
                    <a:lnTo>
                      <a:pt x="1709" y="352"/>
                    </a:lnTo>
                    <a:lnTo>
                      <a:pt x="1678" y="316"/>
                    </a:lnTo>
                    <a:lnTo>
                      <a:pt x="1645" y="283"/>
                    </a:lnTo>
                    <a:lnTo>
                      <a:pt x="1645" y="283"/>
                    </a:lnTo>
                    <a:lnTo>
                      <a:pt x="1610" y="248"/>
                    </a:lnTo>
                    <a:lnTo>
                      <a:pt x="1572" y="216"/>
                    </a:lnTo>
                    <a:lnTo>
                      <a:pt x="1534" y="187"/>
                    </a:lnTo>
                    <a:lnTo>
                      <a:pt x="1494" y="159"/>
                    </a:lnTo>
                    <a:lnTo>
                      <a:pt x="1453" y="133"/>
                    </a:lnTo>
                    <a:lnTo>
                      <a:pt x="1412" y="110"/>
                    </a:lnTo>
                    <a:lnTo>
                      <a:pt x="1369" y="89"/>
                    </a:lnTo>
                    <a:lnTo>
                      <a:pt x="1326" y="70"/>
                    </a:lnTo>
                    <a:lnTo>
                      <a:pt x="1283" y="54"/>
                    </a:lnTo>
                    <a:lnTo>
                      <a:pt x="1238" y="39"/>
                    </a:lnTo>
                    <a:lnTo>
                      <a:pt x="1194" y="27"/>
                    </a:lnTo>
                    <a:lnTo>
                      <a:pt x="1149" y="18"/>
                    </a:lnTo>
                    <a:lnTo>
                      <a:pt x="1102" y="10"/>
                    </a:lnTo>
                    <a:lnTo>
                      <a:pt x="1056" y="5"/>
                    </a:lnTo>
                    <a:lnTo>
                      <a:pt x="1011" y="1"/>
                    </a:lnTo>
                    <a:lnTo>
                      <a:pt x="964" y="0"/>
                    </a:lnTo>
                    <a:lnTo>
                      <a:pt x="918" y="1"/>
                    </a:lnTo>
                    <a:lnTo>
                      <a:pt x="872" y="5"/>
                    </a:lnTo>
                    <a:lnTo>
                      <a:pt x="825" y="10"/>
                    </a:lnTo>
                    <a:lnTo>
                      <a:pt x="780" y="18"/>
                    </a:lnTo>
                    <a:lnTo>
                      <a:pt x="735" y="27"/>
                    </a:lnTo>
                    <a:lnTo>
                      <a:pt x="690" y="39"/>
                    </a:lnTo>
                    <a:lnTo>
                      <a:pt x="646" y="54"/>
                    </a:lnTo>
                    <a:lnTo>
                      <a:pt x="601" y="70"/>
                    </a:lnTo>
                    <a:lnTo>
                      <a:pt x="558" y="89"/>
                    </a:lnTo>
                    <a:lnTo>
                      <a:pt x="515" y="110"/>
                    </a:lnTo>
                    <a:lnTo>
                      <a:pt x="474" y="133"/>
                    </a:lnTo>
                    <a:lnTo>
                      <a:pt x="433" y="159"/>
                    </a:lnTo>
                    <a:lnTo>
                      <a:pt x="395" y="187"/>
                    </a:lnTo>
                    <a:lnTo>
                      <a:pt x="356" y="216"/>
                    </a:lnTo>
                    <a:lnTo>
                      <a:pt x="318" y="248"/>
                    </a:lnTo>
                    <a:lnTo>
                      <a:pt x="283" y="283"/>
                    </a:lnTo>
                    <a:lnTo>
                      <a:pt x="283" y="283"/>
                    </a:lnTo>
                    <a:lnTo>
                      <a:pt x="248" y="318"/>
                    </a:lnTo>
                    <a:lnTo>
                      <a:pt x="216" y="356"/>
                    </a:lnTo>
                    <a:lnTo>
                      <a:pt x="187" y="394"/>
                    </a:lnTo>
                    <a:lnTo>
                      <a:pt x="159" y="433"/>
                    </a:lnTo>
                    <a:lnTo>
                      <a:pt x="134" y="474"/>
                    </a:lnTo>
                    <a:lnTo>
                      <a:pt x="110" y="515"/>
                    </a:lnTo>
                    <a:lnTo>
                      <a:pt x="90" y="558"/>
                    </a:lnTo>
                    <a:lnTo>
                      <a:pt x="70" y="601"/>
                    </a:lnTo>
                    <a:lnTo>
                      <a:pt x="54" y="644"/>
                    </a:lnTo>
                    <a:lnTo>
                      <a:pt x="40" y="690"/>
                    </a:lnTo>
                    <a:lnTo>
                      <a:pt x="27" y="734"/>
                    </a:lnTo>
                    <a:lnTo>
                      <a:pt x="18" y="780"/>
                    </a:lnTo>
                    <a:lnTo>
                      <a:pt x="10" y="825"/>
                    </a:lnTo>
                    <a:lnTo>
                      <a:pt x="5" y="872"/>
                    </a:lnTo>
                    <a:lnTo>
                      <a:pt x="1" y="918"/>
                    </a:lnTo>
                    <a:lnTo>
                      <a:pt x="0" y="963"/>
                    </a:lnTo>
                    <a:lnTo>
                      <a:pt x="1" y="1010"/>
                    </a:lnTo>
                    <a:lnTo>
                      <a:pt x="5" y="1056"/>
                    </a:lnTo>
                    <a:lnTo>
                      <a:pt x="10" y="1102"/>
                    </a:lnTo>
                    <a:lnTo>
                      <a:pt x="18" y="1147"/>
                    </a:lnTo>
                    <a:lnTo>
                      <a:pt x="27" y="1193"/>
                    </a:lnTo>
                    <a:lnTo>
                      <a:pt x="40" y="1238"/>
                    </a:lnTo>
                    <a:lnTo>
                      <a:pt x="54" y="1282"/>
                    </a:lnTo>
                    <a:lnTo>
                      <a:pt x="70" y="1326"/>
                    </a:lnTo>
                    <a:lnTo>
                      <a:pt x="90" y="1369"/>
                    </a:lnTo>
                    <a:lnTo>
                      <a:pt x="110" y="1412"/>
                    </a:lnTo>
                    <a:lnTo>
                      <a:pt x="134" y="1453"/>
                    </a:lnTo>
                    <a:lnTo>
                      <a:pt x="159" y="1494"/>
                    </a:lnTo>
                    <a:lnTo>
                      <a:pt x="187" y="1534"/>
                    </a:lnTo>
                    <a:lnTo>
                      <a:pt x="216" y="1572"/>
                    </a:lnTo>
                    <a:lnTo>
                      <a:pt x="248" y="1610"/>
                    </a:lnTo>
                    <a:lnTo>
                      <a:pt x="283" y="1645"/>
                    </a:lnTo>
                    <a:lnTo>
                      <a:pt x="283" y="1645"/>
                    </a:lnTo>
                    <a:lnTo>
                      <a:pt x="317" y="1679"/>
                    </a:lnTo>
                    <a:lnTo>
                      <a:pt x="353" y="1709"/>
                    </a:lnTo>
                    <a:lnTo>
                      <a:pt x="389" y="1738"/>
                    </a:lnTo>
                    <a:lnTo>
                      <a:pt x="426" y="1764"/>
                    </a:lnTo>
                    <a:lnTo>
                      <a:pt x="465" y="1788"/>
                    </a:lnTo>
                    <a:lnTo>
                      <a:pt x="504" y="1811"/>
                    </a:lnTo>
                    <a:lnTo>
                      <a:pt x="544" y="1831"/>
                    </a:lnTo>
                    <a:lnTo>
                      <a:pt x="585" y="1851"/>
                    </a:lnTo>
                    <a:lnTo>
                      <a:pt x="627" y="1867"/>
                    </a:lnTo>
                    <a:lnTo>
                      <a:pt x="669" y="1882"/>
                    </a:lnTo>
                    <a:lnTo>
                      <a:pt x="712" y="1894"/>
                    </a:lnTo>
                    <a:lnTo>
                      <a:pt x="755" y="1905"/>
                    </a:lnTo>
                    <a:lnTo>
                      <a:pt x="799" y="1913"/>
                    </a:lnTo>
                    <a:lnTo>
                      <a:pt x="843" y="1920"/>
                    </a:lnTo>
                    <a:lnTo>
                      <a:pt x="886" y="1924"/>
                    </a:lnTo>
                    <a:lnTo>
                      <a:pt x="930" y="1927"/>
                    </a:lnTo>
                    <a:lnTo>
                      <a:pt x="974" y="1927"/>
                    </a:lnTo>
                    <a:lnTo>
                      <a:pt x="1018" y="1926"/>
                    </a:lnTo>
                    <a:lnTo>
                      <a:pt x="1062" y="1922"/>
                    </a:lnTo>
                    <a:lnTo>
                      <a:pt x="1107" y="1917"/>
                    </a:lnTo>
                    <a:lnTo>
                      <a:pt x="1150" y="1909"/>
                    </a:lnTo>
                    <a:lnTo>
                      <a:pt x="1193" y="1900"/>
                    </a:lnTo>
                    <a:lnTo>
                      <a:pt x="1236" y="1889"/>
                    </a:lnTo>
                    <a:lnTo>
                      <a:pt x="1279" y="1875"/>
                    </a:lnTo>
                    <a:lnTo>
                      <a:pt x="1321" y="1859"/>
                    </a:lnTo>
                    <a:lnTo>
                      <a:pt x="1362" y="1842"/>
                    </a:lnTo>
                    <a:lnTo>
                      <a:pt x="1403" y="1822"/>
                    </a:lnTo>
                    <a:lnTo>
                      <a:pt x="1443" y="1800"/>
                    </a:lnTo>
                    <a:lnTo>
                      <a:pt x="1481" y="1777"/>
                    </a:lnTo>
                    <a:lnTo>
                      <a:pt x="1519" y="1752"/>
                    </a:lnTo>
                    <a:lnTo>
                      <a:pt x="1557" y="1724"/>
                    </a:lnTo>
                    <a:lnTo>
                      <a:pt x="1592" y="1695"/>
                    </a:lnTo>
                    <a:lnTo>
                      <a:pt x="1904" y="1903"/>
                    </a:lnTo>
                    <a:lnTo>
                      <a:pt x="1695" y="1592"/>
                    </a:lnTo>
                    <a:close/>
                  </a:path>
                </a:pathLst>
              </a:cu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/>
              </a:p>
            </p:txBody>
          </p:sp>
        </p:grpSp>
        <p:sp>
          <p:nvSpPr>
            <p:cNvPr id="32" name="직사각형 31"/>
            <p:cNvSpPr/>
            <p:nvPr/>
          </p:nvSpPr>
          <p:spPr>
            <a:xfrm>
              <a:off x="465702" y="422753"/>
              <a:ext cx="36004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400" dirty="0">
                  <a:solidFill>
                    <a:schemeClr val="bg1"/>
                  </a:solidFill>
                  <a:latin typeface="나눔고딕 Bold" pitchFamily="50" charset="-127"/>
                  <a:ea typeface="나눔고딕 Bold" pitchFamily="50" charset="-127"/>
                </a:rPr>
                <a:t>5</a:t>
              </a:r>
              <a:endParaRPr lang="ko-KR" altLang="en-US" sz="2400" dirty="0">
                <a:solidFill>
                  <a:schemeClr val="bg1"/>
                </a:solidFill>
                <a:latin typeface="나눔고딕 Bold" pitchFamily="50" charset="-127"/>
                <a:ea typeface="나눔고딕 Bold" pitchFamily="50" charset="-127"/>
              </a:endParaRPr>
            </a:p>
          </p:txBody>
        </p:sp>
      </p:grpSp>
      <p:sp>
        <p:nvSpPr>
          <p:cNvPr id="55" name="직사각형 54"/>
          <p:cNvSpPr/>
          <p:nvPr/>
        </p:nvSpPr>
        <p:spPr>
          <a:xfrm>
            <a:off x="3779912" y="476746"/>
            <a:ext cx="536408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시스템 모듈 상세 설계</a:t>
            </a:r>
          </a:p>
        </p:txBody>
      </p:sp>
      <p:pic>
        <p:nvPicPr>
          <p:cNvPr id="56" name="그림 5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4942"/>
            <a:ext cx="9144000" cy="83490"/>
          </a:xfrm>
          <a:prstGeom prst="rect">
            <a:avLst/>
          </a:prstGeom>
          <a:blipFill>
            <a:blip r:embed="rId3">
              <a:alphaModFix amt="10000"/>
            </a:blip>
            <a:stretch>
              <a:fillRect r="1000"/>
            </a:stretch>
          </a:blipFill>
        </p:spPr>
      </p:pic>
      <p:sp>
        <p:nvSpPr>
          <p:cNvPr id="20" name="직사각형 19"/>
          <p:cNvSpPr/>
          <p:nvPr/>
        </p:nvSpPr>
        <p:spPr>
          <a:xfrm>
            <a:off x="323528" y="1268760"/>
            <a:ext cx="35283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a) </a:t>
            </a:r>
            <a:r>
              <a:rPr lang="en-US" altLang="ko-KR" sz="28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cars</a:t>
            </a:r>
            <a:endParaRPr lang="ko-KR" altLang="en-US" sz="2800" i="1" dirty="0">
              <a:solidFill>
                <a:schemeClr val="tx1">
                  <a:lumMod val="65000"/>
                  <a:lumOff val="3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9552" y="1956628"/>
            <a:ext cx="860444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ko-KR" dirty="0">
                <a:solidFill>
                  <a:prstClr val="black"/>
                </a:solidFill>
              </a:rPr>
              <a:t>void </a:t>
            </a:r>
            <a:r>
              <a:rPr lang="en-US" altLang="ko-KR" dirty="0" err="1">
                <a:solidFill>
                  <a:prstClr val="black"/>
                </a:solidFill>
              </a:rPr>
              <a:t>getStatus</a:t>
            </a:r>
            <a:r>
              <a:rPr lang="en-US" altLang="ko-KR" dirty="0">
                <a:solidFill>
                  <a:prstClr val="black"/>
                </a:solidFill>
              </a:rPr>
              <a:t>(Car *)</a:t>
            </a:r>
          </a:p>
          <a:p>
            <a:pPr marL="285750" lvl="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 smtClean="0">
                <a:solidFill>
                  <a:prstClr val="black"/>
                </a:solidFill>
              </a:rPr>
              <a:t>차량 </a:t>
            </a:r>
            <a:r>
              <a:rPr lang="ko-KR" altLang="en-US" sz="1400" dirty="0">
                <a:solidFill>
                  <a:prstClr val="black"/>
                </a:solidFill>
              </a:rPr>
              <a:t>구조체 포인터를 자체적으로 넘겨받아 현재 차량의 실시간 상태를 얻는다</a:t>
            </a:r>
            <a:r>
              <a:rPr lang="en-US" altLang="ko-KR" sz="1400" dirty="0" smtClean="0">
                <a:solidFill>
                  <a:prstClr val="black"/>
                </a:solidFill>
              </a:rPr>
              <a:t>.</a:t>
            </a:r>
          </a:p>
          <a:p>
            <a:pPr lvl="0">
              <a:lnSpc>
                <a:spcPct val="150000"/>
              </a:lnSpc>
            </a:pPr>
            <a:r>
              <a:rPr lang="en-US" altLang="ko-KR" dirty="0">
                <a:solidFill>
                  <a:prstClr val="black"/>
                </a:solidFill>
              </a:rPr>
              <a:t>void </a:t>
            </a:r>
            <a:r>
              <a:rPr lang="en-US" altLang="ko-KR" dirty="0" err="1">
                <a:solidFill>
                  <a:prstClr val="black"/>
                </a:solidFill>
              </a:rPr>
              <a:t>sendStatus</a:t>
            </a:r>
            <a:r>
              <a:rPr lang="en-US" altLang="ko-KR" dirty="0">
                <a:solidFill>
                  <a:prstClr val="black"/>
                </a:solidFill>
              </a:rPr>
              <a:t>(Car *)</a:t>
            </a:r>
          </a:p>
          <a:p>
            <a:pPr marL="285750" lvl="0" indent="-285750">
              <a:lnSpc>
                <a:spcPct val="150000"/>
              </a:lnSpc>
              <a:buFontTx/>
              <a:buChar char="-"/>
            </a:pPr>
            <a:r>
              <a:rPr lang="en-US" altLang="ko-KR" sz="1400" dirty="0" err="1" smtClean="0">
                <a:solidFill>
                  <a:prstClr val="black"/>
                </a:solidFill>
              </a:rPr>
              <a:t>getStatus</a:t>
            </a:r>
            <a:r>
              <a:rPr lang="en-US" altLang="ko-KR" sz="1400" dirty="0">
                <a:solidFill>
                  <a:prstClr val="black"/>
                </a:solidFill>
              </a:rPr>
              <a:t>()</a:t>
            </a:r>
            <a:r>
              <a:rPr lang="ko-KR" altLang="en-US" sz="1400" dirty="0">
                <a:solidFill>
                  <a:prstClr val="black"/>
                </a:solidFill>
              </a:rPr>
              <a:t>로 받은 차량의 상태를 신호등 </a:t>
            </a:r>
            <a:r>
              <a:rPr lang="ko-KR" altLang="en-US" sz="1400" dirty="0" err="1">
                <a:solidFill>
                  <a:prstClr val="black"/>
                </a:solidFill>
              </a:rPr>
              <a:t>컨트롤러에게</a:t>
            </a:r>
            <a:r>
              <a:rPr lang="ko-KR" altLang="en-US" sz="1400" dirty="0">
                <a:solidFill>
                  <a:prstClr val="black"/>
                </a:solidFill>
              </a:rPr>
              <a:t> 전송한다</a:t>
            </a:r>
            <a:r>
              <a:rPr lang="en-US" altLang="ko-KR" sz="1400" dirty="0" smtClean="0">
                <a:solidFill>
                  <a:prstClr val="black"/>
                </a:solidFill>
              </a:rPr>
              <a:t>.</a:t>
            </a:r>
          </a:p>
          <a:p>
            <a:pPr lvl="0">
              <a:lnSpc>
                <a:spcPct val="150000"/>
              </a:lnSpc>
            </a:pPr>
            <a:r>
              <a:rPr lang="en-US" altLang="ko-KR" dirty="0" err="1">
                <a:solidFill>
                  <a:prstClr val="black"/>
                </a:solidFill>
              </a:rPr>
              <a:t>sigInfo</a:t>
            </a:r>
            <a:r>
              <a:rPr lang="en-US" altLang="ko-KR" dirty="0">
                <a:solidFill>
                  <a:prstClr val="black"/>
                </a:solidFill>
              </a:rPr>
              <a:t> </a:t>
            </a:r>
            <a:r>
              <a:rPr lang="en-US" altLang="ko-KR" dirty="0" err="1">
                <a:solidFill>
                  <a:prstClr val="black"/>
                </a:solidFill>
              </a:rPr>
              <a:t>recvSigInfo</a:t>
            </a:r>
            <a:r>
              <a:rPr lang="en-US" altLang="ko-KR" dirty="0">
                <a:solidFill>
                  <a:prstClr val="black"/>
                </a:solidFill>
              </a:rPr>
              <a:t>()</a:t>
            </a:r>
          </a:p>
          <a:p>
            <a:pPr marL="285750" lvl="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 smtClean="0">
                <a:solidFill>
                  <a:prstClr val="black"/>
                </a:solidFill>
              </a:rPr>
              <a:t>신호등 </a:t>
            </a:r>
            <a:r>
              <a:rPr lang="ko-KR" altLang="en-US" sz="1400" dirty="0">
                <a:solidFill>
                  <a:prstClr val="black"/>
                </a:solidFill>
              </a:rPr>
              <a:t>컨트롤러로부터 현재 신호와 다음 신호에 대한 정보를 수신한다</a:t>
            </a:r>
            <a:r>
              <a:rPr lang="en-US" altLang="ko-KR" sz="1400" dirty="0" smtClean="0">
                <a:solidFill>
                  <a:prstClr val="black"/>
                </a:solidFill>
              </a:rPr>
              <a:t>.</a:t>
            </a:r>
          </a:p>
          <a:p>
            <a:pPr lvl="0">
              <a:lnSpc>
                <a:spcPct val="150000"/>
              </a:lnSpc>
            </a:pPr>
            <a:r>
              <a:rPr lang="en-US" altLang="ko-KR" dirty="0">
                <a:solidFill>
                  <a:prstClr val="black"/>
                </a:solidFill>
              </a:rPr>
              <a:t>void </a:t>
            </a:r>
            <a:r>
              <a:rPr lang="en-US" altLang="ko-KR" dirty="0" err="1">
                <a:solidFill>
                  <a:prstClr val="black"/>
                </a:solidFill>
              </a:rPr>
              <a:t>getRoadInfo</a:t>
            </a:r>
            <a:r>
              <a:rPr lang="en-US" altLang="ko-KR" dirty="0">
                <a:solidFill>
                  <a:prstClr val="black"/>
                </a:solidFill>
              </a:rPr>
              <a:t>(</a:t>
            </a:r>
            <a:r>
              <a:rPr lang="en-US" altLang="ko-KR" dirty="0" err="1">
                <a:solidFill>
                  <a:prstClr val="black"/>
                </a:solidFill>
              </a:rPr>
              <a:t>sigInfo</a:t>
            </a:r>
            <a:r>
              <a:rPr lang="en-US" altLang="ko-KR" dirty="0">
                <a:solidFill>
                  <a:prstClr val="black"/>
                </a:solidFill>
              </a:rPr>
              <a:t> *)</a:t>
            </a:r>
          </a:p>
          <a:p>
            <a:pPr lvl="0"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</a:rPr>
              <a:t>- </a:t>
            </a:r>
            <a:r>
              <a:rPr lang="ko-KR" altLang="en-US" sz="1400" dirty="0">
                <a:solidFill>
                  <a:prstClr val="black"/>
                </a:solidFill>
              </a:rPr>
              <a:t>신호등 컨트롤러로부터 받은 신호정보 및 현재 교차로에 대한 교통정보를 확인한다</a:t>
            </a:r>
            <a:r>
              <a:rPr lang="en-US" altLang="ko-KR" sz="1400" dirty="0" smtClean="0">
                <a:solidFill>
                  <a:prstClr val="black"/>
                </a:solidFill>
              </a:rPr>
              <a:t>.</a:t>
            </a:r>
            <a:endParaRPr lang="ko-KR" altLang="en-US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8702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755576" y="177180"/>
            <a:ext cx="1728192" cy="1010336"/>
            <a:chOff x="251520" y="258424"/>
            <a:chExt cx="1584176" cy="1010336"/>
          </a:xfrm>
        </p:grpSpPr>
        <p:grpSp>
          <p:nvGrpSpPr>
            <p:cNvPr id="19" name="그룹 18"/>
            <p:cNvGrpSpPr/>
            <p:nvPr/>
          </p:nvGrpSpPr>
          <p:grpSpPr>
            <a:xfrm>
              <a:off x="251520" y="258424"/>
              <a:ext cx="1584176" cy="1010336"/>
              <a:chOff x="5716588" y="4849813"/>
              <a:chExt cx="2047875" cy="1304925"/>
            </a:xfrm>
          </p:grpSpPr>
          <p:grpSp>
            <p:nvGrpSpPr>
              <p:cNvPr id="21" name="그룹 20"/>
              <p:cNvGrpSpPr/>
              <p:nvPr/>
            </p:nvGrpSpPr>
            <p:grpSpPr>
              <a:xfrm>
                <a:off x="6908800" y="5722938"/>
                <a:ext cx="855663" cy="431800"/>
                <a:chOff x="6908800" y="5722938"/>
                <a:chExt cx="855663" cy="431800"/>
              </a:xfrm>
            </p:grpSpPr>
            <p:sp>
              <p:nvSpPr>
                <p:cNvPr id="23" name="Freeform 39"/>
                <p:cNvSpPr>
                  <a:spLocks/>
                </p:cNvSpPr>
                <p:nvPr userDrawn="1"/>
              </p:nvSpPr>
              <p:spPr bwMode="auto">
                <a:xfrm>
                  <a:off x="6908800" y="5722938"/>
                  <a:ext cx="855663" cy="341313"/>
                </a:xfrm>
                <a:custGeom>
                  <a:avLst/>
                  <a:gdLst>
                    <a:gd name="T0" fmla="*/ 788 w 1617"/>
                    <a:gd name="T1" fmla="*/ 1 h 646"/>
                    <a:gd name="T2" fmla="*/ 819 w 1617"/>
                    <a:gd name="T3" fmla="*/ 1 h 646"/>
                    <a:gd name="T4" fmla="*/ 869 w 1617"/>
                    <a:gd name="T5" fmla="*/ 6 h 646"/>
                    <a:gd name="T6" fmla="*/ 937 w 1617"/>
                    <a:gd name="T7" fmla="*/ 20 h 646"/>
                    <a:gd name="T8" fmla="*/ 975 w 1617"/>
                    <a:gd name="T9" fmla="*/ 32 h 646"/>
                    <a:gd name="T10" fmla="*/ 1017 w 1617"/>
                    <a:gd name="T11" fmla="*/ 48 h 646"/>
                    <a:gd name="T12" fmla="*/ 1060 w 1617"/>
                    <a:gd name="T13" fmla="*/ 68 h 646"/>
                    <a:gd name="T14" fmla="*/ 1104 w 1617"/>
                    <a:gd name="T15" fmla="*/ 93 h 646"/>
                    <a:gd name="T16" fmla="*/ 1149 w 1617"/>
                    <a:gd name="T17" fmla="*/ 124 h 646"/>
                    <a:gd name="T18" fmla="*/ 1193 w 1617"/>
                    <a:gd name="T19" fmla="*/ 162 h 646"/>
                    <a:gd name="T20" fmla="*/ 1236 w 1617"/>
                    <a:gd name="T21" fmla="*/ 207 h 646"/>
                    <a:gd name="T22" fmla="*/ 1278 w 1617"/>
                    <a:gd name="T23" fmla="*/ 259 h 646"/>
                    <a:gd name="T24" fmla="*/ 1318 w 1617"/>
                    <a:gd name="T25" fmla="*/ 319 h 646"/>
                    <a:gd name="T26" fmla="*/ 1470 w 1617"/>
                    <a:gd name="T27" fmla="*/ 344 h 646"/>
                    <a:gd name="T28" fmla="*/ 1493 w 1617"/>
                    <a:gd name="T29" fmla="*/ 348 h 646"/>
                    <a:gd name="T30" fmla="*/ 1517 w 1617"/>
                    <a:gd name="T31" fmla="*/ 358 h 646"/>
                    <a:gd name="T32" fmla="*/ 1544 w 1617"/>
                    <a:gd name="T33" fmla="*/ 373 h 646"/>
                    <a:gd name="T34" fmla="*/ 1571 w 1617"/>
                    <a:gd name="T35" fmla="*/ 398 h 646"/>
                    <a:gd name="T36" fmla="*/ 1584 w 1617"/>
                    <a:gd name="T37" fmla="*/ 415 h 646"/>
                    <a:gd name="T38" fmla="*/ 1595 w 1617"/>
                    <a:gd name="T39" fmla="*/ 433 h 646"/>
                    <a:gd name="T40" fmla="*/ 1604 w 1617"/>
                    <a:gd name="T41" fmla="*/ 456 h 646"/>
                    <a:gd name="T42" fmla="*/ 1612 w 1617"/>
                    <a:gd name="T43" fmla="*/ 482 h 646"/>
                    <a:gd name="T44" fmla="*/ 1616 w 1617"/>
                    <a:gd name="T45" fmla="*/ 511 h 646"/>
                    <a:gd name="T46" fmla="*/ 1617 w 1617"/>
                    <a:gd name="T47" fmla="*/ 544 h 646"/>
                    <a:gd name="T48" fmla="*/ 1588 w 1617"/>
                    <a:gd name="T49" fmla="*/ 646 h 646"/>
                    <a:gd name="T50" fmla="*/ 0 w 1617"/>
                    <a:gd name="T51" fmla="*/ 582 h 646"/>
                    <a:gd name="T52" fmla="*/ 1 w 1617"/>
                    <a:gd name="T53" fmla="*/ 433 h 646"/>
                    <a:gd name="T54" fmla="*/ 3 w 1617"/>
                    <a:gd name="T55" fmla="*/ 415 h 646"/>
                    <a:gd name="T56" fmla="*/ 9 w 1617"/>
                    <a:gd name="T57" fmla="*/ 397 h 646"/>
                    <a:gd name="T58" fmla="*/ 22 w 1617"/>
                    <a:gd name="T59" fmla="*/ 373 h 646"/>
                    <a:gd name="T60" fmla="*/ 44 w 1617"/>
                    <a:gd name="T61" fmla="*/ 347 h 646"/>
                    <a:gd name="T62" fmla="*/ 78 w 1617"/>
                    <a:gd name="T63" fmla="*/ 321 h 646"/>
                    <a:gd name="T64" fmla="*/ 126 w 1617"/>
                    <a:gd name="T65" fmla="*/ 298 h 646"/>
                    <a:gd name="T66" fmla="*/ 190 w 1617"/>
                    <a:gd name="T67" fmla="*/ 278 h 646"/>
                    <a:gd name="T68" fmla="*/ 199 w 1617"/>
                    <a:gd name="T69" fmla="*/ 266 h 646"/>
                    <a:gd name="T70" fmla="*/ 224 w 1617"/>
                    <a:gd name="T71" fmla="*/ 235 h 646"/>
                    <a:gd name="T72" fmla="*/ 268 w 1617"/>
                    <a:gd name="T73" fmla="*/ 192 h 646"/>
                    <a:gd name="T74" fmla="*/ 313 w 1617"/>
                    <a:gd name="T75" fmla="*/ 154 h 646"/>
                    <a:gd name="T76" fmla="*/ 348 w 1617"/>
                    <a:gd name="T77" fmla="*/ 129 h 646"/>
                    <a:gd name="T78" fmla="*/ 391 w 1617"/>
                    <a:gd name="T79" fmla="*/ 103 h 646"/>
                    <a:gd name="T80" fmla="*/ 437 w 1617"/>
                    <a:gd name="T81" fmla="*/ 79 h 646"/>
                    <a:gd name="T82" fmla="*/ 487 w 1617"/>
                    <a:gd name="T83" fmla="*/ 56 h 646"/>
                    <a:gd name="T84" fmla="*/ 545 w 1617"/>
                    <a:gd name="T85" fmla="*/ 37 h 646"/>
                    <a:gd name="T86" fmla="*/ 607 w 1617"/>
                    <a:gd name="T87" fmla="*/ 21 h 646"/>
                    <a:gd name="T88" fmla="*/ 675 w 1617"/>
                    <a:gd name="T89" fmla="*/ 9 h 646"/>
                    <a:gd name="T90" fmla="*/ 749 w 1617"/>
                    <a:gd name="T91" fmla="*/ 3 h 646"/>
                    <a:gd name="T92" fmla="*/ 788 w 1617"/>
                    <a:gd name="T93" fmla="*/ 1 h 6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617" h="646">
                      <a:moveTo>
                        <a:pt x="788" y="1"/>
                      </a:moveTo>
                      <a:lnTo>
                        <a:pt x="788" y="1"/>
                      </a:lnTo>
                      <a:lnTo>
                        <a:pt x="802" y="0"/>
                      </a:lnTo>
                      <a:lnTo>
                        <a:pt x="819" y="1"/>
                      </a:lnTo>
                      <a:lnTo>
                        <a:pt x="842" y="3"/>
                      </a:lnTo>
                      <a:lnTo>
                        <a:pt x="869" y="6"/>
                      </a:lnTo>
                      <a:lnTo>
                        <a:pt x="901" y="11"/>
                      </a:lnTo>
                      <a:lnTo>
                        <a:pt x="937" y="20"/>
                      </a:lnTo>
                      <a:lnTo>
                        <a:pt x="956" y="25"/>
                      </a:lnTo>
                      <a:lnTo>
                        <a:pt x="975" y="32"/>
                      </a:lnTo>
                      <a:lnTo>
                        <a:pt x="996" y="39"/>
                      </a:lnTo>
                      <a:lnTo>
                        <a:pt x="1017" y="48"/>
                      </a:lnTo>
                      <a:lnTo>
                        <a:pt x="1038" y="57"/>
                      </a:lnTo>
                      <a:lnTo>
                        <a:pt x="1060" y="68"/>
                      </a:lnTo>
                      <a:lnTo>
                        <a:pt x="1082" y="80"/>
                      </a:lnTo>
                      <a:lnTo>
                        <a:pt x="1104" y="93"/>
                      </a:lnTo>
                      <a:lnTo>
                        <a:pt x="1126" y="108"/>
                      </a:lnTo>
                      <a:lnTo>
                        <a:pt x="1149" y="124"/>
                      </a:lnTo>
                      <a:lnTo>
                        <a:pt x="1170" y="143"/>
                      </a:lnTo>
                      <a:lnTo>
                        <a:pt x="1193" y="162"/>
                      </a:lnTo>
                      <a:lnTo>
                        <a:pt x="1214" y="183"/>
                      </a:lnTo>
                      <a:lnTo>
                        <a:pt x="1236" y="207"/>
                      </a:lnTo>
                      <a:lnTo>
                        <a:pt x="1258" y="232"/>
                      </a:lnTo>
                      <a:lnTo>
                        <a:pt x="1278" y="259"/>
                      </a:lnTo>
                      <a:lnTo>
                        <a:pt x="1299" y="288"/>
                      </a:lnTo>
                      <a:lnTo>
                        <a:pt x="1318" y="319"/>
                      </a:lnTo>
                      <a:lnTo>
                        <a:pt x="1470" y="344"/>
                      </a:lnTo>
                      <a:lnTo>
                        <a:pt x="1470" y="344"/>
                      </a:lnTo>
                      <a:lnTo>
                        <a:pt x="1476" y="344"/>
                      </a:lnTo>
                      <a:lnTo>
                        <a:pt x="1493" y="348"/>
                      </a:lnTo>
                      <a:lnTo>
                        <a:pt x="1504" y="353"/>
                      </a:lnTo>
                      <a:lnTo>
                        <a:pt x="1517" y="358"/>
                      </a:lnTo>
                      <a:lnTo>
                        <a:pt x="1530" y="364"/>
                      </a:lnTo>
                      <a:lnTo>
                        <a:pt x="1544" y="373"/>
                      </a:lnTo>
                      <a:lnTo>
                        <a:pt x="1558" y="385"/>
                      </a:lnTo>
                      <a:lnTo>
                        <a:pt x="1571" y="398"/>
                      </a:lnTo>
                      <a:lnTo>
                        <a:pt x="1577" y="406"/>
                      </a:lnTo>
                      <a:lnTo>
                        <a:pt x="1584" y="415"/>
                      </a:lnTo>
                      <a:lnTo>
                        <a:pt x="1589" y="424"/>
                      </a:lnTo>
                      <a:lnTo>
                        <a:pt x="1595" y="433"/>
                      </a:lnTo>
                      <a:lnTo>
                        <a:pt x="1600" y="444"/>
                      </a:lnTo>
                      <a:lnTo>
                        <a:pt x="1604" y="456"/>
                      </a:lnTo>
                      <a:lnTo>
                        <a:pt x="1609" y="469"/>
                      </a:lnTo>
                      <a:lnTo>
                        <a:pt x="1612" y="482"/>
                      </a:lnTo>
                      <a:lnTo>
                        <a:pt x="1614" y="496"/>
                      </a:lnTo>
                      <a:lnTo>
                        <a:pt x="1616" y="511"/>
                      </a:lnTo>
                      <a:lnTo>
                        <a:pt x="1617" y="527"/>
                      </a:lnTo>
                      <a:lnTo>
                        <a:pt x="1617" y="544"/>
                      </a:lnTo>
                      <a:lnTo>
                        <a:pt x="1617" y="590"/>
                      </a:lnTo>
                      <a:lnTo>
                        <a:pt x="1588" y="646"/>
                      </a:lnTo>
                      <a:lnTo>
                        <a:pt x="18" y="634"/>
                      </a:lnTo>
                      <a:lnTo>
                        <a:pt x="0" y="582"/>
                      </a:lnTo>
                      <a:lnTo>
                        <a:pt x="1" y="433"/>
                      </a:lnTo>
                      <a:lnTo>
                        <a:pt x="1" y="433"/>
                      </a:lnTo>
                      <a:lnTo>
                        <a:pt x="1" y="429"/>
                      </a:lnTo>
                      <a:lnTo>
                        <a:pt x="3" y="415"/>
                      </a:lnTo>
                      <a:lnTo>
                        <a:pt x="5" y="406"/>
                      </a:lnTo>
                      <a:lnTo>
                        <a:pt x="9" y="397"/>
                      </a:lnTo>
                      <a:lnTo>
                        <a:pt x="15" y="385"/>
                      </a:lnTo>
                      <a:lnTo>
                        <a:pt x="22" y="373"/>
                      </a:lnTo>
                      <a:lnTo>
                        <a:pt x="32" y="360"/>
                      </a:lnTo>
                      <a:lnTo>
                        <a:pt x="44" y="347"/>
                      </a:lnTo>
                      <a:lnTo>
                        <a:pt x="59" y="334"/>
                      </a:lnTo>
                      <a:lnTo>
                        <a:pt x="78" y="321"/>
                      </a:lnTo>
                      <a:lnTo>
                        <a:pt x="100" y="309"/>
                      </a:lnTo>
                      <a:lnTo>
                        <a:pt x="126" y="298"/>
                      </a:lnTo>
                      <a:lnTo>
                        <a:pt x="156" y="287"/>
                      </a:lnTo>
                      <a:lnTo>
                        <a:pt x="190" y="278"/>
                      </a:lnTo>
                      <a:lnTo>
                        <a:pt x="190" y="278"/>
                      </a:lnTo>
                      <a:lnTo>
                        <a:pt x="199" y="266"/>
                      </a:lnTo>
                      <a:lnTo>
                        <a:pt x="208" y="253"/>
                      </a:lnTo>
                      <a:lnTo>
                        <a:pt x="224" y="235"/>
                      </a:lnTo>
                      <a:lnTo>
                        <a:pt x="243" y="215"/>
                      </a:lnTo>
                      <a:lnTo>
                        <a:pt x="268" y="192"/>
                      </a:lnTo>
                      <a:lnTo>
                        <a:pt x="297" y="167"/>
                      </a:lnTo>
                      <a:lnTo>
                        <a:pt x="313" y="154"/>
                      </a:lnTo>
                      <a:lnTo>
                        <a:pt x="330" y="141"/>
                      </a:lnTo>
                      <a:lnTo>
                        <a:pt x="348" y="129"/>
                      </a:lnTo>
                      <a:lnTo>
                        <a:pt x="369" y="116"/>
                      </a:lnTo>
                      <a:lnTo>
                        <a:pt x="391" y="103"/>
                      </a:lnTo>
                      <a:lnTo>
                        <a:pt x="412" y="91"/>
                      </a:lnTo>
                      <a:lnTo>
                        <a:pt x="437" y="79"/>
                      </a:lnTo>
                      <a:lnTo>
                        <a:pt x="462" y="67"/>
                      </a:lnTo>
                      <a:lnTo>
                        <a:pt x="487" y="56"/>
                      </a:lnTo>
                      <a:lnTo>
                        <a:pt x="515" y="47"/>
                      </a:lnTo>
                      <a:lnTo>
                        <a:pt x="545" y="37"/>
                      </a:lnTo>
                      <a:lnTo>
                        <a:pt x="576" y="28"/>
                      </a:lnTo>
                      <a:lnTo>
                        <a:pt x="607" y="21"/>
                      </a:lnTo>
                      <a:lnTo>
                        <a:pt x="640" y="14"/>
                      </a:lnTo>
                      <a:lnTo>
                        <a:pt x="675" y="9"/>
                      </a:lnTo>
                      <a:lnTo>
                        <a:pt x="711" y="5"/>
                      </a:lnTo>
                      <a:lnTo>
                        <a:pt x="749" y="3"/>
                      </a:lnTo>
                      <a:lnTo>
                        <a:pt x="788" y="1"/>
                      </a:lnTo>
                      <a:lnTo>
                        <a:pt x="788" y="1"/>
                      </a:lnTo>
                      <a:close/>
                    </a:path>
                  </a:pathLst>
                </a:custGeom>
                <a:solidFill>
                  <a:srgbClr val="57C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4" name="Freeform 40"/>
                <p:cNvSpPr>
                  <a:spLocks/>
                </p:cNvSpPr>
                <p:nvPr userDrawn="1"/>
              </p:nvSpPr>
              <p:spPr bwMode="auto">
                <a:xfrm>
                  <a:off x="7316788" y="5756275"/>
                  <a:ext cx="233363" cy="134938"/>
                </a:xfrm>
                <a:custGeom>
                  <a:avLst/>
                  <a:gdLst>
                    <a:gd name="T0" fmla="*/ 442 w 442"/>
                    <a:gd name="T1" fmla="*/ 255 h 255"/>
                    <a:gd name="T2" fmla="*/ 0 w 442"/>
                    <a:gd name="T3" fmla="*/ 252 h 255"/>
                    <a:gd name="T4" fmla="*/ 2 w 442"/>
                    <a:gd name="T5" fmla="*/ 0 h 255"/>
                    <a:gd name="T6" fmla="*/ 2 w 442"/>
                    <a:gd name="T7" fmla="*/ 0 h 255"/>
                    <a:gd name="T8" fmla="*/ 17 w 442"/>
                    <a:gd name="T9" fmla="*/ 1 h 255"/>
                    <a:gd name="T10" fmla="*/ 35 w 442"/>
                    <a:gd name="T11" fmla="*/ 2 h 255"/>
                    <a:gd name="T12" fmla="*/ 57 w 442"/>
                    <a:gd name="T13" fmla="*/ 4 h 255"/>
                    <a:gd name="T14" fmla="*/ 81 w 442"/>
                    <a:gd name="T15" fmla="*/ 8 h 255"/>
                    <a:gd name="T16" fmla="*/ 106 w 442"/>
                    <a:gd name="T17" fmla="*/ 14 h 255"/>
                    <a:gd name="T18" fmla="*/ 134 w 442"/>
                    <a:gd name="T19" fmla="*/ 21 h 255"/>
                    <a:gd name="T20" fmla="*/ 165 w 442"/>
                    <a:gd name="T21" fmla="*/ 30 h 255"/>
                    <a:gd name="T22" fmla="*/ 195 w 442"/>
                    <a:gd name="T23" fmla="*/ 42 h 255"/>
                    <a:gd name="T24" fmla="*/ 227 w 442"/>
                    <a:gd name="T25" fmla="*/ 57 h 255"/>
                    <a:gd name="T26" fmla="*/ 243 w 442"/>
                    <a:gd name="T27" fmla="*/ 64 h 255"/>
                    <a:gd name="T28" fmla="*/ 259 w 442"/>
                    <a:gd name="T29" fmla="*/ 74 h 255"/>
                    <a:gd name="T30" fmla="*/ 275 w 442"/>
                    <a:gd name="T31" fmla="*/ 84 h 255"/>
                    <a:gd name="T32" fmla="*/ 292 w 442"/>
                    <a:gd name="T33" fmla="*/ 95 h 255"/>
                    <a:gd name="T34" fmla="*/ 307 w 442"/>
                    <a:gd name="T35" fmla="*/ 106 h 255"/>
                    <a:gd name="T36" fmla="*/ 323 w 442"/>
                    <a:gd name="T37" fmla="*/ 118 h 255"/>
                    <a:gd name="T38" fmla="*/ 339 w 442"/>
                    <a:gd name="T39" fmla="*/ 132 h 255"/>
                    <a:gd name="T40" fmla="*/ 355 w 442"/>
                    <a:gd name="T41" fmla="*/ 146 h 255"/>
                    <a:gd name="T42" fmla="*/ 370 w 442"/>
                    <a:gd name="T43" fmla="*/ 162 h 255"/>
                    <a:gd name="T44" fmla="*/ 385 w 442"/>
                    <a:gd name="T45" fmla="*/ 179 h 255"/>
                    <a:gd name="T46" fmla="*/ 400 w 442"/>
                    <a:gd name="T47" fmla="*/ 196 h 255"/>
                    <a:gd name="T48" fmla="*/ 414 w 442"/>
                    <a:gd name="T49" fmla="*/ 214 h 255"/>
                    <a:gd name="T50" fmla="*/ 428 w 442"/>
                    <a:gd name="T51" fmla="*/ 235 h 255"/>
                    <a:gd name="T52" fmla="*/ 442 w 442"/>
                    <a:gd name="T53" fmla="*/ 255 h 255"/>
                    <a:gd name="T54" fmla="*/ 442 w 442"/>
                    <a:gd name="T55" fmla="*/ 255 h 2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442" h="255">
                      <a:moveTo>
                        <a:pt x="442" y="255"/>
                      </a:moveTo>
                      <a:lnTo>
                        <a:pt x="0" y="252"/>
                      </a:lnTo>
                      <a:lnTo>
                        <a:pt x="2" y="0"/>
                      </a:lnTo>
                      <a:lnTo>
                        <a:pt x="2" y="0"/>
                      </a:lnTo>
                      <a:lnTo>
                        <a:pt x="17" y="1"/>
                      </a:lnTo>
                      <a:lnTo>
                        <a:pt x="35" y="2"/>
                      </a:lnTo>
                      <a:lnTo>
                        <a:pt x="57" y="4"/>
                      </a:lnTo>
                      <a:lnTo>
                        <a:pt x="81" y="8"/>
                      </a:lnTo>
                      <a:lnTo>
                        <a:pt x="106" y="14"/>
                      </a:lnTo>
                      <a:lnTo>
                        <a:pt x="134" y="21"/>
                      </a:lnTo>
                      <a:lnTo>
                        <a:pt x="165" y="30"/>
                      </a:lnTo>
                      <a:lnTo>
                        <a:pt x="195" y="42"/>
                      </a:lnTo>
                      <a:lnTo>
                        <a:pt x="227" y="57"/>
                      </a:lnTo>
                      <a:lnTo>
                        <a:pt x="243" y="64"/>
                      </a:lnTo>
                      <a:lnTo>
                        <a:pt x="259" y="74"/>
                      </a:lnTo>
                      <a:lnTo>
                        <a:pt x="275" y="84"/>
                      </a:lnTo>
                      <a:lnTo>
                        <a:pt x="292" y="95"/>
                      </a:lnTo>
                      <a:lnTo>
                        <a:pt x="307" y="106"/>
                      </a:lnTo>
                      <a:lnTo>
                        <a:pt x="323" y="118"/>
                      </a:lnTo>
                      <a:lnTo>
                        <a:pt x="339" y="132"/>
                      </a:lnTo>
                      <a:lnTo>
                        <a:pt x="355" y="146"/>
                      </a:lnTo>
                      <a:lnTo>
                        <a:pt x="370" y="162"/>
                      </a:lnTo>
                      <a:lnTo>
                        <a:pt x="385" y="179"/>
                      </a:lnTo>
                      <a:lnTo>
                        <a:pt x="400" y="196"/>
                      </a:lnTo>
                      <a:lnTo>
                        <a:pt x="414" y="214"/>
                      </a:lnTo>
                      <a:lnTo>
                        <a:pt x="428" y="235"/>
                      </a:lnTo>
                      <a:lnTo>
                        <a:pt x="442" y="255"/>
                      </a:lnTo>
                      <a:lnTo>
                        <a:pt x="442" y="25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5" name="Freeform 41"/>
                <p:cNvSpPr>
                  <a:spLocks/>
                </p:cNvSpPr>
                <p:nvPr userDrawn="1"/>
              </p:nvSpPr>
              <p:spPr bwMode="auto">
                <a:xfrm>
                  <a:off x="7085013" y="5756275"/>
                  <a:ext cx="200025" cy="131763"/>
                </a:xfrm>
                <a:custGeom>
                  <a:avLst/>
                  <a:gdLst>
                    <a:gd name="T0" fmla="*/ 0 w 379"/>
                    <a:gd name="T1" fmla="*/ 248 h 250"/>
                    <a:gd name="T2" fmla="*/ 0 w 379"/>
                    <a:gd name="T3" fmla="*/ 248 h 250"/>
                    <a:gd name="T4" fmla="*/ 5 w 379"/>
                    <a:gd name="T5" fmla="*/ 237 h 250"/>
                    <a:gd name="T6" fmla="*/ 10 w 379"/>
                    <a:gd name="T7" fmla="*/ 226 h 250"/>
                    <a:gd name="T8" fmla="*/ 18 w 379"/>
                    <a:gd name="T9" fmla="*/ 211 h 250"/>
                    <a:gd name="T10" fmla="*/ 27 w 379"/>
                    <a:gd name="T11" fmla="*/ 194 h 250"/>
                    <a:gd name="T12" fmla="*/ 41 w 379"/>
                    <a:gd name="T13" fmla="*/ 174 h 250"/>
                    <a:gd name="T14" fmla="*/ 58 w 379"/>
                    <a:gd name="T15" fmla="*/ 153 h 250"/>
                    <a:gd name="T16" fmla="*/ 77 w 379"/>
                    <a:gd name="T17" fmla="*/ 131 h 250"/>
                    <a:gd name="T18" fmla="*/ 88 w 379"/>
                    <a:gd name="T19" fmla="*/ 119 h 250"/>
                    <a:gd name="T20" fmla="*/ 100 w 379"/>
                    <a:gd name="T21" fmla="*/ 109 h 250"/>
                    <a:gd name="T22" fmla="*/ 113 w 379"/>
                    <a:gd name="T23" fmla="*/ 98 h 250"/>
                    <a:gd name="T24" fmla="*/ 127 w 379"/>
                    <a:gd name="T25" fmla="*/ 87 h 250"/>
                    <a:gd name="T26" fmla="*/ 142 w 379"/>
                    <a:gd name="T27" fmla="*/ 76 h 250"/>
                    <a:gd name="T28" fmla="*/ 158 w 379"/>
                    <a:gd name="T29" fmla="*/ 66 h 250"/>
                    <a:gd name="T30" fmla="*/ 175 w 379"/>
                    <a:gd name="T31" fmla="*/ 56 h 250"/>
                    <a:gd name="T32" fmla="*/ 192 w 379"/>
                    <a:gd name="T33" fmla="*/ 47 h 250"/>
                    <a:gd name="T34" fmla="*/ 212 w 379"/>
                    <a:gd name="T35" fmla="*/ 39 h 250"/>
                    <a:gd name="T36" fmla="*/ 232 w 379"/>
                    <a:gd name="T37" fmla="*/ 30 h 250"/>
                    <a:gd name="T38" fmla="*/ 254 w 379"/>
                    <a:gd name="T39" fmla="*/ 23 h 250"/>
                    <a:gd name="T40" fmla="*/ 276 w 379"/>
                    <a:gd name="T41" fmla="*/ 16 h 250"/>
                    <a:gd name="T42" fmla="*/ 300 w 379"/>
                    <a:gd name="T43" fmla="*/ 11 h 250"/>
                    <a:gd name="T44" fmla="*/ 325 w 379"/>
                    <a:gd name="T45" fmla="*/ 6 h 250"/>
                    <a:gd name="T46" fmla="*/ 351 w 379"/>
                    <a:gd name="T47" fmla="*/ 3 h 250"/>
                    <a:gd name="T48" fmla="*/ 379 w 379"/>
                    <a:gd name="T49" fmla="*/ 0 h 250"/>
                    <a:gd name="T50" fmla="*/ 376 w 379"/>
                    <a:gd name="T51" fmla="*/ 250 h 250"/>
                    <a:gd name="T52" fmla="*/ 0 w 379"/>
                    <a:gd name="T53" fmla="*/ 248 h 2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79" h="250">
                      <a:moveTo>
                        <a:pt x="0" y="248"/>
                      </a:moveTo>
                      <a:lnTo>
                        <a:pt x="0" y="248"/>
                      </a:lnTo>
                      <a:lnTo>
                        <a:pt x="5" y="237"/>
                      </a:lnTo>
                      <a:lnTo>
                        <a:pt x="10" y="226"/>
                      </a:lnTo>
                      <a:lnTo>
                        <a:pt x="18" y="211"/>
                      </a:lnTo>
                      <a:lnTo>
                        <a:pt x="27" y="194"/>
                      </a:lnTo>
                      <a:lnTo>
                        <a:pt x="41" y="174"/>
                      </a:lnTo>
                      <a:lnTo>
                        <a:pt x="58" y="153"/>
                      </a:lnTo>
                      <a:lnTo>
                        <a:pt x="77" y="131"/>
                      </a:lnTo>
                      <a:lnTo>
                        <a:pt x="88" y="119"/>
                      </a:lnTo>
                      <a:lnTo>
                        <a:pt x="100" y="109"/>
                      </a:lnTo>
                      <a:lnTo>
                        <a:pt x="113" y="98"/>
                      </a:lnTo>
                      <a:lnTo>
                        <a:pt x="127" y="87"/>
                      </a:lnTo>
                      <a:lnTo>
                        <a:pt x="142" y="76"/>
                      </a:lnTo>
                      <a:lnTo>
                        <a:pt x="158" y="66"/>
                      </a:lnTo>
                      <a:lnTo>
                        <a:pt x="175" y="56"/>
                      </a:lnTo>
                      <a:lnTo>
                        <a:pt x="192" y="47"/>
                      </a:lnTo>
                      <a:lnTo>
                        <a:pt x="212" y="39"/>
                      </a:lnTo>
                      <a:lnTo>
                        <a:pt x="232" y="30"/>
                      </a:lnTo>
                      <a:lnTo>
                        <a:pt x="254" y="23"/>
                      </a:lnTo>
                      <a:lnTo>
                        <a:pt x="276" y="16"/>
                      </a:lnTo>
                      <a:lnTo>
                        <a:pt x="300" y="11"/>
                      </a:lnTo>
                      <a:lnTo>
                        <a:pt x="325" y="6"/>
                      </a:lnTo>
                      <a:lnTo>
                        <a:pt x="351" y="3"/>
                      </a:lnTo>
                      <a:lnTo>
                        <a:pt x="379" y="0"/>
                      </a:lnTo>
                      <a:lnTo>
                        <a:pt x="376" y="250"/>
                      </a:lnTo>
                      <a:lnTo>
                        <a:pt x="0" y="24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6" name="Freeform 42"/>
                <p:cNvSpPr>
                  <a:spLocks/>
                </p:cNvSpPr>
                <p:nvPr userDrawn="1"/>
              </p:nvSpPr>
              <p:spPr bwMode="auto">
                <a:xfrm>
                  <a:off x="7742238" y="5972175"/>
                  <a:ext cx="22225" cy="66675"/>
                </a:xfrm>
                <a:custGeom>
                  <a:avLst/>
                  <a:gdLst>
                    <a:gd name="T0" fmla="*/ 40 w 42"/>
                    <a:gd name="T1" fmla="*/ 118 h 126"/>
                    <a:gd name="T2" fmla="*/ 40 w 42"/>
                    <a:gd name="T3" fmla="*/ 118 h 126"/>
                    <a:gd name="T4" fmla="*/ 41 w 42"/>
                    <a:gd name="T5" fmla="*/ 106 h 126"/>
                    <a:gd name="T6" fmla="*/ 42 w 42"/>
                    <a:gd name="T7" fmla="*/ 79 h 126"/>
                    <a:gd name="T8" fmla="*/ 41 w 42"/>
                    <a:gd name="T9" fmla="*/ 63 h 126"/>
                    <a:gd name="T10" fmla="*/ 41 w 42"/>
                    <a:gd name="T11" fmla="*/ 45 h 126"/>
                    <a:gd name="T12" fmla="*/ 39 w 42"/>
                    <a:gd name="T13" fmla="*/ 28 h 126"/>
                    <a:gd name="T14" fmla="*/ 37 w 42"/>
                    <a:gd name="T15" fmla="*/ 13 h 126"/>
                    <a:gd name="T16" fmla="*/ 37 w 42"/>
                    <a:gd name="T17" fmla="*/ 13 h 126"/>
                    <a:gd name="T18" fmla="*/ 31 w 42"/>
                    <a:gd name="T19" fmla="*/ 9 h 126"/>
                    <a:gd name="T20" fmla="*/ 25 w 42"/>
                    <a:gd name="T21" fmla="*/ 4 h 126"/>
                    <a:gd name="T22" fmla="*/ 19 w 42"/>
                    <a:gd name="T23" fmla="*/ 1 h 126"/>
                    <a:gd name="T24" fmla="*/ 16 w 42"/>
                    <a:gd name="T25" fmla="*/ 0 h 126"/>
                    <a:gd name="T26" fmla="*/ 12 w 42"/>
                    <a:gd name="T27" fmla="*/ 1 h 126"/>
                    <a:gd name="T28" fmla="*/ 10 w 42"/>
                    <a:gd name="T29" fmla="*/ 2 h 126"/>
                    <a:gd name="T30" fmla="*/ 7 w 42"/>
                    <a:gd name="T31" fmla="*/ 4 h 126"/>
                    <a:gd name="T32" fmla="*/ 6 w 42"/>
                    <a:gd name="T33" fmla="*/ 8 h 126"/>
                    <a:gd name="T34" fmla="*/ 5 w 42"/>
                    <a:gd name="T35" fmla="*/ 13 h 126"/>
                    <a:gd name="T36" fmla="*/ 4 w 42"/>
                    <a:gd name="T37" fmla="*/ 20 h 126"/>
                    <a:gd name="T38" fmla="*/ 5 w 42"/>
                    <a:gd name="T39" fmla="*/ 29 h 126"/>
                    <a:gd name="T40" fmla="*/ 5 w 42"/>
                    <a:gd name="T41" fmla="*/ 29 h 126"/>
                    <a:gd name="T42" fmla="*/ 4 w 42"/>
                    <a:gd name="T43" fmla="*/ 66 h 126"/>
                    <a:gd name="T44" fmla="*/ 3 w 42"/>
                    <a:gd name="T45" fmla="*/ 97 h 126"/>
                    <a:gd name="T46" fmla="*/ 0 w 42"/>
                    <a:gd name="T47" fmla="*/ 126 h 126"/>
                    <a:gd name="T48" fmla="*/ 40 w 42"/>
                    <a:gd name="T49" fmla="*/ 118 h 1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42" h="126">
                      <a:moveTo>
                        <a:pt x="40" y="118"/>
                      </a:moveTo>
                      <a:lnTo>
                        <a:pt x="40" y="118"/>
                      </a:lnTo>
                      <a:lnTo>
                        <a:pt x="41" y="106"/>
                      </a:lnTo>
                      <a:lnTo>
                        <a:pt x="42" y="79"/>
                      </a:lnTo>
                      <a:lnTo>
                        <a:pt x="41" y="63"/>
                      </a:lnTo>
                      <a:lnTo>
                        <a:pt x="41" y="45"/>
                      </a:lnTo>
                      <a:lnTo>
                        <a:pt x="39" y="28"/>
                      </a:lnTo>
                      <a:lnTo>
                        <a:pt x="37" y="13"/>
                      </a:lnTo>
                      <a:lnTo>
                        <a:pt x="37" y="13"/>
                      </a:lnTo>
                      <a:lnTo>
                        <a:pt x="31" y="9"/>
                      </a:lnTo>
                      <a:lnTo>
                        <a:pt x="25" y="4"/>
                      </a:lnTo>
                      <a:lnTo>
                        <a:pt x="19" y="1"/>
                      </a:lnTo>
                      <a:lnTo>
                        <a:pt x="16" y="0"/>
                      </a:lnTo>
                      <a:lnTo>
                        <a:pt x="12" y="1"/>
                      </a:lnTo>
                      <a:lnTo>
                        <a:pt x="10" y="2"/>
                      </a:lnTo>
                      <a:lnTo>
                        <a:pt x="7" y="4"/>
                      </a:lnTo>
                      <a:lnTo>
                        <a:pt x="6" y="8"/>
                      </a:lnTo>
                      <a:lnTo>
                        <a:pt x="5" y="13"/>
                      </a:lnTo>
                      <a:lnTo>
                        <a:pt x="4" y="20"/>
                      </a:lnTo>
                      <a:lnTo>
                        <a:pt x="5" y="29"/>
                      </a:lnTo>
                      <a:lnTo>
                        <a:pt x="5" y="29"/>
                      </a:lnTo>
                      <a:lnTo>
                        <a:pt x="4" y="66"/>
                      </a:lnTo>
                      <a:lnTo>
                        <a:pt x="3" y="97"/>
                      </a:lnTo>
                      <a:lnTo>
                        <a:pt x="0" y="126"/>
                      </a:lnTo>
                      <a:lnTo>
                        <a:pt x="40" y="118"/>
                      </a:lnTo>
                      <a:close/>
                    </a:path>
                  </a:pathLst>
                </a:custGeom>
                <a:solidFill>
                  <a:srgbClr val="ACDB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7" name="Freeform 43"/>
                <p:cNvSpPr>
                  <a:spLocks/>
                </p:cNvSpPr>
                <p:nvPr userDrawn="1"/>
              </p:nvSpPr>
              <p:spPr bwMode="auto">
                <a:xfrm>
                  <a:off x="6908800" y="6026150"/>
                  <a:ext cx="854075" cy="84138"/>
                </a:xfrm>
                <a:custGeom>
                  <a:avLst/>
                  <a:gdLst>
                    <a:gd name="T0" fmla="*/ 0 w 1616"/>
                    <a:gd name="T1" fmla="*/ 0 h 161"/>
                    <a:gd name="T2" fmla="*/ 0 w 1616"/>
                    <a:gd name="T3" fmla="*/ 0 h 161"/>
                    <a:gd name="T4" fmla="*/ 1 w 1616"/>
                    <a:gd name="T5" fmla="*/ 15 h 161"/>
                    <a:gd name="T6" fmla="*/ 3 w 1616"/>
                    <a:gd name="T7" fmla="*/ 31 h 161"/>
                    <a:gd name="T8" fmla="*/ 6 w 1616"/>
                    <a:gd name="T9" fmla="*/ 45 h 161"/>
                    <a:gd name="T10" fmla="*/ 11 w 1616"/>
                    <a:gd name="T11" fmla="*/ 59 h 161"/>
                    <a:gd name="T12" fmla="*/ 17 w 1616"/>
                    <a:gd name="T13" fmla="*/ 71 h 161"/>
                    <a:gd name="T14" fmla="*/ 24 w 1616"/>
                    <a:gd name="T15" fmla="*/ 83 h 161"/>
                    <a:gd name="T16" fmla="*/ 33 w 1616"/>
                    <a:gd name="T17" fmla="*/ 95 h 161"/>
                    <a:gd name="T18" fmla="*/ 43 w 1616"/>
                    <a:gd name="T19" fmla="*/ 106 h 161"/>
                    <a:gd name="T20" fmla="*/ 53 w 1616"/>
                    <a:gd name="T21" fmla="*/ 116 h 161"/>
                    <a:gd name="T22" fmla="*/ 64 w 1616"/>
                    <a:gd name="T23" fmla="*/ 124 h 161"/>
                    <a:gd name="T24" fmla="*/ 77 w 1616"/>
                    <a:gd name="T25" fmla="*/ 132 h 161"/>
                    <a:gd name="T26" fmla="*/ 90 w 1616"/>
                    <a:gd name="T27" fmla="*/ 138 h 161"/>
                    <a:gd name="T28" fmla="*/ 104 w 1616"/>
                    <a:gd name="T29" fmla="*/ 144 h 161"/>
                    <a:gd name="T30" fmla="*/ 118 w 1616"/>
                    <a:gd name="T31" fmla="*/ 147 h 161"/>
                    <a:gd name="T32" fmla="*/ 132 w 1616"/>
                    <a:gd name="T33" fmla="*/ 150 h 161"/>
                    <a:gd name="T34" fmla="*/ 148 w 1616"/>
                    <a:gd name="T35" fmla="*/ 150 h 161"/>
                    <a:gd name="T36" fmla="*/ 1465 w 1616"/>
                    <a:gd name="T37" fmla="*/ 161 h 161"/>
                    <a:gd name="T38" fmla="*/ 1465 w 1616"/>
                    <a:gd name="T39" fmla="*/ 161 h 161"/>
                    <a:gd name="T40" fmla="*/ 1482 w 1616"/>
                    <a:gd name="T41" fmla="*/ 161 h 161"/>
                    <a:gd name="T42" fmla="*/ 1496 w 1616"/>
                    <a:gd name="T43" fmla="*/ 159 h 161"/>
                    <a:gd name="T44" fmla="*/ 1511 w 1616"/>
                    <a:gd name="T45" fmla="*/ 154 h 161"/>
                    <a:gd name="T46" fmla="*/ 1524 w 1616"/>
                    <a:gd name="T47" fmla="*/ 150 h 161"/>
                    <a:gd name="T48" fmla="*/ 1538 w 1616"/>
                    <a:gd name="T49" fmla="*/ 144 h 161"/>
                    <a:gd name="T50" fmla="*/ 1549 w 1616"/>
                    <a:gd name="T51" fmla="*/ 136 h 161"/>
                    <a:gd name="T52" fmla="*/ 1561 w 1616"/>
                    <a:gd name="T53" fmla="*/ 127 h 161"/>
                    <a:gd name="T54" fmla="*/ 1572 w 1616"/>
                    <a:gd name="T55" fmla="*/ 119 h 161"/>
                    <a:gd name="T56" fmla="*/ 1582 w 1616"/>
                    <a:gd name="T57" fmla="*/ 108 h 161"/>
                    <a:gd name="T58" fmla="*/ 1590 w 1616"/>
                    <a:gd name="T59" fmla="*/ 96 h 161"/>
                    <a:gd name="T60" fmla="*/ 1598 w 1616"/>
                    <a:gd name="T61" fmla="*/ 84 h 161"/>
                    <a:gd name="T62" fmla="*/ 1604 w 1616"/>
                    <a:gd name="T63" fmla="*/ 71 h 161"/>
                    <a:gd name="T64" fmla="*/ 1609 w 1616"/>
                    <a:gd name="T65" fmla="*/ 57 h 161"/>
                    <a:gd name="T66" fmla="*/ 1613 w 1616"/>
                    <a:gd name="T67" fmla="*/ 43 h 161"/>
                    <a:gd name="T68" fmla="*/ 1615 w 1616"/>
                    <a:gd name="T69" fmla="*/ 28 h 161"/>
                    <a:gd name="T70" fmla="*/ 1616 w 1616"/>
                    <a:gd name="T71" fmla="*/ 13 h 161"/>
                    <a:gd name="T72" fmla="*/ 0 w 1616"/>
                    <a:gd name="T73" fmla="*/ 0 h 1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616" h="16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" y="15"/>
                      </a:lnTo>
                      <a:lnTo>
                        <a:pt x="3" y="31"/>
                      </a:lnTo>
                      <a:lnTo>
                        <a:pt x="6" y="45"/>
                      </a:lnTo>
                      <a:lnTo>
                        <a:pt x="11" y="59"/>
                      </a:lnTo>
                      <a:lnTo>
                        <a:pt x="17" y="71"/>
                      </a:lnTo>
                      <a:lnTo>
                        <a:pt x="24" y="83"/>
                      </a:lnTo>
                      <a:lnTo>
                        <a:pt x="33" y="95"/>
                      </a:lnTo>
                      <a:lnTo>
                        <a:pt x="43" y="106"/>
                      </a:lnTo>
                      <a:lnTo>
                        <a:pt x="53" y="116"/>
                      </a:lnTo>
                      <a:lnTo>
                        <a:pt x="64" y="124"/>
                      </a:lnTo>
                      <a:lnTo>
                        <a:pt x="77" y="132"/>
                      </a:lnTo>
                      <a:lnTo>
                        <a:pt x="90" y="138"/>
                      </a:lnTo>
                      <a:lnTo>
                        <a:pt x="104" y="144"/>
                      </a:lnTo>
                      <a:lnTo>
                        <a:pt x="118" y="147"/>
                      </a:lnTo>
                      <a:lnTo>
                        <a:pt x="132" y="150"/>
                      </a:lnTo>
                      <a:lnTo>
                        <a:pt x="148" y="150"/>
                      </a:lnTo>
                      <a:lnTo>
                        <a:pt x="1465" y="161"/>
                      </a:lnTo>
                      <a:lnTo>
                        <a:pt x="1465" y="161"/>
                      </a:lnTo>
                      <a:lnTo>
                        <a:pt x="1482" y="161"/>
                      </a:lnTo>
                      <a:lnTo>
                        <a:pt x="1496" y="159"/>
                      </a:lnTo>
                      <a:lnTo>
                        <a:pt x="1511" y="154"/>
                      </a:lnTo>
                      <a:lnTo>
                        <a:pt x="1524" y="150"/>
                      </a:lnTo>
                      <a:lnTo>
                        <a:pt x="1538" y="144"/>
                      </a:lnTo>
                      <a:lnTo>
                        <a:pt x="1549" y="136"/>
                      </a:lnTo>
                      <a:lnTo>
                        <a:pt x="1561" y="127"/>
                      </a:lnTo>
                      <a:lnTo>
                        <a:pt x="1572" y="119"/>
                      </a:lnTo>
                      <a:lnTo>
                        <a:pt x="1582" y="108"/>
                      </a:lnTo>
                      <a:lnTo>
                        <a:pt x="1590" y="96"/>
                      </a:lnTo>
                      <a:lnTo>
                        <a:pt x="1598" y="84"/>
                      </a:lnTo>
                      <a:lnTo>
                        <a:pt x="1604" y="71"/>
                      </a:lnTo>
                      <a:lnTo>
                        <a:pt x="1609" y="57"/>
                      </a:lnTo>
                      <a:lnTo>
                        <a:pt x="1613" y="43"/>
                      </a:lnTo>
                      <a:lnTo>
                        <a:pt x="1615" y="28"/>
                      </a:lnTo>
                      <a:lnTo>
                        <a:pt x="1616" y="1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57C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8" name="Freeform 44"/>
                <p:cNvSpPr>
                  <a:spLocks/>
                </p:cNvSpPr>
                <p:nvPr userDrawn="1"/>
              </p:nvSpPr>
              <p:spPr bwMode="auto">
                <a:xfrm>
                  <a:off x="7486650" y="5951538"/>
                  <a:ext cx="203200" cy="203200"/>
                </a:xfrm>
                <a:custGeom>
                  <a:avLst/>
                  <a:gdLst>
                    <a:gd name="T0" fmla="*/ 0 w 384"/>
                    <a:gd name="T1" fmla="*/ 190 h 384"/>
                    <a:gd name="T2" fmla="*/ 4 w 384"/>
                    <a:gd name="T3" fmla="*/ 229 h 384"/>
                    <a:gd name="T4" fmla="*/ 15 w 384"/>
                    <a:gd name="T5" fmla="*/ 265 h 384"/>
                    <a:gd name="T6" fmla="*/ 32 w 384"/>
                    <a:gd name="T7" fmla="*/ 298 h 384"/>
                    <a:gd name="T8" fmla="*/ 55 w 384"/>
                    <a:gd name="T9" fmla="*/ 327 h 384"/>
                    <a:gd name="T10" fmla="*/ 84 w 384"/>
                    <a:gd name="T11" fmla="*/ 350 h 384"/>
                    <a:gd name="T12" fmla="*/ 116 w 384"/>
                    <a:gd name="T13" fmla="*/ 368 h 384"/>
                    <a:gd name="T14" fmla="*/ 152 w 384"/>
                    <a:gd name="T15" fmla="*/ 379 h 384"/>
                    <a:gd name="T16" fmla="*/ 190 w 384"/>
                    <a:gd name="T17" fmla="*/ 384 h 384"/>
                    <a:gd name="T18" fmla="*/ 210 w 384"/>
                    <a:gd name="T19" fmla="*/ 383 h 384"/>
                    <a:gd name="T20" fmla="*/ 247 w 384"/>
                    <a:gd name="T21" fmla="*/ 375 h 384"/>
                    <a:gd name="T22" fmla="*/ 282 w 384"/>
                    <a:gd name="T23" fmla="*/ 361 h 384"/>
                    <a:gd name="T24" fmla="*/ 313 w 384"/>
                    <a:gd name="T25" fmla="*/ 341 h 384"/>
                    <a:gd name="T26" fmla="*/ 339 w 384"/>
                    <a:gd name="T27" fmla="*/ 315 h 384"/>
                    <a:gd name="T28" fmla="*/ 359 w 384"/>
                    <a:gd name="T29" fmla="*/ 285 h 384"/>
                    <a:gd name="T30" fmla="*/ 375 w 384"/>
                    <a:gd name="T31" fmla="*/ 250 h 384"/>
                    <a:gd name="T32" fmla="*/ 383 w 384"/>
                    <a:gd name="T33" fmla="*/ 212 h 384"/>
                    <a:gd name="T34" fmla="*/ 384 w 384"/>
                    <a:gd name="T35" fmla="*/ 193 h 384"/>
                    <a:gd name="T36" fmla="*/ 380 w 384"/>
                    <a:gd name="T37" fmla="*/ 154 h 384"/>
                    <a:gd name="T38" fmla="*/ 369 w 384"/>
                    <a:gd name="T39" fmla="*/ 119 h 384"/>
                    <a:gd name="T40" fmla="*/ 352 w 384"/>
                    <a:gd name="T41" fmla="*/ 85 h 384"/>
                    <a:gd name="T42" fmla="*/ 328 w 384"/>
                    <a:gd name="T43" fmla="*/ 57 h 384"/>
                    <a:gd name="T44" fmla="*/ 300 w 384"/>
                    <a:gd name="T45" fmla="*/ 34 h 384"/>
                    <a:gd name="T46" fmla="*/ 268 w 384"/>
                    <a:gd name="T47" fmla="*/ 15 h 384"/>
                    <a:gd name="T48" fmla="*/ 232 w 384"/>
                    <a:gd name="T49" fmla="*/ 4 h 384"/>
                    <a:gd name="T50" fmla="*/ 194 w 384"/>
                    <a:gd name="T51" fmla="*/ 0 h 384"/>
                    <a:gd name="T52" fmla="*/ 174 w 384"/>
                    <a:gd name="T53" fmla="*/ 0 h 384"/>
                    <a:gd name="T54" fmla="*/ 136 w 384"/>
                    <a:gd name="T55" fmla="*/ 8 h 384"/>
                    <a:gd name="T56" fmla="*/ 102 w 384"/>
                    <a:gd name="T57" fmla="*/ 22 h 384"/>
                    <a:gd name="T58" fmla="*/ 71 w 384"/>
                    <a:gd name="T59" fmla="*/ 42 h 384"/>
                    <a:gd name="T60" fmla="*/ 45 w 384"/>
                    <a:gd name="T61" fmla="*/ 68 h 384"/>
                    <a:gd name="T62" fmla="*/ 23 w 384"/>
                    <a:gd name="T63" fmla="*/ 98 h 384"/>
                    <a:gd name="T64" fmla="*/ 9 w 384"/>
                    <a:gd name="T65" fmla="*/ 133 h 384"/>
                    <a:gd name="T66" fmla="*/ 1 w 384"/>
                    <a:gd name="T67" fmla="*/ 170 h 384"/>
                    <a:gd name="T68" fmla="*/ 0 w 384"/>
                    <a:gd name="T69" fmla="*/ 190 h 3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84" h="384">
                      <a:moveTo>
                        <a:pt x="0" y="190"/>
                      </a:moveTo>
                      <a:lnTo>
                        <a:pt x="0" y="190"/>
                      </a:lnTo>
                      <a:lnTo>
                        <a:pt x="1" y="209"/>
                      </a:lnTo>
                      <a:lnTo>
                        <a:pt x="4" y="229"/>
                      </a:lnTo>
                      <a:lnTo>
                        <a:pt x="8" y="247"/>
                      </a:lnTo>
                      <a:lnTo>
                        <a:pt x="15" y="265"/>
                      </a:lnTo>
                      <a:lnTo>
                        <a:pt x="22" y="281"/>
                      </a:lnTo>
                      <a:lnTo>
                        <a:pt x="32" y="298"/>
                      </a:lnTo>
                      <a:lnTo>
                        <a:pt x="43" y="313"/>
                      </a:lnTo>
                      <a:lnTo>
                        <a:pt x="55" y="327"/>
                      </a:lnTo>
                      <a:lnTo>
                        <a:pt x="69" y="339"/>
                      </a:lnTo>
                      <a:lnTo>
                        <a:pt x="84" y="350"/>
                      </a:lnTo>
                      <a:lnTo>
                        <a:pt x="99" y="360"/>
                      </a:lnTo>
                      <a:lnTo>
                        <a:pt x="116" y="368"/>
                      </a:lnTo>
                      <a:lnTo>
                        <a:pt x="133" y="374"/>
                      </a:lnTo>
                      <a:lnTo>
                        <a:pt x="152" y="379"/>
                      </a:lnTo>
                      <a:lnTo>
                        <a:pt x="171" y="383"/>
                      </a:lnTo>
                      <a:lnTo>
                        <a:pt x="190" y="384"/>
                      </a:lnTo>
                      <a:lnTo>
                        <a:pt x="190" y="384"/>
                      </a:lnTo>
                      <a:lnTo>
                        <a:pt x="210" y="383"/>
                      </a:lnTo>
                      <a:lnTo>
                        <a:pt x="229" y="381"/>
                      </a:lnTo>
                      <a:lnTo>
                        <a:pt x="247" y="375"/>
                      </a:lnTo>
                      <a:lnTo>
                        <a:pt x="265" y="369"/>
                      </a:lnTo>
                      <a:lnTo>
                        <a:pt x="282" y="361"/>
                      </a:lnTo>
                      <a:lnTo>
                        <a:pt x="298" y="351"/>
                      </a:lnTo>
                      <a:lnTo>
                        <a:pt x="313" y="341"/>
                      </a:lnTo>
                      <a:lnTo>
                        <a:pt x="326" y="329"/>
                      </a:lnTo>
                      <a:lnTo>
                        <a:pt x="339" y="315"/>
                      </a:lnTo>
                      <a:lnTo>
                        <a:pt x="350" y="301"/>
                      </a:lnTo>
                      <a:lnTo>
                        <a:pt x="359" y="285"/>
                      </a:lnTo>
                      <a:lnTo>
                        <a:pt x="368" y="267"/>
                      </a:lnTo>
                      <a:lnTo>
                        <a:pt x="375" y="250"/>
                      </a:lnTo>
                      <a:lnTo>
                        <a:pt x="380" y="232"/>
                      </a:lnTo>
                      <a:lnTo>
                        <a:pt x="383" y="212"/>
                      </a:lnTo>
                      <a:lnTo>
                        <a:pt x="384" y="193"/>
                      </a:lnTo>
                      <a:lnTo>
                        <a:pt x="384" y="193"/>
                      </a:lnTo>
                      <a:lnTo>
                        <a:pt x="383" y="174"/>
                      </a:lnTo>
                      <a:lnTo>
                        <a:pt x="380" y="154"/>
                      </a:lnTo>
                      <a:lnTo>
                        <a:pt x="376" y="136"/>
                      </a:lnTo>
                      <a:lnTo>
                        <a:pt x="369" y="119"/>
                      </a:lnTo>
                      <a:lnTo>
                        <a:pt x="362" y="102"/>
                      </a:lnTo>
                      <a:lnTo>
                        <a:pt x="352" y="85"/>
                      </a:lnTo>
                      <a:lnTo>
                        <a:pt x="341" y="70"/>
                      </a:lnTo>
                      <a:lnTo>
                        <a:pt x="328" y="57"/>
                      </a:lnTo>
                      <a:lnTo>
                        <a:pt x="315" y="44"/>
                      </a:lnTo>
                      <a:lnTo>
                        <a:pt x="300" y="34"/>
                      </a:lnTo>
                      <a:lnTo>
                        <a:pt x="285" y="24"/>
                      </a:lnTo>
                      <a:lnTo>
                        <a:pt x="268" y="15"/>
                      </a:lnTo>
                      <a:lnTo>
                        <a:pt x="251" y="9"/>
                      </a:lnTo>
                      <a:lnTo>
                        <a:pt x="232" y="4"/>
                      </a:lnTo>
                      <a:lnTo>
                        <a:pt x="213" y="1"/>
                      </a:lnTo>
                      <a:lnTo>
                        <a:pt x="194" y="0"/>
                      </a:lnTo>
                      <a:lnTo>
                        <a:pt x="194" y="0"/>
                      </a:lnTo>
                      <a:lnTo>
                        <a:pt x="174" y="0"/>
                      </a:lnTo>
                      <a:lnTo>
                        <a:pt x="155" y="4"/>
                      </a:lnTo>
                      <a:lnTo>
                        <a:pt x="136" y="8"/>
                      </a:lnTo>
                      <a:lnTo>
                        <a:pt x="118" y="14"/>
                      </a:lnTo>
                      <a:lnTo>
                        <a:pt x="102" y="22"/>
                      </a:lnTo>
                      <a:lnTo>
                        <a:pt x="86" y="32"/>
                      </a:lnTo>
                      <a:lnTo>
                        <a:pt x="71" y="42"/>
                      </a:lnTo>
                      <a:lnTo>
                        <a:pt x="57" y="55"/>
                      </a:lnTo>
                      <a:lnTo>
                        <a:pt x="45" y="68"/>
                      </a:lnTo>
                      <a:lnTo>
                        <a:pt x="33" y="83"/>
                      </a:lnTo>
                      <a:lnTo>
                        <a:pt x="23" y="98"/>
                      </a:lnTo>
                      <a:lnTo>
                        <a:pt x="16" y="116"/>
                      </a:lnTo>
                      <a:lnTo>
                        <a:pt x="9" y="133"/>
                      </a:lnTo>
                      <a:lnTo>
                        <a:pt x="4" y="151"/>
                      </a:lnTo>
                      <a:lnTo>
                        <a:pt x="1" y="170"/>
                      </a:lnTo>
                      <a:lnTo>
                        <a:pt x="0" y="190"/>
                      </a:lnTo>
                      <a:lnTo>
                        <a:pt x="0" y="190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9" name="Freeform 45"/>
                <p:cNvSpPr>
                  <a:spLocks/>
                </p:cNvSpPr>
                <p:nvPr userDrawn="1"/>
              </p:nvSpPr>
              <p:spPr bwMode="auto">
                <a:xfrm>
                  <a:off x="7532688" y="5997575"/>
                  <a:ext cx="109538" cy="109538"/>
                </a:xfrm>
                <a:custGeom>
                  <a:avLst/>
                  <a:gdLst>
                    <a:gd name="T0" fmla="*/ 0 w 206"/>
                    <a:gd name="T1" fmla="*/ 102 h 205"/>
                    <a:gd name="T2" fmla="*/ 2 w 206"/>
                    <a:gd name="T3" fmla="*/ 122 h 205"/>
                    <a:gd name="T4" fmla="*/ 8 w 206"/>
                    <a:gd name="T5" fmla="*/ 142 h 205"/>
                    <a:gd name="T6" fmla="*/ 17 w 206"/>
                    <a:gd name="T7" fmla="*/ 159 h 205"/>
                    <a:gd name="T8" fmla="*/ 30 w 206"/>
                    <a:gd name="T9" fmla="*/ 174 h 205"/>
                    <a:gd name="T10" fmla="*/ 45 w 206"/>
                    <a:gd name="T11" fmla="*/ 187 h 205"/>
                    <a:gd name="T12" fmla="*/ 63 w 206"/>
                    <a:gd name="T13" fmla="*/ 197 h 205"/>
                    <a:gd name="T14" fmla="*/ 81 w 206"/>
                    <a:gd name="T15" fmla="*/ 203 h 205"/>
                    <a:gd name="T16" fmla="*/ 102 w 206"/>
                    <a:gd name="T17" fmla="*/ 205 h 205"/>
                    <a:gd name="T18" fmla="*/ 112 w 206"/>
                    <a:gd name="T19" fmla="*/ 205 h 205"/>
                    <a:gd name="T20" fmla="*/ 133 w 206"/>
                    <a:gd name="T21" fmla="*/ 201 h 205"/>
                    <a:gd name="T22" fmla="*/ 151 w 206"/>
                    <a:gd name="T23" fmla="*/ 193 h 205"/>
                    <a:gd name="T24" fmla="*/ 167 w 206"/>
                    <a:gd name="T25" fmla="*/ 183 h 205"/>
                    <a:gd name="T26" fmla="*/ 181 w 206"/>
                    <a:gd name="T27" fmla="*/ 169 h 205"/>
                    <a:gd name="T28" fmla="*/ 193 w 206"/>
                    <a:gd name="T29" fmla="*/ 153 h 205"/>
                    <a:gd name="T30" fmla="*/ 200 w 206"/>
                    <a:gd name="T31" fmla="*/ 134 h 205"/>
                    <a:gd name="T32" fmla="*/ 205 w 206"/>
                    <a:gd name="T33" fmla="*/ 114 h 205"/>
                    <a:gd name="T34" fmla="*/ 206 w 206"/>
                    <a:gd name="T35" fmla="*/ 104 h 205"/>
                    <a:gd name="T36" fmla="*/ 204 w 206"/>
                    <a:gd name="T37" fmla="*/ 83 h 205"/>
                    <a:gd name="T38" fmla="*/ 197 w 206"/>
                    <a:gd name="T39" fmla="*/ 63 h 205"/>
                    <a:gd name="T40" fmla="*/ 189 w 206"/>
                    <a:gd name="T41" fmla="*/ 46 h 205"/>
                    <a:gd name="T42" fmla="*/ 176 w 206"/>
                    <a:gd name="T43" fmla="*/ 31 h 205"/>
                    <a:gd name="T44" fmla="*/ 161 w 206"/>
                    <a:gd name="T45" fmla="*/ 18 h 205"/>
                    <a:gd name="T46" fmla="*/ 143 w 206"/>
                    <a:gd name="T47" fmla="*/ 8 h 205"/>
                    <a:gd name="T48" fmla="*/ 124 w 206"/>
                    <a:gd name="T49" fmla="*/ 3 h 205"/>
                    <a:gd name="T50" fmla="*/ 104 w 206"/>
                    <a:gd name="T51" fmla="*/ 0 h 205"/>
                    <a:gd name="T52" fmla="*/ 93 w 206"/>
                    <a:gd name="T53" fmla="*/ 1 h 205"/>
                    <a:gd name="T54" fmla="*/ 73 w 206"/>
                    <a:gd name="T55" fmla="*/ 5 h 205"/>
                    <a:gd name="T56" fmla="*/ 55 w 206"/>
                    <a:gd name="T57" fmla="*/ 13 h 205"/>
                    <a:gd name="T58" fmla="*/ 38 w 206"/>
                    <a:gd name="T59" fmla="*/ 23 h 205"/>
                    <a:gd name="T60" fmla="*/ 24 w 206"/>
                    <a:gd name="T61" fmla="*/ 37 h 205"/>
                    <a:gd name="T62" fmla="*/ 13 w 206"/>
                    <a:gd name="T63" fmla="*/ 53 h 205"/>
                    <a:gd name="T64" fmla="*/ 5 w 206"/>
                    <a:gd name="T65" fmla="*/ 72 h 205"/>
                    <a:gd name="T66" fmla="*/ 1 w 206"/>
                    <a:gd name="T67" fmla="*/ 91 h 205"/>
                    <a:gd name="T68" fmla="*/ 0 w 206"/>
                    <a:gd name="T69" fmla="*/ 102 h 2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06" h="205">
                      <a:moveTo>
                        <a:pt x="0" y="102"/>
                      </a:moveTo>
                      <a:lnTo>
                        <a:pt x="0" y="102"/>
                      </a:lnTo>
                      <a:lnTo>
                        <a:pt x="1" y="113"/>
                      </a:lnTo>
                      <a:lnTo>
                        <a:pt x="2" y="122"/>
                      </a:lnTo>
                      <a:lnTo>
                        <a:pt x="4" y="132"/>
                      </a:lnTo>
                      <a:lnTo>
                        <a:pt x="8" y="142"/>
                      </a:lnTo>
                      <a:lnTo>
                        <a:pt x="12" y="150"/>
                      </a:lnTo>
                      <a:lnTo>
                        <a:pt x="17" y="159"/>
                      </a:lnTo>
                      <a:lnTo>
                        <a:pt x="23" y="168"/>
                      </a:lnTo>
                      <a:lnTo>
                        <a:pt x="30" y="174"/>
                      </a:lnTo>
                      <a:lnTo>
                        <a:pt x="37" y="182"/>
                      </a:lnTo>
                      <a:lnTo>
                        <a:pt x="45" y="187"/>
                      </a:lnTo>
                      <a:lnTo>
                        <a:pt x="53" y="192"/>
                      </a:lnTo>
                      <a:lnTo>
                        <a:pt x="63" y="197"/>
                      </a:lnTo>
                      <a:lnTo>
                        <a:pt x="71" y="200"/>
                      </a:lnTo>
                      <a:lnTo>
                        <a:pt x="81" y="203"/>
                      </a:lnTo>
                      <a:lnTo>
                        <a:pt x="92" y="204"/>
                      </a:lnTo>
                      <a:lnTo>
                        <a:pt x="102" y="205"/>
                      </a:lnTo>
                      <a:lnTo>
                        <a:pt x="102" y="205"/>
                      </a:lnTo>
                      <a:lnTo>
                        <a:pt x="112" y="205"/>
                      </a:lnTo>
                      <a:lnTo>
                        <a:pt x="123" y="203"/>
                      </a:lnTo>
                      <a:lnTo>
                        <a:pt x="133" y="201"/>
                      </a:lnTo>
                      <a:lnTo>
                        <a:pt x="142" y="198"/>
                      </a:lnTo>
                      <a:lnTo>
                        <a:pt x="151" y="193"/>
                      </a:lnTo>
                      <a:lnTo>
                        <a:pt x="160" y="188"/>
                      </a:lnTo>
                      <a:lnTo>
                        <a:pt x="167" y="183"/>
                      </a:lnTo>
                      <a:lnTo>
                        <a:pt x="175" y="176"/>
                      </a:lnTo>
                      <a:lnTo>
                        <a:pt x="181" y="169"/>
                      </a:lnTo>
                      <a:lnTo>
                        <a:pt x="188" y="161"/>
                      </a:lnTo>
                      <a:lnTo>
                        <a:pt x="193" y="153"/>
                      </a:lnTo>
                      <a:lnTo>
                        <a:pt x="197" y="143"/>
                      </a:lnTo>
                      <a:lnTo>
                        <a:pt x="200" y="134"/>
                      </a:lnTo>
                      <a:lnTo>
                        <a:pt x="204" y="125"/>
                      </a:lnTo>
                      <a:lnTo>
                        <a:pt x="205" y="114"/>
                      </a:lnTo>
                      <a:lnTo>
                        <a:pt x="206" y="104"/>
                      </a:lnTo>
                      <a:lnTo>
                        <a:pt x="206" y="104"/>
                      </a:lnTo>
                      <a:lnTo>
                        <a:pt x="205" y="93"/>
                      </a:lnTo>
                      <a:lnTo>
                        <a:pt x="204" y="83"/>
                      </a:lnTo>
                      <a:lnTo>
                        <a:pt x="202" y="73"/>
                      </a:lnTo>
                      <a:lnTo>
                        <a:pt x="197" y="63"/>
                      </a:lnTo>
                      <a:lnTo>
                        <a:pt x="194" y="55"/>
                      </a:lnTo>
                      <a:lnTo>
                        <a:pt x="189" y="46"/>
                      </a:lnTo>
                      <a:lnTo>
                        <a:pt x="182" y="38"/>
                      </a:lnTo>
                      <a:lnTo>
                        <a:pt x="176" y="31"/>
                      </a:lnTo>
                      <a:lnTo>
                        <a:pt x="169" y="24"/>
                      </a:lnTo>
                      <a:lnTo>
                        <a:pt x="161" y="18"/>
                      </a:lnTo>
                      <a:lnTo>
                        <a:pt x="152" y="13"/>
                      </a:lnTo>
                      <a:lnTo>
                        <a:pt x="143" y="8"/>
                      </a:lnTo>
                      <a:lnTo>
                        <a:pt x="134" y="5"/>
                      </a:lnTo>
                      <a:lnTo>
                        <a:pt x="124" y="3"/>
                      </a:lnTo>
                      <a:lnTo>
                        <a:pt x="114" y="1"/>
                      </a:lnTo>
                      <a:lnTo>
                        <a:pt x="104" y="0"/>
                      </a:lnTo>
                      <a:lnTo>
                        <a:pt x="104" y="0"/>
                      </a:lnTo>
                      <a:lnTo>
                        <a:pt x="93" y="1"/>
                      </a:lnTo>
                      <a:lnTo>
                        <a:pt x="83" y="2"/>
                      </a:lnTo>
                      <a:lnTo>
                        <a:pt x="73" y="5"/>
                      </a:lnTo>
                      <a:lnTo>
                        <a:pt x="64" y="8"/>
                      </a:lnTo>
                      <a:lnTo>
                        <a:pt x="55" y="13"/>
                      </a:lnTo>
                      <a:lnTo>
                        <a:pt x="46" y="17"/>
                      </a:lnTo>
                      <a:lnTo>
                        <a:pt x="38" y="23"/>
                      </a:lnTo>
                      <a:lnTo>
                        <a:pt x="31" y="30"/>
                      </a:lnTo>
                      <a:lnTo>
                        <a:pt x="24" y="37"/>
                      </a:lnTo>
                      <a:lnTo>
                        <a:pt x="18" y="45"/>
                      </a:lnTo>
                      <a:lnTo>
                        <a:pt x="13" y="53"/>
                      </a:lnTo>
                      <a:lnTo>
                        <a:pt x="9" y="62"/>
                      </a:lnTo>
                      <a:lnTo>
                        <a:pt x="5" y="72"/>
                      </a:lnTo>
                      <a:lnTo>
                        <a:pt x="2" y="81"/>
                      </a:lnTo>
                      <a:lnTo>
                        <a:pt x="1" y="91"/>
                      </a:lnTo>
                      <a:lnTo>
                        <a:pt x="0" y="102"/>
                      </a:lnTo>
                      <a:lnTo>
                        <a:pt x="0" y="10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0" name="Freeform 46"/>
                <p:cNvSpPr>
                  <a:spLocks/>
                </p:cNvSpPr>
                <p:nvPr userDrawn="1"/>
              </p:nvSpPr>
              <p:spPr bwMode="auto">
                <a:xfrm>
                  <a:off x="6969125" y="5946775"/>
                  <a:ext cx="203200" cy="203200"/>
                </a:xfrm>
                <a:custGeom>
                  <a:avLst/>
                  <a:gdLst>
                    <a:gd name="T0" fmla="*/ 0 w 383"/>
                    <a:gd name="T1" fmla="*/ 190 h 383"/>
                    <a:gd name="T2" fmla="*/ 3 w 383"/>
                    <a:gd name="T3" fmla="*/ 229 h 383"/>
                    <a:gd name="T4" fmla="*/ 14 w 383"/>
                    <a:gd name="T5" fmla="*/ 265 h 383"/>
                    <a:gd name="T6" fmla="*/ 31 w 383"/>
                    <a:gd name="T7" fmla="*/ 298 h 383"/>
                    <a:gd name="T8" fmla="*/ 55 w 383"/>
                    <a:gd name="T9" fmla="*/ 326 h 383"/>
                    <a:gd name="T10" fmla="*/ 83 w 383"/>
                    <a:gd name="T11" fmla="*/ 350 h 383"/>
                    <a:gd name="T12" fmla="*/ 115 w 383"/>
                    <a:gd name="T13" fmla="*/ 368 h 383"/>
                    <a:gd name="T14" fmla="*/ 151 w 383"/>
                    <a:gd name="T15" fmla="*/ 380 h 383"/>
                    <a:gd name="T16" fmla="*/ 189 w 383"/>
                    <a:gd name="T17" fmla="*/ 383 h 383"/>
                    <a:gd name="T18" fmla="*/ 210 w 383"/>
                    <a:gd name="T19" fmla="*/ 383 h 383"/>
                    <a:gd name="T20" fmla="*/ 246 w 383"/>
                    <a:gd name="T21" fmla="*/ 376 h 383"/>
                    <a:gd name="T22" fmla="*/ 281 w 383"/>
                    <a:gd name="T23" fmla="*/ 362 h 383"/>
                    <a:gd name="T24" fmla="*/ 312 w 383"/>
                    <a:gd name="T25" fmla="*/ 341 h 383"/>
                    <a:gd name="T26" fmla="*/ 338 w 383"/>
                    <a:gd name="T27" fmla="*/ 315 h 383"/>
                    <a:gd name="T28" fmla="*/ 360 w 383"/>
                    <a:gd name="T29" fmla="*/ 285 h 383"/>
                    <a:gd name="T30" fmla="*/ 375 w 383"/>
                    <a:gd name="T31" fmla="*/ 251 h 383"/>
                    <a:gd name="T32" fmla="*/ 382 w 383"/>
                    <a:gd name="T33" fmla="*/ 213 h 383"/>
                    <a:gd name="T34" fmla="*/ 383 w 383"/>
                    <a:gd name="T35" fmla="*/ 194 h 383"/>
                    <a:gd name="T36" fmla="*/ 380 w 383"/>
                    <a:gd name="T37" fmla="*/ 155 h 383"/>
                    <a:gd name="T38" fmla="*/ 369 w 383"/>
                    <a:gd name="T39" fmla="*/ 118 h 383"/>
                    <a:gd name="T40" fmla="*/ 351 w 383"/>
                    <a:gd name="T41" fmla="*/ 86 h 383"/>
                    <a:gd name="T42" fmla="*/ 328 w 383"/>
                    <a:gd name="T43" fmla="*/ 57 h 383"/>
                    <a:gd name="T44" fmla="*/ 300 w 383"/>
                    <a:gd name="T45" fmla="*/ 33 h 383"/>
                    <a:gd name="T46" fmla="*/ 267 w 383"/>
                    <a:gd name="T47" fmla="*/ 16 h 383"/>
                    <a:gd name="T48" fmla="*/ 231 w 383"/>
                    <a:gd name="T49" fmla="*/ 4 h 383"/>
                    <a:gd name="T50" fmla="*/ 193 w 383"/>
                    <a:gd name="T51" fmla="*/ 0 h 383"/>
                    <a:gd name="T52" fmla="*/ 173 w 383"/>
                    <a:gd name="T53" fmla="*/ 1 h 383"/>
                    <a:gd name="T54" fmla="*/ 135 w 383"/>
                    <a:gd name="T55" fmla="*/ 8 h 383"/>
                    <a:gd name="T56" fmla="*/ 101 w 383"/>
                    <a:gd name="T57" fmla="*/ 22 h 383"/>
                    <a:gd name="T58" fmla="*/ 71 w 383"/>
                    <a:gd name="T59" fmla="*/ 43 h 383"/>
                    <a:gd name="T60" fmla="*/ 44 w 383"/>
                    <a:gd name="T61" fmla="*/ 69 h 383"/>
                    <a:gd name="T62" fmla="*/ 23 w 383"/>
                    <a:gd name="T63" fmla="*/ 99 h 383"/>
                    <a:gd name="T64" fmla="*/ 8 w 383"/>
                    <a:gd name="T65" fmla="*/ 133 h 383"/>
                    <a:gd name="T66" fmla="*/ 1 w 383"/>
                    <a:gd name="T67" fmla="*/ 171 h 383"/>
                    <a:gd name="T68" fmla="*/ 0 w 383"/>
                    <a:gd name="T69" fmla="*/ 190 h 3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83" h="383">
                      <a:moveTo>
                        <a:pt x="0" y="190"/>
                      </a:moveTo>
                      <a:lnTo>
                        <a:pt x="0" y="190"/>
                      </a:lnTo>
                      <a:lnTo>
                        <a:pt x="0" y="210"/>
                      </a:lnTo>
                      <a:lnTo>
                        <a:pt x="3" y="229"/>
                      </a:lnTo>
                      <a:lnTo>
                        <a:pt x="7" y="247"/>
                      </a:lnTo>
                      <a:lnTo>
                        <a:pt x="14" y="265"/>
                      </a:lnTo>
                      <a:lnTo>
                        <a:pt x="21" y="282"/>
                      </a:lnTo>
                      <a:lnTo>
                        <a:pt x="31" y="298"/>
                      </a:lnTo>
                      <a:lnTo>
                        <a:pt x="42" y="313"/>
                      </a:lnTo>
                      <a:lnTo>
                        <a:pt x="55" y="326"/>
                      </a:lnTo>
                      <a:lnTo>
                        <a:pt x="68" y="339"/>
                      </a:lnTo>
                      <a:lnTo>
                        <a:pt x="83" y="350"/>
                      </a:lnTo>
                      <a:lnTo>
                        <a:pt x="99" y="359"/>
                      </a:lnTo>
                      <a:lnTo>
                        <a:pt x="115" y="368"/>
                      </a:lnTo>
                      <a:lnTo>
                        <a:pt x="132" y="375"/>
                      </a:lnTo>
                      <a:lnTo>
                        <a:pt x="151" y="380"/>
                      </a:lnTo>
                      <a:lnTo>
                        <a:pt x="170" y="382"/>
                      </a:lnTo>
                      <a:lnTo>
                        <a:pt x="189" y="383"/>
                      </a:lnTo>
                      <a:lnTo>
                        <a:pt x="189" y="383"/>
                      </a:lnTo>
                      <a:lnTo>
                        <a:pt x="210" y="383"/>
                      </a:lnTo>
                      <a:lnTo>
                        <a:pt x="228" y="380"/>
                      </a:lnTo>
                      <a:lnTo>
                        <a:pt x="246" y="376"/>
                      </a:lnTo>
                      <a:lnTo>
                        <a:pt x="265" y="369"/>
                      </a:lnTo>
                      <a:lnTo>
                        <a:pt x="281" y="362"/>
                      </a:lnTo>
                      <a:lnTo>
                        <a:pt x="297" y="352"/>
                      </a:lnTo>
                      <a:lnTo>
                        <a:pt x="312" y="341"/>
                      </a:lnTo>
                      <a:lnTo>
                        <a:pt x="326" y="328"/>
                      </a:lnTo>
                      <a:lnTo>
                        <a:pt x="338" y="315"/>
                      </a:lnTo>
                      <a:lnTo>
                        <a:pt x="350" y="300"/>
                      </a:lnTo>
                      <a:lnTo>
                        <a:pt x="360" y="285"/>
                      </a:lnTo>
                      <a:lnTo>
                        <a:pt x="367" y="268"/>
                      </a:lnTo>
                      <a:lnTo>
                        <a:pt x="375" y="251"/>
                      </a:lnTo>
                      <a:lnTo>
                        <a:pt x="379" y="232"/>
                      </a:lnTo>
                      <a:lnTo>
                        <a:pt x="382" y="213"/>
                      </a:lnTo>
                      <a:lnTo>
                        <a:pt x="383" y="194"/>
                      </a:lnTo>
                      <a:lnTo>
                        <a:pt x="383" y="194"/>
                      </a:lnTo>
                      <a:lnTo>
                        <a:pt x="382" y="174"/>
                      </a:lnTo>
                      <a:lnTo>
                        <a:pt x="380" y="155"/>
                      </a:lnTo>
                      <a:lnTo>
                        <a:pt x="375" y="136"/>
                      </a:lnTo>
                      <a:lnTo>
                        <a:pt x="369" y="118"/>
                      </a:lnTo>
                      <a:lnTo>
                        <a:pt x="361" y="102"/>
                      </a:lnTo>
                      <a:lnTo>
                        <a:pt x="351" y="86"/>
                      </a:lnTo>
                      <a:lnTo>
                        <a:pt x="340" y="71"/>
                      </a:lnTo>
                      <a:lnTo>
                        <a:pt x="328" y="57"/>
                      </a:lnTo>
                      <a:lnTo>
                        <a:pt x="314" y="45"/>
                      </a:lnTo>
                      <a:lnTo>
                        <a:pt x="300" y="33"/>
                      </a:lnTo>
                      <a:lnTo>
                        <a:pt x="284" y="23"/>
                      </a:lnTo>
                      <a:lnTo>
                        <a:pt x="267" y="16"/>
                      </a:lnTo>
                      <a:lnTo>
                        <a:pt x="250" y="9"/>
                      </a:lnTo>
                      <a:lnTo>
                        <a:pt x="231" y="4"/>
                      </a:lnTo>
                      <a:lnTo>
                        <a:pt x="212" y="1"/>
                      </a:lnTo>
                      <a:lnTo>
                        <a:pt x="193" y="0"/>
                      </a:lnTo>
                      <a:lnTo>
                        <a:pt x="193" y="0"/>
                      </a:lnTo>
                      <a:lnTo>
                        <a:pt x="173" y="1"/>
                      </a:lnTo>
                      <a:lnTo>
                        <a:pt x="154" y="3"/>
                      </a:lnTo>
                      <a:lnTo>
                        <a:pt x="135" y="8"/>
                      </a:lnTo>
                      <a:lnTo>
                        <a:pt x="118" y="15"/>
                      </a:lnTo>
                      <a:lnTo>
                        <a:pt x="101" y="22"/>
                      </a:lnTo>
                      <a:lnTo>
                        <a:pt x="85" y="32"/>
                      </a:lnTo>
                      <a:lnTo>
                        <a:pt x="71" y="43"/>
                      </a:lnTo>
                      <a:lnTo>
                        <a:pt x="57" y="55"/>
                      </a:lnTo>
                      <a:lnTo>
                        <a:pt x="44" y="69"/>
                      </a:lnTo>
                      <a:lnTo>
                        <a:pt x="33" y="83"/>
                      </a:lnTo>
                      <a:lnTo>
                        <a:pt x="23" y="99"/>
                      </a:lnTo>
                      <a:lnTo>
                        <a:pt x="15" y="116"/>
                      </a:lnTo>
                      <a:lnTo>
                        <a:pt x="8" y="133"/>
                      </a:lnTo>
                      <a:lnTo>
                        <a:pt x="4" y="152"/>
                      </a:lnTo>
                      <a:lnTo>
                        <a:pt x="1" y="171"/>
                      </a:lnTo>
                      <a:lnTo>
                        <a:pt x="0" y="190"/>
                      </a:lnTo>
                      <a:lnTo>
                        <a:pt x="0" y="190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1" name="Freeform 47"/>
                <p:cNvSpPr>
                  <a:spLocks/>
                </p:cNvSpPr>
                <p:nvPr userDrawn="1"/>
              </p:nvSpPr>
              <p:spPr bwMode="auto">
                <a:xfrm>
                  <a:off x="7016750" y="5994400"/>
                  <a:ext cx="107950" cy="107950"/>
                </a:xfrm>
                <a:custGeom>
                  <a:avLst/>
                  <a:gdLst>
                    <a:gd name="T0" fmla="*/ 0 w 205"/>
                    <a:gd name="T1" fmla="*/ 101 h 206"/>
                    <a:gd name="T2" fmla="*/ 1 w 205"/>
                    <a:gd name="T3" fmla="*/ 123 h 206"/>
                    <a:gd name="T4" fmla="*/ 8 w 205"/>
                    <a:gd name="T5" fmla="*/ 142 h 206"/>
                    <a:gd name="T6" fmla="*/ 16 w 205"/>
                    <a:gd name="T7" fmla="*/ 159 h 206"/>
                    <a:gd name="T8" fmla="*/ 29 w 205"/>
                    <a:gd name="T9" fmla="*/ 175 h 206"/>
                    <a:gd name="T10" fmla="*/ 44 w 205"/>
                    <a:gd name="T11" fmla="*/ 187 h 206"/>
                    <a:gd name="T12" fmla="*/ 62 w 205"/>
                    <a:gd name="T13" fmla="*/ 197 h 206"/>
                    <a:gd name="T14" fmla="*/ 81 w 205"/>
                    <a:gd name="T15" fmla="*/ 203 h 206"/>
                    <a:gd name="T16" fmla="*/ 101 w 205"/>
                    <a:gd name="T17" fmla="*/ 206 h 206"/>
                    <a:gd name="T18" fmla="*/ 112 w 205"/>
                    <a:gd name="T19" fmla="*/ 205 h 206"/>
                    <a:gd name="T20" fmla="*/ 132 w 205"/>
                    <a:gd name="T21" fmla="*/ 200 h 206"/>
                    <a:gd name="T22" fmla="*/ 150 w 205"/>
                    <a:gd name="T23" fmla="*/ 193 h 206"/>
                    <a:gd name="T24" fmla="*/ 167 w 205"/>
                    <a:gd name="T25" fmla="*/ 182 h 206"/>
                    <a:gd name="T26" fmla="*/ 181 w 205"/>
                    <a:gd name="T27" fmla="*/ 168 h 206"/>
                    <a:gd name="T28" fmla="*/ 192 w 205"/>
                    <a:gd name="T29" fmla="*/ 152 h 206"/>
                    <a:gd name="T30" fmla="*/ 201 w 205"/>
                    <a:gd name="T31" fmla="*/ 134 h 206"/>
                    <a:gd name="T32" fmla="*/ 204 w 205"/>
                    <a:gd name="T33" fmla="*/ 114 h 206"/>
                    <a:gd name="T34" fmla="*/ 205 w 205"/>
                    <a:gd name="T35" fmla="*/ 103 h 206"/>
                    <a:gd name="T36" fmla="*/ 203 w 205"/>
                    <a:gd name="T37" fmla="*/ 83 h 206"/>
                    <a:gd name="T38" fmla="*/ 197 w 205"/>
                    <a:gd name="T39" fmla="*/ 64 h 206"/>
                    <a:gd name="T40" fmla="*/ 188 w 205"/>
                    <a:gd name="T41" fmla="*/ 46 h 206"/>
                    <a:gd name="T42" fmla="*/ 176 w 205"/>
                    <a:gd name="T43" fmla="*/ 31 h 206"/>
                    <a:gd name="T44" fmla="*/ 161 w 205"/>
                    <a:gd name="T45" fmla="*/ 18 h 206"/>
                    <a:gd name="T46" fmla="*/ 143 w 205"/>
                    <a:gd name="T47" fmla="*/ 9 h 206"/>
                    <a:gd name="T48" fmla="*/ 124 w 205"/>
                    <a:gd name="T49" fmla="*/ 2 h 206"/>
                    <a:gd name="T50" fmla="*/ 104 w 205"/>
                    <a:gd name="T51" fmla="*/ 0 h 206"/>
                    <a:gd name="T52" fmla="*/ 93 w 205"/>
                    <a:gd name="T53" fmla="*/ 0 h 206"/>
                    <a:gd name="T54" fmla="*/ 72 w 205"/>
                    <a:gd name="T55" fmla="*/ 4 h 206"/>
                    <a:gd name="T56" fmla="*/ 54 w 205"/>
                    <a:gd name="T57" fmla="*/ 12 h 206"/>
                    <a:gd name="T58" fmla="*/ 38 w 205"/>
                    <a:gd name="T59" fmla="*/ 23 h 206"/>
                    <a:gd name="T60" fmla="*/ 24 w 205"/>
                    <a:gd name="T61" fmla="*/ 37 h 206"/>
                    <a:gd name="T62" fmla="*/ 12 w 205"/>
                    <a:gd name="T63" fmla="*/ 53 h 206"/>
                    <a:gd name="T64" fmla="*/ 4 w 205"/>
                    <a:gd name="T65" fmla="*/ 71 h 206"/>
                    <a:gd name="T66" fmla="*/ 0 w 205"/>
                    <a:gd name="T67" fmla="*/ 92 h 206"/>
                    <a:gd name="T68" fmla="*/ 0 w 205"/>
                    <a:gd name="T69" fmla="*/ 101 h 2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05" h="206">
                      <a:moveTo>
                        <a:pt x="0" y="101"/>
                      </a:moveTo>
                      <a:lnTo>
                        <a:pt x="0" y="101"/>
                      </a:lnTo>
                      <a:lnTo>
                        <a:pt x="0" y="112"/>
                      </a:lnTo>
                      <a:lnTo>
                        <a:pt x="1" y="123"/>
                      </a:lnTo>
                      <a:lnTo>
                        <a:pt x="4" y="133"/>
                      </a:lnTo>
                      <a:lnTo>
                        <a:pt x="8" y="142"/>
                      </a:lnTo>
                      <a:lnTo>
                        <a:pt x="12" y="151"/>
                      </a:lnTo>
                      <a:lnTo>
                        <a:pt x="16" y="159"/>
                      </a:lnTo>
                      <a:lnTo>
                        <a:pt x="23" y="167"/>
                      </a:lnTo>
                      <a:lnTo>
                        <a:pt x="29" y="175"/>
                      </a:lnTo>
                      <a:lnTo>
                        <a:pt x="37" y="181"/>
                      </a:lnTo>
                      <a:lnTo>
                        <a:pt x="44" y="187"/>
                      </a:lnTo>
                      <a:lnTo>
                        <a:pt x="53" y="193"/>
                      </a:lnTo>
                      <a:lnTo>
                        <a:pt x="62" y="197"/>
                      </a:lnTo>
                      <a:lnTo>
                        <a:pt x="71" y="200"/>
                      </a:lnTo>
                      <a:lnTo>
                        <a:pt x="81" y="203"/>
                      </a:lnTo>
                      <a:lnTo>
                        <a:pt x="91" y="205"/>
                      </a:lnTo>
                      <a:lnTo>
                        <a:pt x="101" y="206"/>
                      </a:lnTo>
                      <a:lnTo>
                        <a:pt x="101" y="206"/>
                      </a:lnTo>
                      <a:lnTo>
                        <a:pt x="112" y="205"/>
                      </a:lnTo>
                      <a:lnTo>
                        <a:pt x="122" y="204"/>
                      </a:lnTo>
                      <a:lnTo>
                        <a:pt x="132" y="200"/>
                      </a:lnTo>
                      <a:lnTo>
                        <a:pt x="141" y="197"/>
                      </a:lnTo>
                      <a:lnTo>
                        <a:pt x="150" y="193"/>
                      </a:lnTo>
                      <a:lnTo>
                        <a:pt x="159" y="189"/>
                      </a:lnTo>
                      <a:lnTo>
                        <a:pt x="167" y="182"/>
                      </a:lnTo>
                      <a:lnTo>
                        <a:pt x="175" y="176"/>
                      </a:lnTo>
                      <a:lnTo>
                        <a:pt x="181" y="168"/>
                      </a:lnTo>
                      <a:lnTo>
                        <a:pt x="187" y="161"/>
                      </a:lnTo>
                      <a:lnTo>
                        <a:pt x="192" y="152"/>
                      </a:lnTo>
                      <a:lnTo>
                        <a:pt x="196" y="143"/>
                      </a:lnTo>
                      <a:lnTo>
                        <a:pt x="201" y="134"/>
                      </a:lnTo>
                      <a:lnTo>
                        <a:pt x="203" y="124"/>
                      </a:lnTo>
                      <a:lnTo>
                        <a:pt x="204" y="114"/>
                      </a:lnTo>
                      <a:lnTo>
                        <a:pt x="205" y="103"/>
                      </a:lnTo>
                      <a:lnTo>
                        <a:pt x="205" y="103"/>
                      </a:lnTo>
                      <a:lnTo>
                        <a:pt x="205" y="93"/>
                      </a:lnTo>
                      <a:lnTo>
                        <a:pt x="203" y="83"/>
                      </a:lnTo>
                      <a:lnTo>
                        <a:pt x="201" y="73"/>
                      </a:lnTo>
                      <a:lnTo>
                        <a:pt x="197" y="64"/>
                      </a:lnTo>
                      <a:lnTo>
                        <a:pt x="193" y="55"/>
                      </a:lnTo>
                      <a:lnTo>
                        <a:pt x="188" y="46"/>
                      </a:lnTo>
                      <a:lnTo>
                        <a:pt x="182" y="38"/>
                      </a:lnTo>
                      <a:lnTo>
                        <a:pt x="176" y="31"/>
                      </a:lnTo>
                      <a:lnTo>
                        <a:pt x="168" y="24"/>
                      </a:lnTo>
                      <a:lnTo>
                        <a:pt x="161" y="18"/>
                      </a:lnTo>
                      <a:lnTo>
                        <a:pt x="152" y="13"/>
                      </a:lnTo>
                      <a:lnTo>
                        <a:pt x="143" y="9"/>
                      </a:lnTo>
                      <a:lnTo>
                        <a:pt x="134" y="5"/>
                      </a:lnTo>
                      <a:lnTo>
                        <a:pt x="124" y="2"/>
                      </a:lnTo>
                      <a:lnTo>
                        <a:pt x="113" y="1"/>
                      </a:lnTo>
                      <a:lnTo>
                        <a:pt x="104" y="0"/>
                      </a:lnTo>
                      <a:lnTo>
                        <a:pt x="104" y="0"/>
                      </a:lnTo>
                      <a:lnTo>
                        <a:pt x="93" y="0"/>
                      </a:lnTo>
                      <a:lnTo>
                        <a:pt x="82" y="2"/>
                      </a:lnTo>
                      <a:lnTo>
                        <a:pt x="72" y="4"/>
                      </a:lnTo>
                      <a:lnTo>
                        <a:pt x="63" y="8"/>
                      </a:lnTo>
                      <a:lnTo>
                        <a:pt x="54" y="12"/>
                      </a:lnTo>
                      <a:lnTo>
                        <a:pt x="45" y="17"/>
                      </a:lnTo>
                      <a:lnTo>
                        <a:pt x="38" y="23"/>
                      </a:lnTo>
                      <a:lnTo>
                        <a:pt x="30" y="29"/>
                      </a:lnTo>
                      <a:lnTo>
                        <a:pt x="24" y="37"/>
                      </a:lnTo>
                      <a:lnTo>
                        <a:pt x="17" y="44"/>
                      </a:lnTo>
                      <a:lnTo>
                        <a:pt x="12" y="53"/>
                      </a:lnTo>
                      <a:lnTo>
                        <a:pt x="8" y="63"/>
                      </a:lnTo>
                      <a:lnTo>
                        <a:pt x="4" y="71"/>
                      </a:lnTo>
                      <a:lnTo>
                        <a:pt x="2" y="81"/>
                      </a:lnTo>
                      <a:lnTo>
                        <a:pt x="0" y="92"/>
                      </a:lnTo>
                      <a:lnTo>
                        <a:pt x="0" y="101"/>
                      </a:lnTo>
                      <a:lnTo>
                        <a:pt x="0" y="10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sp>
            <p:nvSpPr>
              <p:cNvPr id="22" name="Freeform 50"/>
              <p:cNvSpPr>
                <a:spLocks/>
              </p:cNvSpPr>
              <p:nvPr/>
            </p:nvSpPr>
            <p:spPr bwMode="auto">
              <a:xfrm>
                <a:off x="5716588" y="4849813"/>
                <a:ext cx="1019175" cy="1020763"/>
              </a:xfrm>
              <a:custGeom>
                <a:avLst/>
                <a:gdLst>
                  <a:gd name="T0" fmla="*/ 1724 w 1927"/>
                  <a:gd name="T1" fmla="*/ 1557 h 1927"/>
                  <a:gd name="T2" fmla="*/ 1801 w 1927"/>
                  <a:gd name="T3" fmla="*/ 1442 h 1927"/>
                  <a:gd name="T4" fmla="*/ 1859 w 1927"/>
                  <a:gd name="T5" fmla="*/ 1320 h 1927"/>
                  <a:gd name="T6" fmla="*/ 1900 w 1927"/>
                  <a:gd name="T7" fmla="*/ 1193 h 1927"/>
                  <a:gd name="T8" fmla="*/ 1923 w 1927"/>
                  <a:gd name="T9" fmla="*/ 1062 h 1927"/>
                  <a:gd name="T10" fmla="*/ 1927 w 1927"/>
                  <a:gd name="T11" fmla="*/ 930 h 1927"/>
                  <a:gd name="T12" fmla="*/ 1913 w 1927"/>
                  <a:gd name="T13" fmla="*/ 799 h 1927"/>
                  <a:gd name="T14" fmla="*/ 1882 w 1927"/>
                  <a:gd name="T15" fmla="*/ 669 h 1927"/>
                  <a:gd name="T16" fmla="*/ 1833 w 1927"/>
                  <a:gd name="T17" fmla="*/ 544 h 1927"/>
                  <a:gd name="T18" fmla="*/ 1765 w 1927"/>
                  <a:gd name="T19" fmla="*/ 426 h 1927"/>
                  <a:gd name="T20" fmla="*/ 1678 w 1927"/>
                  <a:gd name="T21" fmla="*/ 316 h 1927"/>
                  <a:gd name="T22" fmla="*/ 1610 w 1927"/>
                  <a:gd name="T23" fmla="*/ 248 h 1927"/>
                  <a:gd name="T24" fmla="*/ 1494 w 1927"/>
                  <a:gd name="T25" fmla="*/ 159 h 1927"/>
                  <a:gd name="T26" fmla="*/ 1369 w 1927"/>
                  <a:gd name="T27" fmla="*/ 89 h 1927"/>
                  <a:gd name="T28" fmla="*/ 1238 w 1927"/>
                  <a:gd name="T29" fmla="*/ 39 h 1927"/>
                  <a:gd name="T30" fmla="*/ 1102 w 1927"/>
                  <a:gd name="T31" fmla="*/ 10 h 1927"/>
                  <a:gd name="T32" fmla="*/ 964 w 1927"/>
                  <a:gd name="T33" fmla="*/ 0 h 1927"/>
                  <a:gd name="T34" fmla="*/ 825 w 1927"/>
                  <a:gd name="T35" fmla="*/ 10 h 1927"/>
                  <a:gd name="T36" fmla="*/ 690 w 1927"/>
                  <a:gd name="T37" fmla="*/ 39 h 1927"/>
                  <a:gd name="T38" fmla="*/ 558 w 1927"/>
                  <a:gd name="T39" fmla="*/ 89 h 1927"/>
                  <a:gd name="T40" fmla="*/ 433 w 1927"/>
                  <a:gd name="T41" fmla="*/ 159 h 1927"/>
                  <a:gd name="T42" fmla="*/ 318 w 1927"/>
                  <a:gd name="T43" fmla="*/ 248 h 1927"/>
                  <a:gd name="T44" fmla="*/ 248 w 1927"/>
                  <a:gd name="T45" fmla="*/ 318 h 1927"/>
                  <a:gd name="T46" fmla="*/ 159 w 1927"/>
                  <a:gd name="T47" fmla="*/ 433 h 1927"/>
                  <a:gd name="T48" fmla="*/ 90 w 1927"/>
                  <a:gd name="T49" fmla="*/ 558 h 1927"/>
                  <a:gd name="T50" fmla="*/ 40 w 1927"/>
                  <a:gd name="T51" fmla="*/ 690 h 1927"/>
                  <a:gd name="T52" fmla="*/ 10 w 1927"/>
                  <a:gd name="T53" fmla="*/ 825 h 1927"/>
                  <a:gd name="T54" fmla="*/ 0 w 1927"/>
                  <a:gd name="T55" fmla="*/ 963 h 1927"/>
                  <a:gd name="T56" fmla="*/ 10 w 1927"/>
                  <a:gd name="T57" fmla="*/ 1102 h 1927"/>
                  <a:gd name="T58" fmla="*/ 40 w 1927"/>
                  <a:gd name="T59" fmla="*/ 1238 h 1927"/>
                  <a:gd name="T60" fmla="*/ 90 w 1927"/>
                  <a:gd name="T61" fmla="*/ 1369 h 1927"/>
                  <a:gd name="T62" fmla="*/ 159 w 1927"/>
                  <a:gd name="T63" fmla="*/ 1494 h 1927"/>
                  <a:gd name="T64" fmla="*/ 248 w 1927"/>
                  <a:gd name="T65" fmla="*/ 1610 h 1927"/>
                  <a:gd name="T66" fmla="*/ 317 w 1927"/>
                  <a:gd name="T67" fmla="*/ 1679 h 1927"/>
                  <a:gd name="T68" fmla="*/ 426 w 1927"/>
                  <a:gd name="T69" fmla="*/ 1764 h 1927"/>
                  <a:gd name="T70" fmla="*/ 544 w 1927"/>
                  <a:gd name="T71" fmla="*/ 1831 h 1927"/>
                  <a:gd name="T72" fmla="*/ 669 w 1927"/>
                  <a:gd name="T73" fmla="*/ 1882 h 1927"/>
                  <a:gd name="T74" fmla="*/ 799 w 1927"/>
                  <a:gd name="T75" fmla="*/ 1913 h 1927"/>
                  <a:gd name="T76" fmla="*/ 930 w 1927"/>
                  <a:gd name="T77" fmla="*/ 1927 h 1927"/>
                  <a:gd name="T78" fmla="*/ 1062 w 1927"/>
                  <a:gd name="T79" fmla="*/ 1922 h 1927"/>
                  <a:gd name="T80" fmla="*/ 1193 w 1927"/>
                  <a:gd name="T81" fmla="*/ 1900 h 1927"/>
                  <a:gd name="T82" fmla="*/ 1321 w 1927"/>
                  <a:gd name="T83" fmla="*/ 1859 h 1927"/>
                  <a:gd name="T84" fmla="*/ 1443 w 1927"/>
                  <a:gd name="T85" fmla="*/ 1800 h 1927"/>
                  <a:gd name="T86" fmla="*/ 1557 w 1927"/>
                  <a:gd name="T87" fmla="*/ 1724 h 1927"/>
                  <a:gd name="T88" fmla="*/ 1695 w 1927"/>
                  <a:gd name="T89" fmla="*/ 1592 h 19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927" h="1927">
                    <a:moveTo>
                      <a:pt x="1695" y="1592"/>
                    </a:moveTo>
                    <a:lnTo>
                      <a:pt x="1695" y="1592"/>
                    </a:lnTo>
                    <a:lnTo>
                      <a:pt x="1724" y="1557"/>
                    </a:lnTo>
                    <a:lnTo>
                      <a:pt x="1752" y="1519"/>
                    </a:lnTo>
                    <a:lnTo>
                      <a:pt x="1778" y="1481"/>
                    </a:lnTo>
                    <a:lnTo>
                      <a:pt x="1801" y="1442"/>
                    </a:lnTo>
                    <a:lnTo>
                      <a:pt x="1823" y="1402"/>
                    </a:lnTo>
                    <a:lnTo>
                      <a:pt x="1842" y="1362"/>
                    </a:lnTo>
                    <a:lnTo>
                      <a:pt x="1859" y="1320"/>
                    </a:lnTo>
                    <a:lnTo>
                      <a:pt x="1875" y="1279"/>
                    </a:lnTo>
                    <a:lnTo>
                      <a:pt x="1889" y="1236"/>
                    </a:lnTo>
                    <a:lnTo>
                      <a:pt x="1900" y="1193"/>
                    </a:lnTo>
                    <a:lnTo>
                      <a:pt x="1910" y="1150"/>
                    </a:lnTo>
                    <a:lnTo>
                      <a:pt x="1918" y="1107"/>
                    </a:lnTo>
                    <a:lnTo>
                      <a:pt x="1923" y="1062"/>
                    </a:lnTo>
                    <a:lnTo>
                      <a:pt x="1926" y="1018"/>
                    </a:lnTo>
                    <a:lnTo>
                      <a:pt x="1927" y="974"/>
                    </a:lnTo>
                    <a:lnTo>
                      <a:pt x="1927" y="930"/>
                    </a:lnTo>
                    <a:lnTo>
                      <a:pt x="1925" y="886"/>
                    </a:lnTo>
                    <a:lnTo>
                      <a:pt x="1920" y="842"/>
                    </a:lnTo>
                    <a:lnTo>
                      <a:pt x="1913" y="799"/>
                    </a:lnTo>
                    <a:lnTo>
                      <a:pt x="1905" y="754"/>
                    </a:lnTo>
                    <a:lnTo>
                      <a:pt x="1894" y="711"/>
                    </a:lnTo>
                    <a:lnTo>
                      <a:pt x="1882" y="669"/>
                    </a:lnTo>
                    <a:lnTo>
                      <a:pt x="1867" y="627"/>
                    </a:lnTo>
                    <a:lnTo>
                      <a:pt x="1851" y="585"/>
                    </a:lnTo>
                    <a:lnTo>
                      <a:pt x="1833" y="544"/>
                    </a:lnTo>
                    <a:lnTo>
                      <a:pt x="1811" y="504"/>
                    </a:lnTo>
                    <a:lnTo>
                      <a:pt x="1788" y="465"/>
                    </a:lnTo>
                    <a:lnTo>
                      <a:pt x="1765" y="426"/>
                    </a:lnTo>
                    <a:lnTo>
                      <a:pt x="1738" y="388"/>
                    </a:lnTo>
                    <a:lnTo>
                      <a:pt x="1709" y="352"/>
                    </a:lnTo>
                    <a:lnTo>
                      <a:pt x="1678" y="316"/>
                    </a:lnTo>
                    <a:lnTo>
                      <a:pt x="1645" y="283"/>
                    </a:lnTo>
                    <a:lnTo>
                      <a:pt x="1645" y="283"/>
                    </a:lnTo>
                    <a:lnTo>
                      <a:pt x="1610" y="248"/>
                    </a:lnTo>
                    <a:lnTo>
                      <a:pt x="1572" y="216"/>
                    </a:lnTo>
                    <a:lnTo>
                      <a:pt x="1534" y="187"/>
                    </a:lnTo>
                    <a:lnTo>
                      <a:pt x="1494" y="159"/>
                    </a:lnTo>
                    <a:lnTo>
                      <a:pt x="1453" y="133"/>
                    </a:lnTo>
                    <a:lnTo>
                      <a:pt x="1412" y="110"/>
                    </a:lnTo>
                    <a:lnTo>
                      <a:pt x="1369" y="89"/>
                    </a:lnTo>
                    <a:lnTo>
                      <a:pt x="1326" y="70"/>
                    </a:lnTo>
                    <a:lnTo>
                      <a:pt x="1283" y="54"/>
                    </a:lnTo>
                    <a:lnTo>
                      <a:pt x="1238" y="39"/>
                    </a:lnTo>
                    <a:lnTo>
                      <a:pt x="1194" y="27"/>
                    </a:lnTo>
                    <a:lnTo>
                      <a:pt x="1149" y="18"/>
                    </a:lnTo>
                    <a:lnTo>
                      <a:pt x="1102" y="10"/>
                    </a:lnTo>
                    <a:lnTo>
                      <a:pt x="1056" y="5"/>
                    </a:lnTo>
                    <a:lnTo>
                      <a:pt x="1011" y="1"/>
                    </a:lnTo>
                    <a:lnTo>
                      <a:pt x="964" y="0"/>
                    </a:lnTo>
                    <a:lnTo>
                      <a:pt x="918" y="1"/>
                    </a:lnTo>
                    <a:lnTo>
                      <a:pt x="872" y="5"/>
                    </a:lnTo>
                    <a:lnTo>
                      <a:pt x="825" y="10"/>
                    </a:lnTo>
                    <a:lnTo>
                      <a:pt x="780" y="18"/>
                    </a:lnTo>
                    <a:lnTo>
                      <a:pt x="735" y="27"/>
                    </a:lnTo>
                    <a:lnTo>
                      <a:pt x="690" y="39"/>
                    </a:lnTo>
                    <a:lnTo>
                      <a:pt x="646" y="54"/>
                    </a:lnTo>
                    <a:lnTo>
                      <a:pt x="601" y="70"/>
                    </a:lnTo>
                    <a:lnTo>
                      <a:pt x="558" y="89"/>
                    </a:lnTo>
                    <a:lnTo>
                      <a:pt x="515" y="110"/>
                    </a:lnTo>
                    <a:lnTo>
                      <a:pt x="474" y="133"/>
                    </a:lnTo>
                    <a:lnTo>
                      <a:pt x="433" y="159"/>
                    </a:lnTo>
                    <a:lnTo>
                      <a:pt x="395" y="187"/>
                    </a:lnTo>
                    <a:lnTo>
                      <a:pt x="356" y="216"/>
                    </a:lnTo>
                    <a:lnTo>
                      <a:pt x="318" y="248"/>
                    </a:lnTo>
                    <a:lnTo>
                      <a:pt x="283" y="283"/>
                    </a:lnTo>
                    <a:lnTo>
                      <a:pt x="283" y="283"/>
                    </a:lnTo>
                    <a:lnTo>
                      <a:pt x="248" y="318"/>
                    </a:lnTo>
                    <a:lnTo>
                      <a:pt x="216" y="356"/>
                    </a:lnTo>
                    <a:lnTo>
                      <a:pt x="187" y="394"/>
                    </a:lnTo>
                    <a:lnTo>
                      <a:pt x="159" y="433"/>
                    </a:lnTo>
                    <a:lnTo>
                      <a:pt x="134" y="474"/>
                    </a:lnTo>
                    <a:lnTo>
                      <a:pt x="110" y="515"/>
                    </a:lnTo>
                    <a:lnTo>
                      <a:pt x="90" y="558"/>
                    </a:lnTo>
                    <a:lnTo>
                      <a:pt x="70" y="601"/>
                    </a:lnTo>
                    <a:lnTo>
                      <a:pt x="54" y="644"/>
                    </a:lnTo>
                    <a:lnTo>
                      <a:pt x="40" y="690"/>
                    </a:lnTo>
                    <a:lnTo>
                      <a:pt x="27" y="734"/>
                    </a:lnTo>
                    <a:lnTo>
                      <a:pt x="18" y="780"/>
                    </a:lnTo>
                    <a:lnTo>
                      <a:pt x="10" y="825"/>
                    </a:lnTo>
                    <a:lnTo>
                      <a:pt x="5" y="872"/>
                    </a:lnTo>
                    <a:lnTo>
                      <a:pt x="1" y="918"/>
                    </a:lnTo>
                    <a:lnTo>
                      <a:pt x="0" y="963"/>
                    </a:lnTo>
                    <a:lnTo>
                      <a:pt x="1" y="1010"/>
                    </a:lnTo>
                    <a:lnTo>
                      <a:pt x="5" y="1056"/>
                    </a:lnTo>
                    <a:lnTo>
                      <a:pt x="10" y="1102"/>
                    </a:lnTo>
                    <a:lnTo>
                      <a:pt x="18" y="1147"/>
                    </a:lnTo>
                    <a:lnTo>
                      <a:pt x="27" y="1193"/>
                    </a:lnTo>
                    <a:lnTo>
                      <a:pt x="40" y="1238"/>
                    </a:lnTo>
                    <a:lnTo>
                      <a:pt x="54" y="1282"/>
                    </a:lnTo>
                    <a:lnTo>
                      <a:pt x="70" y="1326"/>
                    </a:lnTo>
                    <a:lnTo>
                      <a:pt x="90" y="1369"/>
                    </a:lnTo>
                    <a:lnTo>
                      <a:pt x="110" y="1412"/>
                    </a:lnTo>
                    <a:lnTo>
                      <a:pt x="134" y="1453"/>
                    </a:lnTo>
                    <a:lnTo>
                      <a:pt x="159" y="1494"/>
                    </a:lnTo>
                    <a:lnTo>
                      <a:pt x="187" y="1534"/>
                    </a:lnTo>
                    <a:lnTo>
                      <a:pt x="216" y="1572"/>
                    </a:lnTo>
                    <a:lnTo>
                      <a:pt x="248" y="1610"/>
                    </a:lnTo>
                    <a:lnTo>
                      <a:pt x="283" y="1645"/>
                    </a:lnTo>
                    <a:lnTo>
                      <a:pt x="283" y="1645"/>
                    </a:lnTo>
                    <a:lnTo>
                      <a:pt x="317" y="1679"/>
                    </a:lnTo>
                    <a:lnTo>
                      <a:pt x="353" y="1709"/>
                    </a:lnTo>
                    <a:lnTo>
                      <a:pt x="389" y="1738"/>
                    </a:lnTo>
                    <a:lnTo>
                      <a:pt x="426" y="1764"/>
                    </a:lnTo>
                    <a:lnTo>
                      <a:pt x="465" y="1788"/>
                    </a:lnTo>
                    <a:lnTo>
                      <a:pt x="504" y="1811"/>
                    </a:lnTo>
                    <a:lnTo>
                      <a:pt x="544" y="1831"/>
                    </a:lnTo>
                    <a:lnTo>
                      <a:pt x="585" y="1851"/>
                    </a:lnTo>
                    <a:lnTo>
                      <a:pt x="627" y="1867"/>
                    </a:lnTo>
                    <a:lnTo>
                      <a:pt x="669" y="1882"/>
                    </a:lnTo>
                    <a:lnTo>
                      <a:pt x="712" y="1894"/>
                    </a:lnTo>
                    <a:lnTo>
                      <a:pt x="755" y="1905"/>
                    </a:lnTo>
                    <a:lnTo>
                      <a:pt x="799" y="1913"/>
                    </a:lnTo>
                    <a:lnTo>
                      <a:pt x="843" y="1920"/>
                    </a:lnTo>
                    <a:lnTo>
                      <a:pt x="886" y="1924"/>
                    </a:lnTo>
                    <a:lnTo>
                      <a:pt x="930" y="1927"/>
                    </a:lnTo>
                    <a:lnTo>
                      <a:pt x="974" y="1927"/>
                    </a:lnTo>
                    <a:lnTo>
                      <a:pt x="1018" y="1926"/>
                    </a:lnTo>
                    <a:lnTo>
                      <a:pt x="1062" y="1922"/>
                    </a:lnTo>
                    <a:lnTo>
                      <a:pt x="1107" y="1917"/>
                    </a:lnTo>
                    <a:lnTo>
                      <a:pt x="1150" y="1909"/>
                    </a:lnTo>
                    <a:lnTo>
                      <a:pt x="1193" y="1900"/>
                    </a:lnTo>
                    <a:lnTo>
                      <a:pt x="1236" y="1889"/>
                    </a:lnTo>
                    <a:lnTo>
                      <a:pt x="1279" y="1875"/>
                    </a:lnTo>
                    <a:lnTo>
                      <a:pt x="1321" y="1859"/>
                    </a:lnTo>
                    <a:lnTo>
                      <a:pt x="1362" y="1842"/>
                    </a:lnTo>
                    <a:lnTo>
                      <a:pt x="1403" y="1822"/>
                    </a:lnTo>
                    <a:lnTo>
                      <a:pt x="1443" y="1800"/>
                    </a:lnTo>
                    <a:lnTo>
                      <a:pt x="1481" y="1777"/>
                    </a:lnTo>
                    <a:lnTo>
                      <a:pt x="1519" y="1752"/>
                    </a:lnTo>
                    <a:lnTo>
                      <a:pt x="1557" y="1724"/>
                    </a:lnTo>
                    <a:lnTo>
                      <a:pt x="1592" y="1695"/>
                    </a:lnTo>
                    <a:lnTo>
                      <a:pt x="1904" y="1903"/>
                    </a:lnTo>
                    <a:lnTo>
                      <a:pt x="1695" y="1592"/>
                    </a:lnTo>
                    <a:close/>
                  </a:path>
                </a:pathLst>
              </a:cu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/>
              </a:p>
            </p:txBody>
          </p:sp>
        </p:grpSp>
        <p:sp>
          <p:nvSpPr>
            <p:cNvPr id="32" name="직사각형 31"/>
            <p:cNvSpPr/>
            <p:nvPr/>
          </p:nvSpPr>
          <p:spPr>
            <a:xfrm>
              <a:off x="465702" y="422753"/>
              <a:ext cx="36004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400" dirty="0">
                  <a:solidFill>
                    <a:schemeClr val="bg1"/>
                  </a:solidFill>
                  <a:latin typeface="나눔고딕 Bold" pitchFamily="50" charset="-127"/>
                  <a:ea typeface="나눔고딕 Bold" pitchFamily="50" charset="-127"/>
                </a:rPr>
                <a:t>5</a:t>
              </a:r>
              <a:endParaRPr lang="ko-KR" altLang="en-US" sz="2400" dirty="0">
                <a:solidFill>
                  <a:schemeClr val="bg1"/>
                </a:solidFill>
                <a:latin typeface="나눔고딕 Bold" pitchFamily="50" charset="-127"/>
                <a:ea typeface="나눔고딕 Bold" pitchFamily="50" charset="-127"/>
              </a:endParaRPr>
            </a:p>
          </p:txBody>
        </p:sp>
      </p:grpSp>
      <p:sp>
        <p:nvSpPr>
          <p:cNvPr id="55" name="직사각형 54"/>
          <p:cNvSpPr/>
          <p:nvPr/>
        </p:nvSpPr>
        <p:spPr>
          <a:xfrm>
            <a:off x="3779912" y="476746"/>
            <a:ext cx="536408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시스템 모듈 상세 설계</a:t>
            </a:r>
          </a:p>
        </p:txBody>
      </p:sp>
      <p:pic>
        <p:nvPicPr>
          <p:cNvPr id="56" name="그림 5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4942"/>
            <a:ext cx="9144000" cy="83490"/>
          </a:xfrm>
          <a:prstGeom prst="rect">
            <a:avLst/>
          </a:prstGeom>
          <a:blipFill>
            <a:blip r:embed="rId3">
              <a:alphaModFix amt="10000"/>
            </a:blip>
            <a:stretch>
              <a:fillRect r="1000"/>
            </a:stretch>
          </a:blipFill>
        </p:spPr>
      </p:pic>
      <p:sp>
        <p:nvSpPr>
          <p:cNvPr id="20" name="직사각형 19"/>
          <p:cNvSpPr/>
          <p:nvPr/>
        </p:nvSpPr>
        <p:spPr>
          <a:xfrm>
            <a:off x="323528" y="1268760"/>
            <a:ext cx="35283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b) </a:t>
            </a:r>
            <a:r>
              <a:rPr lang="en-US" altLang="ko-KR" sz="28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signal controllers</a:t>
            </a:r>
            <a:endParaRPr lang="ko-KR" altLang="en-US" sz="2800" i="1" dirty="0">
              <a:solidFill>
                <a:schemeClr val="tx1">
                  <a:lumMod val="65000"/>
                  <a:lumOff val="3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15516" y="1844824"/>
            <a:ext cx="871296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b-1. </a:t>
            </a:r>
            <a:r>
              <a:rPr lang="ko-KR" altLang="en-US" dirty="0"/>
              <a:t>역할</a:t>
            </a:r>
          </a:p>
          <a:p>
            <a:r>
              <a:rPr lang="en-US" altLang="ko-KR" dirty="0"/>
              <a:t># </a:t>
            </a:r>
            <a:r>
              <a:rPr lang="ko-KR" altLang="en-US" dirty="0"/>
              <a:t>인접 차량들의 </a:t>
            </a:r>
            <a:r>
              <a:rPr lang="en-US" altLang="ko-KR" dirty="0" err="1"/>
              <a:t>carData</a:t>
            </a:r>
            <a:r>
              <a:rPr lang="ko-KR" altLang="en-US" dirty="0"/>
              <a:t>를 수신하고</a:t>
            </a:r>
            <a:r>
              <a:rPr lang="en-US" altLang="ko-KR" dirty="0"/>
              <a:t>, </a:t>
            </a:r>
            <a:r>
              <a:rPr lang="ko-KR" altLang="en-US" dirty="0"/>
              <a:t>수신한 데이터를 서버로 전송한다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# </a:t>
            </a:r>
            <a:r>
              <a:rPr lang="ko-KR" altLang="en-US" dirty="0"/>
              <a:t>현재 신호가 종료되기 수 초</a:t>
            </a:r>
            <a:r>
              <a:rPr lang="en-US" altLang="ko-KR" dirty="0"/>
              <a:t>(sec) </a:t>
            </a:r>
            <a:r>
              <a:rPr lang="ko-KR" altLang="en-US" dirty="0"/>
              <a:t>전에 서버에게 현재까지 수신한 차량들의 정보를 넘겨준다</a:t>
            </a:r>
            <a:r>
              <a:rPr lang="en-US" altLang="ko-KR" dirty="0"/>
              <a:t>.</a:t>
            </a:r>
            <a:endParaRPr lang="ko-KR" altLang="en-US" dirty="0"/>
          </a:p>
          <a:p>
            <a:r>
              <a:rPr lang="en-US" altLang="ko-KR" dirty="0"/>
              <a:t># </a:t>
            </a:r>
            <a:r>
              <a:rPr lang="ko-KR" altLang="en-US" dirty="0"/>
              <a:t>차량의 응급상황정도가 </a:t>
            </a:r>
            <a:r>
              <a:rPr lang="en-US" altLang="ko-KR" dirty="0"/>
              <a:t>2</a:t>
            </a:r>
            <a:r>
              <a:rPr lang="ko-KR" altLang="en-US" dirty="0"/>
              <a:t>번</a:t>
            </a:r>
            <a:r>
              <a:rPr lang="en-US" altLang="ko-KR" dirty="0"/>
              <a:t>(</a:t>
            </a:r>
            <a:r>
              <a:rPr lang="ko-KR" altLang="en-US" dirty="0"/>
              <a:t>높음</a:t>
            </a:r>
            <a:r>
              <a:rPr lang="en-US" altLang="ko-KR" dirty="0"/>
              <a:t>)</a:t>
            </a:r>
            <a:r>
              <a:rPr lang="ko-KR" altLang="en-US" dirty="0"/>
              <a:t>일 경우 서버로 데이터를 보냄과 동시에 신호를 먼저 바꾸어 준다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# </a:t>
            </a:r>
            <a:r>
              <a:rPr lang="ko-KR" altLang="en-US" dirty="0"/>
              <a:t>서버로부터 다음 신호와 유지시간을 전송 받는다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# </a:t>
            </a:r>
            <a:r>
              <a:rPr lang="ko-KR" altLang="en-US" dirty="0"/>
              <a:t>인접 차량에게 현재 신호의 남은 시간과 다음 신호의 유지시간을 전송한다</a:t>
            </a:r>
            <a:r>
              <a:rPr lang="en-US" altLang="ko-KR" dirty="0"/>
              <a:t>.</a:t>
            </a:r>
            <a:endParaRPr lang="ko-KR" altLang="en-US" dirty="0"/>
          </a:p>
          <a:p>
            <a:r>
              <a:rPr lang="ko-KR" altLang="en-US" dirty="0"/>
              <a:t/>
            </a:r>
            <a:br>
              <a:rPr lang="ko-KR" altLang="en-US" dirty="0"/>
            </a:br>
            <a:r>
              <a:rPr lang="en-US" altLang="ko-KR" dirty="0"/>
              <a:t>b-2. </a:t>
            </a:r>
            <a:r>
              <a:rPr lang="ko-KR" altLang="en-US" dirty="0"/>
              <a:t>흐름</a:t>
            </a:r>
          </a:p>
          <a:p>
            <a:r>
              <a:rPr lang="ko-KR" altLang="en-US" dirty="0"/>
              <a:t>차량들의 정보를 서버로 전송한 후</a:t>
            </a:r>
            <a:r>
              <a:rPr lang="en-US" altLang="ko-KR" dirty="0"/>
              <a:t>, </a:t>
            </a:r>
            <a:r>
              <a:rPr lang="ko-KR" altLang="en-US" dirty="0"/>
              <a:t>서버에서 자체 알고리즘을 통하여 도출된 신호요구를 수신한다</a:t>
            </a:r>
            <a:r>
              <a:rPr lang="en-US" altLang="ko-KR" dirty="0"/>
              <a:t>. </a:t>
            </a:r>
            <a:r>
              <a:rPr lang="ko-KR" altLang="en-US" dirty="0"/>
              <a:t>이렇게 도출된 값은 </a:t>
            </a:r>
            <a:r>
              <a:rPr lang="ko-KR" altLang="en-US" dirty="0" err="1"/>
              <a:t>신호큐</a:t>
            </a:r>
            <a:r>
              <a:rPr lang="en-US" altLang="ko-KR" dirty="0"/>
              <a:t>(Queue)</a:t>
            </a:r>
            <a:r>
              <a:rPr lang="ko-KR" altLang="en-US" dirty="0"/>
              <a:t>에 저장되며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신호큐</a:t>
            </a:r>
            <a:r>
              <a:rPr lang="en-US" altLang="ko-KR" dirty="0"/>
              <a:t>(Queue)</a:t>
            </a:r>
            <a:r>
              <a:rPr lang="ko-KR" altLang="en-US" dirty="0"/>
              <a:t>에 저장된 신호요구를 토대로 신호등을 제어한다</a:t>
            </a:r>
            <a:r>
              <a:rPr lang="en-US" altLang="ko-KR" dirty="0"/>
              <a:t>.</a:t>
            </a:r>
            <a:endParaRPr lang="ko-KR" altLang="en-US" dirty="0"/>
          </a:p>
          <a:p>
            <a:r>
              <a:rPr lang="ko-KR" altLang="en-US" dirty="0"/>
              <a:t>별도로 서버에서 받은 다음 신호에 대한 값을 자체적으로 정제하여 차량들에게 전송한다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5119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2491427"/>
              </p:ext>
            </p:extLst>
          </p:nvPr>
        </p:nvGraphicFramePr>
        <p:xfrm>
          <a:off x="541071" y="2068355"/>
          <a:ext cx="3559381" cy="30266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59381">
                  <a:extLst>
                    <a:ext uri="{9D8B030D-6E8A-4147-A177-3AD203B41FA5}">
                      <a16:colId xmlns:a16="http://schemas.microsoft.com/office/drawing/2014/main" val="40414173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1600200" rtl="0" eaLnBrk="1" fontAlgn="auto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</a:rPr>
                        <a:t>functions</a:t>
                      </a:r>
                      <a:endParaRPr lang="ko-KR" altLang="en-US" sz="1800" kern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6762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28600" lvl="1" indent="-228600" algn="l" defTabSz="102235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har char="••"/>
                      </a:pP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void </a:t>
                      </a: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createSigQueue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marL="228600" lvl="1" indent="-228600" algn="l" defTabSz="102235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har char="••"/>
                      </a:pP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void </a:t>
                      </a: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getCarData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(Car *)</a:t>
                      </a:r>
                    </a:p>
                    <a:p>
                      <a:pPr marL="228600" lvl="1" indent="-228600" algn="l" defTabSz="102235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har char="••"/>
                      </a:pP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void </a:t>
                      </a: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sendCarData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SigSt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 *, </a:t>
                      </a: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sockaddr_in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228600" lvl="1" indent="-228600" algn="l" defTabSz="102235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har char="••"/>
                      </a:pP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recvSIgValue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sigQueue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 *)</a:t>
                      </a:r>
                    </a:p>
                    <a:p>
                      <a:pPr marL="228600" lvl="1" indent="-228600" algn="l" defTabSz="102235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har char="••"/>
                      </a:pP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void </a:t>
                      </a: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controlSig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sigQueue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 *)</a:t>
                      </a:r>
                    </a:p>
                    <a:p>
                      <a:pPr marL="228600" lvl="1" indent="-228600" algn="l" defTabSz="102235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har char="••"/>
                      </a:pP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void </a:t>
                      </a: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sendSigInfo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sigInfo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 *)</a:t>
                      </a:r>
                    </a:p>
                    <a:p>
                      <a:pPr marL="228600" lvl="1" indent="-228600" algn="l" defTabSz="102235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har char="••"/>
                      </a:pP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void </a:t>
                      </a: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makeSigSt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(Car *)</a:t>
                      </a:r>
                    </a:p>
                  </a:txBody>
                  <a:tcPr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67174524"/>
                  </a:ext>
                </a:extLst>
              </a:tr>
            </a:tbl>
          </a:graphicData>
        </a:graphic>
      </p:graphicFrame>
      <p:grpSp>
        <p:nvGrpSpPr>
          <p:cNvPr id="3" name="그룹 2"/>
          <p:cNvGrpSpPr/>
          <p:nvPr/>
        </p:nvGrpSpPr>
        <p:grpSpPr>
          <a:xfrm>
            <a:off x="755576" y="177180"/>
            <a:ext cx="1728192" cy="1010336"/>
            <a:chOff x="251520" y="258424"/>
            <a:chExt cx="1584176" cy="1010336"/>
          </a:xfrm>
        </p:grpSpPr>
        <p:grpSp>
          <p:nvGrpSpPr>
            <p:cNvPr id="19" name="그룹 18"/>
            <p:cNvGrpSpPr/>
            <p:nvPr/>
          </p:nvGrpSpPr>
          <p:grpSpPr>
            <a:xfrm>
              <a:off x="251520" y="258424"/>
              <a:ext cx="1584176" cy="1010336"/>
              <a:chOff x="5716588" y="4849813"/>
              <a:chExt cx="2047875" cy="1304925"/>
            </a:xfrm>
          </p:grpSpPr>
          <p:grpSp>
            <p:nvGrpSpPr>
              <p:cNvPr id="21" name="그룹 20"/>
              <p:cNvGrpSpPr/>
              <p:nvPr/>
            </p:nvGrpSpPr>
            <p:grpSpPr>
              <a:xfrm>
                <a:off x="6908800" y="5722938"/>
                <a:ext cx="855663" cy="431800"/>
                <a:chOff x="6908800" y="5722938"/>
                <a:chExt cx="855663" cy="431800"/>
              </a:xfrm>
            </p:grpSpPr>
            <p:sp>
              <p:nvSpPr>
                <p:cNvPr id="23" name="Freeform 39"/>
                <p:cNvSpPr>
                  <a:spLocks/>
                </p:cNvSpPr>
                <p:nvPr userDrawn="1"/>
              </p:nvSpPr>
              <p:spPr bwMode="auto">
                <a:xfrm>
                  <a:off x="6908800" y="5722938"/>
                  <a:ext cx="855663" cy="341313"/>
                </a:xfrm>
                <a:custGeom>
                  <a:avLst/>
                  <a:gdLst>
                    <a:gd name="T0" fmla="*/ 788 w 1617"/>
                    <a:gd name="T1" fmla="*/ 1 h 646"/>
                    <a:gd name="T2" fmla="*/ 819 w 1617"/>
                    <a:gd name="T3" fmla="*/ 1 h 646"/>
                    <a:gd name="T4" fmla="*/ 869 w 1617"/>
                    <a:gd name="T5" fmla="*/ 6 h 646"/>
                    <a:gd name="T6" fmla="*/ 937 w 1617"/>
                    <a:gd name="T7" fmla="*/ 20 h 646"/>
                    <a:gd name="T8" fmla="*/ 975 w 1617"/>
                    <a:gd name="T9" fmla="*/ 32 h 646"/>
                    <a:gd name="T10" fmla="*/ 1017 w 1617"/>
                    <a:gd name="T11" fmla="*/ 48 h 646"/>
                    <a:gd name="T12" fmla="*/ 1060 w 1617"/>
                    <a:gd name="T13" fmla="*/ 68 h 646"/>
                    <a:gd name="T14" fmla="*/ 1104 w 1617"/>
                    <a:gd name="T15" fmla="*/ 93 h 646"/>
                    <a:gd name="T16" fmla="*/ 1149 w 1617"/>
                    <a:gd name="T17" fmla="*/ 124 h 646"/>
                    <a:gd name="T18" fmla="*/ 1193 w 1617"/>
                    <a:gd name="T19" fmla="*/ 162 h 646"/>
                    <a:gd name="T20" fmla="*/ 1236 w 1617"/>
                    <a:gd name="T21" fmla="*/ 207 h 646"/>
                    <a:gd name="T22" fmla="*/ 1278 w 1617"/>
                    <a:gd name="T23" fmla="*/ 259 h 646"/>
                    <a:gd name="T24" fmla="*/ 1318 w 1617"/>
                    <a:gd name="T25" fmla="*/ 319 h 646"/>
                    <a:gd name="T26" fmla="*/ 1470 w 1617"/>
                    <a:gd name="T27" fmla="*/ 344 h 646"/>
                    <a:gd name="T28" fmla="*/ 1493 w 1617"/>
                    <a:gd name="T29" fmla="*/ 348 h 646"/>
                    <a:gd name="T30" fmla="*/ 1517 w 1617"/>
                    <a:gd name="T31" fmla="*/ 358 h 646"/>
                    <a:gd name="T32" fmla="*/ 1544 w 1617"/>
                    <a:gd name="T33" fmla="*/ 373 h 646"/>
                    <a:gd name="T34" fmla="*/ 1571 w 1617"/>
                    <a:gd name="T35" fmla="*/ 398 h 646"/>
                    <a:gd name="T36" fmla="*/ 1584 w 1617"/>
                    <a:gd name="T37" fmla="*/ 415 h 646"/>
                    <a:gd name="T38" fmla="*/ 1595 w 1617"/>
                    <a:gd name="T39" fmla="*/ 433 h 646"/>
                    <a:gd name="T40" fmla="*/ 1604 w 1617"/>
                    <a:gd name="T41" fmla="*/ 456 h 646"/>
                    <a:gd name="T42" fmla="*/ 1612 w 1617"/>
                    <a:gd name="T43" fmla="*/ 482 h 646"/>
                    <a:gd name="T44" fmla="*/ 1616 w 1617"/>
                    <a:gd name="T45" fmla="*/ 511 h 646"/>
                    <a:gd name="T46" fmla="*/ 1617 w 1617"/>
                    <a:gd name="T47" fmla="*/ 544 h 646"/>
                    <a:gd name="T48" fmla="*/ 1588 w 1617"/>
                    <a:gd name="T49" fmla="*/ 646 h 646"/>
                    <a:gd name="T50" fmla="*/ 0 w 1617"/>
                    <a:gd name="T51" fmla="*/ 582 h 646"/>
                    <a:gd name="T52" fmla="*/ 1 w 1617"/>
                    <a:gd name="T53" fmla="*/ 433 h 646"/>
                    <a:gd name="T54" fmla="*/ 3 w 1617"/>
                    <a:gd name="T55" fmla="*/ 415 h 646"/>
                    <a:gd name="T56" fmla="*/ 9 w 1617"/>
                    <a:gd name="T57" fmla="*/ 397 h 646"/>
                    <a:gd name="T58" fmla="*/ 22 w 1617"/>
                    <a:gd name="T59" fmla="*/ 373 h 646"/>
                    <a:gd name="T60" fmla="*/ 44 w 1617"/>
                    <a:gd name="T61" fmla="*/ 347 h 646"/>
                    <a:gd name="T62" fmla="*/ 78 w 1617"/>
                    <a:gd name="T63" fmla="*/ 321 h 646"/>
                    <a:gd name="T64" fmla="*/ 126 w 1617"/>
                    <a:gd name="T65" fmla="*/ 298 h 646"/>
                    <a:gd name="T66" fmla="*/ 190 w 1617"/>
                    <a:gd name="T67" fmla="*/ 278 h 646"/>
                    <a:gd name="T68" fmla="*/ 199 w 1617"/>
                    <a:gd name="T69" fmla="*/ 266 h 646"/>
                    <a:gd name="T70" fmla="*/ 224 w 1617"/>
                    <a:gd name="T71" fmla="*/ 235 h 646"/>
                    <a:gd name="T72" fmla="*/ 268 w 1617"/>
                    <a:gd name="T73" fmla="*/ 192 h 646"/>
                    <a:gd name="T74" fmla="*/ 313 w 1617"/>
                    <a:gd name="T75" fmla="*/ 154 h 646"/>
                    <a:gd name="T76" fmla="*/ 348 w 1617"/>
                    <a:gd name="T77" fmla="*/ 129 h 646"/>
                    <a:gd name="T78" fmla="*/ 391 w 1617"/>
                    <a:gd name="T79" fmla="*/ 103 h 646"/>
                    <a:gd name="T80" fmla="*/ 437 w 1617"/>
                    <a:gd name="T81" fmla="*/ 79 h 646"/>
                    <a:gd name="T82" fmla="*/ 487 w 1617"/>
                    <a:gd name="T83" fmla="*/ 56 h 646"/>
                    <a:gd name="T84" fmla="*/ 545 w 1617"/>
                    <a:gd name="T85" fmla="*/ 37 h 646"/>
                    <a:gd name="T86" fmla="*/ 607 w 1617"/>
                    <a:gd name="T87" fmla="*/ 21 h 646"/>
                    <a:gd name="T88" fmla="*/ 675 w 1617"/>
                    <a:gd name="T89" fmla="*/ 9 h 646"/>
                    <a:gd name="T90" fmla="*/ 749 w 1617"/>
                    <a:gd name="T91" fmla="*/ 3 h 646"/>
                    <a:gd name="T92" fmla="*/ 788 w 1617"/>
                    <a:gd name="T93" fmla="*/ 1 h 6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617" h="646">
                      <a:moveTo>
                        <a:pt x="788" y="1"/>
                      </a:moveTo>
                      <a:lnTo>
                        <a:pt x="788" y="1"/>
                      </a:lnTo>
                      <a:lnTo>
                        <a:pt x="802" y="0"/>
                      </a:lnTo>
                      <a:lnTo>
                        <a:pt x="819" y="1"/>
                      </a:lnTo>
                      <a:lnTo>
                        <a:pt x="842" y="3"/>
                      </a:lnTo>
                      <a:lnTo>
                        <a:pt x="869" y="6"/>
                      </a:lnTo>
                      <a:lnTo>
                        <a:pt x="901" y="11"/>
                      </a:lnTo>
                      <a:lnTo>
                        <a:pt x="937" y="20"/>
                      </a:lnTo>
                      <a:lnTo>
                        <a:pt x="956" y="25"/>
                      </a:lnTo>
                      <a:lnTo>
                        <a:pt x="975" y="32"/>
                      </a:lnTo>
                      <a:lnTo>
                        <a:pt x="996" y="39"/>
                      </a:lnTo>
                      <a:lnTo>
                        <a:pt x="1017" y="48"/>
                      </a:lnTo>
                      <a:lnTo>
                        <a:pt x="1038" y="57"/>
                      </a:lnTo>
                      <a:lnTo>
                        <a:pt x="1060" y="68"/>
                      </a:lnTo>
                      <a:lnTo>
                        <a:pt x="1082" y="80"/>
                      </a:lnTo>
                      <a:lnTo>
                        <a:pt x="1104" y="93"/>
                      </a:lnTo>
                      <a:lnTo>
                        <a:pt x="1126" y="108"/>
                      </a:lnTo>
                      <a:lnTo>
                        <a:pt x="1149" y="124"/>
                      </a:lnTo>
                      <a:lnTo>
                        <a:pt x="1170" y="143"/>
                      </a:lnTo>
                      <a:lnTo>
                        <a:pt x="1193" y="162"/>
                      </a:lnTo>
                      <a:lnTo>
                        <a:pt x="1214" y="183"/>
                      </a:lnTo>
                      <a:lnTo>
                        <a:pt x="1236" y="207"/>
                      </a:lnTo>
                      <a:lnTo>
                        <a:pt x="1258" y="232"/>
                      </a:lnTo>
                      <a:lnTo>
                        <a:pt x="1278" y="259"/>
                      </a:lnTo>
                      <a:lnTo>
                        <a:pt x="1299" y="288"/>
                      </a:lnTo>
                      <a:lnTo>
                        <a:pt x="1318" y="319"/>
                      </a:lnTo>
                      <a:lnTo>
                        <a:pt x="1470" y="344"/>
                      </a:lnTo>
                      <a:lnTo>
                        <a:pt x="1470" y="344"/>
                      </a:lnTo>
                      <a:lnTo>
                        <a:pt x="1476" y="344"/>
                      </a:lnTo>
                      <a:lnTo>
                        <a:pt x="1493" y="348"/>
                      </a:lnTo>
                      <a:lnTo>
                        <a:pt x="1504" y="353"/>
                      </a:lnTo>
                      <a:lnTo>
                        <a:pt x="1517" y="358"/>
                      </a:lnTo>
                      <a:lnTo>
                        <a:pt x="1530" y="364"/>
                      </a:lnTo>
                      <a:lnTo>
                        <a:pt x="1544" y="373"/>
                      </a:lnTo>
                      <a:lnTo>
                        <a:pt x="1558" y="385"/>
                      </a:lnTo>
                      <a:lnTo>
                        <a:pt x="1571" y="398"/>
                      </a:lnTo>
                      <a:lnTo>
                        <a:pt x="1577" y="406"/>
                      </a:lnTo>
                      <a:lnTo>
                        <a:pt x="1584" y="415"/>
                      </a:lnTo>
                      <a:lnTo>
                        <a:pt x="1589" y="424"/>
                      </a:lnTo>
                      <a:lnTo>
                        <a:pt x="1595" y="433"/>
                      </a:lnTo>
                      <a:lnTo>
                        <a:pt x="1600" y="444"/>
                      </a:lnTo>
                      <a:lnTo>
                        <a:pt x="1604" y="456"/>
                      </a:lnTo>
                      <a:lnTo>
                        <a:pt x="1609" y="469"/>
                      </a:lnTo>
                      <a:lnTo>
                        <a:pt x="1612" y="482"/>
                      </a:lnTo>
                      <a:lnTo>
                        <a:pt x="1614" y="496"/>
                      </a:lnTo>
                      <a:lnTo>
                        <a:pt x="1616" y="511"/>
                      </a:lnTo>
                      <a:lnTo>
                        <a:pt x="1617" y="527"/>
                      </a:lnTo>
                      <a:lnTo>
                        <a:pt x="1617" y="544"/>
                      </a:lnTo>
                      <a:lnTo>
                        <a:pt x="1617" y="590"/>
                      </a:lnTo>
                      <a:lnTo>
                        <a:pt x="1588" y="646"/>
                      </a:lnTo>
                      <a:lnTo>
                        <a:pt x="18" y="634"/>
                      </a:lnTo>
                      <a:lnTo>
                        <a:pt x="0" y="582"/>
                      </a:lnTo>
                      <a:lnTo>
                        <a:pt x="1" y="433"/>
                      </a:lnTo>
                      <a:lnTo>
                        <a:pt x="1" y="433"/>
                      </a:lnTo>
                      <a:lnTo>
                        <a:pt x="1" y="429"/>
                      </a:lnTo>
                      <a:lnTo>
                        <a:pt x="3" y="415"/>
                      </a:lnTo>
                      <a:lnTo>
                        <a:pt x="5" y="406"/>
                      </a:lnTo>
                      <a:lnTo>
                        <a:pt x="9" y="397"/>
                      </a:lnTo>
                      <a:lnTo>
                        <a:pt x="15" y="385"/>
                      </a:lnTo>
                      <a:lnTo>
                        <a:pt x="22" y="373"/>
                      </a:lnTo>
                      <a:lnTo>
                        <a:pt x="32" y="360"/>
                      </a:lnTo>
                      <a:lnTo>
                        <a:pt x="44" y="347"/>
                      </a:lnTo>
                      <a:lnTo>
                        <a:pt x="59" y="334"/>
                      </a:lnTo>
                      <a:lnTo>
                        <a:pt x="78" y="321"/>
                      </a:lnTo>
                      <a:lnTo>
                        <a:pt x="100" y="309"/>
                      </a:lnTo>
                      <a:lnTo>
                        <a:pt x="126" y="298"/>
                      </a:lnTo>
                      <a:lnTo>
                        <a:pt x="156" y="287"/>
                      </a:lnTo>
                      <a:lnTo>
                        <a:pt x="190" y="278"/>
                      </a:lnTo>
                      <a:lnTo>
                        <a:pt x="190" y="278"/>
                      </a:lnTo>
                      <a:lnTo>
                        <a:pt x="199" y="266"/>
                      </a:lnTo>
                      <a:lnTo>
                        <a:pt x="208" y="253"/>
                      </a:lnTo>
                      <a:lnTo>
                        <a:pt x="224" y="235"/>
                      </a:lnTo>
                      <a:lnTo>
                        <a:pt x="243" y="215"/>
                      </a:lnTo>
                      <a:lnTo>
                        <a:pt x="268" y="192"/>
                      </a:lnTo>
                      <a:lnTo>
                        <a:pt x="297" y="167"/>
                      </a:lnTo>
                      <a:lnTo>
                        <a:pt x="313" y="154"/>
                      </a:lnTo>
                      <a:lnTo>
                        <a:pt x="330" y="141"/>
                      </a:lnTo>
                      <a:lnTo>
                        <a:pt x="348" y="129"/>
                      </a:lnTo>
                      <a:lnTo>
                        <a:pt x="369" y="116"/>
                      </a:lnTo>
                      <a:lnTo>
                        <a:pt x="391" y="103"/>
                      </a:lnTo>
                      <a:lnTo>
                        <a:pt x="412" y="91"/>
                      </a:lnTo>
                      <a:lnTo>
                        <a:pt x="437" y="79"/>
                      </a:lnTo>
                      <a:lnTo>
                        <a:pt x="462" y="67"/>
                      </a:lnTo>
                      <a:lnTo>
                        <a:pt x="487" y="56"/>
                      </a:lnTo>
                      <a:lnTo>
                        <a:pt x="515" y="47"/>
                      </a:lnTo>
                      <a:lnTo>
                        <a:pt x="545" y="37"/>
                      </a:lnTo>
                      <a:lnTo>
                        <a:pt x="576" y="28"/>
                      </a:lnTo>
                      <a:lnTo>
                        <a:pt x="607" y="21"/>
                      </a:lnTo>
                      <a:lnTo>
                        <a:pt x="640" y="14"/>
                      </a:lnTo>
                      <a:lnTo>
                        <a:pt x="675" y="9"/>
                      </a:lnTo>
                      <a:lnTo>
                        <a:pt x="711" y="5"/>
                      </a:lnTo>
                      <a:lnTo>
                        <a:pt x="749" y="3"/>
                      </a:lnTo>
                      <a:lnTo>
                        <a:pt x="788" y="1"/>
                      </a:lnTo>
                      <a:lnTo>
                        <a:pt x="788" y="1"/>
                      </a:lnTo>
                      <a:close/>
                    </a:path>
                  </a:pathLst>
                </a:custGeom>
                <a:solidFill>
                  <a:srgbClr val="57C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4" name="Freeform 40"/>
                <p:cNvSpPr>
                  <a:spLocks/>
                </p:cNvSpPr>
                <p:nvPr userDrawn="1"/>
              </p:nvSpPr>
              <p:spPr bwMode="auto">
                <a:xfrm>
                  <a:off x="7316788" y="5756275"/>
                  <a:ext cx="233363" cy="134938"/>
                </a:xfrm>
                <a:custGeom>
                  <a:avLst/>
                  <a:gdLst>
                    <a:gd name="T0" fmla="*/ 442 w 442"/>
                    <a:gd name="T1" fmla="*/ 255 h 255"/>
                    <a:gd name="T2" fmla="*/ 0 w 442"/>
                    <a:gd name="T3" fmla="*/ 252 h 255"/>
                    <a:gd name="T4" fmla="*/ 2 w 442"/>
                    <a:gd name="T5" fmla="*/ 0 h 255"/>
                    <a:gd name="T6" fmla="*/ 2 w 442"/>
                    <a:gd name="T7" fmla="*/ 0 h 255"/>
                    <a:gd name="T8" fmla="*/ 17 w 442"/>
                    <a:gd name="T9" fmla="*/ 1 h 255"/>
                    <a:gd name="T10" fmla="*/ 35 w 442"/>
                    <a:gd name="T11" fmla="*/ 2 h 255"/>
                    <a:gd name="T12" fmla="*/ 57 w 442"/>
                    <a:gd name="T13" fmla="*/ 4 h 255"/>
                    <a:gd name="T14" fmla="*/ 81 w 442"/>
                    <a:gd name="T15" fmla="*/ 8 h 255"/>
                    <a:gd name="T16" fmla="*/ 106 w 442"/>
                    <a:gd name="T17" fmla="*/ 14 h 255"/>
                    <a:gd name="T18" fmla="*/ 134 w 442"/>
                    <a:gd name="T19" fmla="*/ 21 h 255"/>
                    <a:gd name="T20" fmla="*/ 165 w 442"/>
                    <a:gd name="T21" fmla="*/ 30 h 255"/>
                    <a:gd name="T22" fmla="*/ 195 w 442"/>
                    <a:gd name="T23" fmla="*/ 42 h 255"/>
                    <a:gd name="T24" fmla="*/ 227 w 442"/>
                    <a:gd name="T25" fmla="*/ 57 h 255"/>
                    <a:gd name="T26" fmla="*/ 243 w 442"/>
                    <a:gd name="T27" fmla="*/ 64 h 255"/>
                    <a:gd name="T28" fmla="*/ 259 w 442"/>
                    <a:gd name="T29" fmla="*/ 74 h 255"/>
                    <a:gd name="T30" fmla="*/ 275 w 442"/>
                    <a:gd name="T31" fmla="*/ 84 h 255"/>
                    <a:gd name="T32" fmla="*/ 292 w 442"/>
                    <a:gd name="T33" fmla="*/ 95 h 255"/>
                    <a:gd name="T34" fmla="*/ 307 w 442"/>
                    <a:gd name="T35" fmla="*/ 106 h 255"/>
                    <a:gd name="T36" fmla="*/ 323 w 442"/>
                    <a:gd name="T37" fmla="*/ 118 h 255"/>
                    <a:gd name="T38" fmla="*/ 339 w 442"/>
                    <a:gd name="T39" fmla="*/ 132 h 255"/>
                    <a:gd name="T40" fmla="*/ 355 w 442"/>
                    <a:gd name="T41" fmla="*/ 146 h 255"/>
                    <a:gd name="T42" fmla="*/ 370 w 442"/>
                    <a:gd name="T43" fmla="*/ 162 h 255"/>
                    <a:gd name="T44" fmla="*/ 385 w 442"/>
                    <a:gd name="T45" fmla="*/ 179 h 255"/>
                    <a:gd name="T46" fmla="*/ 400 w 442"/>
                    <a:gd name="T47" fmla="*/ 196 h 255"/>
                    <a:gd name="T48" fmla="*/ 414 w 442"/>
                    <a:gd name="T49" fmla="*/ 214 h 255"/>
                    <a:gd name="T50" fmla="*/ 428 w 442"/>
                    <a:gd name="T51" fmla="*/ 235 h 255"/>
                    <a:gd name="T52" fmla="*/ 442 w 442"/>
                    <a:gd name="T53" fmla="*/ 255 h 255"/>
                    <a:gd name="T54" fmla="*/ 442 w 442"/>
                    <a:gd name="T55" fmla="*/ 255 h 2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442" h="255">
                      <a:moveTo>
                        <a:pt x="442" y="255"/>
                      </a:moveTo>
                      <a:lnTo>
                        <a:pt x="0" y="252"/>
                      </a:lnTo>
                      <a:lnTo>
                        <a:pt x="2" y="0"/>
                      </a:lnTo>
                      <a:lnTo>
                        <a:pt x="2" y="0"/>
                      </a:lnTo>
                      <a:lnTo>
                        <a:pt x="17" y="1"/>
                      </a:lnTo>
                      <a:lnTo>
                        <a:pt x="35" y="2"/>
                      </a:lnTo>
                      <a:lnTo>
                        <a:pt x="57" y="4"/>
                      </a:lnTo>
                      <a:lnTo>
                        <a:pt x="81" y="8"/>
                      </a:lnTo>
                      <a:lnTo>
                        <a:pt x="106" y="14"/>
                      </a:lnTo>
                      <a:lnTo>
                        <a:pt x="134" y="21"/>
                      </a:lnTo>
                      <a:lnTo>
                        <a:pt x="165" y="30"/>
                      </a:lnTo>
                      <a:lnTo>
                        <a:pt x="195" y="42"/>
                      </a:lnTo>
                      <a:lnTo>
                        <a:pt x="227" y="57"/>
                      </a:lnTo>
                      <a:lnTo>
                        <a:pt x="243" y="64"/>
                      </a:lnTo>
                      <a:lnTo>
                        <a:pt x="259" y="74"/>
                      </a:lnTo>
                      <a:lnTo>
                        <a:pt x="275" y="84"/>
                      </a:lnTo>
                      <a:lnTo>
                        <a:pt x="292" y="95"/>
                      </a:lnTo>
                      <a:lnTo>
                        <a:pt x="307" y="106"/>
                      </a:lnTo>
                      <a:lnTo>
                        <a:pt x="323" y="118"/>
                      </a:lnTo>
                      <a:lnTo>
                        <a:pt x="339" y="132"/>
                      </a:lnTo>
                      <a:lnTo>
                        <a:pt x="355" y="146"/>
                      </a:lnTo>
                      <a:lnTo>
                        <a:pt x="370" y="162"/>
                      </a:lnTo>
                      <a:lnTo>
                        <a:pt x="385" y="179"/>
                      </a:lnTo>
                      <a:lnTo>
                        <a:pt x="400" y="196"/>
                      </a:lnTo>
                      <a:lnTo>
                        <a:pt x="414" y="214"/>
                      </a:lnTo>
                      <a:lnTo>
                        <a:pt x="428" y="235"/>
                      </a:lnTo>
                      <a:lnTo>
                        <a:pt x="442" y="255"/>
                      </a:lnTo>
                      <a:lnTo>
                        <a:pt x="442" y="25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5" name="Freeform 41"/>
                <p:cNvSpPr>
                  <a:spLocks/>
                </p:cNvSpPr>
                <p:nvPr userDrawn="1"/>
              </p:nvSpPr>
              <p:spPr bwMode="auto">
                <a:xfrm>
                  <a:off x="7085013" y="5756275"/>
                  <a:ext cx="200025" cy="131763"/>
                </a:xfrm>
                <a:custGeom>
                  <a:avLst/>
                  <a:gdLst>
                    <a:gd name="T0" fmla="*/ 0 w 379"/>
                    <a:gd name="T1" fmla="*/ 248 h 250"/>
                    <a:gd name="T2" fmla="*/ 0 w 379"/>
                    <a:gd name="T3" fmla="*/ 248 h 250"/>
                    <a:gd name="T4" fmla="*/ 5 w 379"/>
                    <a:gd name="T5" fmla="*/ 237 h 250"/>
                    <a:gd name="T6" fmla="*/ 10 w 379"/>
                    <a:gd name="T7" fmla="*/ 226 h 250"/>
                    <a:gd name="T8" fmla="*/ 18 w 379"/>
                    <a:gd name="T9" fmla="*/ 211 h 250"/>
                    <a:gd name="T10" fmla="*/ 27 w 379"/>
                    <a:gd name="T11" fmla="*/ 194 h 250"/>
                    <a:gd name="T12" fmla="*/ 41 w 379"/>
                    <a:gd name="T13" fmla="*/ 174 h 250"/>
                    <a:gd name="T14" fmla="*/ 58 w 379"/>
                    <a:gd name="T15" fmla="*/ 153 h 250"/>
                    <a:gd name="T16" fmla="*/ 77 w 379"/>
                    <a:gd name="T17" fmla="*/ 131 h 250"/>
                    <a:gd name="T18" fmla="*/ 88 w 379"/>
                    <a:gd name="T19" fmla="*/ 119 h 250"/>
                    <a:gd name="T20" fmla="*/ 100 w 379"/>
                    <a:gd name="T21" fmla="*/ 109 h 250"/>
                    <a:gd name="T22" fmla="*/ 113 w 379"/>
                    <a:gd name="T23" fmla="*/ 98 h 250"/>
                    <a:gd name="T24" fmla="*/ 127 w 379"/>
                    <a:gd name="T25" fmla="*/ 87 h 250"/>
                    <a:gd name="T26" fmla="*/ 142 w 379"/>
                    <a:gd name="T27" fmla="*/ 76 h 250"/>
                    <a:gd name="T28" fmla="*/ 158 w 379"/>
                    <a:gd name="T29" fmla="*/ 66 h 250"/>
                    <a:gd name="T30" fmla="*/ 175 w 379"/>
                    <a:gd name="T31" fmla="*/ 56 h 250"/>
                    <a:gd name="T32" fmla="*/ 192 w 379"/>
                    <a:gd name="T33" fmla="*/ 47 h 250"/>
                    <a:gd name="T34" fmla="*/ 212 w 379"/>
                    <a:gd name="T35" fmla="*/ 39 h 250"/>
                    <a:gd name="T36" fmla="*/ 232 w 379"/>
                    <a:gd name="T37" fmla="*/ 30 h 250"/>
                    <a:gd name="T38" fmla="*/ 254 w 379"/>
                    <a:gd name="T39" fmla="*/ 23 h 250"/>
                    <a:gd name="T40" fmla="*/ 276 w 379"/>
                    <a:gd name="T41" fmla="*/ 16 h 250"/>
                    <a:gd name="T42" fmla="*/ 300 w 379"/>
                    <a:gd name="T43" fmla="*/ 11 h 250"/>
                    <a:gd name="T44" fmla="*/ 325 w 379"/>
                    <a:gd name="T45" fmla="*/ 6 h 250"/>
                    <a:gd name="T46" fmla="*/ 351 w 379"/>
                    <a:gd name="T47" fmla="*/ 3 h 250"/>
                    <a:gd name="T48" fmla="*/ 379 w 379"/>
                    <a:gd name="T49" fmla="*/ 0 h 250"/>
                    <a:gd name="T50" fmla="*/ 376 w 379"/>
                    <a:gd name="T51" fmla="*/ 250 h 250"/>
                    <a:gd name="T52" fmla="*/ 0 w 379"/>
                    <a:gd name="T53" fmla="*/ 248 h 2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79" h="250">
                      <a:moveTo>
                        <a:pt x="0" y="248"/>
                      </a:moveTo>
                      <a:lnTo>
                        <a:pt x="0" y="248"/>
                      </a:lnTo>
                      <a:lnTo>
                        <a:pt x="5" y="237"/>
                      </a:lnTo>
                      <a:lnTo>
                        <a:pt x="10" y="226"/>
                      </a:lnTo>
                      <a:lnTo>
                        <a:pt x="18" y="211"/>
                      </a:lnTo>
                      <a:lnTo>
                        <a:pt x="27" y="194"/>
                      </a:lnTo>
                      <a:lnTo>
                        <a:pt x="41" y="174"/>
                      </a:lnTo>
                      <a:lnTo>
                        <a:pt x="58" y="153"/>
                      </a:lnTo>
                      <a:lnTo>
                        <a:pt x="77" y="131"/>
                      </a:lnTo>
                      <a:lnTo>
                        <a:pt x="88" y="119"/>
                      </a:lnTo>
                      <a:lnTo>
                        <a:pt x="100" y="109"/>
                      </a:lnTo>
                      <a:lnTo>
                        <a:pt x="113" y="98"/>
                      </a:lnTo>
                      <a:lnTo>
                        <a:pt x="127" y="87"/>
                      </a:lnTo>
                      <a:lnTo>
                        <a:pt x="142" y="76"/>
                      </a:lnTo>
                      <a:lnTo>
                        <a:pt x="158" y="66"/>
                      </a:lnTo>
                      <a:lnTo>
                        <a:pt x="175" y="56"/>
                      </a:lnTo>
                      <a:lnTo>
                        <a:pt x="192" y="47"/>
                      </a:lnTo>
                      <a:lnTo>
                        <a:pt x="212" y="39"/>
                      </a:lnTo>
                      <a:lnTo>
                        <a:pt x="232" y="30"/>
                      </a:lnTo>
                      <a:lnTo>
                        <a:pt x="254" y="23"/>
                      </a:lnTo>
                      <a:lnTo>
                        <a:pt x="276" y="16"/>
                      </a:lnTo>
                      <a:lnTo>
                        <a:pt x="300" y="11"/>
                      </a:lnTo>
                      <a:lnTo>
                        <a:pt x="325" y="6"/>
                      </a:lnTo>
                      <a:lnTo>
                        <a:pt x="351" y="3"/>
                      </a:lnTo>
                      <a:lnTo>
                        <a:pt x="379" y="0"/>
                      </a:lnTo>
                      <a:lnTo>
                        <a:pt x="376" y="250"/>
                      </a:lnTo>
                      <a:lnTo>
                        <a:pt x="0" y="24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6" name="Freeform 42"/>
                <p:cNvSpPr>
                  <a:spLocks/>
                </p:cNvSpPr>
                <p:nvPr userDrawn="1"/>
              </p:nvSpPr>
              <p:spPr bwMode="auto">
                <a:xfrm>
                  <a:off x="7742238" y="5972175"/>
                  <a:ext cx="22225" cy="66675"/>
                </a:xfrm>
                <a:custGeom>
                  <a:avLst/>
                  <a:gdLst>
                    <a:gd name="T0" fmla="*/ 40 w 42"/>
                    <a:gd name="T1" fmla="*/ 118 h 126"/>
                    <a:gd name="T2" fmla="*/ 40 w 42"/>
                    <a:gd name="T3" fmla="*/ 118 h 126"/>
                    <a:gd name="T4" fmla="*/ 41 w 42"/>
                    <a:gd name="T5" fmla="*/ 106 h 126"/>
                    <a:gd name="T6" fmla="*/ 42 w 42"/>
                    <a:gd name="T7" fmla="*/ 79 h 126"/>
                    <a:gd name="T8" fmla="*/ 41 w 42"/>
                    <a:gd name="T9" fmla="*/ 63 h 126"/>
                    <a:gd name="T10" fmla="*/ 41 w 42"/>
                    <a:gd name="T11" fmla="*/ 45 h 126"/>
                    <a:gd name="T12" fmla="*/ 39 w 42"/>
                    <a:gd name="T13" fmla="*/ 28 h 126"/>
                    <a:gd name="T14" fmla="*/ 37 w 42"/>
                    <a:gd name="T15" fmla="*/ 13 h 126"/>
                    <a:gd name="T16" fmla="*/ 37 w 42"/>
                    <a:gd name="T17" fmla="*/ 13 h 126"/>
                    <a:gd name="T18" fmla="*/ 31 w 42"/>
                    <a:gd name="T19" fmla="*/ 9 h 126"/>
                    <a:gd name="T20" fmla="*/ 25 w 42"/>
                    <a:gd name="T21" fmla="*/ 4 h 126"/>
                    <a:gd name="T22" fmla="*/ 19 w 42"/>
                    <a:gd name="T23" fmla="*/ 1 h 126"/>
                    <a:gd name="T24" fmla="*/ 16 w 42"/>
                    <a:gd name="T25" fmla="*/ 0 h 126"/>
                    <a:gd name="T26" fmla="*/ 12 w 42"/>
                    <a:gd name="T27" fmla="*/ 1 h 126"/>
                    <a:gd name="T28" fmla="*/ 10 w 42"/>
                    <a:gd name="T29" fmla="*/ 2 h 126"/>
                    <a:gd name="T30" fmla="*/ 7 w 42"/>
                    <a:gd name="T31" fmla="*/ 4 h 126"/>
                    <a:gd name="T32" fmla="*/ 6 w 42"/>
                    <a:gd name="T33" fmla="*/ 8 h 126"/>
                    <a:gd name="T34" fmla="*/ 5 w 42"/>
                    <a:gd name="T35" fmla="*/ 13 h 126"/>
                    <a:gd name="T36" fmla="*/ 4 w 42"/>
                    <a:gd name="T37" fmla="*/ 20 h 126"/>
                    <a:gd name="T38" fmla="*/ 5 w 42"/>
                    <a:gd name="T39" fmla="*/ 29 h 126"/>
                    <a:gd name="T40" fmla="*/ 5 w 42"/>
                    <a:gd name="T41" fmla="*/ 29 h 126"/>
                    <a:gd name="T42" fmla="*/ 4 w 42"/>
                    <a:gd name="T43" fmla="*/ 66 h 126"/>
                    <a:gd name="T44" fmla="*/ 3 w 42"/>
                    <a:gd name="T45" fmla="*/ 97 h 126"/>
                    <a:gd name="T46" fmla="*/ 0 w 42"/>
                    <a:gd name="T47" fmla="*/ 126 h 126"/>
                    <a:gd name="T48" fmla="*/ 40 w 42"/>
                    <a:gd name="T49" fmla="*/ 118 h 1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42" h="126">
                      <a:moveTo>
                        <a:pt x="40" y="118"/>
                      </a:moveTo>
                      <a:lnTo>
                        <a:pt x="40" y="118"/>
                      </a:lnTo>
                      <a:lnTo>
                        <a:pt x="41" y="106"/>
                      </a:lnTo>
                      <a:lnTo>
                        <a:pt x="42" y="79"/>
                      </a:lnTo>
                      <a:lnTo>
                        <a:pt x="41" y="63"/>
                      </a:lnTo>
                      <a:lnTo>
                        <a:pt x="41" y="45"/>
                      </a:lnTo>
                      <a:lnTo>
                        <a:pt x="39" y="28"/>
                      </a:lnTo>
                      <a:lnTo>
                        <a:pt x="37" y="13"/>
                      </a:lnTo>
                      <a:lnTo>
                        <a:pt x="37" y="13"/>
                      </a:lnTo>
                      <a:lnTo>
                        <a:pt x="31" y="9"/>
                      </a:lnTo>
                      <a:lnTo>
                        <a:pt x="25" y="4"/>
                      </a:lnTo>
                      <a:lnTo>
                        <a:pt x="19" y="1"/>
                      </a:lnTo>
                      <a:lnTo>
                        <a:pt x="16" y="0"/>
                      </a:lnTo>
                      <a:lnTo>
                        <a:pt x="12" y="1"/>
                      </a:lnTo>
                      <a:lnTo>
                        <a:pt x="10" y="2"/>
                      </a:lnTo>
                      <a:lnTo>
                        <a:pt x="7" y="4"/>
                      </a:lnTo>
                      <a:lnTo>
                        <a:pt x="6" y="8"/>
                      </a:lnTo>
                      <a:lnTo>
                        <a:pt x="5" y="13"/>
                      </a:lnTo>
                      <a:lnTo>
                        <a:pt x="4" y="20"/>
                      </a:lnTo>
                      <a:lnTo>
                        <a:pt x="5" y="29"/>
                      </a:lnTo>
                      <a:lnTo>
                        <a:pt x="5" y="29"/>
                      </a:lnTo>
                      <a:lnTo>
                        <a:pt x="4" y="66"/>
                      </a:lnTo>
                      <a:lnTo>
                        <a:pt x="3" y="97"/>
                      </a:lnTo>
                      <a:lnTo>
                        <a:pt x="0" y="126"/>
                      </a:lnTo>
                      <a:lnTo>
                        <a:pt x="40" y="118"/>
                      </a:lnTo>
                      <a:close/>
                    </a:path>
                  </a:pathLst>
                </a:custGeom>
                <a:solidFill>
                  <a:srgbClr val="ACDB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7" name="Freeform 43"/>
                <p:cNvSpPr>
                  <a:spLocks/>
                </p:cNvSpPr>
                <p:nvPr userDrawn="1"/>
              </p:nvSpPr>
              <p:spPr bwMode="auto">
                <a:xfrm>
                  <a:off x="6908800" y="6026150"/>
                  <a:ext cx="854075" cy="84138"/>
                </a:xfrm>
                <a:custGeom>
                  <a:avLst/>
                  <a:gdLst>
                    <a:gd name="T0" fmla="*/ 0 w 1616"/>
                    <a:gd name="T1" fmla="*/ 0 h 161"/>
                    <a:gd name="T2" fmla="*/ 0 w 1616"/>
                    <a:gd name="T3" fmla="*/ 0 h 161"/>
                    <a:gd name="T4" fmla="*/ 1 w 1616"/>
                    <a:gd name="T5" fmla="*/ 15 h 161"/>
                    <a:gd name="T6" fmla="*/ 3 w 1616"/>
                    <a:gd name="T7" fmla="*/ 31 h 161"/>
                    <a:gd name="T8" fmla="*/ 6 w 1616"/>
                    <a:gd name="T9" fmla="*/ 45 h 161"/>
                    <a:gd name="T10" fmla="*/ 11 w 1616"/>
                    <a:gd name="T11" fmla="*/ 59 h 161"/>
                    <a:gd name="T12" fmla="*/ 17 w 1616"/>
                    <a:gd name="T13" fmla="*/ 71 h 161"/>
                    <a:gd name="T14" fmla="*/ 24 w 1616"/>
                    <a:gd name="T15" fmla="*/ 83 h 161"/>
                    <a:gd name="T16" fmla="*/ 33 w 1616"/>
                    <a:gd name="T17" fmla="*/ 95 h 161"/>
                    <a:gd name="T18" fmla="*/ 43 w 1616"/>
                    <a:gd name="T19" fmla="*/ 106 h 161"/>
                    <a:gd name="T20" fmla="*/ 53 w 1616"/>
                    <a:gd name="T21" fmla="*/ 116 h 161"/>
                    <a:gd name="T22" fmla="*/ 64 w 1616"/>
                    <a:gd name="T23" fmla="*/ 124 h 161"/>
                    <a:gd name="T24" fmla="*/ 77 w 1616"/>
                    <a:gd name="T25" fmla="*/ 132 h 161"/>
                    <a:gd name="T26" fmla="*/ 90 w 1616"/>
                    <a:gd name="T27" fmla="*/ 138 h 161"/>
                    <a:gd name="T28" fmla="*/ 104 w 1616"/>
                    <a:gd name="T29" fmla="*/ 144 h 161"/>
                    <a:gd name="T30" fmla="*/ 118 w 1616"/>
                    <a:gd name="T31" fmla="*/ 147 h 161"/>
                    <a:gd name="T32" fmla="*/ 132 w 1616"/>
                    <a:gd name="T33" fmla="*/ 150 h 161"/>
                    <a:gd name="T34" fmla="*/ 148 w 1616"/>
                    <a:gd name="T35" fmla="*/ 150 h 161"/>
                    <a:gd name="T36" fmla="*/ 1465 w 1616"/>
                    <a:gd name="T37" fmla="*/ 161 h 161"/>
                    <a:gd name="T38" fmla="*/ 1465 w 1616"/>
                    <a:gd name="T39" fmla="*/ 161 h 161"/>
                    <a:gd name="T40" fmla="*/ 1482 w 1616"/>
                    <a:gd name="T41" fmla="*/ 161 h 161"/>
                    <a:gd name="T42" fmla="*/ 1496 w 1616"/>
                    <a:gd name="T43" fmla="*/ 159 h 161"/>
                    <a:gd name="T44" fmla="*/ 1511 w 1616"/>
                    <a:gd name="T45" fmla="*/ 154 h 161"/>
                    <a:gd name="T46" fmla="*/ 1524 w 1616"/>
                    <a:gd name="T47" fmla="*/ 150 h 161"/>
                    <a:gd name="T48" fmla="*/ 1538 w 1616"/>
                    <a:gd name="T49" fmla="*/ 144 h 161"/>
                    <a:gd name="T50" fmla="*/ 1549 w 1616"/>
                    <a:gd name="T51" fmla="*/ 136 h 161"/>
                    <a:gd name="T52" fmla="*/ 1561 w 1616"/>
                    <a:gd name="T53" fmla="*/ 127 h 161"/>
                    <a:gd name="T54" fmla="*/ 1572 w 1616"/>
                    <a:gd name="T55" fmla="*/ 119 h 161"/>
                    <a:gd name="T56" fmla="*/ 1582 w 1616"/>
                    <a:gd name="T57" fmla="*/ 108 h 161"/>
                    <a:gd name="T58" fmla="*/ 1590 w 1616"/>
                    <a:gd name="T59" fmla="*/ 96 h 161"/>
                    <a:gd name="T60" fmla="*/ 1598 w 1616"/>
                    <a:gd name="T61" fmla="*/ 84 h 161"/>
                    <a:gd name="T62" fmla="*/ 1604 w 1616"/>
                    <a:gd name="T63" fmla="*/ 71 h 161"/>
                    <a:gd name="T64" fmla="*/ 1609 w 1616"/>
                    <a:gd name="T65" fmla="*/ 57 h 161"/>
                    <a:gd name="T66" fmla="*/ 1613 w 1616"/>
                    <a:gd name="T67" fmla="*/ 43 h 161"/>
                    <a:gd name="T68" fmla="*/ 1615 w 1616"/>
                    <a:gd name="T69" fmla="*/ 28 h 161"/>
                    <a:gd name="T70" fmla="*/ 1616 w 1616"/>
                    <a:gd name="T71" fmla="*/ 13 h 161"/>
                    <a:gd name="T72" fmla="*/ 0 w 1616"/>
                    <a:gd name="T73" fmla="*/ 0 h 1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616" h="16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" y="15"/>
                      </a:lnTo>
                      <a:lnTo>
                        <a:pt x="3" y="31"/>
                      </a:lnTo>
                      <a:lnTo>
                        <a:pt x="6" y="45"/>
                      </a:lnTo>
                      <a:lnTo>
                        <a:pt x="11" y="59"/>
                      </a:lnTo>
                      <a:lnTo>
                        <a:pt x="17" y="71"/>
                      </a:lnTo>
                      <a:lnTo>
                        <a:pt x="24" y="83"/>
                      </a:lnTo>
                      <a:lnTo>
                        <a:pt x="33" y="95"/>
                      </a:lnTo>
                      <a:lnTo>
                        <a:pt x="43" y="106"/>
                      </a:lnTo>
                      <a:lnTo>
                        <a:pt x="53" y="116"/>
                      </a:lnTo>
                      <a:lnTo>
                        <a:pt x="64" y="124"/>
                      </a:lnTo>
                      <a:lnTo>
                        <a:pt x="77" y="132"/>
                      </a:lnTo>
                      <a:lnTo>
                        <a:pt x="90" y="138"/>
                      </a:lnTo>
                      <a:lnTo>
                        <a:pt x="104" y="144"/>
                      </a:lnTo>
                      <a:lnTo>
                        <a:pt x="118" y="147"/>
                      </a:lnTo>
                      <a:lnTo>
                        <a:pt x="132" y="150"/>
                      </a:lnTo>
                      <a:lnTo>
                        <a:pt x="148" y="150"/>
                      </a:lnTo>
                      <a:lnTo>
                        <a:pt x="1465" y="161"/>
                      </a:lnTo>
                      <a:lnTo>
                        <a:pt x="1465" y="161"/>
                      </a:lnTo>
                      <a:lnTo>
                        <a:pt x="1482" y="161"/>
                      </a:lnTo>
                      <a:lnTo>
                        <a:pt x="1496" y="159"/>
                      </a:lnTo>
                      <a:lnTo>
                        <a:pt x="1511" y="154"/>
                      </a:lnTo>
                      <a:lnTo>
                        <a:pt x="1524" y="150"/>
                      </a:lnTo>
                      <a:lnTo>
                        <a:pt x="1538" y="144"/>
                      </a:lnTo>
                      <a:lnTo>
                        <a:pt x="1549" y="136"/>
                      </a:lnTo>
                      <a:lnTo>
                        <a:pt x="1561" y="127"/>
                      </a:lnTo>
                      <a:lnTo>
                        <a:pt x="1572" y="119"/>
                      </a:lnTo>
                      <a:lnTo>
                        <a:pt x="1582" y="108"/>
                      </a:lnTo>
                      <a:lnTo>
                        <a:pt x="1590" y="96"/>
                      </a:lnTo>
                      <a:lnTo>
                        <a:pt x="1598" y="84"/>
                      </a:lnTo>
                      <a:lnTo>
                        <a:pt x="1604" y="71"/>
                      </a:lnTo>
                      <a:lnTo>
                        <a:pt x="1609" y="57"/>
                      </a:lnTo>
                      <a:lnTo>
                        <a:pt x="1613" y="43"/>
                      </a:lnTo>
                      <a:lnTo>
                        <a:pt x="1615" y="28"/>
                      </a:lnTo>
                      <a:lnTo>
                        <a:pt x="1616" y="1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57C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8" name="Freeform 44"/>
                <p:cNvSpPr>
                  <a:spLocks/>
                </p:cNvSpPr>
                <p:nvPr userDrawn="1"/>
              </p:nvSpPr>
              <p:spPr bwMode="auto">
                <a:xfrm>
                  <a:off x="7486650" y="5951538"/>
                  <a:ext cx="203200" cy="203200"/>
                </a:xfrm>
                <a:custGeom>
                  <a:avLst/>
                  <a:gdLst>
                    <a:gd name="T0" fmla="*/ 0 w 384"/>
                    <a:gd name="T1" fmla="*/ 190 h 384"/>
                    <a:gd name="T2" fmla="*/ 4 w 384"/>
                    <a:gd name="T3" fmla="*/ 229 h 384"/>
                    <a:gd name="T4" fmla="*/ 15 w 384"/>
                    <a:gd name="T5" fmla="*/ 265 h 384"/>
                    <a:gd name="T6" fmla="*/ 32 w 384"/>
                    <a:gd name="T7" fmla="*/ 298 h 384"/>
                    <a:gd name="T8" fmla="*/ 55 w 384"/>
                    <a:gd name="T9" fmla="*/ 327 h 384"/>
                    <a:gd name="T10" fmla="*/ 84 w 384"/>
                    <a:gd name="T11" fmla="*/ 350 h 384"/>
                    <a:gd name="T12" fmla="*/ 116 w 384"/>
                    <a:gd name="T13" fmla="*/ 368 h 384"/>
                    <a:gd name="T14" fmla="*/ 152 w 384"/>
                    <a:gd name="T15" fmla="*/ 379 h 384"/>
                    <a:gd name="T16" fmla="*/ 190 w 384"/>
                    <a:gd name="T17" fmla="*/ 384 h 384"/>
                    <a:gd name="T18" fmla="*/ 210 w 384"/>
                    <a:gd name="T19" fmla="*/ 383 h 384"/>
                    <a:gd name="T20" fmla="*/ 247 w 384"/>
                    <a:gd name="T21" fmla="*/ 375 h 384"/>
                    <a:gd name="T22" fmla="*/ 282 w 384"/>
                    <a:gd name="T23" fmla="*/ 361 h 384"/>
                    <a:gd name="T24" fmla="*/ 313 w 384"/>
                    <a:gd name="T25" fmla="*/ 341 h 384"/>
                    <a:gd name="T26" fmla="*/ 339 w 384"/>
                    <a:gd name="T27" fmla="*/ 315 h 384"/>
                    <a:gd name="T28" fmla="*/ 359 w 384"/>
                    <a:gd name="T29" fmla="*/ 285 h 384"/>
                    <a:gd name="T30" fmla="*/ 375 w 384"/>
                    <a:gd name="T31" fmla="*/ 250 h 384"/>
                    <a:gd name="T32" fmla="*/ 383 w 384"/>
                    <a:gd name="T33" fmla="*/ 212 h 384"/>
                    <a:gd name="T34" fmla="*/ 384 w 384"/>
                    <a:gd name="T35" fmla="*/ 193 h 384"/>
                    <a:gd name="T36" fmla="*/ 380 w 384"/>
                    <a:gd name="T37" fmla="*/ 154 h 384"/>
                    <a:gd name="T38" fmla="*/ 369 w 384"/>
                    <a:gd name="T39" fmla="*/ 119 h 384"/>
                    <a:gd name="T40" fmla="*/ 352 w 384"/>
                    <a:gd name="T41" fmla="*/ 85 h 384"/>
                    <a:gd name="T42" fmla="*/ 328 w 384"/>
                    <a:gd name="T43" fmla="*/ 57 h 384"/>
                    <a:gd name="T44" fmla="*/ 300 w 384"/>
                    <a:gd name="T45" fmla="*/ 34 h 384"/>
                    <a:gd name="T46" fmla="*/ 268 w 384"/>
                    <a:gd name="T47" fmla="*/ 15 h 384"/>
                    <a:gd name="T48" fmla="*/ 232 w 384"/>
                    <a:gd name="T49" fmla="*/ 4 h 384"/>
                    <a:gd name="T50" fmla="*/ 194 w 384"/>
                    <a:gd name="T51" fmla="*/ 0 h 384"/>
                    <a:gd name="T52" fmla="*/ 174 w 384"/>
                    <a:gd name="T53" fmla="*/ 0 h 384"/>
                    <a:gd name="T54" fmla="*/ 136 w 384"/>
                    <a:gd name="T55" fmla="*/ 8 h 384"/>
                    <a:gd name="T56" fmla="*/ 102 w 384"/>
                    <a:gd name="T57" fmla="*/ 22 h 384"/>
                    <a:gd name="T58" fmla="*/ 71 w 384"/>
                    <a:gd name="T59" fmla="*/ 42 h 384"/>
                    <a:gd name="T60" fmla="*/ 45 w 384"/>
                    <a:gd name="T61" fmla="*/ 68 h 384"/>
                    <a:gd name="T62" fmla="*/ 23 w 384"/>
                    <a:gd name="T63" fmla="*/ 98 h 384"/>
                    <a:gd name="T64" fmla="*/ 9 w 384"/>
                    <a:gd name="T65" fmla="*/ 133 h 384"/>
                    <a:gd name="T66" fmla="*/ 1 w 384"/>
                    <a:gd name="T67" fmla="*/ 170 h 384"/>
                    <a:gd name="T68" fmla="*/ 0 w 384"/>
                    <a:gd name="T69" fmla="*/ 190 h 3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84" h="384">
                      <a:moveTo>
                        <a:pt x="0" y="190"/>
                      </a:moveTo>
                      <a:lnTo>
                        <a:pt x="0" y="190"/>
                      </a:lnTo>
                      <a:lnTo>
                        <a:pt x="1" y="209"/>
                      </a:lnTo>
                      <a:lnTo>
                        <a:pt x="4" y="229"/>
                      </a:lnTo>
                      <a:lnTo>
                        <a:pt x="8" y="247"/>
                      </a:lnTo>
                      <a:lnTo>
                        <a:pt x="15" y="265"/>
                      </a:lnTo>
                      <a:lnTo>
                        <a:pt x="22" y="281"/>
                      </a:lnTo>
                      <a:lnTo>
                        <a:pt x="32" y="298"/>
                      </a:lnTo>
                      <a:lnTo>
                        <a:pt x="43" y="313"/>
                      </a:lnTo>
                      <a:lnTo>
                        <a:pt x="55" y="327"/>
                      </a:lnTo>
                      <a:lnTo>
                        <a:pt x="69" y="339"/>
                      </a:lnTo>
                      <a:lnTo>
                        <a:pt x="84" y="350"/>
                      </a:lnTo>
                      <a:lnTo>
                        <a:pt x="99" y="360"/>
                      </a:lnTo>
                      <a:lnTo>
                        <a:pt x="116" y="368"/>
                      </a:lnTo>
                      <a:lnTo>
                        <a:pt x="133" y="374"/>
                      </a:lnTo>
                      <a:lnTo>
                        <a:pt x="152" y="379"/>
                      </a:lnTo>
                      <a:lnTo>
                        <a:pt x="171" y="383"/>
                      </a:lnTo>
                      <a:lnTo>
                        <a:pt x="190" y="384"/>
                      </a:lnTo>
                      <a:lnTo>
                        <a:pt x="190" y="384"/>
                      </a:lnTo>
                      <a:lnTo>
                        <a:pt x="210" y="383"/>
                      </a:lnTo>
                      <a:lnTo>
                        <a:pt x="229" y="381"/>
                      </a:lnTo>
                      <a:lnTo>
                        <a:pt x="247" y="375"/>
                      </a:lnTo>
                      <a:lnTo>
                        <a:pt x="265" y="369"/>
                      </a:lnTo>
                      <a:lnTo>
                        <a:pt x="282" y="361"/>
                      </a:lnTo>
                      <a:lnTo>
                        <a:pt x="298" y="351"/>
                      </a:lnTo>
                      <a:lnTo>
                        <a:pt x="313" y="341"/>
                      </a:lnTo>
                      <a:lnTo>
                        <a:pt x="326" y="329"/>
                      </a:lnTo>
                      <a:lnTo>
                        <a:pt x="339" y="315"/>
                      </a:lnTo>
                      <a:lnTo>
                        <a:pt x="350" y="301"/>
                      </a:lnTo>
                      <a:lnTo>
                        <a:pt x="359" y="285"/>
                      </a:lnTo>
                      <a:lnTo>
                        <a:pt x="368" y="267"/>
                      </a:lnTo>
                      <a:lnTo>
                        <a:pt x="375" y="250"/>
                      </a:lnTo>
                      <a:lnTo>
                        <a:pt x="380" y="232"/>
                      </a:lnTo>
                      <a:lnTo>
                        <a:pt x="383" y="212"/>
                      </a:lnTo>
                      <a:lnTo>
                        <a:pt x="384" y="193"/>
                      </a:lnTo>
                      <a:lnTo>
                        <a:pt x="384" y="193"/>
                      </a:lnTo>
                      <a:lnTo>
                        <a:pt x="383" y="174"/>
                      </a:lnTo>
                      <a:lnTo>
                        <a:pt x="380" y="154"/>
                      </a:lnTo>
                      <a:lnTo>
                        <a:pt x="376" y="136"/>
                      </a:lnTo>
                      <a:lnTo>
                        <a:pt x="369" y="119"/>
                      </a:lnTo>
                      <a:lnTo>
                        <a:pt x="362" y="102"/>
                      </a:lnTo>
                      <a:lnTo>
                        <a:pt x="352" y="85"/>
                      </a:lnTo>
                      <a:lnTo>
                        <a:pt x="341" y="70"/>
                      </a:lnTo>
                      <a:lnTo>
                        <a:pt x="328" y="57"/>
                      </a:lnTo>
                      <a:lnTo>
                        <a:pt x="315" y="44"/>
                      </a:lnTo>
                      <a:lnTo>
                        <a:pt x="300" y="34"/>
                      </a:lnTo>
                      <a:lnTo>
                        <a:pt x="285" y="24"/>
                      </a:lnTo>
                      <a:lnTo>
                        <a:pt x="268" y="15"/>
                      </a:lnTo>
                      <a:lnTo>
                        <a:pt x="251" y="9"/>
                      </a:lnTo>
                      <a:lnTo>
                        <a:pt x="232" y="4"/>
                      </a:lnTo>
                      <a:lnTo>
                        <a:pt x="213" y="1"/>
                      </a:lnTo>
                      <a:lnTo>
                        <a:pt x="194" y="0"/>
                      </a:lnTo>
                      <a:lnTo>
                        <a:pt x="194" y="0"/>
                      </a:lnTo>
                      <a:lnTo>
                        <a:pt x="174" y="0"/>
                      </a:lnTo>
                      <a:lnTo>
                        <a:pt x="155" y="4"/>
                      </a:lnTo>
                      <a:lnTo>
                        <a:pt x="136" y="8"/>
                      </a:lnTo>
                      <a:lnTo>
                        <a:pt x="118" y="14"/>
                      </a:lnTo>
                      <a:lnTo>
                        <a:pt x="102" y="22"/>
                      </a:lnTo>
                      <a:lnTo>
                        <a:pt x="86" y="32"/>
                      </a:lnTo>
                      <a:lnTo>
                        <a:pt x="71" y="42"/>
                      </a:lnTo>
                      <a:lnTo>
                        <a:pt x="57" y="55"/>
                      </a:lnTo>
                      <a:lnTo>
                        <a:pt x="45" y="68"/>
                      </a:lnTo>
                      <a:lnTo>
                        <a:pt x="33" y="83"/>
                      </a:lnTo>
                      <a:lnTo>
                        <a:pt x="23" y="98"/>
                      </a:lnTo>
                      <a:lnTo>
                        <a:pt x="16" y="116"/>
                      </a:lnTo>
                      <a:lnTo>
                        <a:pt x="9" y="133"/>
                      </a:lnTo>
                      <a:lnTo>
                        <a:pt x="4" y="151"/>
                      </a:lnTo>
                      <a:lnTo>
                        <a:pt x="1" y="170"/>
                      </a:lnTo>
                      <a:lnTo>
                        <a:pt x="0" y="190"/>
                      </a:lnTo>
                      <a:lnTo>
                        <a:pt x="0" y="190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9" name="Freeform 45"/>
                <p:cNvSpPr>
                  <a:spLocks/>
                </p:cNvSpPr>
                <p:nvPr userDrawn="1"/>
              </p:nvSpPr>
              <p:spPr bwMode="auto">
                <a:xfrm>
                  <a:off x="7532688" y="5997575"/>
                  <a:ext cx="109538" cy="109538"/>
                </a:xfrm>
                <a:custGeom>
                  <a:avLst/>
                  <a:gdLst>
                    <a:gd name="T0" fmla="*/ 0 w 206"/>
                    <a:gd name="T1" fmla="*/ 102 h 205"/>
                    <a:gd name="T2" fmla="*/ 2 w 206"/>
                    <a:gd name="T3" fmla="*/ 122 h 205"/>
                    <a:gd name="T4" fmla="*/ 8 w 206"/>
                    <a:gd name="T5" fmla="*/ 142 h 205"/>
                    <a:gd name="T6" fmla="*/ 17 w 206"/>
                    <a:gd name="T7" fmla="*/ 159 h 205"/>
                    <a:gd name="T8" fmla="*/ 30 w 206"/>
                    <a:gd name="T9" fmla="*/ 174 h 205"/>
                    <a:gd name="T10" fmla="*/ 45 w 206"/>
                    <a:gd name="T11" fmla="*/ 187 h 205"/>
                    <a:gd name="T12" fmla="*/ 63 w 206"/>
                    <a:gd name="T13" fmla="*/ 197 h 205"/>
                    <a:gd name="T14" fmla="*/ 81 w 206"/>
                    <a:gd name="T15" fmla="*/ 203 h 205"/>
                    <a:gd name="T16" fmla="*/ 102 w 206"/>
                    <a:gd name="T17" fmla="*/ 205 h 205"/>
                    <a:gd name="T18" fmla="*/ 112 w 206"/>
                    <a:gd name="T19" fmla="*/ 205 h 205"/>
                    <a:gd name="T20" fmla="*/ 133 w 206"/>
                    <a:gd name="T21" fmla="*/ 201 h 205"/>
                    <a:gd name="T22" fmla="*/ 151 w 206"/>
                    <a:gd name="T23" fmla="*/ 193 h 205"/>
                    <a:gd name="T24" fmla="*/ 167 w 206"/>
                    <a:gd name="T25" fmla="*/ 183 h 205"/>
                    <a:gd name="T26" fmla="*/ 181 w 206"/>
                    <a:gd name="T27" fmla="*/ 169 h 205"/>
                    <a:gd name="T28" fmla="*/ 193 w 206"/>
                    <a:gd name="T29" fmla="*/ 153 h 205"/>
                    <a:gd name="T30" fmla="*/ 200 w 206"/>
                    <a:gd name="T31" fmla="*/ 134 h 205"/>
                    <a:gd name="T32" fmla="*/ 205 w 206"/>
                    <a:gd name="T33" fmla="*/ 114 h 205"/>
                    <a:gd name="T34" fmla="*/ 206 w 206"/>
                    <a:gd name="T35" fmla="*/ 104 h 205"/>
                    <a:gd name="T36" fmla="*/ 204 w 206"/>
                    <a:gd name="T37" fmla="*/ 83 h 205"/>
                    <a:gd name="T38" fmla="*/ 197 w 206"/>
                    <a:gd name="T39" fmla="*/ 63 h 205"/>
                    <a:gd name="T40" fmla="*/ 189 w 206"/>
                    <a:gd name="T41" fmla="*/ 46 h 205"/>
                    <a:gd name="T42" fmla="*/ 176 w 206"/>
                    <a:gd name="T43" fmla="*/ 31 h 205"/>
                    <a:gd name="T44" fmla="*/ 161 w 206"/>
                    <a:gd name="T45" fmla="*/ 18 h 205"/>
                    <a:gd name="T46" fmla="*/ 143 w 206"/>
                    <a:gd name="T47" fmla="*/ 8 h 205"/>
                    <a:gd name="T48" fmla="*/ 124 w 206"/>
                    <a:gd name="T49" fmla="*/ 3 h 205"/>
                    <a:gd name="T50" fmla="*/ 104 w 206"/>
                    <a:gd name="T51" fmla="*/ 0 h 205"/>
                    <a:gd name="T52" fmla="*/ 93 w 206"/>
                    <a:gd name="T53" fmla="*/ 1 h 205"/>
                    <a:gd name="T54" fmla="*/ 73 w 206"/>
                    <a:gd name="T55" fmla="*/ 5 h 205"/>
                    <a:gd name="T56" fmla="*/ 55 w 206"/>
                    <a:gd name="T57" fmla="*/ 13 h 205"/>
                    <a:gd name="T58" fmla="*/ 38 w 206"/>
                    <a:gd name="T59" fmla="*/ 23 h 205"/>
                    <a:gd name="T60" fmla="*/ 24 w 206"/>
                    <a:gd name="T61" fmla="*/ 37 h 205"/>
                    <a:gd name="T62" fmla="*/ 13 w 206"/>
                    <a:gd name="T63" fmla="*/ 53 h 205"/>
                    <a:gd name="T64" fmla="*/ 5 w 206"/>
                    <a:gd name="T65" fmla="*/ 72 h 205"/>
                    <a:gd name="T66" fmla="*/ 1 w 206"/>
                    <a:gd name="T67" fmla="*/ 91 h 205"/>
                    <a:gd name="T68" fmla="*/ 0 w 206"/>
                    <a:gd name="T69" fmla="*/ 102 h 2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06" h="205">
                      <a:moveTo>
                        <a:pt x="0" y="102"/>
                      </a:moveTo>
                      <a:lnTo>
                        <a:pt x="0" y="102"/>
                      </a:lnTo>
                      <a:lnTo>
                        <a:pt x="1" y="113"/>
                      </a:lnTo>
                      <a:lnTo>
                        <a:pt x="2" y="122"/>
                      </a:lnTo>
                      <a:lnTo>
                        <a:pt x="4" y="132"/>
                      </a:lnTo>
                      <a:lnTo>
                        <a:pt x="8" y="142"/>
                      </a:lnTo>
                      <a:lnTo>
                        <a:pt x="12" y="150"/>
                      </a:lnTo>
                      <a:lnTo>
                        <a:pt x="17" y="159"/>
                      </a:lnTo>
                      <a:lnTo>
                        <a:pt x="23" y="168"/>
                      </a:lnTo>
                      <a:lnTo>
                        <a:pt x="30" y="174"/>
                      </a:lnTo>
                      <a:lnTo>
                        <a:pt x="37" y="182"/>
                      </a:lnTo>
                      <a:lnTo>
                        <a:pt x="45" y="187"/>
                      </a:lnTo>
                      <a:lnTo>
                        <a:pt x="53" y="192"/>
                      </a:lnTo>
                      <a:lnTo>
                        <a:pt x="63" y="197"/>
                      </a:lnTo>
                      <a:lnTo>
                        <a:pt x="71" y="200"/>
                      </a:lnTo>
                      <a:lnTo>
                        <a:pt x="81" y="203"/>
                      </a:lnTo>
                      <a:lnTo>
                        <a:pt x="92" y="204"/>
                      </a:lnTo>
                      <a:lnTo>
                        <a:pt x="102" y="205"/>
                      </a:lnTo>
                      <a:lnTo>
                        <a:pt x="102" y="205"/>
                      </a:lnTo>
                      <a:lnTo>
                        <a:pt x="112" y="205"/>
                      </a:lnTo>
                      <a:lnTo>
                        <a:pt x="123" y="203"/>
                      </a:lnTo>
                      <a:lnTo>
                        <a:pt x="133" y="201"/>
                      </a:lnTo>
                      <a:lnTo>
                        <a:pt x="142" y="198"/>
                      </a:lnTo>
                      <a:lnTo>
                        <a:pt x="151" y="193"/>
                      </a:lnTo>
                      <a:lnTo>
                        <a:pt x="160" y="188"/>
                      </a:lnTo>
                      <a:lnTo>
                        <a:pt x="167" y="183"/>
                      </a:lnTo>
                      <a:lnTo>
                        <a:pt x="175" y="176"/>
                      </a:lnTo>
                      <a:lnTo>
                        <a:pt x="181" y="169"/>
                      </a:lnTo>
                      <a:lnTo>
                        <a:pt x="188" y="161"/>
                      </a:lnTo>
                      <a:lnTo>
                        <a:pt x="193" y="153"/>
                      </a:lnTo>
                      <a:lnTo>
                        <a:pt x="197" y="143"/>
                      </a:lnTo>
                      <a:lnTo>
                        <a:pt x="200" y="134"/>
                      </a:lnTo>
                      <a:lnTo>
                        <a:pt x="204" y="125"/>
                      </a:lnTo>
                      <a:lnTo>
                        <a:pt x="205" y="114"/>
                      </a:lnTo>
                      <a:lnTo>
                        <a:pt x="206" y="104"/>
                      </a:lnTo>
                      <a:lnTo>
                        <a:pt x="206" y="104"/>
                      </a:lnTo>
                      <a:lnTo>
                        <a:pt x="205" y="93"/>
                      </a:lnTo>
                      <a:lnTo>
                        <a:pt x="204" y="83"/>
                      </a:lnTo>
                      <a:lnTo>
                        <a:pt x="202" y="73"/>
                      </a:lnTo>
                      <a:lnTo>
                        <a:pt x="197" y="63"/>
                      </a:lnTo>
                      <a:lnTo>
                        <a:pt x="194" y="55"/>
                      </a:lnTo>
                      <a:lnTo>
                        <a:pt x="189" y="46"/>
                      </a:lnTo>
                      <a:lnTo>
                        <a:pt x="182" y="38"/>
                      </a:lnTo>
                      <a:lnTo>
                        <a:pt x="176" y="31"/>
                      </a:lnTo>
                      <a:lnTo>
                        <a:pt x="169" y="24"/>
                      </a:lnTo>
                      <a:lnTo>
                        <a:pt x="161" y="18"/>
                      </a:lnTo>
                      <a:lnTo>
                        <a:pt x="152" y="13"/>
                      </a:lnTo>
                      <a:lnTo>
                        <a:pt x="143" y="8"/>
                      </a:lnTo>
                      <a:lnTo>
                        <a:pt x="134" y="5"/>
                      </a:lnTo>
                      <a:lnTo>
                        <a:pt x="124" y="3"/>
                      </a:lnTo>
                      <a:lnTo>
                        <a:pt x="114" y="1"/>
                      </a:lnTo>
                      <a:lnTo>
                        <a:pt x="104" y="0"/>
                      </a:lnTo>
                      <a:lnTo>
                        <a:pt x="104" y="0"/>
                      </a:lnTo>
                      <a:lnTo>
                        <a:pt x="93" y="1"/>
                      </a:lnTo>
                      <a:lnTo>
                        <a:pt x="83" y="2"/>
                      </a:lnTo>
                      <a:lnTo>
                        <a:pt x="73" y="5"/>
                      </a:lnTo>
                      <a:lnTo>
                        <a:pt x="64" y="8"/>
                      </a:lnTo>
                      <a:lnTo>
                        <a:pt x="55" y="13"/>
                      </a:lnTo>
                      <a:lnTo>
                        <a:pt x="46" y="17"/>
                      </a:lnTo>
                      <a:lnTo>
                        <a:pt x="38" y="23"/>
                      </a:lnTo>
                      <a:lnTo>
                        <a:pt x="31" y="30"/>
                      </a:lnTo>
                      <a:lnTo>
                        <a:pt x="24" y="37"/>
                      </a:lnTo>
                      <a:lnTo>
                        <a:pt x="18" y="45"/>
                      </a:lnTo>
                      <a:lnTo>
                        <a:pt x="13" y="53"/>
                      </a:lnTo>
                      <a:lnTo>
                        <a:pt x="9" y="62"/>
                      </a:lnTo>
                      <a:lnTo>
                        <a:pt x="5" y="72"/>
                      </a:lnTo>
                      <a:lnTo>
                        <a:pt x="2" y="81"/>
                      </a:lnTo>
                      <a:lnTo>
                        <a:pt x="1" y="91"/>
                      </a:lnTo>
                      <a:lnTo>
                        <a:pt x="0" y="102"/>
                      </a:lnTo>
                      <a:lnTo>
                        <a:pt x="0" y="10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0" name="Freeform 46"/>
                <p:cNvSpPr>
                  <a:spLocks/>
                </p:cNvSpPr>
                <p:nvPr userDrawn="1"/>
              </p:nvSpPr>
              <p:spPr bwMode="auto">
                <a:xfrm>
                  <a:off x="6969125" y="5946775"/>
                  <a:ext cx="203200" cy="203200"/>
                </a:xfrm>
                <a:custGeom>
                  <a:avLst/>
                  <a:gdLst>
                    <a:gd name="T0" fmla="*/ 0 w 383"/>
                    <a:gd name="T1" fmla="*/ 190 h 383"/>
                    <a:gd name="T2" fmla="*/ 3 w 383"/>
                    <a:gd name="T3" fmla="*/ 229 h 383"/>
                    <a:gd name="T4" fmla="*/ 14 w 383"/>
                    <a:gd name="T5" fmla="*/ 265 h 383"/>
                    <a:gd name="T6" fmla="*/ 31 w 383"/>
                    <a:gd name="T7" fmla="*/ 298 h 383"/>
                    <a:gd name="T8" fmla="*/ 55 w 383"/>
                    <a:gd name="T9" fmla="*/ 326 h 383"/>
                    <a:gd name="T10" fmla="*/ 83 w 383"/>
                    <a:gd name="T11" fmla="*/ 350 h 383"/>
                    <a:gd name="T12" fmla="*/ 115 w 383"/>
                    <a:gd name="T13" fmla="*/ 368 h 383"/>
                    <a:gd name="T14" fmla="*/ 151 w 383"/>
                    <a:gd name="T15" fmla="*/ 380 h 383"/>
                    <a:gd name="T16" fmla="*/ 189 w 383"/>
                    <a:gd name="T17" fmla="*/ 383 h 383"/>
                    <a:gd name="T18" fmla="*/ 210 w 383"/>
                    <a:gd name="T19" fmla="*/ 383 h 383"/>
                    <a:gd name="T20" fmla="*/ 246 w 383"/>
                    <a:gd name="T21" fmla="*/ 376 h 383"/>
                    <a:gd name="T22" fmla="*/ 281 w 383"/>
                    <a:gd name="T23" fmla="*/ 362 h 383"/>
                    <a:gd name="T24" fmla="*/ 312 w 383"/>
                    <a:gd name="T25" fmla="*/ 341 h 383"/>
                    <a:gd name="T26" fmla="*/ 338 w 383"/>
                    <a:gd name="T27" fmla="*/ 315 h 383"/>
                    <a:gd name="T28" fmla="*/ 360 w 383"/>
                    <a:gd name="T29" fmla="*/ 285 h 383"/>
                    <a:gd name="T30" fmla="*/ 375 w 383"/>
                    <a:gd name="T31" fmla="*/ 251 h 383"/>
                    <a:gd name="T32" fmla="*/ 382 w 383"/>
                    <a:gd name="T33" fmla="*/ 213 h 383"/>
                    <a:gd name="T34" fmla="*/ 383 w 383"/>
                    <a:gd name="T35" fmla="*/ 194 h 383"/>
                    <a:gd name="T36" fmla="*/ 380 w 383"/>
                    <a:gd name="T37" fmla="*/ 155 h 383"/>
                    <a:gd name="T38" fmla="*/ 369 w 383"/>
                    <a:gd name="T39" fmla="*/ 118 h 383"/>
                    <a:gd name="T40" fmla="*/ 351 w 383"/>
                    <a:gd name="T41" fmla="*/ 86 h 383"/>
                    <a:gd name="T42" fmla="*/ 328 w 383"/>
                    <a:gd name="T43" fmla="*/ 57 h 383"/>
                    <a:gd name="T44" fmla="*/ 300 w 383"/>
                    <a:gd name="T45" fmla="*/ 33 h 383"/>
                    <a:gd name="T46" fmla="*/ 267 w 383"/>
                    <a:gd name="T47" fmla="*/ 16 h 383"/>
                    <a:gd name="T48" fmla="*/ 231 w 383"/>
                    <a:gd name="T49" fmla="*/ 4 h 383"/>
                    <a:gd name="T50" fmla="*/ 193 w 383"/>
                    <a:gd name="T51" fmla="*/ 0 h 383"/>
                    <a:gd name="T52" fmla="*/ 173 w 383"/>
                    <a:gd name="T53" fmla="*/ 1 h 383"/>
                    <a:gd name="T54" fmla="*/ 135 w 383"/>
                    <a:gd name="T55" fmla="*/ 8 h 383"/>
                    <a:gd name="T56" fmla="*/ 101 w 383"/>
                    <a:gd name="T57" fmla="*/ 22 h 383"/>
                    <a:gd name="T58" fmla="*/ 71 w 383"/>
                    <a:gd name="T59" fmla="*/ 43 h 383"/>
                    <a:gd name="T60" fmla="*/ 44 w 383"/>
                    <a:gd name="T61" fmla="*/ 69 h 383"/>
                    <a:gd name="T62" fmla="*/ 23 w 383"/>
                    <a:gd name="T63" fmla="*/ 99 h 383"/>
                    <a:gd name="T64" fmla="*/ 8 w 383"/>
                    <a:gd name="T65" fmla="*/ 133 h 383"/>
                    <a:gd name="T66" fmla="*/ 1 w 383"/>
                    <a:gd name="T67" fmla="*/ 171 h 383"/>
                    <a:gd name="T68" fmla="*/ 0 w 383"/>
                    <a:gd name="T69" fmla="*/ 190 h 3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83" h="383">
                      <a:moveTo>
                        <a:pt x="0" y="190"/>
                      </a:moveTo>
                      <a:lnTo>
                        <a:pt x="0" y="190"/>
                      </a:lnTo>
                      <a:lnTo>
                        <a:pt x="0" y="210"/>
                      </a:lnTo>
                      <a:lnTo>
                        <a:pt x="3" y="229"/>
                      </a:lnTo>
                      <a:lnTo>
                        <a:pt x="7" y="247"/>
                      </a:lnTo>
                      <a:lnTo>
                        <a:pt x="14" y="265"/>
                      </a:lnTo>
                      <a:lnTo>
                        <a:pt x="21" y="282"/>
                      </a:lnTo>
                      <a:lnTo>
                        <a:pt x="31" y="298"/>
                      </a:lnTo>
                      <a:lnTo>
                        <a:pt x="42" y="313"/>
                      </a:lnTo>
                      <a:lnTo>
                        <a:pt x="55" y="326"/>
                      </a:lnTo>
                      <a:lnTo>
                        <a:pt x="68" y="339"/>
                      </a:lnTo>
                      <a:lnTo>
                        <a:pt x="83" y="350"/>
                      </a:lnTo>
                      <a:lnTo>
                        <a:pt x="99" y="359"/>
                      </a:lnTo>
                      <a:lnTo>
                        <a:pt x="115" y="368"/>
                      </a:lnTo>
                      <a:lnTo>
                        <a:pt x="132" y="375"/>
                      </a:lnTo>
                      <a:lnTo>
                        <a:pt x="151" y="380"/>
                      </a:lnTo>
                      <a:lnTo>
                        <a:pt x="170" y="382"/>
                      </a:lnTo>
                      <a:lnTo>
                        <a:pt x="189" y="383"/>
                      </a:lnTo>
                      <a:lnTo>
                        <a:pt x="189" y="383"/>
                      </a:lnTo>
                      <a:lnTo>
                        <a:pt x="210" y="383"/>
                      </a:lnTo>
                      <a:lnTo>
                        <a:pt x="228" y="380"/>
                      </a:lnTo>
                      <a:lnTo>
                        <a:pt x="246" y="376"/>
                      </a:lnTo>
                      <a:lnTo>
                        <a:pt x="265" y="369"/>
                      </a:lnTo>
                      <a:lnTo>
                        <a:pt x="281" y="362"/>
                      </a:lnTo>
                      <a:lnTo>
                        <a:pt x="297" y="352"/>
                      </a:lnTo>
                      <a:lnTo>
                        <a:pt x="312" y="341"/>
                      </a:lnTo>
                      <a:lnTo>
                        <a:pt x="326" y="328"/>
                      </a:lnTo>
                      <a:lnTo>
                        <a:pt x="338" y="315"/>
                      </a:lnTo>
                      <a:lnTo>
                        <a:pt x="350" y="300"/>
                      </a:lnTo>
                      <a:lnTo>
                        <a:pt x="360" y="285"/>
                      </a:lnTo>
                      <a:lnTo>
                        <a:pt x="367" y="268"/>
                      </a:lnTo>
                      <a:lnTo>
                        <a:pt x="375" y="251"/>
                      </a:lnTo>
                      <a:lnTo>
                        <a:pt x="379" y="232"/>
                      </a:lnTo>
                      <a:lnTo>
                        <a:pt x="382" y="213"/>
                      </a:lnTo>
                      <a:lnTo>
                        <a:pt x="383" y="194"/>
                      </a:lnTo>
                      <a:lnTo>
                        <a:pt x="383" y="194"/>
                      </a:lnTo>
                      <a:lnTo>
                        <a:pt x="382" y="174"/>
                      </a:lnTo>
                      <a:lnTo>
                        <a:pt x="380" y="155"/>
                      </a:lnTo>
                      <a:lnTo>
                        <a:pt x="375" y="136"/>
                      </a:lnTo>
                      <a:lnTo>
                        <a:pt x="369" y="118"/>
                      </a:lnTo>
                      <a:lnTo>
                        <a:pt x="361" y="102"/>
                      </a:lnTo>
                      <a:lnTo>
                        <a:pt x="351" y="86"/>
                      </a:lnTo>
                      <a:lnTo>
                        <a:pt x="340" y="71"/>
                      </a:lnTo>
                      <a:lnTo>
                        <a:pt x="328" y="57"/>
                      </a:lnTo>
                      <a:lnTo>
                        <a:pt x="314" y="45"/>
                      </a:lnTo>
                      <a:lnTo>
                        <a:pt x="300" y="33"/>
                      </a:lnTo>
                      <a:lnTo>
                        <a:pt x="284" y="23"/>
                      </a:lnTo>
                      <a:lnTo>
                        <a:pt x="267" y="16"/>
                      </a:lnTo>
                      <a:lnTo>
                        <a:pt x="250" y="9"/>
                      </a:lnTo>
                      <a:lnTo>
                        <a:pt x="231" y="4"/>
                      </a:lnTo>
                      <a:lnTo>
                        <a:pt x="212" y="1"/>
                      </a:lnTo>
                      <a:lnTo>
                        <a:pt x="193" y="0"/>
                      </a:lnTo>
                      <a:lnTo>
                        <a:pt x="193" y="0"/>
                      </a:lnTo>
                      <a:lnTo>
                        <a:pt x="173" y="1"/>
                      </a:lnTo>
                      <a:lnTo>
                        <a:pt x="154" y="3"/>
                      </a:lnTo>
                      <a:lnTo>
                        <a:pt x="135" y="8"/>
                      </a:lnTo>
                      <a:lnTo>
                        <a:pt x="118" y="15"/>
                      </a:lnTo>
                      <a:lnTo>
                        <a:pt x="101" y="22"/>
                      </a:lnTo>
                      <a:lnTo>
                        <a:pt x="85" y="32"/>
                      </a:lnTo>
                      <a:lnTo>
                        <a:pt x="71" y="43"/>
                      </a:lnTo>
                      <a:lnTo>
                        <a:pt x="57" y="55"/>
                      </a:lnTo>
                      <a:lnTo>
                        <a:pt x="44" y="69"/>
                      </a:lnTo>
                      <a:lnTo>
                        <a:pt x="33" y="83"/>
                      </a:lnTo>
                      <a:lnTo>
                        <a:pt x="23" y="99"/>
                      </a:lnTo>
                      <a:lnTo>
                        <a:pt x="15" y="116"/>
                      </a:lnTo>
                      <a:lnTo>
                        <a:pt x="8" y="133"/>
                      </a:lnTo>
                      <a:lnTo>
                        <a:pt x="4" y="152"/>
                      </a:lnTo>
                      <a:lnTo>
                        <a:pt x="1" y="171"/>
                      </a:lnTo>
                      <a:lnTo>
                        <a:pt x="0" y="190"/>
                      </a:lnTo>
                      <a:lnTo>
                        <a:pt x="0" y="190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1" name="Freeform 47"/>
                <p:cNvSpPr>
                  <a:spLocks/>
                </p:cNvSpPr>
                <p:nvPr userDrawn="1"/>
              </p:nvSpPr>
              <p:spPr bwMode="auto">
                <a:xfrm>
                  <a:off x="7016750" y="5994400"/>
                  <a:ext cx="107950" cy="107950"/>
                </a:xfrm>
                <a:custGeom>
                  <a:avLst/>
                  <a:gdLst>
                    <a:gd name="T0" fmla="*/ 0 w 205"/>
                    <a:gd name="T1" fmla="*/ 101 h 206"/>
                    <a:gd name="T2" fmla="*/ 1 w 205"/>
                    <a:gd name="T3" fmla="*/ 123 h 206"/>
                    <a:gd name="T4" fmla="*/ 8 w 205"/>
                    <a:gd name="T5" fmla="*/ 142 h 206"/>
                    <a:gd name="T6" fmla="*/ 16 w 205"/>
                    <a:gd name="T7" fmla="*/ 159 h 206"/>
                    <a:gd name="T8" fmla="*/ 29 w 205"/>
                    <a:gd name="T9" fmla="*/ 175 h 206"/>
                    <a:gd name="T10" fmla="*/ 44 w 205"/>
                    <a:gd name="T11" fmla="*/ 187 h 206"/>
                    <a:gd name="T12" fmla="*/ 62 w 205"/>
                    <a:gd name="T13" fmla="*/ 197 h 206"/>
                    <a:gd name="T14" fmla="*/ 81 w 205"/>
                    <a:gd name="T15" fmla="*/ 203 h 206"/>
                    <a:gd name="T16" fmla="*/ 101 w 205"/>
                    <a:gd name="T17" fmla="*/ 206 h 206"/>
                    <a:gd name="T18" fmla="*/ 112 w 205"/>
                    <a:gd name="T19" fmla="*/ 205 h 206"/>
                    <a:gd name="T20" fmla="*/ 132 w 205"/>
                    <a:gd name="T21" fmla="*/ 200 h 206"/>
                    <a:gd name="T22" fmla="*/ 150 w 205"/>
                    <a:gd name="T23" fmla="*/ 193 h 206"/>
                    <a:gd name="T24" fmla="*/ 167 w 205"/>
                    <a:gd name="T25" fmla="*/ 182 h 206"/>
                    <a:gd name="T26" fmla="*/ 181 w 205"/>
                    <a:gd name="T27" fmla="*/ 168 h 206"/>
                    <a:gd name="T28" fmla="*/ 192 w 205"/>
                    <a:gd name="T29" fmla="*/ 152 h 206"/>
                    <a:gd name="T30" fmla="*/ 201 w 205"/>
                    <a:gd name="T31" fmla="*/ 134 h 206"/>
                    <a:gd name="T32" fmla="*/ 204 w 205"/>
                    <a:gd name="T33" fmla="*/ 114 h 206"/>
                    <a:gd name="T34" fmla="*/ 205 w 205"/>
                    <a:gd name="T35" fmla="*/ 103 h 206"/>
                    <a:gd name="T36" fmla="*/ 203 w 205"/>
                    <a:gd name="T37" fmla="*/ 83 h 206"/>
                    <a:gd name="T38" fmla="*/ 197 w 205"/>
                    <a:gd name="T39" fmla="*/ 64 h 206"/>
                    <a:gd name="T40" fmla="*/ 188 w 205"/>
                    <a:gd name="T41" fmla="*/ 46 h 206"/>
                    <a:gd name="T42" fmla="*/ 176 w 205"/>
                    <a:gd name="T43" fmla="*/ 31 h 206"/>
                    <a:gd name="T44" fmla="*/ 161 w 205"/>
                    <a:gd name="T45" fmla="*/ 18 h 206"/>
                    <a:gd name="T46" fmla="*/ 143 w 205"/>
                    <a:gd name="T47" fmla="*/ 9 h 206"/>
                    <a:gd name="T48" fmla="*/ 124 w 205"/>
                    <a:gd name="T49" fmla="*/ 2 h 206"/>
                    <a:gd name="T50" fmla="*/ 104 w 205"/>
                    <a:gd name="T51" fmla="*/ 0 h 206"/>
                    <a:gd name="T52" fmla="*/ 93 w 205"/>
                    <a:gd name="T53" fmla="*/ 0 h 206"/>
                    <a:gd name="T54" fmla="*/ 72 w 205"/>
                    <a:gd name="T55" fmla="*/ 4 h 206"/>
                    <a:gd name="T56" fmla="*/ 54 w 205"/>
                    <a:gd name="T57" fmla="*/ 12 h 206"/>
                    <a:gd name="T58" fmla="*/ 38 w 205"/>
                    <a:gd name="T59" fmla="*/ 23 h 206"/>
                    <a:gd name="T60" fmla="*/ 24 w 205"/>
                    <a:gd name="T61" fmla="*/ 37 h 206"/>
                    <a:gd name="T62" fmla="*/ 12 w 205"/>
                    <a:gd name="T63" fmla="*/ 53 h 206"/>
                    <a:gd name="T64" fmla="*/ 4 w 205"/>
                    <a:gd name="T65" fmla="*/ 71 h 206"/>
                    <a:gd name="T66" fmla="*/ 0 w 205"/>
                    <a:gd name="T67" fmla="*/ 92 h 206"/>
                    <a:gd name="T68" fmla="*/ 0 w 205"/>
                    <a:gd name="T69" fmla="*/ 101 h 2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05" h="206">
                      <a:moveTo>
                        <a:pt x="0" y="101"/>
                      </a:moveTo>
                      <a:lnTo>
                        <a:pt x="0" y="101"/>
                      </a:lnTo>
                      <a:lnTo>
                        <a:pt x="0" y="112"/>
                      </a:lnTo>
                      <a:lnTo>
                        <a:pt x="1" y="123"/>
                      </a:lnTo>
                      <a:lnTo>
                        <a:pt x="4" y="133"/>
                      </a:lnTo>
                      <a:lnTo>
                        <a:pt x="8" y="142"/>
                      </a:lnTo>
                      <a:lnTo>
                        <a:pt x="12" y="151"/>
                      </a:lnTo>
                      <a:lnTo>
                        <a:pt x="16" y="159"/>
                      </a:lnTo>
                      <a:lnTo>
                        <a:pt x="23" y="167"/>
                      </a:lnTo>
                      <a:lnTo>
                        <a:pt x="29" y="175"/>
                      </a:lnTo>
                      <a:lnTo>
                        <a:pt x="37" y="181"/>
                      </a:lnTo>
                      <a:lnTo>
                        <a:pt x="44" y="187"/>
                      </a:lnTo>
                      <a:lnTo>
                        <a:pt x="53" y="193"/>
                      </a:lnTo>
                      <a:lnTo>
                        <a:pt x="62" y="197"/>
                      </a:lnTo>
                      <a:lnTo>
                        <a:pt x="71" y="200"/>
                      </a:lnTo>
                      <a:lnTo>
                        <a:pt x="81" y="203"/>
                      </a:lnTo>
                      <a:lnTo>
                        <a:pt x="91" y="205"/>
                      </a:lnTo>
                      <a:lnTo>
                        <a:pt x="101" y="206"/>
                      </a:lnTo>
                      <a:lnTo>
                        <a:pt x="101" y="206"/>
                      </a:lnTo>
                      <a:lnTo>
                        <a:pt x="112" y="205"/>
                      </a:lnTo>
                      <a:lnTo>
                        <a:pt x="122" y="204"/>
                      </a:lnTo>
                      <a:lnTo>
                        <a:pt x="132" y="200"/>
                      </a:lnTo>
                      <a:lnTo>
                        <a:pt x="141" y="197"/>
                      </a:lnTo>
                      <a:lnTo>
                        <a:pt x="150" y="193"/>
                      </a:lnTo>
                      <a:lnTo>
                        <a:pt x="159" y="189"/>
                      </a:lnTo>
                      <a:lnTo>
                        <a:pt x="167" y="182"/>
                      </a:lnTo>
                      <a:lnTo>
                        <a:pt x="175" y="176"/>
                      </a:lnTo>
                      <a:lnTo>
                        <a:pt x="181" y="168"/>
                      </a:lnTo>
                      <a:lnTo>
                        <a:pt x="187" y="161"/>
                      </a:lnTo>
                      <a:lnTo>
                        <a:pt x="192" y="152"/>
                      </a:lnTo>
                      <a:lnTo>
                        <a:pt x="196" y="143"/>
                      </a:lnTo>
                      <a:lnTo>
                        <a:pt x="201" y="134"/>
                      </a:lnTo>
                      <a:lnTo>
                        <a:pt x="203" y="124"/>
                      </a:lnTo>
                      <a:lnTo>
                        <a:pt x="204" y="114"/>
                      </a:lnTo>
                      <a:lnTo>
                        <a:pt x="205" y="103"/>
                      </a:lnTo>
                      <a:lnTo>
                        <a:pt x="205" y="103"/>
                      </a:lnTo>
                      <a:lnTo>
                        <a:pt x="205" y="93"/>
                      </a:lnTo>
                      <a:lnTo>
                        <a:pt x="203" y="83"/>
                      </a:lnTo>
                      <a:lnTo>
                        <a:pt x="201" y="73"/>
                      </a:lnTo>
                      <a:lnTo>
                        <a:pt x="197" y="64"/>
                      </a:lnTo>
                      <a:lnTo>
                        <a:pt x="193" y="55"/>
                      </a:lnTo>
                      <a:lnTo>
                        <a:pt x="188" y="46"/>
                      </a:lnTo>
                      <a:lnTo>
                        <a:pt x="182" y="38"/>
                      </a:lnTo>
                      <a:lnTo>
                        <a:pt x="176" y="31"/>
                      </a:lnTo>
                      <a:lnTo>
                        <a:pt x="168" y="24"/>
                      </a:lnTo>
                      <a:lnTo>
                        <a:pt x="161" y="18"/>
                      </a:lnTo>
                      <a:lnTo>
                        <a:pt x="152" y="13"/>
                      </a:lnTo>
                      <a:lnTo>
                        <a:pt x="143" y="9"/>
                      </a:lnTo>
                      <a:lnTo>
                        <a:pt x="134" y="5"/>
                      </a:lnTo>
                      <a:lnTo>
                        <a:pt x="124" y="2"/>
                      </a:lnTo>
                      <a:lnTo>
                        <a:pt x="113" y="1"/>
                      </a:lnTo>
                      <a:lnTo>
                        <a:pt x="104" y="0"/>
                      </a:lnTo>
                      <a:lnTo>
                        <a:pt x="104" y="0"/>
                      </a:lnTo>
                      <a:lnTo>
                        <a:pt x="93" y="0"/>
                      </a:lnTo>
                      <a:lnTo>
                        <a:pt x="82" y="2"/>
                      </a:lnTo>
                      <a:lnTo>
                        <a:pt x="72" y="4"/>
                      </a:lnTo>
                      <a:lnTo>
                        <a:pt x="63" y="8"/>
                      </a:lnTo>
                      <a:lnTo>
                        <a:pt x="54" y="12"/>
                      </a:lnTo>
                      <a:lnTo>
                        <a:pt x="45" y="17"/>
                      </a:lnTo>
                      <a:lnTo>
                        <a:pt x="38" y="23"/>
                      </a:lnTo>
                      <a:lnTo>
                        <a:pt x="30" y="29"/>
                      </a:lnTo>
                      <a:lnTo>
                        <a:pt x="24" y="37"/>
                      </a:lnTo>
                      <a:lnTo>
                        <a:pt x="17" y="44"/>
                      </a:lnTo>
                      <a:lnTo>
                        <a:pt x="12" y="53"/>
                      </a:lnTo>
                      <a:lnTo>
                        <a:pt x="8" y="63"/>
                      </a:lnTo>
                      <a:lnTo>
                        <a:pt x="4" y="71"/>
                      </a:lnTo>
                      <a:lnTo>
                        <a:pt x="2" y="81"/>
                      </a:lnTo>
                      <a:lnTo>
                        <a:pt x="0" y="92"/>
                      </a:lnTo>
                      <a:lnTo>
                        <a:pt x="0" y="101"/>
                      </a:lnTo>
                      <a:lnTo>
                        <a:pt x="0" y="10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sp>
            <p:nvSpPr>
              <p:cNvPr id="22" name="Freeform 50"/>
              <p:cNvSpPr>
                <a:spLocks/>
              </p:cNvSpPr>
              <p:nvPr/>
            </p:nvSpPr>
            <p:spPr bwMode="auto">
              <a:xfrm>
                <a:off x="5716588" y="4849813"/>
                <a:ext cx="1019175" cy="1020763"/>
              </a:xfrm>
              <a:custGeom>
                <a:avLst/>
                <a:gdLst>
                  <a:gd name="T0" fmla="*/ 1724 w 1927"/>
                  <a:gd name="T1" fmla="*/ 1557 h 1927"/>
                  <a:gd name="T2" fmla="*/ 1801 w 1927"/>
                  <a:gd name="T3" fmla="*/ 1442 h 1927"/>
                  <a:gd name="T4" fmla="*/ 1859 w 1927"/>
                  <a:gd name="T5" fmla="*/ 1320 h 1927"/>
                  <a:gd name="T6" fmla="*/ 1900 w 1927"/>
                  <a:gd name="T7" fmla="*/ 1193 h 1927"/>
                  <a:gd name="T8" fmla="*/ 1923 w 1927"/>
                  <a:gd name="T9" fmla="*/ 1062 h 1927"/>
                  <a:gd name="T10" fmla="*/ 1927 w 1927"/>
                  <a:gd name="T11" fmla="*/ 930 h 1927"/>
                  <a:gd name="T12" fmla="*/ 1913 w 1927"/>
                  <a:gd name="T13" fmla="*/ 799 h 1927"/>
                  <a:gd name="T14" fmla="*/ 1882 w 1927"/>
                  <a:gd name="T15" fmla="*/ 669 h 1927"/>
                  <a:gd name="T16" fmla="*/ 1833 w 1927"/>
                  <a:gd name="T17" fmla="*/ 544 h 1927"/>
                  <a:gd name="T18" fmla="*/ 1765 w 1927"/>
                  <a:gd name="T19" fmla="*/ 426 h 1927"/>
                  <a:gd name="T20" fmla="*/ 1678 w 1927"/>
                  <a:gd name="T21" fmla="*/ 316 h 1927"/>
                  <a:gd name="T22" fmla="*/ 1610 w 1927"/>
                  <a:gd name="T23" fmla="*/ 248 h 1927"/>
                  <a:gd name="T24" fmla="*/ 1494 w 1927"/>
                  <a:gd name="T25" fmla="*/ 159 h 1927"/>
                  <a:gd name="T26" fmla="*/ 1369 w 1927"/>
                  <a:gd name="T27" fmla="*/ 89 h 1927"/>
                  <a:gd name="T28" fmla="*/ 1238 w 1927"/>
                  <a:gd name="T29" fmla="*/ 39 h 1927"/>
                  <a:gd name="T30" fmla="*/ 1102 w 1927"/>
                  <a:gd name="T31" fmla="*/ 10 h 1927"/>
                  <a:gd name="T32" fmla="*/ 964 w 1927"/>
                  <a:gd name="T33" fmla="*/ 0 h 1927"/>
                  <a:gd name="T34" fmla="*/ 825 w 1927"/>
                  <a:gd name="T35" fmla="*/ 10 h 1927"/>
                  <a:gd name="T36" fmla="*/ 690 w 1927"/>
                  <a:gd name="T37" fmla="*/ 39 h 1927"/>
                  <a:gd name="T38" fmla="*/ 558 w 1927"/>
                  <a:gd name="T39" fmla="*/ 89 h 1927"/>
                  <a:gd name="T40" fmla="*/ 433 w 1927"/>
                  <a:gd name="T41" fmla="*/ 159 h 1927"/>
                  <a:gd name="T42" fmla="*/ 318 w 1927"/>
                  <a:gd name="T43" fmla="*/ 248 h 1927"/>
                  <a:gd name="T44" fmla="*/ 248 w 1927"/>
                  <a:gd name="T45" fmla="*/ 318 h 1927"/>
                  <a:gd name="T46" fmla="*/ 159 w 1927"/>
                  <a:gd name="T47" fmla="*/ 433 h 1927"/>
                  <a:gd name="T48" fmla="*/ 90 w 1927"/>
                  <a:gd name="T49" fmla="*/ 558 h 1927"/>
                  <a:gd name="T50" fmla="*/ 40 w 1927"/>
                  <a:gd name="T51" fmla="*/ 690 h 1927"/>
                  <a:gd name="T52" fmla="*/ 10 w 1927"/>
                  <a:gd name="T53" fmla="*/ 825 h 1927"/>
                  <a:gd name="T54" fmla="*/ 0 w 1927"/>
                  <a:gd name="T55" fmla="*/ 963 h 1927"/>
                  <a:gd name="T56" fmla="*/ 10 w 1927"/>
                  <a:gd name="T57" fmla="*/ 1102 h 1927"/>
                  <a:gd name="T58" fmla="*/ 40 w 1927"/>
                  <a:gd name="T59" fmla="*/ 1238 h 1927"/>
                  <a:gd name="T60" fmla="*/ 90 w 1927"/>
                  <a:gd name="T61" fmla="*/ 1369 h 1927"/>
                  <a:gd name="T62" fmla="*/ 159 w 1927"/>
                  <a:gd name="T63" fmla="*/ 1494 h 1927"/>
                  <a:gd name="T64" fmla="*/ 248 w 1927"/>
                  <a:gd name="T65" fmla="*/ 1610 h 1927"/>
                  <a:gd name="T66" fmla="*/ 317 w 1927"/>
                  <a:gd name="T67" fmla="*/ 1679 h 1927"/>
                  <a:gd name="T68" fmla="*/ 426 w 1927"/>
                  <a:gd name="T69" fmla="*/ 1764 h 1927"/>
                  <a:gd name="T70" fmla="*/ 544 w 1927"/>
                  <a:gd name="T71" fmla="*/ 1831 h 1927"/>
                  <a:gd name="T72" fmla="*/ 669 w 1927"/>
                  <a:gd name="T73" fmla="*/ 1882 h 1927"/>
                  <a:gd name="T74" fmla="*/ 799 w 1927"/>
                  <a:gd name="T75" fmla="*/ 1913 h 1927"/>
                  <a:gd name="T76" fmla="*/ 930 w 1927"/>
                  <a:gd name="T77" fmla="*/ 1927 h 1927"/>
                  <a:gd name="T78" fmla="*/ 1062 w 1927"/>
                  <a:gd name="T79" fmla="*/ 1922 h 1927"/>
                  <a:gd name="T80" fmla="*/ 1193 w 1927"/>
                  <a:gd name="T81" fmla="*/ 1900 h 1927"/>
                  <a:gd name="T82" fmla="*/ 1321 w 1927"/>
                  <a:gd name="T83" fmla="*/ 1859 h 1927"/>
                  <a:gd name="T84" fmla="*/ 1443 w 1927"/>
                  <a:gd name="T85" fmla="*/ 1800 h 1927"/>
                  <a:gd name="T86" fmla="*/ 1557 w 1927"/>
                  <a:gd name="T87" fmla="*/ 1724 h 1927"/>
                  <a:gd name="T88" fmla="*/ 1695 w 1927"/>
                  <a:gd name="T89" fmla="*/ 1592 h 19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927" h="1927">
                    <a:moveTo>
                      <a:pt x="1695" y="1592"/>
                    </a:moveTo>
                    <a:lnTo>
                      <a:pt x="1695" y="1592"/>
                    </a:lnTo>
                    <a:lnTo>
                      <a:pt x="1724" y="1557"/>
                    </a:lnTo>
                    <a:lnTo>
                      <a:pt x="1752" y="1519"/>
                    </a:lnTo>
                    <a:lnTo>
                      <a:pt x="1778" y="1481"/>
                    </a:lnTo>
                    <a:lnTo>
                      <a:pt x="1801" y="1442"/>
                    </a:lnTo>
                    <a:lnTo>
                      <a:pt x="1823" y="1402"/>
                    </a:lnTo>
                    <a:lnTo>
                      <a:pt x="1842" y="1362"/>
                    </a:lnTo>
                    <a:lnTo>
                      <a:pt x="1859" y="1320"/>
                    </a:lnTo>
                    <a:lnTo>
                      <a:pt x="1875" y="1279"/>
                    </a:lnTo>
                    <a:lnTo>
                      <a:pt x="1889" y="1236"/>
                    </a:lnTo>
                    <a:lnTo>
                      <a:pt x="1900" y="1193"/>
                    </a:lnTo>
                    <a:lnTo>
                      <a:pt x="1910" y="1150"/>
                    </a:lnTo>
                    <a:lnTo>
                      <a:pt x="1918" y="1107"/>
                    </a:lnTo>
                    <a:lnTo>
                      <a:pt x="1923" y="1062"/>
                    </a:lnTo>
                    <a:lnTo>
                      <a:pt x="1926" y="1018"/>
                    </a:lnTo>
                    <a:lnTo>
                      <a:pt x="1927" y="974"/>
                    </a:lnTo>
                    <a:lnTo>
                      <a:pt x="1927" y="930"/>
                    </a:lnTo>
                    <a:lnTo>
                      <a:pt x="1925" y="886"/>
                    </a:lnTo>
                    <a:lnTo>
                      <a:pt x="1920" y="842"/>
                    </a:lnTo>
                    <a:lnTo>
                      <a:pt x="1913" y="799"/>
                    </a:lnTo>
                    <a:lnTo>
                      <a:pt x="1905" y="754"/>
                    </a:lnTo>
                    <a:lnTo>
                      <a:pt x="1894" y="711"/>
                    </a:lnTo>
                    <a:lnTo>
                      <a:pt x="1882" y="669"/>
                    </a:lnTo>
                    <a:lnTo>
                      <a:pt x="1867" y="627"/>
                    </a:lnTo>
                    <a:lnTo>
                      <a:pt x="1851" y="585"/>
                    </a:lnTo>
                    <a:lnTo>
                      <a:pt x="1833" y="544"/>
                    </a:lnTo>
                    <a:lnTo>
                      <a:pt x="1811" y="504"/>
                    </a:lnTo>
                    <a:lnTo>
                      <a:pt x="1788" y="465"/>
                    </a:lnTo>
                    <a:lnTo>
                      <a:pt x="1765" y="426"/>
                    </a:lnTo>
                    <a:lnTo>
                      <a:pt x="1738" y="388"/>
                    </a:lnTo>
                    <a:lnTo>
                      <a:pt x="1709" y="352"/>
                    </a:lnTo>
                    <a:lnTo>
                      <a:pt x="1678" y="316"/>
                    </a:lnTo>
                    <a:lnTo>
                      <a:pt x="1645" y="283"/>
                    </a:lnTo>
                    <a:lnTo>
                      <a:pt x="1645" y="283"/>
                    </a:lnTo>
                    <a:lnTo>
                      <a:pt x="1610" y="248"/>
                    </a:lnTo>
                    <a:lnTo>
                      <a:pt x="1572" y="216"/>
                    </a:lnTo>
                    <a:lnTo>
                      <a:pt x="1534" y="187"/>
                    </a:lnTo>
                    <a:lnTo>
                      <a:pt x="1494" y="159"/>
                    </a:lnTo>
                    <a:lnTo>
                      <a:pt x="1453" y="133"/>
                    </a:lnTo>
                    <a:lnTo>
                      <a:pt x="1412" y="110"/>
                    </a:lnTo>
                    <a:lnTo>
                      <a:pt x="1369" y="89"/>
                    </a:lnTo>
                    <a:lnTo>
                      <a:pt x="1326" y="70"/>
                    </a:lnTo>
                    <a:lnTo>
                      <a:pt x="1283" y="54"/>
                    </a:lnTo>
                    <a:lnTo>
                      <a:pt x="1238" y="39"/>
                    </a:lnTo>
                    <a:lnTo>
                      <a:pt x="1194" y="27"/>
                    </a:lnTo>
                    <a:lnTo>
                      <a:pt x="1149" y="18"/>
                    </a:lnTo>
                    <a:lnTo>
                      <a:pt x="1102" y="10"/>
                    </a:lnTo>
                    <a:lnTo>
                      <a:pt x="1056" y="5"/>
                    </a:lnTo>
                    <a:lnTo>
                      <a:pt x="1011" y="1"/>
                    </a:lnTo>
                    <a:lnTo>
                      <a:pt x="964" y="0"/>
                    </a:lnTo>
                    <a:lnTo>
                      <a:pt x="918" y="1"/>
                    </a:lnTo>
                    <a:lnTo>
                      <a:pt x="872" y="5"/>
                    </a:lnTo>
                    <a:lnTo>
                      <a:pt x="825" y="10"/>
                    </a:lnTo>
                    <a:lnTo>
                      <a:pt x="780" y="18"/>
                    </a:lnTo>
                    <a:lnTo>
                      <a:pt x="735" y="27"/>
                    </a:lnTo>
                    <a:lnTo>
                      <a:pt x="690" y="39"/>
                    </a:lnTo>
                    <a:lnTo>
                      <a:pt x="646" y="54"/>
                    </a:lnTo>
                    <a:lnTo>
                      <a:pt x="601" y="70"/>
                    </a:lnTo>
                    <a:lnTo>
                      <a:pt x="558" y="89"/>
                    </a:lnTo>
                    <a:lnTo>
                      <a:pt x="515" y="110"/>
                    </a:lnTo>
                    <a:lnTo>
                      <a:pt x="474" y="133"/>
                    </a:lnTo>
                    <a:lnTo>
                      <a:pt x="433" y="159"/>
                    </a:lnTo>
                    <a:lnTo>
                      <a:pt x="395" y="187"/>
                    </a:lnTo>
                    <a:lnTo>
                      <a:pt x="356" y="216"/>
                    </a:lnTo>
                    <a:lnTo>
                      <a:pt x="318" y="248"/>
                    </a:lnTo>
                    <a:lnTo>
                      <a:pt x="283" y="283"/>
                    </a:lnTo>
                    <a:lnTo>
                      <a:pt x="283" y="283"/>
                    </a:lnTo>
                    <a:lnTo>
                      <a:pt x="248" y="318"/>
                    </a:lnTo>
                    <a:lnTo>
                      <a:pt x="216" y="356"/>
                    </a:lnTo>
                    <a:lnTo>
                      <a:pt x="187" y="394"/>
                    </a:lnTo>
                    <a:lnTo>
                      <a:pt x="159" y="433"/>
                    </a:lnTo>
                    <a:lnTo>
                      <a:pt x="134" y="474"/>
                    </a:lnTo>
                    <a:lnTo>
                      <a:pt x="110" y="515"/>
                    </a:lnTo>
                    <a:lnTo>
                      <a:pt x="90" y="558"/>
                    </a:lnTo>
                    <a:lnTo>
                      <a:pt x="70" y="601"/>
                    </a:lnTo>
                    <a:lnTo>
                      <a:pt x="54" y="644"/>
                    </a:lnTo>
                    <a:lnTo>
                      <a:pt x="40" y="690"/>
                    </a:lnTo>
                    <a:lnTo>
                      <a:pt x="27" y="734"/>
                    </a:lnTo>
                    <a:lnTo>
                      <a:pt x="18" y="780"/>
                    </a:lnTo>
                    <a:lnTo>
                      <a:pt x="10" y="825"/>
                    </a:lnTo>
                    <a:lnTo>
                      <a:pt x="5" y="872"/>
                    </a:lnTo>
                    <a:lnTo>
                      <a:pt x="1" y="918"/>
                    </a:lnTo>
                    <a:lnTo>
                      <a:pt x="0" y="963"/>
                    </a:lnTo>
                    <a:lnTo>
                      <a:pt x="1" y="1010"/>
                    </a:lnTo>
                    <a:lnTo>
                      <a:pt x="5" y="1056"/>
                    </a:lnTo>
                    <a:lnTo>
                      <a:pt x="10" y="1102"/>
                    </a:lnTo>
                    <a:lnTo>
                      <a:pt x="18" y="1147"/>
                    </a:lnTo>
                    <a:lnTo>
                      <a:pt x="27" y="1193"/>
                    </a:lnTo>
                    <a:lnTo>
                      <a:pt x="40" y="1238"/>
                    </a:lnTo>
                    <a:lnTo>
                      <a:pt x="54" y="1282"/>
                    </a:lnTo>
                    <a:lnTo>
                      <a:pt x="70" y="1326"/>
                    </a:lnTo>
                    <a:lnTo>
                      <a:pt x="90" y="1369"/>
                    </a:lnTo>
                    <a:lnTo>
                      <a:pt x="110" y="1412"/>
                    </a:lnTo>
                    <a:lnTo>
                      <a:pt x="134" y="1453"/>
                    </a:lnTo>
                    <a:lnTo>
                      <a:pt x="159" y="1494"/>
                    </a:lnTo>
                    <a:lnTo>
                      <a:pt x="187" y="1534"/>
                    </a:lnTo>
                    <a:lnTo>
                      <a:pt x="216" y="1572"/>
                    </a:lnTo>
                    <a:lnTo>
                      <a:pt x="248" y="1610"/>
                    </a:lnTo>
                    <a:lnTo>
                      <a:pt x="283" y="1645"/>
                    </a:lnTo>
                    <a:lnTo>
                      <a:pt x="283" y="1645"/>
                    </a:lnTo>
                    <a:lnTo>
                      <a:pt x="317" y="1679"/>
                    </a:lnTo>
                    <a:lnTo>
                      <a:pt x="353" y="1709"/>
                    </a:lnTo>
                    <a:lnTo>
                      <a:pt x="389" y="1738"/>
                    </a:lnTo>
                    <a:lnTo>
                      <a:pt x="426" y="1764"/>
                    </a:lnTo>
                    <a:lnTo>
                      <a:pt x="465" y="1788"/>
                    </a:lnTo>
                    <a:lnTo>
                      <a:pt x="504" y="1811"/>
                    </a:lnTo>
                    <a:lnTo>
                      <a:pt x="544" y="1831"/>
                    </a:lnTo>
                    <a:lnTo>
                      <a:pt x="585" y="1851"/>
                    </a:lnTo>
                    <a:lnTo>
                      <a:pt x="627" y="1867"/>
                    </a:lnTo>
                    <a:lnTo>
                      <a:pt x="669" y="1882"/>
                    </a:lnTo>
                    <a:lnTo>
                      <a:pt x="712" y="1894"/>
                    </a:lnTo>
                    <a:lnTo>
                      <a:pt x="755" y="1905"/>
                    </a:lnTo>
                    <a:lnTo>
                      <a:pt x="799" y="1913"/>
                    </a:lnTo>
                    <a:lnTo>
                      <a:pt x="843" y="1920"/>
                    </a:lnTo>
                    <a:lnTo>
                      <a:pt x="886" y="1924"/>
                    </a:lnTo>
                    <a:lnTo>
                      <a:pt x="930" y="1927"/>
                    </a:lnTo>
                    <a:lnTo>
                      <a:pt x="974" y="1927"/>
                    </a:lnTo>
                    <a:lnTo>
                      <a:pt x="1018" y="1926"/>
                    </a:lnTo>
                    <a:lnTo>
                      <a:pt x="1062" y="1922"/>
                    </a:lnTo>
                    <a:lnTo>
                      <a:pt x="1107" y="1917"/>
                    </a:lnTo>
                    <a:lnTo>
                      <a:pt x="1150" y="1909"/>
                    </a:lnTo>
                    <a:lnTo>
                      <a:pt x="1193" y="1900"/>
                    </a:lnTo>
                    <a:lnTo>
                      <a:pt x="1236" y="1889"/>
                    </a:lnTo>
                    <a:lnTo>
                      <a:pt x="1279" y="1875"/>
                    </a:lnTo>
                    <a:lnTo>
                      <a:pt x="1321" y="1859"/>
                    </a:lnTo>
                    <a:lnTo>
                      <a:pt x="1362" y="1842"/>
                    </a:lnTo>
                    <a:lnTo>
                      <a:pt x="1403" y="1822"/>
                    </a:lnTo>
                    <a:lnTo>
                      <a:pt x="1443" y="1800"/>
                    </a:lnTo>
                    <a:lnTo>
                      <a:pt x="1481" y="1777"/>
                    </a:lnTo>
                    <a:lnTo>
                      <a:pt x="1519" y="1752"/>
                    </a:lnTo>
                    <a:lnTo>
                      <a:pt x="1557" y="1724"/>
                    </a:lnTo>
                    <a:lnTo>
                      <a:pt x="1592" y="1695"/>
                    </a:lnTo>
                    <a:lnTo>
                      <a:pt x="1904" y="1903"/>
                    </a:lnTo>
                    <a:lnTo>
                      <a:pt x="1695" y="1592"/>
                    </a:lnTo>
                    <a:close/>
                  </a:path>
                </a:pathLst>
              </a:cu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/>
              </a:p>
            </p:txBody>
          </p:sp>
        </p:grpSp>
        <p:sp>
          <p:nvSpPr>
            <p:cNvPr id="32" name="직사각형 31"/>
            <p:cNvSpPr/>
            <p:nvPr/>
          </p:nvSpPr>
          <p:spPr>
            <a:xfrm>
              <a:off x="465702" y="422753"/>
              <a:ext cx="36004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400" dirty="0">
                  <a:solidFill>
                    <a:schemeClr val="bg1"/>
                  </a:solidFill>
                  <a:latin typeface="나눔고딕 Bold" pitchFamily="50" charset="-127"/>
                  <a:ea typeface="나눔고딕 Bold" pitchFamily="50" charset="-127"/>
                </a:rPr>
                <a:t>5</a:t>
              </a:r>
              <a:endParaRPr lang="ko-KR" altLang="en-US" sz="2400" dirty="0">
                <a:solidFill>
                  <a:schemeClr val="bg1"/>
                </a:solidFill>
                <a:latin typeface="나눔고딕 Bold" pitchFamily="50" charset="-127"/>
                <a:ea typeface="나눔고딕 Bold" pitchFamily="50" charset="-127"/>
              </a:endParaRPr>
            </a:p>
          </p:txBody>
        </p:sp>
      </p:grpSp>
      <p:sp>
        <p:nvSpPr>
          <p:cNvPr id="55" name="직사각형 54"/>
          <p:cNvSpPr/>
          <p:nvPr/>
        </p:nvSpPr>
        <p:spPr>
          <a:xfrm>
            <a:off x="3779912" y="476746"/>
            <a:ext cx="536408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시스템 모듈 상세 설계</a:t>
            </a:r>
          </a:p>
        </p:txBody>
      </p:sp>
      <p:pic>
        <p:nvPicPr>
          <p:cNvPr id="56" name="그림 5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74942"/>
            <a:ext cx="9144000" cy="83490"/>
          </a:xfrm>
          <a:prstGeom prst="rect">
            <a:avLst/>
          </a:prstGeom>
          <a:blipFill>
            <a:blip r:embed="rId4">
              <a:alphaModFix amt="10000"/>
            </a:blip>
            <a:stretch>
              <a:fillRect r="1000"/>
            </a:stretch>
          </a:blipFill>
        </p:spPr>
      </p:pic>
      <p:sp>
        <p:nvSpPr>
          <p:cNvPr id="20" name="직사각형 19"/>
          <p:cNvSpPr/>
          <p:nvPr/>
        </p:nvSpPr>
        <p:spPr>
          <a:xfrm>
            <a:off x="323528" y="1268760"/>
            <a:ext cx="35283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b) </a:t>
            </a:r>
            <a:r>
              <a:rPr lang="en-US" altLang="ko-KR" sz="28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signal controllers</a:t>
            </a:r>
            <a:endParaRPr lang="ko-KR" altLang="en-US" sz="2800" i="1" dirty="0">
              <a:solidFill>
                <a:schemeClr val="tx1">
                  <a:lumMod val="65000"/>
                  <a:lumOff val="3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9749946"/>
              </p:ext>
            </p:extLst>
          </p:nvPr>
        </p:nvGraphicFramePr>
        <p:xfrm>
          <a:off x="4479175" y="3596927"/>
          <a:ext cx="1780733" cy="19705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80733">
                  <a:extLst>
                    <a:ext uri="{9D8B030D-6E8A-4147-A177-3AD203B41FA5}">
                      <a16:colId xmlns:a16="http://schemas.microsoft.com/office/drawing/2014/main" val="40414173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 err="1" smtClean="0"/>
                        <a:t>struct</a:t>
                      </a:r>
                      <a:r>
                        <a:rPr lang="en-US" altLang="ko-KR" sz="1800" kern="1200" dirty="0" smtClean="0"/>
                        <a:t> </a:t>
                      </a:r>
                      <a:r>
                        <a:rPr lang="en-US" altLang="ko-KR" sz="1800" kern="1200" dirty="0" err="1" smtClean="0"/>
                        <a:t>sigInfo</a:t>
                      </a:r>
                      <a:endParaRPr lang="en-US" altLang="ko-KR" sz="1800" kern="1200" dirty="0" smtClean="0"/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6762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1450" lvl="1" indent="-171450" algn="l" defTabSz="75565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har char="••"/>
                      </a:pPr>
                      <a:r>
                        <a:rPr lang="sv-SE" altLang="ko-KR" sz="1400" kern="1200" dirty="0" smtClean="0"/>
                        <a:t>int cur_sig</a:t>
                      </a:r>
                    </a:p>
                    <a:p>
                      <a:pPr marL="171450" lvl="1" indent="-171450" algn="l" defTabSz="75565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har char="••"/>
                      </a:pPr>
                      <a:r>
                        <a:rPr lang="sv-SE" altLang="ko-KR" sz="1400" kern="1200" dirty="0" smtClean="0"/>
                        <a:t>int cur_sig_time</a:t>
                      </a:r>
                    </a:p>
                    <a:p>
                      <a:pPr marL="171450" lvl="1" indent="-171450" algn="l" defTabSz="75565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har char="••"/>
                      </a:pPr>
                      <a:r>
                        <a:rPr lang="sv-SE" altLang="ko-KR" sz="1400" kern="1200" dirty="0" smtClean="0"/>
                        <a:t>int next_sig</a:t>
                      </a:r>
                    </a:p>
                    <a:p>
                      <a:pPr marL="171450" lvl="1" indent="-171450" algn="l" defTabSz="75565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har char="••"/>
                      </a:pPr>
                      <a:r>
                        <a:rPr lang="sv-SE" altLang="ko-KR" sz="1400" kern="1200" dirty="0" smtClean="0"/>
                        <a:t>int next_sig_time</a:t>
                      </a: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67174524"/>
                  </a:ext>
                </a:extLst>
              </a:tr>
            </a:tbl>
          </a:graphicData>
        </a:graphic>
      </p:graphicFrame>
      <p:graphicFrame>
        <p:nvGraphicFramePr>
          <p:cNvPr id="57" name="표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2039124"/>
              </p:ext>
            </p:extLst>
          </p:nvPr>
        </p:nvGraphicFramePr>
        <p:xfrm>
          <a:off x="6708158" y="2065623"/>
          <a:ext cx="2060897" cy="12664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60897">
                  <a:extLst>
                    <a:ext uri="{9D8B030D-6E8A-4147-A177-3AD203B41FA5}">
                      <a16:colId xmlns:a16="http://schemas.microsoft.com/office/drawing/2014/main" val="4041417370"/>
                    </a:ext>
                  </a:extLst>
                </a:gridCol>
              </a:tblGrid>
              <a:tr h="449898">
                <a:tc>
                  <a:txBody>
                    <a:bodyPr/>
                    <a:lstStyle/>
                    <a:p>
                      <a:pPr marL="0" marR="0" lvl="0" indent="0" algn="ctr" defTabSz="1600200" rtl="0" eaLnBrk="1" fontAlgn="auto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struct</a:t>
                      </a: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sigQueue</a:t>
                      </a:r>
                      <a:endParaRPr kumimoji="0" lang="en-US" altLang="ko-KR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6762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lvl="1" indent="-285750" algn="l" defTabSz="160020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har char="••"/>
                      </a:pP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 count</a:t>
                      </a:r>
                    </a:p>
                    <a:p>
                      <a:pPr marL="285750" lvl="1" indent="-285750" algn="l" defTabSz="160020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har char="••"/>
                      </a:pP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sig front</a:t>
                      </a: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67174524"/>
                  </a:ext>
                </a:extLst>
              </a:tr>
            </a:tbl>
          </a:graphicData>
        </a:graphic>
      </p:graphicFrame>
      <p:graphicFrame>
        <p:nvGraphicFramePr>
          <p:cNvPr id="58" name="표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3377241"/>
              </p:ext>
            </p:extLst>
          </p:nvPr>
        </p:nvGraphicFramePr>
        <p:xfrm>
          <a:off x="4479174" y="2068355"/>
          <a:ext cx="1780733" cy="12664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80733">
                  <a:extLst>
                    <a:ext uri="{9D8B030D-6E8A-4147-A177-3AD203B41FA5}">
                      <a16:colId xmlns:a16="http://schemas.microsoft.com/office/drawing/2014/main" val="4041417370"/>
                    </a:ext>
                  </a:extLst>
                </a:gridCol>
              </a:tblGrid>
              <a:tr h="449898">
                <a:tc>
                  <a:txBody>
                    <a:bodyPr/>
                    <a:lstStyle/>
                    <a:p>
                      <a:pPr marL="0" marR="0" lvl="0" indent="0" algn="ctr" defTabSz="1600200" rtl="0" eaLnBrk="1" fontAlgn="auto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 err="1" smtClean="0">
                          <a:solidFill>
                            <a:schemeClr val="tx1"/>
                          </a:solidFill>
                        </a:rPr>
                        <a:t>struct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</a:rPr>
                        <a:t> signal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6762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28600" lvl="1" indent="-228600" algn="l" defTabSz="102235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har char="••"/>
                      </a:pP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sig_num</a:t>
                      </a:r>
                      <a:endParaRPr lang="en-US" altLang="ko-KR" sz="1400" kern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28600" lvl="1" indent="-228600" algn="l" defTabSz="102235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har char="••"/>
                      </a:pP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sig_value</a:t>
                      </a:r>
                      <a:endParaRPr lang="en-US" altLang="ko-KR" sz="1400" kern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67174524"/>
                  </a:ext>
                </a:extLst>
              </a:tr>
            </a:tbl>
          </a:graphicData>
        </a:graphic>
      </p:graphicFrame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376199"/>
              </p:ext>
            </p:extLst>
          </p:nvPr>
        </p:nvGraphicFramePr>
        <p:xfrm>
          <a:off x="6708157" y="3596927"/>
          <a:ext cx="2060897" cy="16184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60897">
                  <a:extLst>
                    <a:ext uri="{9D8B030D-6E8A-4147-A177-3AD203B41FA5}">
                      <a16:colId xmlns:a16="http://schemas.microsoft.com/office/drawing/2014/main" val="40414173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1600200" rtl="0" eaLnBrk="1" fontAlgn="auto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 err="1" smtClean="0">
                          <a:solidFill>
                            <a:schemeClr val="tx1"/>
                          </a:solidFill>
                        </a:rPr>
                        <a:t>struct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800" kern="1200" dirty="0" err="1" smtClean="0">
                          <a:solidFill>
                            <a:schemeClr val="tx1"/>
                          </a:solidFill>
                        </a:rPr>
                        <a:t>SigSt</a:t>
                      </a:r>
                      <a:endParaRPr lang="en-US" altLang="ko-KR" sz="1800" kern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6762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28600" lvl="1" indent="-228600" algn="l" defTabSz="102235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har char="••"/>
                      </a:pP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 id</a:t>
                      </a:r>
                    </a:p>
                    <a:p>
                      <a:pPr marL="228600" lvl="1" indent="-228600" algn="l" defTabSz="102235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har char="••"/>
                      </a:pP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carData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 *Car</a:t>
                      </a:r>
                    </a:p>
                    <a:p>
                      <a:pPr marL="228600" lvl="1" indent="-228600" algn="l" defTabSz="102235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har char="••"/>
                      </a:pP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signal </a:t>
                      </a: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gSig</a:t>
                      </a:r>
                      <a:endParaRPr lang="en-US" altLang="ko-KR" sz="1400" kern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671745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8194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755576" y="177180"/>
            <a:ext cx="1728192" cy="1010336"/>
            <a:chOff x="251520" y="258424"/>
            <a:chExt cx="1584176" cy="1010336"/>
          </a:xfrm>
        </p:grpSpPr>
        <p:grpSp>
          <p:nvGrpSpPr>
            <p:cNvPr id="19" name="그룹 18"/>
            <p:cNvGrpSpPr/>
            <p:nvPr/>
          </p:nvGrpSpPr>
          <p:grpSpPr>
            <a:xfrm>
              <a:off x="251520" y="258424"/>
              <a:ext cx="1584176" cy="1010336"/>
              <a:chOff x="5716588" y="4849813"/>
              <a:chExt cx="2047875" cy="1304925"/>
            </a:xfrm>
          </p:grpSpPr>
          <p:grpSp>
            <p:nvGrpSpPr>
              <p:cNvPr id="21" name="그룹 20"/>
              <p:cNvGrpSpPr/>
              <p:nvPr/>
            </p:nvGrpSpPr>
            <p:grpSpPr>
              <a:xfrm>
                <a:off x="6908800" y="5722938"/>
                <a:ext cx="855663" cy="431800"/>
                <a:chOff x="6908800" y="5722938"/>
                <a:chExt cx="855663" cy="431800"/>
              </a:xfrm>
            </p:grpSpPr>
            <p:sp>
              <p:nvSpPr>
                <p:cNvPr id="23" name="Freeform 39"/>
                <p:cNvSpPr>
                  <a:spLocks/>
                </p:cNvSpPr>
                <p:nvPr userDrawn="1"/>
              </p:nvSpPr>
              <p:spPr bwMode="auto">
                <a:xfrm>
                  <a:off x="6908800" y="5722938"/>
                  <a:ext cx="855663" cy="341313"/>
                </a:xfrm>
                <a:custGeom>
                  <a:avLst/>
                  <a:gdLst>
                    <a:gd name="T0" fmla="*/ 788 w 1617"/>
                    <a:gd name="T1" fmla="*/ 1 h 646"/>
                    <a:gd name="T2" fmla="*/ 819 w 1617"/>
                    <a:gd name="T3" fmla="*/ 1 h 646"/>
                    <a:gd name="T4" fmla="*/ 869 w 1617"/>
                    <a:gd name="T5" fmla="*/ 6 h 646"/>
                    <a:gd name="T6" fmla="*/ 937 w 1617"/>
                    <a:gd name="T7" fmla="*/ 20 h 646"/>
                    <a:gd name="T8" fmla="*/ 975 w 1617"/>
                    <a:gd name="T9" fmla="*/ 32 h 646"/>
                    <a:gd name="T10" fmla="*/ 1017 w 1617"/>
                    <a:gd name="T11" fmla="*/ 48 h 646"/>
                    <a:gd name="T12" fmla="*/ 1060 w 1617"/>
                    <a:gd name="T13" fmla="*/ 68 h 646"/>
                    <a:gd name="T14" fmla="*/ 1104 w 1617"/>
                    <a:gd name="T15" fmla="*/ 93 h 646"/>
                    <a:gd name="T16" fmla="*/ 1149 w 1617"/>
                    <a:gd name="T17" fmla="*/ 124 h 646"/>
                    <a:gd name="T18" fmla="*/ 1193 w 1617"/>
                    <a:gd name="T19" fmla="*/ 162 h 646"/>
                    <a:gd name="T20" fmla="*/ 1236 w 1617"/>
                    <a:gd name="T21" fmla="*/ 207 h 646"/>
                    <a:gd name="T22" fmla="*/ 1278 w 1617"/>
                    <a:gd name="T23" fmla="*/ 259 h 646"/>
                    <a:gd name="T24" fmla="*/ 1318 w 1617"/>
                    <a:gd name="T25" fmla="*/ 319 h 646"/>
                    <a:gd name="T26" fmla="*/ 1470 w 1617"/>
                    <a:gd name="T27" fmla="*/ 344 h 646"/>
                    <a:gd name="T28" fmla="*/ 1493 w 1617"/>
                    <a:gd name="T29" fmla="*/ 348 h 646"/>
                    <a:gd name="T30" fmla="*/ 1517 w 1617"/>
                    <a:gd name="T31" fmla="*/ 358 h 646"/>
                    <a:gd name="T32" fmla="*/ 1544 w 1617"/>
                    <a:gd name="T33" fmla="*/ 373 h 646"/>
                    <a:gd name="T34" fmla="*/ 1571 w 1617"/>
                    <a:gd name="T35" fmla="*/ 398 h 646"/>
                    <a:gd name="T36" fmla="*/ 1584 w 1617"/>
                    <a:gd name="T37" fmla="*/ 415 h 646"/>
                    <a:gd name="T38" fmla="*/ 1595 w 1617"/>
                    <a:gd name="T39" fmla="*/ 433 h 646"/>
                    <a:gd name="T40" fmla="*/ 1604 w 1617"/>
                    <a:gd name="T41" fmla="*/ 456 h 646"/>
                    <a:gd name="T42" fmla="*/ 1612 w 1617"/>
                    <a:gd name="T43" fmla="*/ 482 h 646"/>
                    <a:gd name="T44" fmla="*/ 1616 w 1617"/>
                    <a:gd name="T45" fmla="*/ 511 h 646"/>
                    <a:gd name="T46" fmla="*/ 1617 w 1617"/>
                    <a:gd name="T47" fmla="*/ 544 h 646"/>
                    <a:gd name="T48" fmla="*/ 1588 w 1617"/>
                    <a:gd name="T49" fmla="*/ 646 h 646"/>
                    <a:gd name="T50" fmla="*/ 0 w 1617"/>
                    <a:gd name="T51" fmla="*/ 582 h 646"/>
                    <a:gd name="T52" fmla="*/ 1 w 1617"/>
                    <a:gd name="T53" fmla="*/ 433 h 646"/>
                    <a:gd name="T54" fmla="*/ 3 w 1617"/>
                    <a:gd name="T55" fmla="*/ 415 h 646"/>
                    <a:gd name="T56" fmla="*/ 9 w 1617"/>
                    <a:gd name="T57" fmla="*/ 397 h 646"/>
                    <a:gd name="T58" fmla="*/ 22 w 1617"/>
                    <a:gd name="T59" fmla="*/ 373 h 646"/>
                    <a:gd name="T60" fmla="*/ 44 w 1617"/>
                    <a:gd name="T61" fmla="*/ 347 h 646"/>
                    <a:gd name="T62" fmla="*/ 78 w 1617"/>
                    <a:gd name="T63" fmla="*/ 321 h 646"/>
                    <a:gd name="T64" fmla="*/ 126 w 1617"/>
                    <a:gd name="T65" fmla="*/ 298 h 646"/>
                    <a:gd name="T66" fmla="*/ 190 w 1617"/>
                    <a:gd name="T67" fmla="*/ 278 h 646"/>
                    <a:gd name="T68" fmla="*/ 199 w 1617"/>
                    <a:gd name="T69" fmla="*/ 266 h 646"/>
                    <a:gd name="T70" fmla="*/ 224 w 1617"/>
                    <a:gd name="T71" fmla="*/ 235 h 646"/>
                    <a:gd name="T72" fmla="*/ 268 w 1617"/>
                    <a:gd name="T73" fmla="*/ 192 h 646"/>
                    <a:gd name="T74" fmla="*/ 313 w 1617"/>
                    <a:gd name="T75" fmla="*/ 154 h 646"/>
                    <a:gd name="T76" fmla="*/ 348 w 1617"/>
                    <a:gd name="T77" fmla="*/ 129 h 646"/>
                    <a:gd name="T78" fmla="*/ 391 w 1617"/>
                    <a:gd name="T79" fmla="*/ 103 h 646"/>
                    <a:gd name="T80" fmla="*/ 437 w 1617"/>
                    <a:gd name="T81" fmla="*/ 79 h 646"/>
                    <a:gd name="T82" fmla="*/ 487 w 1617"/>
                    <a:gd name="T83" fmla="*/ 56 h 646"/>
                    <a:gd name="T84" fmla="*/ 545 w 1617"/>
                    <a:gd name="T85" fmla="*/ 37 h 646"/>
                    <a:gd name="T86" fmla="*/ 607 w 1617"/>
                    <a:gd name="T87" fmla="*/ 21 h 646"/>
                    <a:gd name="T88" fmla="*/ 675 w 1617"/>
                    <a:gd name="T89" fmla="*/ 9 h 646"/>
                    <a:gd name="T90" fmla="*/ 749 w 1617"/>
                    <a:gd name="T91" fmla="*/ 3 h 646"/>
                    <a:gd name="T92" fmla="*/ 788 w 1617"/>
                    <a:gd name="T93" fmla="*/ 1 h 6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617" h="646">
                      <a:moveTo>
                        <a:pt x="788" y="1"/>
                      </a:moveTo>
                      <a:lnTo>
                        <a:pt x="788" y="1"/>
                      </a:lnTo>
                      <a:lnTo>
                        <a:pt x="802" y="0"/>
                      </a:lnTo>
                      <a:lnTo>
                        <a:pt x="819" y="1"/>
                      </a:lnTo>
                      <a:lnTo>
                        <a:pt x="842" y="3"/>
                      </a:lnTo>
                      <a:lnTo>
                        <a:pt x="869" y="6"/>
                      </a:lnTo>
                      <a:lnTo>
                        <a:pt x="901" y="11"/>
                      </a:lnTo>
                      <a:lnTo>
                        <a:pt x="937" y="20"/>
                      </a:lnTo>
                      <a:lnTo>
                        <a:pt x="956" y="25"/>
                      </a:lnTo>
                      <a:lnTo>
                        <a:pt x="975" y="32"/>
                      </a:lnTo>
                      <a:lnTo>
                        <a:pt x="996" y="39"/>
                      </a:lnTo>
                      <a:lnTo>
                        <a:pt x="1017" y="48"/>
                      </a:lnTo>
                      <a:lnTo>
                        <a:pt x="1038" y="57"/>
                      </a:lnTo>
                      <a:lnTo>
                        <a:pt x="1060" y="68"/>
                      </a:lnTo>
                      <a:lnTo>
                        <a:pt x="1082" y="80"/>
                      </a:lnTo>
                      <a:lnTo>
                        <a:pt x="1104" y="93"/>
                      </a:lnTo>
                      <a:lnTo>
                        <a:pt x="1126" y="108"/>
                      </a:lnTo>
                      <a:lnTo>
                        <a:pt x="1149" y="124"/>
                      </a:lnTo>
                      <a:lnTo>
                        <a:pt x="1170" y="143"/>
                      </a:lnTo>
                      <a:lnTo>
                        <a:pt x="1193" y="162"/>
                      </a:lnTo>
                      <a:lnTo>
                        <a:pt x="1214" y="183"/>
                      </a:lnTo>
                      <a:lnTo>
                        <a:pt x="1236" y="207"/>
                      </a:lnTo>
                      <a:lnTo>
                        <a:pt x="1258" y="232"/>
                      </a:lnTo>
                      <a:lnTo>
                        <a:pt x="1278" y="259"/>
                      </a:lnTo>
                      <a:lnTo>
                        <a:pt x="1299" y="288"/>
                      </a:lnTo>
                      <a:lnTo>
                        <a:pt x="1318" y="319"/>
                      </a:lnTo>
                      <a:lnTo>
                        <a:pt x="1470" y="344"/>
                      </a:lnTo>
                      <a:lnTo>
                        <a:pt x="1470" y="344"/>
                      </a:lnTo>
                      <a:lnTo>
                        <a:pt x="1476" y="344"/>
                      </a:lnTo>
                      <a:lnTo>
                        <a:pt x="1493" y="348"/>
                      </a:lnTo>
                      <a:lnTo>
                        <a:pt x="1504" y="353"/>
                      </a:lnTo>
                      <a:lnTo>
                        <a:pt x="1517" y="358"/>
                      </a:lnTo>
                      <a:lnTo>
                        <a:pt x="1530" y="364"/>
                      </a:lnTo>
                      <a:lnTo>
                        <a:pt x="1544" y="373"/>
                      </a:lnTo>
                      <a:lnTo>
                        <a:pt x="1558" y="385"/>
                      </a:lnTo>
                      <a:lnTo>
                        <a:pt x="1571" y="398"/>
                      </a:lnTo>
                      <a:lnTo>
                        <a:pt x="1577" y="406"/>
                      </a:lnTo>
                      <a:lnTo>
                        <a:pt x="1584" y="415"/>
                      </a:lnTo>
                      <a:lnTo>
                        <a:pt x="1589" y="424"/>
                      </a:lnTo>
                      <a:lnTo>
                        <a:pt x="1595" y="433"/>
                      </a:lnTo>
                      <a:lnTo>
                        <a:pt x="1600" y="444"/>
                      </a:lnTo>
                      <a:lnTo>
                        <a:pt x="1604" y="456"/>
                      </a:lnTo>
                      <a:lnTo>
                        <a:pt x="1609" y="469"/>
                      </a:lnTo>
                      <a:lnTo>
                        <a:pt x="1612" y="482"/>
                      </a:lnTo>
                      <a:lnTo>
                        <a:pt x="1614" y="496"/>
                      </a:lnTo>
                      <a:lnTo>
                        <a:pt x="1616" y="511"/>
                      </a:lnTo>
                      <a:lnTo>
                        <a:pt x="1617" y="527"/>
                      </a:lnTo>
                      <a:lnTo>
                        <a:pt x="1617" y="544"/>
                      </a:lnTo>
                      <a:lnTo>
                        <a:pt x="1617" y="590"/>
                      </a:lnTo>
                      <a:lnTo>
                        <a:pt x="1588" y="646"/>
                      </a:lnTo>
                      <a:lnTo>
                        <a:pt x="18" y="634"/>
                      </a:lnTo>
                      <a:lnTo>
                        <a:pt x="0" y="582"/>
                      </a:lnTo>
                      <a:lnTo>
                        <a:pt x="1" y="433"/>
                      </a:lnTo>
                      <a:lnTo>
                        <a:pt x="1" y="433"/>
                      </a:lnTo>
                      <a:lnTo>
                        <a:pt x="1" y="429"/>
                      </a:lnTo>
                      <a:lnTo>
                        <a:pt x="3" y="415"/>
                      </a:lnTo>
                      <a:lnTo>
                        <a:pt x="5" y="406"/>
                      </a:lnTo>
                      <a:lnTo>
                        <a:pt x="9" y="397"/>
                      </a:lnTo>
                      <a:lnTo>
                        <a:pt x="15" y="385"/>
                      </a:lnTo>
                      <a:lnTo>
                        <a:pt x="22" y="373"/>
                      </a:lnTo>
                      <a:lnTo>
                        <a:pt x="32" y="360"/>
                      </a:lnTo>
                      <a:lnTo>
                        <a:pt x="44" y="347"/>
                      </a:lnTo>
                      <a:lnTo>
                        <a:pt x="59" y="334"/>
                      </a:lnTo>
                      <a:lnTo>
                        <a:pt x="78" y="321"/>
                      </a:lnTo>
                      <a:lnTo>
                        <a:pt x="100" y="309"/>
                      </a:lnTo>
                      <a:lnTo>
                        <a:pt x="126" y="298"/>
                      </a:lnTo>
                      <a:lnTo>
                        <a:pt x="156" y="287"/>
                      </a:lnTo>
                      <a:lnTo>
                        <a:pt x="190" y="278"/>
                      </a:lnTo>
                      <a:lnTo>
                        <a:pt x="190" y="278"/>
                      </a:lnTo>
                      <a:lnTo>
                        <a:pt x="199" y="266"/>
                      </a:lnTo>
                      <a:lnTo>
                        <a:pt x="208" y="253"/>
                      </a:lnTo>
                      <a:lnTo>
                        <a:pt x="224" y="235"/>
                      </a:lnTo>
                      <a:lnTo>
                        <a:pt x="243" y="215"/>
                      </a:lnTo>
                      <a:lnTo>
                        <a:pt x="268" y="192"/>
                      </a:lnTo>
                      <a:lnTo>
                        <a:pt x="297" y="167"/>
                      </a:lnTo>
                      <a:lnTo>
                        <a:pt x="313" y="154"/>
                      </a:lnTo>
                      <a:lnTo>
                        <a:pt x="330" y="141"/>
                      </a:lnTo>
                      <a:lnTo>
                        <a:pt x="348" y="129"/>
                      </a:lnTo>
                      <a:lnTo>
                        <a:pt x="369" y="116"/>
                      </a:lnTo>
                      <a:lnTo>
                        <a:pt x="391" y="103"/>
                      </a:lnTo>
                      <a:lnTo>
                        <a:pt x="412" y="91"/>
                      </a:lnTo>
                      <a:lnTo>
                        <a:pt x="437" y="79"/>
                      </a:lnTo>
                      <a:lnTo>
                        <a:pt x="462" y="67"/>
                      </a:lnTo>
                      <a:lnTo>
                        <a:pt x="487" y="56"/>
                      </a:lnTo>
                      <a:lnTo>
                        <a:pt x="515" y="47"/>
                      </a:lnTo>
                      <a:lnTo>
                        <a:pt x="545" y="37"/>
                      </a:lnTo>
                      <a:lnTo>
                        <a:pt x="576" y="28"/>
                      </a:lnTo>
                      <a:lnTo>
                        <a:pt x="607" y="21"/>
                      </a:lnTo>
                      <a:lnTo>
                        <a:pt x="640" y="14"/>
                      </a:lnTo>
                      <a:lnTo>
                        <a:pt x="675" y="9"/>
                      </a:lnTo>
                      <a:lnTo>
                        <a:pt x="711" y="5"/>
                      </a:lnTo>
                      <a:lnTo>
                        <a:pt x="749" y="3"/>
                      </a:lnTo>
                      <a:lnTo>
                        <a:pt x="788" y="1"/>
                      </a:lnTo>
                      <a:lnTo>
                        <a:pt x="788" y="1"/>
                      </a:lnTo>
                      <a:close/>
                    </a:path>
                  </a:pathLst>
                </a:custGeom>
                <a:solidFill>
                  <a:srgbClr val="57C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4" name="Freeform 40"/>
                <p:cNvSpPr>
                  <a:spLocks/>
                </p:cNvSpPr>
                <p:nvPr userDrawn="1"/>
              </p:nvSpPr>
              <p:spPr bwMode="auto">
                <a:xfrm>
                  <a:off x="7316788" y="5756275"/>
                  <a:ext cx="233363" cy="134938"/>
                </a:xfrm>
                <a:custGeom>
                  <a:avLst/>
                  <a:gdLst>
                    <a:gd name="T0" fmla="*/ 442 w 442"/>
                    <a:gd name="T1" fmla="*/ 255 h 255"/>
                    <a:gd name="T2" fmla="*/ 0 w 442"/>
                    <a:gd name="T3" fmla="*/ 252 h 255"/>
                    <a:gd name="T4" fmla="*/ 2 w 442"/>
                    <a:gd name="T5" fmla="*/ 0 h 255"/>
                    <a:gd name="T6" fmla="*/ 2 w 442"/>
                    <a:gd name="T7" fmla="*/ 0 h 255"/>
                    <a:gd name="T8" fmla="*/ 17 w 442"/>
                    <a:gd name="T9" fmla="*/ 1 h 255"/>
                    <a:gd name="T10" fmla="*/ 35 w 442"/>
                    <a:gd name="T11" fmla="*/ 2 h 255"/>
                    <a:gd name="T12" fmla="*/ 57 w 442"/>
                    <a:gd name="T13" fmla="*/ 4 h 255"/>
                    <a:gd name="T14" fmla="*/ 81 w 442"/>
                    <a:gd name="T15" fmla="*/ 8 h 255"/>
                    <a:gd name="T16" fmla="*/ 106 w 442"/>
                    <a:gd name="T17" fmla="*/ 14 h 255"/>
                    <a:gd name="T18" fmla="*/ 134 w 442"/>
                    <a:gd name="T19" fmla="*/ 21 h 255"/>
                    <a:gd name="T20" fmla="*/ 165 w 442"/>
                    <a:gd name="T21" fmla="*/ 30 h 255"/>
                    <a:gd name="T22" fmla="*/ 195 w 442"/>
                    <a:gd name="T23" fmla="*/ 42 h 255"/>
                    <a:gd name="T24" fmla="*/ 227 w 442"/>
                    <a:gd name="T25" fmla="*/ 57 h 255"/>
                    <a:gd name="T26" fmla="*/ 243 w 442"/>
                    <a:gd name="T27" fmla="*/ 64 h 255"/>
                    <a:gd name="T28" fmla="*/ 259 w 442"/>
                    <a:gd name="T29" fmla="*/ 74 h 255"/>
                    <a:gd name="T30" fmla="*/ 275 w 442"/>
                    <a:gd name="T31" fmla="*/ 84 h 255"/>
                    <a:gd name="T32" fmla="*/ 292 w 442"/>
                    <a:gd name="T33" fmla="*/ 95 h 255"/>
                    <a:gd name="T34" fmla="*/ 307 w 442"/>
                    <a:gd name="T35" fmla="*/ 106 h 255"/>
                    <a:gd name="T36" fmla="*/ 323 w 442"/>
                    <a:gd name="T37" fmla="*/ 118 h 255"/>
                    <a:gd name="T38" fmla="*/ 339 w 442"/>
                    <a:gd name="T39" fmla="*/ 132 h 255"/>
                    <a:gd name="T40" fmla="*/ 355 w 442"/>
                    <a:gd name="T41" fmla="*/ 146 h 255"/>
                    <a:gd name="T42" fmla="*/ 370 w 442"/>
                    <a:gd name="T43" fmla="*/ 162 h 255"/>
                    <a:gd name="T44" fmla="*/ 385 w 442"/>
                    <a:gd name="T45" fmla="*/ 179 h 255"/>
                    <a:gd name="T46" fmla="*/ 400 w 442"/>
                    <a:gd name="T47" fmla="*/ 196 h 255"/>
                    <a:gd name="T48" fmla="*/ 414 w 442"/>
                    <a:gd name="T49" fmla="*/ 214 h 255"/>
                    <a:gd name="T50" fmla="*/ 428 w 442"/>
                    <a:gd name="T51" fmla="*/ 235 h 255"/>
                    <a:gd name="T52" fmla="*/ 442 w 442"/>
                    <a:gd name="T53" fmla="*/ 255 h 255"/>
                    <a:gd name="T54" fmla="*/ 442 w 442"/>
                    <a:gd name="T55" fmla="*/ 255 h 2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442" h="255">
                      <a:moveTo>
                        <a:pt x="442" y="255"/>
                      </a:moveTo>
                      <a:lnTo>
                        <a:pt x="0" y="252"/>
                      </a:lnTo>
                      <a:lnTo>
                        <a:pt x="2" y="0"/>
                      </a:lnTo>
                      <a:lnTo>
                        <a:pt x="2" y="0"/>
                      </a:lnTo>
                      <a:lnTo>
                        <a:pt x="17" y="1"/>
                      </a:lnTo>
                      <a:lnTo>
                        <a:pt x="35" y="2"/>
                      </a:lnTo>
                      <a:lnTo>
                        <a:pt x="57" y="4"/>
                      </a:lnTo>
                      <a:lnTo>
                        <a:pt x="81" y="8"/>
                      </a:lnTo>
                      <a:lnTo>
                        <a:pt x="106" y="14"/>
                      </a:lnTo>
                      <a:lnTo>
                        <a:pt x="134" y="21"/>
                      </a:lnTo>
                      <a:lnTo>
                        <a:pt x="165" y="30"/>
                      </a:lnTo>
                      <a:lnTo>
                        <a:pt x="195" y="42"/>
                      </a:lnTo>
                      <a:lnTo>
                        <a:pt x="227" y="57"/>
                      </a:lnTo>
                      <a:lnTo>
                        <a:pt x="243" y="64"/>
                      </a:lnTo>
                      <a:lnTo>
                        <a:pt x="259" y="74"/>
                      </a:lnTo>
                      <a:lnTo>
                        <a:pt x="275" y="84"/>
                      </a:lnTo>
                      <a:lnTo>
                        <a:pt x="292" y="95"/>
                      </a:lnTo>
                      <a:lnTo>
                        <a:pt x="307" y="106"/>
                      </a:lnTo>
                      <a:lnTo>
                        <a:pt x="323" y="118"/>
                      </a:lnTo>
                      <a:lnTo>
                        <a:pt x="339" y="132"/>
                      </a:lnTo>
                      <a:lnTo>
                        <a:pt x="355" y="146"/>
                      </a:lnTo>
                      <a:lnTo>
                        <a:pt x="370" y="162"/>
                      </a:lnTo>
                      <a:lnTo>
                        <a:pt x="385" y="179"/>
                      </a:lnTo>
                      <a:lnTo>
                        <a:pt x="400" y="196"/>
                      </a:lnTo>
                      <a:lnTo>
                        <a:pt x="414" y="214"/>
                      </a:lnTo>
                      <a:lnTo>
                        <a:pt x="428" y="235"/>
                      </a:lnTo>
                      <a:lnTo>
                        <a:pt x="442" y="255"/>
                      </a:lnTo>
                      <a:lnTo>
                        <a:pt x="442" y="25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5" name="Freeform 41"/>
                <p:cNvSpPr>
                  <a:spLocks/>
                </p:cNvSpPr>
                <p:nvPr userDrawn="1"/>
              </p:nvSpPr>
              <p:spPr bwMode="auto">
                <a:xfrm>
                  <a:off x="7085013" y="5756275"/>
                  <a:ext cx="200025" cy="131763"/>
                </a:xfrm>
                <a:custGeom>
                  <a:avLst/>
                  <a:gdLst>
                    <a:gd name="T0" fmla="*/ 0 w 379"/>
                    <a:gd name="T1" fmla="*/ 248 h 250"/>
                    <a:gd name="T2" fmla="*/ 0 w 379"/>
                    <a:gd name="T3" fmla="*/ 248 h 250"/>
                    <a:gd name="T4" fmla="*/ 5 w 379"/>
                    <a:gd name="T5" fmla="*/ 237 h 250"/>
                    <a:gd name="T6" fmla="*/ 10 w 379"/>
                    <a:gd name="T7" fmla="*/ 226 h 250"/>
                    <a:gd name="T8" fmla="*/ 18 w 379"/>
                    <a:gd name="T9" fmla="*/ 211 h 250"/>
                    <a:gd name="T10" fmla="*/ 27 w 379"/>
                    <a:gd name="T11" fmla="*/ 194 h 250"/>
                    <a:gd name="T12" fmla="*/ 41 w 379"/>
                    <a:gd name="T13" fmla="*/ 174 h 250"/>
                    <a:gd name="T14" fmla="*/ 58 w 379"/>
                    <a:gd name="T15" fmla="*/ 153 h 250"/>
                    <a:gd name="T16" fmla="*/ 77 w 379"/>
                    <a:gd name="T17" fmla="*/ 131 h 250"/>
                    <a:gd name="T18" fmla="*/ 88 w 379"/>
                    <a:gd name="T19" fmla="*/ 119 h 250"/>
                    <a:gd name="T20" fmla="*/ 100 w 379"/>
                    <a:gd name="T21" fmla="*/ 109 h 250"/>
                    <a:gd name="T22" fmla="*/ 113 w 379"/>
                    <a:gd name="T23" fmla="*/ 98 h 250"/>
                    <a:gd name="T24" fmla="*/ 127 w 379"/>
                    <a:gd name="T25" fmla="*/ 87 h 250"/>
                    <a:gd name="T26" fmla="*/ 142 w 379"/>
                    <a:gd name="T27" fmla="*/ 76 h 250"/>
                    <a:gd name="T28" fmla="*/ 158 w 379"/>
                    <a:gd name="T29" fmla="*/ 66 h 250"/>
                    <a:gd name="T30" fmla="*/ 175 w 379"/>
                    <a:gd name="T31" fmla="*/ 56 h 250"/>
                    <a:gd name="T32" fmla="*/ 192 w 379"/>
                    <a:gd name="T33" fmla="*/ 47 h 250"/>
                    <a:gd name="T34" fmla="*/ 212 w 379"/>
                    <a:gd name="T35" fmla="*/ 39 h 250"/>
                    <a:gd name="T36" fmla="*/ 232 w 379"/>
                    <a:gd name="T37" fmla="*/ 30 h 250"/>
                    <a:gd name="T38" fmla="*/ 254 w 379"/>
                    <a:gd name="T39" fmla="*/ 23 h 250"/>
                    <a:gd name="T40" fmla="*/ 276 w 379"/>
                    <a:gd name="T41" fmla="*/ 16 h 250"/>
                    <a:gd name="T42" fmla="*/ 300 w 379"/>
                    <a:gd name="T43" fmla="*/ 11 h 250"/>
                    <a:gd name="T44" fmla="*/ 325 w 379"/>
                    <a:gd name="T45" fmla="*/ 6 h 250"/>
                    <a:gd name="T46" fmla="*/ 351 w 379"/>
                    <a:gd name="T47" fmla="*/ 3 h 250"/>
                    <a:gd name="T48" fmla="*/ 379 w 379"/>
                    <a:gd name="T49" fmla="*/ 0 h 250"/>
                    <a:gd name="T50" fmla="*/ 376 w 379"/>
                    <a:gd name="T51" fmla="*/ 250 h 250"/>
                    <a:gd name="T52" fmla="*/ 0 w 379"/>
                    <a:gd name="T53" fmla="*/ 248 h 2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79" h="250">
                      <a:moveTo>
                        <a:pt x="0" y="248"/>
                      </a:moveTo>
                      <a:lnTo>
                        <a:pt x="0" y="248"/>
                      </a:lnTo>
                      <a:lnTo>
                        <a:pt x="5" y="237"/>
                      </a:lnTo>
                      <a:lnTo>
                        <a:pt x="10" y="226"/>
                      </a:lnTo>
                      <a:lnTo>
                        <a:pt x="18" y="211"/>
                      </a:lnTo>
                      <a:lnTo>
                        <a:pt x="27" y="194"/>
                      </a:lnTo>
                      <a:lnTo>
                        <a:pt x="41" y="174"/>
                      </a:lnTo>
                      <a:lnTo>
                        <a:pt x="58" y="153"/>
                      </a:lnTo>
                      <a:lnTo>
                        <a:pt x="77" y="131"/>
                      </a:lnTo>
                      <a:lnTo>
                        <a:pt x="88" y="119"/>
                      </a:lnTo>
                      <a:lnTo>
                        <a:pt x="100" y="109"/>
                      </a:lnTo>
                      <a:lnTo>
                        <a:pt x="113" y="98"/>
                      </a:lnTo>
                      <a:lnTo>
                        <a:pt x="127" y="87"/>
                      </a:lnTo>
                      <a:lnTo>
                        <a:pt x="142" y="76"/>
                      </a:lnTo>
                      <a:lnTo>
                        <a:pt x="158" y="66"/>
                      </a:lnTo>
                      <a:lnTo>
                        <a:pt x="175" y="56"/>
                      </a:lnTo>
                      <a:lnTo>
                        <a:pt x="192" y="47"/>
                      </a:lnTo>
                      <a:lnTo>
                        <a:pt x="212" y="39"/>
                      </a:lnTo>
                      <a:lnTo>
                        <a:pt x="232" y="30"/>
                      </a:lnTo>
                      <a:lnTo>
                        <a:pt x="254" y="23"/>
                      </a:lnTo>
                      <a:lnTo>
                        <a:pt x="276" y="16"/>
                      </a:lnTo>
                      <a:lnTo>
                        <a:pt x="300" y="11"/>
                      </a:lnTo>
                      <a:lnTo>
                        <a:pt x="325" y="6"/>
                      </a:lnTo>
                      <a:lnTo>
                        <a:pt x="351" y="3"/>
                      </a:lnTo>
                      <a:lnTo>
                        <a:pt x="379" y="0"/>
                      </a:lnTo>
                      <a:lnTo>
                        <a:pt x="376" y="250"/>
                      </a:lnTo>
                      <a:lnTo>
                        <a:pt x="0" y="24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6" name="Freeform 42"/>
                <p:cNvSpPr>
                  <a:spLocks/>
                </p:cNvSpPr>
                <p:nvPr userDrawn="1"/>
              </p:nvSpPr>
              <p:spPr bwMode="auto">
                <a:xfrm>
                  <a:off x="7742238" y="5972175"/>
                  <a:ext cx="22225" cy="66675"/>
                </a:xfrm>
                <a:custGeom>
                  <a:avLst/>
                  <a:gdLst>
                    <a:gd name="T0" fmla="*/ 40 w 42"/>
                    <a:gd name="T1" fmla="*/ 118 h 126"/>
                    <a:gd name="T2" fmla="*/ 40 w 42"/>
                    <a:gd name="T3" fmla="*/ 118 h 126"/>
                    <a:gd name="T4" fmla="*/ 41 w 42"/>
                    <a:gd name="T5" fmla="*/ 106 h 126"/>
                    <a:gd name="T6" fmla="*/ 42 w 42"/>
                    <a:gd name="T7" fmla="*/ 79 h 126"/>
                    <a:gd name="T8" fmla="*/ 41 w 42"/>
                    <a:gd name="T9" fmla="*/ 63 h 126"/>
                    <a:gd name="T10" fmla="*/ 41 w 42"/>
                    <a:gd name="T11" fmla="*/ 45 h 126"/>
                    <a:gd name="T12" fmla="*/ 39 w 42"/>
                    <a:gd name="T13" fmla="*/ 28 h 126"/>
                    <a:gd name="T14" fmla="*/ 37 w 42"/>
                    <a:gd name="T15" fmla="*/ 13 h 126"/>
                    <a:gd name="T16" fmla="*/ 37 w 42"/>
                    <a:gd name="T17" fmla="*/ 13 h 126"/>
                    <a:gd name="T18" fmla="*/ 31 w 42"/>
                    <a:gd name="T19" fmla="*/ 9 h 126"/>
                    <a:gd name="T20" fmla="*/ 25 w 42"/>
                    <a:gd name="T21" fmla="*/ 4 h 126"/>
                    <a:gd name="T22" fmla="*/ 19 w 42"/>
                    <a:gd name="T23" fmla="*/ 1 h 126"/>
                    <a:gd name="T24" fmla="*/ 16 w 42"/>
                    <a:gd name="T25" fmla="*/ 0 h 126"/>
                    <a:gd name="T26" fmla="*/ 12 w 42"/>
                    <a:gd name="T27" fmla="*/ 1 h 126"/>
                    <a:gd name="T28" fmla="*/ 10 w 42"/>
                    <a:gd name="T29" fmla="*/ 2 h 126"/>
                    <a:gd name="T30" fmla="*/ 7 w 42"/>
                    <a:gd name="T31" fmla="*/ 4 h 126"/>
                    <a:gd name="T32" fmla="*/ 6 w 42"/>
                    <a:gd name="T33" fmla="*/ 8 h 126"/>
                    <a:gd name="T34" fmla="*/ 5 w 42"/>
                    <a:gd name="T35" fmla="*/ 13 h 126"/>
                    <a:gd name="T36" fmla="*/ 4 w 42"/>
                    <a:gd name="T37" fmla="*/ 20 h 126"/>
                    <a:gd name="T38" fmla="*/ 5 w 42"/>
                    <a:gd name="T39" fmla="*/ 29 h 126"/>
                    <a:gd name="T40" fmla="*/ 5 w 42"/>
                    <a:gd name="T41" fmla="*/ 29 h 126"/>
                    <a:gd name="T42" fmla="*/ 4 w 42"/>
                    <a:gd name="T43" fmla="*/ 66 h 126"/>
                    <a:gd name="T44" fmla="*/ 3 w 42"/>
                    <a:gd name="T45" fmla="*/ 97 h 126"/>
                    <a:gd name="T46" fmla="*/ 0 w 42"/>
                    <a:gd name="T47" fmla="*/ 126 h 126"/>
                    <a:gd name="T48" fmla="*/ 40 w 42"/>
                    <a:gd name="T49" fmla="*/ 118 h 1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42" h="126">
                      <a:moveTo>
                        <a:pt x="40" y="118"/>
                      </a:moveTo>
                      <a:lnTo>
                        <a:pt x="40" y="118"/>
                      </a:lnTo>
                      <a:lnTo>
                        <a:pt x="41" y="106"/>
                      </a:lnTo>
                      <a:lnTo>
                        <a:pt x="42" y="79"/>
                      </a:lnTo>
                      <a:lnTo>
                        <a:pt x="41" y="63"/>
                      </a:lnTo>
                      <a:lnTo>
                        <a:pt x="41" y="45"/>
                      </a:lnTo>
                      <a:lnTo>
                        <a:pt x="39" y="28"/>
                      </a:lnTo>
                      <a:lnTo>
                        <a:pt x="37" y="13"/>
                      </a:lnTo>
                      <a:lnTo>
                        <a:pt x="37" y="13"/>
                      </a:lnTo>
                      <a:lnTo>
                        <a:pt x="31" y="9"/>
                      </a:lnTo>
                      <a:lnTo>
                        <a:pt x="25" y="4"/>
                      </a:lnTo>
                      <a:lnTo>
                        <a:pt x="19" y="1"/>
                      </a:lnTo>
                      <a:lnTo>
                        <a:pt x="16" y="0"/>
                      </a:lnTo>
                      <a:lnTo>
                        <a:pt x="12" y="1"/>
                      </a:lnTo>
                      <a:lnTo>
                        <a:pt x="10" y="2"/>
                      </a:lnTo>
                      <a:lnTo>
                        <a:pt x="7" y="4"/>
                      </a:lnTo>
                      <a:lnTo>
                        <a:pt x="6" y="8"/>
                      </a:lnTo>
                      <a:lnTo>
                        <a:pt x="5" y="13"/>
                      </a:lnTo>
                      <a:lnTo>
                        <a:pt x="4" y="20"/>
                      </a:lnTo>
                      <a:lnTo>
                        <a:pt x="5" y="29"/>
                      </a:lnTo>
                      <a:lnTo>
                        <a:pt x="5" y="29"/>
                      </a:lnTo>
                      <a:lnTo>
                        <a:pt x="4" y="66"/>
                      </a:lnTo>
                      <a:lnTo>
                        <a:pt x="3" y="97"/>
                      </a:lnTo>
                      <a:lnTo>
                        <a:pt x="0" y="126"/>
                      </a:lnTo>
                      <a:lnTo>
                        <a:pt x="40" y="118"/>
                      </a:lnTo>
                      <a:close/>
                    </a:path>
                  </a:pathLst>
                </a:custGeom>
                <a:solidFill>
                  <a:srgbClr val="ACDB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7" name="Freeform 43"/>
                <p:cNvSpPr>
                  <a:spLocks/>
                </p:cNvSpPr>
                <p:nvPr userDrawn="1"/>
              </p:nvSpPr>
              <p:spPr bwMode="auto">
                <a:xfrm>
                  <a:off x="6908800" y="6026150"/>
                  <a:ext cx="854075" cy="84138"/>
                </a:xfrm>
                <a:custGeom>
                  <a:avLst/>
                  <a:gdLst>
                    <a:gd name="T0" fmla="*/ 0 w 1616"/>
                    <a:gd name="T1" fmla="*/ 0 h 161"/>
                    <a:gd name="T2" fmla="*/ 0 w 1616"/>
                    <a:gd name="T3" fmla="*/ 0 h 161"/>
                    <a:gd name="T4" fmla="*/ 1 w 1616"/>
                    <a:gd name="T5" fmla="*/ 15 h 161"/>
                    <a:gd name="T6" fmla="*/ 3 w 1616"/>
                    <a:gd name="T7" fmla="*/ 31 h 161"/>
                    <a:gd name="T8" fmla="*/ 6 w 1616"/>
                    <a:gd name="T9" fmla="*/ 45 h 161"/>
                    <a:gd name="T10" fmla="*/ 11 w 1616"/>
                    <a:gd name="T11" fmla="*/ 59 h 161"/>
                    <a:gd name="T12" fmla="*/ 17 w 1616"/>
                    <a:gd name="T13" fmla="*/ 71 h 161"/>
                    <a:gd name="T14" fmla="*/ 24 w 1616"/>
                    <a:gd name="T15" fmla="*/ 83 h 161"/>
                    <a:gd name="T16" fmla="*/ 33 w 1616"/>
                    <a:gd name="T17" fmla="*/ 95 h 161"/>
                    <a:gd name="T18" fmla="*/ 43 w 1616"/>
                    <a:gd name="T19" fmla="*/ 106 h 161"/>
                    <a:gd name="T20" fmla="*/ 53 w 1616"/>
                    <a:gd name="T21" fmla="*/ 116 h 161"/>
                    <a:gd name="T22" fmla="*/ 64 w 1616"/>
                    <a:gd name="T23" fmla="*/ 124 h 161"/>
                    <a:gd name="T24" fmla="*/ 77 w 1616"/>
                    <a:gd name="T25" fmla="*/ 132 h 161"/>
                    <a:gd name="T26" fmla="*/ 90 w 1616"/>
                    <a:gd name="T27" fmla="*/ 138 h 161"/>
                    <a:gd name="T28" fmla="*/ 104 w 1616"/>
                    <a:gd name="T29" fmla="*/ 144 h 161"/>
                    <a:gd name="T30" fmla="*/ 118 w 1616"/>
                    <a:gd name="T31" fmla="*/ 147 h 161"/>
                    <a:gd name="T32" fmla="*/ 132 w 1616"/>
                    <a:gd name="T33" fmla="*/ 150 h 161"/>
                    <a:gd name="T34" fmla="*/ 148 w 1616"/>
                    <a:gd name="T35" fmla="*/ 150 h 161"/>
                    <a:gd name="T36" fmla="*/ 1465 w 1616"/>
                    <a:gd name="T37" fmla="*/ 161 h 161"/>
                    <a:gd name="T38" fmla="*/ 1465 w 1616"/>
                    <a:gd name="T39" fmla="*/ 161 h 161"/>
                    <a:gd name="T40" fmla="*/ 1482 w 1616"/>
                    <a:gd name="T41" fmla="*/ 161 h 161"/>
                    <a:gd name="T42" fmla="*/ 1496 w 1616"/>
                    <a:gd name="T43" fmla="*/ 159 h 161"/>
                    <a:gd name="T44" fmla="*/ 1511 w 1616"/>
                    <a:gd name="T45" fmla="*/ 154 h 161"/>
                    <a:gd name="T46" fmla="*/ 1524 w 1616"/>
                    <a:gd name="T47" fmla="*/ 150 h 161"/>
                    <a:gd name="T48" fmla="*/ 1538 w 1616"/>
                    <a:gd name="T49" fmla="*/ 144 h 161"/>
                    <a:gd name="T50" fmla="*/ 1549 w 1616"/>
                    <a:gd name="T51" fmla="*/ 136 h 161"/>
                    <a:gd name="T52" fmla="*/ 1561 w 1616"/>
                    <a:gd name="T53" fmla="*/ 127 h 161"/>
                    <a:gd name="T54" fmla="*/ 1572 w 1616"/>
                    <a:gd name="T55" fmla="*/ 119 h 161"/>
                    <a:gd name="T56" fmla="*/ 1582 w 1616"/>
                    <a:gd name="T57" fmla="*/ 108 h 161"/>
                    <a:gd name="T58" fmla="*/ 1590 w 1616"/>
                    <a:gd name="T59" fmla="*/ 96 h 161"/>
                    <a:gd name="T60" fmla="*/ 1598 w 1616"/>
                    <a:gd name="T61" fmla="*/ 84 h 161"/>
                    <a:gd name="T62" fmla="*/ 1604 w 1616"/>
                    <a:gd name="T63" fmla="*/ 71 h 161"/>
                    <a:gd name="T64" fmla="*/ 1609 w 1616"/>
                    <a:gd name="T65" fmla="*/ 57 h 161"/>
                    <a:gd name="T66" fmla="*/ 1613 w 1616"/>
                    <a:gd name="T67" fmla="*/ 43 h 161"/>
                    <a:gd name="T68" fmla="*/ 1615 w 1616"/>
                    <a:gd name="T69" fmla="*/ 28 h 161"/>
                    <a:gd name="T70" fmla="*/ 1616 w 1616"/>
                    <a:gd name="T71" fmla="*/ 13 h 161"/>
                    <a:gd name="T72" fmla="*/ 0 w 1616"/>
                    <a:gd name="T73" fmla="*/ 0 h 1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616" h="16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" y="15"/>
                      </a:lnTo>
                      <a:lnTo>
                        <a:pt x="3" y="31"/>
                      </a:lnTo>
                      <a:lnTo>
                        <a:pt x="6" y="45"/>
                      </a:lnTo>
                      <a:lnTo>
                        <a:pt x="11" y="59"/>
                      </a:lnTo>
                      <a:lnTo>
                        <a:pt x="17" y="71"/>
                      </a:lnTo>
                      <a:lnTo>
                        <a:pt x="24" y="83"/>
                      </a:lnTo>
                      <a:lnTo>
                        <a:pt x="33" y="95"/>
                      </a:lnTo>
                      <a:lnTo>
                        <a:pt x="43" y="106"/>
                      </a:lnTo>
                      <a:lnTo>
                        <a:pt x="53" y="116"/>
                      </a:lnTo>
                      <a:lnTo>
                        <a:pt x="64" y="124"/>
                      </a:lnTo>
                      <a:lnTo>
                        <a:pt x="77" y="132"/>
                      </a:lnTo>
                      <a:lnTo>
                        <a:pt x="90" y="138"/>
                      </a:lnTo>
                      <a:lnTo>
                        <a:pt x="104" y="144"/>
                      </a:lnTo>
                      <a:lnTo>
                        <a:pt x="118" y="147"/>
                      </a:lnTo>
                      <a:lnTo>
                        <a:pt x="132" y="150"/>
                      </a:lnTo>
                      <a:lnTo>
                        <a:pt x="148" y="150"/>
                      </a:lnTo>
                      <a:lnTo>
                        <a:pt x="1465" y="161"/>
                      </a:lnTo>
                      <a:lnTo>
                        <a:pt x="1465" y="161"/>
                      </a:lnTo>
                      <a:lnTo>
                        <a:pt x="1482" y="161"/>
                      </a:lnTo>
                      <a:lnTo>
                        <a:pt x="1496" y="159"/>
                      </a:lnTo>
                      <a:lnTo>
                        <a:pt x="1511" y="154"/>
                      </a:lnTo>
                      <a:lnTo>
                        <a:pt x="1524" y="150"/>
                      </a:lnTo>
                      <a:lnTo>
                        <a:pt x="1538" y="144"/>
                      </a:lnTo>
                      <a:lnTo>
                        <a:pt x="1549" y="136"/>
                      </a:lnTo>
                      <a:lnTo>
                        <a:pt x="1561" y="127"/>
                      </a:lnTo>
                      <a:lnTo>
                        <a:pt x="1572" y="119"/>
                      </a:lnTo>
                      <a:lnTo>
                        <a:pt x="1582" y="108"/>
                      </a:lnTo>
                      <a:lnTo>
                        <a:pt x="1590" y="96"/>
                      </a:lnTo>
                      <a:lnTo>
                        <a:pt x="1598" y="84"/>
                      </a:lnTo>
                      <a:lnTo>
                        <a:pt x="1604" y="71"/>
                      </a:lnTo>
                      <a:lnTo>
                        <a:pt x="1609" y="57"/>
                      </a:lnTo>
                      <a:lnTo>
                        <a:pt x="1613" y="43"/>
                      </a:lnTo>
                      <a:lnTo>
                        <a:pt x="1615" y="28"/>
                      </a:lnTo>
                      <a:lnTo>
                        <a:pt x="1616" y="1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57C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8" name="Freeform 44"/>
                <p:cNvSpPr>
                  <a:spLocks/>
                </p:cNvSpPr>
                <p:nvPr userDrawn="1"/>
              </p:nvSpPr>
              <p:spPr bwMode="auto">
                <a:xfrm>
                  <a:off x="7486650" y="5951538"/>
                  <a:ext cx="203200" cy="203200"/>
                </a:xfrm>
                <a:custGeom>
                  <a:avLst/>
                  <a:gdLst>
                    <a:gd name="T0" fmla="*/ 0 w 384"/>
                    <a:gd name="T1" fmla="*/ 190 h 384"/>
                    <a:gd name="T2" fmla="*/ 4 w 384"/>
                    <a:gd name="T3" fmla="*/ 229 h 384"/>
                    <a:gd name="T4" fmla="*/ 15 w 384"/>
                    <a:gd name="T5" fmla="*/ 265 h 384"/>
                    <a:gd name="T6" fmla="*/ 32 w 384"/>
                    <a:gd name="T7" fmla="*/ 298 h 384"/>
                    <a:gd name="T8" fmla="*/ 55 w 384"/>
                    <a:gd name="T9" fmla="*/ 327 h 384"/>
                    <a:gd name="T10" fmla="*/ 84 w 384"/>
                    <a:gd name="T11" fmla="*/ 350 h 384"/>
                    <a:gd name="T12" fmla="*/ 116 w 384"/>
                    <a:gd name="T13" fmla="*/ 368 h 384"/>
                    <a:gd name="T14" fmla="*/ 152 w 384"/>
                    <a:gd name="T15" fmla="*/ 379 h 384"/>
                    <a:gd name="T16" fmla="*/ 190 w 384"/>
                    <a:gd name="T17" fmla="*/ 384 h 384"/>
                    <a:gd name="T18" fmla="*/ 210 w 384"/>
                    <a:gd name="T19" fmla="*/ 383 h 384"/>
                    <a:gd name="T20" fmla="*/ 247 w 384"/>
                    <a:gd name="T21" fmla="*/ 375 h 384"/>
                    <a:gd name="T22" fmla="*/ 282 w 384"/>
                    <a:gd name="T23" fmla="*/ 361 h 384"/>
                    <a:gd name="T24" fmla="*/ 313 w 384"/>
                    <a:gd name="T25" fmla="*/ 341 h 384"/>
                    <a:gd name="T26" fmla="*/ 339 w 384"/>
                    <a:gd name="T27" fmla="*/ 315 h 384"/>
                    <a:gd name="T28" fmla="*/ 359 w 384"/>
                    <a:gd name="T29" fmla="*/ 285 h 384"/>
                    <a:gd name="T30" fmla="*/ 375 w 384"/>
                    <a:gd name="T31" fmla="*/ 250 h 384"/>
                    <a:gd name="T32" fmla="*/ 383 w 384"/>
                    <a:gd name="T33" fmla="*/ 212 h 384"/>
                    <a:gd name="T34" fmla="*/ 384 w 384"/>
                    <a:gd name="T35" fmla="*/ 193 h 384"/>
                    <a:gd name="T36" fmla="*/ 380 w 384"/>
                    <a:gd name="T37" fmla="*/ 154 h 384"/>
                    <a:gd name="T38" fmla="*/ 369 w 384"/>
                    <a:gd name="T39" fmla="*/ 119 h 384"/>
                    <a:gd name="T40" fmla="*/ 352 w 384"/>
                    <a:gd name="T41" fmla="*/ 85 h 384"/>
                    <a:gd name="T42" fmla="*/ 328 w 384"/>
                    <a:gd name="T43" fmla="*/ 57 h 384"/>
                    <a:gd name="T44" fmla="*/ 300 w 384"/>
                    <a:gd name="T45" fmla="*/ 34 h 384"/>
                    <a:gd name="T46" fmla="*/ 268 w 384"/>
                    <a:gd name="T47" fmla="*/ 15 h 384"/>
                    <a:gd name="T48" fmla="*/ 232 w 384"/>
                    <a:gd name="T49" fmla="*/ 4 h 384"/>
                    <a:gd name="T50" fmla="*/ 194 w 384"/>
                    <a:gd name="T51" fmla="*/ 0 h 384"/>
                    <a:gd name="T52" fmla="*/ 174 w 384"/>
                    <a:gd name="T53" fmla="*/ 0 h 384"/>
                    <a:gd name="T54" fmla="*/ 136 w 384"/>
                    <a:gd name="T55" fmla="*/ 8 h 384"/>
                    <a:gd name="T56" fmla="*/ 102 w 384"/>
                    <a:gd name="T57" fmla="*/ 22 h 384"/>
                    <a:gd name="T58" fmla="*/ 71 w 384"/>
                    <a:gd name="T59" fmla="*/ 42 h 384"/>
                    <a:gd name="T60" fmla="*/ 45 w 384"/>
                    <a:gd name="T61" fmla="*/ 68 h 384"/>
                    <a:gd name="T62" fmla="*/ 23 w 384"/>
                    <a:gd name="T63" fmla="*/ 98 h 384"/>
                    <a:gd name="T64" fmla="*/ 9 w 384"/>
                    <a:gd name="T65" fmla="*/ 133 h 384"/>
                    <a:gd name="T66" fmla="*/ 1 w 384"/>
                    <a:gd name="T67" fmla="*/ 170 h 384"/>
                    <a:gd name="T68" fmla="*/ 0 w 384"/>
                    <a:gd name="T69" fmla="*/ 190 h 3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84" h="384">
                      <a:moveTo>
                        <a:pt x="0" y="190"/>
                      </a:moveTo>
                      <a:lnTo>
                        <a:pt x="0" y="190"/>
                      </a:lnTo>
                      <a:lnTo>
                        <a:pt x="1" y="209"/>
                      </a:lnTo>
                      <a:lnTo>
                        <a:pt x="4" y="229"/>
                      </a:lnTo>
                      <a:lnTo>
                        <a:pt x="8" y="247"/>
                      </a:lnTo>
                      <a:lnTo>
                        <a:pt x="15" y="265"/>
                      </a:lnTo>
                      <a:lnTo>
                        <a:pt x="22" y="281"/>
                      </a:lnTo>
                      <a:lnTo>
                        <a:pt x="32" y="298"/>
                      </a:lnTo>
                      <a:lnTo>
                        <a:pt x="43" y="313"/>
                      </a:lnTo>
                      <a:lnTo>
                        <a:pt x="55" y="327"/>
                      </a:lnTo>
                      <a:lnTo>
                        <a:pt x="69" y="339"/>
                      </a:lnTo>
                      <a:lnTo>
                        <a:pt x="84" y="350"/>
                      </a:lnTo>
                      <a:lnTo>
                        <a:pt x="99" y="360"/>
                      </a:lnTo>
                      <a:lnTo>
                        <a:pt x="116" y="368"/>
                      </a:lnTo>
                      <a:lnTo>
                        <a:pt x="133" y="374"/>
                      </a:lnTo>
                      <a:lnTo>
                        <a:pt x="152" y="379"/>
                      </a:lnTo>
                      <a:lnTo>
                        <a:pt x="171" y="383"/>
                      </a:lnTo>
                      <a:lnTo>
                        <a:pt x="190" y="384"/>
                      </a:lnTo>
                      <a:lnTo>
                        <a:pt x="190" y="384"/>
                      </a:lnTo>
                      <a:lnTo>
                        <a:pt x="210" y="383"/>
                      </a:lnTo>
                      <a:lnTo>
                        <a:pt x="229" y="381"/>
                      </a:lnTo>
                      <a:lnTo>
                        <a:pt x="247" y="375"/>
                      </a:lnTo>
                      <a:lnTo>
                        <a:pt x="265" y="369"/>
                      </a:lnTo>
                      <a:lnTo>
                        <a:pt x="282" y="361"/>
                      </a:lnTo>
                      <a:lnTo>
                        <a:pt x="298" y="351"/>
                      </a:lnTo>
                      <a:lnTo>
                        <a:pt x="313" y="341"/>
                      </a:lnTo>
                      <a:lnTo>
                        <a:pt x="326" y="329"/>
                      </a:lnTo>
                      <a:lnTo>
                        <a:pt x="339" y="315"/>
                      </a:lnTo>
                      <a:lnTo>
                        <a:pt x="350" y="301"/>
                      </a:lnTo>
                      <a:lnTo>
                        <a:pt x="359" y="285"/>
                      </a:lnTo>
                      <a:lnTo>
                        <a:pt x="368" y="267"/>
                      </a:lnTo>
                      <a:lnTo>
                        <a:pt x="375" y="250"/>
                      </a:lnTo>
                      <a:lnTo>
                        <a:pt x="380" y="232"/>
                      </a:lnTo>
                      <a:lnTo>
                        <a:pt x="383" y="212"/>
                      </a:lnTo>
                      <a:lnTo>
                        <a:pt x="384" y="193"/>
                      </a:lnTo>
                      <a:lnTo>
                        <a:pt x="384" y="193"/>
                      </a:lnTo>
                      <a:lnTo>
                        <a:pt x="383" y="174"/>
                      </a:lnTo>
                      <a:lnTo>
                        <a:pt x="380" y="154"/>
                      </a:lnTo>
                      <a:lnTo>
                        <a:pt x="376" y="136"/>
                      </a:lnTo>
                      <a:lnTo>
                        <a:pt x="369" y="119"/>
                      </a:lnTo>
                      <a:lnTo>
                        <a:pt x="362" y="102"/>
                      </a:lnTo>
                      <a:lnTo>
                        <a:pt x="352" y="85"/>
                      </a:lnTo>
                      <a:lnTo>
                        <a:pt x="341" y="70"/>
                      </a:lnTo>
                      <a:lnTo>
                        <a:pt x="328" y="57"/>
                      </a:lnTo>
                      <a:lnTo>
                        <a:pt x="315" y="44"/>
                      </a:lnTo>
                      <a:lnTo>
                        <a:pt x="300" y="34"/>
                      </a:lnTo>
                      <a:lnTo>
                        <a:pt x="285" y="24"/>
                      </a:lnTo>
                      <a:lnTo>
                        <a:pt x="268" y="15"/>
                      </a:lnTo>
                      <a:lnTo>
                        <a:pt x="251" y="9"/>
                      </a:lnTo>
                      <a:lnTo>
                        <a:pt x="232" y="4"/>
                      </a:lnTo>
                      <a:lnTo>
                        <a:pt x="213" y="1"/>
                      </a:lnTo>
                      <a:lnTo>
                        <a:pt x="194" y="0"/>
                      </a:lnTo>
                      <a:lnTo>
                        <a:pt x="194" y="0"/>
                      </a:lnTo>
                      <a:lnTo>
                        <a:pt x="174" y="0"/>
                      </a:lnTo>
                      <a:lnTo>
                        <a:pt x="155" y="4"/>
                      </a:lnTo>
                      <a:lnTo>
                        <a:pt x="136" y="8"/>
                      </a:lnTo>
                      <a:lnTo>
                        <a:pt x="118" y="14"/>
                      </a:lnTo>
                      <a:lnTo>
                        <a:pt x="102" y="22"/>
                      </a:lnTo>
                      <a:lnTo>
                        <a:pt x="86" y="32"/>
                      </a:lnTo>
                      <a:lnTo>
                        <a:pt x="71" y="42"/>
                      </a:lnTo>
                      <a:lnTo>
                        <a:pt x="57" y="55"/>
                      </a:lnTo>
                      <a:lnTo>
                        <a:pt x="45" y="68"/>
                      </a:lnTo>
                      <a:lnTo>
                        <a:pt x="33" y="83"/>
                      </a:lnTo>
                      <a:lnTo>
                        <a:pt x="23" y="98"/>
                      </a:lnTo>
                      <a:lnTo>
                        <a:pt x="16" y="116"/>
                      </a:lnTo>
                      <a:lnTo>
                        <a:pt x="9" y="133"/>
                      </a:lnTo>
                      <a:lnTo>
                        <a:pt x="4" y="151"/>
                      </a:lnTo>
                      <a:lnTo>
                        <a:pt x="1" y="170"/>
                      </a:lnTo>
                      <a:lnTo>
                        <a:pt x="0" y="190"/>
                      </a:lnTo>
                      <a:lnTo>
                        <a:pt x="0" y="190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9" name="Freeform 45"/>
                <p:cNvSpPr>
                  <a:spLocks/>
                </p:cNvSpPr>
                <p:nvPr userDrawn="1"/>
              </p:nvSpPr>
              <p:spPr bwMode="auto">
                <a:xfrm>
                  <a:off x="7532688" y="5997575"/>
                  <a:ext cx="109538" cy="109538"/>
                </a:xfrm>
                <a:custGeom>
                  <a:avLst/>
                  <a:gdLst>
                    <a:gd name="T0" fmla="*/ 0 w 206"/>
                    <a:gd name="T1" fmla="*/ 102 h 205"/>
                    <a:gd name="T2" fmla="*/ 2 w 206"/>
                    <a:gd name="T3" fmla="*/ 122 h 205"/>
                    <a:gd name="T4" fmla="*/ 8 w 206"/>
                    <a:gd name="T5" fmla="*/ 142 h 205"/>
                    <a:gd name="T6" fmla="*/ 17 w 206"/>
                    <a:gd name="T7" fmla="*/ 159 h 205"/>
                    <a:gd name="T8" fmla="*/ 30 w 206"/>
                    <a:gd name="T9" fmla="*/ 174 h 205"/>
                    <a:gd name="T10" fmla="*/ 45 w 206"/>
                    <a:gd name="T11" fmla="*/ 187 h 205"/>
                    <a:gd name="T12" fmla="*/ 63 w 206"/>
                    <a:gd name="T13" fmla="*/ 197 h 205"/>
                    <a:gd name="T14" fmla="*/ 81 w 206"/>
                    <a:gd name="T15" fmla="*/ 203 h 205"/>
                    <a:gd name="T16" fmla="*/ 102 w 206"/>
                    <a:gd name="T17" fmla="*/ 205 h 205"/>
                    <a:gd name="T18" fmla="*/ 112 w 206"/>
                    <a:gd name="T19" fmla="*/ 205 h 205"/>
                    <a:gd name="T20" fmla="*/ 133 w 206"/>
                    <a:gd name="T21" fmla="*/ 201 h 205"/>
                    <a:gd name="T22" fmla="*/ 151 w 206"/>
                    <a:gd name="T23" fmla="*/ 193 h 205"/>
                    <a:gd name="T24" fmla="*/ 167 w 206"/>
                    <a:gd name="T25" fmla="*/ 183 h 205"/>
                    <a:gd name="T26" fmla="*/ 181 w 206"/>
                    <a:gd name="T27" fmla="*/ 169 h 205"/>
                    <a:gd name="T28" fmla="*/ 193 w 206"/>
                    <a:gd name="T29" fmla="*/ 153 h 205"/>
                    <a:gd name="T30" fmla="*/ 200 w 206"/>
                    <a:gd name="T31" fmla="*/ 134 h 205"/>
                    <a:gd name="T32" fmla="*/ 205 w 206"/>
                    <a:gd name="T33" fmla="*/ 114 h 205"/>
                    <a:gd name="T34" fmla="*/ 206 w 206"/>
                    <a:gd name="T35" fmla="*/ 104 h 205"/>
                    <a:gd name="T36" fmla="*/ 204 w 206"/>
                    <a:gd name="T37" fmla="*/ 83 h 205"/>
                    <a:gd name="T38" fmla="*/ 197 w 206"/>
                    <a:gd name="T39" fmla="*/ 63 h 205"/>
                    <a:gd name="T40" fmla="*/ 189 w 206"/>
                    <a:gd name="T41" fmla="*/ 46 h 205"/>
                    <a:gd name="T42" fmla="*/ 176 w 206"/>
                    <a:gd name="T43" fmla="*/ 31 h 205"/>
                    <a:gd name="T44" fmla="*/ 161 w 206"/>
                    <a:gd name="T45" fmla="*/ 18 h 205"/>
                    <a:gd name="T46" fmla="*/ 143 w 206"/>
                    <a:gd name="T47" fmla="*/ 8 h 205"/>
                    <a:gd name="T48" fmla="*/ 124 w 206"/>
                    <a:gd name="T49" fmla="*/ 3 h 205"/>
                    <a:gd name="T50" fmla="*/ 104 w 206"/>
                    <a:gd name="T51" fmla="*/ 0 h 205"/>
                    <a:gd name="T52" fmla="*/ 93 w 206"/>
                    <a:gd name="T53" fmla="*/ 1 h 205"/>
                    <a:gd name="T54" fmla="*/ 73 w 206"/>
                    <a:gd name="T55" fmla="*/ 5 h 205"/>
                    <a:gd name="T56" fmla="*/ 55 w 206"/>
                    <a:gd name="T57" fmla="*/ 13 h 205"/>
                    <a:gd name="T58" fmla="*/ 38 w 206"/>
                    <a:gd name="T59" fmla="*/ 23 h 205"/>
                    <a:gd name="T60" fmla="*/ 24 w 206"/>
                    <a:gd name="T61" fmla="*/ 37 h 205"/>
                    <a:gd name="T62" fmla="*/ 13 w 206"/>
                    <a:gd name="T63" fmla="*/ 53 h 205"/>
                    <a:gd name="T64" fmla="*/ 5 w 206"/>
                    <a:gd name="T65" fmla="*/ 72 h 205"/>
                    <a:gd name="T66" fmla="*/ 1 w 206"/>
                    <a:gd name="T67" fmla="*/ 91 h 205"/>
                    <a:gd name="T68" fmla="*/ 0 w 206"/>
                    <a:gd name="T69" fmla="*/ 102 h 2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06" h="205">
                      <a:moveTo>
                        <a:pt x="0" y="102"/>
                      </a:moveTo>
                      <a:lnTo>
                        <a:pt x="0" y="102"/>
                      </a:lnTo>
                      <a:lnTo>
                        <a:pt x="1" y="113"/>
                      </a:lnTo>
                      <a:lnTo>
                        <a:pt x="2" y="122"/>
                      </a:lnTo>
                      <a:lnTo>
                        <a:pt x="4" y="132"/>
                      </a:lnTo>
                      <a:lnTo>
                        <a:pt x="8" y="142"/>
                      </a:lnTo>
                      <a:lnTo>
                        <a:pt x="12" y="150"/>
                      </a:lnTo>
                      <a:lnTo>
                        <a:pt x="17" y="159"/>
                      </a:lnTo>
                      <a:lnTo>
                        <a:pt x="23" y="168"/>
                      </a:lnTo>
                      <a:lnTo>
                        <a:pt x="30" y="174"/>
                      </a:lnTo>
                      <a:lnTo>
                        <a:pt x="37" y="182"/>
                      </a:lnTo>
                      <a:lnTo>
                        <a:pt x="45" y="187"/>
                      </a:lnTo>
                      <a:lnTo>
                        <a:pt x="53" y="192"/>
                      </a:lnTo>
                      <a:lnTo>
                        <a:pt x="63" y="197"/>
                      </a:lnTo>
                      <a:lnTo>
                        <a:pt x="71" y="200"/>
                      </a:lnTo>
                      <a:lnTo>
                        <a:pt x="81" y="203"/>
                      </a:lnTo>
                      <a:lnTo>
                        <a:pt x="92" y="204"/>
                      </a:lnTo>
                      <a:lnTo>
                        <a:pt x="102" y="205"/>
                      </a:lnTo>
                      <a:lnTo>
                        <a:pt x="102" y="205"/>
                      </a:lnTo>
                      <a:lnTo>
                        <a:pt x="112" y="205"/>
                      </a:lnTo>
                      <a:lnTo>
                        <a:pt x="123" y="203"/>
                      </a:lnTo>
                      <a:lnTo>
                        <a:pt x="133" y="201"/>
                      </a:lnTo>
                      <a:lnTo>
                        <a:pt x="142" y="198"/>
                      </a:lnTo>
                      <a:lnTo>
                        <a:pt x="151" y="193"/>
                      </a:lnTo>
                      <a:lnTo>
                        <a:pt x="160" y="188"/>
                      </a:lnTo>
                      <a:lnTo>
                        <a:pt x="167" y="183"/>
                      </a:lnTo>
                      <a:lnTo>
                        <a:pt x="175" y="176"/>
                      </a:lnTo>
                      <a:lnTo>
                        <a:pt x="181" y="169"/>
                      </a:lnTo>
                      <a:lnTo>
                        <a:pt x="188" y="161"/>
                      </a:lnTo>
                      <a:lnTo>
                        <a:pt x="193" y="153"/>
                      </a:lnTo>
                      <a:lnTo>
                        <a:pt x="197" y="143"/>
                      </a:lnTo>
                      <a:lnTo>
                        <a:pt x="200" y="134"/>
                      </a:lnTo>
                      <a:lnTo>
                        <a:pt x="204" y="125"/>
                      </a:lnTo>
                      <a:lnTo>
                        <a:pt x="205" y="114"/>
                      </a:lnTo>
                      <a:lnTo>
                        <a:pt x="206" y="104"/>
                      </a:lnTo>
                      <a:lnTo>
                        <a:pt x="206" y="104"/>
                      </a:lnTo>
                      <a:lnTo>
                        <a:pt x="205" y="93"/>
                      </a:lnTo>
                      <a:lnTo>
                        <a:pt x="204" y="83"/>
                      </a:lnTo>
                      <a:lnTo>
                        <a:pt x="202" y="73"/>
                      </a:lnTo>
                      <a:lnTo>
                        <a:pt x="197" y="63"/>
                      </a:lnTo>
                      <a:lnTo>
                        <a:pt x="194" y="55"/>
                      </a:lnTo>
                      <a:lnTo>
                        <a:pt x="189" y="46"/>
                      </a:lnTo>
                      <a:lnTo>
                        <a:pt x="182" y="38"/>
                      </a:lnTo>
                      <a:lnTo>
                        <a:pt x="176" y="31"/>
                      </a:lnTo>
                      <a:lnTo>
                        <a:pt x="169" y="24"/>
                      </a:lnTo>
                      <a:lnTo>
                        <a:pt x="161" y="18"/>
                      </a:lnTo>
                      <a:lnTo>
                        <a:pt x="152" y="13"/>
                      </a:lnTo>
                      <a:lnTo>
                        <a:pt x="143" y="8"/>
                      </a:lnTo>
                      <a:lnTo>
                        <a:pt x="134" y="5"/>
                      </a:lnTo>
                      <a:lnTo>
                        <a:pt x="124" y="3"/>
                      </a:lnTo>
                      <a:lnTo>
                        <a:pt x="114" y="1"/>
                      </a:lnTo>
                      <a:lnTo>
                        <a:pt x="104" y="0"/>
                      </a:lnTo>
                      <a:lnTo>
                        <a:pt x="104" y="0"/>
                      </a:lnTo>
                      <a:lnTo>
                        <a:pt x="93" y="1"/>
                      </a:lnTo>
                      <a:lnTo>
                        <a:pt x="83" y="2"/>
                      </a:lnTo>
                      <a:lnTo>
                        <a:pt x="73" y="5"/>
                      </a:lnTo>
                      <a:lnTo>
                        <a:pt x="64" y="8"/>
                      </a:lnTo>
                      <a:lnTo>
                        <a:pt x="55" y="13"/>
                      </a:lnTo>
                      <a:lnTo>
                        <a:pt x="46" y="17"/>
                      </a:lnTo>
                      <a:lnTo>
                        <a:pt x="38" y="23"/>
                      </a:lnTo>
                      <a:lnTo>
                        <a:pt x="31" y="30"/>
                      </a:lnTo>
                      <a:lnTo>
                        <a:pt x="24" y="37"/>
                      </a:lnTo>
                      <a:lnTo>
                        <a:pt x="18" y="45"/>
                      </a:lnTo>
                      <a:lnTo>
                        <a:pt x="13" y="53"/>
                      </a:lnTo>
                      <a:lnTo>
                        <a:pt x="9" y="62"/>
                      </a:lnTo>
                      <a:lnTo>
                        <a:pt x="5" y="72"/>
                      </a:lnTo>
                      <a:lnTo>
                        <a:pt x="2" y="81"/>
                      </a:lnTo>
                      <a:lnTo>
                        <a:pt x="1" y="91"/>
                      </a:lnTo>
                      <a:lnTo>
                        <a:pt x="0" y="102"/>
                      </a:lnTo>
                      <a:lnTo>
                        <a:pt x="0" y="10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0" name="Freeform 46"/>
                <p:cNvSpPr>
                  <a:spLocks/>
                </p:cNvSpPr>
                <p:nvPr userDrawn="1"/>
              </p:nvSpPr>
              <p:spPr bwMode="auto">
                <a:xfrm>
                  <a:off x="6969125" y="5946775"/>
                  <a:ext cx="203200" cy="203200"/>
                </a:xfrm>
                <a:custGeom>
                  <a:avLst/>
                  <a:gdLst>
                    <a:gd name="T0" fmla="*/ 0 w 383"/>
                    <a:gd name="T1" fmla="*/ 190 h 383"/>
                    <a:gd name="T2" fmla="*/ 3 w 383"/>
                    <a:gd name="T3" fmla="*/ 229 h 383"/>
                    <a:gd name="T4" fmla="*/ 14 w 383"/>
                    <a:gd name="T5" fmla="*/ 265 h 383"/>
                    <a:gd name="T6" fmla="*/ 31 w 383"/>
                    <a:gd name="T7" fmla="*/ 298 h 383"/>
                    <a:gd name="T8" fmla="*/ 55 w 383"/>
                    <a:gd name="T9" fmla="*/ 326 h 383"/>
                    <a:gd name="T10" fmla="*/ 83 w 383"/>
                    <a:gd name="T11" fmla="*/ 350 h 383"/>
                    <a:gd name="T12" fmla="*/ 115 w 383"/>
                    <a:gd name="T13" fmla="*/ 368 h 383"/>
                    <a:gd name="T14" fmla="*/ 151 w 383"/>
                    <a:gd name="T15" fmla="*/ 380 h 383"/>
                    <a:gd name="T16" fmla="*/ 189 w 383"/>
                    <a:gd name="T17" fmla="*/ 383 h 383"/>
                    <a:gd name="T18" fmla="*/ 210 w 383"/>
                    <a:gd name="T19" fmla="*/ 383 h 383"/>
                    <a:gd name="T20" fmla="*/ 246 w 383"/>
                    <a:gd name="T21" fmla="*/ 376 h 383"/>
                    <a:gd name="T22" fmla="*/ 281 w 383"/>
                    <a:gd name="T23" fmla="*/ 362 h 383"/>
                    <a:gd name="T24" fmla="*/ 312 w 383"/>
                    <a:gd name="T25" fmla="*/ 341 h 383"/>
                    <a:gd name="T26" fmla="*/ 338 w 383"/>
                    <a:gd name="T27" fmla="*/ 315 h 383"/>
                    <a:gd name="T28" fmla="*/ 360 w 383"/>
                    <a:gd name="T29" fmla="*/ 285 h 383"/>
                    <a:gd name="T30" fmla="*/ 375 w 383"/>
                    <a:gd name="T31" fmla="*/ 251 h 383"/>
                    <a:gd name="T32" fmla="*/ 382 w 383"/>
                    <a:gd name="T33" fmla="*/ 213 h 383"/>
                    <a:gd name="T34" fmla="*/ 383 w 383"/>
                    <a:gd name="T35" fmla="*/ 194 h 383"/>
                    <a:gd name="T36" fmla="*/ 380 w 383"/>
                    <a:gd name="T37" fmla="*/ 155 h 383"/>
                    <a:gd name="T38" fmla="*/ 369 w 383"/>
                    <a:gd name="T39" fmla="*/ 118 h 383"/>
                    <a:gd name="T40" fmla="*/ 351 w 383"/>
                    <a:gd name="T41" fmla="*/ 86 h 383"/>
                    <a:gd name="T42" fmla="*/ 328 w 383"/>
                    <a:gd name="T43" fmla="*/ 57 h 383"/>
                    <a:gd name="T44" fmla="*/ 300 w 383"/>
                    <a:gd name="T45" fmla="*/ 33 h 383"/>
                    <a:gd name="T46" fmla="*/ 267 w 383"/>
                    <a:gd name="T47" fmla="*/ 16 h 383"/>
                    <a:gd name="T48" fmla="*/ 231 w 383"/>
                    <a:gd name="T49" fmla="*/ 4 h 383"/>
                    <a:gd name="T50" fmla="*/ 193 w 383"/>
                    <a:gd name="T51" fmla="*/ 0 h 383"/>
                    <a:gd name="T52" fmla="*/ 173 w 383"/>
                    <a:gd name="T53" fmla="*/ 1 h 383"/>
                    <a:gd name="T54" fmla="*/ 135 w 383"/>
                    <a:gd name="T55" fmla="*/ 8 h 383"/>
                    <a:gd name="T56" fmla="*/ 101 w 383"/>
                    <a:gd name="T57" fmla="*/ 22 h 383"/>
                    <a:gd name="T58" fmla="*/ 71 w 383"/>
                    <a:gd name="T59" fmla="*/ 43 h 383"/>
                    <a:gd name="T60" fmla="*/ 44 w 383"/>
                    <a:gd name="T61" fmla="*/ 69 h 383"/>
                    <a:gd name="T62" fmla="*/ 23 w 383"/>
                    <a:gd name="T63" fmla="*/ 99 h 383"/>
                    <a:gd name="T64" fmla="*/ 8 w 383"/>
                    <a:gd name="T65" fmla="*/ 133 h 383"/>
                    <a:gd name="T66" fmla="*/ 1 w 383"/>
                    <a:gd name="T67" fmla="*/ 171 h 383"/>
                    <a:gd name="T68" fmla="*/ 0 w 383"/>
                    <a:gd name="T69" fmla="*/ 190 h 3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83" h="383">
                      <a:moveTo>
                        <a:pt x="0" y="190"/>
                      </a:moveTo>
                      <a:lnTo>
                        <a:pt x="0" y="190"/>
                      </a:lnTo>
                      <a:lnTo>
                        <a:pt x="0" y="210"/>
                      </a:lnTo>
                      <a:lnTo>
                        <a:pt x="3" y="229"/>
                      </a:lnTo>
                      <a:lnTo>
                        <a:pt x="7" y="247"/>
                      </a:lnTo>
                      <a:lnTo>
                        <a:pt x="14" y="265"/>
                      </a:lnTo>
                      <a:lnTo>
                        <a:pt x="21" y="282"/>
                      </a:lnTo>
                      <a:lnTo>
                        <a:pt x="31" y="298"/>
                      </a:lnTo>
                      <a:lnTo>
                        <a:pt x="42" y="313"/>
                      </a:lnTo>
                      <a:lnTo>
                        <a:pt x="55" y="326"/>
                      </a:lnTo>
                      <a:lnTo>
                        <a:pt x="68" y="339"/>
                      </a:lnTo>
                      <a:lnTo>
                        <a:pt x="83" y="350"/>
                      </a:lnTo>
                      <a:lnTo>
                        <a:pt x="99" y="359"/>
                      </a:lnTo>
                      <a:lnTo>
                        <a:pt x="115" y="368"/>
                      </a:lnTo>
                      <a:lnTo>
                        <a:pt x="132" y="375"/>
                      </a:lnTo>
                      <a:lnTo>
                        <a:pt x="151" y="380"/>
                      </a:lnTo>
                      <a:lnTo>
                        <a:pt x="170" y="382"/>
                      </a:lnTo>
                      <a:lnTo>
                        <a:pt x="189" y="383"/>
                      </a:lnTo>
                      <a:lnTo>
                        <a:pt x="189" y="383"/>
                      </a:lnTo>
                      <a:lnTo>
                        <a:pt x="210" y="383"/>
                      </a:lnTo>
                      <a:lnTo>
                        <a:pt x="228" y="380"/>
                      </a:lnTo>
                      <a:lnTo>
                        <a:pt x="246" y="376"/>
                      </a:lnTo>
                      <a:lnTo>
                        <a:pt x="265" y="369"/>
                      </a:lnTo>
                      <a:lnTo>
                        <a:pt x="281" y="362"/>
                      </a:lnTo>
                      <a:lnTo>
                        <a:pt x="297" y="352"/>
                      </a:lnTo>
                      <a:lnTo>
                        <a:pt x="312" y="341"/>
                      </a:lnTo>
                      <a:lnTo>
                        <a:pt x="326" y="328"/>
                      </a:lnTo>
                      <a:lnTo>
                        <a:pt x="338" y="315"/>
                      </a:lnTo>
                      <a:lnTo>
                        <a:pt x="350" y="300"/>
                      </a:lnTo>
                      <a:lnTo>
                        <a:pt x="360" y="285"/>
                      </a:lnTo>
                      <a:lnTo>
                        <a:pt x="367" y="268"/>
                      </a:lnTo>
                      <a:lnTo>
                        <a:pt x="375" y="251"/>
                      </a:lnTo>
                      <a:lnTo>
                        <a:pt x="379" y="232"/>
                      </a:lnTo>
                      <a:lnTo>
                        <a:pt x="382" y="213"/>
                      </a:lnTo>
                      <a:lnTo>
                        <a:pt x="383" y="194"/>
                      </a:lnTo>
                      <a:lnTo>
                        <a:pt x="383" y="194"/>
                      </a:lnTo>
                      <a:lnTo>
                        <a:pt x="382" y="174"/>
                      </a:lnTo>
                      <a:lnTo>
                        <a:pt x="380" y="155"/>
                      </a:lnTo>
                      <a:lnTo>
                        <a:pt x="375" y="136"/>
                      </a:lnTo>
                      <a:lnTo>
                        <a:pt x="369" y="118"/>
                      </a:lnTo>
                      <a:lnTo>
                        <a:pt x="361" y="102"/>
                      </a:lnTo>
                      <a:lnTo>
                        <a:pt x="351" y="86"/>
                      </a:lnTo>
                      <a:lnTo>
                        <a:pt x="340" y="71"/>
                      </a:lnTo>
                      <a:lnTo>
                        <a:pt x="328" y="57"/>
                      </a:lnTo>
                      <a:lnTo>
                        <a:pt x="314" y="45"/>
                      </a:lnTo>
                      <a:lnTo>
                        <a:pt x="300" y="33"/>
                      </a:lnTo>
                      <a:lnTo>
                        <a:pt x="284" y="23"/>
                      </a:lnTo>
                      <a:lnTo>
                        <a:pt x="267" y="16"/>
                      </a:lnTo>
                      <a:lnTo>
                        <a:pt x="250" y="9"/>
                      </a:lnTo>
                      <a:lnTo>
                        <a:pt x="231" y="4"/>
                      </a:lnTo>
                      <a:lnTo>
                        <a:pt x="212" y="1"/>
                      </a:lnTo>
                      <a:lnTo>
                        <a:pt x="193" y="0"/>
                      </a:lnTo>
                      <a:lnTo>
                        <a:pt x="193" y="0"/>
                      </a:lnTo>
                      <a:lnTo>
                        <a:pt x="173" y="1"/>
                      </a:lnTo>
                      <a:lnTo>
                        <a:pt x="154" y="3"/>
                      </a:lnTo>
                      <a:lnTo>
                        <a:pt x="135" y="8"/>
                      </a:lnTo>
                      <a:lnTo>
                        <a:pt x="118" y="15"/>
                      </a:lnTo>
                      <a:lnTo>
                        <a:pt x="101" y="22"/>
                      </a:lnTo>
                      <a:lnTo>
                        <a:pt x="85" y="32"/>
                      </a:lnTo>
                      <a:lnTo>
                        <a:pt x="71" y="43"/>
                      </a:lnTo>
                      <a:lnTo>
                        <a:pt x="57" y="55"/>
                      </a:lnTo>
                      <a:lnTo>
                        <a:pt x="44" y="69"/>
                      </a:lnTo>
                      <a:lnTo>
                        <a:pt x="33" y="83"/>
                      </a:lnTo>
                      <a:lnTo>
                        <a:pt x="23" y="99"/>
                      </a:lnTo>
                      <a:lnTo>
                        <a:pt x="15" y="116"/>
                      </a:lnTo>
                      <a:lnTo>
                        <a:pt x="8" y="133"/>
                      </a:lnTo>
                      <a:lnTo>
                        <a:pt x="4" y="152"/>
                      </a:lnTo>
                      <a:lnTo>
                        <a:pt x="1" y="171"/>
                      </a:lnTo>
                      <a:lnTo>
                        <a:pt x="0" y="190"/>
                      </a:lnTo>
                      <a:lnTo>
                        <a:pt x="0" y="190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1" name="Freeform 47"/>
                <p:cNvSpPr>
                  <a:spLocks/>
                </p:cNvSpPr>
                <p:nvPr userDrawn="1"/>
              </p:nvSpPr>
              <p:spPr bwMode="auto">
                <a:xfrm>
                  <a:off x="7016750" y="5994400"/>
                  <a:ext cx="107950" cy="107950"/>
                </a:xfrm>
                <a:custGeom>
                  <a:avLst/>
                  <a:gdLst>
                    <a:gd name="T0" fmla="*/ 0 w 205"/>
                    <a:gd name="T1" fmla="*/ 101 h 206"/>
                    <a:gd name="T2" fmla="*/ 1 w 205"/>
                    <a:gd name="T3" fmla="*/ 123 h 206"/>
                    <a:gd name="T4" fmla="*/ 8 w 205"/>
                    <a:gd name="T5" fmla="*/ 142 h 206"/>
                    <a:gd name="T6" fmla="*/ 16 w 205"/>
                    <a:gd name="T7" fmla="*/ 159 h 206"/>
                    <a:gd name="T8" fmla="*/ 29 w 205"/>
                    <a:gd name="T9" fmla="*/ 175 h 206"/>
                    <a:gd name="T10" fmla="*/ 44 w 205"/>
                    <a:gd name="T11" fmla="*/ 187 h 206"/>
                    <a:gd name="T12" fmla="*/ 62 w 205"/>
                    <a:gd name="T13" fmla="*/ 197 h 206"/>
                    <a:gd name="T14" fmla="*/ 81 w 205"/>
                    <a:gd name="T15" fmla="*/ 203 h 206"/>
                    <a:gd name="T16" fmla="*/ 101 w 205"/>
                    <a:gd name="T17" fmla="*/ 206 h 206"/>
                    <a:gd name="T18" fmla="*/ 112 w 205"/>
                    <a:gd name="T19" fmla="*/ 205 h 206"/>
                    <a:gd name="T20" fmla="*/ 132 w 205"/>
                    <a:gd name="T21" fmla="*/ 200 h 206"/>
                    <a:gd name="T22" fmla="*/ 150 w 205"/>
                    <a:gd name="T23" fmla="*/ 193 h 206"/>
                    <a:gd name="T24" fmla="*/ 167 w 205"/>
                    <a:gd name="T25" fmla="*/ 182 h 206"/>
                    <a:gd name="T26" fmla="*/ 181 w 205"/>
                    <a:gd name="T27" fmla="*/ 168 h 206"/>
                    <a:gd name="T28" fmla="*/ 192 w 205"/>
                    <a:gd name="T29" fmla="*/ 152 h 206"/>
                    <a:gd name="T30" fmla="*/ 201 w 205"/>
                    <a:gd name="T31" fmla="*/ 134 h 206"/>
                    <a:gd name="T32" fmla="*/ 204 w 205"/>
                    <a:gd name="T33" fmla="*/ 114 h 206"/>
                    <a:gd name="T34" fmla="*/ 205 w 205"/>
                    <a:gd name="T35" fmla="*/ 103 h 206"/>
                    <a:gd name="T36" fmla="*/ 203 w 205"/>
                    <a:gd name="T37" fmla="*/ 83 h 206"/>
                    <a:gd name="T38" fmla="*/ 197 w 205"/>
                    <a:gd name="T39" fmla="*/ 64 h 206"/>
                    <a:gd name="T40" fmla="*/ 188 w 205"/>
                    <a:gd name="T41" fmla="*/ 46 h 206"/>
                    <a:gd name="T42" fmla="*/ 176 w 205"/>
                    <a:gd name="T43" fmla="*/ 31 h 206"/>
                    <a:gd name="T44" fmla="*/ 161 w 205"/>
                    <a:gd name="T45" fmla="*/ 18 h 206"/>
                    <a:gd name="T46" fmla="*/ 143 w 205"/>
                    <a:gd name="T47" fmla="*/ 9 h 206"/>
                    <a:gd name="T48" fmla="*/ 124 w 205"/>
                    <a:gd name="T49" fmla="*/ 2 h 206"/>
                    <a:gd name="T50" fmla="*/ 104 w 205"/>
                    <a:gd name="T51" fmla="*/ 0 h 206"/>
                    <a:gd name="T52" fmla="*/ 93 w 205"/>
                    <a:gd name="T53" fmla="*/ 0 h 206"/>
                    <a:gd name="T54" fmla="*/ 72 w 205"/>
                    <a:gd name="T55" fmla="*/ 4 h 206"/>
                    <a:gd name="T56" fmla="*/ 54 w 205"/>
                    <a:gd name="T57" fmla="*/ 12 h 206"/>
                    <a:gd name="T58" fmla="*/ 38 w 205"/>
                    <a:gd name="T59" fmla="*/ 23 h 206"/>
                    <a:gd name="T60" fmla="*/ 24 w 205"/>
                    <a:gd name="T61" fmla="*/ 37 h 206"/>
                    <a:gd name="T62" fmla="*/ 12 w 205"/>
                    <a:gd name="T63" fmla="*/ 53 h 206"/>
                    <a:gd name="T64" fmla="*/ 4 w 205"/>
                    <a:gd name="T65" fmla="*/ 71 h 206"/>
                    <a:gd name="T66" fmla="*/ 0 w 205"/>
                    <a:gd name="T67" fmla="*/ 92 h 206"/>
                    <a:gd name="T68" fmla="*/ 0 w 205"/>
                    <a:gd name="T69" fmla="*/ 101 h 2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05" h="206">
                      <a:moveTo>
                        <a:pt x="0" y="101"/>
                      </a:moveTo>
                      <a:lnTo>
                        <a:pt x="0" y="101"/>
                      </a:lnTo>
                      <a:lnTo>
                        <a:pt x="0" y="112"/>
                      </a:lnTo>
                      <a:lnTo>
                        <a:pt x="1" y="123"/>
                      </a:lnTo>
                      <a:lnTo>
                        <a:pt x="4" y="133"/>
                      </a:lnTo>
                      <a:lnTo>
                        <a:pt x="8" y="142"/>
                      </a:lnTo>
                      <a:lnTo>
                        <a:pt x="12" y="151"/>
                      </a:lnTo>
                      <a:lnTo>
                        <a:pt x="16" y="159"/>
                      </a:lnTo>
                      <a:lnTo>
                        <a:pt x="23" y="167"/>
                      </a:lnTo>
                      <a:lnTo>
                        <a:pt x="29" y="175"/>
                      </a:lnTo>
                      <a:lnTo>
                        <a:pt x="37" y="181"/>
                      </a:lnTo>
                      <a:lnTo>
                        <a:pt x="44" y="187"/>
                      </a:lnTo>
                      <a:lnTo>
                        <a:pt x="53" y="193"/>
                      </a:lnTo>
                      <a:lnTo>
                        <a:pt x="62" y="197"/>
                      </a:lnTo>
                      <a:lnTo>
                        <a:pt x="71" y="200"/>
                      </a:lnTo>
                      <a:lnTo>
                        <a:pt x="81" y="203"/>
                      </a:lnTo>
                      <a:lnTo>
                        <a:pt x="91" y="205"/>
                      </a:lnTo>
                      <a:lnTo>
                        <a:pt x="101" y="206"/>
                      </a:lnTo>
                      <a:lnTo>
                        <a:pt x="101" y="206"/>
                      </a:lnTo>
                      <a:lnTo>
                        <a:pt x="112" y="205"/>
                      </a:lnTo>
                      <a:lnTo>
                        <a:pt x="122" y="204"/>
                      </a:lnTo>
                      <a:lnTo>
                        <a:pt x="132" y="200"/>
                      </a:lnTo>
                      <a:lnTo>
                        <a:pt x="141" y="197"/>
                      </a:lnTo>
                      <a:lnTo>
                        <a:pt x="150" y="193"/>
                      </a:lnTo>
                      <a:lnTo>
                        <a:pt x="159" y="189"/>
                      </a:lnTo>
                      <a:lnTo>
                        <a:pt x="167" y="182"/>
                      </a:lnTo>
                      <a:lnTo>
                        <a:pt x="175" y="176"/>
                      </a:lnTo>
                      <a:lnTo>
                        <a:pt x="181" y="168"/>
                      </a:lnTo>
                      <a:lnTo>
                        <a:pt x="187" y="161"/>
                      </a:lnTo>
                      <a:lnTo>
                        <a:pt x="192" y="152"/>
                      </a:lnTo>
                      <a:lnTo>
                        <a:pt x="196" y="143"/>
                      </a:lnTo>
                      <a:lnTo>
                        <a:pt x="201" y="134"/>
                      </a:lnTo>
                      <a:lnTo>
                        <a:pt x="203" y="124"/>
                      </a:lnTo>
                      <a:lnTo>
                        <a:pt x="204" y="114"/>
                      </a:lnTo>
                      <a:lnTo>
                        <a:pt x="205" y="103"/>
                      </a:lnTo>
                      <a:lnTo>
                        <a:pt x="205" y="103"/>
                      </a:lnTo>
                      <a:lnTo>
                        <a:pt x="205" y="93"/>
                      </a:lnTo>
                      <a:lnTo>
                        <a:pt x="203" y="83"/>
                      </a:lnTo>
                      <a:lnTo>
                        <a:pt x="201" y="73"/>
                      </a:lnTo>
                      <a:lnTo>
                        <a:pt x="197" y="64"/>
                      </a:lnTo>
                      <a:lnTo>
                        <a:pt x="193" y="55"/>
                      </a:lnTo>
                      <a:lnTo>
                        <a:pt x="188" y="46"/>
                      </a:lnTo>
                      <a:lnTo>
                        <a:pt x="182" y="38"/>
                      </a:lnTo>
                      <a:lnTo>
                        <a:pt x="176" y="31"/>
                      </a:lnTo>
                      <a:lnTo>
                        <a:pt x="168" y="24"/>
                      </a:lnTo>
                      <a:lnTo>
                        <a:pt x="161" y="18"/>
                      </a:lnTo>
                      <a:lnTo>
                        <a:pt x="152" y="13"/>
                      </a:lnTo>
                      <a:lnTo>
                        <a:pt x="143" y="9"/>
                      </a:lnTo>
                      <a:lnTo>
                        <a:pt x="134" y="5"/>
                      </a:lnTo>
                      <a:lnTo>
                        <a:pt x="124" y="2"/>
                      </a:lnTo>
                      <a:lnTo>
                        <a:pt x="113" y="1"/>
                      </a:lnTo>
                      <a:lnTo>
                        <a:pt x="104" y="0"/>
                      </a:lnTo>
                      <a:lnTo>
                        <a:pt x="104" y="0"/>
                      </a:lnTo>
                      <a:lnTo>
                        <a:pt x="93" y="0"/>
                      </a:lnTo>
                      <a:lnTo>
                        <a:pt x="82" y="2"/>
                      </a:lnTo>
                      <a:lnTo>
                        <a:pt x="72" y="4"/>
                      </a:lnTo>
                      <a:lnTo>
                        <a:pt x="63" y="8"/>
                      </a:lnTo>
                      <a:lnTo>
                        <a:pt x="54" y="12"/>
                      </a:lnTo>
                      <a:lnTo>
                        <a:pt x="45" y="17"/>
                      </a:lnTo>
                      <a:lnTo>
                        <a:pt x="38" y="23"/>
                      </a:lnTo>
                      <a:lnTo>
                        <a:pt x="30" y="29"/>
                      </a:lnTo>
                      <a:lnTo>
                        <a:pt x="24" y="37"/>
                      </a:lnTo>
                      <a:lnTo>
                        <a:pt x="17" y="44"/>
                      </a:lnTo>
                      <a:lnTo>
                        <a:pt x="12" y="53"/>
                      </a:lnTo>
                      <a:lnTo>
                        <a:pt x="8" y="63"/>
                      </a:lnTo>
                      <a:lnTo>
                        <a:pt x="4" y="71"/>
                      </a:lnTo>
                      <a:lnTo>
                        <a:pt x="2" y="81"/>
                      </a:lnTo>
                      <a:lnTo>
                        <a:pt x="0" y="92"/>
                      </a:lnTo>
                      <a:lnTo>
                        <a:pt x="0" y="101"/>
                      </a:lnTo>
                      <a:lnTo>
                        <a:pt x="0" y="10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sp>
            <p:nvSpPr>
              <p:cNvPr id="22" name="Freeform 50"/>
              <p:cNvSpPr>
                <a:spLocks/>
              </p:cNvSpPr>
              <p:nvPr/>
            </p:nvSpPr>
            <p:spPr bwMode="auto">
              <a:xfrm>
                <a:off x="5716588" y="4849813"/>
                <a:ext cx="1019175" cy="1020763"/>
              </a:xfrm>
              <a:custGeom>
                <a:avLst/>
                <a:gdLst>
                  <a:gd name="T0" fmla="*/ 1724 w 1927"/>
                  <a:gd name="T1" fmla="*/ 1557 h 1927"/>
                  <a:gd name="T2" fmla="*/ 1801 w 1927"/>
                  <a:gd name="T3" fmla="*/ 1442 h 1927"/>
                  <a:gd name="T4" fmla="*/ 1859 w 1927"/>
                  <a:gd name="T5" fmla="*/ 1320 h 1927"/>
                  <a:gd name="T6" fmla="*/ 1900 w 1927"/>
                  <a:gd name="T7" fmla="*/ 1193 h 1927"/>
                  <a:gd name="T8" fmla="*/ 1923 w 1927"/>
                  <a:gd name="T9" fmla="*/ 1062 h 1927"/>
                  <a:gd name="T10" fmla="*/ 1927 w 1927"/>
                  <a:gd name="T11" fmla="*/ 930 h 1927"/>
                  <a:gd name="T12" fmla="*/ 1913 w 1927"/>
                  <a:gd name="T13" fmla="*/ 799 h 1927"/>
                  <a:gd name="T14" fmla="*/ 1882 w 1927"/>
                  <a:gd name="T15" fmla="*/ 669 h 1927"/>
                  <a:gd name="T16" fmla="*/ 1833 w 1927"/>
                  <a:gd name="T17" fmla="*/ 544 h 1927"/>
                  <a:gd name="T18" fmla="*/ 1765 w 1927"/>
                  <a:gd name="T19" fmla="*/ 426 h 1927"/>
                  <a:gd name="T20" fmla="*/ 1678 w 1927"/>
                  <a:gd name="T21" fmla="*/ 316 h 1927"/>
                  <a:gd name="T22" fmla="*/ 1610 w 1927"/>
                  <a:gd name="T23" fmla="*/ 248 h 1927"/>
                  <a:gd name="T24" fmla="*/ 1494 w 1927"/>
                  <a:gd name="T25" fmla="*/ 159 h 1927"/>
                  <a:gd name="T26" fmla="*/ 1369 w 1927"/>
                  <a:gd name="T27" fmla="*/ 89 h 1927"/>
                  <a:gd name="T28" fmla="*/ 1238 w 1927"/>
                  <a:gd name="T29" fmla="*/ 39 h 1927"/>
                  <a:gd name="T30" fmla="*/ 1102 w 1927"/>
                  <a:gd name="T31" fmla="*/ 10 h 1927"/>
                  <a:gd name="T32" fmla="*/ 964 w 1927"/>
                  <a:gd name="T33" fmla="*/ 0 h 1927"/>
                  <a:gd name="T34" fmla="*/ 825 w 1927"/>
                  <a:gd name="T35" fmla="*/ 10 h 1927"/>
                  <a:gd name="T36" fmla="*/ 690 w 1927"/>
                  <a:gd name="T37" fmla="*/ 39 h 1927"/>
                  <a:gd name="T38" fmla="*/ 558 w 1927"/>
                  <a:gd name="T39" fmla="*/ 89 h 1927"/>
                  <a:gd name="T40" fmla="*/ 433 w 1927"/>
                  <a:gd name="T41" fmla="*/ 159 h 1927"/>
                  <a:gd name="T42" fmla="*/ 318 w 1927"/>
                  <a:gd name="T43" fmla="*/ 248 h 1927"/>
                  <a:gd name="T44" fmla="*/ 248 w 1927"/>
                  <a:gd name="T45" fmla="*/ 318 h 1927"/>
                  <a:gd name="T46" fmla="*/ 159 w 1927"/>
                  <a:gd name="T47" fmla="*/ 433 h 1927"/>
                  <a:gd name="T48" fmla="*/ 90 w 1927"/>
                  <a:gd name="T49" fmla="*/ 558 h 1927"/>
                  <a:gd name="T50" fmla="*/ 40 w 1927"/>
                  <a:gd name="T51" fmla="*/ 690 h 1927"/>
                  <a:gd name="T52" fmla="*/ 10 w 1927"/>
                  <a:gd name="T53" fmla="*/ 825 h 1927"/>
                  <a:gd name="T54" fmla="*/ 0 w 1927"/>
                  <a:gd name="T55" fmla="*/ 963 h 1927"/>
                  <a:gd name="T56" fmla="*/ 10 w 1927"/>
                  <a:gd name="T57" fmla="*/ 1102 h 1927"/>
                  <a:gd name="T58" fmla="*/ 40 w 1927"/>
                  <a:gd name="T59" fmla="*/ 1238 h 1927"/>
                  <a:gd name="T60" fmla="*/ 90 w 1927"/>
                  <a:gd name="T61" fmla="*/ 1369 h 1927"/>
                  <a:gd name="T62" fmla="*/ 159 w 1927"/>
                  <a:gd name="T63" fmla="*/ 1494 h 1927"/>
                  <a:gd name="T64" fmla="*/ 248 w 1927"/>
                  <a:gd name="T65" fmla="*/ 1610 h 1927"/>
                  <a:gd name="T66" fmla="*/ 317 w 1927"/>
                  <a:gd name="T67" fmla="*/ 1679 h 1927"/>
                  <a:gd name="T68" fmla="*/ 426 w 1927"/>
                  <a:gd name="T69" fmla="*/ 1764 h 1927"/>
                  <a:gd name="T70" fmla="*/ 544 w 1927"/>
                  <a:gd name="T71" fmla="*/ 1831 h 1927"/>
                  <a:gd name="T72" fmla="*/ 669 w 1927"/>
                  <a:gd name="T73" fmla="*/ 1882 h 1927"/>
                  <a:gd name="T74" fmla="*/ 799 w 1927"/>
                  <a:gd name="T75" fmla="*/ 1913 h 1927"/>
                  <a:gd name="T76" fmla="*/ 930 w 1927"/>
                  <a:gd name="T77" fmla="*/ 1927 h 1927"/>
                  <a:gd name="T78" fmla="*/ 1062 w 1927"/>
                  <a:gd name="T79" fmla="*/ 1922 h 1927"/>
                  <a:gd name="T80" fmla="*/ 1193 w 1927"/>
                  <a:gd name="T81" fmla="*/ 1900 h 1927"/>
                  <a:gd name="T82" fmla="*/ 1321 w 1927"/>
                  <a:gd name="T83" fmla="*/ 1859 h 1927"/>
                  <a:gd name="T84" fmla="*/ 1443 w 1927"/>
                  <a:gd name="T85" fmla="*/ 1800 h 1927"/>
                  <a:gd name="T86" fmla="*/ 1557 w 1927"/>
                  <a:gd name="T87" fmla="*/ 1724 h 1927"/>
                  <a:gd name="T88" fmla="*/ 1695 w 1927"/>
                  <a:gd name="T89" fmla="*/ 1592 h 19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927" h="1927">
                    <a:moveTo>
                      <a:pt x="1695" y="1592"/>
                    </a:moveTo>
                    <a:lnTo>
                      <a:pt x="1695" y="1592"/>
                    </a:lnTo>
                    <a:lnTo>
                      <a:pt x="1724" y="1557"/>
                    </a:lnTo>
                    <a:lnTo>
                      <a:pt x="1752" y="1519"/>
                    </a:lnTo>
                    <a:lnTo>
                      <a:pt x="1778" y="1481"/>
                    </a:lnTo>
                    <a:lnTo>
                      <a:pt x="1801" y="1442"/>
                    </a:lnTo>
                    <a:lnTo>
                      <a:pt x="1823" y="1402"/>
                    </a:lnTo>
                    <a:lnTo>
                      <a:pt x="1842" y="1362"/>
                    </a:lnTo>
                    <a:lnTo>
                      <a:pt x="1859" y="1320"/>
                    </a:lnTo>
                    <a:lnTo>
                      <a:pt x="1875" y="1279"/>
                    </a:lnTo>
                    <a:lnTo>
                      <a:pt x="1889" y="1236"/>
                    </a:lnTo>
                    <a:lnTo>
                      <a:pt x="1900" y="1193"/>
                    </a:lnTo>
                    <a:lnTo>
                      <a:pt x="1910" y="1150"/>
                    </a:lnTo>
                    <a:lnTo>
                      <a:pt x="1918" y="1107"/>
                    </a:lnTo>
                    <a:lnTo>
                      <a:pt x="1923" y="1062"/>
                    </a:lnTo>
                    <a:lnTo>
                      <a:pt x="1926" y="1018"/>
                    </a:lnTo>
                    <a:lnTo>
                      <a:pt x="1927" y="974"/>
                    </a:lnTo>
                    <a:lnTo>
                      <a:pt x="1927" y="930"/>
                    </a:lnTo>
                    <a:lnTo>
                      <a:pt x="1925" y="886"/>
                    </a:lnTo>
                    <a:lnTo>
                      <a:pt x="1920" y="842"/>
                    </a:lnTo>
                    <a:lnTo>
                      <a:pt x="1913" y="799"/>
                    </a:lnTo>
                    <a:lnTo>
                      <a:pt x="1905" y="754"/>
                    </a:lnTo>
                    <a:lnTo>
                      <a:pt x="1894" y="711"/>
                    </a:lnTo>
                    <a:lnTo>
                      <a:pt x="1882" y="669"/>
                    </a:lnTo>
                    <a:lnTo>
                      <a:pt x="1867" y="627"/>
                    </a:lnTo>
                    <a:lnTo>
                      <a:pt x="1851" y="585"/>
                    </a:lnTo>
                    <a:lnTo>
                      <a:pt x="1833" y="544"/>
                    </a:lnTo>
                    <a:lnTo>
                      <a:pt x="1811" y="504"/>
                    </a:lnTo>
                    <a:lnTo>
                      <a:pt x="1788" y="465"/>
                    </a:lnTo>
                    <a:lnTo>
                      <a:pt x="1765" y="426"/>
                    </a:lnTo>
                    <a:lnTo>
                      <a:pt x="1738" y="388"/>
                    </a:lnTo>
                    <a:lnTo>
                      <a:pt x="1709" y="352"/>
                    </a:lnTo>
                    <a:lnTo>
                      <a:pt x="1678" y="316"/>
                    </a:lnTo>
                    <a:lnTo>
                      <a:pt x="1645" y="283"/>
                    </a:lnTo>
                    <a:lnTo>
                      <a:pt x="1645" y="283"/>
                    </a:lnTo>
                    <a:lnTo>
                      <a:pt x="1610" y="248"/>
                    </a:lnTo>
                    <a:lnTo>
                      <a:pt x="1572" y="216"/>
                    </a:lnTo>
                    <a:lnTo>
                      <a:pt x="1534" y="187"/>
                    </a:lnTo>
                    <a:lnTo>
                      <a:pt x="1494" y="159"/>
                    </a:lnTo>
                    <a:lnTo>
                      <a:pt x="1453" y="133"/>
                    </a:lnTo>
                    <a:lnTo>
                      <a:pt x="1412" y="110"/>
                    </a:lnTo>
                    <a:lnTo>
                      <a:pt x="1369" y="89"/>
                    </a:lnTo>
                    <a:lnTo>
                      <a:pt x="1326" y="70"/>
                    </a:lnTo>
                    <a:lnTo>
                      <a:pt x="1283" y="54"/>
                    </a:lnTo>
                    <a:lnTo>
                      <a:pt x="1238" y="39"/>
                    </a:lnTo>
                    <a:lnTo>
                      <a:pt x="1194" y="27"/>
                    </a:lnTo>
                    <a:lnTo>
                      <a:pt x="1149" y="18"/>
                    </a:lnTo>
                    <a:lnTo>
                      <a:pt x="1102" y="10"/>
                    </a:lnTo>
                    <a:lnTo>
                      <a:pt x="1056" y="5"/>
                    </a:lnTo>
                    <a:lnTo>
                      <a:pt x="1011" y="1"/>
                    </a:lnTo>
                    <a:lnTo>
                      <a:pt x="964" y="0"/>
                    </a:lnTo>
                    <a:lnTo>
                      <a:pt x="918" y="1"/>
                    </a:lnTo>
                    <a:lnTo>
                      <a:pt x="872" y="5"/>
                    </a:lnTo>
                    <a:lnTo>
                      <a:pt x="825" y="10"/>
                    </a:lnTo>
                    <a:lnTo>
                      <a:pt x="780" y="18"/>
                    </a:lnTo>
                    <a:lnTo>
                      <a:pt x="735" y="27"/>
                    </a:lnTo>
                    <a:lnTo>
                      <a:pt x="690" y="39"/>
                    </a:lnTo>
                    <a:lnTo>
                      <a:pt x="646" y="54"/>
                    </a:lnTo>
                    <a:lnTo>
                      <a:pt x="601" y="70"/>
                    </a:lnTo>
                    <a:lnTo>
                      <a:pt x="558" y="89"/>
                    </a:lnTo>
                    <a:lnTo>
                      <a:pt x="515" y="110"/>
                    </a:lnTo>
                    <a:lnTo>
                      <a:pt x="474" y="133"/>
                    </a:lnTo>
                    <a:lnTo>
                      <a:pt x="433" y="159"/>
                    </a:lnTo>
                    <a:lnTo>
                      <a:pt x="395" y="187"/>
                    </a:lnTo>
                    <a:lnTo>
                      <a:pt x="356" y="216"/>
                    </a:lnTo>
                    <a:lnTo>
                      <a:pt x="318" y="248"/>
                    </a:lnTo>
                    <a:lnTo>
                      <a:pt x="283" y="283"/>
                    </a:lnTo>
                    <a:lnTo>
                      <a:pt x="283" y="283"/>
                    </a:lnTo>
                    <a:lnTo>
                      <a:pt x="248" y="318"/>
                    </a:lnTo>
                    <a:lnTo>
                      <a:pt x="216" y="356"/>
                    </a:lnTo>
                    <a:lnTo>
                      <a:pt x="187" y="394"/>
                    </a:lnTo>
                    <a:lnTo>
                      <a:pt x="159" y="433"/>
                    </a:lnTo>
                    <a:lnTo>
                      <a:pt x="134" y="474"/>
                    </a:lnTo>
                    <a:lnTo>
                      <a:pt x="110" y="515"/>
                    </a:lnTo>
                    <a:lnTo>
                      <a:pt x="90" y="558"/>
                    </a:lnTo>
                    <a:lnTo>
                      <a:pt x="70" y="601"/>
                    </a:lnTo>
                    <a:lnTo>
                      <a:pt x="54" y="644"/>
                    </a:lnTo>
                    <a:lnTo>
                      <a:pt x="40" y="690"/>
                    </a:lnTo>
                    <a:lnTo>
                      <a:pt x="27" y="734"/>
                    </a:lnTo>
                    <a:lnTo>
                      <a:pt x="18" y="780"/>
                    </a:lnTo>
                    <a:lnTo>
                      <a:pt x="10" y="825"/>
                    </a:lnTo>
                    <a:lnTo>
                      <a:pt x="5" y="872"/>
                    </a:lnTo>
                    <a:lnTo>
                      <a:pt x="1" y="918"/>
                    </a:lnTo>
                    <a:lnTo>
                      <a:pt x="0" y="963"/>
                    </a:lnTo>
                    <a:lnTo>
                      <a:pt x="1" y="1010"/>
                    </a:lnTo>
                    <a:lnTo>
                      <a:pt x="5" y="1056"/>
                    </a:lnTo>
                    <a:lnTo>
                      <a:pt x="10" y="1102"/>
                    </a:lnTo>
                    <a:lnTo>
                      <a:pt x="18" y="1147"/>
                    </a:lnTo>
                    <a:lnTo>
                      <a:pt x="27" y="1193"/>
                    </a:lnTo>
                    <a:lnTo>
                      <a:pt x="40" y="1238"/>
                    </a:lnTo>
                    <a:lnTo>
                      <a:pt x="54" y="1282"/>
                    </a:lnTo>
                    <a:lnTo>
                      <a:pt x="70" y="1326"/>
                    </a:lnTo>
                    <a:lnTo>
                      <a:pt x="90" y="1369"/>
                    </a:lnTo>
                    <a:lnTo>
                      <a:pt x="110" y="1412"/>
                    </a:lnTo>
                    <a:lnTo>
                      <a:pt x="134" y="1453"/>
                    </a:lnTo>
                    <a:lnTo>
                      <a:pt x="159" y="1494"/>
                    </a:lnTo>
                    <a:lnTo>
                      <a:pt x="187" y="1534"/>
                    </a:lnTo>
                    <a:lnTo>
                      <a:pt x="216" y="1572"/>
                    </a:lnTo>
                    <a:lnTo>
                      <a:pt x="248" y="1610"/>
                    </a:lnTo>
                    <a:lnTo>
                      <a:pt x="283" y="1645"/>
                    </a:lnTo>
                    <a:lnTo>
                      <a:pt x="283" y="1645"/>
                    </a:lnTo>
                    <a:lnTo>
                      <a:pt x="317" y="1679"/>
                    </a:lnTo>
                    <a:lnTo>
                      <a:pt x="353" y="1709"/>
                    </a:lnTo>
                    <a:lnTo>
                      <a:pt x="389" y="1738"/>
                    </a:lnTo>
                    <a:lnTo>
                      <a:pt x="426" y="1764"/>
                    </a:lnTo>
                    <a:lnTo>
                      <a:pt x="465" y="1788"/>
                    </a:lnTo>
                    <a:lnTo>
                      <a:pt x="504" y="1811"/>
                    </a:lnTo>
                    <a:lnTo>
                      <a:pt x="544" y="1831"/>
                    </a:lnTo>
                    <a:lnTo>
                      <a:pt x="585" y="1851"/>
                    </a:lnTo>
                    <a:lnTo>
                      <a:pt x="627" y="1867"/>
                    </a:lnTo>
                    <a:lnTo>
                      <a:pt x="669" y="1882"/>
                    </a:lnTo>
                    <a:lnTo>
                      <a:pt x="712" y="1894"/>
                    </a:lnTo>
                    <a:lnTo>
                      <a:pt x="755" y="1905"/>
                    </a:lnTo>
                    <a:lnTo>
                      <a:pt x="799" y="1913"/>
                    </a:lnTo>
                    <a:lnTo>
                      <a:pt x="843" y="1920"/>
                    </a:lnTo>
                    <a:lnTo>
                      <a:pt x="886" y="1924"/>
                    </a:lnTo>
                    <a:lnTo>
                      <a:pt x="930" y="1927"/>
                    </a:lnTo>
                    <a:lnTo>
                      <a:pt x="974" y="1927"/>
                    </a:lnTo>
                    <a:lnTo>
                      <a:pt x="1018" y="1926"/>
                    </a:lnTo>
                    <a:lnTo>
                      <a:pt x="1062" y="1922"/>
                    </a:lnTo>
                    <a:lnTo>
                      <a:pt x="1107" y="1917"/>
                    </a:lnTo>
                    <a:lnTo>
                      <a:pt x="1150" y="1909"/>
                    </a:lnTo>
                    <a:lnTo>
                      <a:pt x="1193" y="1900"/>
                    </a:lnTo>
                    <a:lnTo>
                      <a:pt x="1236" y="1889"/>
                    </a:lnTo>
                    <a:lnTo>
                      <a:pt x="1279" y="1875"/>
                    </a:lnTo>
                    <a:lnTo>
                      <a:pt x="1321" y="1859"/>
                    </a:lnTo>
                    <a:lnTo>
                      <a:pt x="1362" y="1842"/>
                    </a:lnTo>
                    <a:lnTo>
                      <a:pt x="1403" y="1822"/>
                    </a:lnTo>
                    <a:lnTo>
                      <a:pt x="1443" y="1800"/>
                    </a:lnTo>
                    <a:lnTo>
                      <a:pt x="1481" y="1777"/>
                    </a:lnTo>
                    <a:lnTo>
                      <a:pt x="1519" y="1752"/>
                    </a:lnTo>
                    <a:lnTo>
                      <a:pt x="1557" y="1724"/>
                    </a:lnTo>
                    <a:lnTo>
                      <a:pt x="1592" y="1695"/>
                    </a:lnTo>
                    <a:lnTo>
                      <a:pt x="1904" y="1903"/>
                    </a:lnTo>
                    <a:lnTo>
                      <a:pt x="1695" y="1592"/>
                    </a:lnTo>
                    <a:close/>
                  </a:path>
                </a:pathLst>
              </a:cu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/>
              </a:p>
            </p:txBody>
          </p:sp>
        </p:grpSp>
        <p:sp>
          <p:nvSpPr>
            <p:cNvPr id="32" name="직사각형 31"/>
            <p:cNvSpPr/>
            <p:nvPr/>
          </p:nvSpPr>
          <p:spPr>
            <a:xfrm>
              <a:off x="465702" y="422753"/>
              <a:ext cx="36004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400" dirty="0">
                  <a:solidFill>
                    <a:schemeClr val="bg1"/>
                  </a:solidFill>
                  <a:latin typeface="나눔고딕 Bold" pitchFamily="50" charset="-127"/>
                  <a:ea typeface="나눔고딕 Bold" pitchFamily="50" charset="-127"/>
                </a:rPr>
                <a:t>5</a:t>
              </a:r>
              <a:endParaRPr lang="ko-KR" altLang="en-US" sz="2400" dirty="0">
                <a:solidFill>
                  <a:schemeClr val="bg1"/>
                </a:solidFill>
                <a:latin typeface="나눔고딕 Bold" pitchFamily="50" charset="-127"/>
                <a:ea typeface="나눔고딕 Bold" pitchFamily="50" charset="-127"/>
              </a:endParaRPr>
            </a:p>
          </p:txBody>
        </p:sp>
      </p:grpSp>
      <p:sp>
        <p:nvSpPr>
          <p:cNvPr id="55" name="직사각형 54"/>
          <p:cNvSpPr/>
          <p:nvPr/>
        </p:nvSpPr>
        <p:spPr>
          <a:xfrm>
            <a:off x="3779912" y="476746"/>
            <a:ext cx="536408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시스템 모듈 상세 설계</a:t>
            </a:r>
          </a:p>
        </p:txBody>
      </p:sp>
      <p:pic>
        <p:nvPicPr>
          <p:cNvPr id="56" name="그림 5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4942"/>
            <a:ext cx="9144000" cy="83490"/>
          </a:xfrm>
          <a:prstGeom prst="rect">
            <a:avLst/>
          </a:prstGeom>
          <a:blipFill>
            <a:blip r:embed="rId3">
              <a:alphaModFix amt="10000"/>
            </a:blip>
            <a:stretch>
              <a:fillRect r="1000"/>
            </a:stretch>
          </a:blipFill>
        </p:spPr>
      </p:pic>
      <p:sp>
        <p:nvSpPr>
          <p:cNvPr id="20" name="직사각형 19"/>
          <p:cNvSpPr/>
          <p:nvPr/>
        </p:nvSpPr>
        <p:spPr>
          <a:xfrm>
            <a:off x="323528" y="1268760"/>
            <a:ext cx="35283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b) </a:t>
            </a:r>
            <a:r>
              <a:rPr lang="en-US" altLang="ko-KR" sz="28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signal controllers</a:t>
            </a:r>
            <a:endParaRPr lang="ko-KR" altLang="en-US" sz="2800" i="1" dirty="0">
              <a:solidFill>
                <a:schemeClr val="tx1">
                  <a:lumMod val="65000"/>
                  <a:lumOff val="3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67544" y="1786746"/>
            <a:ext cx="860444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void </a:t>
            </a:r>
            <a:r>
              <a:rPr lang="en-US" altLang="ko-KR" sz="1600" dirty="0" err="1"/>
              <a:t>createSigQueue</a:t>
            </a:r>
            <a:r>
              <a:rPr lang="en-US" altLang="ko-KR" sz="1600" dirty="0"/>
              <a:t>()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 smtClean="0"/>
              <a:t>신호 </a:t>
            </a:r>
            <a:r>
              <a:rPr lang="ko-KR" altLang="en-US" sz="1200" dirty="0"/>
              <a:t>큐</a:t>
            </a:r>
            <a:r>
              <a:rPr lang="en-US" altLang="ko-KR" sz="1200" dirty="0"/>
              <a:t>(Queue)</a:t>
            </a:r>
            <a:r>
              <a:rPr lang="ko-KR" altLang="en-US" sz="1200" dirty="0"/>
              <a:t>를 생성한다</a:t>
            </a:r>
            <a:r>
              <a:rPr lang="en-US" altLang="ko-KR" sz="1200" dirty="0" smtClean="0"/>
              <a:t>.</a:t>
            </a:r>
          </a:p>
          <a:p>
            <a:pPr lvl="0">
              <a:lnSpc>
                <a:spcPct val="150000"/>
              </a:lnSpc>
            </a:pPr>
            <a:r>
              <a:rPr lang="en-US" altLang="ko-KR" sz="1600" dirty="0">
                <a:solidFill>
                  <a:prstClr val="black"/>
                </a:solidFill>
              </a:rPr>
              <a:t>void </a:t>
            </a:r>
            <a:r>
              <a:rPr lang="en-US" altLang="ko-KR" sz="1600" dirty="0" err="1">
                <a:solidFill>
                  <a:prstClr val="black"/>
                </a:solidFill>
              </a:rPr>
              <a:t>getCarData</a:t>
            </a:r>
            <a:r>
              <a:rPr lang="en-US" altLang="ko-KR" sz="1600" dirty="0">
                <a:solidFill>
                  <a:prstClr val="black"/>
                </a:solidFill>
              </a:rPr>
              <a:t>(Car *, </a:t>
            </a:r>
            <a:r>
              <a:rPr lang="en-US" altLang="ko-KR" sz="1600" dirty="0" err="1">
                <a:solidFill>
                  <a:prstClr val="black"/>
                </a:solidFill>
              </a:rPr>
              <a:t>sockaddr_in</a:t>
            </a:r>
            <a:r>
              <a:rPr lang="en-US" altLang="ko-KR" sz="1600" dirty="0">
                <a:solidFill>
                  <a:prstClr val="black"/>
                </a:solidFill>
              </a:rPr>
              <a:t>)</a:t>
            </a:r>
          </a:p>
          <a:p>
            <a:pPr marL="285750" lvl="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 smtClean="0">
                <a:solidFill>
                  <a:prstClr val="black"/>
                </a:solidFill>
              </a:rPr>
              <a:t>차량으로부터</a:t>
            </a:r>
            <a:r>
              <a:rPr lang="en-US" altLang="ko-KR" sz="1200" dirty="0" smtClean="0">
                <a:solidFill>
                  <a:prstClr val="black"/>
                </a:solidFill>
              </a:rPr>
              <a:t> </a:t>
            </a:r>
            <a:r>
              <a:rPr lang="en-US" altLang="ko-KR" sz="1200" dirty="0">
                <a:solidFill>
                  <a:prstClr val="black"/>
                </a:solidFill>
              </a:rPr>
              <a:t>raw data</a:t>
            </a:r>
            <a:r>
              <a:rPr lang="ko-KR" altLang="en-US" sz="1200" dirty="0">
                <a:solidFill>
                  <a:prstClr val="black"/>
                </a:solidFill>
              </a:rPr>
              <a:t>를 수신한다</a:t>
            </a:r>
            <a:r>
              <a:rPr lang="en-US" altLang="ko-KR" sz="1200" dirty="0" smtClean="0">
                <a:solidFill>
                  <a:prstClr val="black"/>
                </a:solidFill>
              </a:rPr>
              <a:t>.</a:t>
            </a:r>
          </a:p>
          <a:p>
            <a:pPr lvl="0">
              <a:lnSpc>
                <a:spcPct val="150000"/>
              </a:lnSpc>
            </a:pPr>
            <a:r>
              <a:rPr lang="en-US" altLang="ko-KR" sz="1600" dirty="0">
                <a:solidFill>
                  <a:prstClr val="black"/>
                </a:solidFill>
              </a:rPr>
              <a:t>void </a:t>
            </a:r>
            <a:r>
              <a:rPr lang="en-US" altLang="ko-KR" sz="1600" dirty="0" err="1">
                <a:solidFill>
                  <a:prstClr val="black"/>
                </a:solidFill>
              </a:rPr>
              <a:t>sendCarData</a:t>
            </a:r>
            <a:r>
              <a:rPr lang="en-US" altLang="ko-KR" sz="1600" dirty="0">
                <a:solidFill>
                  <a:prstClr val="black"/>
                </a:solidFill>
              </a:rPr>
              <a:t>(</a:t>
            </a:r>
            <a:r>
              <a:rPr lang="en-US" altLang="ko-KR" sz="1600" dirty="0" err="1">
                <a:solidFill>
                  <a:prstClr val="black"/>
                </a:solidFill>
              </a:rPr>
              <a:t>SigSt</a:t>
            </a:r>
            <a:r>
              <a:rPr lang="en-US" altLang="ko-KR" sz="1600" dirty="0">
                <a:solidFill>
                  <a:prstClr val="black"/>
                </a:solidFill>
              </a:rPr>
              <a:t> *, </a:t>
            </a:r>
            <a:r>
              <a:rPr lang="en-US" altLang="ko-KR" sz="1600" dirty="0" err="1">
                <a:solidFill>
                  <a:prstClr val="black"/>
                </a:solidFill>
              </a:rPr>
              <a:t>sockaddr_in</a:t>
            </a:r>
            <a:r>
              <a:rPr lang="en-US" altLang="ko-KR" sz="1600" dirty="0">
                <a:solidFill>
                  <a:prstClr val="black"/>
                </a:solidFill>
              </a:rPr>
              <a:t>)</a:t>
            </a:r>
          </a:p>
          <a:p>
            <a:pPr marL="285750" lvl="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 smtClean="0">
                <a:solidFill>
                  <a:prstClr val="black"/>
                </a:solidFill>
              </a:rPr>
              <a:t>개별 </a:t>
            </a:r>
            <a:r>
              <a:rPr lang="ko-KR" altLang="en-US" sz="1200" dirty="0">
                <a:solidFill>
                  <a:prstClr val="black"/>
                </a:solidFill>
              </a:rPr>
              <a:t>차량의 </a:t>
            </a:r>
            <a:r>
              <a:rPr lang="ko-KR" altLang="en-US" sz="1200" dirty="0" err="1">
                <a:solidFill>
                  <a:prstClr val="black"/>
                </a:solidFill>
              </a:rPr>
              <a:t>신호요구를</a:t>
            </a:r>
            <a:r>
              <a:rPr lang="ko-KR" altLang="en-US" sz="1200" dirty="0">
                <a:solidFill>
                  <a:prstClr val="black"/>
                </a:solidFill>
              </a:rPr>
              <a:t> 서버에게 전송한다</a:t>
            </a:r>
            <a:r>
              <a:rPr lang="en-US" altLang="ko-KR" sz="1200" dirty="0" smtClean="0">
                <a:solidFill>
                  <a:prstClr val="black"/>
                </a:solidFill>
              </a:rPr>
              <a:t>.</a:t>
            </a:r>
          </a:p>
          <a:p>
            <a:pPr lvl="0">
              <a:lnSpc>
                <a:spcPct val="150000"/>
              </a:lnSpc>
            </a:pPr>
            <a:r>
              <a:rPr lang="en-US" altLang="ko-KR" sz="1600" dirty="0" err="1">
                <a:solidFill>
                  <a:prstClr val="black"/>
                </a:solidFill>
              </a:rPr>
              <a:t>int</a:t>
            </a:r>
            <a:r>
              <a:rPr lang="en-US" altLang="ko-KR" sz="1600" dirty="0">
                <a:solidFill>
                  <a:prstClr val="black"/>
                </a:solidFill>
              </a:rPr>
              <a:t> </a:t>
            </a:r>
            <a:r>
              <a:rPr lang="en-US" altLang="ko-KR" sz="1600" dirty="0" err="1">
                <a:solidFill>
                  <a:prstClr val="black"/>
                </a:solidFill>
              </a:rPr>
              <a:t>recvSigValue</a:t>
            </a:r>
            <a:r>
              <a:rPr lang="en-US" altLang="ko-KR" sz="1600" dirty="0">
                <a:solidFill>
                  <a:prstClr val="black"/>
                </a:solidFill>
              </a:rPr>
              <a:t>(</a:t>
            </a:r>
            <a:r>
              <a:rPr lang="en-US" altLang="ko-KR" sz="1600" dirty="0" err="1">
                <a:solidFill>
                  <a:prstClr val="black"/>
                </a:solidFill>
              </a:rPr>
              <a:t>sigQueue</a:t>
            </a:r>
            <a:r>
              <a:rPr lang="en-US" altLang="ko-KR" sz="1600" dirty="0">
                <a:solidFill>
                  <a:prstClr val="black"/>
                </a:solidFill>
              </a:rPr>
              <a:t> *)</a:t>
            </a:r>
          </a:p>
          <a:p>
            <a:pPr marL="285750" lvl="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 smtClean="0">
                <a:solidFill>
                  <a:prstClr val="black"/>
                </a:solidFill>
              </a:rPr>
              <a:t>서버로부터 </a:t>
            </a:r>
            <a:r>
              <a:rPr lang="ko-KR" altLang="en-US" sz="1200" dirty="0">
                <a:solidFill>
                  <a:prstClr val="black"/>
                </a:solidFill>
              </a:rPr>
              <a:t>신호를 받는다</a:t>
            </a:r>
            <a:r>
              <a:rPr lang="en-US" altLang="ko-KR" sz="1200" dirty="0">
                <a:solidFill>
                  <a:prstClr val="black"/>
                </a:solidFill>
              </a:rPr>
              <a:t>.</a:t>
            </a:r>
            <a:r>
              <a:rPr lang="ko-KR" altLang="en-US" sz="1200" dirty="0">
                <a:solidFill>
                  <a:prstClr val="black"/>
                </a:solidFill>
              </a:rPr>
              <a:t> </a:t>
            </a:r>
            <a:endParaRPr lang="en-US" altLang="ko-KR" sz="1200" dirty="0" smtClean="0">
              <a:solidFill>
                <a:prstClr val="black"/>
              </a:solidFill>
            </a:endParaRPr>
          </a:p>
          <a:p>
            <a:pPr lvl="0">
              <a:lnSpc>
                <a:spcPct val="150000"/>
              </a:lnSpc>
            </a:pPr>
            <a:r>
              <a:rPr lang="en-US" altLang="ko-KR" sz="1600" dirty="0">
                <a:solidFill>
                  <a:prstClr val="black"/>
                </a:solidFill>
              </a:rPr>
              <a:t>void </a:t>
            </a:r>
            <a:r>
              <a:rPr lang="en-US" altLang="ko-KR" sz="1600" dirty="0" err="1">
                <a:solidFill>
                  <a:prstClr val="black"/>
                </a:solidFill>
              </a:rPr>
              <a:t>cotrolSig</a:t>
            </a:r>
            <a:r>
              <a:rPr lang="en-US" altLang="ko-KR" sz="1600" dirty="0">
                <a:solidFill>
                  <a:prstClr val="black"/>
                </a:solidFill>
              </a:rPr>
              <a:t>(</a:t>
            </a:r>
            <a:r>
              <a:rPr lang="en-US" altLang="ko-KR" sz="1600" dirty="0" err="1">
                <a:solidFill>
                  <a:prstClr val="black"/>
                </a:solidFill>
              </a:rPr>
              <a:t>sigQueue</a:t>
            </a:r>
            <a:r>
              <a:rPr lang="en-US" altLang="ko-KR" sz="1600" dirty="0">
                <a:solidFill>
                  <a:prstClr val="black"/>
                </a:solidFill>
              </a:rPr>
              <a:t> *)</a:t>
            </a:r>
          </a:p>
          <a:p>
            <a:pPr marL="285750" lvl="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 smtClean="0">
                <a:solidFill>
                  <a:prstClr val="black"/>
                </a:solidFill>
              </a:rPr>
              <a:t>신호 </a:t>
            </a:r>
            <a:r>
              <a:rPr lang="ko-KR" altLang="en-US" sz="1200" dirty="0">
                <a:solidFill>
                  <a:prstClr val="black"/>
                </a:solidFill>
              </a:rPr>
              <a:t>큐</a:t>
            </a:r>
            <a:r>
              <a:rPr lang="en-US" altLang="ko-KR" sz="1200" dirty="0">
                <a:solidFill>
                  <a:prstClr val="black"/>
                </a:solidFill>
              </a:rPr>
              <a:t>(Queue)</a:t>
            </a:r>
            <a:r>
              <a:rPr lang="ko-KR" altLang="en-US" sz="1200" dirty="0">
                <a:solidFill>
                  <a:prstClr val="black"/>
                </a:solidFill>
              </a:rPr>
              <a:t>에서 다음 신호를 뽑아 신호를 제어한다</a:t>
            </a:r>
            <a:r>
              <a:rPr lang="en-US" altLang="ko-KR" sz="1200" dirty="0" smtClean="0">
                <a:solidFill>
                  <a:prstClr val="black"/>
                </a:solidFill>
              </a:rPr>
              <a:t>.</a:t>
            </a:r>
          </a:p>
          <a:p>
            <a:pPr lvl="0">
              <a:lnSpc>
                <a:spcPct val="150000"/>
              </a:lnSpc>
            </a:pPr>
            <a:r>
              <a:rPr lang="en-US" altLang="ko-KR" sz="1600" dirty="0">
                <a:solidFill>
                  <a:prstClr val="black"/>
                </a:solidFill>
              </a:rPr>
              <a:t>void </a:t>
            </a:r>
            <a:r>
              <a:rPr lang="en-US" altLang="ko-KR" sz="1600" dirty="0" err="1">
                <a:solidFill>
                  <a:prstClr val="black"/>
                </a:solidFill>
              </a:rPr>
              <a:t>makeSigSt</a:t>
            </a:r>
            <a:r>
              <a:rPr lang="en-US" altLang="ko-KR" sz="1600" dirty="0">
                <a:solidFill>
                  <a:prstClr val="black"/>
                </a:solidFill>
              </a:rPr>
              <a:t>(Car *)</a:t>
            </a:r>
          </a:p>
          <a:p>
            <a:pPr marL="171450" lvl="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 smtClean="0">
                <a:solidFill>
                  <a:prstClr val="black"/>
                </a:solidFill>
              </a:rPr>
              <a:t>차량으로부터 </a:t>
            </a:r>
            <a:r>
              <a:rPr lang="ko-KR" altLang="en-US" sz="1200" dirty="0">
                <a:solidFill>
                  <a:prstClr val="black"/>
                </a:solidFill>
              </a:rPr>
              <a:t>받은 </a:t>
            </a:r>
            <a:r>
              <a:rPr lang="en-US" altLang="ko-KR" sz="1200" dirty="0">
                <a:solidFill>
                  <a:prstClr val="black"/>
                </a:solidFill>
              </a:rPr>
              <a:t>raw data </a:t>
            </a:r>
            <a:r>
              <a:rPr lang="ko-KR" altLang="en-US" sz="1200" dirty="0">
                <a:solidFill>
                  <a:prstClr val="black"/>
                </a:solidFill>
              </a:rPr>
              <a:t>중 </a:t>
            </a:r>
            <a:r>
              <a:rPr lang="en-US" altLang="ko-KR" sz="1200" dirty="0">
                <a:solidFill>
                  <a:prstClr val="black"/>
                </a:solidFill>
              </a:rPr>
              <a:t>GPS</a:t>
            </a:r>
            <a:r>
              <a:rPr lang="ko-KR" altLang="en-US" sz="1200" dirty="0">
                <a:solidFill>
                  <a:prstClr val="black"/>
                </a:solidFill>
              </a:rPr>
              <a:t>값을 이용하여 미리 저장 되어있는 구획 별 </a:t>
            </a:r>
            <a:r>
              <a:rPr lang="en-US" altLang="ko-KR" sz="1200" dirty="0">
                <a:solidFill>
                  <a:prstClr val="black"/>
                </a:solidFill>
              </a:rPr>
              <a:t>GPS </a:t>
            </a:r>
            <a:r>
              <a:rPr lang="ko-KR" altLang="en-US" sz="1200" dirty="0">
                <a:solidFill>
                  <a:prstClr val="black"/>
                </a:solidFill>
              </a:rPr>
              <a:t>값을 토대로 개별 차량의 신호 요구를 파악한다</a:t>
            </a:r>
            <a:r>
              <a:rPr lang="en-US" altLang="ko-KR" sz="1200" dirty="0">
                <a:solidFill>
                  <a:prstClr val="black"/>
                </a:solidFill>
              </a:rPr>
              <a:t>.</a:t>
            </a:r>
            <a:r>
              <a:rPr lang="ko-KR" altLang="en-US" sz="1200" dirty="0">
                <a:solidFill>
                  <a:prstClr val="black"/>
                </a:solidFill>
              </a:rPr>
              <a:t>  </a:t>
            </a:r>
          </a:p>
          <a:p>
            <a:pPr lvl="0">
              <a:lnSpc>
                <a:spcPct val="150000"/>
              </a:lnSpc>
            </a:pPr>
            <a:r>
              <a:rPr lang="en-US" altLang="ko-KR" sz="1600" dirty="0">
                <a:solidFill>
                  <a:prstClr val="black"/>
                </a:solidFill>
              </a:rPr>
              <a:t>void </a:t>
            </a:r>
            <a:r>
              <a:rPr lang="en-US" altLang="ko-KR" sz="1600" dirty="0" err="1">
                <a:solidFill>
                  <a:prstClr val="black"/>
                </a:solidFill>
              </a:rPr>
              <a:t>sendSigInfo</a:t>
            </a:r>
            <a:r>
              <a:rPr lang="en-US" altLang="ko-KR" sz="1600" dirty="0">
                <a:solidFill>
                  <a:prstClr val="black"/>
                </a:solidFill>
              </a:rPr>
              <a:t>(</a:t>
            </a:r>
            <a:r>
              <a:rPr lang="en-US" altLang="ko-KR" sz="1600" dirty="0" err="1">
                <a:solidFill>
                  <a:prstClr val="black"/>
                </a:solidFill>
              </a:rPr>
              <a:t>int</a:t>
            </a:r>
            <a:r>
              <a:rPr lang="en-US" altLang="ko-KR" sz="1600" dirty="0">
                <a:solidFill>
                  <a:prstClr val="black"/>
                </a:solidFill>
              </a:rPr>
              <a:t>, </a:t>
            </a:r>
            <a:r>
              <a:rPr lang="en-US" altLang="ko-KR" sz="1600" dirty="0" err="1">
                <a:solidFill>
                  <a:prstClr val="black"/>
                </a:solidFill>
              </a:rPr>
              <a:t>sigInfo</a:t>
            </a:r>
            <a:r>
              <a:rPr lang="en-US" altLang="ko-KR" sz="1600" dirty="0">
                <a:solidFill>
                  <a:prstClr val="black"/>
                </a:solidFill>
              </a:rPr>
              <a:t>)</a:t>
            </a:r>
          </a:p>
          <a:p>
            <a:pPr marL="171450" lvl="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 smtClean="0">
                <a:solidFill>
                  <a:prstClr val="black"/>
                </a:solidFill>
              </a:rPr>
              <a:t>현재 </a:t>
            </a:r>
            <a:r>
              <a:rPr lang="ko-KR" altLang="en-US" sz="1200" dirty="0">
                <a:solidFill>
                  <a:prstClr val="black"/>
                </a:solidFill>
              </a:rPr>
              <a:t>신호 및 </a:t>
            </a:r>
            <a:r>
              <a:rPr lang="ko-KR" altLang="en-US" sz="1200" dirty="0" err="1">
                <a:solidFill>
                  <a:prstClr val="black"/>
                </a:solidFill>
              </a:rPr>
              <a:t>다음신호의</a:t>
            </a:r>
            <a:r>
              <a:rPr lang="ko-KR" altLang="en-US" sz="1200" dirty="0">
                <a:solidFill>
                  <a:prstClr val="black"/>
                </a:solidFill>
              </a:rPr>
              <a:t> 정보를 컨트롤러와 연결되어 있는 차량들에게 전송한다</a:t>
            </a:r>
            <a:r>
              <a:rPr lang="en-US" altLang="ko-KR" sz="1200" dirty="0" smtClean="0">
                <a:solidFill>
                  <a:prstClr val="black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76955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1441232"/>
            <a:ext cx="8244408" cy="5416768"/>
          </a:xfrm>
          <a:prstGeom prst="rect">
            <a:avLst/>
          </a:prstGeom>
          <a:blipFill dpi="0" rotWithShape="0">
            <a:blip r:embed="rId2">
              <a:alphaModFix amt="10000"/>
            </a:blip>
            <a:srcRect/>
            <a:stretch>
              <a:fillRect r="1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478798" y="607957"/>
            <a:ext cx="2797058" cy="833275"/>
            <a:chOff x="179512" y="423909"/>
            <a:chExt cx="2921330" cy="833275"/>
          </a:xfrm>
        </p:grpSpPr>
        <p:sp>
          <p:nvSpPr>
            <p:cNvPr id="19" name="직사각형 18"/>
            <p:cNvSpPr/>
            <p:nvPr/>
          </p:nvSpPr>
          <p:spPr>
            <a:xfrm>
              <a:off x="1890254" y="549298"/>
              <a:ext cx="1210588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4000" dirty="0">
                  <a:solidFill>
                    <a:schemeClr val="accent1">
                      <a:lumMod val="75000"/>
                    </a:schemeClr>
                  </a:solidFill>
                  <a:latin typeface="나눔고딕 Bold" pitchFamily="50" charset="-127"/>
                  <a:ea typeface="나눔고딕 Bold" pitchFamily="50" charset="-127"/>
                </a:rPr>
                <a:t>목차</a:t>
              </a:r>
              <a:endParaRPr lang="en-US" altLang="ko-KR" sz="4000" dirty="0">
                <a:solidFill>
                  <a:schemeClr val="accent1">
                    <a:lumMod val="75000"/>
                  </a:schemeClr>
                </a:solidFill>
                <a:latin typeface="나눔고딕 Bold" pitchFamily="50" charset="-127"/>
                <a:ea typeface="나눔고딕 Bold" pitchFamily="50" charset="-127"/>
              </a:endParaRPr>
            </a:p>
          </p:txBody>
        </p:sp>
        <p:pic>
          <p:nvPicPr>
            <p:cNvPr id="35" name="그림 3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9512" y="423909"/>
              <a:ext cx="1710742" cy="833275"/>
            </a:xfrm>
            <a:prstGeom prst="rect">
              <a:avLst/>
            </a:prstGeom>
          </p:spPr>
        </p:pic>
      </p:grpSp>
      <p:sp>
        <p:nvSpPr>
          <p:cNvPr id="4" name="TextBox 3"/>
          <p:cNvSpPr txBox="1"/>
          <p:nvPr/>
        </p:nvSpPr>
        <p:spPr>
          <a:xfrm>
            <a:off x="5652120" y="1081131"/>
            <a:ext cx="3456384" cy="5588229"/>
          </a:xfrm>
          <a:prstGeom prst="rect">
            <a:avLst/>
          </a:prstGeom>
          <a:solidFill>
            <a:srgbClr val="E2E7EA"/>
          </a:solidFill>
        </p:spPr>
        <p:txBody>
          <a:bodyPr wrap="square" rtlCol="0" anchor="ctr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>
                <a:solidFill>
                  <a:srgbClr val="FF0000"/>
                </a:solidFill>
              </a:rPr>
              <a:t>종합설계 개요</a:t>
            </a:r>
            <a:endParaRPr lang="en-US" altLang="ko-KR" dirty="0">
              <a:solidFill>
                <a:srgbClr val="FF0000"/>
              </a:solidFill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>
                <a:solidFill>
                  <a:srgbClr val="FF0000"/>
                </a:solidFill>
              </a:rPr>
              <a:t>관련 연구 및 사례</a:t>
            </a:r>
            <a:endParaRPr lang="en-US" altLang="ko-KR" dirty="0">
              <a:solidFill>
                <a:srgbClr val="FF0000"/>
              </a:solidFill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/>
              <a:t>시스템 수행 시나리오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/>
              <a:t>시스템 구성도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/>
              <a:t>시스템 모듈 상세 설계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/>
              <a:t>개발 환경 및 개발 방법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/>
              <a:t>데모 환경 설계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/>
              <a:t>업무 분담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/>
              <a:t>종합설계 수행 일정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/>
              <a:t>필요 기술 및 참고문헌</a:t>
            </a:r>
          </a:p>
        </p:txBody>
      </p:sp>
    </p:spTree>
    <p:extLst>
      <p:ext uri="{BB962C8B-B14F-4D97-AF65-F5344CB8AC3E}">
        <p14:creationId xmlns:p14="http://schemas.microsoft.com/office/powerpoint/2010/main" val="3788960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755576" y="177180"/>
            <a:ext cx="1728192" cy="1010336"/>
            <a:chOff x="251520" y="258424"/>
            <a:chExt cx="1584176" cy="1010336"/>
          </a:xfrm>
        </p:grpSpPr>
        <p:grpSp>
          <p:nvGrpSpPr>
            <p:cNvPr id="19" name="그룹 18"/>
            <p:cNvGrpSpPr/>
            <p:nvPr/>
          </p:nvGrpSpPr>
          <p:grpSpPr>
            <a:xfrm>
              <a:off x="251520" y="258424"/>
              <a:ext cx="1584176" cy="1010336"/>
              <a:chOff x="5716588" y="4849813"/>
              <a:chExt cx="2047875" cy="1304925"/>
            </a:xfrm>
          </p:grpSpPr>
          <p:grpSp>
            <p:nvGrpSpPr>
              <p:cNvPr id="21" name="그룹 20"/>
              <p:cNvGrpSpPr/>
              <p:nvPr/>
            </p:nvGrpSpPr>
            <p:grpSpPr>
              <a:xfrm>
                <a:off x="6908800" y="5722938"/>
                <a:ext cx="855663" cy="431800"/>
                <a:chOff x="6908800" y="5722938"/>
                <a:chExt cx="855663" cy="431800"/>
              </a:xfrm>
            </p:grpSpPr>
            <p:sp>
              <p:nvSpPr>
                <p:cNvPr id="23" name="Freeform 39"/>
                <p:cNvSpPr>
                  <a:spLocks/>
                </p:cNvSpPr>
                <p:nvPr userDrawn="1"/>
              </p:nvSpPr>
              <p:spPr bwMode="auto">
                <a:xfrm>
                  <a:off x="6908800" y="5722938"/>
                  <a:ext cx="855663" cy="341313"/>
                </a:xfrm>
                <a:custGeom>
                  <a:avLst/>
                  <a:gdLst>
                    <a:gd name="T0" fmla="*/ 788 w 1617"/>
                    <a:gd name="T1" fmla="*/ 1 h 646"/>
                    <a:gd name="T2" fmla="*/ 819 w 1617"/>
                    <a:gd name="T3" fmla="*/ 1 h 646"/>
                    <a:gd name="T4" fmla="*/ 869 w 1617"/>
                    <a:gd name="T5" fmla="*/ 6 h 646"/>
                    <a:gd name="T6" fmla="*/ 937 w 1617"/>
                    <a:gd name="T7" fmla="*/ 20 h 646"/>
                    <a:gd name="T8" fmla="*/ 975 w 1617"/>
                    <a:gd name="T9" fmla="*/ 32 h 646"/>
                    <a:gd name="T10" fmla="*/ 1017 w 1617"/>
                    <a:gd name="T11" fmla="*/ 48 h 646"/>
                    <a:gd name="T12" fmla="*/ 1060 w 1617"/>
                    <a:gd name="T13" fmla="*/ 68 h 646"/>
                    <a:gd name="T14" fmla="*/ 1104 w 1617"/>
                    <a:gd name="T15" fmla="*/ 93 h 646"/>
                    <a:gd name="T16" fmla="*/ 1149 w 1617"/>
                    <a:gd name="T17" fmla="*/ 124 h 646"/>
                    <a:gd name="T18" fmla="*/ 1193 w 1617"/>
                    <a:gd name="T19" fmla="*/ 162 h 646"/>
                    <a:gd name="T20" fmla="*/ 1236 w 1617"/>
                    <a:gd name="T21" fmla="*/ 207 h 646"/>
                    <a:gd name="T22" fmla="*/ 1278 w 1617"/>
                    <a:gd name="T23" fmla="*/ 259 h 646"/>
                    <a:gd name="T24" fmla="*/ 1318 w 1617"/>
                    <a:gd name="T25" fmla="*/ 319 h 646"/>
                    <a:gd name="T26" fmla="*/ 1470 w 1617"/>
                    <a:gd name="T27" fmla="*/ 344 h 646"/>
                    <a:gd name="T28" fmla="*/ 1493 w 1617"/>
                    <a:gd name="T29" fmla="*/ 348 h 646"/>
                    <a:gd name="T30" fmla="*/ 1517 w 1617"/>
                    <a:gd name="T31" fmla="*/ 358 h 646"/>
                    <a:gd name="T32" fmla="*/ 1544 w 1617"/>
                    <a:gd name="T33" fmla="*/ 373 h 646"/>
                    <a:gd name="T34" fmla="*/ 1571 w 1617"/>
                    <a:gd name="T35" fmla="*/ 398 h 646"/>
                    <a:gd name="T36" fmla="*/ 1584 w 1617"/>
                    <a:gd name="T37" fmla="*/ 415 h 646"/>
                    <a:gd name="T38" fmla="*/ 1595 w 1617"/>
                    <a:gd name="T39" fmla="*/ 433 h 646"/>
                    <a:gd name="T40" fmla="*/ 1604 w 1617"/>
                    <a:gd name="T41" fmla="*/ 456 h 646"/>
                    <a:gd name="T42" fmla="*/ 1612 w 1617"/>
                    <a:gd name="T43" fmla="*/ 482 h 646"/>
                    <a:gd name="T44" fmla="*/ 1616 w 1617"/>
                    <a:gd name="T45" fmla="*/ 511 h 646"/>
                    <a:gd name="T46" fmla="*/ 1617 w 1617"/>
                    <a:gd name="T47" fmla="*/ 544 h 646"/>
                    <a:gd name="T48" fmla="*/ 1588 w 1617"/>
                    <a:gd name="T49" fmla="*/ 646 h 646"/>
                    <a:gd name="T50" fmla="*/ 0 w 1617"/>
                    <a:gd name="T51" fmla="*/ 582 h 646"/>
                    <a:gd name="T52" fmla="*/ 1 w 1617"/>
                    <a:gd name="T53" fmla="*/ 433 h 646"/>
                    <a:gd name="T54" fmla="*/ 3 w 1617"/>
                    <a:gd name="T55" fmla="*/ 415 h 646"/>
                    <a:gd name="T56" fmla="*/ 9 w 1617"/>
                    <a:gd name="T57" fmla="*/ 397 h 646"/>
                    <a:gd name="T58" fmla="*/ 22 w 1617"/>
                    <a:gd name="T59" fmla="*/ 373 h 646"/>
                    <a:gd name="T60" fmla="*/ 44 w 1617"/>
                    <a:gd name="T61" fmla="*/ 347 h 646"/>
                    <a:gd name="T62" fmla="*/ 78 w 1617"/>
                    <a:gd name="T63" fmla="*/ 321 h 646"/>
                    <a:gd name="T64" fmla="*/ 126 w 1617"/>
                    <a:gd name="T65" fmla="*/ 298 h 646"/>
                    <a:gd name="T66" fmla="*/ 190 w 1617"/>
                    <a:gd name="T67" fmla="*/ 278 h 646"/>
                    <a:gd name="T68" fmla="*/ 199 w 1617"/>
                    <a:gd name="T69" fmla="*/ 266 h 646"/>
                    <a:gd name="T70" fmla="*/ 224 w 1617"/>
                    <a:gd name="T71" fmla="*/ 235 h 646"/>
                    <a:gd name="T72" fmla="*/ 268 w 1617"/>
                    <a:gd name="T73" fmla="*/ 192 h 646"/>
                    <a:gd name="T74" fmla="*/ 313 w 1617"/>
                    <a:gd name="T75" fmla="*/ 154 h 646"/>
                    <a:gd name="T76" fmla="*/ 348 w 1617"/>
                    <a:gd name="T77" fmla="*/ 129 h 646"/>
                    <a:gd name="T78" fmla="*/ 391 w 1617"/>
                    <a:gd name="T79" fmla="*/ 103 h 646"/>
                    <a:gd name="T80" fmla="*/ 437 w 1617"/>
                    <a:gd name="T81" fmla="*/ 79 h 646"/>
                    <a:gd name="T82" fmla="*/ 487 w 1617"/>
                    <a:gd name="T83" fmla="*/ 56 h 646"/>
                    <a:gd name="T84" fmla="*/ 545 w 1617"/>
                    <a:gd name="T85" fmla="*/ 37 h 646"/>
                    <a:gd name="T86" fmla="*/ 607 w 1617"/>
                    <a:gd name="T87" fmla="*/ 21 h 646"/>
                    <a:gd name="T88" fmla="*/ 675 w 1617"/>
                    <a:gd name="T89" fmla="*/ 9 h 646"/>
                    <a:gd name="T90" fmla="*/ 749 w 1617"/>
                    <a:gd name="T91" fmla="*/ 3 h 646"/>
                    <a:gd name="T92" fmla="*/ 788 w 1617"/>
                    <a:gd name="T93" fmla="*/ 1 h 6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617" h="646">
                      <a:moveTo>
                        <a:pt x="788" y="1"/>
                      </a:moveTo>
                      <a:lnTo>
                        <a:pt x="788" y="1"/>
                      </a:lnTo>
                      <a:lnTo>
                        <a:pt x="802" y="0"/>
                      </a:lnTo>
                      <a:lnTo>
                        <a:pt x="819" y="1"/>
                      </a:lnTo>
                      <a:lnTo>
                        <a:pt x="842" y="3"/>
                      </a:lnTo>
                      <a:lnTo>
                        <a:pt x="869" y="6"/>
                      </a:lnTo>
                      <a:lnTo>
                        <a:pt x="901" y="11"/>
                      </a:lnTo>
                      <a:lnTo>
                        <a:pt x="937" y="20"/>
                      </a:lnTo>
                      <a:lnTo>
                        <a:pt x="956" y="25"/>
                      </a:lnTo>
                      <a:lnTo>
                        <a:pt x="975" y="32"/>
                      </a:lnTo>
                      <a:lnTo>
                        <a:pt x="996" y="39"/>
                      </a:lnTo>
                      <a:lnTo>
                        <a:pt x="1017" y="48"/>
                      </a:lnTo>
                      <a:lnTo>
                        <a:pt x="1038" y="57"/>
                      </a:lnTo>
                      <a:lnTo>
                        <a:pt x="1060" y="68"/>
                      </a:lnTo>
                      <a:lnTo>
                        <a:pt x="1082" y="80"/>
                      </a:lnTo>
                      <a:lnTo>
                        <a:pt x="1104" y="93"/>
                      </a:lnTo>
                      <a:lnTo>
                        <a:pt x="1126" y="108"/>
                      </a:lnTo>
                      <a:lnTo>
                        <a:pt x="1149" y="124"/>
                      </a:lnTo>
                      <a:lnTo>
                        <a:pt x="1170" y="143"/>
                      </a:lnTo>
                      <a:lnTo>
                        <a:pt x="1193" y="162"/>
                      </a:lnTo>
                      <a:lnTo>
                        <a:pt x="1214" y="183"/>
                      </a:lnTo>
                      <a:lnTo>
                        <a:pt x="1236" y="207"/>
                      </a:lnTo>
                      <a:lnTo>
                        <a:pt x="1258" y="232"/>
                      </a:lnTo>
                      <a:lnTo>
                        <a:pt x="1278" y="259"/>
                      </a:lnTo>
                      <a:lnTo>
                        <a:pt x="1299" y="288"/>
                      </a:lnTo>
                      <a:lnTo>
                        <a:pt x="1318" y="319"/>
                      </a:lnTo>
                      <a:lnTo>
                        <a:pt x="1470" y="344"/>
                      </a:lnTo>
                      <a:lnTo>
                        <a:pt x="1470" y="344"/>
                      </a:lnTo>
                      <a:lnTo>
                        <a:pt x="1476" y="344"/>
                      </a:lnTo>
                      <a:lnTo>
                        <a:pt x="1493" y="348"/>
                      </a:lnTo>
                      <a:lnTo>
                        <a:pt x="1504" y="353"/>
                      </a:lnTo>
                      <a:lnTo>
                        <a:pt x="1517" y="358"/>
                      </a:lnTo>
                      <a:lnTo>
                        <a:pt x="1530" y="364"/>
                      </a:lnTo>
                      <a:lnTo>
                        <a:pt x="1544" y="373"/>
                      </a:lnTo>
                      <a:lnTo>
                        <a:pt x="1558" y="385"/>
                      </a:lnTo>
                      <a:lnTo>
                        <a:pt x="1571" y="398"/>
                      </a:lnTo>
                      <a:lnTo>
                        <a:pt x="1577" y="406"/>
                      </a:lnTo>
                      <a:lnTo>
                        <a:pt x="1584" y="415"/>
                      </a:lnTo>
                      <a:lnTo>
                        <a:pt x="1589" y="424"/>
                      </a:lnTo>
                      <a:lnTo>
                        <a:pt x="1595" y="433"/>
                      </a:lnTo>
                      <a:lnTo>
                        <a:pt x="1600" y="444"/>
                      </a:lnTo>
                      <a:lnTo>
                        <a:pt x="1604" y="456"/>
                      </a:lnTo>
                      <a:lnTo>
                        <a:pt x="1609" y="469"/>
                      </a:lnTo>
                      <a:lnTo>
                        <a:pt x="1612" y="482"/>
                      </a:lnTo>
                      <a:lnTo>
                        <a:pt x="1614" y="496"/>
                      </a:lnTo>
                      <a:lnTo>
                        <a:pt x="1616" y="511"/>
                      </a:lnTo>
                      <a:lnTo>
                        <a:pt x="1617" y="527"/>
                      </a:lnTo>
                      <a:lnTo>
                        <a:pt x="1617" y="544"/>
                      </a:lnTo>
                      <a:lnTo>
                        <a:pt x="1617" y="590"/>
                      </a:lnTo>
                      <a:lnTo>
                        <a:pt x="1588" y="646"/>
                      </a:lnTo>
                      <a:lnTo>
                        <a:pt x="18" y="634"/>
                      </a:lnTo>
                      <a:lnTo>
                        <a:pt x="0" y="582"/>
                      </a:lnTo>
                      <a:lnTo>
                        <a:pt x="1" y="433"/>
                      </a:lnTo>
                      <a:lnTo>
                        <a:pt x="1" y="433"/>
                      </a:lnTo>
                      <a:lnTo>
                        <a:pt x="1" y="429"/>
                      </a:lnTo>
                      <a:lnTo>
                        <a:pt x="3" y="415"/>
                      </a:lnTo>
                      <a:lnTo>
                        <a:pt x="5" y="406"/>
                      </a:lnTo>
                      <a:lnTo>
                        <a:pt x="9" y="397"/>
                      </a:lnTo>
                      <a:lnTo>
                        <a:pt x="15" y="385"/>
                      </a:lnTo>
                      <a:lnTo>
                        <a:pt x="22" y="373"/>
                      </a:lnTo>
                      <a:lnTo>
                        <a:pt x="32" y="360"/>
                      </a:lnTo>
                      <a:lnTo>
                        <a:pt x="44" y="347"/>
                      </a:lnTo>
                      <a:lnTo>
                        <a:pt x="59" y="334"/>
                      </a:lnTo>
                      <a:lnTo>
                        <a:pt x="78" y="321"/>
                      </a:lnTo>
                      <a:lnTo>
                        <a:pt x="100" y="309"/>
                      </a:lnTo>
                      <a:lnTo>
                        <a:pt x="126" y="298"/>
                      </a:lnTo>
                      <a:lnTo>
                        <a:pt x="156" y="287"/>
                      </a:lnTo>
                      <a:lnTo>
                        <a:pt x="190" y="278"/>
                      </a:lnTo>
                      <a:lnTo>
                        <a:pt x="190" y="278"/>
                      </a:lnTo>
                      <a:lnTo>
                        <a:pt x="199" y="266"/>
                      </a:lnTo>
                      <a:lnTo>
                        <a:pt x="208" y="253"/>
                      </a:lnTo>
                      <a:lnTo>
                        <a:pt x="224" y="235"/>
                      </a:lnTo>
                      <a:lnTo>
                        <a:pt x="243" y="215"/>
                      </a:lnTo>
                      <a:lnTo>
                        <a:pt x="268" y="192"/>
                      </a:lnTo>
                      <a:lnTo>
                        <a:pt x="297" y="167"/>
                      </a:lnTo>
                      <a:lnTo>
                        <a:pt x="313" y="154"/>
                      </a:lnTo>
                      <a:lnTo>
                        <a:pt x="330" y="141"/>
                      </a:lnTo>
                      <a:lnTo>
                        <a:pt x="348" y="129"/>
                      </a:lnTo>
                      <a:lnTo>
                        <a:pt x="369" y="116"/>
                      </a:lnTo>
                      <a:lnTo>
                        <a:pt x="391" y="103"/>
                      </a:lnTo>
                      <a:lnTo>
                        <a:pt x="412" y="91"/>
                      </a:lnTo>
                      <a:lnTo>
                        <a:pt x="437" y="79"/>
                      </a:lnTo>
                      <a:lnTo>
                        <a:pt x="462" y="67"/>
                      </a:lnTo>
                      <a:lnTo>
                        <a:pt x="487" y="56"/>
                      </a:lnTo>
                      <a:lnTo>
                        <a:pt x="515" y="47"/>
                      </a:lnTo>
                      <a:lnTo>
                        <a:pt x="545" y="37"/>
                      </a:lnTo>
                      <a:lnTo>
                        <a:pt x="576" y="28"/>
                      </a:lnTo>
                      <a:lnTo>
                        <a:pt x="607" y="21"/>
                      </a:lnTo>
                      <a:lnTo>
                        <a:pt x="640" y="14"/>
                      </a:lnTo>
                      <a:lnTo>
                        <a:pt x="675" y="9"/>
                      </a:lnTo>
                      <a:lnTo>
                        <a:pt x="711" y="5"/>
                      </a:lnTo>
                      <a:lnTo>
                        <a:pt x="749" y="3"/>
                      </a:lnTo>
                      <a:lnTo>
                        <a:pt x="788" y="1"/>
                      </a:lnTo>
                      <a:lnTo>
                        <a:pt x="788" y="1"/>
                      </a:lnTo>
                      <a:close/>
                    </a:path>
                  </a:pathLst>
                </a:custGeom>
                <a:solidFill>
                  <a:srgbClr val="57C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4" name="Freeform 40"/>
                <p:cNvSpPr>
                  <a:spLocks/>
                </p:cNvSpPr>
                <p:nvPr userDrawn="1"/>
              </p:nvSpPr>
              <p:spPr bwMode="auto">
                <a:xfrm>
                  <a:off x="7316788" y="5756275"/>
                  <a:ext cx="233363" cy="134938"/>
                </a:xfrm>
                <a:custGeom>
                  <a:avLst/>
                  <a:gdLst>
                    <a:gd name="T0" fmla="*/ 442 w 442"/>
                    <a:gd name="T1" fmla="*/ 255 h 255"/>
                    <a:gd name="T2" fmla="*/ 0 w 442"/>
                    <a:gd name="T3" fmla="*/ 252 h 255"/>
                    <a:gd name="T4" fmla="*/ 2 w 442"/>
                    <a:gd name="T5" fmla="*/ 0 h 255"/>
                    <a:gd name="T6" fmla="*/ 2 w 442"/>
                    <a:gd name="T7" fmla="*/ 0 h 255"/>
                    <a:gd name="T8" fmla="*/ 17 w 442"/>
                    <a:gd name="T9" fmla="*/ 1 h 255"/>
                    <a:gd name="T10" fmla="*/ 35 w 442"/>
                    <a:gd name="T11" fmla="*/ 2 h 255"/>
                    <a:gd name="T12" fmla="*/ 57 w 442"/>
                    <a:gd name="T13" fmla="*/ 4 h 255"/>
                    <a:gd name="T14" fmla="*/ 81 w 442"/>
                    <a:gd name="T15" fmla="*/ 8 h 255"/>
                    <a:gd name="T16" fmla="*/ 106 w 442"/>
                    <a:gd name="T17" fmla="*/ 14 h 255"/>
                    <a:gd name="T18" fmla="*/ 134 w 442"/>
                    <a:gd name="T19" fmla="*/ 21 h 255"/>
                    <a:gd name="T20" fmla="*/ 165 w 442"/>
                    <a:gd name="T21" fmla="*/ 30 h 255"/>
                    <a:gd name="T22" fmla="*/ 195 w 442"/>
                    <a:gd name="T23" fmla="*/ 42 h 255"/>
                    <a:gd name="T24" fmla="*/ 227 w 442"/>
                    <a:gd name="T25" fmla="*/ 57 h 255"/>
                    <a:gd name="T26" fmla="*/ 243 w 442"/>
                    <a:gd name="T27" fmla="*/ 64 h 255"/>
                    <a:gd name="T28" fmla="*/ 259 w 442"/>
                    <a:gd name="T29" fmla="*/ 74 h 255"/>
                    <a:gd name="T30" fmla="*/ 275 w 442"/>
                    <a:gd name="T31" fmla="*/ 84 h 255"/>
                    <a:gd name="T32" fmla="*/ 292 w 442"/>
                    <a:gd name="T33" fmla="*/ 95 h 255"/>
                    <a:gd name="T34" fmla="*/ 307 w 442"/>
                    <a:gd name="T35" fmla="*/ 106 h 255"/>
                    <a:gd name="T36" fmla="*/ 323 w 442"/>
                    <a:gd name="T37" fmla="*/ 118 h 255"/>
                    <a:gd name="T38" fmla="*/ 339 w 442"/>
                    <a:gd name="T39" fmla="*/ 132 h 255"/>
                    <a:gd name="T40" fmla="*/ 355 w 442"/>
                    <a:gd name="T41" fmla="*/ 146 h 255"/>
                    <a:gd name="T42" fmla="*/ 370 w 442"/>
                    <a:gd name="T43" fmla="*/ 162 h 255"/>
                    <a:gd name="T44" fmla="*/ 385 w 442"/>
                    <a:gd name="T45" fmla="*/ 179 h 255"/>
                    <a:gd name="T46" fmla="*/ 400 w 442"/>
                    <a:gd name="T47" fmla="*/ 196 h 255"/>
                    <a:gd name="T48" fmla="*/ 414 w 442"/>
                    <a:gd name="T49" fmla="*/ 214 h 255"/>
                    <a:gd name="T50" fmla="*/ 428 w 442"/>
                    <a:gd name="T51" fmla="*/ 235 h 255"/>
                    <a:gd name="T52" fmla="*/ 442 w 442"/>
                    <a:gd name="T53" fmla="*/ 255 h 255"/>
                    <a:gd name="T54" fmla="*/ 442 w 442"/>
                    <a:gd name="T55" fmla="*/ 255 h 2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442" h="255">
                      <a:moveTo>
                        <a:pt x="442" y="255"/>
                      </a:moveTo>
                      <a:lnTo>
                        <a:pt x="0" y="252"/>
                      </a:lnTo>
                      <a:lnTo>
                        <a:pt x="2" y="0"/>
                      </a:lnTo>
                      <a:lnTo>
                        <a:pt x="2" y="0"/>
                      </a:lnTo>
                      <a:lnTo>
                        <a:pt x="17" y="1"/>
                      </a:lnTo>
                      <a:lnTo>
                        <a:pt x="35" y="2"/>
                      </a:lnTo>
                      <a:lnTo>
                        <a:pt x="57" y="4"/>
                      </a:lnTo>
                      <a:lnTo>
                        <a:pt x="81" y="8"/>
                      </a:lnTo>
                      <a:lnTo>
                        <a:pt x="106" y="14"/>
                      </a:lnTo>
                      <a:lnTo>
                        <a:pt x="134" y="21"/>
                      </a:lnTo>
                      <a:lnTo>
                        <a:pt x="165" y="30"/>
                      </a:lnTo>
                      <a:lnTo>
                        <a:pt x="195" y="42"/>
                      </a:lnTo>
                      <a:lnTo>
                        <a:pt x="227" y="57"/>
                      </a:lnTo>
                      <a:lnTo>
                        <a:pt x="243" y="64"/>
                      </a:lnTo>
                      <a:lnTo>
                        <a:pt x="259" y="74"/>
                      </a:lnTo>
                      <a:lnTo>
                        <a:pt x="275" y="84"/>
                      </a:lnTo>
                      <a:lnTo>
                        <a:pt x="292" y="95"/>
                      </a:lnTo>
                      <a:lnTo>
                        <a:pt x="307" y="106"/>
                      </a:lnTo>
                      <a:lnTo>
                        <a:pt x="323" y="118"/>
                      </a:lnTo>
                      <a:lnTo>
                        <a:pt x="339" y="132"/>
                      </a:lnTo>
                      <a:lnTo>
                        <a:pt x="355" y="146"/>
                      </a:lnTo>
                      <a:lnTo>
                        <a:pt x="370" y="162"/>
                      </a:lnTo>
                      <a:lnTo>
                        <a:pt x="385" y="179"/>
                      </a:lnTo>
                      <a:lnTo>
                        <a:pt x="400" y="196"/>
                      </a:lnTo>
                      <a:lnTo>
                        <a:pt x="414" y="214"/>
                      </a:lnTo>
                      <a:lnTo>
                        <a:pt x="428" y="235"/>
                      </a:lnTo>
                      <a:lnTo>
                        <a:pt x="442" y="255"/>
                      </a:lnTo>
                      <a:lnTo>
                        <a:pt x="442" y="25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5" name="Freeform 41"/>
                <p:cNvSpPr>
                  <a:spLocks/>
                </p:cNvSpPr>
                <p:nvPr userDrawn="1"/>
              </p:nvSpPr>
              <p:spPr bwMode="auto">
                <a:xfrm>
                  <a:off x="7085013" y="5756275"/>
                  <a:ext cx="200025" cy="131763"/>
                </a:xfrm>
                <a:custGeom>
                  <a:avLst/>
                  <a:gdLst>
                    <a:gd name="T0" fmla="*/ 0 w 379"/>
                    <a:gd name="T1" fmla="*/ 248 h 250"/>
                    <a:gd name="T2" fmla="*/ 0 w 379"/>
                    <a:gd name="T3" fmla="*/ 248 h 250"/>
                    <a:gd name="T4" fmla="*/ 5 w 379"/>
                    <a:gd name="T5" fmla="*/ 237 h 250"/>
                    <a:gd name="T6" fmla="*/ 10 w 379"/>
                    <a:gd name="T7" fmla="*/ 226 h 250"/>
                    <a:gd name="T8" fmla="*/ 18 w 379"/>
                    <a:gd name="T9" fmla="*/ 211 h 250"/>
                    <a:gd name="T10" fmla="*/ 27 w 379"/>
                    <a:gd name="T11" fmla="*/ 194 h 250"/>
                    <a:gd name="T12" fmla="*/ 41 w 379"/>
                    <a:gd name="T13" fmla="*/ 174 h 250"/>
                    <a:gd name="T14" fmla="*/ 58 w 379"/>
                    <a:gd name="T15" fmla="*/ 153 h 250"/>
                    <a:gd name="T16" fmla="*/ 77 w 379"/>
                    <a:gd name="T17" fmla="*/ 131 h 250"/>
                    <a:gd name="T18" fmla="*/ 88 w 379"/>
                    <a:gd name="T19" fmla="*/ 119 h 250"/>
                    <a:gd name="T20" fmla="*/ 100 w 379"/>
                    <a:gd name="T21" fmla="*/ 109 h 250"/>
                    <a:gd name="T22" fmla="*/ 113 w 379"/>
                    <a:gd name="T23" fmla="*/ 98 h 250"/>
                    <a:gd name="T24" fmla="*/ 127 w 379"/>
                    <a:gd name="T25" fmla="*/ 87 h 250"/>
                    <a:gd name="T26" fmla="*/ 142 w 379"/>
                    <a:gd name="T27" fmla="*/ 76 h 250"/>
                    <a:gd name="T28" fmla="*/ 158 w 379"/>
                    <a:gd name="T29" fmla="*/ 66 h 250"/>
                    <a:gd name="T30" fmla="*/ 175 w 379"/>
                    <a:gd name="T31" fmla="*/ 56 h 250"/>
                    <a:gd name="T32" fmla="*/ 192 w 379"/>
                    <a:gd name="T33" fmla="*/ 47 h 250"/>
                    <a:gd name="T34" fmla="*/ 212 w 379"/>
                    <a:gd name="T35" fmla="*/ 39 h 250"/>
                    <a:gd name="T36" fmla="*/ 232 w 379"/>
                    <a:gd name="T37" fmla="*/ 30 h 250"/>
                    <a:gd name="T38" fmla="*/ 254 w 379"/>
                    <a:gd name="T39" fmla="*/ 23 h 250"/>
                    <a:gd name="T40" fmla="*/ 276 w 379"/>
                    <a:gd name="T41" fmla="*/ 16 h 250"/>
                    <a:gd name="T42" fmla="*/ 300 w 379"/>
                    <a:gd name="T43" fmla="*/ 11 h 250"/>
                    <a:gd name="T44" fmla="*/ 325 w 379"/>
                    <a:gd name="T45" fmla="*/ 6 h 250"/>
                    <a:gd name="T46" fmla="*/ 351 w 379"/>
                    <a:gd name="T47" fmla="*/ 3 h 250"/>
                    <a:gd name="T48" fmla="*/ 379 w 379"/>
                    <a:gd name="T49" fmla="*/ 0 h 250"/>
                    <a:gd name="T50" fmla="*/ 376 w 379"/>
                    <a:gd name="T51" fmla="*/ 250 h 250"/>
                    <a:gd name="T52" fmla="*/ 0 w 379"/>
                    <a:gd name="T53" fmla="*/ 248 h 2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79" h="250">
                      <a:moveTo>
                        <a:pt x="0" y="248"/>
                      </a:moveTo>
                      <a:lnTo>
                        <a:pt x="0" y="248"/>
                      </a:lnTo>
                      <a:lnTo>
                        <a:pt x="5" y="237"/>
                      </a:lnTo>
                      <a:lnTo>
                        <a:pt x="10" y="226"/>
                      </a:lnTo>
                      <a:lnTo>
                        <a:pt x="18" y="211"/>
                      </a:lnTo>
                      <a:lnTo>
                        <a:pt x="27" y="194"/>
                      </a:lnTo>
                      <a:lnTo>
                        <a:pt x="41" y="174"/>
                      </a:lnTo>
                      <a:lnTo>
                        <a:pt x="58" y="153"/>
                      </a:lnTo>
                      <a:lnTo>
                        <a:pt x="77" y="131"/>
                      </a:lnTo>
                      <a:lnTo>
                        <a:pt x="88" y="119"/>
                      </a:lnTo>
                      <a:lnTo>
                        <a:pt x="100" y="109"/>
                      </a:lnTo>
                      <a:lnTo>
                        <a:pt x="113" y="98"/>
                      </a:lnTo>
                      <a:lnTo>
                        <a:pt x="127" y="87"/>
                      </a:lnTo>
                      <a:lnTo>
                        <a:pt x="142" y="76"/>
                      </a:lnTo>
                      <a:lnTo>
                        <a:pt x="158" y="66"/>
                      </a:lnTo>
                      <a:lnTo>
                        <a:pt x="175" y="56"/>
                      </a:lnTo>
                      <a:lnTo>
                        <a:pt x="192" y="47"/>
                      </a:lnTo>
                      <a:lnTo>
                        <a:pt x="212" y="39"/>
                      </a:lnTo>
                      <a:lnTo>
                        <a:pt x="232" y="30"/>
                      </a:lnTo>
                      <a:lnTo>
                        <a:pt x="254" y="23"/>
                      </a:lnTo>
                      <a:lnTo>
                        <a:pt x="276" y="16"/>
                      </a:lnTo>
                      <a:lnTo>
                        <a:pt x="300" y="11"/>
                      </a:lnTo>
                      <a:lnTo>
                        <a:pt x="325" y="6"/>
                      </a:lnTo>
                      <a:lnTo>
                        <a:pt x="351" y="3"/>
                      </a:lnTo>
                      <a:lnTo>
                        <a:pt x="379" y="0"/>
                      </a:lnTo>
                      <a:lnTo>
                        <a:pt x="376" y="250"/>
                      </a:lnTo>
                      <a:lnTo>
                        <a:pt x="0" y="24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6" name="Freeform 42"/>
                <p:cNvSpPr>
                  <a:spLocks/>
                </p:cNvSpPr>
                <p:nvPr userDrawn="1"/>
              </p:nvSpPr>
              <p:spPr bwMode="auto">
                <a:xfrm>
                  <a:off x="7742238" y="5972175"/>
                  <a:ext cx="22225" cy="66675"/>
                </a:xfrm>
                <a:custGeom>
                  <a:avLst/>
                  <a:gdLst>
                    <a:gd name="T0" fmla="*/ 40 w 42"/>
                    <a:gd name="T1" fmla="*/ 118 h 126"/>
                    <a:gd name="T2" fmla="*/ 40 w 42"/>
                    <a:gd name="T3" fmla="*/ 118 h 126"/>
                    <a:gd name="T4" fmla="*/ 41 w 42"/>
                    <a:gd name="T5" fmla="*/ 106 h 126"/>
                    <a:gd name="T6" fmla="*/ 42 w 42"/>
                    <a:gd name="T7" fmla="*/ 79 h 126"/>
                    <a:gd name="T8" fmla="*/ 41 w 42"/>
                    <a:gd name="T9" fmla="*/ 63 h 126"/>
                    <a:gd name="T10" fmla="*/ 41 w 42"/>
                    <a:gd name="T11" fmla="*/ 45 h 126"/>
                    <a:gd name="T12" fmla="*/ 39 w 42"/>
                    <a:gd name="T13" fmla="*/ 28 h 126"/>
                    <a:gd name="T14" fmla="*/ 37 w 42"/>
                    <a:gd name="T15" fmla="*/ 13 h 126"/>
                    <a:gd name="T16" fmla="*/ 37 w 42"/>
                    <a:gd name="T17" fmla="*/ 13 h 126"/>
                    <a:gd name="T18" fmla="*/ 31 w 42"/>
                    <a:gd name="T19" fmla="*/ 9 h 126"/>
                    <a:gd name="T20" fmla="*/ 25 w 42"/>
                    <a:gd name="T21" fmla="*/ 4 h 126"/>
                    <a:gd name="T22" fmla="*/ 19 w 42"/>
                    <a:gd name="T23" fmla="*/ 1 h 126"/>
                    <a:gd name="T24" fmla="*/ 16 w 42"/>
                    <a:gd name="T25" fmla="*/ 0 h 126"/>
                    <a:gd name="T26" fmla="*/ 12 w 42"/>
                    <a:gd name="T27" fmla="*/ 1 h 126"/>
                    <a:gd name="T28" fmla="*/ 10 w 42"/>
                    <a:gd name="T29" fmla="*/ 2 h 126"/>
                    <a:gd name="T30" fmla="*/ 7 w 42"/>
                    <a:gd name="T31" fmla="*/ 4 h 126"/>
                    <a:gd name="T32" fmla="*/ 6 w 42"/>
                    <a:gd name="T33" fmla="*/ 8 h 126"/>
                    <a:gd name="T34" fmla="*/ 5 w 42"/>
                    <a:gd name="T35" fmla="*/ 13 h 126"/>
                    <a:gd name="T36" fmla="*/ 4 w 42"/>
                    <a:gd name="T37" fmla="*/ 20 h 126"/>
                    <a:gd name="T38" fmla="*/ 5 w 42"/>
                    <a:gd name="T39" fmla="*/ 29 h 126"/>
                    <a:gd name="T40" fmla="*/ 5 w 42"/>
                    <a:gd name="T41" fmla="*/ 29 h 126"/>
                    <a:gd name="T42" fmla="*/ 4 w 42"/>
                    <a:gd name="T43" fmla="*/ 66 h 126"/>
                    <a:gd name="T44" fmla="*/ 3 w 42"/>
                    <a:gd name="T45" fmla="*/ 97 h 126"/>
                    <a:gd name="T46" fmla="*/ 0 w 42"/>
                    <a:gd name="T47" fmla="*/ 126 h 126"/>
                    <a:gd name="T48" fmla="*/ 40 w 42"/>
                    <a:gd name="T49" fmla="*/ 118 h 1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42" h="126">
                      <a:moveTo>
                        <a:pt x="40" y="118"/>
                      </a:moveTo>
                      <a:lnTo>
                        <a:pt x="40" y="118"/>
                      </a:lnTo>
                      <a:lnTo>
                        <a:pt x="41" y="106"/>
                      </a:lnTo>
                      <a:lnTo>
                        <a:pt x="42" y="79"/>
                      </a:lnTo>
                      <a:lnTo>
                        <a:pt x="41" y="63"/>
                      </a:lnTo>
                      <a:lnTo>
                        <a:pt x="41" y="45"/>
                      </a:lnTo>
                      <a:lnTo>
                        <a:pt x="39" y="28"/>
                      </a:lnTo>
                      <a:lnTo>
                        <a:pt x="37" y="13"/>
                      </a:lnTo>
                      <a:lnTo>
                        <a:pt x="37" y="13"/>
                      </a:lnTo>
                      <a:lnTo>
                        <a:pt x="31" y="9"/>
                      </a:lnTo>
                      <a:lnTo>
                        <a:pt x="25" y="4"/>
                      </a:lnTo>
                      <a:lnTo>
                        <a:pt x="19" y="1"/>
                      </a:lnTo>
                      <a:lnTo>
                        <a:pt x="16" y="0"/>
                      </a:lnTo>
                      <a:lnTo>
                        <a:pt x="12" y="1"/>
                      </a:lnTo>
                      <a:lnTo>
                        <a:pt x="10" y="2"/>
                      </a:lnTo>
                      <a:lnTo>
                        <a:pt x="7" y="4"/>
                      </a:lnTo>
                      <a:lnTo>
                        <a:pt x="6" y="8"/>
                      </a:lnTo>
                      <a:lnTo>
                        <a:pt x="5" y="13"/>
                      </a:lnTo>
                      <a:lnTo>
                        <a:pt x="4" y="20"/>
                      </a:lnTo>
                      <a:lnTo>
                        <a:pt x="5" y="29"/>
                      </a:lnTo>
                      <a:lnTo>
                        <a:pt x="5" y="29"/>
                      </a:lnTo>
                      <a:lnTo>
                        <a:pt x="4" y="66"/>
                      </a:lnTo>
                      <a:lnTo>
                        <a:pt x="3" y="97"/>
                      </a:lnTo>
                      <a:lnTo>
                        <a:pt x="0" y="126"/>
                      </a:lnTo>
                      <a:lnTo>
                        <a:pt x="40" y="118"/>
                      </a:lnTo>
                      <a:close/>
                    </a:path>
                  </a:pathLst>
                </a:custGeom>
                <a:solidFill>
                  <a:srgbClr val="ACDB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7" name="Freeform 43"/>
                <p:cNvSpPr>
                  <a:spLocks/>
                </p:cNvSpPr>
                <p:nvPr userDrawn="1"/>
              </p:nvSpPr>
              <p:spPr bwMode="auto">
                <a:xfrm>
                  <a:off x="6908800" y="6026150"/>
                  <a:ext cx="854075" cy="84138"/>
                </a:xfrm>
                <a:custGeom>
                  <a:avLst/>
                  <a:gdLst>
                    <a:gd name="T0" fmla="*/ 0 w 1616"/>
                    <a:gd name="T1" fmla="*/ 0 h 161"/>
                    <a:gd name="T2" fmla="*/ 0 w 1616"/>
                    <a:gd name="T3" fmla="*/ 0 h 161"/>
                    <a:gd name="T4" fmla="*/ 1 w 1616"/>
                    <a:gd name="T5" fmla="*/ 15 h 161"/>
                    <a:gd name="T6" fmla="*/ 3 w 1616"/>
                    <a:gd name="T7" fmla="*/ 31 h 161"/>
                    <a:gd name="T8" fmla="*/ 6 w 1616"/>
                    <a:gd name="T9" fmla="*/ 45 h 161"/>
                    <a:gd name="T10" fmla="*/ 11 w 1616"/>
                    <a:gd name="T11" fmla="*/ 59 h 161"/>
                    <a:gd name="T12" fmla="*/ 17 w 1616"/>
                    <a:gd name="T13" fmla="*/ 71 h 161"/>
                    <a:gd name="T14" fmla="*/ 24 w 1616"/>
                    <a:gd name="T15" fmla="*/ 83 h 161"/>
                    <a:gd name="T16" fmla="*/ 33 w 1616"/>
                    <a:gd name="T17" fmla="*/ 95 h 161"/>
                    <a:gd name="T18" fmla="*/ 43 w 1616"/>
                    <a:gd name="T19" fmla="*/ 106 h 161"/>
                    <a:gd name="T20" fmla="*/ 53 w 1616"/>
                    <a:gd name="T21" fmla="*/ 116 h 161"/>
                    <a:gd name="T22" fmla="*/ 64 w 1616"/>
                    <a:gd name="T23" fmla="*/ 124 h 161"/>
                    <a:gd name="T24" fmla="*/ 77 w 1616"/>
                    <a:gd name="T25" fmla="*/ 132 h 161"/>
                    <a:gd name="T26" fmla="*/ 90 w 1616"/>
                    <a:gd name="T27" fmla="*/ 138 h 161"/>
                    <a:gd name="T28" fmla="*/ 104 w 1616"/>
                    <a:gd name="T29" fmla="*/ 144 h 161"/>
                    <a:gd name="T30" fmla="*/ 118 w 1616"/>
                    <a:gd name="T31" fmla="*/ 147 h 161"/>
                    <a:gd name="T32" fmla="*/ 132 w 1616"/>
                    <a:gd name="T33" fmla="*/ 150 h 161"/>
                    <a:gd name="T34" fmla="*/ 148 w 1616"/>
                    <a:gd name="T35" fmla="*/ 150 h 161"/>
                    <a:gd name="T36" fmla="*/ 1465 w 1616"/>
                    <a:gd name="T37" fmla="*/ 161 h 161"/>
                    <a:gd name="T38" fmla="*/ 1465 w 1616"/>
                    <a:gd name="T39" fmla="*/ 161 h 161"/>
                    <a:gd name="T40" fmla="*/ 1482 w 1616"/>
                    <a:gd name="T41" fmla="*/ 161 h 161"/>
                    <a:gd name="T42" fmla="*/ 1496 w 1616"/>
                    <a:gd name="T43" fmla="*/ 159 h 161"/>
                    <a:gd name="T44" fmla="*/ 1511 w 1616"/>
                    <a:gd name="T45" fmla="*/ 154 h 161"/>
                    <a:gd name="T46" fmla="*/ 1524 w 1616"/>
                    <a:gd name="T47" fmla="*/ 150 h 161"/>
                    <a:gd name="T48" fmla="*/ 1538 w 1616"/>
                    <a:gd name="T49" fmla="*/ 144 h 161"/>
                    <a:gd name="T50" fmla="*/ 1549 w 1616"/>
                    <a:gd name="T51" fmla="*/ 136 h 161"/>
                    <a:gd name="T52" fmla="*/ 1561 w 1616"/>
                    <a:gd name="T53" fmla="*/ 127 h 161"/>
                    <a:gd name="T54" fmla="*/ 1572 w 1616"/>
                    <a:gd name="T55" fmla="*/ 119 h 161"/>
                    <a:gd name="T56" fmla="*/ 1582 w 1616"/>
                    <a:gd name="T57" fmla="*/ 108 h 161"/>
                    <a:gd name="T58" fmla="*/ 1590 w 1616"/>
                    <a:gd name="T59" fmla="*/ 96 h 161"/>
                    <a:gd name="T60" fmla="*/ 1598 w 1616"/>
                    <a:gd name="T61" fmla="*/ 84 h 161"/>
                    <a:gd name="T62" fmla="*/ 1604 w 1616"/>
                    <a:gd name="T63" fmla="*/ 71 h 161"/>
                    <a:gd name="T64" fmla="*/ 1609 w 1616"/>
                    <a:gd name="T65" fmla="*/ 57 h 161"/>
                    <a:gd name="T66" fmla="*/ 1613 w 1616"/>
                    <a:gd name="T67" fmla="*/ 43 h 161"/>
                    <a:gd name="T68" fmla="*/ 1615 w 1616"/>
                    <a:gd name="T69" fmla="*/ 28 h 161"/>
                    <a:gd name="T70" fmla="*/ 1616 w 1616"/>
                    <a:gd name="T71" fmla="*/ 13 h 161"/>
                    <a:gd name="T72" fmla="*/ 0 w 1616"/>
                    <a:gd name="T73" fmla="*/ 0 h 1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616" h="16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" y="15"/>
                      </a:lnTo>
                      <a:lnTo>
                        <a:pt x="3" y="31"/>
                      </a:lnTo>
                      <a:lnTo>
                        <a:pt x="6" y="45"/>
                      </a:lnTo>
                      <a:lnTo>
                        <a:pt x="11" y="59"/>
                      </a:lnTo>
                      <a:lnTo>
                        <a:pt x="17" y="71"/>
                      </a:lnTo>
                      <a:lnTo>
                        <a:pt x="24" y="83"/>
                      </a:lnTo>
                      <a:lnTo>
                        <a:pt x="33" y="95"/>
                      </a:lnTo>
                      <a:lnTo>
                        <a:pt x="43" y="106"/>
                      </a:lnTo>
                      <a:lnTo>
                        <a:pt x="53" y="116"/>
                      </a:lnTo>
                      <a:lnTo>
                        <a:pt x="64" y="124"/>
                      </a:lnTo>
                      <a:lnTo>
                        <a:pt x="77" y="132"/>
                      </a:lnTo>
                      <a:lnTo>
                        <a:pt x="90" y="138"/>
                      </a:lnTo>
                      <a:lnTo>
                        <a:pt x="104" y="144"/>
                      </a:lnTo>
                      <a:lnTo>
                        <a:pt x="118" y="147"/>
                      </a:lnTo>
                      <a:lnTo>
                        <a:pt x="132" y="150"/>
                      </a:lnTo>
                      <a:lnTo>
                        <a:pt x="148" y="150"/>
                      </a:lnTo>
                      <a:lnTo>
                        <a:pt x="1465" y="161"/>
                      </a:lnTo>
                      <a:lnTo>
                        <a:pt x="1465" y="161"/>
                      </a:lnTo>
                      <a:lnTo>
                        <a:pt x="1482" y="161"/>
                      </a:lnTo>
                      <a:lnTo>
                        <a:pt x="1496" y="159"/>
                      </a:lnTo>
                      <a:lnTo>
                        <a:pt x="1511" y="154"/>
                      </a:lnTo>
                      <a:lnTo>
                        <a:pt x="1524" y="150"/>
                      </a:lnTo>
                      <a:lnTo>
                        <a:pt x="1538" y="144"/>
                      </a:lnTo>
                      <a:lnTo>
                        <a:pt x="1549" y="136"/>
                      </a:lnTo>
                      <a:lnTo>
                        <a:pt x="1561" y="127"/>
                      </a:lnTo>
                      <a:lnTo>
                        <a:pt x="1572" y="119"/>
                      </a:lnTo>
                      <a:lnTo>
                        <a:pt x="1582" y="108"/>
                      </a:lnTo>
                      <a:lnTo>
                        <a:pt x="1590" y="96"/>
                      </a:lnTo>
                      <a:lnTo>
                        <a:pt x="1598" y="84"/>
                      </a:lnTo>
                      <a:lnTo>
                        <a:pt x="1604" y="71"/>
                      </a:lnTo>
                      <a:lnTo>
                        <a:pt x="1609" y="57"/>
                      </a:lnTo>
                      <a:lnTo>
                        <a:pt x="1613" y="43"/>
                      </a:lnTo>
                      <a:lnTo>
                        <a:pt x="1615" y="28"/>
                      </a:lnTo>
                      <a:lnTo>
                        <a:pt x="1616" y="1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57C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8" name="Freeform 44"/>
                <p:cNvSpPr>
                  <a:spLocks/>
                </p:cNvSpPr>
                <p:nvPr userDrawn="1"/>
              </p:nvSpPr>
              <p:spPr bwMode="auto">
                <a:xfrm>
                  <a:off x="7486650" y="5951538"/>
                  <a:ext cx="203200" cy="203200"/>
                </a:xfrm>
                <a:custGeom>
                  <a:avLst/>
                  <a:gdLst>
                    <a:gd name="T0" fmla="*/ 0 w 384"/>
                    <a:gd name="T1" fmla="*/ 190 h 384"/>
                    <a:gd name="T2" fmla="*/ 4 w 384"/>
                    <a:gd name="T3" fmla="*/ 229 h 384"/>
                    <a:gd name="T4" fmla="*/ 15 w 384"/>
                    <a:gd name="T5" fmla="*/ 265 h 384"/>
                    <a:gd name="T6" fmla="*/ 32 w 384"/>
                    <a:gd name="T7" fmla="*/ 298 h 384"/>
                    <a:gd name="T8" fmla="*/ 55 w 384"/>
                    <a:gd name="T9" fmla="*/ 327 h 384"/>
                    <a:gd name="T10" fmla="*/ 84 w 384"/>
                    <a:gd name="T11" fmla="*/ 350 h 384"/>
                    <a:gd name="T12" fmla="*/ 116 w 384"/>
                    <a:gd name="T13" fmla="*/ 368 h 384"/>
                    <a:gd name="T14" fmla="*/ 152 w 384"/>
                    <a:gd name="T15" fmla="*/ 379 h 384"/>
                    <a:gd name="T16" fmla="*/ 190 w 384"/>
                    <a:gd name="T17" fmla="*/ 384 h 384"/>
                    <a:gd name="T18" fmla="*/ 210 w 384"/>
                    <a:gd name="T19" fmla="*/ 383 h 384"/>
                    <a:gd name="T20" fmla="*/ 247 w 384"/>
                    <a:gd name="T21" fmla="*/ 375 h 384"/>
                    <a:gd name="T22" fmla="*/ 282 w 384"/>
                    <a:gd name="T23" fmla="*/ 361 h 384"/>
                    <a:gd name="T24" fmla="*/ 313 w 384"/>
                    <a:gd name="T25" fmla="*/ 341 h 384"/>
                    <a:gd name="T26" fmla="*/ 339 w 384"/>
                    <a:gd name="T27" fmla="*/ 315 h 384"/>
                    <a:gd name="T28" fmla="*/ 359 w 384"/>
                    <a:gd name="T29" fmla="*/ 285 h 384"/>
                    <a:gd name="T30" fmla="*/ 375 w 384"/>
                    <a:gd name="T31" fmla="*/ 250 h 384"/>
                    <a:gd name="T32" fmla="*/ 383 w 384"/>
                    <a:gd name="T33" fmla="*/ 212 h 384"/>
                    <a:gd name="T34" fmla="*/ 384 w 384"/>
                    <a:gd name="T35" fmla="*/ 193 h 384"/>
                    <a:gd name="T36" fmla="*/ 380 w 384"/>
                    <a:gd name="T37" fmla="*/ 154 h 384"/>
                    <a:gd name="T38" fmla="*/ 369 w 384"/>
                    <a:gd name="T39" fmla="*/ 119 h 384"/>
                    <a:gd name="T40" fmla="*/ 352 w 384"/>
                    <a:gd name="T41" fmla="*/ 85 h 384"/>
                    <a:gd name="T42" fmla="*/ 328 w 384"/>
                    <a:gd name="T43" fmla="*/ 57 h 384"/>
                    <a:gd name="T44" fmla="*/ 300 w 384"/>
                    <a:gd name="T45" fmla="*/ 34 h 384"/>
                    <a:gd name="T46" fmla="*/ 268 w 384"/>
                    <a:gd name="T47" fmla="*/ 15 h 384"/>
                    <a:gd name="T48" fmla="*/ 232 w 384"/>
                    <a:gd name="T49" fmla="*/ 4 h 384"/>
                    <a:gd name="T50" fmla="*/ 194 w 384"/>
                    <a:gd name="T51" fmla="*/ 0 h 384"/>
                    <a:gd name="T52" fmla="*/ 174 w 384"/>
                    <a:gd name="T53" fmla="*/ 0 h 384"/>
                    <a:gd name="T54" fmla="*/ 136 w 384"/>
                    <a:gd name="T55" fmla="*/ 8 h 384"/>
                    <a:gd name="T56" fmla="*/ 102 w 384"/>
                    <a:gd name="T57" fmla="*/ 22 h 384"/>
                    <a:gd name="T58" fmla="*/ 71 w 384"/>
                    <a:gd name="T59" fmla="*/ 42 h 384"/>
                    <a:gd name="T60" fmla="*/ 45 w 384"/>
                    <a:gd name="T61" fmla="*/ 68 h 384"/>
                    <a:gd name="T62" fmla="*/ 23 w 384"/>
                    <a:gd name="T63" fmla="*/ 98 h 384"/>
                    <a:gd name="T64" fmla="*/ 9 w 384"/>
                    <a:gd name="T65" fmla="*/ 133 h 384"/>
                    <a:gd name="T66" fmla="*/ 1 w 384"/>
                    <a:gd name="T67" fmla="*/ 170 h 384"/>
                    <a:gd name="T68" fmla="*/ 0 w 384"/>
                    <a:gd name="T69" fmla="*/ 190 h 3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84" h="384">
                      <a:moveTo>
                        <a:pt x="0" y="190"/>
                      </a:moveTo>
                      <a:lnTo>
                        <a:pt x="0" y="190"/>
                      </a:lnTo>
                      <a:lnTo>
                        <a:pt x="1" y="209"/>
                      </a:lnTo>
                      <a:lnTo>
                        <a:pt x="4" y="229"/>
                      </a:lnTo>
                      <a:lnTo>
                        <a:pt x="8" y="247"/>
                      </a:lnTo>
                      <a:lnTo>
                        <a:pt x="15" y="265"/>
                      </a:lnTo>
                      <a:lnTo>
                        <a:pt x="22" y="281"/>
                      </a:lnTo>
                      <a:lnTo>
                        <a:pt x="32" y="298"/>
                      </a:lnTo>
                      <a:lnTo>
                        <a:pt x="43" y="313"/>
                      </a:lnTo>
                      <a:lnTo>
                        <a:pt x="55" y="327"/>
                      </a:lnTo>
                      <a:lnTo>
                        <a:pt x="69" y="339"/>
                      </a:lnTo>
                      <a:lnTo>
                        <a:pt x="84" y="350"/>
                      </a:lnTo>
                      <a:lnTo>
                        <a:pt x="99" y="360"/>
                      </a:lnTo>
                      <a:lnTo>
                        <a:pt x="116" y="368"/>
                      </a:lnTo>
                      <a:lnTo>
                        <a:pt x="133" y="374"/>
                      </a:lnTo>
                      <a:lnTo>
                        <a:pt x="152" y="379"/>
                      </a:lnTo>
                      <a:lnTo>
                        <a:pt x="171" y="383"/>
                      </a:lnTo>
                      <a:lnTo>
                        <a:pt x="190" y="384"/>
                      </a:lnTo>
                      <a:lnTo>
                        <a:pt x="190" y="384"/>
                      </a:lnTo>
                      <a:lnTo>
                        <a:pt x="210" y="383"/>
                      </a:lnTo>
                      <a:lnTo>
                        <a:pt x="229" y="381"/>
                      </a:lnTo>
                      <a:lnTo>
                        <a:pt x="247" y="375"/>
                      </a:lnTo>
                      <a:lnTo>
                        <a:pt x="265" y="369"/>
                      </a:lnTo>
                      <a:lnTo>
                        <a:pt x="282" y="361"/>
                      </a:lnTo>
                      <a:lnTo>
                        <a:pt x="298" y="351"/>
                      </a:lnTo>
                      <a:lnTo>
                        <a:pt x="313" y="341"/>
                      </a:lnTo>
                      <a:lnTo>
                        <a:pt x="326" y="329"/>
                      </a:lnTo>
                      <a:lnTo>
                        <a:pt x="339" y="315"/>
                      </a:lnTo>
                      <a:lnTo>
                        <a:pt x="350" y="301"/>
                      </a:lnTo>
                      <a:lnTo>
                        <a:pt x="359" y="285"/>
                      </a:lnTo>
                      <a:lnTo>
                        <a:pt x="368" y="267"/>
                      </a:lnTo>
                      <a:lnTo>
                        <a:pt x="375" y="250"/>
                      </a:lnTo>
                      <a:lnTo>
                        <a:pt x="380" y="232"/>
                      </a:lnTo>
                      <a:lnTo>
                        <a:pt x="383" y="212"/>
                      </a:lnTo>
                      <a:lnTo>
                        <a:pt x="384" y="193"/>
                      </a:lnTo>
                      <a:lnTo>
                        <a:pt x="384" y="193"/>
                      </a:lnTo>
                      <a:lnTo>
                        <a:pt x="383" y="174"/>
                      </a:lnTo>
                      <a:lnTo>
                        <a:pt x="380" y="154"/>
                      </a:lnTo>
                      <a:lnTo>
                        <a:pt x="376" y="136"/>
                      </a:lnTo>
                      <a:lnTo>
                        <a:pt x="369" y="119"/>
                      </a:lnTo>
                      <a:lnTo>
                        <a:pt x="362" y="102"/>
                      </a:lnTo>
                      <a:lnTo>
                        <a:pt x="352" y="85"/>
                      </a:lnTo>
                      <a:lnTo>
                        <a:pt x="341" y="70"/>
                      </a:lnTo>
                      <a:lnTo>
                        <a:pt x="328" y="57"/>
                      </a:lnTo>
                      <a:lnTo>
                        <a:pt x="315" y="44"/>
                      </a:lnTo>
                      <a:lnTo>
                        <a:pt x="300" y="34"/>
                      </a:lnTo>
                      <a:lnTo>
                        <a:pt x="285" y="24"/>
                      </a:lnTo>
                      <a:lnTo>
                        <a:pt x="268" y="15"/>
                      </a:lnTo>
                      <a:lnTo>
                        <a:pt x="251" y="9"/>
                      </a:lnTo>
                      <a:lnTo>
                        <a:pt x="232" y="4"/>
                      </a:lnTo>
                      <a:lnTo>
                        <a:pt x="213" y="1"/>
                      </a:lnTo>
                      <a:lnTo>
                        <a:pt x="194" y="0"/>
                      </a:lnTo>
                      <a:lnTo>
                        <a:pt x="194" y="0"/>
                      </a:lnTo>
                      <a:lnTo>
                        <a:pt x="174" y="0"/>
                      </a:lnTo>
                      <a:lnTo>
                        <a:pt x="155" y="4"/>
                      </a:lnTo>
                      <a:lnTo>
                        <a:pt x="136" y="8"/>
                      </a:lnTo>
                      <a:lnTo>
                        <a:pt x="118" y="14"/>
                      </a:lnTo>
                      <a:lnTo>
                        <a:pt x="102" y="22"/>
                      </a:lnTo>
                      <a:lnTo>
                        <a:pt x="86" y="32"/>
                      </a:lnTo>
                      <a:lnTo>
                        <a:pt x="71" y="42"/>
                      </a:lnTo>
                      <a:lnTo>
                        <a:pt x="57" y="55"/>
                      </a:lnTo>
                      <a:lnTo>
                        <a:pt x="45" y="68"/>
                      </a:lnTo>
                      <a:lnTo>
                        <a:pt x="33" y="83"/>
                      </a:lnTo>
                      <a:lnTo>
                        <a:pt x="23" y="98"/>
                      </a:lnTo>
                      <a:lnTo>
                        <a:pt x="16" y="116"/>
                      </a:lnTo>
                      <a:lnTo>
                        <a:pt x="9" y="133"/>
                      </a:lnTo>
                      <a:lnTo>
                        <a:pt x="4" y="151"/>
                      </a:lnTo>
                      <a:lnTo>
                        <a:pt x="1" y="170"/>
                      </a:lnTo>
                      <a:lnTo>
                        <a:pt x="0" y="190"/>
                      </a:lnTo>
                      <a:lnTo>
                        <a:pt x="0" y="190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9" name="Freeform 45"/>
                <p:cNvSpPr>
                  <a:spLocks/>
                </p:cNvSpPr>
                <p:nvPr userDrawn="1"/>
              </p:nvSpPr>
              <p:spPr bwMode="auto">
                <a:xfrm>
                  <a:off x="7532688" y="5997575"/>
                  <a:ext cx="109538" cy="109538"/>
                </a:xfrm>
                <a:custGeom>
                  <a:avLst/>
                  <a:gdLst>
                    <a:gd name="T0" fmla="*/ 0 w 206"/>
                    <a:gd name="T1" fmla="*/ 102 h 205"/>
                    <a:gd name="T2" fmla="*/ 2 w 206"/>
                    <a:gd name="T3" fmla="*/ 122 h 205"/>
                    <a:gd name="T4" fmla="*/ 8 w 206"/>
                    <a:gd name="T5" fmla="*/ 142 h 205"/>
                    <a:gd name="T6" fmla="*/ 17 w 206"/>
                    <a:gd name="T7" fmla="*/ 159 h 205"/>
                    <a:gd name="T8" fmla="*/ 30 w 206"/>
                    <a:gd name="T9" fmla="*/ 174 h 205"/>
                    <a:gd name="T10" fmla="*/ 45 w 206"/>
                    <a:gd name="T11" fmla="*/ 187 h 205"/>
                    <a:gd name="T12" fmla="*/ 63 w 206"/>
                    <a:gd name="T13" fmla="*/ 197 h 205"/>
                    <a:gd name="T14" fmla="*/ 81 w 206"/>
                    <a:gd name="T15" fmla="*/ 203 h 205"/>
                    <a:gd name="T16" fmla="*/ 102 w 206"/>
                    <a:gd name="T17" fmla="*/ 205 h 205"/>
                    <a:gd name="T18" fmla="*/ 112 w 206"/>
                    <a:gd name="T19" fmla="*/ 205 h 205"/>
                    <a:gd name="T20" fmla="*/ 133 w 206"/>
                    <a:gd name="T21" fmla="*/ 201 h 205"/>
                    <a:gd name="T22" fmla="*/ 151 w 206"/>
                    <a:gd name="T23" fmla="*/ 193 h 205"/>
                    <a:gd name="T24" fmla="*/ 167 w 206"/>
                    <a:gd name="T25" fmla="*/ 183 h 205"/>
                    <a:gd name="T26" fmla="*/ 181 w 206"/>
                    <a:gd name="T27" fmla="*/ 169 h 205"/>
                    <a:gd name="T28" fmla="*/ 193 w 206"/>
                    <a:gd name="T29" fmla="*/ 153 h 205"/>
                    <a:gd name="T30" fmla="*/ 200 w 206"/>
                    <a:gd name="T31" fmla="*/ 134 h 205"/>
                    <a:gd name="T32" fmla="*/ 205 w 206"/>
                    <a:gd name="T33" fmla="*/ 114 h 205"/>
                    <a:gd name="T34" fmla="*/ 206 w 206"/>
                    <a:gd name="T35" fmla="*/ 104 h 205"/>
                    <a:gd name="T36" fmla="*/ 204 w 206"/>
                    <a:gd name="T37" fmla="*/ 83 h 205"/>
                    <a:gd name="T38" fmla="*/ 197 w 206"/>
                    <a:gd name="T39" fmla="*/ 63 h 205"/>
                    <a:gd name="T40" fmla="*/ 189 w 206"/>
                    <a:gd name="T41" fmla="*/ 46 h 205"/>
                    <a:gd name="T42" fmla="*/ 176 w 206"/>
                    <a:gd name="T43" fmla="*/ 31 h 205"/>
                    <a:gd name="T44" fmla="*/ 161 w 206"/>
                    <a:gd name="T45" fmla="*/ 18 h 205"/>
                    <a:gd name="T46" fmla="*/ 143 w 206"/>
                    <a:gd name="T47" fmla="*/ 8 h 205"/>
                    <a:gd name="T48" fmla="*/ 124 w 206"/>
                    <a:gd name="T49" fmla="*/ 3 h 205"/>
                    <a:gd name="T50" fmla="*/ 104 w 206"/>
                    <a:gd name="T51" fmla="*/ 0 h 205"/>
                    <a:gd name="T52" fmla="*/ 93 w 206"/>
                    <a:gd name="T53" fmla="*/ 1 h 205"/>
                    <a:gd name="T54" fmla="*/ 73 w 206"/>
                    <a:gd name="T55" fmla="*/ 5 h 205"/>
                    <a:gd name="T56" fmla="*/ 55 w 206"/>
                    <a:gd name="T57" fmla="*/ 13 h 205"/>
                    <a:gd name="T58" fmla="*/ 38 w 206"/>
                    <a:gd name="T59" fmla="*/ 23 h 205"/>
                    <a:gd name="T60" fmla="*/ 24 w 206"/>
                    <a:gd name="T61" fmla="*/ 37 h 205"/>
                    <a:gd name="T62" fmla="*/ 13 w 206"/>
                    <a:gd name="T63" fmla="*/ 53 h 205"/>
                    <a:gd name="T64" fmla="*/ 5 w 206"/>
                    <a:gd name="T65" fmla="*/ 72 h 205"/>
                    <a:gd name="T66" fmla="*/ 1 w 206"/>
                    <a:gd name="T67" fmla="*/ 91 h 205"/>
                    <a:gd name="T68" fmla="*/ 0 w 206"/>
                    <a:gd name="T69" fmla="*/ 102 h 2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06" h="205">
                      <a:moveTo>
                        <a:pt x="0" y="102"/>
                      </a:moveTo>
                      <a:lnTo>
                        <a:pt x="0" y="102"/>
                      </a:lnTo>
                      <a:lnTo>
                        <a:pt x="1" y="113"/>
                      </a:lnTo>
                      <a:lnTo>
                        <a:pt x="2" y="122"/>
                      </a:lnTo>
                      <a:lnTo>
                        <a:pt x="4" y="132"/>
                      </a:lnTo>
                      <a:lnTo>
                        <a:pt x="8" y="142"/>
                      </a:lnTo>
                      <a:lnTo>
                        <a:pt x="12" y="150"/>
                      </a:lnTo>
                      <a:lnTo>
                        <a:pt x="17" y="159"/>
                      </a:lnTo>
                      <a:lnTo>
                        <a:pt x="23" y="168"/>
                      </a:lnTo>
                      <a:lnTo>
                        <a:pt x="30" y="174"/>
                      </a:lnTo>
                      <a:lnTo>
                        <a:pt x="37" y="182"/>
                      </a:lnTo>
                      <a:lnTo>
                        <a:pt x="45" y="187"/>
                      </a:lnTo>
                      <a:lnTo>
                        <a:pt x="53" y="192"/>
                      </a:lnTo>
                      <a:lnTo>
                        <a:pt x="63" y="197"/>
                      </a:lnTo>
                      <a:lnTo>
                        <a:pt x="71" y="200"/>
                      </a:lnTo>
                      <a:lnTo>
                        <a:pt x="81" y="203"/>
                      </a:lnTo>
                      <a:lnTo>
                        <a:pt x="92" y="204"/>
                      </a:lnTo>
                      <a:lnTo>
                        <a:pt x="102" y="205"/>
                      </a:lnTo>
                      <a:lnTo>
                        <a:pt x="102" y="205"/>
                      </a:lnTo>
                      <a:lnTo>
                        <a:pt x="112" y="205"/>
                      </a:lnTo>
                      <a:lnTo>
                        <a:pt x="123" y="203"/>
                      </a:lnTo>
                      <a:lnTo>
                        <a:pt x="133" y="201"/>
                      </a:lnTo>
                      <a:lnTo>
                        <a:pt x="142" y="198"/>
                      </a:lnTo>
                      <a:lnTo>
                        <a:pt x="151" y="193"/>
                      </a:lnTo>
                      <a:lnTo>
                        <a:pt x="160" y="188"/>
                      </a:lnTo>
                      <a:lnTo>
                        <a:pt x="167" y="183"/>
                      </a:lnTo>
                      <a:lnTo>
                        <a:pt x="175" y="176"/>
                      </a:lnTo>
                      <a:lnTo>
                        <a:pt x="181" y="169"/>
                      </a:lnTo>
                      <a:lnTo>
                        <a:pt x="188" y="161"/>
                      </a:lnTo>
                      <a:lnTo>
                        <a:pt x="193" y="153"/>
                      </a:lnTo>
                      <a:lnTo>
                        <a:pt x="197" y="143"/>
                      </a:lnTo>
                      <a:lnTo>
                        <a:pt x="200" y="134"/>
                      </a:lnTo>
                      <a:lnTo>
                        <a:pt x="204" y="125"/>
                      </a:lnTo>
                      <a:lnTo>
                        <a:pt x="205" y="114"/>
                      </a:lnTo>
                      <a:lnTo>
                        <a:pt x="206" y="104"/>
                      </a:lnTo>
                      <a:lnTo>
                        <a:pt x="206" y="104"/>
                      </a:lnTo>
                      <a:lnTo>
                        <a:pt x="205" y="93"/>
                      </a:lnTo>
                      <a:lnTo>
                        <a:pt x="204" y="83"/>
                      </a:lnTo>
                      <a:lnTo>
                        <a:pt x="202" y="73"/>
                      </a:lnTo>
                      <a:lnTo>
                        <a:pt x="197" y="63"/>
                      </a:lnTo>
                      <a:lnTo>
                        <a:pt x="194" y="55"/>
                      </a:lnTo>
                      <a:lnTo>
                        <a:pt x="189" y="46"/>
                      </a:lnTo>
                      <a:lnTo>
                        <a:pt x="182" y="38"/>
                      </a:lnTo>
                      <a:lnTo>
                        <a:pt x="176" y="31"/>
                      </a:lnTo>
                      <a:lnTo>
                        <a:pt x="169" y="24"/>
                      </a:lnTo>
                      <a:lnTo>
                        <a:pt x="161" y="18"/>
                      </a:lnTo>
                      <a:lnTo>
                        <a:pt x="152" y="13"/>
                      </a:lnTo>
                      <a:lnTo>
                        <a:pt x="143" y="8"/>
                      </a:lnTo>
                      <a:lnTo>
                        <a:pt x="134" y="5"/>
                      </a:lnTo>
                      <a:lnTo>
                        <a:pt x="124" y="3"/>
                      </a:lnTo>
                      <a:lnTo>
                        <a:pt x="114" y="1"/>
                      </a:lnTo>
                      <a:lnTo>
                        <a:pt x="104" y="0"/>
                      </a:lnTo>
                      <a:lnTo>
                        <a:pt x="104" y="0"/>
                      </a:lnTo>
                      <a:lnTo>
                        <a:pt x="93" y="1"/>
                      </a:lnTo>
                      <a:lnTo>
                        <a:pt x="83" y="2"/>
                      </a:lnTo>
                      <a:lnTo>
                        <a:pt x="73" y="5"/>
                      </a:lnTo>
                      <a:lnTo>
                        <a:pt x="64" y="8"/>
                      </a:lnTo>
                      <a:lnTo>
                        <a:pt x="55" y="13"/>
                      </a:lnTo>
                      <a:lnTo>
                        <a:pt x="46" y="17"/>
                      </a:lnTo>
                      <a:lnTo>
                        <a:pt x="38" y="23"/>
                      </a:lnTo>
                      <a:lnTo>
                        <a:pt x="31" y="30"/>
                      </a:lnTo>
                      <a:lnTo>
                        <a:pt x="24" y="37"/>
                      </a:lnTo>
                      <a:lnTo>
                        <a:pt x="18" y="45"/>
                      </a:lnTo>
                      <a:lnTo>
                        <a:pt x="13" y="53"/>
                      </a:lnTo>
                      <a:lnTo>
                        <a:pt x="9" y="62"/>
                      </a:lnTo>
                      <a:lnTo>
                        <a:pt x="5" y="72"/>
                      </a:lnTo>
                      <a:lnTo>
                        <a:pt x="2" y="81"/>
                      </a:lnTo>
                      <a:lnTo>
                        <a:pt x="1" y="91"/>
                      </a:lnTo>
                      <a:lnTo>
                        <a:pt x="0" y="102"/>
                      </a:lnTo>
                      <a:lnTo>
                        <a:pt x="0" y="10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0" name="Freeform 46"/>
                <p:cNvSpPr>
                  <a:spLocks/>
                </p:cNvSpPr>
                <p:nvPr userDrawn="1"/>
              </p:nvSpPr>
              <p:spPr bwMode="auto">
                <a:xfrm>
                  <a:off x="6969125" y="5946775"/>
                  <a:ext cx="203200" cy="203200"/>
                </a:xfrm>
                <a:custGeom>
                  <a:avLst/>
                  <a:gdLst>
                    <a:gd name="T0" fmla="*/ 0 w 383"/>
                    <a:gd name="T1" fmla="*/ 190 h 383"/>
                    <a:gd name="T2" fmla="*/ 3 w 383"/>
                    <a:gd name="T3" fmla="*/ 229 h 383"/>
                    <a:gd name="T4" fmla="*/ 14 w 383"/>
                    <a:gd name="T5" fmla="*/ 265 h 383"/>
                    <a:gd name="T6" fmla="*/ 31 w 383"/>
                    <a:gd name="T7" fmla="*/ 298 h 383"/>
                    <a:gd name="T8" fmla="*/ 55 w 383"/>
                    <a:gd name="T9" fmla="*/ 326 h 383"/>
                    <a:gd name="T10" fmla="*/ 83 w 383"/>
                    <a:gd name="T11" fmla="*/ 350 h 383"/>
                    <a:gd name="T12" fmla="*/ 115 w 383"/>
                    <a:gd name="T13" fmla="*/ 368 h 383"/>
                    <a:gd name="T14" fmla="*/ 151 w 383"/>
                    <a:gd name="T15" fmla="*/ 380 h 383"/>
                    <a:gd name="T16" fmla="*/ 189 w 383"/>
                    <a:gd name="T17" fmla="*/ 383 h 383"/>
                    <a:gd name="T18" fmla="*/ 210 w 383"/>
                    <a:gd name="T19" fmla="*/ 383 h 383"/>
                    <a:gd name="T20" fmla="*/ 246 w 383"/>
                    <a:gd name="T21" fmla="*/ 376 h 383"/>
                    <a:gd name="T22" fmla="*/ 281 w 383"/>
                    <a:gd name="T23" fmla="*/ 362 h 383"/>
                    <a:gd name="T24" fmla="*/ 312 w 383"/>
                    <a:gd name="T25" fmla="*/ 341 h 383"/>
                    <a:gd name="T26" fmla="*/ 338 w 383"/>
                    <a:gd name="T27" fmla="*/ 315 h 383"/>
                    <a:gd name="T28" fmla="*/ 360 w 383"/>
                    <a:gd name="T29" fmla="*/ 285 h 383"/>
                    <a:gd name="T30" fmla="*/ 375 w 383"/>
                    <a:gd name="T31" fmla="*/ 251 h 383"/>
                    <a:gd name="T32" fmla="*/ 382 w 383"/>
                    <a:gd name="T33" fmla="*/ 213 h 383"/>
                    <a:gd name="T34" fmla="*/ 383 w 383"/>
                    <a:gd name="T35" fmla="*/ 194 h 383"/>
                    <a:gd name="T36" fmla="*/ 380 w 383"/>
                    <a:gd name="T37" fmla="*/ 155 h 383"/>
                    <a:gd name="T38" fmla="*/ 369 w 383"/>
                    <a:gd name="T39" fmla="*/ 118 h 383"/>
                    <a:gd name="T40" fmla="*/ 351 w 383"/>
                    <a:gd name="T41" fmla="*/ 86 h 383"/>
                    <a:gd name="T42" fmla="*/ 328 w 383"/>
                    <a:gd name="T43" fmla="*/ 57 h 383"/>
                    <a:gd name="T44" fmla="*/ 300 w 383"/>
                    <a:gd name="T45" fmla="*/ 33 h 383"/>
                    <a:gd name="T46" fmla="*/ 267 w 383"/>
                    <a:gd name="T47" fmla="*/ 16 h 383"/>
                    <a:gd name="T48" fmla="*/ 231 w 383"/>
                    <a:gd name="T49" fmla="*/ 4 h 383"/>
                    <a:gd name="T50" fmla="*/ 193 w 383"/>
                    <a:gd name="T51" fmla="*/ 0 h 383"/>
                    <a:gd name="T52" fmla="*/ 173 w 383"/>
                    <a:gd name="T53" fmla="*/ 1 h 383"/>
                    <a:gd name="T54" fmla="*/ 135 w 383"/>
                    <a:gd name="T55" fmla="*/ 8 h 383"/>
                    <a:gd name="T56" fmla="*/ 101 w 383"/>
                    <a:gd name="T57" fmla="*/ 22 h 383"/>
                    <a:gd name="T58" fmla="*/ 71 w 383"/>
                    <a:gd name="T59" fmla="*/ 43 h 383"/>
                    <a:gd name="T60" fmla="*/ 44 w 383"/>
                    <a:gd name="T61" fmla="*/ 69 h 383"/>
                    <a:gd name="T62" fmla="*/ 23 w 383"/>
                    <a:gd name="T63" fmla="*/ 99 h 383"/>
                    <a:gd name="T64" fmla="*/ 8 w 383"/>
                    <a:gd name="T65" fmla="*/ 133 h 383"/>
                    <a:gd name="T66" fmla="*/ 1 w 383"/>
                    <a:gd name="T67" fmla="*/ 171 h 383"/>
                    <a:gd name="T68" fmla="*/ 0 w 383"/>
                    <a:gd name="T69" fmla="*/ 190 h 3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83" h="383">
                      <a:moveTo>
                        <a:pt x="0" y="190"/>
                      </a:moveTo>
                      <a:lnTo>
                        <a:pt x="0" y="190"/>
                      </a:lnTo>
                      <a:lnTo>
                        <a:pt x="0" y="210"/>
                      </a:lnTo>
                      <a:lnTo>
                        <a:pt x="3" y="229"/>
                      </a:lnTo>
                      <a:lnTo>
                        <a:pt x="7" y="247"/>
                      </a:lnTo>
                      <a:lnTo>
                        <a:pt x="14" y="265"/>
                      </a:lnTo>
                      <a:lnTo>
                        <a:pt x="21" y="282"/>
                      </a:lnTo>
                      <a:lnTo>
                        <a:pt x="31" y="298"/>
                      </a:lnTo>
                      <a:lnTo>
                        <a:pt x="42" y="313"/>
                      </a:lnTo>
                      <a:lnTo>
                        <a:pt x="55" y="326"/>
                      </a:lnTo>
                      <a:lnTo>
                        <a:pt x="68" y="339"/>
                      </a:lnTo>
                      <a:lnTo>
                        <a:pt x="83" y="350"/>
                      </a:lnTo>
                      <a:lnTo>
                        <a:pt x="99" y="359"/>
                      </a:lnTo>
                      <a:lnTo>
                        <a:pt x="115" y="368"/>
                      </a:lnTo>
                      <a:lnTo>
                        <a:pt x="132" y="375"/>
                      </a:lnTo>
                      <a:lnTo>
                        <a:pt x="151" y="380"/>
                      </a:lnTo>
                      <a:lnTo>
                        <a:pt x="170" y="382"/>
                      </a:lnTo>
                      <a:lnTo>
                        <a:pt x="189" y="383"/>
                      </a:lnTo>
                      <a:lnTo>
                        <a:pt x="189" y="383"/>
                      </a:lnTo>
                      <a:lnTo>
                        <a:pt x="210" y="383"/>
                      </a:lnTo>
                      <a:lnTo>
                        <a:pt x="228" y="380"/>
                      </a:lnTo>
                      <a:lnTo>
                        <a:pt x="246" y="376"/>
                      </a:lnTo>
                      <a:lnTo>
                        <a:pt x="265" y="369"/>
                      </a:lnTo>
                      <a:lnTo>
                        <a:pt x="281" y="362"/>
                      </a:lnTo>
                      <a:lnTo>
                        <a:pt x="297" y="352"/>
                      </a:lnTo>
                      <a:lnTo>
                        <a:pt x="312" y="341"/>
                      </a:lnTo>
                      <a:lnTo>
                        <a:pt x="326" y="328"/>
                      </a:lnTo>
                      <a:lnTo>
                        <a:pt x="338" y="315"/>
                      </a:lnTo>
                      <a:lnTo>
                        <a:pt x="350" y="300"/>
                      </a:lnTo>
                      <a:lnTo>
                        <a:pt x="360" y="285"/>
                      </a:lnTo>
                      <a:lnTo>
                        <a:pt x="367" y="268"/>
                      </a:lnTo>
                      <a:lnTo>
                        <a:pt x="375" y="251"/>
                      </a:lnTo>
                      <a:lnTo>
                        <a:pt x="379" y="232"/>
                      </a:lnTo>
                      <a:lnTo>
                        <a:pt x="382" y="213"/>
                      </a:lnTo>
                      <a:lnTo>
                        <a:pt x="383" y="194"/>
                      </a:lnTo>
                      <a:lnTo>
                        <a:pt x="383" y="194"/>
                      </a:lnTo>
                      <a:lnTo>
                        <a:pt x="382" y="174"/>
                      </a:lnTo>
                      <a:lnTo>
                        <a:pt x="380" y="155"/>
                      </a:lnTo>
                      <a:lnTo>
                        <a:pt x="375" y="136"/>
                      </a:lnTo>
                      <a:lnTo>
                        <a:pt x="369" y="118"/>
                      </a:lnTo>
                      <a:lnTo>
                        <a:pt x="361" y="102"/>
                      </a:lnTo>
                      <a:lnTo>
                        <a:pt x="351" y="86"/>
                      </a:lnTo>
                      <a:lnTo>
                        <a:pt x="340" y="71"/>
                      </a:lnTo>
                      <a:lnTo>
                        <a:pt x="328" y="57"/>
                      </a:lnTo>
                      <a:lnTo>
                        <a:pt x="314" y="45"/>
                      </a:lnTo>
                      <a:lnTo>
                        <a:pt x="300" y="33"/>
                      </a:lnTo>
                      <a:lnTo>
                        <a:pt x="284" y="23"/>
                      </a:lnTo>
                      <a:lnTo>
                        <a:pt x="267" y="16"/>
                      </a:lnTo>
                      <a:lnTo>
                        <a:pt x="250" y="9"/>
                      </a:lnTo>
                      <a:lnTo>
                        <a:pt x="231" y="4"/>
                      </a:lnTo>
                      <a:lnTo>
                        <a:pt x="212" y="1"/>
                      </a:lnTo>
                      <a:lnTo>
                        <a:pt x="193" y="0"/>
                      </a:lnTo>
                      <a:lnTo>
                        <a:pt x="193" y="0"/>
                      </a:lnTo>
                      <a:lnTo>
                        <a:pt x="173" y="1"/>
                      </a:lnTo>
                      <a:lnTo>
                        <a:pt x="154" y="3"/>
                      </a:lnTo>
                      <a:lnTo>
                        <a:pt x="135" y="8"/>
                      </a:lnTo>
                      <a:lnTo>
                        <a:pt x="118" y="15"/>
                      </a:lnTo>
                      <a:lnTo>
                        <a:pt x="101" y="22"/>
                      </a:lnTo>
                      <a:lnTo>
                        <a:pt x="85" y="32"/>
                      </a:lnTo>
                      <a:lnTo>
                        <a:pt x="71" y="43"/>
                      </a:lnTo>
                      <a:lnTo>
                        <a:pt x="57" y="55"/>
                      </a:lnTo>
                      <a:lnTo>
                        <a:pt x="44" y="69"/>
                      </a:lnTo>
                      <a:lnTo>
                        <a:pt x="33" y="83"/>
                      </a:lnTo>
                      <a:lnTo>
                        <a:pt x="23" y="99"/>
                      </a:lnTo>
                      <a:lnTo>
                        <a:pt x="15" y="116"/>
                      </a:lnTo>
                      <a:lnTo>
                        <a:pt x="8" y="133"/>
                      </a:lnTo>
                      <a:lnTo>
                        <a:pt x="4" y="152"/>
                      </a:lnTo>
                      <a:lnTo>
                        <a:pt x="1" y="171"/>
                      </a:lnTo>
                      <a:lnTo>
                        <a:pt x="0" y="190"/>
                      </a:lnTo>
                      <a:lnTo>
                        <a:pt x="0" y="190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1" name="Freeform 47"/>
                <p:cNvSpPr>
                  <a:spLocks/>
                </p:cNvSpPr>
                <p:nvPr userDrawn="1"/>
              </p:nvSpPr>
              <p:spPr bwMode="auto">
                <a:xfrm>
                  <a:off x="7016750" y="5994400"/>
                  <a:ext cx="107950" cy="107950"/>
                </a:xfrm>
                <a:custGeom>
                  <a:avLst/>
                  <a:gdLst>
                    <a:gd name="T0" fmla="*/ 0 w 205"/>
                    <a:gd name="T1" fmla="*/ 101 h 206"/>
                    <a:gd name="T2" fmla="*/ 1 w 205"/>
                    <a:gd name="T3" fmla="*/ 123 h 206"/>
                    <a:gd name="T4" fmla="*/ 8 w 205"/>
                    <a:gd name="T5" fmla="*/ 142 h 206"/>
                    <a:gd name="T6" fmla="*/ 16 w 205"/>
                    <a:gd name="T7" fmla="*/ 159 h 206"/>
                    <a:gd name="T8" fmla="*/ 29 w 205"/>
                    <a:gd name="T9" fmla="*/ 175 h 206"/>
                    <a:gd name="T10" fmla="*/ 44 w 205"/>
                    <a:gd name="T11" fmla="*/ 187 h 206"/>
                    <a:gd name="T12" fmla="*/ 62 w 205"/>
                    <a:gd name="T13" fmla="*/ 197 h 206"/>
                    <a:gd name="T14" fmla="*/ 81 w 205"/>
                    <a:gd name="T15" fmla="*/ 203 h 206"/>
                    <a:gd name="T16" fmla="*/ 101 w 205"/>
                    <a:gd name="T17" fmla="*/ 206 h 206"/>
                    <a:gd name="T18" fmla="*/ 112 w 205"/>
                    <a:gd name="T19" fmla="*/ 205 h 206"/>
                    <a:gd name="T20" fmla="*/ 132 w 205"/>
                    <a:gd name="T21" fmla="*/ 200 h 206"/>
                    <a:gd name="T22" fmla="*/ 150 w 205"/>
                    <a:gd name="T23" fmla="*/ 193 h 206"/>
                    <a:gd name="T24" fmla="*/ 167 w 205"/>
                    <a:gd name="T25" fmla="*/ 182 h 206"/>
                    <a:gd name="T26" fmla="*/ 181 w 205"/>
                    <a:gd name="T27" fmla="*/ 168 h 206"/>
                    <a:gd name="T28" fmla="*/ 192 w 205"/>
                    <a:gd name="T29" fmla="*/ 152 h 206"/>
                    <a:gd name="T30" fmla="*/ 201 w 205"/>
                    <a:gd name="T31" fmla="*/ 134 h 206"/>
                    <a:gd name="T32" fmla="*/ 204 w 205"/>
                    <a:gd name="T33" fmla="*/ 114 h 206"/>
                    <a:gd name="T34" fmla="*/ 205 w 205"/>
                    <a:gd name="T35" fmla="*/ 103 h 206"/>
                    <a:gd name="T36" fmla="*/ 203 w 205"/>
                    <a:gd name="T37" fmla="*/ 83 h 206"/>
                    <a:gd name="T38" fmla="*/ 197 w 205"/>
                    <a:gd name="T39" fmla="*/ 64 h 206"/>
                    <a:gd name="T40" fmla="*/ 188 w 205"/>
                    <a:gd name="T41" fmla="*/ 46 h 206"/>
                    <a:gd name="T42" fmla="*/ 176 w 205"/>
                    <a:gd name="T43" fmla="*/ 31 h 206"/>
                    <a:gd name="T44" fmla="*/ 161 w 205"/>
                    <a:gd name="T45" fmla="*/ 18 h 206"/>
                    <a:gd name="T46" fmla="*/ 143 w 205"/>
                    <a:gd name="T47" fmla="*/ 9 h 206"/>
                    <a:gd name="T48" fmla="*/ 124 w 205"/>
                    <a:gd name="T49" fmla="*/ 2 h 206"/>
                    <a:gd name="T50" fmla="*/ 104 w 205"/>
                    <a:gd name="T51" fmla="*/ 0 h 206"/>
                    <a:gd name="T52" fmla="*/ 93 w 205"/>
                    <a:gd name="T53" fmla="*/ 0 h 206"/>
                    <a:gd name="T54" fmla="*/ 72 w 205"/>
                    <a:gd name="T55" fmla="*/ 4 h 206"/>
                    <a:gd name="T56" fmla="*/ 54 w 205"/>
                    <a:gd name="T57" fmla="*/ 12 h 206"/>
                    <a:gd name="T58" fmla="*/ 38 w 205"/>
                    <a:gd name="T59" fmla="*/ 23 h 206"/>
                    <a:gd name="T60" fmla="*/ 24 w 205"/>
                    <a:gd name="T61" fmla="*/ 37 h 206"/>
                    <a:gd name="T62" fmla="*/ 12 w 205"/>
                    <a:gd name="T63" fmla="*/ 53 h 206"/>
                    <a:gd name="T64" fmla="*/ 4 w 205"/>
                    <a:gd name="T65" fmla="*/ 71 h 206"/>
                    <a:gd name="T66" fmla="*/ 0 w 205"/>
                    <a:gd name="T67" fmla="*/ 92 h 206"/>
                    <a:gd name="T68" fmla="*/ 0 w 205"/>
                    <a:gd name="T69" fmla="*/ 101 h 2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05" h="206">
                      <a:moveTo>
                        <a:pt x="0" y="101"/>
                      </a:moveTo>
                      <a:lnTo>
                        <a:pt x="0" y="101"/>
                      </a:lnTo>
                      <a:lnTo>
                        <a:pt x="0" y="112"/>
                      </a:lnTo>
                      <a:lnTo>
                        <a:pt x="1" y="123"/>
                      </a:lnTo>
                      <a:lnTo>
                        <a:pt x="4" y="133"/>
                      </a:lnTo>
                      <a:lnTo>
                        <a:pt x="8" y="142"/>
                      </a:lnTo>
                      <a:lnTo>
                        <a:pt x="12" y="151"/>
                      </a:lnTo>
                      <a:lnTo>
                        <a:pt x="16" y="159"/>
                      </a:lnTo>
                      <a:lnTo>
                        <a:pt x="23" y="167"/>
                      </a:lnTo>
                      <a:lnTo>
                        <a:pt x="29" y="175"/>
                      </a:lnTo>
                      <a:lnTo>
                        <a:pt x="37" y="181"/>
                      </a:lnTo>
                      <a:lnTo>
                        <a:pt x="44" y="187"/>
                      </a:lnTo>
                      <a:lnTo>
                        <a:pt x="53" y="193"/>
                      </a:lnTo>
                      <a:lnTo>
                        <a:pt x="62" y="197"/>
                      </a:lnTo>
                      <a:lnTo>
                        <a:pt x="71" y="200"/>
                      </a:lnTo>
                      <a:lnTo>
                        <a:pt x="81" y="203"/>
                      </a:lnTo>
                      <a:lnTo>
                        <a:pt x="91" y="205"/>
                      </a:lnTo>
                      <a:lnTo>
                        <a:pt x="101" y="206"/>
                      </a:lnTo>
                      <a:lnTo>
                        <a:pt x="101" y="206"/>
                      </a:lnTo>
                      <a:lnTo>
                        <a:pt x="112" y="205"/>
                      </a:lnTo>
                      <a:lnTo>
                        <a:pt x="122" y="204"/>
                      </a:lnTo>
                      <a:lnTo>
                        <a:pt x="132" y="200"/>
                      </a:lnTo>
                      <a:lnTo>
                        <a:pt x="141" y="197"/>
                      </a:lnTo>
                      <a:lnTo>
                        <a:pt x="150" y="193"/>
                      </a:lnTo>
                      <a:lnTo>
                        <a:pt x="159" y="189"/>
                      </a:lnTo>
                      <a:lnTo>
                        <a:pt x="167" y="182"/>
                      </a:lnTo>
                      <a:lnTo>
                        <a:pt x="175" y="176"/>
                      </a:lnTo>
                      <a:lnTo>
                        <a:pt x="181" y="168"/>
                      </a:lnTo>
                      <a:lnTo>
                        <a:pt x="187" y="161"/>
                      </a:lnTo>
                      <a:lnTo>
                        <a:pt x="192" y="152"/>
                      </a:lnTo>
                      <a:lnTo>
                        <a:pt x="196" y="143"/>
                      </a:lnTo>
                      <a:lnTo>
                        <a:pt x="201" y="134"/>
                      </a:lnTo>
                      <a:lnTo>
                        <a:pt x="203" y="124"/>
                      </a:lnTo>
                      <a:lnTo>
                        <a:pt x="204" y="114"/>
                      </a:lnTo>
                      <a:lnTo>
                        <a:pt x="205" y="103"/>
                      </a:lnTo>
                      <a:lnTo>
                        <a:pt x="205" y="103"/>
                      </a:lnTo>
                      <a:lnTo>
                        <a:pt x="205" y="93"/>
                      </a:lnTo>
                      <a:lnTo>
                        <a:pt x="203" y="83"/>
                      </a:lnTo>
                      <a:lnTo>
                        <a:pt x="201" y="73"/>
                      </a:lnTo>
                      <a:lnTo>
                        <a:pt x="197" y="64"/>
                      </a:lnTo>
                      <a:lnTo>
                        <a:pt x="193" y="55"/>
                      </a:lnTo>
                      <a:lnTo>
                        <a:pt x="188" y="46"/>
                      </a:lnTo>
                      <a:lnTo>
                        <a:pt x="182" y="38"/>
                      </a:lnTo>
                      <a:lnTo>
                        <a:pt x="176" y="31"/>
                      </a:lnTo>
                      <a:lnTo>
                        <a:pt x="168" y="24"/>
                      </a:lnTo>
                      <a:lnTo>
                        <a:pt x="161" y="18"/>
                      </a:lnTo>
                      <a:lnTo>
                        <a:pt x="152" y="13"/>
                      </a:lnTo>
                      <a:lnTo>
                        <a:pt x="143" y="9"/>
                      </a:lnTo>
                      <a:lnTo>
                        <a:pt x="134" y="5"/>
                      </a:lnTo>
                      <a:lnTo>
                        <a:pt x="124" y="2"/>
                      </a:lnTo>
                      <a:lnTo>
                        <a:pt x="113" y="1"/>
                      </a:lnTo>
                      <a:lnTo>
                        <a:pt x="104" y="0"/>
                      </a:lnTo>
                      <a:lnTo>
                        <a:pt x="104" y="0"/>
                      </a:lnTo>
                      <a:lnTo>
                        <a:pt x="93" y="0"/>
                      </a:lnTo>
                      <a:lnTo>
                        <a:pt x="82" y="2"/>
                      </a:lnTo>
                      <a:lnTo>
                        <a:pt x="72" y="4"/>
                      </a:lnTo>
                      <a:lnTo>
                        <a:pt x="63" y="8"/>
                      </a:lnTo>
                      <a:lnTo>
                        <a:pt x="54" y="12"/>
                      </a:lnTo>
                      <a:lnTo>
                        <a:pt x="45" y="17"/>
                      </a:lnTo>
                      <a:lnTo>
                        <a:pt x="38" y="23"/>
                      </a:lnTo>
                      <a:lnTo>
                        <a:pt x="30" y="29"/>
                      </a:lnTo>
                      <a:lnTo>
                        <a:pt x="24" y="37"/>
                      </a:lnTo>
                      <a:lnTo>
                        <a:pt x="17" y="44"/>
                      </a:lnTo>
                      <a:lnTo>
                        <a:pt x="12" y="53"/>
                      </a:lnTo>
                      <a:lnTo>
                        <a:pt x="8" y="63"/>
                      </a:lnTo>
                      <a:lnTo>
                        <a:pt x="4" y="71"/>
                      </a:lnTo>
                      <a:lnTo>
                        <a:pt x="2" y="81"/>
                      </a:lnTo>
                      <a:lnTo>
                        <a:pt x="0" y="92"/>
                      </a:lnTo>
                      <a:lnTo>
                        <a:pt x="0" y="101"/>
                      </a:lnTo>
                      <a:lnTo>
                        <a:pt x="0" y="10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sp>
            <p:nvSpPr>
              <p:cNvPr id="22" name="Freeform 50"/>
              <p:cNvSpPr>
                <a:spLocks/>
              </p:cNvSpPr>
              <p:nvPr/>
            </p:nvSpPr>
            <p:spPr bwMode="auto">
              <a:xfrm>
                <a:off x="5716588" y="4849813"/>
                <a:ext cx="1019175" cy="1020763"/>
              </a:xfrm>
              <a:custGeom>
                <a:avLst/>
                <a:gdLst>
                  <a:gd name="T0" fmla="*/ 1724 w 1927"/>
                  <a:gd name="T1" fmla="*/ 1557 h 1927"/>
                  <a:gd name="T2" fmla="*/ 1801 w 1927"/>
                  <a:gd name="T3" fmla="*/ 1442 h 1927"/>
                  <a:gd name="T4" fmla="*/ 1859 w 1927"/>
                  <a:gd name="T5" fmla="*/ 1320 h 1927"/>
                  <a:gd name="T6" fmla="*/ 1900 w 1927"/>
                  <a:gd name="T7" fmla="*/ 1193 h 1927"/>
                  <a:gd name="T8" fmla="*/ 1923 w 1927"/>
                  <a:gd name="T9" fmla="*/ 1062 h 1927"/>
                  <a:gd name="T10" fmla="*/ 1927 w 1927"/>
                  <a:gd name="T11" fmla="*/ 930 h 1927"/>
                  <a:gd name="T12" fmla="*/ 1913 w 1927"/>
                  <a:gd name="T13" fmla="*/ 799 h 1927"/>
                  <a:gd name="T14" fmla="*/ 1882 w 1927"/>
                  <a:gd name="T15" fmla="*/ 669 h 1927"/>
                  <a:gd name="T16" fmla="*/ 1833 w 1927"/>
                  <a:gd name="T17" fmla="*/ 544 h 1927"/>
                  <a:gd name="T18" fmla="*/ 1765 w 1927"/>
                  <a:gd name="T19" fmla="*/ 426 h 1927"/>
                  <a:gd name="T20" fmla="*/ 1678 w 1927"/>
                  <a:gd name="T21" fmla="*/ 316 h 1927"/>
                  <a:gd name="T22" fmla="*/ 1610 w 1927"/>
                  <a:gd name="T23" fmla="*/ 248 h 1927"/>
                  <a:gd name="T24" fmla="*/ 1494 w 1927"/>
                  <a:gd name="T25" fmla="*/ 159 h 1927"/>
                  <a:gd name="T26" fmla="*/ 1369 w 1927"/>
                  <a:gd name="T27" fmla="*/ 89 h 1927"/>
                  <a:gd name="T28" fmla="*/ 1238 w 1927"/>
                  <a:gd name="T29" fmla="*/ 39 h 1927"/>
                  <a:gd name="T30" fmla="*/ 1102 w 1927"/>
                  <a:gd name="T31" fmla="*/ 10 h 1927"/>
                  <a:gd name="T32" fmla="*/ 964 w 1927"/>
                  <a:gd name="T33" fmla="*/ 0 h 1927"/>
                  <a:gd name="T34" fmla="*/ 825 w 1927"/>
                  <a:gd name="T35" fmla="*/ 10 h 1927"/>
                  <a:gd name="T36" fmla="*/ 690 w 1927"/>
                  <a:gd name="T37" fmla="*/ 39 h 1927"/>
                  <a:gd name="T38" fmla="*/ 558 w 1927"/>
                  <a:gd name="T39" fmla="*/ 89 h 1927"/>
                  <a:gd name="T40" fmla="*/ 433 w 1927"/>
                  <a:gd name="T41" fmla="*/ 159 h 1927"/>
                  <a:gd name="T42" fmla="*/ 318 w 1927"/>
                  <a:gd name="T43" fmla="*/ 248 h 1927"/>
                  <a:gd name="T44" fmla="*/ 248 w 1927"/>
                  <a:gd name="T45" fmla="*/ 318 h 1927"/>
                  <a:gd name="T46" fmla="*/ 159 w 1927"/>
                  <a:gd name="T47" fmla="*/ 433 h 1927"/>
                  <a:gd name="T48" fmla="*/ 90 w 1927"/>
                  <a:gd name="T49" fmla="*/ 558 h 1927"/>
                  <a:gd name="T50" fmla="*/ 40 w 1927"/>
                  <a:gd name="T51" fmla="*/ 690 h 1927"/>
                  <a:gd name="T52" fmla="*/ 10 w 1927"/>
                  <a:gd name="T53" fmla="*/ 825 h 1927"/>
                  <a:gd name="T54" fmla="*/ 0 w 1927"/>
                  <a:gd name="T55" fmla="*/ 963 h 1927"/>
                  <a:gd name="T56" fmla="*/ 10 w 1927"/>
                  <a:gd name="T57" fmla="*/ 1102 h 1927"/>
                  <a:gd name="T58" fmla="*/ 40 w 1927"/>
                  <a:gd name="T59" fmla="*/ 1238 h 1927"/>
                  <a:gd name="T60" fmla="*/ 90 w 1927"/>
                  <a:gd name="T61" fmla="*/ 1369 h 1927"/>
                  <a:gd name="T62" fmla="*/ 159 w 1927"/>
                  <a:gd name="T63" fmla="*/ 1494 h 1927"/>
                  <a:gd name="T64" fmla="*/ 248 w 1927"/>
                  <a:gd name="T65" fmla="*/ 1610 h 1927"/>
                  <a:gd name="T66" fmla="*/ 317 w 1927"/>
                  <a:gd name="T67" fmla="*/ 1679 h 1927"/>
                  <a:gd name="T68" fmla="*/ 426 w 1927"/>
                  <a:gd name="T69" fmla="*/ 1764 h 1927"/>
                  <a:gd name="T70" fmla="*/ 544 w 1927"/>
                  <a:gd name="T71" fmla="*/ 1831 h 1927"/>
                  <a:gd name="T72" fmla="*/ 669 w 1927"/>
                  <a:gd name="T73" fmla="*/ 1882 h 1927"/>
                  <a:gd name="T74" fmla="*/ 799 w 1927"/>
                  <a:gd name="T75" fmla="*/ 1913 h 1927"/>
                  <a:gd name="T76" fmla="*/ 930 w 1927"/>
                  <a:gd name="T77" fmla="*/ 1927 h 1927"/>
                  <a:gd name="T78" fmla="*/ 1062 w 1927"/>
                  <a:gd name="T79" fmla="*/ 1922 h 1927"/>
                  <a:gd name="T80" fmla="*/ 1193 w 1927"/>
                  <a:gd name="T81" fmla="*/ 1900 h 1927"/>
                  <a:gd name="T82" fmla="*/ 1321 w 1927"/>
                  <a:gd name="T83" fmla="*/ 1859 h 1927"/>
                  <a:gd name="T84" fmla="*/ 1443 w 1927"/>
                  <a:gd name="T85" fmla="*/ 1800 h 1927"/>
                  <a:gd name="T86" fmla="*/ 1557 w 1927"/>
                  <a:gd name="T87" fmla="*/ 1724 h 1927"/>
                  <a:gd name="T88" fmla="*/ 1695 w 1927"/>
                  <a:gd name="T89" fmla="*/ 1592 h 19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927" h="1927">
                    <a:moveTo>
                      <a:pt x="1695" y="1592"/>
                    </a:moveTo>
                    <a:lnTo>
                      <a:pt x="1695" y="1592"/>
                    </a:lnTo>
                    <a:lnTo>
                      <a:pt x="1724" y="1557"/>
                    </a:lnTo>
                    <a:lnTo>
                      <a:pt x="1752" y="1519"/>
                    </a:lnTo>
                    <a:lnTo>
                      <a:pt x="1778" y="1481"/>
                    </a:lnTo>
                    <a:lnTo>
                      <a:pt x="1801" y="1442"/>
                    </a:lnTo>
                    <a:lnTo>
                      <a:pt x="1823" y="1402"/>
                    </a:lnTo>
                    <a:lnTo>
                      <a:pt x="1842" y="1362"/>
                    </a:lnTo>
                    <a:lnTo>
                      <a:pt x="1859" y="1320"/>
                    </a:lnTo>
                    <a:lnTo>
                      <a:pt x="1875" y="1279"/>
                    </a:lnTo>
                    <a:lnTo>
                      <a:pt x="1889" y="1236"/>
                    </a:lnTo>
                    <a:lnTo>
                      <a:pt x="1900" y="1193"/>
                    </a:lnTo>
                    <a:lnTo>
                      <a:pt x="1910" y="1150"/>
                    </a:lnTo>
                    <a:lnTo>
                      <a:pt x="1918" y="1107"/>
                    </a:lnTo>
                    <a:lnTo>
                      <a:pt x="1923" y="1062"/>
                    </a:lnTo>
                    <a:lnTo>
                      <a:pt x="1926" y="1018"/>
                    </a:lnTo>
                    <a:lnTo>
                      <a:pt x="1927" y="974"/>
                    </a:lnTo>
                    <a:lnTo>
                      <a:pt x="1927" y="930"/>
                    </a:lnTo>
                    <a:lnTo>
                      <a:pt x="1925" y="886"/>
                    </a:lnTo>
                    <a:lnTo>
                      <a:pt x="1920" y="842"/>
                    </a:lnTo>
                    <a:lnTo>
                      <a:pt x="1913" y="799"/>
                    </a:lnTo>
                    <a:lnTo>
                      <a:pt x="1905" y="754"/>
                    </a:lnTo>
                    <a:lnTo>
                      <a:pt x="1894" y="711"/>
                    </a:lnTo>
                    <a:lnTo>
                      <a:pt x="1882" y="669"/>
                    </a:lnTo>
                    <a:lnTo>
                      <a:pt x="1867" y="627"/>
                    </a:lnTo>
                    <a:lnTo>
                      <a:pt x="1851" y="585"/>
                    </a:lnTo>
                    <a:lnTo>
                      <a:pt x="1833" y="544"/>
                    </a:lnTo>
                    <a:lnTo>
                      <a:pt x="1811" y="504"/>
                    </a:lnTo>
                    <a:lnTo>
                      <a:pt x="1788" y="465"/>
                    </a:lnTo>
                    <a:lnTo>
                      <a:pt x="1765" y="426"/>
                    </a:lnTo>
                    <a:lnTo>
                      <a:pt x="1738" y="388"/>
                    </a:lnTo>
                    <a:lnTo>
                      <a:pt x="1709" y="352"/>
                    </a:lnTo>
                    <a:lnTo>
                      <a:pt x="1678" y="316"/>
                    </a:lnTo>
                    <a:lnTo>
                      <a:pt x="1645" y="283"/>
                    </a:lnTo>
                    <a:lnTo>
                      <a:pt x="1645" y="283"/>
                    </a:lnTo>
                    <a:lnTo>
                      <a:pt x="1610" y="248"/>
                    </a:lnTo>
                    <a:lnTo>
                      <a:pt x="1572" y="216"/>
                    </a:lnTo>
                    <a:lnTo>
                      <a:pt x="1534" y="187"/>
                    </a:lnTo>
                    <a:lnTo>
                      <a:pt x="1494" y="159"/>
                    </a:lnTo>
                    <a:lnTo>
                      <a:pt x="1453" y="133"/>
                    </a:lnTo>
                    <a:lnTo>
                      <a:pt x="1412" y="110"/>
                    </a:lnTo>
                    <a:lnTo>
                      <a:pt x="1369" y="89"/>
                    </a:lnTo>
                    <a:lnTo>
                      <a:pt x="1326" y="70"/>
                    </a:lnTo>
                    <a:lnTo>
                      <a:pt x="1283" y="54"/>
                    </a:lnTo>
                    <a:lnTo>
                      <a:pt x="1238" y="39"/>
                    </a:lnTo>
                    <a:lnTo>
                      <a:pt x="1194" y="27"/>
                    </a:lnTo>
                    <a:lnTo>
                      <a:pt x="1149" y="18"/>
                    </a:lnTo>
                    <a:lnTo>
                      <a:pt x="1102" y="10"/>
                    </a:lnTo>
                    <a:lnTo>
                      <a:pt x="1056" y="5"/>
                    </a:lnTo>
                    <a:lnTo>
                      <a:pt x="1011" y="1"/>
                    </a:lnTo>
                    <a:lnTo>
                      <a:pt x="964" y="0"/>
                    </a:lnTo>
                    <a:lnTo>
                      <a:pt x="918" y="1"/>
                    </a:lnTo>
                    <a:lnTo>
                      <a:pt x="872" y="5"/>
                    </a:lnTo>
                    <a:lnTo>
                      <a:pt x="825" y="10"/>
                    </a:lnTo>
                    <a:lnTo>
                      <a:pt x="780" y="18"/>
                    </a:lnTo>
                    <a:lnTo>
                      <a:pt x="735" y="27"/>
                    </a:lnTo>
                    <a:lnTo>
                      <a:pt x="690" y="39"/>
                    </a:lnTo>
                    <a:lnTo>
                      <a:pt x="646" y="54"/>
                    </a:lnTo>
                    <a:lnTo>
                      <a:pt x="601" y="70"/>
                    </a:lnTo>
                    <a:lnTo>
                      <a:pt x="558" y="89"/>
                    </a:lnTo>
                    <a:lnTo>
                      <a:pt x="515" y="110"/>
                    </a:lnTo>
                    <a:lnTo>
                      <a:pt x="474" y="133"/>
                    </a:lnTo>
                    <a:lnTo>
                      <a:pt x="433" y="159"/>
                    </a:lnTo>
                    <a:lnTo>
                      <a:pt x="395" y="187"/>
                    </a:lnTo>
                    <a:lnTo>
                      <a:pt x="356" y="216"/>
                    </a:lnTo>
                    <a:lnTo>
                      <a:pt x="318" y="248"/>
                    </a:lnTo>
                    <a:lnTo>
                      <a:pt x="283" y="283"/>
                    </a:lnTo>
                    <a:lnTo>
                      <a:pt x="283" y="283"/>
                    </a:lnTo>
                    <a:lnTo>
                      <a:pt x="248" y="318"/>
                    </a:lnTo>
                    <a:lnTo>
                      <a:pt x="216" y="356"/>
                    </a:lnTo>
                    <a:lnTo>
                      <a:pt x="187" y="394"/>
                    </a:lnTo>
                    <a:lnTo>
                      <a:pt x="159" y="433"/>
                    </a:lnTo>
                    <a:lnTo>
                      <a:pt x="134" y="474"/>
                    </a:lnTo>
                    <a:lnTo>
                      <a:pt x="110" y="515"/>
                    </a:lnTo>
                    <a:lnTo>
                      <a:pt x="90" y="558"/>
                    </a:lnTo>
                    <a:lnTo>
                      <a:pt x="70" y="601"/>
                    </a:lnTo>
                    <a:lnTo>
                      <a:pt x="54" y="644"/>
                    </a:lnTo>
                    <a:lnTo>
                      <a:pt x="40" y="690"/>
                    </a:lnTo>
                    <a:lnTo>
                      <a:pt x="27" y="734"/>
                    </a:lnTo>
                    <a:lnTo>
                      <a:pt x="18" y="780"/>
                    </a:lnTo>
                    <a:lnTo>
                      <a:pt x="10" y="825"/>
                    </a:lnTo>
                    <a:lnTo>
                      <a:pt x="5" y="872"/>
                    </a:lnTo>
                    <a:lnTo>
                      <a:pt x="1" y="918"/>
                    </a:lnTo>
                    <a:lnTo>
                      <a:pt x="0" y="963"/>
                    </a:lnTo>
                    <a:lnTo>
                      <a:pt x="1" y="1010"/>
                    </a:lnTo>
                    <a:lnTo>
                      <a:pt x="5" y="1056"/>
                    </a:lnTo>
                    <a:lnTo>
                      <a:pt x="10" y="1102"/>
                    </a:lnTo>
                    <a:lnTo>
                      <a:pt x="18" y="1147"/>
                    </a:lnTo>
                    <a:lnTo>
                      <a:pt x="27" y="1193"/>
                    </a:lnTo>
                    <a:lnTo>
                      <a:pt x="40" y="1238"/>
                    </a:lnTo>
                    <a:lnTo>
                      <a:pt x="54" y="1282"/>
                    </a:lnTo>
                    <a:lnTo>
                      <a:pt x="70" y="1326"/>
                    </a:lnTo>
                    <a:lnTo>
                      <a:pt x="90" y="1369"/>
                    </a:lnTo>
                    <a:lnTo>
                      <a:pt x="110" y="1412"/>
                    </a:lnTo>
                    <a:lnTo>
                      <a:pt x="134" y="1453"/>
                    </a:lnTo>
                    <a:lnTo>
                      <a:pt x="159" y="1494"/>
                    </a:lnTo>
                    <a:lnTo>
                      <a:pt x="187" y="1534"/>
                    </a:lnTo>
                    <a:lnTo>
                      <a:pt x="216" y="1572"/>
                    </a:lnTo>
                    <a:lnTo>
                      <a:pt x="248" y="1610"/>
                    </a:lnTo>
                    <a:lnTo>
                      <a:pt x="283" y="1645"/>
                    </a:lnTo>
                    <a:lnTo>
                      <a:pt x="283" y="1645"/>
                    </a:lnTo>
                    <a:lnTo>
                      <a:pt x="317" y="1679"/>
                    </a:lnTo>
                    <a:lnTo>
                      <a:pt x="353" y="1709"/>
                    </a:lnTo>
                    <a:lnTo>
                      <a:pt x="389" y="1738"/>
                    </a:lnTo>
                    <a:lnTo>
                      <a:pt x="426" y="1764"/>
                    </a:lnTo>
                    <a:lnTo>
                      <a:pt x="465" y="1788"/>
                    </a:lnTo>
                    <a:lnTo>
                      <a:pt x="504" y="1811"/>
                    </a:lnTo>
                    <a:lnTo>
                      <a:pt x="544" y="1831"/>
                    </a:lnTo>
                    <a:lnTo>
                      <a:pt x="585" y="1851"/>
                    </a:lnTo>
                    <a:lnTo>
                      <a:pt x="627" y="1867"/>
                    </a:lnTo>
                    <a:lnTo>
                      <a:pt x="669" y="1882"/>
                    </a:lnTo>
                    <a:lnTo>
                      <a:pt x="712" y="1894"/>
                    </a:lnTo>
                    <a:lnTo>
                      <a:pt x="755" y="1905"/>
                    </a:lnTo>
                    <a:lnTo>
                      <a:pt x="799" y="1913"/>
                    </a:lnTo>
                    <a:lnTo>
                      <a:pt x="843" y="1920"/>
                    </a:lnTo>
                    <a:lnTo>
                      <a:pt x="886" y="1924"/>
                    </a:lnTo>
                    <a:lnTo>
                      <a:pt x="930" y="1927"/>
                    </a:lnTo>
                    <a:lnTo>
                      <a:pt x="974" y="1927"/>
                    </a:lnTo>
                    <a:lnTo>
                      <a:pt x="1018" y="1926"/>
                    </a:lnTo>
                    <a:lnTo>
                      <a:pt x="1062" y="1922"/>
                    </a:lnTo>
                    <a:lnTo>
                      <a:pt x="1107" y="1917"/>
                    </a:lnTo>
                    <a:lnTo>
                      <a:pt x="1150" y="1909"/>
                    </a:lnTo>
                    <a:lnTo>
                      <a:pt x="1193" y="1900"/>
                    </a:lnTo>
                    <a:lnTo>
                      <a:pt x="1236" y="1889"/>
                    </a:lnTo>
                    <a:lnTo>
                      <a:pt x="1279" y="1875"/>
                    </a:lnTo>
                    <a:lnTo>
                      <a:pt x="1321" y="1859"/>
                    </a:lnTo>
                    <a:lnTo>
                      <a:pt x="1362" y="1842"/>
                    </a:lnTo>
                    <a:lnTo>
                      <a:pt x="1403" y="1822"/>
                    </a:lnTo>
                    <a:lnTo>
                      <a:pt x="1443" y="1800"/>
                    </a:lnTo>
                    <a:lnTo>
                      <a:pt x="1481" y="1777"/>
                    </a:lnTo>
                    <a:lnTo>
                      <a:pt x="1519" y="1752"/>
                    </a:lnTo>
                    <a:lnTo>
                      <a:pt x="1557" y="1724"/>
                    </a:lnTo>
                    <a:lnTo>
                      <a:pt x="1592" y="1695"/>
                    </a:lnTo>
                    <a:lnTo>
                      <a:pt x="1904" y="1903"/>
                    </a:lnTo>
                    <a:lnTo>
                      <a:pt x="1695" y="1592"/>
                    </a:lnTo>
                    <a:close/>
                  </a:path>
                </a:pathLst>
              </a:cu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/>
              </a:p>
            </p:txBody>
          </p:sp>
        </p:grpSp>
        <p:sp>
          <p:nvSpPr>
            <p:cNvPr id="32" name="직사각형 31"/>
            <p:cNvSpPr/>
            <p:nvPr/>
          </p:nvSpPr>
          <p:spPr>
            <a:xfrm>
              <a:off x="465702" y="422753"/>
              <a:ext cx="36004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400" dirty="0">
                  <a:solidFill>
                    <a:schemeClr val="bg1"/>
                  </a:solidFill>
                  <a:latin typeface="나눔고딕 Bold" pitchFamily="50" charset="-127"/>
                  <a:ea typeface="나눔고딕 Bold" pitchFamily="50" charset="-127"/>
                </a:rPr>
                <a:t>5</a:t>
              </a:r>
              <a:endParaRPr lang="ko-KR" altLang="en-US" sz="2400" dirty="0">
                <a:solidFill>
                  <a:schemeClr val="bg1"/>
                </a:solidFill>
                <a:latin typeface="나눔고딕 Bold" pitchFamily="50" charset="-127"/>
                <a:ea typeface="나눔고딕 Bold" pitchFamily="50" charset="-127"/>
              </a:endParaRPr>
            </a:p>
          </p:txBody>
        </p:sp>
      </p:grpSp>
      <p:sp>
        <p:nvSpPr>
          <p:cNvPr id="55" name="직사각형 54"/>
          <p:cNvSpPr/>
          <p:nvPr/>
        </p:nvSpPr>
        <p:spPr>
          <a:xfrm>
            <a:off x="3779912" y="476746"/>
            <a:ext cx="536408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시스템 모듈 상세 설계</a:t>
            </a:r>
          </a:p>
        </p:txBody>
      </p:sp>
      <p:pic>
        <p:nvPicPr>
          <p:cNvPr id="56" name="그림 5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4942"/>
            <a:ext cx="9144000" cy="83490"/>
          </a:xfrm>
          <a:prstGeom prst="rect">
            <a:avLst/>
          </a:prstGeom>
          <a:blipFill>
            <a:blip r:embed="rId3">
              <a:alphaModFix amt="10000"/>
            </a:blip>
            <a:stretch>
              <a:fillRect r="1000"/>
            </a:stretch>
          </a:blipFill>
        </p:spPr>
      </p:pic>
      <p:sp>
        <p:nvSpPr>
          <p:cNvPr id="20" name="직사각형 19"/>
          <p:cNvSpPr/>
          <p:nvPr/>
        </p:nvSpPr>
        <p:spPr>
          <a:xfrm>
            <a:off x="323528" y="1268760"/>
            <a:ext cx="35283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c) web </a:t>
            </a:r>
            <a:r>
              <a:rPr lang="en-US" altLang="ko-KR" sz="28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server</a:t>
            </a:r>
            <a:endParaRPr lang="ko-KR" altLang="en-US" sz="2800" i="1" dirty="0">
              <a:solidFill>
                <a:schemeClr val="tx1">
                  <a:lumMod val="65000"/>
                  <a:lumOff val="3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15516" y="1844824"/>
            <a:ext cx="871296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c-1. </a:t>
            </a:r>
            <a:r>
              <a:rPr lang="ko-KR" altLang="en-US" dirty="0"/>
              <a:t>역할</a:t>
            </a:r>
          </a:p>
          <a:p>
            <a:r>
              <a:rPr lang="en-US" altLang="ko-KR" dirty="0"/>
              <a:t># </a:t>
            </a:r>
            <a:r>
              <a:rPr lang="ko-KR" altLang="en-US" dirty="0"/>
              <a:t>각 교차로의 컨트롤러에서 전송된 데이터 수신</a:t>
            </a:r>
          </a:p>
          <a:p>
            <a:r>
              <a:rPr lang="en-US" altLang="ko-KR" dirty="0"/>
              <a:t># </a:t>
            </a:r>
            <a:r>
              <a:rPr lang="ko-KR" altLang="en-US" dirty="0"/>
              <a:t>데이터 저장</a:t>
            </a:r>
          </a:p>
          <a:p>
            <a:r>
              <a:rPr lang="en-US" altLang="ko-KR" dirty="0"/>
              <a:t># </a:t>
            </a:r>
            <a:r>
              <a:rPr lang="ko-KR" altLang="en-US" dirty="0"/>
              <a:t>기록 데이터 요구</a:t>
            </a:r>
          </a:p>
          <a:p>
            <a:r>
              <a:rPr lang="en-US" altLang="ko-KR" dirty="0"/>
              <a:t># </a:t>
            </a:r>
            <a:r>
              <a:rPr lang="ko-KR" altLang="en-US" dirty="0"/>
              <a:t>기록된 데이터를 통해 각각 교차로에서 발생한 요구치 측정</a:t>
            </a:r>
          </a:p>
          <a:p>
            <a:r>
              <a:rPr lang="en-US" altLang="ko-KR" dirty="0"/>
              <a:t># </a:t>
            </a:r>
            <a:r>
              <a:rPr lang="ko-KR" altLang="en-US" dirty="0"/>
              <a:t>현재 요구치 저장</a:t>
            </a:r>
          </a:p>
          <a:p>
            <a:r>
              <a:rPr lang="en-US" altLang="ko-KR" dirty="0"/>
              <a:t># </a:t>
            </a:r>
            <a:r>
              <a:rPr lang="ko-KR" altLang="en-US" dirty="0"/>
              <a:t>과거 </a:t>
            </a:r>
            <a:r>
              <a:rPr lang="ko-KR" altLang="en-US" dirty="0" err="1"/>
              <a:t>요구치와</a:t>
            </a:r>
            <a:r>
              <a:rPr lang="ko-KR" altLang="en-US" dirty="0"/>
              <a:t> 현재 </a:t>
            </a:r>
            <a:r>
              <a:rPr lang="ko-KR" altLang="en-US" dirty="0" err="1"/>
              <a:t>요구치를</a:t>
            </a:r>
            <a:r>
              <a:rPr lang="ko-KR" altLang="en-US" dirty="0"/>
              <a:t> 통해 각 교차로의 다음 신호 및 신호 증가치 연산</a:t>
            </a:r>
          </a:p>
          <a:p>
            <a:r>
              <a:rPr lang="en-US" altLang="ko-KR" dirty="0"/>
              <a:t># </a:t>
            </a:r>
            <a:r>
              <a:rPr lang="ko-KR" altLang="en-US" dirty="0"/>
              <a:t>각 교차로에 운전자에게 전달할 정보 생성</a:t>
            </a:r>
          </a:p>
          <a:p>
            <a:r>
              <a:rPr lang="en-US" altLang="ko-KR" dirty="0"/>
              <a:t># </a:t>
            </a:r>
            <a:r>
              <a:rPr lang="ko-KR" altLang="en-US" dirty="0"/>
              <a:t>각 교차로에 신호 정보 전달 </a:t>
            </a:r>
            <a:r>
              <a:rPr lang="en-US" altLang="ko-KR" dirty="0"/>
              <a:t>{</a:t>
            </a:r>
            <a:r>
              <a:rPr lang="ko-KR" altLang="en-US" dirty="0"/>
              <a:t>교차로 </a:t>
            </a:r>
            <a:r>
              <a:rPr lang="en-US" altLang="ko-KR" dirty="0"/>
              <a:t>id, </a:t>
            </a:r>
            <a:r>
              <a:rPr lang="ko-KR" altLang="en-US" dirty="0"/>
              <a:t>다음 신호</a:t>
            </a:r>
            <a:r>
              <a:rPr lang="en-US" altLang="ko-KR" dirty="0"/>
              <a:t>, </a:t>
            </a:r>
            <a:r>
              <a:rPr lang="ko-KR" altLang="en-US" dirty="0"/>
              <a:t>신호의 길이</a:t>
            </a:r>
            <a:r>
              <a:rPr lang="en-US" altLang="ko-KR" dirty="0"/>
              <a:t>}</a:t>
            </a:r>
            <a:endParaRPr lang="ko-KR" altLang="en-US" dirty="0"/>
          </a:p>
          <a:p>
            <a:r>
              <a:rPr lang="ko-KR" altLang="en-US" dirty="0"/>
              <a:t/>
            </a:r>
            <a:br>
              <a:rPr lang="ko-KR" altLang="en-US" dirty="0"/>
            </a:br>
            <a:r>
              <a:rPr lang="en-US" altLang="ko-KR" dirty="0"/>
              <a:t>c-2. </a:t>
            </a:r>
            <a:r>
              <a:rPr lang="ko-KR" altLang="en-US" dirty="0"/>
              <a:t>흐름</a:t>
            </a:r>
          </a:p>
          <a:p>
            <a:r>
              <a:rPr lang="ko-KR" altLang="en-US" dirty="0"/>
              <a:t> 컨트롤러에서 수신한 데이터를 </a:t>
            </a:r>
            <a:r>
              <a:rPr lang="en-US" altLang="ko-KR" dirty="0"/>
              <a:t>DB server</a:t>
            </a:r>
            <a:r>
              <a:rPr lang="ko-KR" altLang="en-US" dirty="0"/>
              <a:t>에 저장 후 컨트롤러에서 신호 변경 요청이 수신된 경우 현재 </a:t>
            </a:r>
            <a:r>
              <a:rPr lang="ko-KR" altLang="en-US" dirty="0" err="1"/>
              <a:t>신호동안</a:t>
            </a:r>
            <a:r>
              <a:rPr lang="ko-KR" altLang="en-US" dirty="0"/>
              <a:t> 기록된 데이터를 기반으로 해당 교차로의 각 </a:t>
            </a:r>
            <a:r>
              <a:rPr lang="ko-KR" altLang="en-US" dirty="0" err="1"/>
              <a:t>신호별</a:t>
            </a:r>
            <a:r>
              <a:rPr lang="ko-KR" altLang="en-US" dirty="0"/>
              <a:t> </a:t>
            </a:r>
            <a:r>
              <a:rPr lang="ko-KR" altLang="en-US" dirty="0" err="1"/>
              <a:t>요구치를</a:t>
            </a:r>
            <a:r>
              <a:rPr lang="ko-KR" altLang="en-US" dirty="0"/>
              <a:t> 분석</a:t>
            </a:r>
            <a:r>
              <a:rPr lang="en-US" altLang="ko-KR" dirty="0"/>
              <a:t>, </a:t>
            </a:r>
            <a:r>
              <a:rPr lang="ko-KR" altLang="en-US" dirty="0"/>
              <a:t>다음에 켜줄 신호와 신호의 시간을 측정하여 </a:t>
            </a:r>
            <a:r>
              <a:rPr lang="ko-KR" altLang="en-US" dirty="0" err="1"/>
              <a:t>컨트롤러에게</a:t>
            </a:r>
            <a:r>
              <a:rPr lang="ko-KR" altLang="en-US" dirty="0"/>
              <a:t> 측정된 값을 명령으로 보낸다</a:t>
            </a:r>
            <a:r>
              <a:rPr lang="en-US" altLang="ko-KR" dirty="0"/>
              <a:t>. </a:t>
            </a:r>
            <a:r>
              <a:rPr lang="ko-KR" altLang="en-US" dirty="0"/>
              <a:t>명령을 보낸 후 서버는 명령에 대한 데이터를 따로 저장하여 각 교차로에서 발생하는 시간대별 </a:t>
            </a:r>
            <a:r>
              <a:rPr lang="ko-KR" altLang="en-US" dirty="0" err="1"/>
              <a:t>요구치를</a:t>
            </a:r>
            <a:r>
              <a:rPr lang="ko-KR" altLang="en-US" dirty="0"/>
              <a:t> 기록</a:t>
            </a:r>
            <a:r>
              <a:rPr lang="en-US" altLang="ko-KR" dirty="0"/>
              <a:t>, </a:t>
            </a:r>
            <a:r>
              <a:rPr lang="ko-KR" altLang="en-US" dirty="0"/>
              <a:t>이후에 발생하는 </a:t>
            </a:r>
            <a:r>
              <a:rPr lang="ko-KR" altLang="en-US" dirty="0" err="1"/>
              <a:t>요구치를</a:t>
            </a:r>
            <a:r>
              <a:rPr lang="ko-KR" altLang="en-US" dirty="0"/>
              <a:t> 측정하기 위해 통계 자료로 사용한다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0375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755576" y="177180"/>
            <a:ext cx="1728192" cy="1010336"/>
            <a:chOff x="251520" y="258424"/>
            <a:chExt cx="1584176" cy="1010336"/>
          </a:xfrm>
        </p:grpSpPr>
        <p:grpSp>
          <p:nvGrpSpPr>
            <p:cNvPr id="19" name="그룹 18"/>
            <p:cNvGrpSpPr/>
            <p:nvPr/>
          </p:nvGrpSpPr>
          <p:grpSpPr>
            <a:xfrm>
              <a:off x="251520" y="258424"/>
              <a:ext cx="1584176" cy="1010336"/>
              <a:chOff x="5716588" y="4849813"/>
              <a:chExt cx="2047875" cy="1304925"/>
            </a:xfrm>
          </p:grpSpPr>
          <p:grpSp>
            <p:nvGrpSpPr>
              <p:cNvPr id="21" name="그룹 20"/>
              <p:cNvGrpSpPr/>
              <p:nvPr/>
            </p:nvGrpSpPr>
            <p:grpSpPr>
              <a:xfrm>
                <a:off x="6908800" y="5722938"/>
                <a:ext cx="855663" cy="431800"/>
                <a:chOff x="6908800" y="5722938"/>
                <a:chExt cx="855663" cy="431800"/>
              </a:xfrm>
            </p:grpSpPr>
            <p:sp>
              <p:nvSpPr>
                <p:cNvPr id="23" name="Freeform 39"/>
                <p:cNvSpPr>
                  <a:spLocks/>
                </p:cNvSpPr>
                <p:nvPr userDrawn="1"/>
              </p:nvSpPr>
              <p:spPr bwMode="auto">
                <a:xfrm>
                  <a:off x="6908800" y="5722938"/>
                  <a:ext cx="855663" cy="341313"/>
                </a:xfrm>
                <a:custGeom>
                  <a:avLst/>
                  <a:gdLst>
                    <a:gd name="T0" fmla="*/ 788 w 1617"/>
                    <a:gd name="T1" fmla="*/ 1 h 646"/>
                    <a:gd name="T2" fmla="*/ 819 w 1617"/>
                    <a:gd name="T3" fmla="*/ 1 h 646"/>
                    <a:gd name="T4" fmla="*/ 869 w 1617"/>
                    <a:gd name="T5" fmla="*/ 6 h 646"/>
                    <a:gd name="T6" fmla="*/ 937 w 1617"/>
                    <a:gd name="T7" fmla="*/ 20 h 646"/>
                    <a:gd name="T8" fmla="*/ 975 w 1617"/>
                    <a:gd name="T9" fmla="*/ 32 h 646"/>
                    <a:gd name="T10" fmla="*/ 1017 w 1617"/>
                    <a:gd name="T11" fmla="*/ 48 h 646"/>
                    <a:gd name="T12" fmla="*/ 1060 w 1617"/>
                    <a:gd name="T13" fmla="*/ 68 h 646"/>
                    <a:gd name="T14" fmla="*/ 1104 w 1617"/>
                    <a:gd name="T15" fmla="*/ 93 h 646"/>
                    <a:gd name="T16" fmla="*/ 1149 w 1617"/>
                    <a:gd name="T17" fmla="*/ 124 h 646"/>
                    <a:gd name="T18" fmla="*/ 1193 w 1617"/>
                    <a:gd name="T19" fmla="*/ 162 h 646"/>
                    <a:gd name="T20" fmla="*/ 1236 w 1617"/>
                    <a:gd name="T21" fmla="*/ 207 h 646"/>
                    <a:gd name="T22" fmla="*/ 1278 w 1617"/>
                    <a:gd name="T23" fmla="*/ 259 h 646"/>
                    <a:gd name="T24" fmla="*/ 1318 w 1617"/>
                    <a:gd name="T25" fmla="*/ 319 h 646"/>
                    <a:gd name="T26" fmla="*/ 1470 w 1617"/>
                    <a:gd name="T27" fmla="*/ 344 h 646"/>
                    <a:gd name="T28" fmla="*/ 1493 w 1617"/>
                    <a:gd name="T29" fmla="*/ 348 h 646"/>
                    <a:gd name="T30" fmla="*/ 1517 w 1617"/>
                    <a:gd name="T31" fmla="*/ 358 h 646"/>
                    <a:gd name="T32" fmla="*/ 1544 w 1617"/>
                    <a:gd name="T33" fmla="*/ 373 h 646"/>
                    <a:gd name="T34" fmla="*/ 1571 w 1617"/>
                    <a:gd name="T35" fmla="*/ 398 h 646"/>
                    <a:gd name="T36" fmla="*/ 1584 w 1617"/>
                    <a:gd name="T37" fmla="*/ 415 h 646"/>
                    <a:gd name="T38" fmla="*/ 1595 w 1617"/>
                    <a:gd name="T39" fmla="*/ 433 h 646"/>
                    <a:gd name="T40" fmla="*/ 1604 w 1617"/>
                    <a:gd name="T41" fmla="*/ 456 h 646"/>
                    <a:gd name="T42" fmla="*/ 1612 w 1617"/>
                    <a:gd name="T43" fmla="*/ 482 h 646"/>
                    <a:gd name="T44" fmla="*/ 1616 w 1617"/>
                    <a:gd name="T45" fmla="*/ 511 h 646"/>
                    <a:gd name="T46" fmla="*/ 1617 w 1617"/>
                    <a:gd name="T47" fmla="*/ 544 h 646"/>
                    <a:gd name="T48" fmla="*/ 1588 w 1617"/>
                    <a:gd name="T49" fmla="*/ 646 h 646"/>
                    <a:gd name="T50" fmla="*/ 0 w 1617"/>
                    <a:gd name="T51" fmla="*/ 582 h 646"/>
                    <a:gd name="T52" fmla="*/ 1 w 1617"/>
                    <a:gd name="T53" fmla="*/ 433 h 646"/>
                    <a:gd name="T54" fmla="*/ 3 w 1617"/>
                    <a:gd name="T55" fmla="*/ 415 h 646"/>
                    <a:gd name="T56" fmla="*/ 9 w 1617"/>
                    <a:gd name="T57" fmla="*/ 397 h 646"/>
                    <a:gd name="T58" fmla="*/ 22 w 1617"/>
                    <a:gd name="T59" fmla="*/ 373 h 646"/>
                    <a:gd name="T60" fmla="*/ 44 w 1617"/>
                    <a:gd name="T61" fmla="*/ 347 h 646"/>
                    <a:gd name="T62" fmla="*/ 78 w 1617"/>
                    <a:gd name="T63" fmla="*/ 321 h 646"/>
                    <a:gd name="T64" fmla="*/ 126 w 1617"/>
                    <a:gd name="T65" fmla="*/ 298 h 646"/>
                    <a:gd name="T66" fmla="*/ 190 w 1617"/>
                    <a:gd name="T67" fmla="*/ 278 h 646"/>
                    <a:gd name="T68" fmla="*/ 199 w 1617"/>
                    <a:gd name="T69" fmla="*/ 266 h 646"/>
                    <a:gd name="T70" fmla="*/ 224 w 1617"/>
                    <a:gd name="T71" fmla="*/ 235 h 646"/>
                    <a:gd name="T72" fmla="*/ 268 w 1617"/>
                    <a:gd name="T73" fmla="*/ 192 h 646"/>
                    <a:gd name="T74" fmla="*/ 313 w 1617"/>
                    <a:gd name="T75" fmla="*/ 154 h 646"/>
                    <a:gd name="T76" fmla="*/ 348 w 1617"/>
                    <a:gd name="T77" fmla="*/ 129 h 646"/>
                    <a:gd name="T78" fmla="*/ 391 w 1617"/>
                    <a:gd name="T79" fmla="*/ 103 h 646"/>
                    <a:gd name="T80" fmla="*/ 437 w 1617"/>
                    <a:gd name="T81" fmla="*/ 79 h 646"/>
                    <a:gd name="T82" fmla="*/ 487 w 1617"/>
                    <a:gd name="T83" fmla="*/ 56 h 646"/>
                    <a:gd name="T84" fmla="*/ 545 w 1617"/>
                    <a:gd name="T85" fmla="*/ 37 h 646"/>
                    <a:gd name="T86" fmla="*/ 607 w 1617"/>
                    <a:gd name="T87" fmla="*/ 21 h 646"/>
                    <a:gd name="T88" fmla="*/ 675 w 1617"/>
                    <a:gd name="T89" fmla="*/ 9 h 646"/>
                    <a:gd name="T90" fmla="*/ 749 w 1617"/>
                    <a:gd name="T91" fmla="*/ 3 h 646"/>
                    <a:gd name="T92" fmla="*/ 788 w 1617"/>
                    <a:gd name="T93" fmla="*/ 1 h 6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617" h="646">
                      <a:moveTo>
                        <a:pt x="788" y="1"/>
                      </a:moveTo>
                      <a:lnTo>
                        <a:pt x="788" y="1"/>
                      </a:lnTo>
                      <a:lnTo>
                        <a:pt x="802" y="0"/>
                      </a:lnTo>
                      <a:lnTo>
                        <a:pt x="819" y="1"/>
                      </a:lnTo>
                      <a:lnTo>
                        <a:pt x="842" y="3"/>
                      </a:lnTo>
                      <a:lnTo>
                        <a:pt x="869" y="6"/>
                      </a:lnTo>
                      <a:lnTo>
                        <a:pt x="901" y="11"/>
                      </a:lnTo>
                      <a:lnTo>
                        <a:pt x="937" y="20"/>
                      </a:lnTo>
                      <a:lnTo>
                        <a:pt x="956" y="25"/>
                      </a:lnTo>
                      <a:lnTo>
                        <a:pt x="975" y="32"/>
                      </a:lnTo>
                      <a:lnTo>
                        <a:pt x="996" y="39"/>
                      </a:lnTo>
                      <a:lnTo>
                        <a:pt x="1017" y="48"/>
                      </a:lnTo>
                      <a:lnTo>
                        <a:pt x="1038" y="57"/>
                      </a:lnTo>
                      <a:lnTo>
                        <a:pt x="1060" y="68"/>
                      </a:lnTo>
                      <a:lnTo>
                        <a:pt x="1082" y="80"/>
                      </a:lnTo>
                      <a:lnTo>
                        <a:pt x="1104" y="93"/>
                      </a:lnTo>
                      <a:lnTo>
                        <a:pt x="1126" y="108"/>
                      </a:lnTo>
                      <a:lnTo>
                        <a:pt x="1149" y="124"/>
                      </a:lnTo>
                      <a:lnTo>
                        <a:pt x="1170" y="143"/>
                      </a:lnTo>
                      <a:lnTo>
                        <a:pt x="1193" y="162"/>
                      </a:lnTo>
                      <a:lnTo>
                        <a:pt x="1214" y="183"/>
                      </a:lnTo>
                      <a:lnTo>
                        <a:pt x="1236" y="207"/>
                      </a:lnTo>
                      <a:lnTo>
                        <a:pt x="1258" y="232"/>
                      </a:lnTo>
                      <a:lnTo>
                        <a:pt x="1278" y="259"/>
                      </a:lnTo>
                      <a:lnTo>
                        <a:pt x="1299" y="288"/>
                      </a:lnTo>
                      <a:lnTo>
                        <a:pt x="1318" y="319"/>
                      </a:lnTo>
                      <a:lnTo>
                        <a:pt x="1470" y="344"/>
                      </a:lnTo>
                      <a:lnTo>
                        <a:pt x="1470" y="344"/>
                      </a:lnTo>
                      <a:lnTo>
                        <a:pt x="1476" y="344"/>
                      </a:lnTo>
                      <a:lnTo>
                        <a:pt x="1493" y="348"/>
                      </a:lnTo>
                      <a:lnTo>
                        <a:pt x="1504" y="353"/>
                      </a:lnTo>
                      <a:lnTo>
                        <a:pt x="1517" y="358"/>
                      </a:lnTo>
                      <a:lnTo>
                        <a:pt x="1530" y="364"/>
                      </a:lnTo>
                      <a:lnTo>
                        <a:pt x="1544" y="373"/>
                      </a:lnTo>
                      <a:lnTo>
                        <a:pt x="1558" y="385"/>
                      </a:lnTo>
                      <a:lnTo>
                        <a:pt x="1571" y="398"/>
                      </a:lnTo>
                      <a:lnTo>
                        <a:pt x="1577" y="406"/>
                      </a:lnTo>
                      <a:lnTo>
                        <a:pt x="1584" y="415"/>
                      </a:lnTo>
                      <a:lnTo>
                        <a:pt x="1589" y="424"/>
                      </a:lnTo>
                      <a:lnTo>
                        <a:pt x="1595" y="433"/>
                      </a:lnTo>
                      <a:lnTo>
                        <a:pt x="1600" y="444"/>
                      </a:lnTo>
                      <a:lnTo>
                        <a:pt x="1604" y="456"/>
                      </a:lnTo>
                      <a:lnTo>
                        <a:pt x="1609" y="469"/>
                      </a:lnTo>
                      <a:lnTo>
                        <a:pt x="1612" y="482"/>
                      </a:lnTo>
                      <a:lnTo>
                        <a:pt x="1614" y="496"/>
                      </a:lnTo>
                      <a:lnTo>
                        <a:pt x="1616" y="511"/>
                      </a:lnTo>
                      <a:lnTo>
                        <a:pt x="1617" y="527"/>
                      </a:lnTo>
                      <a:lnTo>
                        <a:pt x="1617" y="544"/>
                      </a:lnTo>
                      <a:lnTo>
                        <a:pt x="1617" y="590"/>
                      </a:lnTo>
                      <a:lnTo>
                        <a:pt x="1588" y="646"/>
                      </a:lnTo>
                      <a:lnTo>
                        <a:pt x="18" y="634"/>
                      </a:lnTo>
                      <a:lnTo>
                        <a:pt x="0" y="582"/>
                      </a:lnTo>
                      <a:lnTo>
                        <a:pt x="1" y="433"/>
                      </a:lnTo>
                      <a:lnTo>
                        <a:pt x="1" y="433"/>
                      </a:lnTo>
                      <a:lnTo>
                        <a:pt x="1" y="429"/>
                      </a:lnTo>
                      <a:lnTo>
                        <a:pt x="3" y="415"/>
                      </a:lnTo>
                      <a:lnTo>
                        <a:pt x="5" y="406"/>
                      </a:lnTo>
                      <a:lnTo>
                        <a:pt x="9" y="397"/>
                      </a:lnTo>
                      <a:lnTo>
                        <a:pt x="15" y="385"/>
                      </a:lnTo>
                      <a:lnTo>
                        <a:pt x="22" y="373"/>
                      </a:lnTo>
                      <a:lnTo>
                        <a:pt x="32" y="360"/>
                      </a:lnTo>
                      <a:lnTo>
                        <a:pt x="44" y="347"/>
                      </a:lnTo>
                      <a:lnTo>
                        <a:pt x="59" y="334"/>
                      </a:lnTo>
                      <a:lnTo>
                        <a:pt x="78" y="321"/>
                      </a:lnTo>
                      <a:lnTo>
                        <a:pt x="100" y="309"/>
                      </a:lnTo>
                      <a:lnTo>
                        <a:pt x="126" y="298"/>
                      </a:lnTo>
                      <a:lnTo>
                        <a:pt x="156" y="287"/>
                      </a:lnTo>
                      <a:lnTo>
                        <a:pt x="190" y="278"/>
                      </a:lnTo>
                      <a:lnTo>
                        <a:pt x="190" y="278"/>
                      </a:lnTo>
                      <a:lnTo>
                        <a:pt x="199" y="266"/>
                      </a:lnTo>
                      <a:lnTo>
                        <a:pt x="208" y="253"/>
                      </a:lnTo>
                      <a:lnTo>
                        <a:pt x="224" y="235"/>
                      </a:lnTo>
                      <a:lnTo>
                        <a:pt x="243" y="215"/>
                      </a:lnTo>
                      <a:lnTo>
                        <a:pt x="268" y="192"/>
                      </a:lnTo>
                      <a:lnTo>
                        <a:pt x="297" y="167"/>
                      </a:lnTo>
                      <a:lnTo>
                        <a:pt x="313" y="154"/>
                      </a:lnTo>
                      <a:lnTo>
                        <a:pt x="330" y="141"/>
                      </a:lnTo>
                      <a:lnTo>
                        <a:pt x="348" y="129"/>
                      </a:lnTo>
                      <a:lnTo>
                        <a:pt x="369" y="116"/>
                      </a:lnTo>
                      <a:lnTo>
                        <a:pt x="391" y="103"/>
                      </a:lnTo>
                      <a:lnTo>
                        <a:pt x="412" y="91"/>
                      </a:lnTo>
                      <a:lnTo>
                        <a:pt x="437" y="79"/>
                      </a:lnTo>
                      <a:lnTo>
                        <a:pt x="462" y="67"/>
                      </a:lnTo>
                      <a:lnTo>
                        <a:pt x="487" y="56"/>
                      </a:lnTo>
                      <a:lnTo>
                        <a:pt x="515" y="47"/>
                      </a:lnTo>
                      <a:lnTo>
                        <a:pt x="545" y="37"/>
                      </a:lnTo>
                      <a:lnTo>
                        <a:pt x="576" y="28"/>
                      </a:lnTo>
                      <a:lnTo>
                        <a:pt x="607" y="21"/>
                      </a:lnTo>
                      <a:lnTo>
                        <a:pt x="640" y="14"/>
                      </a:lnTo>
                      <a:lnTo>
                        <a:pt x="675" y="9"/>
                      </a:lnTo>
                      <a:lnTo>
                        <a:pt x="711" y="5"/>
                      </a:lnTo>
                      <a:lnTo>
                        <a:pt x="749" y="3"/>
                      </a:lnTo>
                      <a:lnTo>
                        <a:pt x="788" y="1"/>
                      </a:lnTo>
                      <a:lnTo>
                        <a:pt x="788" y="1"/>
                      </a:lnTo>
                      <a:close/>
                    </a:path>
                  </a:pathLst>
                </a:custGeom>
                <a:solidFill>
                  <a:srgbClr val="57C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4" name="Freeform 40"/>
                <p:cNvSpPr>
                  <a:spLocks/>
                </p:cNvSpPr>
                <p:nvPr userDrawn="1"/>
              </p:nvSpPr>
              <p:spPr bwMode="auto">
                <a:xfrm>
                  <a:off x="7316788" y="5756275"/>
                  <a:ext cx="233363" cy="134938"/>
                </a:xfrm>
                <a:custGeom>
                  <a:avLst/>
                  <a:gdLst>
                    <a:gd name="T0" fmla="*/ 442 w 442"/>
                    <a:gd name="T1" fmla="*/ 255 h 255"/>
                    <a:gd name="T2" fmla="*/ 0 w 442"/>
                    <a:gd name="T3" fmla="*/ 252 h 255"/>
                    <a:gd name="T4" fmla="*/ 2 w 442"/>
                    <a:gd name="T5" fmla="*/ 0 h 255"/>
                    <a:gd name="T6" fmla="*/ 2 w 442"/>
                    <a:gd name="T7" fmla="*/ 0 h 255"/>
                    <a:gd name="T8" fmla="*/ 17 w 442"/>
                    <a:gd name="T9" fmla="*/ 1 h 255"/>
                    <a:gd name="T10" fmla="*/ 35 w 442"/>
                    <a:gd name="T11" fmla="*/ 2 h 255"/>
                    <a:gd name="T12" fmla="*/ 57 w 442"/>
                    <a:gd name="T13" fmla="*/ 4 h 255"/>
                    <a:gd name="T14" fmla="*/ 81 w 442"/>
                    <a:gd name="T15" fmla="*/ 8 h 255"/>
                    <a:gd name="T16" fmla="*/ 106 w 442"/>
                    <a:gd name="T17" fmla="*/ 14 h 255"/>
                    <a:gd name="T18" fmla="*/ 134 w 442"/>
                    <a:gd name="T19" fmla="*/ 21 h 255"/>
                    <a:gd name="T20" fmla="*/ 165 w 442"/>
                    <a:gd name="T21" fmla="*/ 30 h 255"/>
                    <a:gd name="T22" fmla="*/ 195 w 442"/>
                    <a:gd name="T23" fmla="*/ 42 h 255"/>
                    <a:gd name="T24" fmla="*/ 227 w 442"/>
                    <a:gd name="T25" fmla="*/ 57 h 255"/>
                    <a:gd name="T26" fmla="*/ 243 w 442"/>
                    <a:gd name="T27" fmla="*/ 64 h 255"/>
                    <a:gd name="T28" fmla="*/ 259 w 442"/>
                    <a:gd name="T29" fmla="*/ 74 h 255"/>
                    <a:gd name="T30" fmla="*/ 275 w 442"/>
                    <a:gd name="T31" fmla="*/ 84 h 255"/>
                    <a:gd name="T32" fmla="*/ 292 w 442"/>
                    <a:gd name="T33" fmla="*/ 95 h 255"/>
                    <a:gd name="T34" fmla="*/ 307 w 442"/>
                    <a:gd name="T35" fmla="*/ 106 h 255"/>
                    <a:gd name="T36" fmla="*/ 323 w 442"/>
                    <a:gd name="T37" fmla="*/ 118 h 255"/>
                    <a:gd name="T38" fmla="*/ 339 w 442"/>
                    <a:gd name="T39" fmla="*/ 132 h 255"/>
                    <a:gd name="T40" fmla="*/ 355 w 442"/>
                    <a:gd name="T41" fmla="*/ 146 h 255"/>
                    <a:gd name="T42" fmla="*/ 370 w 442"/>
                    <a:gd name="T43" fmla="*/ 162 h 255"/>
                    <a:gd name="T44" fmla="*/ 385 w 442"/>
                    <a:gd name="T45" fmla="*/ 179 h 255"/>
                    <a:gd name="T46" fmla="*/ 400 w 442"/>
                    <a:gd name="T47" fmla="*/ 196 h 255"/>
                    <a:gd name="T48" fmla="*/ 414 w 442"/>
                    <a:gd name="T49" fmla="*/ 214 h 255"/>
                    <a:gd name="T50" fmla="*/ 428 w 442"/>
                    <a:gd name="T51" fmla="*/ 235 h 255"/>
                    <a:gd name="T52" fmla="*/ 442 w 442"/>
                    <a:gd name="T53" fmla="*/ 255 h 255"/>
                    <a:gd name="T54" fmla="*/ 442 w 442"/>
                    <a:gd name="T55" fmla="*/ 255 h 2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442" h="255">
                      <a:moveTo>
                        <a:pt x="442" y="255"/>
                      </a:moveTo>
                      <a:lnTo>
                        <a:pt x="0" y="252"/>
                      </a:lnTo>
                      <a:lnTo>
                        <a:pt x="2" y="0"/>
                      </a:lnTo>
                      <a:lnTo>
                        <a:pt x="2" y="0"/>
                      </a:lnTo>
                      <a:lnTo>
                        <a:pt x="17" y="1"/>
                      </a:lnTo>
                      <a:lnTo>
                        <a:pt x="35" y="2"/>
                      </a:lnTo>
                      <a:lnTo>
                        <a:pt x="57" y="4"/>
                      </a:lnTo>
                      <a:lnTo>
                        <a:pt x="81" y="8"/>
                      </a:lnTo>
                      <a:lnTo>
                        <a:pt x="106" y="14"/>
                      </a:lnTo>
                      <a:lnTo>
                        <a:pt x="134" y="21"/>
                      </a:lnTo>
                      <a:lnTo>
                        <a:pt x="165" y="30"/>
                      </a:lnTo>
                      <a:lnTo>
                        <a:pt x="195" y="42"/>
                      </a:lnTo>
                      <a:lnTo>
                        <a:pt x="227" y="57"/>
                      </a:lnTo>
                      <a:lnTo>
                        <a:pt x="243" y="64"/>
                      </a:lnTo>
                      <a:lnTo>
                        <a:pt x="259" y="74"/>
                      </a:lnTo>
                      <a:lnTo>
                        <a:pt x="275" y="84"/>
                      </a:lnTo>
                      <a:lnTo>
                        <a:pt x="292" y="95"/>
                      </a:lnTo>
                      <a:lnTo>
                        <a:pt x="307" y="106"/>
                      </a:lnTo>
                      <a:lnTo>
                        <a:pt x="323" y="118"/>
                      </a:lnTo>
                      <a:lnTo>
                        <a:pt x="339" y="132"/>
                      </a:lnTo>
                      <a:lnTo>
                        <a:pt x="355" y="146"/>
                      </a:lnTo>
                      <a:lnTo>
                        <a:pt x="370" y="162"/>
                      </a:lnTo>
                      <a:lnTo>
                        <a:pt x="385" y="179"/>
                      </a:lnTo>
                      <a:lnTo>
                        <a:pt x="400" y="196"/>
                      </a:lnTo>
                      <a:lnTo>
                        <a:pt x="414" y="214"/>
                      </a:lnTo>
                      <a:lnTo>
                        <a:pt x="428" y="235"/>
                      </a:lnTo>
                      <a:lnTo>
                        <a:pt x="442" y="255"/>
                      </a:lnTo>
                      <a:lnTo>
                        <a:pt x="442" y="25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5" name="Freeform 41"/>
                <p:cNvSpPr>
                  <a:spLocks/>
                </p:cNvSpPr>
                <p:nvPr userDrawn="1"/>
              </p:nvSpPr>
              <p:spPr bwMode="auto">
                <a:xfrm>
                  <a:off x="7085013" y="5756275"/>
                  <a:ext cx="200025" cy="131763"/>
                </a:xfrm>
                <a:custGeom>
                  <a:avLst/>
                  <a:gdLst>
                    <a:gd name="T0" fmla="*/ 0 w 379"/>
                    <a:gd name="T1" fmla="*/ 248 h 250"/>
                    <a:gd name="T2" fmla="*/ 0 w 379"/>
                    <a:gd name="T3" fmla="*/ 248 h 250"/>
                    <a:gd name="T4" fmla="*/ 5 w 379"/>
                    <a:gd name="T5" fmla="*/ 237 h 250"/>
                    <a:gd name="T6" fmla="*/ 10 w 379"/>
                    <a:gd name="T7" fmla="*/ 226 h 250"/>
                    <a:gd name="T8" fmla="*/ 18 w 379"/>
                    <a:gd name="T9" fmla="*/ 211 h 250"/>
                    <a:gd name="T10" fmla="*/ 27 w 379"/>
                    <a:gd name="T11" fmla="*/ 194 h 250"/>
                    <a:gd name="T12" fmla="*/ 41 w 379"/>
                    <a:gd name="T13" fmla="*/ 174 h 250"/>
                    <a:gd name="T14" fmla="*/ 58 w 379"/>
                    <a:gd name="T15" fmla="*/ 153 h 250"/>
                    <a:gd name="T16" fmla="*/ 77 w 379"/>
                    <a:gd name="T17" fmla="*/ 131 h 250"/>
                    <a:gd name="T18" fmla="*/ 88 w 379"/>
                    <a:gd name="T19" fmla="*/ 119 h 250"/>
                    <a:gd name="T20" fmla="*/ 100 w 379"/>
                    <a:gd name="T21" fmla="*/ 109 h 250"/>
                    <a:gd name="T22" fmla="*/ 113 w 379"/>
                    <a:gd name="T23" fmla="*/ 98 h 250"/>
                    <a:gd name="T24" fmla="*/ 127 w 379"/>
                    <a:gd name="T25" fmla="*/ 87 h 250"/>
                    <a:gd name="T26" fmla="*/ 142 w 379"/>
                    <a:gd name="T27" fmla="*/ 76 h 250"/>
                    <a:gd name="T28" fmla="*/ 158 w 379"/>
                    <a:gd name="T29" fmla="*/ 66 h 250"/>
                    <a:gd name="T30" fmla="*/ 175 w 379"/>
                    <a:gd name="T31" fmla="*/ 56 h 250"/>
                    <a:gd name="T32" fmla="*/ 192 w 379"/>
                    <a:gd name="T33" fmla="*/ 47 h 250"/>
                    <a:gd name="T34" fmla="*/ 212 w 379"/>
                    <a:gd name="T35" fmla="*/ 39 h 250"/>
                    <a:gd name="T36" fmla="*/ 232 w 379"/>
                    <a:gd name="T37" fmla="*/ 30 h 250"/>
                    <a:gd name="T38" fmla="*/ 254 w 379"/>
                    <a:gd name="T39" fmla="*/ 23 h 250"/>
                    <a:gd name="T40" fmla="*/ 276 w 379"/>
                    <a:gd name="T41" fmla="*/ 16 h 250"/>
                    <a:gd name="T42" fmla="*/ 300 w 379"/>
                    <a:gd name="T43" fmla="*/ 11 h 250"/>
                    <a:gd name="T44" fmla="*/ 325 w 379"/>
                    <a:gd name="T45" fmla="*/ 6 h 250"/>
                    <a:gd name="T46" fmla="*/ 351 w 379"/>
                    <a:gd name="T47" fmla="*/ 3 h 250"/>
                    <a:gd name="T48" fmla="*/ 379 w 379"/>
                    <a:gd name="T49" fmla="*/ 0 h 250"/>
                    <a:gd name="T50" fmla="*/ 376 w 379"/>
                    <a:gd name="T51" fmla="*/ 250 h 250"/>
                    <a:gd name="T52" fmla="*/ 0 w 379"/>
                    <a:gd name="T53" fmla="*/ 248 h 2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79" h="250">
                      <a:moveTo>
                        <a:pt x="0" y="248"/>
                      </a:moveTo>
                      <a:lnTo>
                        <a:pt x="0" y="248"/>
                      </a:lnTo>
                      <a:lnTo>
                        <a:pt x="5" y="237"/>
                      </a:lnTo>
                      <a:lnTo>
                        <a:pt x="10" y="226"/>
                      </a:lnTo>
                      <a:lnTo>
                        <a:pt x="18" y="211"/>
                      </a:lnTo>
                      <a:lnTo>
                        <a:pt x="27" y="194"/>
                      </a:lnTo>
                      <a:lnTo>
                        <a:pt x="41" y="174"/>
                      </a:lnTo>
                      <a:lnTo>
                        <a:pt x="58" y="153"/>
                      </a:lnTo>
                      <a:lnTo>
                        <a:pt x="77" y="131"/>
                      </a:lnTo>
                      <a:lnTo>
                        <a:pt x="88" y="119"/>
                      </a:lnTo>
                      <a:lnTo>
                        <a:pt x="100" y="109"/>
                      </a:lnTo>
                      <a:lnTo>
                        <a:pt x="113" y="98"/>
                      </a:lnTo>
                      <a:lnTo>
                        <a:pt x="127" y="87"/>
                      </a:lnTo>
                      <a:lnTo>
                        <a:pt x="142" y="76"/>
                      </a:lnTo>
                      <a:lnTo>
                        <a:pt x="158" y="66"/>
                      </a:lnTo>
                      <a:lnTo>
                        <a:pt x="175" y="56"/>
                      </a:lnTo>
                      <a:lnTo>
                        <a:pt x="192" y="47"/>
                      </a:lnTo>
                      <a:lnTo>
                        <a:pt x="212" y="39"/>
                      </a:lnTo>
                      <a:lnTo>
                        <a:pt x="232" y="30"/>
                      </a:lnTo>
                      <a:lnTo>
                        <a:pt x="254" y="23"/>
                      </a:lnTo>
                      <a:lnTo>
                        <a:pt x="276" y="16"/>
                      </a:lnTo>
                      <a:lnTo>
                        <a:pt x="300" y="11"/>
                      </a:lnTo>
                      <a:lnTo>
                        <a:pt x="325" y="6"/>
                      </a:lnTo>
                      <a:lnTo>
                        <a:pt x="351" y="3"/>
                      </a:lnTo>
                      <a:lnTo>
                        <a:pt x="379" y="0"/>
                      </a:lnTo>
                      <a:lnTo>
                        <a:pt x="376" y="250"/>
                      </a:lnTo>
                      <a:lnTo>
                        <a:pt x="0" y="24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6" name="Freeform 42"/>
                <p:cNvSpPr>
                  <a:spLocks/>
                </p:cNvSpPr>
                <p:nvPr userDrawn="1"/>
              </p:nvSpPr>
              <p:spPr bwMode="auto">
                <a:xfrm>
                  <a:off x="7742238" y="5972175"/>
                  <a:ext cx="22225" cy="66675"/>
                </a:xfrm>
                <a:custGeom>
                  <a:avLst/>
                  <a:gdLst>
                    <a:gd name="T0" fmla="*/ 40 w 42"/>
                    <a:gd name="T1" fmla="*/ 118 h 126"/>
                    <a:gd name="T2" fmla="*/ 40 w 42"/>
                    <a:gd name="T3" fmla="*/ 118 h 126"/>
                    <a:gd name="T4" fmla="*/ 41 w 42"/>
                    <a:gd name="T5" fmla="*/ 106 h 126"/>
                    <a:gd name="T6" fmla="*/ 42 w 42"/>
                    <a:gd name="T7" fmla="*/ 79 h 126"/>
                    <a:gd name="T8" fmla="*/ 41 w 42"/>
                    <a:gd name="T9" fmla="*/ 63 h 126"/>
                    <a:gd name="T10" fmla="*/ 41 w 42"/>
                    <a:gd name="T11" fmla="*/ 45 h 126"/>
                    <a:gd name="T12" fmla="*/ 39 w 42"/>
                    <a:gd name="T13" fmla="*/ 28 h 126"/>
                    <a:gd name="T14" fmla="*/ 37 w 42"/>
                    <a:gd name="T15" fmla="*/ 13 h 126"/>
                    <a:gd name="T16" fmla="*/ 37 w 42"/>
                    <a:gd name="T17" fmla="*/ 13 h 126"/>
                    <a:gd name="T18" fmla="*/ 31 w 42"/>
                    <a:gd name="T19" fmla="*/ 9 h 126"/>
                    <a:gd name="T20" fmla="*/ 25 w 42"/>
                    <a:gd name="T21" fmla="*/ 4 h 126"/>
                    <a:gd name="T22" fmla="*/ 19 w 42"/>
                    <a:gd name="T23" fmla="*/ 1 h 126"/>
                    <a:gd name="T24" fmla="*/ 16 w 42"/>
                    <a:gd name="T25" fmla="*/ 0 h 126"/>
                    <a:gd name="T26" fmla="*/ 12 w 42"/>
                    <a:gd name="T27" fmla="*/ 1 h 126"/>
                    <a:gd name="T28" fmla="*/ 10 w 42"/>
                    <a:gd name="T29" fmla="*/ 2 h 126"/>
                    <a:gd name="T30" fmla="*/ 7 w 42"/>
                    <a:gd name="T31" fmla="*/ 4 h 126"/>
                    <a:gd name="T32" fmla="*/ 6 w 42"/>
                    <a:gd name="T33" fmla="*/ 8 h 126"/>
                    <a:gd name="T34" fmla="*/ 5 w 42"/>
                    <a:gd name="T35" fmla="*/ 13 h 126"/>
                    <a:gd name="T36" fmla="*/ 4 w 42"/>
                    <a:gd name="T37" fmla="*/ 20 h 126"/>
                    <a:gd name="T38" fmla="*/ 5 w 42"/>
                    <a:gd name="T39" fmla="*/ 29 h 126"/>
                    <a:gd name="T40" fmla="*/ 5 w 42"/>
                    <a:gd name="T41" fmla="*/ 29 h 126"/>
                    <a:gd name="T42" fmla="*/ 4 w 42"/>
                    <a:gd name="T43" fmla="*/ 66 h 126"/>
                    <a:gd name="T44" fmla="*/ 3 w 42"/>
                    <a:gd name="T45" fmla="*/ 97 h 126"/>
                    <a:gd name="T46" fmla="*/ 0 w 42"/>
                    <a:gd name="T47" fmla="*/ 126 h 126"/>
                    <a:gd name="T48" fmla="*/ 40 w 42"/>
                    <a:gd name="T49" fmla="*/ 118 h 1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42" h="126">
                      <a:moveTo>
                        <a:pt x="40" y="118"/>
                      </a:moveTo>
                      <a:lnTo>
                        <a:pt x="40" y="118"/>
                      </a:lnTo>
                      <a:lnTo>
                        <a:pt x="41" y="106"/>
                      </a:lnTo>
                      <a:lnTo>
                        <a:pt x="42" y="79"/>
                      </a:lnTo>
                      <a:lnTo>
                        <a:pt x="41" y="63"/>
                      </a:lnTo>
                      <a:lnTo>
                        <a:pt x="41" y="45"/>
                      </a:lnTo>
                      <a:lnTo>
                        <a:pt x="39" y="28"/>
                      </a:lnTo>
                      <a:lnTo>
                        <a:pt x="37" y="13"/>
                      </a:lnTo>
                      <a:lnTo>
                        <a:pt x="37" y="13"/>
                      </a:lnTo>
                      <a:lnTo>
                        <a:pt x="31" y="9"/>
                      </a:lnTo>
                      <a:lnTo>
                        <a:pt x="25" y="4"/>
                      </a:lnTo>
                      <a:lnTo>
                        <a:pt x="19" y="1"/>
                      </a:lnTo>
                      <a:lnTo>
                        <a:pt x="16" y="0"/>
                      </a:lnTo>
                      <a:lnTo>
                        <a:pt x="12" y="1"/>
                      </a:lnTo>
                      <a:lnTo>
                        <a:pt x="10" y="2"/>
                      </a:lnTo>
                      <a:lnTo>
                        <a:pt x="7" y="4"/>
                      </a:lnTo>
                      <a:lnTo>
                        <a:pt x="6" y="8"/>
                      </a:lnTo>
                      <a:lnTo>
                        <a:pt x="5" y="13"/>
                      </a:lnTo>
                      <a:lnTo>
                        <a:pt x="4" y="20"/>
                      </a:lnTo>
                      <a:lnTo>
                        <a:pt x="5" y="29"/>
                      </a:lnTo>
                      <a:lnTo>
                        <a:pt x="5" y="29"/>
                      </a:lnTo>
                      <a:lnTo>
                        <a:pt x="4" y="66"/>
                      </a:lnTo>
                      <a:lnTo>
                        <a:pt x="3" y="97"/>
                      </a:lnTo>
                      <a:lnTo>
                        <a:pt x="0" y="126"/>
                      </a:lnTo>
                      <a:lnTo>
                        <a:pt x="40" y="118"/>
                      </a:lnTo>
                      <a:close/>
                    </a:path>
                  </a:pathLst>
                </a:custGeom>
                <a:solidFill>
                  <a:srgbClr val="ACDB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7" name="Freeform 43"/>
                <p:cNvSpPr>
                  <a:spLocks/>
                </p:cNvSpPr>
                <p:nvPr userDrawn="1"/>
              </p:nvSpPr>
              <p:spPr bwMode="auto">
                <a:xfrm>
                  <a:off x="6908800" y="6026150"/>
                  <a:ext cx="854075" cy="84138"/>
                </a:xfrm>
                <a:custGeom>
                  <a:avLst/>
                  <a:gdLst>
                    <a:gd name="T0" fmla="*/ 0 w 1616"/>
                    <a:gd name="T1" fmla="*/ 0 h 161"/>
                    <a:gd name="T2" fmla="*/ 0 w 1616"/>
                    <a:gd name="T3" fmla="*/ 0 h 161"/>
                    <a:gd name="T4" fmla="*/ 1 w 1616"/>
                    <a:gd name="T5" fmla="*/ 15 h 161"/>
                    <a:gd name="T6" fmla="*/ 3 w 1616"/>
                    <a:gd name="T7" fmla="*/ 31 h 161"/>
                    <a:gd name="T8" fmla="*/ 6 w 1616"/>
                    <a:gd name="T9" fmla="*/ 45 h 161"/>
                    <a:gd name="T10" fmla="*/ 11 w 1616"/>
                    <a:gd name="T11" fmla="*/ 59 h 161"/>
                    <a:gd name="T12" fmla="*/ 17 w 1616"/>
                    <a:gd name="T13" fmla="*/ 71 h 161"/>
                    <a:gd name="T14" fmla="*/ 24 w 1616"/>
                    <a:gd name="T15" fmla="*/ 83 h 161"/>
                    <a:gd name="T16" fmla="*/ 33 w 1616"/>
                    <a:gd name="T17" fmla="*/ 95 h 161"/>
                    <a:gd name="T18" fmla="*/ 43 w 1616"/>
                    <a:gd name="T19" fmla="*/ 106 h 161"/>
                    <a:gd name="T20" fmla="*/ 53 w 1616"/>
                    <a:gd name="T21" fmla="*/ 116 h 161"/>
                    <a:gd name="T22" fmla="*/ 64 w 1616"/>
                    <a:gd name="T23" fmla="*/ 124 h 161"/>
                    <a:gd name="T24" fmla="*/ 77 w 1616"/>
                    <a:gd name="T25" fmla="*/ 132 h 161"/>
                    <a:gd name="T26" fmla="*/ 90 w 1616"/>
                    <a:gd name="T27" fmla="*/ 138 h 161"/>
                    <a:gd name="T28" fmla="*/ 104 w 1616"/>
                    <a:gd name="T29" fmla="*/ 144 h 161"/>
                    <a:gd name="T30" fmla="*/ 118 w 1616"/>
                    <a:gd name="T31" fmla="*/ 147 h 161"/>
                    <a:gd name="T32" fmla="*/ 132 w 1616"/>
                    <a:gd name="T33" fmla="*/ 150 h 161"/>
                    <a:gd name="T34" fmla="*/ 148 w 1616"/>
                    <a:gd name="T35" fmla="*/ 150 h 161"/>
                    <a:gd name="T36" fmla="*/ 1465 w 1616"/>
                    <a:gd name="T37" fmla="*/ 161 h 161"/>
                    <a:gd name="T38" fmla="*/ 1465 w 1616"/>
                    <a:gd name="T39" fmla="*/ 161 h 161"/>
                    <a:gd name="T40" fmla="*/ 1482 w 1616"/>
                    <a:gd name="T41" fmla="*/ 161 h 161"/>
                    <a:gd name="T42" fmla="*/ 1496 w 1616"/>
                    <a:gd name="T43" fmla="*/ 159 h 161"/>
                    <a:gd name="T44" fmla="*/ 1511 w 1616"/>
                    <a:gd name="T45" fmla="*/ 154 h 161"/>
                    <a:gd name="T46" fmla="*/ 1524 w 1616"/>
                    <a:gd name="T47" fmla="*/ 150 h 161"/>
                    <a:gd name="T48" fmla="*/ 1538 w 1616"/>
                    <a:gd name="T49" fmla="*/ 144 h 161"/>
                    <a:gd name="T50" fmla="*/ 1549 w 1616"/>
                    <a:gd name="T51" fmla="*/ 136 h 161"/>
                    <a:gd name="T52" fmla="*/ 1561 w 1616"/>
                    <a:gd name="T53" fmla="*/ 127 h 161"/>
                    <a:gd name="T54" fmla="*/ 1572 w 1616"/>
                    <a:gd name="T55" fmla="*/ 119 h 161"/>
                    <a:gd name="T56" fmla="*/ 1582 w 1616"/>
                    <a:gd name="T57" fmla="*/ 108 h 161"/>
                    <a:gd name="T58" fmla="*/ 1590 w 1616"/>
                    <a:gd name="T59" fmla="*/ 96 h 161"/>
                    <a:gd name="T60" fmla="*/ 1598 w 1616"/>
                    <a:gd name="T61" fmla="*/ 84 h 161"/>
                    <a:gd name="T62" fmla="*/ 1604 w 1616"/>
                    <a:gd name="T63" fmla="*/ 71 h 161"/>
                    <a:gd name="T64" fmla="*/ 1609 w 1616"/>
                    <a:gd name="T65" fmla="*/ 57 h 161"/>
                    <a:gd name="T66" fmla="*/ 1613 w 1616"/>
                    <a:gd name="T67" fmla="*/ 43 h 161"/>
                    <a:gd name="T68" fmla="*/ 1615 w 1616"/>
                    <a:gd name="T69" fmla="*/ 28 h 161"/>
                    <a:gd name="T70" fmla="*/ 1616 w 1616"/>
                    <a:gd name="T71" fmla="*/ 13 h 161"/>
                    <a:gd name="T72" fmla="*/ 0 w 1616"/>
                    <a:gd name="T73" fmla="*/ 0 h 1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616" h="16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" y="15"/>
                      </a:lnTo>
                      <a:lnTo>
                        <a:pt x="3" y="31"/>
                      </a:lnTo>
                      <a:lnTo>
                        <a:pt x="6" y="45"/>
                      </a:lnTo>
                      <a:lnTo>
                        <a:pt x="11" y="59"/>
                      </a:lnTo>
                      <a:lnTo>
                        <a:pt x="17" y="71"/>
                      </a:lnTo>
                      <a:lnTo>
                        <a:pt x="24" y="83"/>
                      </a:lnTo>
                      <a:lnTo>
                        <a:pt x="33" y="95"/>
                      </a:lnTo>
                      <a:lnTo>
                        <a:pt x="43" y="106"/>
                      </a:lnTo>
                      <a:lnTo>
                        <a:pt x="53" y="116"/>
                      </a:lnTo>
                      <a:lnTo>
                        <a:pt x="64" y="124"/>
                      </a:lnTo>
                      <a:lnTo>
                        <a:pt x="77" y="132"/>
                      </a:lnTo>
                      <a:lnTo>
                        <a:pt x="90" y="138"/>
                      </a:lnTo>
                      <a:lnTo>
                        <a:pt x="104" y="144"/>
                      </a:lnTo>
                      <a:lnTo>
                        <a:pt x="118" y="147"/>
                      </a:lnTo>
                      <a:lnTo>
                        <a:pt x="132" y="150"/>
                      </a:lnTo>
                      <a:lnTo>
                        <a:pt x="148" y="150"/>
                      </a:lnTo>
                      <a:lnTo>
                        <a:pt x="1465" y="161"/>
                      </a:lnTo>
                      <a:lnTo>
                        <a:pt x="1465" y="161"/>
                      </a:lnTo>
                      <a:lnTo>
                        <a:pt x="1482" y="161"/>
                      </a:lnTo>
                      <a:lnTo>
                        <a:pt x="1496" y="159"/>
                      </a:lnTo>
                      <a:lnTo>
                        <a:pt x="1511" y="154"/>
                      </a:lnTo>
                      <a:lnTo>
                        <a:pt x="1524" y="150"/>
                      </a:lnTo>
                      <a:lnTo>
                        <a:pt x="1538" y="144"/>
                      </a:lnTo>
                      <a:lnTo>
                        <a:pt x="1549" y="136"/>
                      </a:lnTo>
                      <a:lnTo>
                        <a:pt x="1561" y="127"/>
                      </a:lnTo>
                      <a:lnTo>
                        <a:pt x="1572" y="119"/>
                      </a:lnTo>
                      <a:lnTo>
                        <a:pt x="1582" y="108"/>
                      </a:lnTo>
                      <a:lnTo>
                        <a:pt x="1590" y="96"/>
                      </a:lnTo>
                      <a:lnTo>
                        <a:pt x="1598" y="84"/>
                      </a:lnTo>
                      <a:lnTo>
                        <a:pt x="1604" y="71"/>
                      </a:lnTo>
                      <a:lnTo>
                        <a:pt x="1609" y="57"/>
                      </a:lnTo>
                      <a:lnTo>
                        <a:pt x="1613" y="43"/>
                      </a:lnTo>
                      <a:lnTo>
                        <a:pt x="1615" y="28"/>
                      </a:lnTo>
                      <a:lnTo>
                        <a:pt x="1616" y="1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57C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8" name="Freeform 44"/>
                <p:cNvSpPr>
                  <a:spLocks/>
                </p:cNvSpPr>
                <p:nvPr userDrawn="1"/>
              </p:nvSpPr>
              <p:spPr bwMode="auto">
                <a:xfrm>
                  <a:off x="7486650" y="5951538"/>
                  <a:ext cx="203200" cy="203200"/>
                </a:xfrm>
                <a:custGeom>
                  <a:avLst/>
                  <a:gdLst>
                    <a:gd name="T0" fmla="*/ 0 w 384"/>
                    <a:gd name="T1" fmla="*/ 190 h 384"/>
                    <a:gd name="T2" fmla="*/ 4 w 384"/>
                    <a:gd name="T3" fmla="*/ 229 h 384"/>
                    <a:gd name="T4" fmla="*/ 15 w 384"/>
                    <a:gd name="T5" fmla="*/ 265 h 384"/>
                    <a:gd name="T6" fmla="*/ 32 w 384"/>
                    <a:gd name="T7" fmla="*/ 298 h 384"/>
                    <a:gd name="T8" fmla="*/ 55 w 384"/>
                    <a:gd name="T9" fmla="*/ 327 h 384"/>
                    <a:gd name="T10" fmla="*/ 84 w 384"/>
                    <a:gd name="T11" fmla="*/ 350 h 384"/>
                    <a:gd name="T12" fmla="*/ 116 w 384"/>
                    <a:gd name="T13" fmla="*/ 368 h 384"/>
                    <a:gd name="T14" fmla="*/ 152 w 384"/>
                    <a:gd name="T15" fmla="*/ 379 h 384"/>
                    <a:gd name="T16" fmla="*/ 190 w 384"/>
                    <a:gd name="T17" fmla="*/ 384 h 384"/>
                    <a:gd name="T18" fmla="*/ 210 w 384"/>
                    <a:gd name="T19" fmla="*/ 383 h 384"/>
                    <a:gd name="T20" fmla="*/ 247 w 384"/>
                    <a:gd name="T21" fmla="*/ 375 h 384"/>
                    <a:gd name="T22" fmla="*/ 282 w 384"/>
                    <a:gd name="T23" fmla="*/ 361 h 384"/>
                    <a:gd name="T24" fmla="*/ 313 w 384"/>
                    <a:gd name="T25" fmla="*/ 341 h 384"/>
                    <a:gd name="T26" fmla="*/ 339 w 384"/>
                    <a:gd name="T27" fmla="*/ 315 h 384"/>
                    <a:gd name="T28" fmla="*/ 359 w 384"/>
                    <a:gd name="T29" fmla="*/ 285 h 384"/>
                    <a:gd name="T30" fmla="*/ 375 w 384"/>
                    <a:gd name="T31" fmla="*/ 250 h 384"/>
                    <a:gd name="T32" fmla="*/ 383 w 384"/>
                    <a:gd name="T33" fmla="*/ 212 h 384"/>
                    <a:gd name="T34" fmla="*/ 384 w 384"/>
                    <a:gd name="T35" fmla="*/ 193 h 384"/>
                    <a:gd name="T36" fmla="*/ 380 w 384"/>
                    <a:gd name="T37" fmla="*/ 154 h 384"/>
                    <a:gd name="T38" fmla="*/ 369 w 384"/>
                    <a:gd name="T39" fmla="*/ 119 h 384"/>
                    <a:gd name="T40" fmla="*/ 352 w 384"/>
                    <a:gd name="T41" fmla="*/ 85 h 384"/>
                    <a:gd name="T42" fmla="*/ 328 w 384"/>
                    <a:gd name="T43" fmla="*/ 57 h 384"/>
                    <a:gd name="T44" fmla="*/ 300 w 384"/>
                    <a:gd name="T45" fmla="*/ 34 h 384"/>
                    <a:gd name="T46" fmla="*/ 268 w 384"/>
                    <a:gd name="T47" fmla="*/ 15 h 384"/>
                    <a:gd name="T48" fmla="*/ 232 w 384"/>
                    <a:gd name="T49" fmla="*/ 4 h 384"/>
                    <a:gd name="T50" fmla="*/ 194 w 384"/>
                    <a:gd name="T51" fmla="*/ 0 h 384"/>
                    <a:gd name="T52" fmla="*/ 174 w 384"/>
                    <a:gd name="T53" fmla="*/ 0 h 384"/>
                    <a:gd name="T54" fmla="*/ 136 w 384"/>
                    <a:gd name="T55" fmla="*/ 8 h 384"/>
                    <a:gd name="T56" fmla="*/ 102 w 384"/>
                    <a:gd name="T57" fmla="*/ 22 h 384"/>
                    <a:gd name="T58" fmla="*/ 71 w 384"/>
                    <a:gd name="T59" fmla="*/ 42 h 384"/>
                    <a:gd name="T60" fmla="*/ 45 w 384"/>
                    <a:gd name="T61" fmla="*/ 68 h 384"/>
                    <a:gd name="T62" fmla="*/ 23 w 384"/>
                    <a:gd name="T63" fmla="*/ 98 h 384"/>
                    <a:gd name="T64" fmla="*/ 9 w 384"/>
                    <a:gd name="T65" fmla="*/ 133 h 384"/>
                    <a:gd name="T66" fmla="*/ 1 w 384"/>
                    <a:gd name="T67" fmla="*/ 170 h 384"/>
                    <a:gd name="T68" fmla="*/ 0 w 384"/>
                    <a:gd name="T69" fmla="*/ 190 h 3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84" h="384">
                      <a:moveTo>
                        <a:pt x="0" y="190"/>
                      </a:moveTo>
                      <a:lnTo>
                        <a:pt x="0" y="190"/>
                      </a:lnTo>
                      <a:lnTo>
                        <a:pt x="1" y="209"/>
                      </a:lnTo>
                      <a:lnTo>
                        <a:pt x="4" y="229"/>
                      </a:lnTo>
                      <a:lnTo>
                        <a:pt x="8" y="247"/>
                      </a:lnTo>
                      <a:lnTo>
                        <a:pt x="15" y="265"/>
                      </a:lnTo>
                      <a:lnTo>
                        <a:pt x="22" y="281"/>
                      </a:lnTo>
                      <a:lnTo>
                        <a:pt x="32" y="298"/>
                      </a:lnTo>
                      <a:lnTo>
                        <a:pt x="43" y="313"/>
                      </a:lnTo>
                      <a:lnTo>
                        <a:pt x="55" y="327"/>
                      </a:lnTo>
                      <a:lnTo>
                        <a:pt x="69" y="339"/>
                      </a:lnTo>
                      <a:lnTo>
                        <a:pt x="84" y="350"/>
                      </a:lnTo>
                      <a:lnTo>
                        <a:pt x="99" y="360"/>
                      </a:lnTo>
                      <a:lnTo>
                        <a:pt x="116" y="368"/>
                      </a:lnTo>
                      <a:lnTo>
                        <a:pt x="133" y="374"/>
                      </a:lnTo>
                      <a:lnTo>
                        <a:pt x="152" y="379"/>
                      </a:lnTo>
                      <a:lnTo>
                        <a:pt x="171" y="383"/>
                      </a:lnTo>
                      <a:lnTo>
                        <a:pt x="190" y="384"/>
                      </a:lnTo>
                      <a:lnTo>
                        <a:pt x="190" y="384"/>
                      </a:lnTo>
                      <a:lnTo>
                        <a:pt x="210" y="383"/>
                      </a:lnTo>
                      <a:lnTo>
                        <a:pt x="229" y="381"/>
                      </a:lnTo>
                      <a:lnTo>
                        <a:pt x="247" y="375"/>
                      </a:lnTo>
                      <a:lnTo>
                        <a:pt x="265" y="369"/>
                      </a:lnTo>
                      <a:lnTo>
                        <a:pt x="282" y="361"/>
                      </a:lnTo>
                      <a:lnTo>
                        <a:pt x="298" y="351"/>
                      </a:lnTo>
                      <a:lnTo>
                        <a:pt x="313" y="341"/>
                      </a:lnTo>
                      <a:lnTo>
                        <a:pt x="326" y="329"/>
                      </a:lnTo>
                      <a:lnTo>
                        <a:pt x="339" y="315"/>
                      </a:lnTo>
                      <a:lnTo>
                        <a:pt x="350" y="301"/>
                      </a:lnTo>
                      <a:lnTo>
                        <a:pt x="359" y="285"/>
                      </a:lnTo>
                      <a:lnTo>
                        <a:pt x="368" y="267"/>
                      </a:lnTo>
                      <a:lnTo>
                        <a:pt x="375" y="250"/>
                      </a:lnTo>
                      <a:lnTo>
                        <a:pt x="380" y="232"/>
                      </a:lnTo>
                      <a:lnTo>
                        <a:pt x="383" y="212"/>
                      </a:lnTo>
                      <a:lnTo>
                        <a:pt x="384" y="193"/>
                      </a:lnTo>
                      <a:lnTo>
                        <a:pt x="384" y="193"/>
                      </a:lnTo>
                      <a:lnTo>
                        <a:pt x="383" y="174"/>
                      </a:lnTo>
                      <a:lnTo>
                        <a:pt x="380" y="154"/>
                      </a:lnTo>
                      <a:lnTo>
                        <a:pt x="376" y="136"/>
                      </a:lnTo>
                      <a:lnTo>
                        <a:pt x="369" y="119"/>
                      </a:lnTo>
                      <a:lnTo>
                        <a:pt x="362" y="102"/>
                      </a:lnTo>
                      <a:lnTo>
                        <a:pt x="352" y="85"/>
                      </a:lnTo>
                      <a:lnTo>
                        <a:pt x="341" y="70"/>
                      </a:lnTo>
                      <a:lnTo>
                        <a:pt x="328" y="57"/>
                      </a:lnTo>
                      <a:lnTo>
                        <a:pt x="315" y="44"/>
                      </a:lnTo>
                      <a:lnTo>
                        <a:pt x="300" y="34"/>
                      </a:lnTo>
                      <a:lnTo>
                        <a:pt x="285" y="24"/>
                      </a:lnTo>
                      <a:lnTo>
                        <a:pt x="268" y="15"/>
                      </a:lnTo>
                      <a:lnTo>
                        <a:pt x="251" y="9"/>
                      </a:lnTo>
                      <a:lnTo>
                        <a:pt x="232" y="4"/>
                      </a:lnTo>
                      <a:lnTo>
                        <a:pt x="213" y="1"/>
                      </a:lnTo>
                      <a:lnTo>
                        <a:pt x="194" y="0"/>
                      </a:lnTo>
                      <a:lnTo>
                        <a:pt x="194" y="0"/>
                      </a:lnTo>
                      <a:lnTo>
                        <a:pt x="174" y="0"/>
                      </a:lnTo>
                      <a:lnTo>
                        <a:pt x="155" y="4"/>
                      </a:lnTo>
                      <a:lnTo>
                        <a:pt x="136" y="8"/>
                      </a:lnTo>
                      <a:lnTo>
                        <a:pt x="118" y="14"/>
                      </a:lnTo>
                      <a:lnTo>
                        <a:pt x="102" y="22"/>
                      </a:lnTo>
                      <a:lnTo>
                        <a:pt x="86" y="32"/>
                      </a:lnTo>
                      <a:lnTo>
                        <a:pt x="71" y="42"/>
                      </a:lnTo>
                      <a:lnTo>
                        <a:pt x="57" y="55"/>
                      </a:lnTo>
                      <a:lnTo>
                        <a:pt x="45" y="68"/>
                      </a:lnTo>
                      <a:lnTo>
                        <a:pt x="33" y="83"/>
                      </a:lnTo>
                      <a:lnTo>
                        <a:pt x="23" y="98"/>
                      </a:lnTo>
                      <a:lnTo>
                        <a:pt x="16" y="116"/>
                      </a:lnTo>
                      <a:lnTo>
                        <a:pt x="9" y="133"/>
                      </a:lnTo>
                      <a:lnTo>
                        <a:pt x="4" y="151"/>
                      </a:lnTo>
                      <a:lnTo>
                        <a:pt x="1" y="170"/>
                      </a:lnTo>
                      <a:lnTo>
                        <a:pt x="0" y="190"/>
                      </a:lnTo>
                      <a:lnTo>
                        <a:pt x="0" y="190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9" name="Freeform 45"/>
                <p:cNvSpPr>
                  <a:spLocks/>
                </p:cNvSpPr>
                <p:nvPr userDrawn="1"/>
              </p:nvSpPr>
              <p:spPr bwMode="auto">
                <a:xfrm>
                  <a:off x="7532688" y="5997575"/>
                  <a:ext cx="109538" cy="109538"/>
                </a:xfrm>
                <a:custGeom>
                  <a:avLst/>
                  <a:gdLst>
                    <a:gd name="T0" fmla="*/ 0 w 206"/>
                    <a:gd name="T1" fmla="*/ 102 h 205"/>
                    <a:gd name="T2" fmla="*/ 2 w 206"/>
                    <a:gd name="T3" fmla="*/ 122 h 205"/>
                    <a:gd name="T4" fmla="*/ 8 w 206"/>
                    <a:gd name="T5" fmla="*/ 142 h 205"/>
                    <a:gd name="T6" fmla="*/ 17 w 206"/>
                    <a:gd name="T7" fmla="*/ 159 h 205"/>
                    <a:gd name="T8" fmla="*/ 30 w 206"/>
                    <a:gd name="T9" fmla="*/ 174 h 205"/>
                    <a:gd name="T10" fmla="*/ 45 w 206"/>
                    <a:gd name="T11" fmla="*/ 187 h 205"/>
                    <a:gd name="T12" fmla="*/ 63 w 206"/>
                    <a:gd name="T13" fmla="*/ 197 h 205"/>
                    <a:gd name="T14" fmla="*/ 81 w 206"/>
                    <a:gd name="T15" fmla="*/ 203 h 205"/>
                    <a:gd name="T16" fmla="*/ 102 w 206"/>
                    <a:gd name="T17" fmla="*/ 205 h 205"/>
                    <a:gd name="T18" fmla="*/ 112 w 206"/>
                    <a:gd name="T19" fmla="*/ 205 h 205"/>
                    <a:gd name="T20" fmla="*/ 133 w 206"/>
                    <a:gd name="T21" fmla="*/ 201 h 205"/>
                    <a:gd name="T22" fmla="*/ 151 w 206"/>
                    <a:gd name="T23" fmla="*/ 193 h 205"/>
                    <a:gd name="T24" fmla="*/ 167 w 206"/>
                    <a:gd name="T25" fmla="*/ 183 h 205"/>
                    <a:gd name="T26" fmla="*/ 181 w 206"/>
                    <a:gd name="T27" fmla="*/ 169 h 205"/>
                    <a:gd name="T28" fmla="*/ 193 w 206"/>
                    <a:gd name="T29" fmla="*/ 153 h 205"/>
                    <a:gd name="T30" fmla="*/ 200 w 206"/>
                    <a:gd name="T31" fmla="*/ 134 h 205"/>
                    <a:gd name="T32" fmla="*/ 205 w 206"/>
                    <a:gd name="T33" fmla="*/ 114 h 205"/>
                    <a:gd name="T34" fmla="*/ 206 w 206"/>
                    <a:gd name="T35" fmla="*/ 104 h 205"/>
                    <a:gd name="T36" fmla="*/ 204 w 206"/>
                    <a:gd name="T37" fmla="*/ 83 h 205"/>
                    <a:gd name="T38" fmla="*/ 197 w 206"/>
                    <a:gd name="T39" fmla="*/ 63 h 205"/>
                    <a:gd name="T40" fmla="*/ 189 w 206"/>
                    <a:gd name="T41" fmla="*/ 46 h 205"/>
                    <a:gd name="T42" fmla="*/ 176 w 206"/>
                    <a:gd name="T43" fmla="*/ 31 h 205"/>
                    <a:gd name="T44" fmla="*/ 161 w 206"/>
                    <a:gd name="T45" fmla="*/ 18 h 205"/>
                    <a:gd name="T46" fmla="*/ 143 w 206"/>
                    <a:gd name="T47" fmla="*/ 8 h 205"/>
                    <a:gd name="T48" fmla="*/ 124 w 206"/>
                    <a:gd name="T49" fmla="*/ 3 h 205"/>
                    <a:gd name="T50" fmla="*/ 104 w 206"/>
                    <a:gd name="T51" fmla="*/ 0 h 205"/>
                    <a:gd name="T52" fmla="*/ 93 w 206"/>
                    <a:gd name="T53" fmla="*/ 1 h 205"/>
                    <a:gd name="T54" fmla="*/ 73 w 206"/>
                    <a:gd name="T55" fmla="*/ 5 h 205"/>
                    <a:gd name="T56" fmla="*/ 55 w 206"/>
                    <a:gd name="T57" fmla="*/ 13 h 205"/>
                    <a:gd name="T58" fmla="*/ 38 w 206"/>
                    <a:gd name="T59" fmla="*/ 23 h 205"/>
                    <a:gd name="T60" fmla="*/ 24 w 206"/>
                    <a:gd name="T61" fmla="*/ 37 h 205"/>
                    <a:gd name="T62" fmla="*/ 13 w 206"/>
                    <a:gd name="T63" fmla="*/ 53 h 205"/>
                    <a:gd name="T64" fmla="*/ 5 w 206"/>
                    <a:gd name="T65" fmla="*/ 72 h 205"/>
                    <a:gd name="T66" fmla="*/ 1 w 206"/>
                    <a:gd name="T67" fmla="*/ 91 h 205"/>
                    <a:gd name="T68" fmla="*/ 0 w 206"/>
                    <a:gd name="T69" fmla="*/ 102 h 2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06" h="205">
                      <a:moveTo>
                        <a:pt x="0" y="102"/>
                      </a:moveTo>
                      <a:lnTo>
                        <a:pt x="0" y="102"/>
                      </a:lnTo>
                      <a:lnTo>
                        <a:pt x="1" y="113"/>
                      </a:lnTo>
                      <a:lnTo>
                        <a:pt x="2" y="122"/>
                      </a:lnTo>
                      <a:lnTo>
                        <a:pt x="4" y="132"/>
                      </a:lnTo>
                      <a:lnTo>
                        <a:pt x="8" y="142"/>
                      </a:lnTo>
                      <a:lnTo>
                        <a:pt x="12" y="150"/>
                      </a:lnTo>
                      <a:lnTo>
                        <a:pt x="17" y="159"/>
                      </a:lnTo>
                      <a:lnTo>
                        <a:pt x="23" y="168"/>
                      </a:lnTo>
                      <a:lnTo>
                        <a:pt x="30" y="174"/>
                      </a:lnTo>
                      <a:lnTo>
                        <a:pt x="37" y="182"/>
                      </a:lnTo>
                      <a:lnTo>
                        <a:pt x="45" y="187"/>
                      </a:lnTo>
                      <a:lnTo>
                        <a:pt x="53" y="192"/>
                      </a:lnTo>
                      <a:lnTo>
                        <a:pt x="63" y="197"/>
                      </a:lnTo>
                      <a:lnTo>
                        <a:pt x="71" y="200"/>
                      </a:lnTo>
                      <a:lnTo>
                        <a:pt x="81" y="203"/>
                      </a:lnTo>
                      <a:lnTo>
                        <a:pt x="92" y="204"/>
                      </a:lnTo>
                      <a:lnTo>
                        <a:pt x="102" y="205"/>
                      </a:lnTo>
                      <a:lnTo>
                        <a:pt x="102" y="205"/>
                      </a:lnTo>
                      <a:lnTo>
                        <a:pt x="112" y="205"/>
                      </a:lnTo>
                      <a:lnTo>
                        <a:pt x="123" y="203"/>
                      </a:lnTo>
                      <a:lnTo>
                        <a:pt x="133" y="201"/>
                      </a:lnTo>
                      <a:lnTo>
                        <a:pt x="142" y="198"/>
                      </a:lnTo>
                      <a:lnTo>
                        <a:pt x="151" y="193"/>
                      </a:lnTo>
                      <a:lnTo>
                        <a:pt x="160" y="188"/>
                      </a:lnTo>
                      <a:lnTo>
                        <a:pt x="167" y="183"/>
                      </a:lnTo>
                      <a:lnTo>
                        <a:pt x="175" y="176"/>
                      </a:lnTo>
                      <a:lnTo>
                        <a:pt x="181" y="169"/>
                      </a:lnTo>
                      <a:lnTo>
                        <a:pt x="188" y="161"/>
                      </a:lnTo>
                      <a:lnTo>
                        <a:pt x="193" y="153"/>
                      </a:lnTo>
                      <a:lnTo>
                        <a:pt x="197" y="143"/>
                      </a:lnTo>
                      <a:lnTo>
                        <a:pt x="200" y="134"/>
                      </a:lnTo>
                      <a:lnTo>
                        <a:pt x="204" y="125"/>
                      </a:lnTo>
                      <a:lnTo>
                        <a:pt x="205" y="114"/>
                      </a:lnTo>
                      <a:lnTo>
                        <a:pt x="206" y="104"/>
                      </a:lnTo>
                      <a:lnTo>
                        <a:pt x="206" y="104"/>
                      </a:lnTo>
                      <a:lnTo>
                        <a:pt x="205" y="93"/>
                      </a:lnTo>
                      <a:lnTo>
                        <a:pt x="204" y="83"/>
                      </a:lnTo>
                      <a:lnTo>
                        <a:pt x="202" y="73"/>
                      </a:lnTo>
                      <a:lnTo>
                        <a:pt x="197" y="63"/>
                      </a:lnTo>
                      <a:lnTo>
                        <a:pt x="194" y="55"/>
                      </a:lnTo>
                      <a:lnTo>
                        <a:pt x="189" y="46"/>
                      </a:lnTo>
                      <a:lnTo>
                        <a:pt x="182" y="38"/>
                      </a:lnTo>
                      <a:lnTo>
                        <a:pt x="176" y="31"/>
                      </a:lnTo>
                      <a:lnTo>
                        <a:pt x="169" y="24"/>
                      </a:lnTo>
                      <a:lnTo>
                        <a:pt x="161" y="18"/>
                      </a:lnTo>
                      <a:lnTo>
                        <a:pt x="152" y="13"/>
                      </a:lnTo>
                      <a:lnTo>
                        <a:pt x="143" y="8"/>
                      </a:lnTo>
                      <a:lnTo>
                        <a:pt x="134" y="5"/>
                      </a:lnTo>
                      <a:lnTo>
                        <a:pt x="124" y="3"/>
                      </a:lnTo>
                      <a:lnTo>
                        <a:pt x="114" y="1"/>
                      </a:lnTo>
                      <a:lnTo>
                        <a:pt x="104" y="0"/>
                      </a:lnTo>
                      <a:lnTo>
                        <a:pt x="104" y="0"/>
                      </a:lnTo>
                      <a:lnTo>
                        <a:pt x="93" y="1"/>
                      </a:lnTo>
                      <a:lnTo>
                        <a:pt x="83" y="2"/>
                      </a:lnTo>
                      <a:lnTo>
                        <a:pt x="73" y="5"/>
                      </a:lnTo>
                      <a:lnTo>
                        <a:pt x="64" y="8"/>
                      </a:lnTo>
                      <a:lnTo>
                        <a:pt x="55" y="13"/>
                      </a:lnTo>
                      <a:lnTo>
                        <a:pt x="46" y="17"/>
                      </a:lnTo>
                      <a:lnTo>
                        <a:pt x="38" y="23"/>
                      </a:lnTo>
                      <a:lnTo>
                        <a:pt x="31" y="30"/>
                      </a:lnTo>
                      <a:lnTo>
                        <a:pt x="24" y="37"/>
                      </a:lnTo>
                      <a:lnTo>
                        <a:pt x="18" y="45"/>
                      </a:lnTo>
                      <a:lnTo>
                        <a:pt x="13" y="53"/>
                      </a:lnTo>
                      <a:lnTo>
                        <a:pt x="9" y="62"/>
                      </a:lnTo>
                      <a:lnTo>
                        <a:pt x="5" y="72"/>
                      </a:lnTo>
                      <a:lnTo>
                        <a:pt x="2" y="81"/>
                      </a:lnTo>
                      <a:lnTo>
                        <a:pt x="1" y="91"/>
                      </a:lnTo>
                      <a:lnTo>
                        <a:pt x="0" y="102"/>
                      </a:lnTo>
                      <a:lnTo>
                        <a:pt x="0" y="10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0" name="Freeform 46"/>
                <p:cNvSpPr>
                  <a:spLocks/>
                </p:cNvSpPr>
                <p:nvPr userDrawn="1"/>
              </p:nvSpPr>
              <p:spPr bwMode="auto">
                <a:xfrm>
                  <a:off x="6969125" y="5946775"/>
                  <a:ext cx="203200" cy="203200"/>
                </a:xfrm>
                <a:custGeom>
                  <a:avLst/>
                  <a:gdLst>
                    <a:gd name="T0" fmla="*/ 0 w 383"/>
                    <a:gd name="T1" fmla="*/ 190 h 383"/>
                    <a:gd name="T2" fmla="*/ 3 w 383"/>
                    <a:gd name="T3" fmla="*/ 229 h 383"/>
                    <a:gd name="T4" fmla="*/ 14 w 383"/>
                    <a:gd name="T5" fmla="*/ 265 h 383"/>
                    <a:gd name="T6" fmla="*/ 31 w 383"/>
                    <a:gd name="T7" fmla="*/ 298 h 383"/>
                    <a:gd name="T8" fmla="*/ 55 w 383"/>
                    <a:gd name="T9" fmla="*/ 326 h 383"/>
                    <a:gd name="T10" fmla="*/ 83 w 383"/>
                    <a:gd name="T11" fmla="*/ 350 h 383"/>
                    <a:gd name="T12" fmla="*/ 115 w 383"/>
                    <a:gd name="T13" fmla="*/ 368 h 383"/>
                    <a:gd name="T14" fmla="*/ 151 w 383"/>
                    <a:gd name="T15" fmla="*/ 380 h 383"/>
                    <a:gd name="T16" fmla="*/ 189 w 383"/>
                    <a:gd name="T17" fmla="*/ 383 h 383"/>
                    <a:gd name="T18" fmla="*/ 210 w 383"/>
                    <a:gd name="T19" fmla="*/ 383 h 383"/>
                    <a:gd name="T20" fmla="*/ 246 w 383"/>
                    <a:gd name="T21" fmla="*/ 376 h 383"/>
                    <a:gd name="T22" fmla="*/ 281 w 383"/>
                    <a:gd name="T23" fmla="*/ 362 h 383"/>
                    <a:gd name="T24" fmla="*/ 312 w 383"/>
                    <a:gd name="T25" fmla="*/ 341 h 383"/>
                    <a:gd name="T26" fmla="*/ 338 w 383"/>
                    <a:gd name="T27" fmla="*/ 315 h 383"/>
                    <a:gd name="T28" fmla="*/ 360 w 383"/>
                    <a:gd name="T29" fmla="*/ 285 h 383"/>
                    <a:gd name="T30" fmla="*/ 375 w 383"/>
                    <a:gd name="T31" fmla="*/ 251 h 383"/>
                    <a:gd name="T32" fmla="*/ 382 w 383"/>
                    <a:gd name="T33" fmla="*/ 213 h 383"/>
                    <a:gd name="T34" fmla="*/ 383 w 383"/>
                    <a:gd name="T35" fmla="*/ 194 h 383"/>
                    <a:gd name="T36" fmla="*/ 380 w 383"/>
                    <a:gd name="T37" fmla="*/ 155 h 383"/>
                    <a:gd name="T38" fmla="*/ 369 w 383"/>
                    <a:gd name="T39" fmla="*/ 118 h 383"/>
                    <a:gd name="T40" fmla="*/ 351 w 383"/>
                    <a:gd name="T41" fmla="*/ 86 h 383"/>
                    <a:gd name="T42" fmla="*/ 328 w 383"/>
                    <a:gd name="T43" fmla="*/ 57 h 383"/>
                    <a:gd name="T44" fmla="*/ 300 w 383"/>
                    <a:gd name="T45" fmla="*/ 33 h 383"/>
                    <a:gd name="T46" fmla="*/ 267 w 383"/>
                    <a:gd name="T47" fmla="*/ 16 h 383"/>
                    <a:gd name="T48" fmla="*/ 231 w 383"/>
                    <a:gd name="T49" fmla="*/ 4 h 383"/>
                    <a:gd name="T50" fmla="*/ 193 w 383"/>
                    <a:gd name="T51" fmla="*/ 0 h 383"/>
                    <a:gd name="T52" fmla="*/ 173 w 383"/>
                    <a:gd name="T53" fmla="*/ 1 h 383"/>
                    <a:gd name="T54" fmla="*/ 135 w 383"/>
                    <a:gd name="T55" fmla="*/ 8 h 383"/>
                    <a:gd name="T56" fmla="*/ 101 w 383"/>
                    <a:gd name="T57" fmla="*/ 22 h 383"/>
                    <a:gd name="T58" fmla="*/ 71 w 383"/>
                    <a:gd name="T59" fmla="*/ 43 h 383"/>
                    <a:gd name="T60" fmla="*/ 44 w 383"/>
                    <a:gd name="T61" fmla="*/ 69 h 383"/>
                    <a:gd name="T62" fmla="*/ 23 w 383"/>
                    <a:gd name="T63" fmla="*/ 99 h 383"/>
                    <a:gd name="T64" fmla="*/ 8 w 383"/>
                    <a:gd name="T65" fmla="*/ 133 h 383"/>
                    <a:gd name="T66" fmla="*/ 1 w 383"/>
                    <a:gd name="T67" fmla="*/ 171 h 383"/>
                    <a:gd name="T68" fmla="*/ 0 w 383"/>
                    <a:gd name="T69" fmla="*/ 190 h 3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83" h="383">
                      <a:moveTo>
                        <a:pt x="0" y="190"/>
                      </a:moveTo>
                      <a:lnTo>
                        <a:pt x="0" y="190"/>
                      </a:lnTo>
                      <a:lnTo>
                        <a:pt x="0" y="210"/>
                      </a:lnTo>
                      <a:lnTo>
                        <a:pt x="3" y="229"/>
                      </a:lnTo>
                      <a:lnTo>
                        <a:pt x="7" y="247"/>
                      </a:lnTo>
                      <a:lnTo>
                        <a:pt x="14" y="265"/>
                      </a:lnTo>
                      <a:lnTo>
                        <a:pt x="21" y="282"/>
                      </a:lnTo>
                      <a:lnTo>
                        <a:pt x="31" y="298"/>
                      </a:lnTo>
                      <a:lnTo>
                        <a:pt x="42" y="313"/>
                      </a:lnTo>
                      <a:lnTo>
                        <a:pt x="55" y="326"/>
                      </a:lnTo>
                      <a:lnTo>
                        <a:pt x="68" y="339"/>
                      </a:lnTo>
                      <a:lnTo>
                        <a:pt x="83" y="350"/>
                      </a:lnTo>
                      <a:lnTo>
                        <a:pt x="99" y="359"/>
                      </a:lnTo>
                      <a:lnTo>
                        <a:pt x="115" y="368"/>
                      </a:lnTo>
                      <a:lnTo>
                        <a:pt x="132" y="375"/>
                      </a:lnTo>
                      <a:lnTo>
                        <a:pt x="151" y="380"/>
                      </a:lnTo>
                      <a:lnTo>
                        <a:pt x="170" y="382"/>
                      </a:lnTo>
                      <a:lnTo>
                        <a:pt x="189" y="383"/>
                      </a:lnTo>
                      <a:lnTo>
                        <a:pt x="189" y="383"/>
                      </a:lnTo>
                      <a:lnTo>
                        <a:pt x="210" y="383"/>
                      </a:lnTo>
                      <a:lnTo>
                        <a:pt x="228" y="380"/>
                      </a:lnTo>
                      <a:lnTo>
                        <a:pt x="246" y="376"/>
                      </a:lnTo>
                      <a:lnTo>
                        <a:pt x="265" y="369"/>
                      </a:lnTo>
                      <a:lnTo>
                        <a:pt x="281" y="362"/>
                      </a:lnTo>
                      <a:lnTo>
                        <a:pt x="297" y="352"/>
                      </a:lnTo>
                      <a:lnTo>
                        <a:pt x="312" y="341"/>
                      </a:lnTo>
                      <a:lnTo>
                        <a:pt x="326" y="328"/>
                      </a:lnTo>
                      <a:lnTo>
                        <a:pt x="338" y="315"/>
                      </a:lnTo>
                      <a:lnTo>
                        <a:pt x="350" y="300"/>
                      </a:lnTo>
                      <a:lnTo>
                        <a:pt x="360" y="285"/>
                      </a:lnTo>
                      <a:lnTo>
                        <a:pt x="367" y="268"/>
                      </a:lnTo>
                      <a:lnTo>
                        <a:pt x="375" y="251"/>
                      </a:lnTo>
                      <a:lnTo>
                        <a:pt x="379" y="232"/>
                      </a:lnTo>
                      <a:lnTo>
                        <a:pt x="382" y="213"/>
                      </a:lnTo>
                      <a:lnTo>
                        <a:pt x="383" y="194"/>
                      </a:lnTo>
                      <a:lnTo>
                        <a:pt x="383" y="194"/>
                      </a:lnTo>
                      <a:lnTo>
                        <a:pt x="382" y="174"/>
                      </a:lnTo>
                      <a:lnTo>
                        <a:pt x="380" y="155"/>
                      </a:lnTo>
                      <a:lnTo>
                        <a:pt x="375" y="136"/>
                      </a:lnTo>
                      <a:lnTo>
                        <a:pt x="369" y="118"/>
                      </a:lnTo>
                      <a:lnTo>
                        <a:pt x="361" y="102"/>
                      </a:lnTo>
                      <a:lnTo>
                        <a:pt x="351" y="86"/>
                      </a:lnTo>
                      <a:lnTo>
                        <a:pt x="340" y="71"/>
                      </a:lnTo>
                      <a:lnTo>
                        <a:pt x="328" y="57"/>
                      </a:lnTo>
                      <a:lnTo>
                        <a:pt x="314" y="45"/>
                      </a:lnTo>
                      <a:lnTo>
                        <a:pt x="300" y="33"/>
                      </a:lnTo>
                      <a:lnTo>
                        <a:pt x="284" y="23"/>
                      </a:lnTo>
                      <a:lnTo>
                        <a:pt x="267" y="16"/>
                      </a:lnTo>
                      <a:lnTo>
                        <a:pt x="250" y="9"/>
                      </a:lnTo>
                      <a:lnTo>
                        <a:pt x="231" y="4"/>
                      </a:lnTo>
                      <a:lnTo>
                        <a:pt x="212" y="1"/>
                      </a:lnTo>
                      <a:lnTo>
                        <a:pt x="193" y="0"/>
                      </a:lnTo>
                      <a:lnTo>
                        <a:pt x="193" y="0"/>
                      </a:lnTo>
                      <a:lnTo>
                        <a:pt x="173" y="1"/>
                      </a:lnTo>
                      <a:lnTo>
                        <a:pt x="154" y="3"/>
                      </a:lnTo>
                      <a:lnTo>
                        <a:pt x="135" y="8"/>
                      </a:lnTo>
                      <a:lnTo>
                        <a:pt x="118" y="15"/>
                      </a:lnTo>
                      <a:lnTo>
                        <a:pt x="101" y="22"/>
                      </a:lnTo>
                      <a:lnTo>
                        <a:pt x="85" y="32"/>
                      </a:lnTo>
                      <a:lnTo>
                        <a:pt x="71" y="43"/>
                      </a:lnTo>
                      <a:lnTo>
                        <a:pt x="57" y="55"/>
                      </a:lnTo>
                      <a:lnTo>
                        <a:pt x="44" y="69"/>
                      </a:lnTo>
                      <a:lnTo>
                        <a:pt x="33" y="83"/>
                      </a:lnTo>
                      <a:lnTo>
                        <a:pt x="23" y="99"/>
                      </a:lnTo>
                      <a:lnTo>
                        <a:pt x="15" y="116"/>
                      </a:lnTo>
                      <a:lnTo>
                        <a:pt x="8" y="133"/>
                      </a:lnTo>
                      <a:lnTo>
                        <a:pt x="4" y="152"/>
                      </a:lnTo>
                      <a:lnTo>
                        <a:pt x="1" y="171"/>
                      </a:lnTo>
                      <a:lnTo>
                        <a:pt x="0" y="190"/>
                      </a:lnTo>
                      <a:lnTo>
                        <a:pt x="0" y="190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1" name="Freeform 47"/>
                <p:cNvSpPr>
                  <a:spLocks/>
                </p:cNvSpPr>
                <p:nvPr userDrawn="1"/>
              </p:nvSpPr>
              <p:spPr bwMode="auto">
                <a:xfrm>
                  <a:off x="7016750" y="5994400"/>
                  <a:ext cx="107950" cy="107950"/>
                </a:xfrm>
                <a:custGeom>
                  <a:avLst/>
                  <a:gdLst>
                    <a:gd name="T0" fmla="*/ 0 w 205"/>
                    <a:gd name="T1" fmla="*/ 101 h 206"/>
                    <a:gd name="T2" fmla="*/ 1 w 205"/>
                    <a:gd name="T3" fmla="*/ 123 h 206"/>
                    <a:gd name="T4" fmla="*/ 8 w 205"/>
                    <a:gd name="T5" fmla="*/ 142 h 206"/>
                    <a:gd name="T6" fmla="*/ 16 w 205"/>
                    <a:gd name="T7" fmla="*/ 159 h 206"/>
                    <a:gd name="T8" fmla="*/ 29 w 205"/>
                    <a:gd name="T9" fmla="*/ 175 h 206"/>
                    <a:gd name="T10" fmla="*/ 44 w 205"/>
                    <a:gd name="T11" fmla="*/ 187 h 206"/>
                    <a:gd name="T12" fmla="*/ 62 w 205"/>
                    <a:gd name="T13" fmla="*/ 197 h 206"/>
                    <a:gd name="T14" fmla="*/ 81 w 205"/>
                    <a:gd name="T15" fmla="*/ 203 h 206"/>
                    <a:gd name="T16" fmla="*/ 101 w 205"/>
                    <a:gd name="T17" fmla="*/ 206 h 206"/>
                    <a:gd name="T18" fmla="*/ 112 w 205"/>
                    <a:gd name="T19" fmla="*/ 205 h 206"/>
                    <a:gd name="T20" fmla="*/ 132 w 205"/>
                    <a:gd name="T21" fmla="*/ 200 h 206"/>
                    <a:gd name="T22" fmla="*/ 150 w 205"/>
                    <a:gd name="T23" fmla="*/ 193 h 206"/>
                    <a:gd name="T24" fmla="*/ 167 w 205"/>
                    <a:gd name="T25" fmla="*/ 182 h 206"/>
                    <a:gd name="T26" fmla="*/ 181 w 205"/>
                    <a:gd name="T27" fmla="*/ 168 h 206"/>
                    <a:gd name="T28" fmla="*/ 192 w 205"/>
                    <a:gd name="T29" fmla="*/ 152 h 206"/>
                    <a:gd name="T30" fmla="*/ 201 w 205"/>
                    <a:gd name="T31" fmla="*/ 134 h 206"/>
                    <a:gd name="T32" fmla="*/ 204 w 205"/>
                    <a:gd name="T33" fmla="*/ 114 h 206"/>
                    <a:gd name="T34" fmla="*/ 205 w 205"/>
                    <a:gd name="T35" fmla="*/ 103 h 206"/>
                    <a:gd name="T36" fmla="*/ 203 w 205"/>
                    <a:gd name="T37" fmla="*/ 83 h 206"/>
                    <a:gd name="T38" fmla="*/ 197 w 205"/>
                    <a:gd name="T39" fmla="*/ 64 h 206"/>
                    <a:gd name="T40" fmla="*/ 188 w 205"/>
                    <a:gd name="T41" fmla="*/ 46 h 206"/>
                    <a:gd name="T42" fmla="*/ 176 w 205"/>
                    <a:gd name="T43" fmla="*/ 31 h 206"/>
                    <a:gd name="T44" fmla="*/ 161 w 205"/>
                    <a:gd name="T45" fmla="*/ 18 h 206"/>
                    <a:gd name="T46" fmla="*/ 143 w 205"/>
                    <a:gd name="T47" fmla="*/ 9 h 206"/>
                    <a:gd name="T48" fmla="*/ 124 w 205"/>
                    <a:gd name="T49" fmla="*/ 2 h 206"/>
                    <a:gd name="T50" fmla="*/ 104 w 205"/>
                    <a:gd name="T51" fmla="*/ 0 h 206"/>
                    <a:gd name="T52" fmla="*/ 93 w 205"/>
                    <a:gd name="T53" fmla="*/ 0 h 206"/>
                    <a:gd name="T54" fmla="*/ 72 w 205"/>
                    <a:gd name="T55" fmla="*/ 4 h 206"/>
                    <a:gd name="T56" fmla="*/ 54 w 205"/>
                    <a:gd name="T57" fmla="*/ 12 h 206"/>
                    <a:gd name="T58" fmla="*/ 38 w 205"/>
                    <a:gd name="T59" fmla="*/ 23 h 206"/>
                    <a:gd name="T60" fmla="*/ 24 w 205"/>
                    <a:gd name="T61" fmla="*/ 37 h 206"/>
                    <a:gd name="T62" fmla="*/ 12 w 205"/>
                    <a:gd name="T63" fmla="*/ 53 h 206"/>
                    <a:gd name="T64" fmla="*/ 4 w 205"/>
                    <a:gd name="T65" fmla="*/ 71 h 206"/>
                    <a:gd name="T66" fmla="*/ 0 w 205"/>
                    <a:gd name="T67" fmla="*/ 92 h 206"/>
                    <a:gd name="T68" fmla="*/ 0 w 205"/>
                    <a:gd name="T69" fmla="*/ 101 h 2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05" h="206">
                      <a:moveTo>
                        <a:pt x="0" y="101"/>
                      </a:moveTo>
                      <a:lnTo>
                        <a:pt x="0" y="101"/>
                      </a:lnTo>
                      <a:lnTo>
                        <a:pt x="0" y="112"/>
                      </a:lnTo>
                      <a:lnTo>
                        <a:pt x="1" y="123"/>
                      </a:lnTo>
                      <a:lnTo>
                        <a:pt x="4" y="133"/>
                      </a:lnTo>
                      <a:lnTo>
                        <a:pt x="8" y="142"/>
                      </a:lnTo>
                      <a:lnTo>
                        <a:pt x="12" y="151"/>
                      </a:lnTo>
                      <a:lnTo>
                        <a:pt x="16" y="159"/>
                      </a:lnTo>
                      <a:lnTo>
                        <a:pt x="23" y="167"/>
                      </a:lnTo>
                      <a:lnTo>
                        <a:pt x="29" y="175"/>
                      </a:lnTo>
                      <a:lnTo>
                        <a:pt x="37" y="181"/>
                      </a:lnTo>
                      <a:lnTo>
                        <a:pt x="44" y="187"/>
                      </a:lnTo>
                      <a:lnTo>
                        <a:pt x="53" y="193"/>
                      </a:lnTo>
                      <a:lnTo>
                        <a:pt x="62" y="197"/>
                      </a:lnTo>
                      <a:lnTo>
                        <a:pt x="71" y="200"/>
                      </a:lnTo>
                      <a:lnTo>
                        <a:pt x="81" y="203"/>
                      </a:lnTo>
                      <a:lnTo>
                        <a:pt x="91" y="205"/>
                      </a:lnTo>
                      <a:lnTo>
                        <a:pt x="101" y="206"/>
                      </a:lnTo>
                      <a:lnTo>
                        <a:pt x="101" y="206"/>
                      </a:lnTo>
                      <a:lnTo>
                        <a:pt x="112" y="205"/>
                      </a:lnTo>
                      <a:lnTo>
                        <a:pt x="122" y="204"/>
                      </a:lnTo>
                      <a:lnTo>
                        <a:pt x="132" y="200"/>
                      </a:lnTo>
                      <a:lnTo>
                        <a:pt x="141" y="197"/>
                      </a:lnTo>
                      <a:lnTo>
                        <a:pt x="150" y="193"/>
                      </a:lnTo>
                      <a:lnTo>
                        <a:pt x="159" y="189"/>
                      </a:lnTo>
                      <a:lnTo>
                        <a:pt x="167" y="182"/>
                      </a:lnTo>
                      <a:lnTo>
                        <a:pt x="175" y="176"/>
                      </a:lnTo>
                      <a:lnTo>
                        <a:pt x="181" y="168"/>
                      </a:lnTo>
                      <a:lnTo>
                        <a:pt x="187" y="161"/>
                      </a:lnTo>
                      <a:lnTo>
                        <a:pt x="192" y="152"/>
                      </a:lnTo>
                      <a:lnTo>
                        <a:pt x="196" y="143"/>
                      </a:lnTo>
                      <a:lnTo>
                        <a:pt x="201" y="134"/>
                      </a:lnTo>
                      <a:lnTo>
                        <a:pt x="203" y="124"/>
                      </a:lnTo>
                      <a:lnTo>
                        <a:pt x="204" y="114"/>
                      </a:lnTo>
                      <a:lnTo>
                        <a:pt x="205" y="103"/>
                      </a:lnTo>
                      <a:lnTo>
                        <a:pt x="205" y="103"/>
                      </a:lnTo>
                      <a:lnTo>
                        <a:pt x="205" y="93"/>
                      </a:lnTo>
                      <a:lnTo>
                        <a:pt x="203" y="83"/>
                      </a:lnTo>
                      <a:lnTo>
                        <a:pt x="201" y="73"/>
                      </a:lnTo>
                      <a:lnTo>
                        <a:pt x="197" y="64"/>
                      </a:lnTo>
                      <a:lnTo>
                        <a:pt x="193" y="55"/>
                      </a:lnTo>
                      <a:lnTo>
                        <a:pt x="188" y="46"/>
                      </a:lnTo>
                      <a:lnTo>
                        <a:pt x="182" y="38"/>
                      </a:lnTo>
                      <a:lnTo>
                        <a:pt x="176" y="31"/>
                      </a:lnTo>
                      <a:lnTo>
                        <a:pt x="168" y="24"/>
                      </a:lnTo>
                      <a:lnTo>
                        <a:pt x="161" y="18"/>
                      </a:lnTo>
                      <a:lnTo>
                        <a:pt x="152" y="13"/>
                      </a:lnTo>
                      <a:lnTo>
                        <a:pt x="143" y="9"/>
                      </a:lnTo>
                      <a:lnTo>
                        <a:pt x="134" y="5"/>
                      </a:lnTo>
                      <a:lnTo>
                        <a:pt x="124" y="2"/>
                      </a:lnTo>
                      <a:lnTo>
                        <a:pt x="113" y="1"/>
                      </a:lnTo>
                      <a:lnTo>
                        <a:pt x="104" y="0"/>
                      </a:lnTo>
                      <a:lnTo>
                        <a:pt x="104" y="0"/>
                      </a:lnTo>
                      <a:lnTo>
                        <a:pt x="93" y="0"/>
                      </a:lnTo>
                      <a:lnTo>
                        <a:pt x="82" y="2"/>
                      </a:lnTo>
                      <a:lnTo>
                        <a:pt x="72" y="4"/>
                      </a:lnTo>
                      <a:lnTo>
                        <a:pt x="63" y="8"/>
                      </a:lnTo>
                      <a:lnTo>
                        <a:pt x="54" y="12"/>
                      </a:lnTo>
                      <a:lnTo>
                        <a:pt x="45" y="17"/>
                      </a:lnTo>
                      <a:lnTo>
                        <a:pt x="38" y="23"/>
                      </a:lnTo>
                      <a:lnTo>
                        <a:pt x="30" y="29"/>
                      </a:lnTo>
                      <a:lnTo>
                        <a:pt x="24" y="37"/>
                      </a:lnTo>
                      <a:lnTo>
                        <a:pt x="17" y="44"/>
                      </a:lnTo>
                      <a:lnTo>
                        <a:pt x="12" y="53"/>
                      </a:lnTo>
                      <a:lnTo>
                        <a:pt x="8" y="63"/>
                      </a:lnTo>
                      <a:lnTo>
                        <a:pt x="4" y="71"/>
                      </a:lnTo>
                      <a:lnTo>
                        <a:pt x="2" y="81"/>
                      </a:lnTo>
                      <a:lnTo>
                        <a:pt x="0" y="92"/>
                      </a:lnTo>
                      <a:lnTo>
                        <a:pt x="0" y="101"/>
                      </a:lnTo>
                      <a:lnTo>
                        <a:pt x="0" y="10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sp>
            <p:nvSpPr>
              <p:cNvPr id="22" name="Freeform 50"/>
              <p:cNvSpPr>
                <a:spLocks/>
              </p:cNvSpPr>
              <p:nvPr/>
            </p:nvSpPr>
            <p:spPr bwMode="auto">
              <a:xfrm>
                <a:off x="5716588" y="4849813"/>
                <a:ext cx="1019175" cy="1020763"/>
              </a:xfrm>
              <a:custGeom>
                <a:avLst/>
                <a:gdLst>
                  <a:gd name="T0" fmla="*/ 1724 w 1927"/>
                  <a:gd name="T1" fmla="*/ 1557 h 1927"/>
                  <a:gd name="T2" fmla="*/ 1801 w 1927"/>
                  <a:gd name="T3" fmla="*/ 1442 h 1927"/>
                  <a:gd name="T4" fmla="*/ 1859 w 1927"/>
                  <a:gd name="T5" fmla="*/ 1320 h 1927"/>
                  <a:gd name="T6" fmla="*/ 1900 w 1927"/>
                  <a:gd name="T7" fmla="*/ 1193 h 1927"/>
                  <a:gd name="T8" fmla="*/ 1923 w 1927"/>
                  <a:gd name="T9" fmla="*/ 1062 h 1927"/>
                  <a:gd name="T10" fmla="*/ 1927 w 1927"/>
                  <a:gd name="T11" fmla="*/ 930 h 1927"/>
                  <a:gd name="T12" fmla="*/ 1913 w 1927"/>
                  <a:gd name="T13" fmla="*/ 799 h 1927"/>
                  <a:gd name="T14" fmla="*/ 1882 w 1927"/>
                  <a:gd name="T15" fmla="*/ 669 h 1927"/>
                  <a:gd name="T16" fmla="*/ 1833 w 1927"/>
                  <a:gd name="T17" fmla="*/ 544 h 1927"/>
                  <a:gd name="T18" fmla="*/ 1765 w 1927"/>
                  <a:gd name="T19" fmla="*/ 426 h 1927"/>
                  <a:gd name="T20" fmla="*/ 1678 w 1927"/>
                  <a:gd name="T21" fmla="*/ 316 h 1927"/>
                  <a:gd name="T22" fmla="*/ 1610 w 1927"/>
                  <a:gd name="T23" fmla="*/ 248 h 1927"/>
                  <a:gd name="T24" fmla="*/ 1494 w 1927"/>
                  <a:gd name="T25" fmla="*/ 159 h 1927"/>
                  <a:gd name="T26" fmla="*/ 1369 w 1927"/>
                  <a:gd name="T27" fmla="*/ 89 h 1927"/>
                  <a:gd name="T28" fmla="*/ 1238 w 1927"/>
                  <a:gd name="T29" fmla="*/ 39 h 1927"/>
                  <a:gd name="T30" fmla="*/ 1102 w 1927"/>
                  <a:gd name="T31" fmla="*/ 10 h 1927"/>
                  <a:gd name="T32" fmla="*/ 964 w 1927"/>
                  <a:gd name="T33" fmla="*/ 0 h 1927"/>
                  <a:gd name="T34" fmla="*/ 825 w 1927"/>
                  <a:gd name="T35" fmla="*/ 10 h 1927"/>
                  <a:gd name="T36" fmla="*/ 690 w 1927"/>
                  <a:gd name="T37" fmla="*/ 39 h 1927"/>
                  <a:gd name="T38" fmla="*/ 558 w 1927"/>
                  <a:gd name="T39" fmla="*/ 89 h 1927"/>
                  <a:gd name="T40" fmla="*/ 433 w 1927"/>
                  <a:gd name="T41" fmla="*/ 159 h 1927"/>
                  <a:gd name="T42" fmla="*/ 318 w 1927"/>
                  <a:gd name="T43" fmla="*/ 248 h 1927"/>
                  <a:gd name="T44" fmla="*/ 248 w 1927"/>
                  <a:gd name="T45" fmla="*/ 318 h 1927"/>
                  <a:gd name="T46" fmla="*/ 159 w 1927"/>
                  <a:gd name="T47" fmla="*/ 433 h 1927"/>
                  <a:gd name="T48" fmla="*/ 90 w 1927"/>
                  <a:gd name="T49" fmla="*/ 558 h 1927"/>
                  <a:gd name="T50" fmla="*/ 40 w 1927"/>
                  <a:gd name="T51" fmla="*/ 690 h 1927"/>
                  <a:gd name="T52" fmla="*/ 10 w 1927"/>
                  <a:gd name="T53" fmla="*/ 825 h 1927"/>
                  <a:gd name="T54" fmla="*/ 0 w 1927"/>
                  <a:gd name="T55" fmla="*/ 963 h 1927"/>
                  <a:gd name="T56" fmla="*/ 10 w 1927"/>
                  <a:gd name="T57" fmla="*/ 1102 h 1927"/>
                  <a:gd name="T58" fmla="*/ 40 w 1927"/>
                  <a:gd name="T59" fmla="*/ 1238 h 1927"/>
                  <a:gd name="T60" fmla="*/ 90 w 1927"/>
                  <a:gd name="T61" fmla="*/ 1369 h 1927"/>
                  <a:gd name="T62" fmla="*/ 159 w 1927"/>
                  <a:gd name="T63" fmla="*/ 1494 h 1927"/>
                  <a:gd name="T64" fmla="*/ 248 w 1927"/>
                  <a:gd name="T65" fmla="*/ 1610 h 1927"/>
                  <a:gd name="T66" fmla="*/ 317 w 1927"/>
                  <a:gd name="T67" fmla="*/ 1679 h 1927"/>
                  <a:gd name="T68" fmla="*/ 426 w 1927"/>
                  <a:gd name="T69" fmla="*/ 1764 h 1927"/>
                  <a:gd name="T70" fmla="*/ 544 w 1927"/>
                  <a:gd name="T71" fmla="*/ 1831 h 1927"/>
                  <a:gd name="T72" fmla="*/ 669 w 1927"/>
                  <a:gd name="T73" fmla="*/ 1882 h 1927"/>
                  <a:gd name="T74" fmla="*/ 799 w 1927"/>
                  <a:gd name="T75" fmla="*/ 1913 h 1927"/>
                  <a:gd name="T76" fmla="*/ 930 w 1927"/>
                  <a:gd name="T77" fmla="*/ 1927 h 1927"/>
                  <a:gd name="T78" fmla="*/ 1062 w 1927"/>
                  <a:gd name="T79" fmla="*/ 1922 h 1927"/>
                  <a:gd name="T80" fmla="*/ 1193 w 1927"/>
                  <a:gd name="T81" fmla="*/ 1900 h 1927"/>
                  <a:gd name="T82" fmla="*/ 1321 w 1927"/>
                  <a:gd name="T83" fmla="*/ 1859 h 1927"/>
                  <a:gd name="T84" fmla="*/ 1443 w 1927"/>
                  <a:gd name="T85" fmla="*/ 1800 h 1927"/>
                  <a:gd name="T86" fmla="*/ 1557 w 1927"/>
                  <a:gd name="T87" fmla="*/ 1724 h 1927"/>
                  <a:gd name="T88" fmla="*/ 1695 w 1927"/>
                  <a:gd name="T89" fmla="*/ 1592 h 19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927" h="1927">
                    <a:moveTo>
                      <a:pt x="1695" y="1592"/>
                    </a:moveTo>
                    <a:lnTo>
                      <a:pt x="1695" y="1592"/>
                    </a:lnTo>
                    <a:lnTo>
                      <a:pt x="1724" y="1557"/>
                    </a:lnTo>
                    <a:lnTo>
                      <a:pt x="1752" y="1519"/>
                    </a:lnTo>
                    <a:lnTo>
                      <a:pt x="1778" y="1481"/>
                    </a:lnTo>
                    <a:lnTo>
                      <a:pt x="1801" y="1442"/>
                    </a:lnTo>
                    <a:lnTo>
                      <a:pt x="1823" y="1402"/>
                    </a:lnTo>
                    <a:lnTo>
                      <a:pt x="1842" y="1362"/>
                    </a:lnTo>
                    <a:lnTo>
                      <a:pt x="1859" y="1320"/>
                    </a:lnTo>
                    <a:lnTo>
                      <a:pt x="1875" y="1279"/>
                    </a:lnTo>
                    <a:lnTo>
                      <a:pt x="1889" y="1236"/>
                    </a:lnTo>
                    <a:lnTo>
                      <a:pt x="1900" y="1193"/>
                    </a:lnTo>
                    <a:lnTo>
                      <a:pt x="1910" y="1150"/>
                    </a:lnTo>
                    <a:lnTo>
                      <a:pt x="1918" y="1107"/>
                    </a:lnTo>
                    <a:lnTo>
                      <a:pt x="1923" y="1062"/>
                    </a:lnTo>
                    <a:lnTo>
                      <a:pt x="1926" y="1018"/>
                    </a:lnTo>
                    <a:lnTo>
                      <a:pt x="1927" y="974"/>
                    </a:lnTo>
                    <a:lnTo>
                      <a:pt x="1927" y="930"/>
                    </a:lnTo>
                    <a:lnTo>
                      <a:pt x="1925" y="886"/>
                    </a:lnTo>
                    <a:lnTo>
                      <a:pt x="1920" y="842"/>
                    </a:lnTo>
                    <a:lnTo>
                      <a:pt x="1913" y="799"/>
                    </a:lnTo>
                    <a:lnTo>
                      <a:pt x="1905" y="754"/>
                    </a:lnTo>
                    <a:lnTo>
                      <a:pt x="1894" y="711"/>
                    </a:lnTo>
                    <a:lnTo>
                      <a:pt x="1882" y="669"/>
                    </a:lnTo>
                    <a:lnTo>
                      <a:pt x="1867" y="627"/>
                    </a:lnTo>
                    <a:lnTo>
                      <a:pt x="1851" y="585"/>
                    </a:lnTo>
                    <a:lnTo>
                      <a:pt x="1833" y="544"/>
                    </a:lnTo>
                    <a:lnTo>
                      <a:pt x="1811" y="504"/>
                    </a:lnTo>
                    <a:lnTo>
                      <a:pt x="1788" y="465"/>
                    </a:lnTo>
                    <a:lnTo>
                      <a:pt x="1765" y="426"/>
                    </a:lnTo>
                    <a:lnTo>
                      <a:pt x="1738" y="388"/>
                    </a:lnTo>
                    <a:lnTo>
                      <a:pt x="1709" y="352"/>
                    </a:lnTo>
                    <a:lnTo>
                      <a:pt x="1678" y="316"/>
                    </a:lnTo>
                    <a:lnTo>
                      <a:pt x="1645" y="283"/>
                    </a:lnTo>
                    <a:lnTo>
                      <a:pt x="1645" y="283"/>
                    </a:lnTo>
                    <a:lnTo>
                      <a:pt x="1610" y="248"/>
                    </a:lnTo>
                    <a:lnTo>
                      <a:pt x="1572" y="216"/>
                    </a:lnTo>
                    <a:lnTo>
                      <a:pt x="1534" y="187"/>
                    </a:lnTo>
                    <a:lnTo>
                      <a:pt x="1494" y="159"/>
                    </a:lnTo>
                    <a:lnTo>
                      <a:pt x="1453" y="133"/>
                    </a:lnTo>
                    <a:lnTo>
                      <a:pt x="1412" y="110"/>
                    </a:lnTo>
                    <a:lnTo>
                      <a:pt x="1369" y="89"/>
                    </a:lnTo>
                    <a:lnTo>
                      <a:pt x="1326" y="70"/>
                    </a:lnTo>
                    <a:lnTo>
                      <a:pt x="1283" y="54"/>
                    </a:lnTo>
                    <a:lnTo>
                      <a:pt x="1238" y="39"/>
                    </a:lnTo>
                    <a:lnTo>
                      <a:pt x="1194" y="27"/>
                    </a:lnTo>
                    <a:lnTo>
                      <a:pt x="1149" y="18"/>
                    </a:lnTo>
                    <a:lnTo>
                      <a:pt x="1102" y="10"/>
                    </a:lnTo>
                    <a:lnTo>
                      <a:pt x="1056" y="5"/>
                    </a:lnTo>
                    <a:lnTo>
                      <a:pt x="1011" y="1"/>
                    </a:lnTo>
                    <a:lnTo>
                      <a:pt x="964" y="0"/>
                    </a:lnTo>
                    <a:lnTo>
                      <a:pt x="918" y="1"/>
                    </a:lnTo>
                    <a:lnTo>
                      <a:pt x="872" y="5"/>
                    </a:lnTo>
                    <a:lnTo>
                      <a:pt x="825" y="10"/>
                    </a:lnTo>
                    <a:lnTo>
                      <a:pt x="780" y="18"/>
                    </a:lnTo>
                    <a:lnTo>
                      <a:pt x="735" y="27"/>
                    </a:lnTo>
                    <a:lnTo>
                      <a:pt x="690" y="39"/>
                    </a:lnTo>
                    <a:lnTo>
                      <a:pt x="646" y="54"/>
                    </a:lnTo>
                    <a:lnTo>
                      <a:pt x="601" y="70"/>
                    </a:lnTo>
                    <a:lnTo>
                      <a:pt x="558" y="89"/>
                    </a:lnTo>
                    <a:lnTo>
                      <a:pt x="515" y="110"/>
                    </a:lnTo>
                    <a:lnTo>
                      <a:pt x="474" y="133"/>
                    </a:lnTo>
                    <a:lnTo>
                      <a:pt x="433" y="159"/>
                    </a:lnTo>
                    <a:lnTo>
                      <a:pt x="395" y="187"/>
                    </a:lnTo>
                    <a:lnTo>
                      <a:pt x="356" y="216"/>
                    </a:lnTo>
                    <a:lnTo>
                      <a:pt x="318" y="248"/>
                    </a:lnTo>
                    <a:lnTo>
                      <a:pt x="283" y="283"/>
                    </a:lnTo>
                    <a:lnTo>
                      <a:pt x="283" y="283"/>
                    </a:lnTo>
                    <a:lnTo>
                      <a:pt x="248" y="318"/>
                    </a:lnTo>
                    <a:lnTo>
                      <a:pt x="216" y="356"/>
                    </a:lnTo>
                    <a:lnTo>
                      <a:pt x="187" y="394"/>
                    </a:lnTo>
                    <a:lnTo>
                      <a:pt x="159" y="433"/>
                    </a:lnTo>
                    <a:lnTo>
                      <a:pt x="134" y="474"/>
                    </a:lnTo>
                    <a:lnTo>
                      <a:pt x="110" y="515"/>
                    </a:lnTo>
                    <a:lnTo>
                      <a:pt x="90" y="558"/>
                    </a:lnTo>
                    <a:lnTo>
                      <a:pt x="70" y="601"/>
                    </a:lnTo>
                    <a:lnTo>
                      <a:pt x="54" y="644"/>
                    </a:lnTo>
                    <a:lnTo>
                      <a:pt x="40" y="690"/>
                    </a:lnTo>
                    <a:lnTo>
                      <a:pt x="27" y="734"/>
                    </a:lnTo>
                    <a:lnTo>
                      <a:pt x="18" y="780"/>
                    </a:lnTo>
                    <a:lnTo>
                      <a:pt x="10" y="825"/>
                    </a:lnTo>
                    <a:lnTo>
                      <a:pt x="5" y="872"/>
                    </a:lnTo>
                    <a:lnTo>
                      <a:pt x="1" y="918"/>
                    </a:lnTo>
                    <a:lnTo>
                      <a:pt x="0" y="963"/>
                    </a:lnTo>
                    <a:lnTo>
                      <a:pt x="1" y="1010"/>
                    </a:lnTo>
                    <a:lnTo>
                      <a:pt x="5" y="1056"/>
                    </a:lnTo>
                    <a:lnTo>
                      <a:pt x="10" y="1102"/>
                    </a:lnTo>
                    <a:lnTo>
                      <a:pt x="18" y="1147"/>
                    </a:lnTo>
                    <a:lnTo>
                      <a:pt x="27" y="1193"/>
                    </a:lnTo>
                    <a:lnTo>
                      <a:pt x="40" y="1238"/>
                    </a:lnTo>
                    <a:lnTo>
                      <a:pt x="54" y="1282"/>
                    </a:lnTo>
                    <a:lnTo>
                      <a:pt x="70" y="1326"/>
                    </a:lnTo>
                    <a:lnTo>
                      <a:pt x="90" y="1369"/>
                    </a:lnTo>
                    <a:lnTo>
                      <a:pt x="110" y="1412"/>
                    </a:lnTo>
                    <a:lnTo>
                      <a:pt x="134" y="1453"/>
                    </a:lnTo>
                    <a:lnTo>
                      <a:pt x="159" y="1494"/>
                    </a:lnTo>
                    <a:lnTo>
                      <a:pt x="187" y="1534"/>
                    </a:lnTo>
                    <a:lnTo>
                      <a:pt x="216" y="1572"/>
                    </a:lnTo>
                    <a:lnTo>
                      <a:pt x="248" y="1610"/>
                    </a:lnTo>
                    <a:lnTo>
                      <a:pt x="283" y="1645"/>
                    </a:lnTo>
                    <a:lnTo>
                      <a:pt x="283" y="1645"/>
                    </a:lnTo>
                    <a:lnTo>
                      <a:pt x="317" y="1679"/>
                    </a:lnTo>
                    <a:lnTo>
                      <a:pt x="353" y="1709"/>
                    </a:lnTo>
                    <a:lnTo>
                      <a:pt x="389" y="1738"/>
                    </a:lnTo>
                    <a:lnTo>
                      <a:pt x="426" y="1764"/>
                    </a:lnTo>
                    <a:lnTo>
                      <a:pt x="465" y="1788"/>
                    </a:lnTo>
                    <a:lnTo>
                      <a:pt x="504" y="1811"/>
                    </a:lnTo>
                    <a:lnTo>
                      <a:pt x="544" y="1831"/>
                    </a:lnTo>
                    <a:lnTo>
                      <a:pt x="585" y="1851"/>
                    </a:lnTo>
                    <a:lnTo>
                      <a:pt x="627" y="1867"/>
                    </a:lnTo>
                    <a:lnTo>
                      <a:pt x="669" y="1882"/>
                    </a:lnTo>
                    <a:lnTo>
                      <a:pt x="712" y="1894"/>
                    </a:lnTo>
                    <a:lnTo>
                      <a:pt x="755" y="1905"/>
                    </a:lnTo>
                    <a:lnTo>
                      <a:pt x="799" y="1913"/>
                    </a:lnTo>
                    <a:lnTo>
                      <a:pt x="843" y="1920"/>
                    </a:lnTo>
                    <a:lnTo>
                      <a:pt x="886" y="1924"/>
                    </a:lnTo>
                    <a:lnTo>
                      <a:pt x="930" y="1927"/>
                    </a:lnTo>
                    <a:lnTo>
                      <a:pt x="974" y="1927"/>
                    </a:lnTo>
                    <a:lnTo>
                      <a:pt x="1018" y="1926"/>
                    </a:lnTo>
                    <a:lnTo>
                      <a:pt x="1062" y="1922"/>
                    </a:lnTo>
                    <a:lnTo>
                      <a:pt x="1107" y="1917"/>
                    </a:lnTo>
                    <a:lnTo>
                      <a:pt x="1150" y="1909"/>
                    </a:lnTo>
                    <a:lnTo>
                      <a:pt x="1193" y="1900"/>
                    </a:lnTo>
                    <a:lnTo>
                      <a:pt x="1236" y="1889"/>
                    </a:lnTo>
                    <a:lnTo>
                      <a:pt x="1279" y="1875"/>
                    </a:lnTo>
                    <a:lnTo>
                      <a:pt x="1321" y="1859"/>
                    </a:lnTo>
                    <a:lnTo>
                      <a:pt x="1362" y="1842"/>
                    </a:lnTo>
                    <a:lnTo>
                      <a:pt x="1403" y="1822"/>
                    </a:lnTo>
                    <a:lnTo>
                      <a:pt x="1443" y="1800"/>
                    </a:lnTo>
                    <a:lnTo>
                      <a:pt x="1481" y="1777"/>
                    </a:lnTo>
                    <a:lnTo>
                      <a:pt x="1519" y="1752"/>
                    </a:lnTo>
                    <a:lnTo>
                      <a:pt x="1557" y="1724"/>
                    </a:lnTo>
                    <a:lnTo>
                      <a:pt x="1592" y="1695"/>
                    </a:lnTo>
                    <a:lnTo>
                      <a:pt x="1904" y="1903"/>
                    </a:lnTo>
                    <a:lnTo>
                      <a:pt x="1695" y="1592"/>
                    </a:lnTo>
                    <a:close/>
                  </a:path>
                </a:pathLst>
              </a:cu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/>
              </a:p>
            </p:txBody>
          </p:sp>
        </p:grpSp>
        <p:sp>
          <p:nvSpPr>
            <p:cNvPr id="32" name="직사각형 31"/>
            <p:cNvSpPr/>
            <p:nvPr/>
          </p:nvSpPr>
          <p:spPr>
            <a:xfrm>
              <a:off x="465702" y="422753"/>
              <a:ext cx="36004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400" dirty="0">
                  <a:solidFill>
                    <a:schemeClr val="bg1"/>
                  </a:solidFill>
                  <a:latin typeface="나눔고딕 Bold" pitchFamily="50" charset="-127"/>
                  <a:ea typeface="나눔고딕 Bold" pitchFamily="50" charset="-127"/>
                </a:rPr>
                <a:t>5</a:t>
              </a:r>
              <a:endParaRPr lang="ko-KR" altLang="en-US" sz="2400" dirty="0">
                <a:solidFill>
                  <a:schemeClr val="bg1"/>
                </a:solidFill>
                <a:latin typeface="나눔고딕 Bold" pitchFamily="50" charset="-127"/>
                <a:ea typeface="나눔고딕 Bold" pitchFamily="50" charset="-127"/>
              </a:endParaRPr>
            </a:p>
          </p:txBody>
        </p:sp>
      </p:grpSp>
      <p:sp>
        <p:nvSpPr>
          <p:cNvPr id="55" name="직사각형 54"/>
          <p:cNvSpPr/>
          <p:nvPr/>
        </p:nvSpPr>
        <p:spPr>
          <a:xfrm>
            <a:off x="3779912" y="476746"/>
            <a:ext cx="536408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시스템 모듈 상세 설계</a:t>
            </a:r>
          </a:p>
        </p:txBody>
      </p:sp>
      <p:pic>
        <p:nvPicPr>
          <p:cNvPr id="56" name="그림 5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74942"/>
            <a:ext cx="9144000" cy="83490"/>
          </a:xfrm>
          <a:prstGeom prst="rect">
            <a:avLst/>
          </a:prstGeom>
          <a:blipFill>
            <a:blip r:embed="rId4">
              <a:alphaModFix amt="10000"/>
            </a:blip>
            <a:stretch>
              <a:fillRect r="1000"/>
            </a:stretch>
          </a:blipFill>
        </p:spPr>
      </p:pic>
      <p:sp>
        <p:nvSpPr>
          <p:cNvPr id="20" name="직사각형 19"/>
          <p:cNvSpPr/>
          <p:nvPr/>
        </p:nvSpPr>
        <p:spPr>
          <a:xfrm>
            <a:off x="323528" y="1268760"/>
            <a:ext cx="35283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c) web </a:t>
            </a:r>
            <a:r>
              <a:rPr lang="en-US" altLang="ko-KR" sz="28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server</a:t>
            </a:r>
            <a:endParaRPr lang="ko-KR" altLang="en-US" sz="2800" i="1" dirty="0">
              <a:solidFill>
                <a:schemeClr val="tx1">
                  <a:lumMod val="65000"/>
                  <a:lumOff val="3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6124471"/>
              </p:ext>
            </p:extLst>
          </p:nvPr>
        </p:nvGraphicFramePr>
        <p:xfrm>
          <a:off x="5364088" y="2068355"/>
          <a:ext cx="3186608" cy="23225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86608">
                  <a:extLst>
                    <a:ext uri="{9D8B030D-6E8A-4147-A177-3AD203B41FA5}">
                      <a16:colId xmlns:a16="http://schemas.microsoft.com/office/drawing/2014/main" val="40414173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1600200" rtl="0" eaLnBrk="1" fontAlgn="auto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</a:rPr>
                        <a:t>attributes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6762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28600" lvl="1" indent="-228600" algn="l" defTabSz="102235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har char="••"/>
                      </a:pP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pthread_t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thID_recvrData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;</a:t>
                      </a:r>
                    </a:p>
                    <a:p>
                      <a:pPr marL="228600" lvl="1" indent="-228600" algn="l" defTabSz="102235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har char="••"/>
                      </a:pP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pthread_t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thID_recvReq_nSIg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;</a:t>
                      </a:r>
                    </a:p>
                    <a:p>
                      <a:pPr marL="228600" lvl="1" indent="-228600" algn="l" defTabSz="102235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har char="••"/>
                      </a:pP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number_cars</a:t>
                      </a:r>
                      <a:endParaRPr lang="en-US" altLang="ko-KR" sz="1400" kern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28600" lvl="1" indent="-228600" algn="l" defTabSz="102235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har char="••"/>
                      </a:pP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avg_speed</a:t>
                      </a:r>
                      <a:endParaRPr lang="en-US" altLang="ko-KR" sz="1400" kern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28600" lvl="1" indent="-228600" algn="l" defTabSz="102235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har char="••"/>
                      </a:pP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 demand</a:t>
                      </a: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67174524"/>
                  </a:ext>
                </a:extLst>
              </a:tr>
            </a:tbl>
          </a:graphicData>
        </a:graphic>
      </p:graphicFrame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2129715"/>
              </p:ext>
            </p:extLst>
          </p:nvPr>
        </p:nvGraphicFramePr>
        <p:xfrm>
          <a:off x="541071" y="2068355"/>
          <a:ext cx="3929672" cy="44302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29672">
                  <a:extLst>
                    <a:ext uri="{9D8B030D-6E8A-4147-A177-3AD203B41FA5}">
                      <a16:colId xmlns:a16="http://schemas.microsoft.com/office/drawing/2014/main" val="40414173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1600200" rtl="0" eaLnBrk="1" fontAlgn="auto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</a:rPr>
                        <a:t>functions</a:t>
                      </a:r>
                      <a:endParaRPr lang="ko-KR" altLang="en-US" sz="1800" kern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6762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28600" lvl="1" indent="-228600" algn="l" defTabSz="102235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har char="••"/>
                      </a:pP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void* </a:t>
                      </a: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recv_rData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(void *);</a:t>
                      </a:r>
                    </a:p>
                    <a:p>
                      <a:pPr marL="228600" lvl="1" indent="-228600" algn="l" defTabSz="102235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har char="••"/>
                      </a:pP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void* </a:t>
                      </a: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recv_req_nSig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(void *);</a:t>
                      </a:r>
                    </a:p>
                    <a:p>
                      <a:pPr marL="228600" lvl="1" indent="-228600" algn="l" defTabSz="102235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har char="••"/>
                      </a:pP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* </a:t>
                      </a: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measure_confusion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(MYSQL_RES *);</a:t>
                      </a:r>
                    </a:p>
                  </a:txBody>
                  <a:tcPr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671745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28600" lvl="1" indent="-228600" algn="l" defTabSz="102235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har char="••"/>
                      </a:pP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recv_rData</a:t>
                      </a:r>
                      <a:endParaRPr lang="en-US" altLang="ko-KR" sz="1400" kern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lvl="1" indent="-285750" algn="l" defTabSz="102235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FontTx/>
                        <a:buChar char="-"/>
                      </a:pP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</a:rPr>
                        <a:t>컨트롤러가 전송하는 패킷을 수신</a:t>
                      </a:r>
                      <a:endParaRPr lang="en-US" altLang="ko-KR" sz="1400" kern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28600" lvl="1" indent="-228600" algn="l" defTabSz="102235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har char="••"/>
                      </a:pP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recv_req_nSig</a:t>
                      </a:r>
                      <a:endParaRPr lang="en-US" altLang="ko-KR" sz="1400" kern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lvl="1" indent="-285750" algn="l" defTabSz="102235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FontTx/>
                        <a:buChar char="-"/>
                      </a:pP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</a:rPr>
                        <a:t>컨트롤러가 전송하는 다음 신호를 위한 혼잡도 분석 요청을 수신</a:t>
                      </a:r>
                      <a:r>
                        <a:rPr lang="ko-KR" altLang="en-US" sz="1400" kern="1200" baseline="0" dirty="0" smtClean="0">
                          <a:solidFill>
                            <a:schemeClr val="tx1"/>
                          </a:solidFill>
                        </a:rPr>
                        <a:t> 후 요청한 </a:t>
                      </a:r>
                      <a:r>
                        <a:rPr lang="ko-KR" altLang="en-US" sz="1400" kern="1200" baseline="0" dirty="0" err="1" smtClean="0">
                          <a:solidFill>
                            <a:schemeClr val="tx1"/>
                          </a:solidFill>
                        </a:rPr>
                        <a:t>컨트롤러에게</a:t>
                      </a:r>
                      <a:r>
                        <a:rPr lang="ko-KR" altLang="en-US" sz="1400" kern="1200" baseline="0" dirty="0" smtClean="0">
                          <a:solidFill>
                            <a:schemeClr val="tx1"/>
                          </a:solidFill>
                        </a:rPr>
                        <a:t> 다음 신호에 대한 데이터를 전송</a:t>
                      </a:r>
                      <a:endParaRPr lang="en-US" altLang="ko-KR" sz="1400" kern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28600" lvl="1" indent="-228600" algn="l" defTabSz="102235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har char="••"/>
                      </a:pP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measure_confusion</a:t>
                      </a:r>
                      <a:endParaRPr lang="en-US" altLang="ko-KR" sz="1400" kern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lvl="1" indent="-285750" algn="l" defTabSz="102235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FontTx/>
                        <a:buChar char="-"/>
                      </a:pP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</a:rPr>
                        <a:t>해당 교차로에 혼잡도를 분석</a:t>
                      </a:r>
                      <a:endParaRPr lang="en-US" altLang="ko-KR" sz="1400" kern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933958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4098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755576" y="177180"/>
            <a:ext cx="1728192" cy="1010336"/>
            <a:chOff x="251520" y="258424"/>
            <a:chExt cx="1584176" cy="1010336"/>
          </a:xfrm>
        </p:grpSpPr>
        <p:grpSp>
          <p:nvGrpSpPr>
            <p:cNvPr id="19" name="그룹 18"/>
            <p:cNvGrpSpPr/>
            <p:nvPr/>
          </p:nvGrpSpPr>
          <p:grpSpPr>
            <a:xfrm>
              <a:off x="251520" y="258424"/>
              <a:ext cx="1584176" cy="1010336"/>
              <a:chOff x="5716588" y="4849813"/>
              <a:chExt cx="2047875" cy="1304925"/>
            </a:xfrm>
          </p:grpSpPr>
          <p:grpSp>
            <p:nvGrpSpPr>
              <p:cNvPr id="21" name="그룹 20"/>
              <p:cNvGrpSpPr/>
              <p:nvPr/>
            </p:nvGrpSpPr>
            <p:grpSpPr>
              <a:xfrm>
                <a:off x="6908800" y="5722938"/>
                <a:ext cx="855663" cy="431800"/>
                <a:chOff x="6908800" y="5722938"/>
                <a:chExt cx="855663" cy="431800"/>
              </a:xfrm>
            </p:grpSpPr>
            <p:sp>
              <p:nvSpPr>
                <p:cNvPr id="23" name="Freeform 39"/>
                <p:cNvSpPr>
                  <a:spLocks/>
                </p:cNvSpPr>
                <p:nvPr userDrawn="1"/>
              </p:nvSpPr>
              <p:spPr bwMode="auto">
                <a:xfrm>
                  <a:off x="6908800" y="5722938"/>
                  <a:ext cx="855663" cy="341313"/>
                </a:xfrm>
                <a:custGeom>
                  <a:avLst/>
                  <a:gdLst>
                    <a:gd name="T0" fmla="*/ 788 w 1617"/>
                    <a:gd name="T1" fmla="*/ 1 h 646"/>
                    <a:gd name="T2" fmla="*/ 819 w 1617"/>
                    <a:gd name="T3" fmla="*/ 1 h 646"/>
                    <a:gd name="T4" fmla="*/ 869 w 1617"/>
                    <a:gd name="T5" fmla="*/ 6 h 646"/>
                    <a:gd name="T6" fmla="*/ 937 w 1617"/>
                    <a:gd name="T7" fmla="*/ 20 h 646"/>
                    <a:gd name="T8" fmla="*/ 975 w 1617"/>
                    <a:gd name="T9" fmla="*/ 32 h 646"/>
                    <a:gd name="T10" fmla="*/ 1017 w 1617"/>
                    <a:gd name="T11" fmla="*/ 48 h 646"/>
                    <a:gd name="T12" fmla="*/ 1060 w 1617"/>
                    <a:gd name="T13" fmla="*/ 68 h 646"/>
                    <a:gd name="T14" fmla="*/ 1104 w 1617"/>
                    <a:gd name="T15" fmla="*/ 93 h 646"/>
                    <a:gd name="T16" fmla="*/ 1149 w 1617"/>
                    <a:gd name="T17" fmla="*/ 124 h 646"/>
                    <a:gd name="T18" fmla="*/ 1193 w 1617"/>
                    <a:gd name="T19" fmla="*/ 162 h 646"/>
                    <a:gd name="T20" fmla="*/ 1236 w 1617"/>
                    <a:gd name="T21" fmla="*/ 207 h 646"/>
                    <a:gd name="T22" fmla="*/ 1278 w 1617"/>
                    <a:gd name="T23" fmla="*/ 259 h 646"/>
                    <a:gd name="T24" fmla="*/ 1318 w 1617"/>
                    <a:gd name="T25" fmla="*/ 319 h 646"/>
                    <a:gd name="T26" fmla="*/ 1470 w 1617"/>
                    <a:gd name="T27" fmla="*/ 344 h 646"/>
                    <a:gd name="T28" fmla="*/ 1493 w 1617"/>
                    <a:gd name="T29" fmla="*/ 348 h 646"/>
                    <a:gd name="T30" fmla="*/ 1517 w 1617"/>
                    <a:gd name="T31" fmla="*/ 358 h 646"/>
                    <a:gd name="T32" fmla="*/ 1544 w 1617"/>
                    <a:gd name="T33" fmla="*/ 373 h 646"/>
                    <a:gd name="T34" fmla="*/ 1571 w 1617"/>
                    <a:gd name="T35" fmla="*/ 398 h 646"/>
                    <a:gd name="T36" fmla="*/ 1584 w 1617"/>
                    <a:gd name="T37" fmla="*/ 415 h 646"/>
                    <a:gd name="T38" fmla="*/ 1595 w 1617"/>
                    <a:gd name="T39" fmla="*/ 433 h 646"/>
                    <a:gd name="T40" fmla="*/ 1604 w 1617"/>
                    <a:gd name="T41" fmla="*/ 456 h 646"/>
                    <a:gd name="T42" fmla="*/ 1612 w 1617"/>
                    <a:gd name="T43" fmla="*/ 482 h 646"/>
                    <a:gd name="T44" fmla="*/ 1616 w 1617"/>
                    <a:gd name="T45" fmla="*/ 511 h 646"/>
                    <a:gd name="T46" fmla="*/ 1617 w 1617"/>
                    <a:gd name="T47" fmla="*/ 544 h 646"/>
                    <a:gd name="T48" fmla="*/ 1588 w 1617"/>
                    <a:gd name="T49" fmla="*/ 646 h 646"/>
                    <a:gd name="T50" fmla="*/ 0 w 1617"/>
                    <a:gd name="T51" fmla="*/ 582 h 646"/>
                    <a:gd name="T52" fmla="*/ 1 w 1617"/>
                    <a:gd name="T53" fmla="*/ 433 h 646"/>
                    <a:gd name="T54" fmla="*/ 3 w 1617"/>
                    <a:gd name="T55" fmla="*/ 415 h 646"/>
                    <a:gd name="T56" fmla="*/ 9 w 1617"/>
                    <a:gd name="T57" fmla="*/ 397 h 646"/>
                    <a:gd name="T58" fmla="*/ 22 w 1617"/>
                    <a:gd name="T59" fmla="*/ 373 h 646"/>
                    <a:gd name="T60" fmla="*/ 44 w 1617"/>
                    <a:gd name="T61" fmla="*/ 347 h 646"/>
                    <a:gd name="T62" fmla="*/ 78 w 1617"/>
                    <a:gd name="T63" fmla="*/ 321 h 646"/>
                    <a:gd name="T64" fmla="*/ 126 w 1617"/>
                    <a:gd name="T65" fmla="*/ 298 h 646"/>
                    <a:gd name="T66" fmla="*/ 190 w 1617"/>
                    <a:gd name="T67" fmla="*/ 278 h 646"/>
                    <a:gd name="T68" fmla="*/ 199 w 1617"/>
                    <a:gd name="T69" fmla="*/ 266 h 646"/>
                    <a:gd name="T70" fmla="*/ 224 w 1617"/>
                    <a:gd name="T71" fmla="*/ 235 h 646"/>
                    <a:gd name="T72" fmla="*/ 268 w 1617"/>
                    <a:gd name="T73" fmla="*/ 192 h 646"/>
                    <a:gd name="T74" fmla="*/ 313 w 1617"/>
                    <a:gd name="T75" fmla="*/ 154 h 646"/>
                    <a:gd name="T76" fmla="*/ 348 w 1617"/>
                    <a:gd name="T77" fmla="*/ 129 h 646"/>
                    <a:gd name="T78" fmla="*/ 391 w 1617"/>
                    <a:gd name="T79" fmla="*/ 103 h 646"/>
                    <a:gd name="T80" fmla="*/ 437 w 1617"/>
                    <a:gd name="T81" fmla="*/ 79 h 646"/>
                    <a:gd name="T82" fmla="*/ 487 w 1617"/>
                    <a:gd name="T83" fmla="*/ 56 h 646"/>
                    <a:gd name="T84" fmla="*/ 545 w 1617"/>
                    <a:gd name="T85" fmla="*/ 37 h 646"/>
                    <a:gd name="T86" fmla="*/ 607 w 1617"/>
                    <a:gd name="T87" fmla="*/ 21 h 646"/>
                    <a:gd name="T88" fmla="*/ 675 w 1617"/>
                    <a:gd name="T89" fmla="*/ 9 h 646"/>
                    <a:gd name="T90" fmla="*/ 749 w 1617"/>
                    <a:gd name="T91" fmla="*/ 3 h 646"/>
                    <a:gd name="T92" fmla="*/ 788 w 1617"/>
                    <a:gd name="T93" fmla="*/ 1 h 6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617" h="646">
                      <a:moveTo>
                        <a:pt x="788" y="1"/>
                      </a:moveTo>
                      <a:lnTo>
                        <a:pt x="788" y="1"/>
                      </a:lnTo>
                      <a:lnTo>
                        <a:pt x="802" y="0"/>
                      </a:lnTo>
                      <a:lnTo>
                        <a:pt x="819" y="1"/>
                      </a:lnTo>
                      <a:lnTo>
                        <a:pt x="842" y="3"/>
                      </a:lnTo>
                      <a:lnTo>
                        <a:pt x="869" y="6"/>
                      </a:lnTo>
                      <a:lnTo>
                        <a:pt x="901" y="11"/>
                      </a:lnTo>
                      <a:lnTo>
                        <a:pt x="937" y="20"/>
                      </a:lnTo>
                      <a:lnTo>
                        <a:pt x="956" y="25"/>
                      </a:lnTo>
                      <a:lnTo>
                        <a:pt x="975" y="32"/>
                      </a:lnTo>
                      <a:lnTo>
                        <a:pt x="996" y="39"/>
                      </a:lnTo>
                      <a:lnTo>
                        <a:pt x="1017" y="48"/>
                      </a:lnTo>
                      <a:lnTo>
                        <a:pt x="1038" y="57"/>
                      </a:lnTo>
                      <a:lnTo>
                        <a:pt x="1060" y="68"/>
                      </a:lnTo>
                      <a:lnTo>
                        <a:pt x="1082" y="80"/>
                      </a:lnTo>
                      <a:lnTo>
                        <a:pt x="1104" y="93"/>
                      </a:lnTo>
                      <a:lnTo>
                        <a:pt x="1126" y="108"/>
                      </a:lnTo>
                      <a:lnTo>
                        <a:pt x="1149" y="124"/>
                      </a:lnTo>
                      <a:lnTo>
                        <a:pt x="1170" y="143"/>
                      </a:lnTo>
                      <a:lnTo>
                        <a:pt x="1193" y="162"/>
                      </a:lnTo>
                      <a:lnTo>
                        <a:pt x="1214" y="183"/>
                      </a:lnTo>
                      <a:lnTo>
                        <a:pt x="1236" y="207"/>
                      </a:lnTo>
                      <a:lnTo>
                        <a:pt x="1258" y="232"/>
                      </a:lnTo>
                      <a:lnTo>
                        <a:pt x="1278" y="259"/>
                      </a:lnTo>
                      <a:lnTo>
                        <a:pt x="1299" y="288"/>
                      </a:lnTo>
                      <a:lnTo>
                        <a:pt x="1318" y="319"/>
                      </a:lnTo>
                      <a:lnTo>
                        <a:pt x="1470" y="344"/>
                      </a:lnTo>
                      <a:lnTo>
                        <a:pt x="1470" y="344"/>
                      </a:lnTo>
                      <a:lnTo>
                        <a:pt x="1476" y="344"/>
                      </a:lnTo>
                      <a:lnTo>
                        <a:pt x="1493" y="348"/>
                      </a:lnTo>
                      <a:lnTo>
                        <a:pt x="1504" y="353"/>
                      </a:lnTo>
                      <a:lnTo>
                        <a:pt x="1517" y="358"/>
                      </a:lnTo>
                      <a:lnTo>
                        <a:pt x="1530" y="364"/>
                      </a:lnTo>
                      <a:lnTo>
                        <a:pt x="1544" y="373"/>
                      </a:lnTo>
                      <a:lnTo>
                        <a:pt x="1558" y="385"/>
                      </a:lnTo>
                      <a:lnTo>
                        <a:pt x="1571" y="398"/>
                      </a:lnTo>
                      <a:lnTo>
                        <a:pt x="1577" y="406"/>
                      </a:lnTo>
                      <a:lnTo>
                        <a:pt x="1584" y="415"/>
                      </a:lnTo>
                      <a:lnTo>
                        <a:pt x="1589" y="424"/>
                      </a:lnTo>
                      <a:lnTo>
                        <a:pt x="1595" y="433"/>
                      </a:lnTo>
                      <a:lnTo>
                        <a:pt x="1600" y="444"/>
                      </a:lnTo>
                      <a:lnTo>
                        <a:pt x="1604" y="456"/>
                      </a:lnTo>
                      <a:lnTo>
                        <a:pt x="1609" y="469"/>
                      </a:lnTo>
                      <a:lnTo>
                        <a:pt x="1612" y="482"/>
                      </a:lnTo>
                      <a:lnTo>
                        <a:pt x="1614" y="496"/>
                      </a:lnTo>
                      <a:lnTo>
                        <a:pt x="1616" y="511"/>
                      </a:lnTo>
                      <a:lnTo>
                        <a:pt x="1617" y="527"/>
                      </a:lnTo>
                      <a:lnTo>
                        <a:pt x="1617" y="544"/>
                      </a:lnTo>
                      <a:lnTo>
                        <a:pt x="1617" y="590"/>
                      </a:lnTo>
                      <a:lnTo>
                        <a:pt x="1588" y="646"/>
                      </a:lnTo>
                      <a:lnTo>
                        <a:pt x="18" y="634"/>
                      </a:lnTo>
                      <a:lnTo>
                        <a:pt x="0" y="582"/>
                      </a:lnTo>
                      <a:lnTo>
                        <a:pt x="1" y="433"/>
                      </a:lnTo>
                      <a:lnTo>
                        <a:pt x="1" y="433"/>
                      </a:lnTo>
                      <a:lnTo>
                        <a:pt x="1" y="429"/>
                      </a:lnTo>
                      <a:lnTo>
                        <a:pt x="3" y="415"/>
                      </a:lnTo>
                      <a:lnTo>
                        <a:pt x="5" y="406"/>
                      </a:lnTo>
                      <a:lnTo>
                        <a:pt x="9" y="397"/>
                      </a:lnTo>
                      <a:lnTo>
                        <a:pt x="15" y="385"/>
                      </a:lnTo>
                      <a:lnTo>
                        <a:pt x="22" y="373"/>
                      </a:lnTo>
                      <a:lnTo>
                        <a:pt x="32" y="360"/>
                      </a:lnTo>
                      <a:lnTo>
                        <a:pt x="44" y="347"/>
                      </a:lnTo>
                      <a:lnTo>
                        <a:pt x="59" y="334"/>
                      </a:lnTo>
                      <a:lnTo>
                        <a:pt x="78" y="321"/>
                      </a:lnTo>
                      <a:lnTo>
                        <a:pt x="100" y="309"/>
                      </a:lnTo>
                      <a:lnTo>
                        <a:pt x="126" y="298"/>
                      </a:lnTo>
                      <a:lnTo>
                        <a:pt x="156" y="287"/>
                      </a:lnTo>
                      <a:lnTo>
                        <a:pt x="190" y="278"/>
                      </a:lnTo>
                      <a:lnTo>
                        <a:pt x="190" y="278"/>
                      </a:lnTo>
                      <a:lnTo>
                        <a:pt x="199" y="266"/>
                      </a:lnTo>
                      <a:lnTo>
                        <a:pt x="208" y="253"/>
                      </a:lnTo>
                      <a:lnTo>
                        <a:pt x="224" y="235"/>
                      </a:lnTo>
                      <a:lnTo>
                        <a:pt x="243" y="215"/>
                      </a:lnTo>
                      <a:lnTo>
                        <a:pt x="268" y="192"/>
                      </a:lnTo>
                      <a:lnTo>
                        <a:pt x="297" y="167"/>
                      </a:lnTo>
                      <a:lnTo>
                        <a:pt x="313" y="154"/>
                      </a:lnTo>
                      <a:lnTo>
                        <a:pt x="330" y="141"/>
                      </a:lnTo>
                      <a:lnTo>
                        <a:pt x="348" y="129"/>
                      </a:lnTo>
                      <a:lnTo>
                        <a:pt x="369" y="116"/>
                      </a:lnTo>
                      <a:lnTo>
                        <a:pt x="391" y="103"/>
                      </a:lnTo>
                      <a:lnTo>
                        <a:pt x="412" y="91"/>
                      </a:lnTo>
                      <a:lnTo>
                        <a:pt x="437" y="79"/>
                      </a:lnTo>
                      <a:lnTo>
                        <a:pt x="462" y="67"/>
                      </a:lnTo>
                      <a:lnTo>
                        <a:pt x="487" y="56"/>
                      </a:lnTo>
                      <a:lnTo>
                        <a:pt x="515" y="47"/>
                      </a:lnTo>
                      <a:lnTo>
                        <a:pt x="545" y="37"/>
                      </a:lnTo>
                      <a:lnTo>
                        <a:pt x="576" y="28"/>
                      </a:lnTo>
                      <a:lnTo>
                        <a:pt x="607" y="21"/>
                      </a:lnTo>
                      <a:lnTo>
                        <a:pt x="640" y="14"/>
                      </a:lnTo>
                      <a:lnTo>
                        <a:pt x="675" y="9"/>
                      </a:lnTo>
                      <a:lnTo>
                        <a:pt x="711" y="5"/>
                      </a:lnTo>
                      <a:lnTo>
                        <a:pt x="749" y="3"/>
                      </a:lnTo>
                      <a:lnTo>
                        <a:pt x="788" y="1"/>
                      </a:lnTo>
                      <a:lnTo>
                        <a:pt x="788" y="1"/>
                      </a:lnTo>
                      <a:close/>
                    </a:path>
                  </a:pathLst>
                </a:custGeom>
                <a:solidFill>
                  <a:srgbClr val="57C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4" name="Freeform 40"/>
                <p:cNvSpPr>
                  <a:spLocks/>
                </p:cNvSpPr>
                <p:nvPr userDrawn="1"/>
              </p:nvSpPr>
              <p:spPr bwMode="auto">
                <a:xfrm>
                  <a:off x="7316788" y="5756275"/>
                  <a:ext cx="233363" cy="134938"/>
                </a:xfrm>
                <a:custGeom>
                  <a:avLst/>
                  <a:gdLst>
                    <a:gd name="T0" fmla="*/ 442 w 442"/>
                    <a:gd name="T1" fmla="*/ 255 h 255"/>
                    <a:gd name="T2" fmla="*/ 0 w 442"/>
                    <a:gd name="T3" fmla="*/ 252 h 255"/>
                    <a:gd name="T4" fmla="*/ 2 w 442"/>
                    <a:gd name="T5" fmla="*/ 0 h 255"/>
                    <a:gd name="T6" fmla="*/ 2 w 442"/>
                    <a:gd name="T7" fmla="*/ 0 h 255"/>
                    <a:gd name="T8" fmla="*/ 17 w 442"/>
                    <a:gd name="T9" fmla="*/ 1 h 255"/>
                    <a:gd name="T10" fmla="*/ 35 w 442"/>
                    <a:gd name="T11" fmla="*/ 2 h 255"/>
                    <a:gd name="T12" fmla="*/ 57 w 442"/>
                    <a:gd name="T13" fmla="*/ 4 h 255"/>
                    <a:gd name="T14" fmla="*/ 81 w 442"/>
                    <a:gd name="T15" fmla="*/ 8 h 255"/>
                    <a:gd name="T16" fmla="*/ 106 w 442"/>
                    <a:gd name="T17" fmla="*/ 14 h 255"/>
                    <a:gd name="T18" fmla="*/ 134 w 442"/>
                    <a:gd name="T19" fmla="*/ 21 h 255"/>
                    <a:gd name="T20" fmla="*/ 165 w 442"/>
                    <a:gd name="T21" fmla="*/ 30 h 255"/>
                    <a:gd name="T22" fmla="*/ 195 w 442"/>
                    <a:gd name="T23" fmla="*/ 42 h 255"/>
                    <a:gd name="T24" fmla="*/ 227 w 442"/>
                    <a:gd name="T25" fmla="*/ 57 h 255"/>
                    <a:gd name="T26" fmla="*/ 243 w 442"/>
                    <a:gd name="T27" fmla="*/ 64 h 255"/>
                    <a:gd name="T28" fmla="*/ 259 w 442"/>
                    <a:gd name="T29" fmla="*/ 74 h 255"/>
                    <a:gd name="T30" fmla="*/ 275 w 442"/>
                    <a:gd name="T31" fmla="*/ 84 h 255"/>
                    <a:gd name="T32" fmla="*/ 292 w 442"/>
                    <a:gd name="T33" fmla="*/ 95 h 255"/>
                    <a:gd name="T34" fmla="*/ 307 w 442"/>
                    <a:gd name="T35" fmla="*/ 106 h 255"/>
                    <a:gd name="T36" fmla="*/ 323 w 442"/>
                    <a:gd name="T37" fmla="*/ 118 h 255"/>
                    <a:gd name="T38" fmla="*/ 339 w 442"/>
                    <a:gd name="T39" fmla="*/ 132 h 255"/>
                    <a:gd name="T40" fmla="*/ 355 w 442"/>
                    <a:gd name="T41" fmla="*/ 146 h 255"/>
                    <a:gd name="T42" fmla="*/ 370 w 442"/>
                    <a:gd name="T43" fmla="*/ 162 h 255"/>
                    <a:gd name="T44" fmla="*/ 385 w 442"/>
                    <a:gd name="T45" fmla="*/ 179 h 255"/>
                    <a:gd name="T46" fmla="*/ 400 w 442"/>
                    <a:gd name="T47" fmla="*/ 196 h 255"/>
                    <a:gd name="T48" fmla="*/ 414 w 442"/>
                    <a:gd name="T49" fmla="*/ 214 h 255"/>
                    <a:gd name="T50" fmla="*/ 428 w 442"/>
                    <a:gd name="T51" fmla="*/ 235 h 255"/>
                    <a:gd name="T52" fmla="*/ 442 w 442"/>
                    <a:gd name="T53" fmla="*/ 255 h 255"/>
                    <a:gd name="T54" fmla="*/ 442 w 442"/>
                    <a:gd name="T55" fmla="*/ 255 h 2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442" h="255">
                      <a:moveTo>
                        <a:pt x="442" y="255"/>
                      </a:moveTo>
                      <a:lnTo>
                        <a:pt x="0" y="252"/>
                      </a:lnTo>
                      <a:lnTo>
                        <a:pt x="2" y="0"/>
                      </a:lnTo>
                      <a:lnTo>
                        <a:pt x="2" y="0"/>
                      </a:lnTo>
                      <a:lnTo>
                        <a:pt x="17" y="1"/>
                      </a:lnTo>
                      <a:lnTo>
                        <a:pt x="35" y="2"/>
                      </a:lnTo>
                      <a:lnTo>
                        <a:pt x="57" y="4"/>
                      </a:lnTo>
                      <a:lnTo>
                        <a:pt x="81" y="8"/>
                      </a:lnTo>
                      <a:lnTo>
                        <a:pt x="106" y="14"/>
                      </a:lnTo>
                      <a:lnTo>
                        <a:pt x="134" y="21"/>
                      </a:lnTo>
                      <a:lnTo>
                        <a:pt x="165" y="30"/>
                      </a:lnTo>
                      <a:lnTo>
                        <a:pt x="195" y="42"/>
                      </a:lnTo>
                      <a:lnTo>
                        <a:pt x="227" y="57"/>
                      </a:lnTo>
                      <a:lnTo>
                        <a:pt x="243" y="64"/>
                      </a:lnTo>
                      <a:lnTo>
                        <a:pt x="259" y="74"/>
                      </a:lnTo>
                      <a:lnTo>
                        <a:pt x="275" y="84"/>
                      </a:lnTo>
                      <a:lnTo>
                        <a:pt x="292" y="95"/>
                      </a:lnTo>
                      <a:lnTo>
                        <a:pt x="307" y="106"/>
                      </a:lnTo>
                      <a:lnTo>
                        <a:pt x="323" y="118"/>
                      </a:lnTo>
                      <a:lnTo>
                        <a:pt x="339" y="132"/>
                      </a:lnTo>
                      <a:lnTo>
                        <a:pt x="355" y="146"/>
                      </a:lnTo>
                      <a:lnTo>
                        <a:pt x="370" y="162"/>
                      </a:lnTo>
                      <a:lnTo>
                        <a:pt x="385" y="179"/>
                      </a:lnTo>
                      <a:lnTo>
                        <a:pt x="400" y="196"/>
                      </a:lnTo>
                      <a:lnTo>
                        <a:pt x="414" y="214"/>
                      </a:lnTo>
                      <a:lnTo>
                        <a:pt x="428" y="235"/>
                      </a:lnTo>
                      <a:lnTo>
                        <a:pt x="442" y="255"/>
                      </a:lnTo>
                      <a:lnTo>
                        <a:pt x="442" y="25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5" name="Freeform 41"/>
                <p:cNvSpPr>
                  <a:spLocks/>
                </p:cNvSpPr>
                <p:nvPr userDrawn="1"/>
              </p:nvSpPr>
              <p:spPr bwMode="auto">
                <a:xfrm>
                  <a:off x="7085013" y="5756275"/>
                  <a:ext cx="200025" cy="131763"/>
                </a:xfrm>
                <a:custGeom>
                  <a:avLst/>
                  <a:gdLst>
                    <a:gd name="T0" fmla="*/ 0 w 379"/>
                    <a:gd name="T1" fmla="*/ 248 h 250"/>
                    <a:gd name="T2" fmla="*/ 0 w 379"/>
                    <a:gd name="T3" fmla="*/ 248 h 250"/>
                    <a:gd name="T4" fmla="*/ 5 w 379"/>
                    <a:gd name="T5" fmla="*/ 237 h 250"/>
                    <a:gd name="T6" fmla="*/ 10 w 379"/>
                    <a:gd name="T7" fmla="*/ 226 h 250"/>
                    <a:gd name="T8" fmla="*/ 18 w 379"/>
                    <a:gd name="T9" fmla="*/ 211 h 250"/>
                    <a:gd name="T10" fmla="*/ 27 w 379"/>
                    <a:gd name="T11" fmla="*/ 194 h 250"/>
                    <a:gd name="T12" fmla="*/ 41 w 379"/>
                    <a:gd name="T13" fmla="*/ 174 h 250"/>
                    <a:gd name="T14" fmla="*/ 58 w 379"/>
                    <a:gd name="T15" fmla="*/ 153 h 250"/>
                    <a:gd name="T16" fmla="*/ 77 w 379"/>
                    <a:gd name="T17" fmla="*/ 131 h 250"/>
                    <a:gd name="T18" fmla="*/ 88 w 379"/>
                    <a:gd name="T19" fmla="*/ 119 h 250"/>
                    <a:gd name="T20" fmla="*/ 100 w 379"/>
                    <a:gd name="T21" fmla="*/ 109 h 250"/>
                    <a:gd name="T22" fmla="*/ 113 w 379"/>
                    <a:gd name="T23" fmla="*/ 98 h 250"/>
                    <a:gd name="T24" fmla="*/ 127 w 379"/>
                    <a:gd name="T25" fmla="*/ 87 h 250"/>
                    <a:gd name="T26" fmla="*/ 142 w 379"/>
                    <a:gd name="T27" fmla="*/ 76 h 250"/>
                    <a:gd name="T28" fmla="*/ 158 w 379"/>
                    <a:gd name="T29" fmla="*/ 66 h 250"/>
                    <a:gd name="T30" fmla="*/ 175 w 379"/>
                    <a:gd name="T31" fmla="*/ 56 h 250"/>
                    <a:gd name="T32" fmla="*/ 192 w 379"/>
                    <a:gd name="T33" fmla="*/ 47 h 250"/>
                    <a:gd name="T34" fmla="*/ 212 w 379"/>
                    <a:gd name="T35" fmla="*/ 39 h 250"/>
                    <a:gd name="T36" fmla="*/ 232 w 379"/>
                    <a:gd name="T37" fmla="*/ 30 h 250"/>
                    <a:gd name="T38" fmla="*/ 254 w 379"/>
                    <a:gd name="T39" fmla="*/ 23 h 250"/>
                    <a:gd name="T40" fmla="*/ 276 w 379"/>
                    <a:gd name="T41" fmla="*/ 16 h 250"/>
                    <a:gd name="T42" fmla="*/ 300 w 379"/>
                    <a:gd name="T43" fmla="*/ 11 h 250"/>
                    <a:gd name="T44" fmla="*/ 325 w 379"/>
                    <a:gd name="T45" fmla="*/ 6 h 250"/>
                    <a:gd name="T46" fmla="*/ 351 w 379"/>
                    <a:gd name="T47" fmla="*/ 3 h 250"/>
                    <a:gd name="T48" fmla="*/ 379 w 379"/>
                    <a:gd name="T49" fmla="*/ 0 h 250"/>
                    <a:gd name="T50" fmla="*/ 376 w 379"/>
                    <a:gd name="T51" fmla="*/ 250 h 250"/>
                    <a:gd name="T52" fmla="*/ 0 w 379"/>
                    <a:gd name="T53" fmla="*/ 248 h 2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79" h="250">
                      <a:moveTo>
                        <a:pt x="0" y="248"/>
                      </a:moveTo>
                      <a:lnTo>
                        <a:pt x="0" y="248"/>
                      </a:lnTo>
                      <a:lnTo>
                        <a:pt x="5" y="237"/>
                      </a:lnTo>
                      <a:lnTo>
                        <a:pt x="10" y="226"/>
                      </a:lnTo>
                      <a:lnTo>
                        <a:pt x="18" y="211"/>
                      </a:lnTo>
                      <a:lnTo>
                        <a:pt x="27" y="194"/>
                      </a:lnTo>
                      <a:lnTo>
                        <a:pt x="41" y="174"/>
                      </a:lnTo>
                      <a:lnTo>
                        <a:pt x="58" y="153"/>
                      </a:lnTo>
                      <a:lnTo>
                        <a:pt x="77" y="131"/>
                      </a:lnTo>
                      <a:lnTo>
                        <a:pt x="88" y="119"/>
                      </a:lnTo>
                      <a:lnTo>
                        <a:pt x="100" y="109"/>
                      </a:lnTo>
                      <a:lnTo>
                        <a:pt x="113" y="98"/>
                      </a:lnTo>
                      <a:lnTo>
                        <a:pt x="127" y="87"/>
                      </a:lnTo>
                      <a:lnTo>
                        <a:pt x="142" y="76"/>
                      </a:lnTo>
                      <a:lnTo>
                        <a:pt x="158" y="66"/>
                      </a:lnTo>
                      <a:lnTo>
                        <a:pt x="175" y="56"/>
                      </a:lnTo>
                      <a:lnTo>
                        <a:pt x="192" y="47"/>
                      </a:lnTo>
                      <a:lnTo>
                        <a:pt x="212" y="39"/>
                      </a:lnTo>
                      <a:lnTo>
                        <a:pt x="232" y="30"/>
                      </a:lnTo>
                      <a:lnTo>
                        <a:pt x="254" y="23"/>
                      </a:lnTo>
                      <a:lnTo>
                        <a:pt x="276" y="16"/>
                      </a:lnTo>
                      <a:lnTo>
                        <a:pt x="300" y="11"/>
                      </a:lnTo>
                      <a:lnTo>
                        <a:pt x="325" y="6"/>
                      </a:lnTo>
                      <a:lnTo>
                        <a:pt x="351" y="3"/>
                      </a:lnTo>
                      <a:lnTo>
                        <a:pt x="379" y="0"/>
                      </a:lnTo>
                      <a:lnTo>
                        <a:pt x="376" y="250"/>
                      </a:lnTo>
                      <a:lnTo>
                        <a:pt x="0" y="24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6" name="Freeform 42"/>
                <p:cNvSpPr>
                  <a:spLocks/>
                </p:cNvSpPr>
                <p:nvPr userDrawn="1"/>
              </p:nvSpPr>
              <p:spPr bwMode="auto">
                <a:xfrm>
                  <a:off x="7742238" y="5972175"/>
                  <a:ext cx="22225" cy="66675"/>
                </a:xfrm>
                <a:custGeom>
                  <a:avLst/>
                  <a:gdLst>
                    <a:gd name="T0" fmla="*/ 40 w 42"/>
                    <a:gd name="T1" fmla="*/ 118 h 126"/>
                    <a:gd name="T2" fmla="*/ 40 w 42"/>
                    <a:gd name="T3" fmla="*/ 118 h 126"/>
                    <a:gd name="T4" fmla="*/ 41 w 42"/>
                    <a:gd name="T5" fmla="*/ 106 h 126"/>
                    <a:gd name="T6" fmla="*/ 42 w 42"/>
                    <a:gd name="T7" fmla="*/ 79 h 126"/>
                    <a:gd name="T8" fmla="*/ 41 w 42"/>
                    <a:gd name="T9" fmla="*/ 63 h 126"/>
                    <a:gd name="T10" fmla="*/ 41 w 42"/>
                    <a:gd name="T11" fmla="*/ 45 h 126"/>
                    <a:gd name="T12" fmla="*/ 39 w 42"/>
                    <a:gd name="T13" fmla="*/ 28 h 126"/>
                    <a:gd name="T14" fmla="*/ 37 w 42"/>
                    <a:gd name="T15" fmla="*/ 13 h 126"/>
                    <a:gd name="T16" fmla="*/ 37 w 42"/>
                    <a:gd name="T17" fmla="*/ 13 h 126"/>
                    <a:gd name="T18" fmla="*/ 31 w 42"/>
                    <a:gd name="T19" fmla="*/ 9 h 126"/>
                    <a:gd name="T20" fmla="*/ 25 w 42"/>
                    <a:gd name="T21" fmla="*/ 4 h 126"/>
                    <a:gd name="T22" fmla="*/ 19 w 42"/>
                    <a:gd name="T23" fmla="*/ 1 h 126"/>
                    <a:gd name="T24" fmla="*/ 16 w 42"/>
                    <a:gd name="T25" fmla="*/ 0 h 126"/>
                    <a:gd name="T26" fmla="*/ 12 w 42"/>
                    <a:gd name="T27" fmla="*/ 1 h 126"/>
                    <a:gd name="T28" fmla="*/ 10 w 42"/>
                    <a:gd name="T29" fmla="*/ 2 h 126"/>
                    <a:gd name="T30" fmla="*/ 7 w 42"/>
                    <a:gd name="T31" fmla="*/ 4 h 126"/>
                    <a:gd name="T32" fmla="*/ 6 w 42"/>
                    <a:gd name="T33" fmla="*/ 8 h 126"/>
                    <a:gd name="T34" fmla="*/ 5 w 42"/>
                    <a:gd name="T35" fmla="*/ 13 h 126"/>
                    <a:gd name="T36" fmla="*/ 4 w 42"/>
                    <a:gd name="T37" fmla="*/ 20 h 126"/>
                    <a:gd name="T38" fmla="*/ 5 w 42"/>
                    <a:gd name="T39" fmla="*/ 29 h 126"/>
                    <a:gd name="T40" fmla="*/ 5 w 42"/>
                    <a:gd name="T41" fmla="*/ 29 h 126"/>
                    <a:gd name="T42" fmla="*/ 4 w 42"/>
                    <a:gd name="T43" fmla="*/ 66 h 126"/>
                    <a:gd name="T44" fmla="*/ 3 w 42"/>
                    <a:gd name="T45" fmla="*/ 97 h 126"/>
                    <a:gd name="T46" fmla="*/ 0 w 42"/>
                    <a:gd name="T47" fmla="*/ 126 h 126"/>
                    <a:gd name="T48" fmla="*/ 40 w 42"/>
                    <a:gd name="T49" fmla="*/ 118 h 1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42" h="126">
                      <a:moveTo>
                        <a:pt x="40" y="118"/>
                      </a:moveTo>
                      <a:lnTo>
                        <a:pt x="40" y="118"/>
                      </a:lnTo>
                      <a:lnTo>
                        <a:pt x="41" y="106"/>
                      </a:lnTo>
                      <a:lnTo>
                        <a:pt x="42" y="79"/>
                      </a:lnTo>
                      <a:lnTo>
                        <a:pt x="41" y="63"/>
                      </a:lnTo>
                      <a:lnTo>
                        <a:pt x="41" y="45"/>
                      </a:lnTo>
                      <a:lnTo>
                        <a:pt x="39" y="28"/>
                      </a:lnTo>
                      <a:lnTo>
                        <a:pt x="37" y="13"/>
                      </a:lnTo>
                      <a:lnTo>
                        <a:pt x="37" y="13"/>
                      </a:lnTo>
                      <a:lnTo>
                        <a:pt x="31" y="9"/>
                      </a:lnTo>
                      <a:lnTo>
                        <a:pt x="25" y="4"/>
                      </a:lnTo>
                      <a:lnTo>
                        <a:pt x="19" y="1"/>
                      </a:lnTo>
                      <a:lnTo>
                        <a:pt x="16" y="0"/>
                      </a:lnTo>
                      <a:lnTo>
                        <a:pt x="12" y="1"/>
                      </a:lnTo>
                      <a:lnTo>
                        <a:pt x="10" y="2"/>
                      </a:lnTo>
                      <a:lnTo>
                        <a:pt x="7" y="4"/>
                      </a:lnTo>
                      <a:lnTo>
                        <a:pt x="6" y="8"/>
                      </a:lnTo>
                      <a:lnTo>
                        <a:pt x="5" y="13"/>
                      </a:lnTo>
                      <a:lnTo>
                        <a:pt x="4" y="20"/>
                      </a:lnTo>
                      <a:lnTo>
                        <a:pt x="5" y="29"/>
                      </a:lnTo>
                      <a:lnTo>
                        <a:pt x="5" y="29"/>
                      </a:lnTo>
                      <a:lnTo>
                        <a:pt x="4" y="66"/>
                      </a:lnTo>
                      <a:lnTo>
                        <a:pt x="3" y="97"/>
                      </a:lnTo>
                      <a:lnTo>
                        <a:pt x="0" y="126"/>
                      </a:lnTo>
                      <a:lnTo>
                        <a:pt x="40" y="118"/>
                      </a:lnTo>
                      <a:close/>
                    </a:path>
                  </a:pathLst>
                </a:custGeom>
                <a:solidFill>
                  <a:srgbClr val="ACDB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7" name="Freeform 43"/>
                <p:cNvSpPr>
                  <a:spLocks/>
                </p:cNvSpPr>
                <p:nvPr userDrawn="1"/>
              </p:nvSpPr>
              <p:spPr bwMode="auto">
                <a:xfrm>
                  <a:off x="6908800" y="6026150"/>
                  <a:ext cx="854075" cy="84138"/>
                </a:xfrm>
                <a:custGeom>
                  <a:avLst/>
                  <a:gdLst>
                    <a:gd name="T0" fmla="*/ 0 w 1616"/>
                    <a:gd name="T1" fmla="*/ 0 h 161"/>
                    <a:gd name="T2" fmla="*/ 0 w 1616"/>
                    <a:gd name="T3" fmla="*/ 0 h 161"/>
                    <a:gd name="T4" fmla="*/ 1 w 1616"/>
                    <a:gd name="T5" fmla="*/ 15 h 161"/>
                    <a:gd name="T6" fmla="*/ 3 w 1616"/>
                    <a:gd name="T7" fmla="*/ 31 h 161"/>
                    <a:gd name="T8" fmla="*/ 6 w 1616"/>
                    <a:gd name="T9" fmla="*/ 45 h 161"/>
                    <a:gd name="T10" fmla="*/ 11 w 1616"/>
                    <a:gd name="T11" fmla="*/ 59 h 161"/>
                    <a:gd name="T12" fmla="*/ 17 w 1616"/>
                    <a:gd name="T13" fmla="*/ 71 h 161"/>
                    <a:gd name="T14" fmla="*/ 24 w 1616"/>
                    <a:gd name="T15" fmla="*/ 83 h 161"/>
                    <a:gd name="T16" fmla="*/ 33 w 1616"/>
                    <a:gd name="T17" fmla="*/ 95 h 161"/>
                    <a:gd name="T18" fmla="*/ 43 w 1616"/>
                    <a:gd name="T19" fmla="*/ 106 h 161"/>
                    <a:gd name="T20" fmla="*/ 53 w 1616"/>
                    <a:gd name="T21" fmla="*/ 116 h 161"/>
                    <a:gd name="T22" fmla="*/ 64 w 1616"/>
                    <a:gd name="T23" fmla="*/ 124 h 161"/>
                    <a:gd name="T24" fmla="*/ 77 w 1616"/>
                    <a:gd name="T25" fmla="*/ 132 h 161"/>
                    <a:gd name="T26" fmla="*/ 90 w 1616"/>
                    <a:gd name="T27" fmla="*/ 138 h 161"/>
                    <a:gd name="T28" fmla="*/ 104 w 1616"/>
                    <a:gd name="T29" fmla="*/ 144 h 161"/>
                    <a:gd name="T30" fmla="*/ 118 w 1616"/>
                    <a:gd name="T31" fmla="*/ 147 h 161"/>
                    <a:gd name="T32" fmla="*/ 132 w 1616"/>
                    <a:gd name="T33" fmla="*/ 150 h 161"/>
                    <a:gd name="T34" fmla="*/ 148 w 1616"/>
                    <a:gd name="T35" fmla="*/ 150 h 161"/>
                    <a:gd name="T36" fmla="*/ 1465 w 1616"/>
                    <a:gd name="T37" fmla="*/ 161 h 161"/>
                    <a:gd name="T38" fmla="*/ 1465 w 1616"/>
                    <a:gd name="T39" fmla="*/ 161 h 161"/>
                    <a:gd name="T40" fmla="*/ 1482 w 1616"/>
                    <a:gd name="T41" fmla="*/ 161 h 161"/>
                    <a:gd name="T42" fmla="*/ 1496 w 1616"/>
                    <a:gd name="T43" fmla="*/ 159 h 161"/>
                    <a:gd name="T44" fmla="*/ 1511 w 1616"/>
                    <a:gd name="T45" fmla="*/ 154 h 161"/>
                    <a:gd name="T46" fmla="*/ 1524 w 1616"/>
                    <a:gd name="T47" fmla="*/ 150 h 161"/>
                    <a:gd name="T48" fmla="*/ 1538 w 1616"/>
                    <a:gd name="T49" fmla="*/ 144 h 161"/>
                    <a:gd name="T50" fmla="*/ 1549 w 1616"/>
                    <a:gd name="T51" fmla="*/ 136 h 161"/>
                    <a:gd name="T52" fmla="*/ 1561 w 1616"/>
                    <a:gd name="T53" fmla="*/ 127 h 161"/>
                    <a:gd name="T54" fmla="*/ 1572 w 1616"/>
                    <a:gd name="T55" fmla="*/ 119 h 161"/>
                    <a:gd name="T56" fmla="*/ 1582 w 1616"/>
                    <a:gd name="T57" fmla="*/ 108 h 161"/>
                    <a:gd name="T58" fmla="*/ 1590 w 1616"/>
                    <a:gd name="T59" fmla="*/ 96 h 161"/>
                    <a:gd name="T60" fmla="*/ 1598 w 1616"/>
                    <a:gd name="T61" fmla="*/ 84 h 161"/>
                    <a:gd name="T62" fmla="*/ 1604 w 1616"/>
                    <a:gd name="T63" fmla="*/ 71 h 161"/>
                    <a:gd name="T64" fmla="*/ 1609 w 1616"/>
                    <a:gd name="T65" fmla="*/ 57 h 161"/>
                    <a:gd name="T66" fmla="*/ 1613 w 1616"/>
                    <a:gd name="T67" fmla="*/ 43 h 161"/>
                    <a:gd name="T68" fmla="*/ 1615 w 1616"/>
                    <a:gd name="T69" fmla="*/ 28 h 161"/>
                    <a:gd name="T70" fmla="*/ 1616 w 1616"/>
                    <a:gd name="T71" fmla="*/ 13 h 161"/>
                    <a:gd name="T72" fmla="*/ 0 w 1616"/>
                    <a:gd name="T73" fmla="*/ 0 h 1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616" h="16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" y="15"/>
                      </a:lnTo>
                      <a:lnTo>
                        <a:pt x="3" y="31"/>
                      </a:lnTo>
                      <a:lnTo>
                        <a:pt x="6" y="45"/>
                      </a:lnTo>
                      <a:lnTo>
                        <a:pt x="11" y="59"/>
                      </a:lnTo>
                      <a:lnTo>
                        <a:pt x="17" y="71"/>
                      </a:lnTo>
                      <a:lnTo>
                        <a:pt x="24" y="83"/>
                      </a:lnTo>
                      <a:lnTo>
                        <a:pt x="33" y="95"/>
                      </a:lnTo>
                      <a:lnTo>
                        <a:pt x="43" y="106"/>
                      </a:lnTo>
                      <a:lnTo>
                        <a:pt x="53" y="116"/>
                      </a:lnTo>
                      <a:lnTo>
                        <a:pt x="64" y="124"/>
                      </a:lnTo>
                      <a:lnTo>
                        <a:pt x="77" y="132"/>
                      </a:lnTo>
                      <a:lnTo>
                        <a:pt x="90" y="138"/>
                      </a:lnTo>
                      <a:lnTo>
                        <a:pt x="104" y="144"/>
                      </a:lnTo>
                      <a:lnTo>
                        <a:pt x="118" y="147"/>
                      </a:lnTo>
                      <a:lnTo>
                        <a:pt x="132" y="150"/>
                      </a:lnTo>
                      <a:lnTo>
                        <a:pt x="148" y="150"/>
                      </a:lnTo>
                      <a:lnTo>
                        <a:pt x="1465" y="161"/>
                      </a:lnTo>
                      <a:lnTo>
                        <a:pt x="1465" y="161"/>
                      </a:lnTo>
                      <a:lnTo>
                        <a:pt x="1482" y="161"/>
                      </a:lnTo>
                      <a:lnTo>
                        <a:pt x="1496" y="159"/>
                      </a:lnTo>
                      <a:lnTo>
                        <a:pt x="1511" y="154"/>
                      </a:lnTo>
                      <a:lnTo>
                        <a:pt x="1524" y="150"/>
                      </a:lnTo>
                      <a:lnTo>
                        <a:pt x="1538" y="144"/>
                      </a:lnTo>
                      <a:lnTo>
                        <a:pt x="1549" y="136"/>
                      </a:lnTo>
                      <a:lnTo>
                        <a:pt x="1561" y="127"/>
                      </a:lnTo>
                      <a:lnTo>
                        <a:pt x="1572" y="119"/>
                      </a:lnTo>
                      <a:lnTo>
                        <a:pt x="1582" y="108"/>
                      </a:lnTo>
                      <a:lnTo>
                        <a:pt x="1590" y="96"/>
                      </a:lnTo>
                      <a:lnTo>
                        <a:pt x="1598" y="84"/>
                      </a:lnTo>
                      <a:lnTo>
                        <a:pt x="1604" y="71"/>
                      </a:lnTo>
                      <a:lnTo>
                        <a:pt x="1609" y="57"/>
                      </a:lnTo>
                      <a:lnTo>
                        <a:pt x="1613" y="43"/>
                      </a:lnTo>
                      <a:lnTo>
                        <a:pt x="1615" y="28"/>
                      </a:lnTo>
                      <a:lnTo>
                        <a:pt x="1616" y="1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57C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8" name="Freeform 44"/>
                <p:cNvSpPr>
                  <a:spLocks/>
                </p:cNvSpPr>
                <p:nvPr userDrawn="1"/>
              </p:nvSpPr>
              <p:spPr bwMode="auto">
                <a:xfrm>
                  <a:off x="7486650" y="5951538"/>
                  <a:ext cx="203200" cy="203200"/>
                </a:xfrm>
                <a:custGeom>
                  <a:avLst/>
                  <a:gdLst>
                    <a:gd name="T0" fmla="*/ 0 w 384"/>
                    <a:gd name="T1" fmla="*/ 190 h 384"/>
                    <a:gd name="T2" fmla="*/ 4 w 384"/>
                    <a:gd name="T3" fmla="*/ 229 h 384"/>
                    <a:gd name="T4" fmla="*/ 15 w 384"/>
                    <a:gd name="T5" fmla="*/ 265 h 384"/>
                    <a:gd name="T6" fmla="*/ 32 w 384"/>
                    <a:gd name="T7" fmla="*/ 298 h 384"/>
                    <a:gd name="T8" fmla="*/ 55 w 384"/>
                    <a:gd name="T9" fmla="*/ 327 h 384"/>
                    <a:gd name="T10" fmla="*/ 84 w 384"/>
                    <a:gd name="T11" fmla="*/ 350 h 384"/>
                    <a:gd name="T12" fmla="*/ 116 w 384"/>
                    <a:gd name="T13" fmla="*/ 368 h 384"/>
                    <a:gd name="T14" fmla="*/ 152 w 384"/>
                    <a:gd name="T15" fmla="*/ 379 h 384"/>
                    <a:gd name="T16" fmla="*/ 190 w 384"/>
                    <a:gd name="T17" fmla="*/ 384 h 384"/>
                    <a:gd name="T18" fmla="*/ 210 w 384"/>
                    <a:gd name="T19" fmla="*/ 383 h 384"/>
                    <a:gd name="T20" fmla="*/ 247 w 384"/>
                    <a:gd name="T21" fmla="*/ 375 h 384"/>
                    <a:gd name="T22" fmla="*/ 282 w 384"/>
                    <a:gd name="T23" fmla="*/ 361 h 384"/>
                    <a:gd name="T24" fmla="*/ 313 w 384"/>
                    <a:gd name="T25" fmla="*/ 341 h 384"/>
                    <a:gd name="T26" fmla="*/ 339 w 384"/>
                    <a:gd name="T27" fmla="*/ 315 h 384"/>
                    <a:gd name="T28" fmla="*/ 359 w 384"/>
                    <a:gd name="T29" fmla="*/ 285 h 384"/>
                    <a:gd name="T30" fmla="*/ 375 w 384"/>
                    <a:gd name="T31" fmla="*/ 250 h 384"/>
                    <a:gd name="T32" fmla="*/ 383 w 384"/>
                    <a:gd name="T33" fmla="*/ 212 h 384"/>
                    <a:gd name="T34" fmla="*/ 384 w 384"/>
                    <a:gd name="T35" fmla="*/ 193 h 384"/>
                    <a:gd name="T36" fmla="*/ 380 w 384"/>
                    <a:gd name="T37" fmla="*/ 154 h 384"/>
                    <a:gd name="T38" fmla="*/ 369 w 384"/>
                    <a:gd name="T39" fmla="*/ 119 h 384"/>
                    <a:gd name="T40" fmla="*/ 352 w 384"/>
                    <a:gd name="T41" fmla="*/ 85 h 384"/>
                    <a:gd name="T42" fmla="*/ 328 w 384"/>
                    <a:gd name="T43" fmla="*/ 57 h 384"/>
                    <a:gd name="T44" fmla="*/ 300 w 384"/>
                    <a:gd name="T45" fmla="*/ 34 h 384"/>
                    <a:gd name="T46" fmla="*/ 268 w 384"/>
                    <a:gd name="T47" fmla="*/ 15 h 384"/>
                    <a:gd name="T48" fmla="*/ 232 w 384"/>
                    <a:gd name="T49" fmla="*/ 4 h 384"/>
                    <a:gd name="T50" fmla="*/ 194 w 384"/>
                    <a:gd name="T51" fmla="*/ 0 h 384"/>
                    <a:gd name="T52" fmla="*/ 174 w 384"/>
                    <a:gd name="T53" fmla="*/ 0 h 384"/>
                    <a:gd name="T54" fmla="*/ 136 w 384"/>
                    <a:gd name="T55" fmla="*/ 8 h 384"/>
                    <a:gd name="T56" fmla="*/ 102 w 384"/>
                    <a:gd name="T57" fmla="*/ 22 h 384"/>
                    <a:gd name="T58" fmla="*/ 71 w 384"/>
                    <a:gd name="T59" fmla="*/ 42 h 384"/>
                    <a:gd name="T60" fmla="*/ 45 w 384"/>
                    <a:gd name="T61" fmla="*/ 68 h 384"/>
                    <a:gd name="T62" fmla="*/ 23 w 384"/>
                    <a:gd name="T63" fmla="*/ 98 h 384"/>
                    <a:gd name="T64" fmla="*/ 9 w 384"/>
                    <a:gd name="T65" fmla="*/ 133 h 384"/>
                    <a:gd name="T66" fmla="*/ 1 w 384"/>
                    <a:gd name="T67" fmla="*/ 170 h 384"/>
                    <a:gd name="T68" fmla="*/ 0 w 384"/>
                    <a:gd name="T69" fmla="*/ 190 h 3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84" h="384">
                      <a:moveTo>
                        <a:pt x="0" y="190"/>
                      </a:moveTo>
                      <a:lnTo>
                        <a:pt x="0" y="190"/>
                      </a:lnTo>
                      <a:lnTo>
                        <a:pt x="1" y="209"/>
                      </a:lnTo>
                      <a:lnTo>
                        <a:pt x="4" y="229"/>
                      </a:lnTo>
                      <a:lnTo>
                        <a:pt x="8" y="247"/>
                      </a:lnTo>
                      <a:lnTo>
                        <a:pt x="15" y="265"/>
                      </a:lnTo>
                      <a:lnTo>
                        <a:pt x="22" y="281"/>
                      </a:lnTo>
                      <a:lnTo>
                        <a:pt x="32" y="298"/>
                      </a:lnTo>
                      <a:lnTo>
                        <a:pt x="43" y="313"/>
                      </a:lnTo>
                      <a:lnTo>
                        <a:pt x="55" y="327"/>
                      </a:lnTo>
                      <a:lnTo>
                        <a:pt x="69" y="339"/>
                      </a:lnTo>
                      <a:lnTo>
                        <a:pt x="84" y="350"/>
                      </a:lnTo>
                      <a:lnTo>
                        <a:pt x="99" y="360"/>
                      </a:lnTo>
                      <a:lnTo>
                        <a:pt x="116" y="368"/>
                      </a:lnTo>
                      <a:lnTo>
                        <a:pt x="133" y="374"/>
                      </a:lnTo>
                      <a:lnTo>
                        <a:pt x="152" y="379"/>
                      </a:lnTo>
                      <a:lnTo>
                        <a:pt x="171" y="383"/>
                      </a:lnTo>
                      <a:lnTo>
                        <a:pt x="190" y="384"/>
                      </a:lnTo>
                      <a:lnTo>
                        <a:pt x="190" y="384"/>
                      </a:lnTo>
                      <a:lnTo>
                        <a:pt x="210" y="383"/>
                      </a:lnTo>
                      <a:lnTo>
                        <a:pt x="229" y="381"/>
                      </a:lnTo>
                      <a:lnTo>
                        <a:pt x="247" y="375"/>
                      </a:lnTo>
                      <a:lnTo>
                        <a:pt x="265" y="369"/>
                      </a:lnTo>
                      <a:lnTo>
                        <a:pt x="282" y="361"/>
                      </a:lnTo>
                      <a:lnTo>
                        <a:pt x="298" y="351"/>
                      </a:lnTo>
                      <a:lnTo>
                        <a:pt x="313" y="341"/>
                      </a:lnTo>
                      <a:lnTo>
                        <a:pt x="326" y="329"/>
                      </a:lnTo>
                      <a:lnTo>
                        <a:pt x="339" y="315"/>
                      </a:lnTo>
                      <a:lnTo>
                        <a:pt x="350" y="301"/>
                      </a:lnTo>
                      <a:lnTo>
                        <a:pt x="359" y="285"/>
                      </a:lnTo>
                      <a:lnTo>
                        <a:pt x="368" y="267"/>
                      </a:lnTo>
                      <a:lnTo>
                        <a:pt x="375" y="250"/>
                      </a:lnTo>
                      <a:lnTo>
                        <a:pt x="380" y="232"/>
                      </a:lnTo>
                      <a:lnTo>
                        <a:pt x="383" y="212"/>
                      </a:lnTo>
                      <a:lnTo>
                        <a:pt x="384" y="193"/>
                      </a:lnTo>
                      <a:lnTo>
                        <a:pt x="384" y="193"/>
                      </a:lnTo>
                      <a:lnTo>
                        <a:pt x="383" y="174"/>
                      </a:lnTo>
                      <a:lnTo>
                        <a:pt x="380" y="154"/>
                      </a:lnTo>
                      <a:lnTo>
                        <a:pt x="376" y="136"/>
                      </a:lnTo>
                      <a:lnTo>
                        <a:pt x="369" y="119"/>
                      </a:lnTo>
                      <a:lnTo>
                        <a:pt x="362" y="102"/>
                      </a:lnTo>
                      <a:lnTo>
                        <a:pt x="352" y="85"/>
                      </a:lnTo>
                      <a:lnTo>
                        <a:pt x="341" y="70"/>
                      </a:lnTo>
                      <a:lnTo>
                        <a:pt x="328" y="57"/>
                      </a:lnTo>
                      <a:lnTo>
                        <a:pt x="315" y="44"/>
                      </a:lnTo>
                      <a:lnTo>
                        <a:pt x="300" y="34"/>
                      </a:lnTo>
                      <a:lnTo>
                        <a:pt x="285" y="24"/>
                      </a:lnTo>
                      <a:lnTo>
                        <a:pt x="268" y="15"/>
                      </a:lnTo>
                      <a:lnTo>
                        <a:pt x="251" y="9"/>
                      </a:lnTo>
                      <a:lnTo>
                        <a:pt x="232" y="4"/>
                      </a:lnTo>
                      <a:lnTo>
                        <a:pt x="213" y="1"/>
                      </a:lnTo>
                      <a:lnTo>
                        <a:pt x="194" y="0"/>
                      </a:lnTo>
                      <a:lnTo>
                        <a:pt x="194" y="0"/>
                      </a:lnTo>
                      <a:lnTo>
                        <a:pt x="174" y="0"/>
                      </a:lnTo>
                      <a:lnTo>
                        <a:pt x="155" y="4"/>
                      </a:lnTo>
                      <a:lnTo>
                        <a:pt x="136" y="8"/>
                      </a:lnTo>
                      <a:lnTo>
                        <a:pt x="118" y="14"/>
                      </a:lnTo>
                      <a:lnTo>
                        <a:pt x="102" y="22"/>
                      </a:lnTo>
                      <a:lnTo>
                        <a:pt x="86" y="32"/>
                      </a:lnTo>
                      <a:lnTo>
                        <a:pt x="71" y="42"/>
                      </a:lnTo>
                      <a:lnTo>
                        <a:pt x="57" y="55"/>
                      </a:lnTo>
                      <a:lnTo>
                        <a:pt x="45" y="68"/>
                      </a:lnTo>
                      <a:lnTo>
                        <a:pt x="33" y="83"/>
                      </a:lnTo>
                      <a:lnTo>
                        <a:pt x="23" y="98"/>
                      </a:lnTo>
                      <a:lnTo>
                        <a:pt x="16" y="116"/>
                      </a:lnTo>
                      <a:lnTo>
                        <a:pt x="9" y="133"/>
                      </a:lnTo>
                      <a:lnTo>
                        <a:pt x="4" y="151"/>
                      </a:lnTo>
                      <a:lnTo>
                        <a:pt x="1" y="170"/>
                      </a:lnTo>
                      <a:lnTo>
                        <a:pt x="0" y="190"/>
                      </a:lnTo>
                      <a:lnTo>
                        <a:pt x="0" y="190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9" name="Freeform 45"/>
                <p:cNvSpPr>
                  <a:spLocks/>
                </p:cNvSpPr>
                <p:nvPr userDrawn="1"/>
              </p:nvSpPr>
              <p:spPr bwMode="auto">
                <a:xfrm>
                  <a:off x="7532688" y="5997575"/>
                  <a:ext cx="109538" cy="109538"/>
                </a:xfrm>
                <a:custGeom>
                  <a:avLst/>
                  <a:gdLst>
                    <a:gd name="T0" fmla="*/ 0 w 206"/>
                    <a:gd name="T1" fmla="*/ 102 h 205"/>
                    <a:gd name="T2" fmla="*/ 2 w 206"/>
                    <a:gd name="T3" fmla="*/ 122 h 205"/>
                    <a:gd name="T4" fmla="*/ 8 w 206"/>
                    <a:gd name="T5" fmla="*/ 142 h 205"/>
                    <a:gd name="T6" fmla="*/ 17 w 206"/>
                    <a:gd name="T7" fmla="*/ 159 h 205"/>
                    <a:gd name="T8" fmla="*/ 30 w 206"/>
                    <a:gd name="T9" fmla="*/ 174 h 205"/>
                    <a:gd name="T10" fmla="*/ 45 w 206"/>
                    <a:gd name="T11" fmla="*/ 187 h 205"/>
                    <a:gd name="T12" fmla="*/ 63 w 206"/>
                    <a:gd name="T13" fmla="*/ 197 h 205"/>
                    <a:gd name="T14" fmla="*/ 81 w 206"/>
                    <a:gd name="T15" fmla="*/ 203 h 205"/>
                    <a:gd name="T16" fmla="*/ 102 w 206"/>
                    <a:gd name="T17" fmla="*/ 205 h 205"/>
                    <a:gd name="T18" fmla="*/ 112 w 206"/>
                    <a:gd name="T19" fmla="*/ 205 h 205"/>
                    <a:gd name="T20" fmla="*/ 133 w 206"/>
                    <a:gd name="T21" fmla="*/ 201 h 205"/>
                    <a:gd name="T22" fmla="*/ 151 w 206"/>
                    <a:gd name="T23" fmla="*/ 193 h 205"/>
                    <a:gd name="T24" fmla="*/ 167 w 206"/>
                    <a:gd name="T25" fmla="*/ 183 h 205"/>
                    <a:gd name="T26" fmla="*/ 181 w 206"/>
                    <a:gd name="T27" fmla="*/ 169 h 205"/>
                    <a:gd name="T28" fmla="*/ 193 w 206"/>
                    <a:gd name="T29" fmla="*/ 153 h 205"/>
                    <a:gd name="T30" fmla="*/ 200 w 206"/>
                    <a:gd name="T31" fmla="*/ 134 h 205"/>
                    <a:gd name="T32" fmla="*/ 205 w 206"/>
                    <a:gd name="T33" fmla="*/ 114 h 205"/>
                    <a:gd name="T34" fmla="*/ 206 w 206"/>
                    <a:gd name="T35" fmla="*/ 104 h 205"/>
                    <a:gd name="T36" fmla="*/ 204 w 206"/>
                    <a:gd name="T37" fmla="*/ 83 h 205"/>
                    <a:gd name="T38" fmla="*/ 197 w 206"/>
                    <a:gd name="T39" fmla="*/ 63 h 205"/>
                    <a:gd name="T40" fmla="*/ 189 w 206"/>
                    <a:gd name="T41" fmla="*/ 46 h 205"/>
                    <a:gd name="T42" fmla="*/ 176 w 206"/>
                    <a:gd name="T43" fmla="*/ 31 h 205"/>
                    <a:gd name="T44" fmla="*/ 161 w 206"/>
                    <a:gd name="T45" fmla="*/ 18 h 205"/>
                    <a:gd name="T46" fmla="*/ 143 w 206"/>
                    <a:gd name="T47" fmla="*/ 8 h 205"/>
                    <a:gd name="T48" fmla="*/ 124 w 206"/>
                    <a:gd name="T49" fmla="*/ 3 h 205"/>
                    <a:gd name="T50" fmla="*/ 104 w 206"/>
                    <a:gd name="T51" fmla="*/ 0 h 205"/>
                    <a:gd name="T52" fmla="*/ 93 w 206"/>
                    <a:gd name="T53" fmla="*/ 1 h 205"/>
                    <a:gd name="T54" fmla="*/ 73 w 206"/>
                    <a:gd name="T55" fmla="*/ 5 h 205"/>
                    <a:gd name="T56" fmla="*/ 55 w 206"/>
                    <a:gd name="T57" fmla="*/ 13 h 205"/>
                    <a:gd name="T58" fmla="*/ 38 w 206"/>
                    <a:gd name="T59" fmla="*/ 23 h 205"/>
                    <a:gd name="T60" fmla="*/ 24 w 206"/>
                    <a:gd name="T61" fmla="*/ 37 h 205"/>
                    <a:gd name="T62" fmla="*/ 13 w 206"/>
                    <a:gd name="T63" fmla="*/ 53 h 205"/>
                    <a:gd name="T64" fmla="*/ 5 w 206"/>
                    <a:gd name="T65" fmla="*/ 72 h 205"/>
                    <a:gd name="T66" fmla="*/ 1 w 206"/>
                    <a:gd name="T67" fmla="*/ 91 h 205"/>
                    <a:gd name="T68" fmla="*/ 0 w 206"/>
                    <a:gd name="T69" fmla="*/ 102 h 2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06" h="205">
                      <a:moveTo>
                        <a:pt x="0" y="102"/>
                      </a:moveTo>
                      <a:lnTo>
                        <a:pt x="0" y="102"/>
                      </a:lnTo>
                      <a:lnTo>
                        <a:pt x="1" y="113"/>
                      </a:lnTo>
                      <a:lnTo>
                        <a:pt x="2" y="122"/>
                      </a:lnTo>
                      <a:lnTo>
                        <a:pt x="4" y="132"/>
                      </a:lnTo>
                      <a:lnTo>
                        <a:pt x="8" y="142"/>
                      </a:lnTo>
                      <a:lnTo>
                        <a:pt x="12" y="150"/>
                      </a:lnTo>
                      <a:lnTo>
                        <a:pt x="17" y="159"/>
                      </a:lnTo>
                      <a:lnTo>
                        <a:pt x="23" y="168"/>
                      </a:lnTo>
                      <a:lnTo>
                        <a:pt x="30" y="174"/>
                      </a:lnTo>
                      <a:lnTo>
                        <a:pt x="37" y="182"/>
                      </a:lnTo>
                      <a:lnTo>
                        <a:pt x="45" y="187"/>
                      </a:lnTo>
                      <a:lnTo>
                        <a:pt x="53" y="192"/>
                      </a:lnTo>
                      <a:lnTo>
                        <a:pt x="63" y="197"/>
                      </a:lnTo>
                      <a:lnTo>
                        <a:pt x="71" y="200"/>
                      </a:lnTo>
                      <a:lnTo>
                        <a:pt x="81" y="203"/>
                      </a:lnTo>
                      <a:lnTo>
                        <a:pt x="92" y="204"/>
                      </a:lnTo>
                      <a:lnTo>
                        <a:pt x="102" y="205"/>
                      </a:lnTo>
                      <a:lnTo>
                        <a:pt x="102" y="205"/>
                      </a:lnTo>
                      <a:lnTo>
                        <a:pt x="112" y="205"/>
                      </a:lnTo>
                      <a:lnTo>
                        <a:pt x="123" y="203"/>
                      </a:lnTo>
                      <a:lnTo>
                        <a:pt x="133" y="201"/>
                      </a:lnTo>
                      <a:lnTo>
                        <a:pt x="142" y="198"/>
                      </a:lnTo>
                      <a:lnTo>
                        <a:pt x="151" y="193"/>
                      </a:lnTo>
                      <a:lnTo>
                        <a:pt x="160" y="188"/>
                      </a:lnTo>
                      <a:lnTo>
                        <a:pt x="167" y="183"/>
                      </a:lnTo>
                      <a:lnTo>
                        <a:pt x="175" y="176"/>
                      </a:lnTo>
                      <a:lnTo>
                        <a:pt x="181" y="169"/>
                      </a:lnTo>
                      <a:lnTo>
                        <a:pt x="188" y="161"/>
                      </a:lnTo>
                      <a:lnTo>
                        <a:pt x="193" y="153"/>
                      </a:lnTo>
                      <a:lnTo>
                        <a:pt x="197" y="143"/>
                      </a:lnTo>
                      <a:lnTo>
                        <a:pt x="200" y="134"/>
                      </a:lnTo>
                      <a:lnTo>
                        <a:pt x="204" y="125"/>
                      </a:lnTo>
                      <a:lnTo>
                        <a:pt x="205" y="114"/>
                      </a:lnTo>
                      <a:lnTo>
                        <a:pt x="206" y="104"/>
                      </a:lnTo>
                      <a:lnTo>
                        <a:pt x="206" y="104"/>
                      </a:lnTo>
                      <a:lnTo>
                        <a:pt x="205" y="93"/>
                      </a:lnTo>
                      <a:lnTo>
                        <a:pt x="204" y="83"/>
                      </a:lnTo>
                      <a:lnTo>
                        <a:pt x="202" y="73"/>
                      </a:lnTo>
                      <a:lnTo>
                        <a:pt x="197" y="63"/>
                      </a:lnTo>
                      <a:lnTo>
                        <a:pt x="194" y="55"/>
                      </a:lnTo>
                      <a:lnTo>
                        <a:pt x="189" y="46"/>
                      </a:lnTo>
                      <a:lnTo>
                        <a:pt x="182" y="38"/>
                      </a:lnTo>
                      <a:lnTo>
                        <a:pt x="176" y="31"/>
                      </a:lnTo>
                      <a:lnTo>
                        <a:pt x="169" y="24"/>
                      </a:lnTo>
                      <a:lnTo>
                        <a:pt x="161" y="18"/>
                      </a:lnTo>
                      <a:lnTo>
                        <a:pt x="152" y="13"/>
                      </a:lnTo>
                      <a:lnTo>
                        <a:pt x="143" y="8"/>
                      </a:lnTo>
                      <a:lnTo>
                        <a:pt x="134" y="5"/>
                      </a:lnTo>
                      <a:lnTo>
                        <a:pt x="124" y="3"/>
                      </a:lnTo>
                      <a:lnTo>
                        <a:pt x="114" y="1"/>
                      </a:lnTo>
                      <a:lnTo>
                        <a:pt x="104" y="0"/>
                      </a:lnTo>
                      <a:lnTo>
                        <a:pt x="104" y="0"/>
                      </a:lnTo>
                      <a:lnTo>
                        <a:pt x="93" y="1"/>
                      </a:lnTo>
                      <a:lnTo>
                        <a:pt x="83" y="2"/>
                      </a:lnTo>
                      <a:lnTo>
                        <a:pt x="73" y="5"/>
                      </a:lnTo>
                      <a:lnTo>
                        <a:pt x="64" y="8"/>
                      </a:lnTo>
                      <a:lnTo>
                        <a:pt x="55" y="13"/>
                      </a:lnTo>
                      <a:lnTo>
                        <a:pt x="46" y="17"/>
                      </a:lnTo>
                      <a:lnTo>
                        <a:pt x="38" y="23"/>
                      </a:lnTo>
                      <a:lnTo>
                        <a:pt x="31" y="30"/>
                      </a:lnTo>
                      <a:lnTo>
                        <a:pt x="24" y="37"/>
                      </a:lnTo>
                      <a:lnTo>
                        <a:pt x="18" y="45"/>
                      </a:lnTo>
                      <a:lnTo>
                        <a:pt x="13" y="53"/>
                      </a:lnTo>
                      <a:lnTo>
                        <a:pt x="9" y="62"/>
                      </a:lnTo>
                      <a:lnTo>
                        <a:pt x="5" y="72"/>
                      </a:lnTo>
                      <a:lnTo>
                        <a:pt x="2" y="81"/>
                      </a:lnTo>
                      <a:lnTo>
                        <a:pt x="1" y="91"/>
                      </a:lnTo>
                      <a:lnTo>
                        <a:pt x="0" y="102"/>
                      </a:lnTo>
                      <a:lnTo>
                        <a:pt x="0" y="10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0" name="Freeform 46"/>
                <p:cNvSpPr>
                  <a:spLocks/>
                </p:cNvSpPr>
                <p:nvPr userDrawn="1"/>
              </p:nvSpPr>
              <p:spPr bwMode="auto">
                <a:xfrm>
                  <a:off x="6969125" y="5946775"/>
                  <a:ext cx="203200" cy="203200"/>
                </a:xfrm>
                <a:custGeom>
                  <a:avLst/>
                  <a:gdLst>
                    <a:gd name="T0" fmla="*/ 0 w 383"/>
                    <a:gd name="T1" fmla="*/ 190 h 383"/>
                    <a:gd name="T2" fmla="*/ 3 w 383"/>
                    <a:gd name="T3" fmla="*/ 229 h 383"/>
                    <a:gd name="T4" fmla="*/ 14 w 383"/>
                    <a:gd name="T5" fmla="*/ 265 h 383"/>
                    <a:gd name="T6" fmla="*/ 31 w 383"/>
                    <a:gd name="T7" fmla="*/ 298 h 383"/>
                    <a:gd name="T8" fmla="*/ 55 w 383"/>
                    <a:gd name="T9" fmla="*/ 326 h 383"/>
                    <a:gd name="T10" fmla="*/ 83 w 383"/>
                    <a:gd name="T11" fmla="*/ 350 h 383"/>
                    <a:gd name="T12" fmla="*/ 115 w 383"/>
                    <a:gd name="T13" fmla="*/ 368 h 383"/>
                    <a:gd name="T14" fmla="*/ 151 w 383"/>
                    <a:gd name="T15" fmla="*/ 380 h 383"/>
                    <a:gd name="T16" fmla="*/ 189 w 383"/>
                    <a:gd name="T17" fmla="*/ 383 h 383"/>
                    <a:gd name="T18" fmla="*/ 210 w 383"/>
                    <a:gd name="T19" fmla="*/ 383 h 383"/>
                    <a:gd name="T20" fmla="*/ 246 w 383"/>
                    <a:gd name="T21" fmla="*/ 376 h 383"/>
                    <a:gd name="T22" fmla="*/ 281 w 383"/>
                    <a:gd name="T23" fmla="*/ 362 h 383"/>
                    <a:gd name="T24" fmla="*/ 312 w 383"/>
                    <a:gd name="T25" fmla="*/ 341 h 383"/>
                    <a:gd name="T26" fmla="*/ 338 w 383"/>
                    <a:gd name="T27" fmla="*/ 315 h 383"/>
                    <a:gd name="T28" fmla="*/ 360 w 383"/>
                    <a:gd name="T29" fmla="*/ 285 h 383"/>
                    <a:gd name="T30" fmla="*/ 375 w 383"/>
                    <a:gd name="T31" fmla="*/ 251 h 383"/>
                    <a:gd name="T32" fmla="*/ 382 w 383"/>
                    <a:gd name="T33" fmla="*/ 213 h 383"/>
                    <a:gd name="T34" fmla="*/ 383 w 383"/>
                    <a:gd name="T35" fmla="*/ 194 h 383"/>
                    <a:gd name="T36" fmla="*/ 380 w 383"/>
                    <a:gd name="T37" fmla="*/ 155 h 383"/>
                    <a:gd name="T38" fmla="*/ 369 w 383"/>
                    <a:gd name="T39" fmla="*/ 118 h 383"/>
                    <a:gd name="T40" fmla="*/ 351 w 383"/>
                    <a:gd name="T41" fmla="*/ 86 h 383"/>
                    <a:gd name="T42" fmla="*/ 328 w 383"/>
                    <a:gd name="T43" fmla="*/ 57 h 383"/>
                    <a:gd name="T44" fmla="*/ 300 w 383"/>
                    <a:gd name="T45" fmla="*/ 33 h 383"/>
                    <a:gd name="T46" fmla="*/ 267 w 383"/>
                    <a:gd name="T47" fmla="*/ 16 h 383"/>
                    <a:gd name="T48" fmla="*/ 231 w 383"/>
                    <a:gd name="T49" fmla="*/ 4 h 383"/>
                    <a:gd name="T50" fmla="*/ 193 w 383"/>
                    <a:gd name="T51" fmla="*/ 0 h 383"/>
                    <a:gd name="T52" fmla="*/ 173 w 383"/>
                    <a:gd name="T53" fmla="*/ 1 h 383"/>
                    <a:gd name="T54" fmla="*/ 135 w 383"/>
                    <a:gd name="T55" fmla="*/ 8 h 383"/>
                    <a:gd name="T56" fmla="*/ 101 w 383"/>
                    <a:gd name="T57" fmla="*/ 22 h 383"/>
                    <a:gd name="T58" fmla="*/ 71 w 383"/>
                    <a:gd name="T59" fmla="*/ 43 h 383"/>
                    <a:gd name="T60" fmla="*/ 44 w 383"/>
                    <a:gd name="T61" fmla="*/ 69 h 383"/>
                    <a:gd name="T62" fmla="*/ 23 w 383"/>
                    <a:gd name="T63" fmla="*/ 99 h 383"/>
                    <a:gd name="T64" fmla="*/ 8 w 383"/>
                    <a:gd name="T65" fmla="*/ 133 h 383"/>
                    <a:gd name="T66" fmla="*/ 1 w 383"/>
                    <a:gd name="T67" fmla="*/ 171 h 383"/>
                    <a:gd name="T68" fmla="*/ 0 w 383"/>
                    <a:gd name="T69" fmla="*/ 190 h 3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83" h="383">
                      <a:moveTo>
                        <a:pt x="0" y="190"/>
                      </a:moveTo>
                      <a:lnTo>
                        <a:pt x="0" y="190"/>
                      </a:lnTo>
                      <a:lnTo>
                        <a:pt x="0" y="210"/>
                      </a:lnTo>
                      <a:lnTo>
                        <a:pt x="3" y="229"/>
                      </a:lnTo>
                      <a:lnTo>
                        <a:pt x="7" y="247"/>
                      </a:lnTo>
                      <a:lnTo>
                        <a:pt x="14" y="265"/>
                      </a:lnTo>
                      <a:lnTo>
                        <a:pt x="21" y="282"/>
                      </a:lnTo>
                      <a:lnTo>
                        <a:pt x="31" y="298"/>
                      </a:lnTo>
                      <a:lnTo>
                        <a:pt x="42" y="313"/>
                      </a:lnTo>
                      <a:lnTo>
                        <a:pt x="55" y="326"/>
                      </a:lnTo>
                      <a:lnTo>
                        <a:pt x="68" y="339"/>
                      </a:lnTo>
                      <a:lnTo>
                        <a:pt x="83" y="350"/>
                      </a:lnTo>
                      <a:lnTo>
                        <a:pt x="99" y="359"/>
                      </a:lnTo>
                      <a:lnTo>
                        <a:pt x="115" y="368"/>
                      </a:lnTo>
                      <a:lnTo>
                        <a:pt x="132" y="375"/>
                      </a:lnTo>
                      <a:lnTo>
                        <a:pt x="151" y="380"/>
                      </a:lnTo>
                      <a:lnTo>
                        <a:pt x="170" y="382"/>
                      </a:lnTo>
                      <a:lnTo>
                        <a:pt x="189" y="383"/>
                      </a:lnTo>
                      <a:lnTo>
                        <a:pt x="189" y="383"/>
                      </a:lnTo>
                      <a:lnTo>
                        <a:pt x="210" y="383"/>
                      </a:lnTo>
                      <a:lnTo>
                        <a:pt x="228" y="380"/>
                      </a:lnTo>
                      <a:lnTo>
                        <a:pt x="246" y="376"/>
                      </a:lnTo>
                      <a:lnTo>
                        <a:pt x="265" y="369"/>
                      </a:lnTo>
                      <a:lnTo>
                        <a:pt x="281" y="362"/>
                      </a:lnTo>
                      <a:lnTo>
                        <a:pt x="297" y="352"/>
                      </a:lnTo>
                      <a:lnTo>
                        <a:pt x="312" y="341"/>
                      </a:lnTo>
                      <a:lnTo>
                        <a:pt x="326" y="328"/>
                      </a:lnTo>
                      <a:lnTo>
                        <a:pt x="338" y="315"/>
                      </a:lnTo>
                      <a:lnTo>
                        <a:pt x="350" y="300"/>
                      </a:lnTo>
                      <a:lnTo>
                        <a:pt x="360" y="285"/>
                      </a:lnTo>
                      <a:lnTo>
                        <a:pt x="367" y="268"/>
                      </a:lnTo>
                      <a:lnTo>
                        <a:pt x="375" y="251"/>
                      </a:lnTo>
                      <a:lnTo>
                        <a:pt x="379" y="232"/>
                      </a:lnTo>
                      <a:lnTo>
                        <a:pt x="382" y="213"/>
                      </a:lnTo>
                      <a:lnTo>
                        <a:pt x="383" y="194"/>
                      </a:lnTo>
                      <a:lnTo>
                        <a:pt x="383" y="194"/>
                      </a:lnTo>
                      <a:lnTo>
                        <a:pt x="382" y="174"/>
                      </a:lnTo>
                      <a:lnTo>
                        <a:pt x="380" y="155"/>
                      </a:lnTo>
                      <a:lnTo>
                        <a:pt x="375" y="136"/>
                      </a:lnTo>
                      <a:lnTo>
                        <a:pt x="369" y="118"/>
                      </a:lnTo>
                      <a:lnTo>
                        <a:pt x="361" y="102"/>
                      </a:lnTo>
                      <a:lnTo>
                        <a:pt x="351" y="86"/>
                      </a:lnTo>
                      <a:lnTo>
                        <a:pt x="340" y="71"/>
                      </a:lnTo>
                      <a:lnTo>
                        <a:pt x="328" y="57"/>
                      </a:lnTo>
                      <a:lnTo>
                        <a:pt x="314" y="45"/>
                      </a:lnTo>
                      <a:lnTo>
                        <a:pt x="300" y="33"/>
                      </a:lnTo>
                      <a:lnTo>
                        <a:pt x="284" y="23"/>
                      </a:lnTo>
                      <a:lnTo>
                        <a:pt x="267" y="16"/>
                      </a:lnTo>
                      <a:lnTo>
                        <a:pt x="250" y="9"/>
                      </a:lnTo>
                      <a:lnTo>
                        <a:pt x="231" y="4"/>
                      </a:lnTo>
                      <a:lnTo>
                        <a:pt x="212" y="1"/>
                      </a:lnTo>
                      <a:lnTo>
                        <a:pt x="193" y="0"/>
                      </a:lnTo>
                      <a:lnTo>
                        <a:pt x="193" y="0"/>
                      </a:lnTo>
                      <a:lnTo>
                        <a:pt x="173" y="1"/>
                      </a:lnTo>
                      <a:lnTo>
                        <a:pt x="154" y="3"/>
                      </a:lnTo>
                      <a:lnTo>
                        <a:pt x="135" y="8"/>
                      </a:lnTo>
                      <a:lnTo>
                        <a:pt x="118" y="15"/>
                      </a:lnTo>
                      <a:lnTo>
                        <a:pt x="101" y="22"/>
                      </a:lnTo>
                      <a:lnTo>
                        <a:pt x="85" y="32"/>
                      </a:lnTo>
                      <a:lnTo>
                        <a:pt x="71" y="43"/>
                      </a:lnTo>
                      <a:lnTo>
                        <a:pt x="57" y="55"/>
                      </a:lnTo>
                      <a:lnTo>
                        <a:pt x="44" y="69"/>
                      </a:lnTo>
                      <a:lnTo>
                        <a:pt x="33" y="83"/>
                      </a:lnTo>
                      <a:lnTo>
                        <a:pt x="23" y="99"/>
                      </a:lnTo>
                      <a:lnTo>
                        <a:pt x="15" y="116"/>
                      </a:lnTo>
                      <a:lnTo>
                        <a:pt x="8" y="133"/>
                      </a:lnTo>
                      <a:lnTo>
                        <a:pt x="4" y="152"/>
                      </a:lnTo>
                      <a:lnTo>
                        <a:pt x="1" y="171"/>
                      </a:lnTo>
                      <a:lnTo>
                        <a:pt x="0" y="190"/>
                      </a:lnTo>
                      <a:lnTo>
                        <a:pt x="0" y="190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1" name="Freeform 47"/>
                <p:cNvSpPr>
                  <a:spLocks/>
                </p:cNvSpPr>
                <p:nvPr userDrawn="1"/>
              </p:nvSpPr>
              <p:spPr bwMode="auto">
                <a:xfrm>
                  <a:off x="7016750" y="5994400"/>
                  <a:ext cx="107950" cy="107950"/>
                </a:xfrm>
                <a:custGeom>
                  <a:avLst/>
                  <a:gdLst>
                    <a:gd name="T0" fmla="*/ 0 w 205"/>
                    <a:gd name="T1" fmla="*/ 101 h 206"/>
                    <a:gd name="T2" fmla="*/ 1 w 205"/>
                    <a:gd name="T3" fmla="*/ 123 h 206"/>
                    <a:gd name="T4" fmla="*/ 8 w 205"/>
                    <a:gd name="T5" fmla="*/ 142 h 206"/>
                    <a:gd name="T6" fmla="*/ 16 w 205"/>
                    <a:gd name="T7" fmla="*/ 159 h 206"/>
                    <a:gd name="T8" fmla="*/ 29 w 205"/>
                    <a:gd name="T9" fmla="*/ 175 h 206"/>
                    <a:gd name="T10" fmla="*/ 44 w 205"/>
                    <a:gd name="T11" fmla="*/ 187 h 206"/>
                    <a:gd name="T12" fmla="*/ 62 w 205"/>
                    <a:gd name="T13" fmla="*/ 197 h 206"/>
                    <a:gd name="T14" fmla="*/ 81 w 205"/>
                    <a:gd name="T15" fmla="*/ 203 h 206"/>
                    <a:gd name="T16" fmla="*/ 101 w 205"/>
                    <a:gd name="T17" fmla="*/ 206 h 206"/>
                    <a:gd name="T18" fmla="*/ 112 w 205"/>
                    <a:gd name="T19" fmla="*/ 205 h 206"/>
                    <a:gd name="T20" fmla="*/ 132 w 205"/>
                    <a:gd name="T21" fmla="*/ 200 h 206"/>
                    <a:gd name="T22" fmla="*/ 150 w 205"/>
                    <a:gd name="T23" fmla="*/ 193 h 206"/>
                    <a:gd name="T24" fmla="*/ 167 w 205"/>
                    <a:gd name="T25" fmla="*/ 182 h 206"/>
                    <a:gd name="T26" fmla="*/ 181 w 205"/>
                    <a:gd name="T27" fmla="*/ 168 h 206"/>
                    <a:gd name="T28" fmla="*/ 192 w 205"/>
                    <a:gd name="T29" fmla="*/ 152 h 206"/>
                    <a:gd name="T30" fmla="*/ 201 w 205"/>
                    <a:gd name="T31" fmla="*/ 134 h 206"/>
                    <a:gd name="T32" fmla="*/ 204 w 205"/>
                    <a:gd name="T33" fmla="*/ 114 h 206"/>
                    <a:gd name="T34" fmla="*/ 205 w 205"/>
                    <a:gd name="T35" fmla="*/ 103 h 206"/>
                    <a:gd name="T36" fmla="*/ 203 w 205"/>
                    <a:gd name="T37" fmla="*/ 83 h 206"/>
                    <a:gd name="T38" fmla="*/ 197 w 205"/>
                    <a:gd name="T39" fmla="*/ 64 h 206"/>
                    <a:gd name="T40" fmla="*/ 188 w 205"/>
                    <a:gd name="T41" fmla="*/ 46 h 206"/>
                    <a:gd name="T42" fmla="*/ 176 w 205"/>
                    <a:gd name="T43" fmla="*/ 31 h 206"/>
                    <a:gd name="T44" fmla="*/ 161 w 205"/>
                    <a:gd name="T45" fmla="*/ 18 h 206"/>
                    <a:gd name="T46" fmla="*/ 143 w 205"/>
                    <a:gd name="T47" fmla="*/ 9 h 206"/>
                    <a:gd name="T48" fmla="*/ 124 w 205"/>
                    <a:gd name="T49" fmla="*/ 2 h 206"/>
                    <a:gd name="T50" fmla="*/ 104 w 205"/>
                    <a:gd name="T51" fmla="*/ 0 h 206"/>
                    <a:gd name="T52" fmla="*/ 93 w 205"/>
                    <a:gd name="T53" fmla="*/ 0 h 206"/>
                    <a:gd name="T54" fmla="*/ 72 w 205"/>
                    <a:gd name="T55" fmla="*/ 4 h 206"/>
                    <a:gd name="T56" fmla="*/ 54 w 205"/>
                    <a:gd name="T57" fmla="*/ 12 h 206"/>
                    <a:gd name="T58" fmla="*/ 38 w 205"/>
                    <a:gd name="T59" fmla="*/ 23 h 206"/>
                    <a:gd name="T60" fmla="*/ 24 w 205"/>
                    <a:gd name="T61" fmla="*/ 37 h 206"/>
                    <a:gd name="T62" fmla="*/ 12 w 205"/>
                    <a:gd name="T63" fmla="*/ 53 h 206"/>
                    <a:gd name="T64" fmla="*/ 4 w 205"/>
                    <a:gd name="T65" fmla="*/ 71 h 206"/>
                    <a:gd name="T66" fmla="*/ 0 w 205"/>
                    <a:gd name="T67" fmla="*/ 92 h 206"/>
                    <a:gd name="T68" fmla="*/ 0 w 205"/>
                    <a:gd name="T69" fmla="*/ 101 h 2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05" h="206">
                      <a:moveTo>
                        <a:pt x="0" y="101"/>
                      </a:moveTo>
                      <a:lnTo>
                        <a:pt x="0" y="101"/>
                      </a:lnTo>
                      <a:lnTo>
                        <a:pt x="0" y="112"/>
                      </a:lnTo>
                      <a:lnTo>
                        <a:pt x="1" y="123"/>
                      </a:lnTo>
                      <a:lnTo>
                        <a:pt x="4" y="133"/>
                      </a:lnTo>
                      <a:lnTo>
                        <a:pt x="8" y="142"/>
                      </a:lnTo>
                      <a:lnTo>
                        <a:pt x="12" y="151"/>
                      </a:lnTo>
                      <a:lnTo>
                        <a:pt x="16" y="159"/>
                      </a:lnTo>
                      <a:lnTo>
                        <a:pt x="23" y="167"/>
                      </a:lnTo>
                      <a:lnTo>
                        <a:pt x="29" y="175"/>
                      </a:lnTo>
                      <a:lnTo>
                        <a:pt x="37" y="181"/>
                      </a:lnTo>
                      <a:lnTo>
                        <a:pt x="44" y="187"/>
                      </a:lnTo>
                      <a:lnTo>
                        <a:pt x="53" y="193"/>
                      </a:lnTo>
                      <a:lnTo>
                        <a:pt x="62" y="197"/>
                      </a:lnTo>
                      <a:lnTo>
                        <a:pt x="71" y="200"/>
                      </a:lnTo>
                      <a:lnTo>
                        <a:pt x="81" y="203"/>
                      </a:lnTo>
                      <a:lnTo>
                        <a:pt x="91" y="205"/>
                      </a:lnTo>
                      <a:lnTo>
                        <a:pt x="101" y="206"/>
                      </a:lnTo>
                      <a:lnTo>
                        <a:pt x="101" y="206"/>
                      </a:lnTo>
                      <a:lnTo>
                        <a:pt x="112" y="205"/>
                      </a:lnTo>
                      <a:lnTo>
                        <a:pt x="122" y="204"/>
                      </a:lnTo>
                      <a:lnTo>
                        <a:pt x="132" y="200"/>
                      </a:lnTo>
                      <a:lnTo>
                        <a:pt x="141" y="197"/>
                      </a:lnTo>
                      <a:lnTo>
                        <a:pt x="150" y="193"/>
                      </a:lnTo>
                      <a:lnTo>
                        <a:pt x="159" y="189"/>
                      </a:lnTo>
                      <a:lnTo>
                        <a:pt x="167" y="182"/>
                      </a:lnTo>
                      <a:lnTo>
                        <a:pt x="175" y="176"/>
                      </a:lnTo>
                      <a:lnTo>
                        <a:pt x="181" y="168"/>
                      </a:lnTo>
                      <a:lnTo>
                        <a:pt x="187" y="161"/>
                      </a:lnTo>
                      <a:lnTo>
                        <a:pt x="192" y="152"/>
                      </a:lnTo>
                      <a:lnTo>
                        <a:pt x="196" y="143"/>
                      </a:lnTo>
                      <a:lnTo>
                        <a:pt x="201" y="134"/>
                      </a:lnTo>
                      <a:lnTo>
                        <a:pt x="203" y="124"/>
                      </a:lnTo>
                      <a:lnTo>
                        <a:pt x="204" y="114"/>
                      </a:lnTo>
                      <a:lnTo>
                        <a:pt x="205" y="103"/>
                      </a:lnTo>
                      <a:lnTo>
                        <a:pt x="205" y="103"/>
                      </a:lnTo>
                      <a:lnTo>
                        <a:pt x="205" y="93"/>
                      </a:lnTo>
                      <a:lnTo>
                        <a:pt x="203" y="83"/>
                      </a:lnTo>
                      <a:lnTo>
                        <a:pt x="201" y="73"/>
                      </a:lnTo>
                      <a:lnTo>
                        <a:pt x="197" y="64"/>
                      </a:lnTo>
                      <a:lnTo>
                        <a:pt x="193" y="55"/>
                      </a:lnTo>
                      <a:lnTo>
                        <a:pt x="188" y="46"/>
                      </a:lnTo>
                      <a:lnTo>
                        <a:pt x="182" y="38"/>
                      </a:lnTo>
                      <a:lnTo>
                        <a:pt x="176" y="31"/>
                      </a:lnTo>
                      <a:lnTo>
                        <a:pt x="168" y="24"/>
                      </a:lnTo>
                      <a:lnTo>
                        <a:pt x="161" y="18"/>
                      </a:lnTo>
                      <a:lnTo>
                        <a:pt x="152" y="13"/>
                      </a:lnTo>
                      <a:lnTo>
                        <a:pt x="143" y="9"/>
                      </a:lnTo>
                      <a:lnTo>
                        <a:pt x="134" y="5"/>
                      </a:lnTo>
                      <a:lnTo>
                        <a:pt x="124" y="2"/>
                      </a:lnTo>
                      <a:lnTo>
                        <a:pt x="113" y="1"/>
                      </a:lnTo>
                      <a:lnTo>
                        <a:pt x="104" y="0"/>
                      </a:lnTo>
                      <a:lnTo>
                        <a:pt x="104" y="0"/>
                      </a:lnTo>
                      <a:lnTo>
                        <a:pt x="93" y="0"/>
                      </a:lnTo>
                      <a:lnTo>
                        <a:pt x="82" y="2"/>
                      </a:lnTo>
                      <a:lnTo>
                        <a:pt x="72" y="4"/>
                      </a:lnTo>
                      <a:lnTo>
                        <a:pt x="63" y="8"/>
                      </a:lnTo>
                      <a:lnTo>
                        <a:pt x="54" y="12"/>
                      </a:lnTo>
                      <a:lnTo>
                        <a:pt x="45" y="17"/>
                      </a:lnTo>
                      <a:lnTo>
                        <a:pt x="38" y="23"/>
                      </a:lnTo>
                      <a:lnTo>
                        <a:pt x="30" y="29"/>
                      </a:lnTo>
                      <a:lnTo>
                        <a:pt x="24" y="37"/>
                      </a:lnTo>
                      <a:lnTo>
                        <a:pt x="17" y="44"/>
                      </a:lnTo>
                      <a:lnTo>
                        <a:pt x="12" y="53"/>
                      </a:lnTo>
                      <a:lnTo>
                        <a:pt x="8" y="63"/>
                      </a:lnTo>
                      <a:lnTo>
                        <a:pt x="4" y="71"/>
                      </a:lnTo>
                      <a:lnTo>
                        <a:pt x="2" y="81"/>
                      </a:lnTo>
                      <a:lnTo>
                        <a:pt x="0" y="92"/>
                      </a:lnTo>
                      <a:lnTo>
                        <a:pt x="0" y="101"/>
                      </a:lnTo>
                      <a:lnTo>
                        <a:pt x="0" y="10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sp>
            <p:nvSpPr>
              <p:cNvPr id="22" name="Freeform 50"/>
              <p:cNvSpPr>
                <a:spLocks/>
              </p:cNvSpPr>
              <p:nvPr/>
            </p:nvSpPr>
            <p:spPr bwMode="auto">
              <a:xfrm>
                <a:off x="5716588" y="4849813"/>
                <a:ext cx="1019175" cy="1020763"/>
              </a:xfrm>
              <a:custGeom>
                <a:avLst/>
                <a:gdLst>
                  <a:gd name="T0" fmla="*/ 1724 w 1927"/>
                  <a:gd name="T1" fmla="*/ 1557 h 1927"/>
                  <a:gd name="T2" fmla="*/ 1801 w 1927"/>
                  <a:gd name="T3" fmla="*/ 1442 h 1927"/>
                  <a:gd name="T4" fmla="*/ 1859 w 1927"/>
                  <a:gd name="T5" fmla="*/ 1320 h 1927"/>
                  <a:gd name="T6" fmla="*/ 1900 w 1927"/>
                  <a:gd name="T7" fmla="*/ 1193 h 1927"/>
                  <a:gd name="T8" fmla="*/ 1923 w 1927"/>
                  <a:gd name="T9" fmla="*/ 1062 h 1927"/>
                  <a:gd name="T10" fmla="*/ 1927 w 1927"/>
                  <a:gd name="T11" fmla="*/ 930 h 1927"/>
                  <a:gd name="T12" fmla="*/ 1913 w 1927"/>
                  <a:gd name="T13" fmla="*/ 799 h 1927"/>
                  <a:gd name="T14" fmla="*/ 1882 w 1927"/>
                  <a:gd name="T15" fmla="*/ 669 h 1927"/>
                  <a:gd name="T16" fmla="*/ 1833 w 1927"/>
                  <a:gd name="T17" fmla="*/ 544 h 1927"/>
                  <a:gd name="T18" fmla="*/ 1765 w 1927"/>
                  <a:gd name="T19" fmla="*/ 426 h 1927"/>
                  <a:gd name="T20" fmla="*/ 1678 w 1927"/>
                  <a:gd name="T21" fmla="*/ 316 h 1927"/>
                  <a:gd name="T22" fmla="*/ 1610 w 1927"/>
                  <a:gd name="T23" fmla="*/ 248 h 1927"/>
                  <a:gd name="T24" fmla="*/ 1494 w 1927"/>
                  <a:gd name="T25" fmla="*/ 159 h 1927"/>
                  <a:gd name="T26" fmla="*/ 1369 w 1927"/>
                  <a:gd name="T27" fmla="*/ 89 h 1927"/>
                  <a:gd name="T28" fmla="*/ 1238 w 1927"/>
                  <a:gd name="T29" fmla="*/ 39 h 1927"/>
                  <a:gd name="T30" fmla="*/ 1102 w 1927"/>
                  <a:gd name="T31" fmla="*/ 10 h 1927"/>
                  <a:gd name="T32" fmla="*/ 964 w 1927"/>
                  <a:gd name="T33" fmla="*/ 0 h 1927"/>
                  <a:gd name="T34" fmla="*/ 825 w 1927"/>
                  <a:gd name="T35" fmla="*/ 10 h 1927"/>
                  <a:gd name="T36" fmla="*/ 690 w 1927"/>
                  <a:gd name="T37" fmla="*/ 39 h 1927"/>
                  <a:gd name="T38" fmla="*/ 558 w 1927"/>
                  <a:gd name="T39" fmla="*/ 89 h 1927"/>
                  <a:gd name="T40" fmla="*/ 433 w 1927"/>
                  <a:gd name="T41" fmla="*/ 159 h 1927"/>
                  <a:gd name="T42" fmla="*/ 318 w 1927"/>
                  <a:gd name="T43" fmla="*/ 248 h 1927"/>
                  <a:gd name="T44" fmla="*/ 248 w 1927"/>
                  <a:gd name="T45" fmla="*/ 318 h 1927"/>
                  <a:gd name="T46" fmla="*/ 159 w 1927"/>
                  <a:gd name="T47" fmla="*/ 433 h 1927"/>
                  <a:gd name="T48" fmla="*/ 90 w 1927"/>
                  <a:gd name="T49" fmla="*/ 558 h 1927"/>
                  <a:gd name="T50" fmla="*/ 40 w 1927"/>
                  <a:gd name="T51" fmla="*/ 690 h 1927"/>
                  <a:gd name="T52" fmla="*/ 10 w 1927"/>
                  <a:gd name="T53" fmla="*/ 825 h 1927"/>
                  <a:gd name="T54" fmla="*/ 0 w 1927"/>
                  <a:gd name="T55" fmla="*/ 963 h 1927"/>
                  <a:gd name="T56" fmla="*/ 10 w 1927"/>
                  <a:gd name="T57" fmla="*/ 1102 h 1927"/>
                  <a:gd name="T58" fmla="*/ 40 w 1927"/>
                  <a:gd name="T59" fmla="*/ 1238 h 1927"/>
                  <a:gd name="T60" fmla="*/ 90 w 1927"/>
                  <a:gd name="T61" fmla="*/ 1369 h 1927"/>
                  <a:gd name="T62" fmla="*/ 159 w 1927"/>
                  <a:gd name="T63" fmla="*/ 1494 h 1927"/>
                  <a:gd name="T64" fmla="*/ 248 w 1927"/>
                  <a:gd name="T65" fmla="*/ 1610 h 1927"/>
                  <a:gd name="T66" fmla="*/ 317 w 1927"/>
                  <a:gd name="T67" fmla="*/ 1679 h 1927"/>
                  <a:gd name="T68" fmla="*/ 426 w 1927"/>
                  <a:gd name="T69" fmla="*/ 1764 h 1927"/>
                  <a:gd name="T70" fmla="*/ 544 w 1927"/>
                  <a:gd name="T71" fmla="*/ 1831 h 1927"/>
                  <a:gd name="T72" fmla="*/ 669 w 1927"/>
                  <a:gd name="T73" fmla="*/ 1882 h 1927"/>
                  <a:gd name="T74" fmla="*/ 799 w 1927"/>
                  <a:gd name="T75" fmla="*/ 1913 h 1927"/>
                  <a:gd name="T76" fmla="*/ 930 w 1927"/>
                  <a:gd name="T77" fmla="*/ 1927 h 1927"/>
                  <a:gd name="T78" fmla="*/ 1062 w 1927"/>
                  <a:gd name="T79" fmla="*/ 1922 h 1927"/>
                  <a:gd name="T80" fmla="*/ 1193 w 1927"/>
                  <a:gd name="T81" fmla="*/ 1900 h 1927"/>
                  <a:gd name="T82" fmla="*/ 1321 w 1927"/>
                  <a:gd name="T83" fmla="*/ 1859 h 1927"/>
                  <a:gd name="T84" fmla="*/ 1443 w 1927"/>
                  <a:gd name="T85" fmla="*/ 1800 h 1927"/>
                  <a:gd name="T86" fmla="*/ 1557 w 1927"/>
                  <a:gd name="T87" fmla="*/ 1724 h 1927"/>
                  <a:gd name="T88" fmla="*/ 1695 w 1927"/>
                  <a:gd name="T89" fmla="*/ 1592 h 19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927" h="1927">
                    <a:moveTo>
                      <a:pt x="1695" y="1592"/>
                    </a:moveTo>
                    <a:lnTo>
                      <a:pt x="1695" y="1592"/>
                    </a:lnTo>
                    <a:lnTo>
                      <a:pt x="1724" y="1557"/>
                    </a:lnTo>
                    <a:lnTo>
                      <a:pt x="1752" y="1519"/>
                    </a:lnTo>
                    <a:lnTo>
                      <a:pt x="1778" y="1481"/>
                    </a:lnTo>
                    <a:lnTo>
                      <a:pt x="1801" y="1442"/>
                    </a:lnTo>
                    <a:lnTo>
                      <a:pt x="1823" y="1402"/>
                    </a:lnTo>
                    <a:lnTo>
                      <a:pt x="1842" y="1362"/>
                    </a:lnTo>
                    <a:lnTo>
                      <a:pt x="1859" y="1320"/>
                    </a:lnTo>
                    <a:lnTo>
                      <a:pt x="1875" y="1279"/>
                    </a:lnTo>
                    <a:lnTo>
                      <a:pt x="1889" y="1236"/>
                    </a:lnTo>
                    <a:lnTo>
                      <a:pt x="1900" y="1193"/>
                    </a:lnTo>
                    <a:lnTo>
                      <a:pt x="1910" y="1150"/>
                    </a:lnTo>
                    <a:lnTo>
                      <a:pt x="1918" y="1107"/>
                    </a:lnTo>
                    <a:lnTo>
                      <a:pt x="1923" y="1062"/>
                    </a:lnTo>
                    <a:lnTo>
                      <a:pt x="1926" y="1018"/>
                    </a:lnTo>
                    <a:lnTo>
                      <a:pt x="1927" y="974"/>
                    </a:lnTo>
                    <a:lnTo>
                      <a:pt x="1927" y="930"/>
                    </a:lnTo>
                    <a:lnTo>
                      <a:pt x="1925" y="886"/>
                    </a:lnTo>
                    <a:lnTo>
                      <a:pt x="1920" y="842"/>
                    </a:lnTo>
                    <a:lnTo>
                      <a:pt x="1913" y="799"/>
                    </a:lnTo>
                    <a:lnTo>
                      <a:pt x="1905" y="754"/>
                    </a:lnTo>
                    <a:lnTo>
                      <a:pt x="1894" y="711"/>
                    </a:lnTo>
                    <a:lnTo>
                      <a:pt x="1882" y="669"/>
                    </a:lnTo>
                    <a:lnTo>
                      <a:pt x="1867" y="627"/>
                    </a:lnTo>
                    <a:lnTo>
                      <a:pt x="1851" y="585"/>
                    </a:lnTo>
                    <a:lnTo>
                      <a:pt x="1833" y="544"/>
                    </a:lnTo>
                    <a:lnTo>
                      <a:pt x="1811" y="504"/>
                    </a:lnTo>
                    <a:lnTo>
                      <a:pt x="1788" y="465"/>
                    </a:lnTo>
                    <a:lnTo>
                      <a:pt x="1765" y="426"/>
                    </a:lnTo>
                    <a:lnTo>
                      <a:pt x="1738" y="388"/>
                    </a:lnTo>
                    <a:lnTo>
                      <a:pt x="1709" y="352"/>
                    </a:lnTo>
                    <a:lnTo>
                      <a:pt x="1678" y="316"/>
                    </a:lnTo>
                    <a:lnTo>
                      <a:pt x="1645" y="283"/>
                    </a:lnTo>
                    <a:lnTo>
                      <a:pt x="1645" y="283"/>
                    </a:lnTo>
                    <a:lnTo>
                      <a:pt x="1610" y="248"/>
                    </a:lnTo>
                    <a:lnTo>
                      <a:pt x="1572" y="216"/>
                    </a:lnTo>
                    <a:lnTo>
                      <a:pt x="1534" y="187"/>
                    </a:lnTo>
                    <a:lnTo>
                      <a:pt x="1494" y="159"/>
                    </a:lnTo>
                    <a:lnTo>
                      <a:pt x="1453" y="133"/>
                    </a:lnTo>
                    <a:lnTo>
                      <a:pt x="1412" y="110"/>
                    </a:lnTo>
                    <a:lnTo>
                      <a:pt x="1369" y="89"/>
                    </a:lnTo>
                    <a:lnTo>
                      <a:pt x="1326" y="70"/>
                    </a:lnTo>
                    <a:lnTo>
                      <a:pt x="1283" y="54"/>
                    </a:lnTo>
                    <a:lnTo>
                      <a:pt x="1238" y="39"/>
                    </a:lnTo>
                    <a:lnTo>
                      <a:pt x="1194" y="27"/>
                    </a:lnTo>
                    <a:lnTo>
                      <a:pt x="1149" y="18"/>
                    </a:lnTo>
                    <a:lnTo>
                      <a:pt x="1102" y="10"/>
                    </a:lnTo>
                    <a:lnTo>
                      <a:pt x="1056" y="5"/>
                    </a:lnTo>
                    <a:lnTo>
                      <a:pt x="1011" y="1"/>
                    </a:lnTo>
                    <a:lnTo>
                      <a:pt x="964" y="0"/>
                    </a:lnTo>
                    <a:lnTo>
                      <a:pt x="918" y="1"/>
                    </a:lnTo>
                    <a:lnTo>
                      <a:pt x="872" y="5"/>
                    </a:lnTo>
                    <a:lnTo>
                      <a:pt x="825" y="10"/>
                    </a:lnTo>
                    <a:lnTo>
                      <a:pt x="780" y="18"/>
                    </a:lnTo>
                    <a:lnTo>
                      <a:pt x="735" y="27"/>
                    </a:lnTo>
                    <a:lnTo>
                      <a:pt x="690" y="39"/>
                    </a:lnTo>
                    <a:lnTo>
                      <a:pt x="646" y="54"/>
                    </a:lnTo>
                    <a:lnTo>
                      <a:pt x="601" y="70"/>
                    </a:lnTo>
                    <a:lnTo>
                      <a:pt x="558" y="89"/>
                    </a:lnTo>
                    <a:lnTo>
                      <a:pt x="515" y="110"/>
                    </a:lnTo>
                    <a:lnTo>
                      <a:pt x="474" y="133"/>
                    </a:lnTo>
                    <a:lnTo>
                      <a:pt x="433" y="159"/>
                    </a:lnTo>
                    <a:lnTo>
                      <a:pt x="395" y="187"/>
                    </a:lnTo>
                    <a:lnTo>
                      <a:pt x="356" y="216"/>
                    </a:lnTo>
                    <a:lnTo>
                      <a:pt x="318" y="248"/>
                    </a:lnTo>
                    <a:lnTo>
                      <a:pt x="283" y="283"/>
                    </a:lnTo>
                    <a:lnTo>
                      <a:pt x="283" y="283"/>
                    </a:lnTo>
                    <a:lnTo>
                      <a:pt x="248" y="318"/>
                    </a:lnTo>
                    <a:lnTo>
                      <a:pt x="216" y="356"/>
                    </a:lnTo>
                    <a:lnTo>
                      <a:pt x="187" y="394"/>
                    </a:lnTo>
                    <a:lnTo>
                      <a:pt x="159" y="433"/>
                    </a:lnTo>
                    <a:lnTo>
                      <a:pt x="134" y="474"/>
                    </a:lnTo>
                    <a:lnTo>
                      <a:pt x="110" y="515"/>
                    </a:lnTo>
                    <a:lnTo>
                      <a:pt x="90" y="558"/>
                    </a:lnTo>
                    <a:lnTo>
                      <a:pt x="70" y="601"/>
                    </a:lnTo>
                    <a:lnTo>
                      <a:pt x="54" y="644"/>
                    </a:lnTo>
                    <a:lnTo>
                      <a:pt x="40" y="690"/>
                    </a:lnTo>
                    <a:lnTo>
                      <a:pt x="27" y="734"/>
                    </a:lnTo>
                    <a:lnTo>
                      <a:pt x="18" y="780"/>
                    </a:lnTo>
                    <a:lnTo>
                      <a:pt x="10" y="825"/>
                    </a:lnTo>
                    <a:lnTo>
                      <a:pt x="5" y="872"/>
                    </a:lnTo>
                    <a:lnTo>
                      <a:pt x="1" y="918"/>
                    </a:lnTo>
                    <a:lnTo>
                      <a:pt x="0" y="963"/>
                    </a:lnTo>
                    <a:lnTo>
                      <a:pt x="1" y="1010"/>
                    </a:lnTo>
                    <a:lnTo>
                      <a:pt x="5" y="1056"/>
                    </a:lnTo>
                    <a:lnTo>
                      <a:pt x="10" y="1102"/>
                    </a:lnTo>
                    <a:lnTo>
                      <a:pt x="18" y="1147"/>
                    </a:lnTo>
                    <a:lnTo>
                      <a:pt x="27" y="1193"/>
                    </a:lnTo>
                    <a:lnTo>
                      <a:pt x="40" y="1238"/>
                    </a:lnTo>
                    <a:lnTo>
                      <a:pt x="54" y="1282"/>
                    </a:lnTo>
                    <a:lnTo>
                      <a:pt x="70" y="1326"/>
                    </a:lnTo>
                    <a:lnTo>
                      <a:pt x="90" y="1369"/>
                    </a:lnTo>
                    <a:lnTo>
                      <a:pt x="110" y="1412"/>
                    </a:lnTo>
                    <a:lnTo>
                      <a:pt x="134" y="1453"/>
                    </a:lnTo>
                    <a:lnTo>
                      <a:pt x="159" y="1494"/>
                    </a:lnTo>
                    <a:lnTo>
                      <a:pt x="187" y="1534"/>
                    </a:lnTo>
                    <a:lnTo>
                      <a:pt x="216" y="1572"/>
                    </a:lnTo>
                    <a:lnTo>
                      <a:pt x="248" y="1610"/>
                    </a:lnTo>
                    <a:lnTo>
                      <a:pt x="283" y="1645"/>
                    </a:lnTo>
                    <a:lnTo>
                      <a:pt x="283" y="1645"/>
                    </a:lnTo>
                    <a:lnTo>
                      <a:pt x="317" y="1679"/>
                    </a:lnTo>
                    <a:lnTo>
                      <a:pt x="353" y="1709"/>
                    </a:lnTo>
                    <a:lnTo>
                      <a:pt x="389" y="1738"/>
                    </a:lnTo>
                    <a:lnTo>
                      <a:pt x="426" y="1764"/>
                    </a:lnTo>
                    <a:lnTo>
                      <a:pt x="465" y="1788"/>
                    </a:lnTo>
                    <a:lnTo>
                      <a:pt x="504" y="1811"/>
                    </a:lnTo>
                    <a:lnTo>
                      <a:pt x="544" y="1831"/>
                    </a:lnTo>
                    <a:lnTo>
                      <a:pt x="585" y="1851"/>
                    </a:lnTo>
                    <a:lnTo>
                      <a:pt x="627" y="1867"/>
                    </a:lnTo>
                    <a:lnTo>
                      <a:pt x="669" y="1882"/>
                    </a:lnTo>
                    <a:lnTo>
                      <a:pt x="712" y="1894"/>
                    </a:lnTo>
                    <a:lnTo>
                      <a:pt x="755" y="1905"/>
                    </a:lnTo>
                    <a:lnTo>
                      <a:pt x="799" y="1913"/>
                    </a:lnTo>
                    <a:lnTo>
                      <a:pt x="843" y="1920"/>
                    </a:lnTo>
                    <a:lnTo>
                      <a:pt x="886" y="1924"/>
                    </a:lnTo>
                    <a:lnTo>
                      <a:pt x="930" y="1927"/>
                    </a:lnTo>
                    <a:lnTo>
                      <a:pt x="974" y="1927"/>
                    </a:lnTo>
                    <a:lnTo>
                      <a:pt x="1018" y="1926"/>
                    </a:lnTo>
                    <a:lnTo>
                      <a:pt x="1062" y="1922"/>
                    </a:lnTo>
                    <a:lnTo>
                      <a:pt x="1107" y="1917"/>
                    </a:lnTo>
                    <a:lnTo>
                      <a:pt x="1150" y="1909"/>
                    </a:lnTo>
                    <a:lnTo>
                      <a:pt x="1193" y="1900"/>
                    </a:lnTo>
                    <a:lnTo>
                      <a:pt x="1236" y="1889"/>
                    </a:lnTo>
                    <a:lnTo>
                      <a:pt x="1279" y="1875"/>
                    </a:lnTo>
                    <a:lnTo>
                      <a:pt x="1321" y="1859"/>
                    </a:lnTo>
                    <a:lnTo>
                      <a:pt x="1362" y="1842"/>
                    </a:lnTo>
                    <a:lnTo>
                      <a:pt x="1403" y="1822"/>
                    </a:lnTo>
                    <a:lnTo>
                      <a:pt x="1443" y="1800"/>
                    </a:lnTo>
                    <a:lnTo>
                      <a:pt x="1481" y="1777"/>
                    </a:lnTo>
                    <a:lnTo>
                      <a:pt x="1519" y="1752"/>
                    </a:lnTo>
                    <a:lnTo>
                      <a:pt x="1557" y="1724"/>
                    </a:lnTo>
                    <a:lnTo>
                      <a:pt x="1592" y="1695"/>
                    </a:lnTo>
                    <a:lnTo>
                      <a:pt x="1904" y="1903"/>
                    </a:lnTo>
                    <a:lnTo>
                      <a:pt x="1695" y="1592"/>
                    </a:lnTo>
                    <a:close/>
                  </a:path>
                </a:pathLst>
              </a:cu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/>
              </a:p>
            </p:txBody>
          </p:sp>
        </p:grpSp>
        <p:sp>
          <p:nvSpPr>
            <p:cNvPr id="32" name="직사각형 31"/>
            <p:cNvSpPr/>
            <p:nvPr/>
          </p:nvSpPr>
          <p:spPr>
            <a:xfrm>
              <a:off x="465702" y="422753"/>
              <a:ext cx="36004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400" dirty="0">
                  <a:solidFill>
                    <a:schemeClr val="bg1"/>
                  </a:solidFill>
                  <a:latin typeface="나눔고딕 Bold" pitchFamily="50" charset="-127"/>
                  <a:ea typeface="나눔고딕 Bold" pitchFamily="50" charset="-127"/>
                </a:rPr>
                <a:t>5</a:t>
              </a:r>
              <a:endParaRPr lang="ko-KR" altLang="en-US" sz="2400" dirty="0">
                <a:solidFill>
                  <a:schemeClr val="bg1"/>
                </a:solidFill>
                <a:latin typeface="나눔고딕 Bold" pitchFamily="50" charset="-127"/>
                <a:ea typeface="나눔고딕 Bold" pitchFamily="50" charset="-127"/>
              </a:endParaRPr>
            </a:p>
          </p:txBody>
        </p:sp>
      </p:grpSp>
      <p:sp>
        <p:nvSpPr>
          <p:cNvPr id="55" name="직사각형 54"/>
          <p:cNvSpPr/>
          <p:nvPr/>
        </p:nvSpPr>
        <p:spPr>
          <a:xfrm>
            <a:off x="3779912" y="476746"/>
            <a:ext cx="536408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시스템 모듈 상세 설계</a:t>
            </a:r>
          </a:p>
        </p:txBody>
      </p:sp>
      <p:pic>
        <p:nvPicPr>
          <p:cNvPr id="56" name="그림 5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74942"/>
            <a:ext cx="9144000" cy="83490"/>
          </a:xfrm>
          <a:prstGeom prst="rect">
            <a:avLst/>
          </a:prstGeom>
          <a:blipFill>
            <a:blip r:embed="rId4">
              <a:alphaModFix amt="10000"/>
            </a:blip>
            <a:stretch>
              <a:fillRect r="1000"/>
            </a:stretch>
          </a:blipFill>
        </p:spPr>
      </p:pic>
      <p:sp>
        <p:nvSpPr>
          <p:cNvPr id="20" name="직사각형 19"/>
          <p:cNvSpPr/>
          <p:nvPr/>
        </p:nvSpPr>
        <p:spPr>
          <a:xfrm>
            <a:off x="323528" y="1268760"/>
            <a:ext cx="35283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c) web </a:t>
            </a:r>
            <a:r>
              <a:rPr lang="en-US" altLang="ko-KR" sz="28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server</a:t>
            </a:r>
            <a:endParaRPr lang="ko-KR" altLang="en-US" sz="2800" i="1" dirty="0">
              <a:solidFill>
                <a:schemeClr val="tx1">
                  <a:lumMod val="65000"/>
                  <a:lumOff val="3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96532" y="1910210"/>
            <a:ext cx="8739964" cy="35825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1" indent="-228600" defTabSz="102235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ko-KR" altLang="en-US" dirty="0"/>
              <a:t>신호에 할당되는 시간과 혼잡도 분석 알고리즘</a:t>
            </a:r>
            <a:endParaRPr lang="en-US" altLang="ko-KR" dirty="0"/>
          </a:p>
          <a:p>
            <a:pPr marL="285750" lvl="1" indent="-285750" defTabSz="102235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Font typeface="맑은 고딕" panose="020B0503020000020004" pitchFamily="50" charset="-127"/>
              <a:buChar char="-"/>
            </a:pPr>
            <a:r>
              <a:rPr lang="ko-KR" altLang="en-US" dirty="0"/>
              <a:t>정지된 차량의 대수를 파악하여 할당 가중치를 곱한 시간만큼 신호를 할당 한다</a:t>
            </a:r>
            <a:r>
              <a:rPr lang="en-US" altLang="ko-KR" dirty="0"/>
              <a:t>.</a:t>
            </a:r>
          </a:p>
          <a:p>
            <a:pPr marL="285750" lvl="1" indent="-285750" defTabSz="102235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Font typeface="맑은 고딕" panose="020B0503020000020004" pitchFamily="50" charset="-127"/>
              <a:buChar char="-"/>
            </a:pPr>
            <a:r>
              <a:rPr lang="ko-KR" altLang="en-US" dirty="0"/>
              <a:t>신호가 꺼진 후 할당된 신호 동안 차량의 주행 속도와 통과한 차량의 수를 파악하여 할당 가중치를 증가시키거나 낮춘다</a:t>
            </a:r>
            <a:r>
              <a:rPr lang="en-US" altLang="ko-KR" dirty="0"/>
              <a:t>.</a:t>
            </a:r>
          </a:p>
          <a:p>
            <a:pPr marL="285750" lvl="1" indent="-285750" defTabSz="102235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Font typeface="맑은 고딕" panose="020B0503020000020004" pitchFamily="50" charset="-127"/>
              <a:buChar char="-"/>
            </a:pPr>
            <a:r>
              <a:rPr lang="ko-KR" altLang="en-US" dirty="0"/>
              <a:t>혼잡도는 각 도로의 길이와 제한속도 그리고 각 차량의 주행속도 교통체증 시간을 고려하여 측정한다</a:t>
            </a:r>
            <a:r>
              <a:rPr lang="en-US" altLang="ko-KR" dirty="0"/>
              <a:t>.</a:t>
            </a:r>
          </a:p>
          <a:p>
            <a:pPr marL="285750" lvl="1" indent="-285750" defTabSz="102235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Font typeface="맑은 고딕" panose="020B0503020000020004" pitchFamily="50" charset="-127"/>
              <a:buChar char="-"/>
            </a:pPr>
            <a:r>
              <a:rPr lang="ko-KR" altLang="en-US" dirty="0"/>
              <a:t>시간 할당 가중치를 요일과 시간 별로 </a:t>
            </a:r>
            <a:r>
              <a:rPr lang="ko-KR" altLang="en-US" dirty="0" smtClean="0"/>
              <a:t>관리하여 </a:t>
            </a:r>
            <a:r>
              <a:rPr lang="ko-KR" altLang="en-US" dirty="0"/>
              <a:t>최적의 가중치로 신호를 할당 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95183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1956628"/>
            <a:ext cx="6293135" cy="3920644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3519" y="2636912"/>
            <a:ext cx="4873836" cy="4065654"/>
          </a:xfrm>
          <a:prstGeom prst="rect">
            <a:avLst/>
          </a:prstGeom>
        </p:spPr>
      </p:pic>
      <p:grpSp>
        <p:nvGrpSpPr>
          <p:cNvPr id="3" name="그룹 2"/>
          <p:cNvGrpSpPr/>
          <p:nvPr/>
        </p:nvGrpSpPr>
        <p:grpSpPr>
          <a:xfrm>
            <a:off x="755576" y="177180"/>
            <a:ext cx="1728192" cy="1010336"/>
            <a:chOff x="251520" y="258424"/>
            <a:chExt cx="1584176" cy="1010336"/>
          </a:xfrm>
        </p:grpSpPr>
        <p:grpSp>
          <p:nvGrpSpPr>
            <p:cNvPr id="19" name="그룹 18"/>
            <p:cNvGrpSpPr/>
            <p:nvPr/>
          </p:nvGrpSpPr>
          <p:grpSpPr>
            <a:xfrm>
              <a:off x="251520" y="258424"/>
              <a:ext cx="1584176" cy="1010336"/>
              <a:chOff x="5716588" y="4849813"/>
              <a:chExt cx="2047875" cy="1304925"/>
            </a:xfrm>
          </p:grpSpPr>
          <p:grpSp>
            <p:nvGrpSpPr>
              <p:cNvPr id="21" name="그룹 20"/>
              <p:cNvGrpSpPr/>
              <p:nvPr/>
            </p:nvGrpSpPr>
            <p:grpSpPr>
              <a:xfrm>
                <a:off x="6908800" y="5722938"/>
                <a:ext cx="855663" cy="431800"/>
                <a:chOff x="6908800" y="5722938"/>
                <a:chExt cx="855663" cy="431800"/>
              </a:xfrm>
            </p:grpSpPr>
            <p:sp>
              <p:nvSpPr>
                <p:cNvPr id="23" name="Freeform 39"/>
                <p:cNvSpPr>
                  <a:spLocks/>
                </p:cNvSpPr>
                <p:nvPr userDrawn="1"/>
              </p:nvSpPr>
              <p:spPr bwMode="auto">
                <a:xfrm>
                  <a:off x="6908800" y="5722938"/>
                  <a:ext cx="855663" cy="341313"/>
                </a:xfrm>
                <a:custGeom>
                  <a:avLst/>
                  <a:gdLst>
                    <a:gd name="T0" fmla="*/ 788 w 1617"/>
                    <a:gd name="T1" fmla="*/ 1 h 646"/>
                    <a:gd name="T2" fmla="*/ 819 w 1617"/>
                    <a:gd name="T3" fmla="*/ 1 h 646"/>
                    <a:gd name="T4" fmla="*/ 869 w 1617"/>
                    <a:gd name="T5" fmla="*/ 6 h 646"/>
                    <a:gd name="T6" fmla="*/ 937 w 1617"/>
                    <a:gd name="T7" fmla="*/ 20 h 646"/>
                    <a:gd name="T8" fmla="*/ 975 w 1617"/>
                    <a:gd name="T9" fmla="*/ 32 h 646"/>
                    <a:gd name="T10" fmla="*/ 1017 w 1617"/>
                    <a:gd name="T11" fmla="*/ 48 h 646"/>
                    <a:gd name="T12" fmla="*/ 1060 w 1617"/>
                    <a:gd name="T13" fmla="*/ 68 h 646"/>
                    <a:gd name="T14" fmla="*/ 1104 w 1617"/>
                    <a:gd name="T15" fmla="*/ 93 h 646"/>
                    <a:gd name="T16" fmla="*/ 1149 w 1617"/>
                    <a:gd name="T17" fmla="*/ 124 h 646"/>
                    <a:gd name="T18" fmla="*/ 1193 w 1617"/>
                    <a:gd name="T19" fmla="*/ 162 h 646"/>
                    <a:gd name="T20" fmla="*/ 1236 w 1617"/>
                    <a:gd name="T21" fmla="*/ 207 h 646"/>
                    <a:gd name="T22" fmla="*/ 1278 w 1617"/>
                    <a:gd name="T23" fmla="*/ 259 h 646"/>
                    <a:gd name="T24" fmla="*/ 1318 w 1617"/>
                    <a:gd name="T25" fmla="*/ 319 h 646"/>
                    <a:gd name="T26" fmla="*/ 1470 w 1617"/>
                    <a:gd name="T27" fmla="*/ 344 h 646"/>
                    <a:gd name="T28" fmla="*/ 1493 w 1617"/>
                    <a:gd name="T29" fmla="*/ 348 h 646"/>
                    <a:gd name="T30" fmla="*/ 1517 w 1617"/>
                    <a:gd name="T31" fmla="*/ 358 h 646"/>
                    <a:gd name="T32" fmla="*/ 1544 w 1617"/>
                    <a:gd name="T33" fmla="*/ 373 h 646"/>
                    <a:gd name="T34" fmla="*/ 1571 w 1617"/>
                    <a:gd name="T35" fmla="*/ 398 h 646"/>
                    <a:gd name="T36" fmla="*/ 1584 w 1617"/>
                    <a:gd name="T37" fmla="*/ 415 h 646"/>
                    <a:gd name="T38" fmla="*/ 1595 w 1617"/>
                    <a:gd name="T39" fmla="*/ 433 h 646"/>
                    <a:gd name="T40" fmla="*/ 1604 w 1617"/>
                    <a:gd name="T41" fmla="*/ 456 h 646"/>
                    <a:gd name="T42" fmla="*/ 1612 w 1617"/>
                    <a:gd name="T43" fmla="*/ 482 h 646"/>
                    <a:gd name="T44" fmla="*/ 1616 w 1617"/>
                    <a:gd name="T45" fmla="*/ 511 h 646"/>
                    <a:gd name="T46" fmla="*/ 1617 w 1617"/>
                    <a:gd name="T47" fmla="*/ 544 h 646"/>
                    <a:gd name="T48" fmla="*/ 1588 w 1617"/>
                    <a:gd name="T49" fmla="*/ 646 h 646"/>
                    <a:gd name="T50" fmla="*/ 0 w 1617"/>
                    <a:gd name="T51" fmla="*/ 582 h 646"/>
                    <a:gd name="T52" fmla="*/ 1 w 1617"/>
                    <a:gd name="T53" fmla="*/ 433 h 646"/>
                    <a:gd name="T54" fmla="*/ 3 w 1617"/>
                    <a:gd name="T55" fmla="*/ 415 h 646"/>
                    <a:gd name="T56" fmla="*/ 9 w 1617"/>
                    <a:gd name="T57" fmla="*/ 397 h 646"/>
                    <a:gd name="T58" fmla="*/ 22 w 1617"/>
                    <a:gd name="T59" fmla="*/ 373 h 646"/>
                    <a:gd name="T60" fmla="*/ 44 w 1617"/>
                    <a:gd name="T61" fmla="*/ 347 h 646"/>
                    <a:gd name="T62" fmla="*/ 78 w 1617"/>
                    <a:gd name="T63" fmla="*/ 321 h 646"/>
                    <a:gd name="T64" fmla="*/ 126 w 1617"/>
                    <a:gd name="T65" fmla="*/ 298 h 646"/>
                    <a:gd name="T66" fmla="*/ 190 w 1617"/>
                    <a:gd name="T67" fmla="*/ 278 h 646"/>
                    <a:gd name="T68" fmla="*/ 199 w 1617"/>
                    <a:gd name="T69" fmla="*/ 266 h 646"/>
                    <a:gd name="T70" fmla="*/ 224 w 1617"/>
                    <a:gd name="T71" fmla="*/ 235 h 646"/>
                    <a:gd name="T72" fmla="*/ 268 w 1617"/>
                    <a:gd name="T73" fmla="*/ 192 h 646"/>
                    <a:gd name="T74" fmla="*/ 313 w 1617"/>
                    <a:gd name="T75" fmla="*/ 154 h 646"/>
                    <a:gd name="T76" fmla="*/ 348 w 1617"/>
                    <a:gd name="T77" fmla="*/ 129 h 646"/>
                    <a:gd name="T78" fmla="*/ 391 w 1617"/>
                    <a:gd name="T79" fmla="*/ 103 h 646"/>
                    <a:gd name="T80" fmla="*/ 437 w 1617"/>
                    <a:gd name="T81" fmla="*/ 79 h 646"/>
                    <a:gd name="T82" fmla="*/ 487 w 1617"/>
                    <a:gd name="T83" fmla="*/ 56 h 646"/>
                    <a:gd name="T84" fmla="*/ 545 w 1617"/>
                    <a:gd name="T85" fmla="*/ 37 h 646"/>
                    <a:gd name="T86" fmla="*/ 607 w 1617"/>
                    <a:gd name="T87" fmla="*/ 21 h 646"/>
                    <a:gd name="T88" fmla="*/ 675 w 1617"/>
                    <a:gd name="T89" fmla="*/ 9 h 646"/>
                    <a:gd name="T90" fmla="*/ 749 w 1617"/>
                    <a:gd name="T91" fmla="*/ 3 h 646"/>
                    <a:gd name="T92" fmla="*/ 788 w 1617"/>
                    <a:gd name="T93" fmla="*/ 1 h 6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617" h="646">
                      <a:moveTo>
                        <a:pt x="788" y="1"/>
                      </a:moveTo>
                      <a:lnTo>
                        <a:pt x="788" y="1"/>
                      </a:lnTo>
                      <a:lnTo>
                        <a:pt x="802" y="0"/>
                      </a:lnTo>
                      <a:lnTo>
                        <a:pt x="819" y="1"/>
                      </a:lnTo>
                      <a:lnTo>
                        <a:pt x="842" y="3"/>
                      </a:lnTo>
                      <a:lnTo>
                        <a:pt x="869" y="6"/>
                      </a:lnTo>
                      <a:lnTo>
                        <a:pt x="901" y="11"/>
                      </a:lnTo>
                      <a:lnTo>
                        <a:pt x="937" y="20"/>
                      </a:lnTo>
                      <a:lnTo>
                        <a:pt x="956" y="25"/>
                      </a:lnTo>
                      <a:lnTo>
                        <a:pt x="975" y="32"/>
                      </a:lnTo>
                      <a:lnTo>
                        <a:pt x="996" y="39"/>
                      </a:lnTo>
                      <a:lnTo>
                        <a:pt x="1017" y="48"/>
                      </a:lnTo>
                      <a:lnTo>
                        <a:pt x="1038" y="57"/>
                      </a:lnTo>
                      <a:lnTo>
                        <a:pt x="1060" y="68"/>
                      </a:lnTo>
                      <a:lnTo>
                        <a:pt x="1082" y="80"/>
                      </a:lnTo>
                      <a:lnTo>
                        <a:pt x="1104" y="93"/>
                      </a:lnTo>
                      <a:lnTo>
                        <a:pt x="1126" y="108"/>
                      </a:lnTo>
                      <a:lnTo>
                        <a:pt x="1149" y="124"/>
                      </a:lnTo>
                      <a:lnTo>
                        <a:pt x="1170" y="143"/>
                      </a:lnTo>
                      <a:lnTo>
                        <a:pt x="1193" y="162"/>
                      </a:lnTo>
                      <a:lnTo>
                        <a:pt x="1214" y="183"/>
                      </a:lnTo>
                      <a:lnTo>
                        <a:pt x="1236" y="207"/>
                      </a:lnTo>
                      <a:lnTo>
                        <a:pt x="1258" y="232"/>
                      </a:lnTo>
                      <a:lnTo>
                        <a:pt x="1278" y="259"/>
                      </a:lnTo>
                      <a:lnTo>
                        <a:pt x="1299" y="288"/>
                      </a:lnTo>
                      <a:lnTo>
                        <a:pt x="1318" y="319"/>
                      </a:lnTo>
                      <a:lnTo>
                        <a:pt x="1470" y="344"/>
                      </a:lnTo>
                      <a:lnTo>
                        <a:pt x="1470" y="344"/>
                      </a:lnTo>
                      <a:lnTo>
                        <a:pt x="1476" y="344"/>
                      </a:lnTo>
                      <a:lnTo>
                        <a:pt x="1493" y="348"/>
                      </a:lnTo>
                      <a:lnTo>
                        <a:pt x="1504" y="353"/>
                      </a:lnTo>
                      <a:lnTo>
                        <a:pt x="1517" y="358"/>
                      </a:lnTo>
                      <a:lnTo>
                        <a:pt x="1530" y="364"/>
                      </a:lnTo>
                      <a:lnTo>
                        <a:pt x="1544" y="373"/>
                      </a:lnTo>
                      <a:lnTo>
                        <a:pt x="1558" y="385"/>
                      </a:lnTo>
                      <a:lnTo>
                        <a:pt x="1571" y="398"/>
                      </a:lnTo>
                      <a:lnTo>
                        <a:pt x="1577" y="406"/>
                      </a:lnTo>
                      <a:lnTo>
                        <a:pt x="1584" y="415"/>
                      </a:lnTo>
                      <a:lnTo>
                        <a:pt x="1589" y="424"/>
                      </a:lnTo>
                      <a:lnTo>
                        <a:pt x="1595" y="433"/>
                      </a:lnTo>
                      <a:lnTo>
                        <a:pt x="1600" y="444"/>
                      </a:lnTo>
                      <a:lnTo>
                        <a:pt x="1604" y="456"/>
                      </a:lnTo>
                      <a:lnTo>
                        <a:pt x="1609" y="469"/>
                      </a:lnTo>
                      <a:lnTo>
                        <a:pt x="1612" y="482"/>
                      </a:lnTo>
                      <a:lnTo>
                        <a:pt x="1614" y="496"/>
                      </a:lnTo>
                      <a:lnTo>
                        <a:pt x="1616" y="511"/>
                      </a:lnTo>
                      <a:lnTo>
                        <a:pt x="1617" y="527"/>
                      </a:lnTo>
                      <a:lnTo>
                        <a:pt x="1617" y="544"/>
                      </a:lnTo>
                      <a:lnTo>
                        <a:pt x="1617" y="590"/>
                      </a:lnTo>
                      <a:lnTo>
                        <a:pt x="1588" y="646"/>
                      </a:lnTo>
                      <a:lnTo>
                        <a:pt x="18" y="634"/>
                      </a:lnTo>
                      <a:lnTo>
                        <a:pt x="0" y="582"/>
                      </a:lnTo>
                      <a:lnTo>
                        <a:pt x="1" y="433"/>
                      </a:lnTo>
                      <a:lnTo>
                        <a:pt x="1" y="433"/>
                      </a:lnTo>
                      <a:lnTo>
                        <a:pt x="1" y="429"/>
                      </a:lnTo>
                      <a:lnTo>
                        <a:pt x="3" y="415"/>
                      </a:lnTo>
                      <a:lnTo>
                        <a:pt x="5" y="406"/>
                      </a:lnTo>
                      <a:lnTo>
                        <a:pt x="9" y="397"/>
                      </a:lnTo>
                      <a:lnTo>
                        <a:pt x="15" y="385"/>
                      </a:lnTo>
                      <a:lnTo>
                        <a:pt x="22" y="373"/>
                      </a:lnTo>
                      <a:lnTo>
                        <a:pt x="32" y="360"/>
                      </a:lnTo>
                      <a:lnTo>
                        <a:pt x="44" y="347"/>
                      </a:lnTo>
                      <a:lnTo>
                        <a:pt x="59" y="334"/>
                      </a:lnTo>
                      <a:lnTo>
                        <a:pt x="78" y="321"/>
                      </a:lnTo>
                      <a:lnTo>
                        <a:pt x="100" y="309"/>
                      </a:lnTo>
                      <a:lnTo>
                        <a:pt x="126" y="298"/>
                      </a:lnTo>
                      <a:lnTo>
                        <a:pt x="156" y="287"/>
                      </a:lnTo>
                      <a:lnTo>
                        <a:pt x="190" y="278"/>
                      </a:lnTo>
                      <a:lnTo>
                        <a:pt x="190" y="278"/>
                      </a:lnTo>
                      <a:lnTo>
                        <a:pt x="199" y="266"/>
                      </a:lnTo>
                      <a:lnTo>
                        <a:pt x="208" y="253"/>
                      </a:lnTo>
                      <a:lnTo>
                        <a:pt x="224" y="235"/>
                      </a:lnTo>
                      <a:lnTo>
                        <a:pt x="243" y="215"/>
                      </a:lnTo>
                      <a:lnTo>
                        <a:pt x="268" y="192"/>
                      </a:lnTo>
                      <a:lnTo>
                        <a:pt x="297" y="167"/>
                      </a:lnTo>
                      <a:lnTo>
                        <a:pt x="313" y="154"/>
                      </a:lnTo>
                      <a:lnTo>
                        <a:pt x="330" y="141"/>
                      </a:lnTo>
                      <a:lnTo>
                        <a:pt x="348" y="129"/>
                      </a:lnTo>
                      <a:lnTo>
                        <a:pt x="369" y="116"/>
                      </a:lnTo>
                      <a:lnTo>
                        <a:pt x="391" y="103"/>
                      </a:lnTo>
                      <a:lnTo>
                        <a:pt x="412" y="91"/>
                      </a:lnTo>
                      <a:lnTo>
                        <a:pt x="437" y="79"/>
                      </a:lnTo>
                      <a:lnTo>
                        <a:pt x="462" y="67"/>
                      </a:lnTo>
                      <a:lnTo>
                        <a:pt x="487" y="56"/>
                      </a:lnTo>
                      <a:lnTo>
                        <a:pt x="515" y="47"/>
                      </a:lnTo>
                      <a:lnTo>
                        <a:pt x="545" y="37"/>
                      </a:lnTo>
                      <a:lnTo>
                        <a:pt x="576" y="28"/>
                      </a:lnTo>
                      <a:lnTo>
                        <a:pt x="607" y="21"/>
                      </a:lnTo>
                      <a:lnTo>
                        <a:pt x="640" y="14"/>
                      </a:lnTo>
                      <a:lnTo>
                        <a:pt x="675" y="9"/>
                      </a:lnTo>
                      <a:lnTo>
                        <a:pt x="711" y="5"/>
                      </a:lnTo>
                      <a:lnTo>
                        <a:pt x="749" y="3"/>
                      </a:lnTo>
                      <a:lnTo>
                        <a:pt x="788" y="1"/>
                      </a:lnTo>
                      <a:lnTo>
                        <a:pt x="788" y="1"/>
                      </a:lnTo>
                      <a:close/>
                    </a:path>
                  </a:pathLst>
                </a:custGeom>
                <a:solidFill>
                  <a:srgbClr val="57C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4" name="Freeform 40"/>
                <p:cNvSpPr>
                  <a:spLocks/>
                </p:cNvSpPr>
                <p:nvPr userDrawn="1"/>
              </p:nvSpPr>
              <p:spPr bwMode="auto">
                <a:xfrm>
                  <a:off x="7316788" y="5756275"/>
                  <a:ext cx="233363" cy="134938"/>
                </a:xfrm>
                <a:custGeom>
                  <a:avLst/>
                  <a:gdLst>
                    <a:gd name="T0" fmla="*/ 442 w 442"/>
                    <a:gd name="T1" fmla="*/ 255 h 255"/>
                    <a:gd name="T2" fmla="*/ 0 w 442"/>
                    <a:gd name="T3" fmla="*/ 252 h 255"/>
                    <a:gd name="T4" fmla="*/ 2 w 442"/>
                    <a:gd name="T5" fmla="*/ 0 h 255"/>
                    <a:gd name="T6" fmla="*/ 2 w 442"/>
                    <a:gd name="T7" fmla="*/ 0 h 255"/>
                    <a:gd name="T8" fmla="*/ 17 w 442"/>
                    <a:gd name="T9" fmla="*/ 1 h 255"/>
                    <a:gd name="T10" fmla="*/ 35 w 442"/>
                    <a:gd name="T11" fmla="*/ 2 h 255"/>
                    <a:gd name="T12" fmla="*/ 57 w 442"/>
                    <a:gd name="T13" fmla="*/ 4 h 255"/>
                    <a:gd name="T14" fmla="*/ 81 w 442"/>
                    <a:gd name="T15" fmla="*/ 8 h 255"/>
                    <a:gd name="T16" fmla="*/ 106 w 442"/>
                    <a:gd name="T17" fmla="*/ 14 h 255"/>
                    <a:gd name="T18" fmla="*/ 134 w 442"/>
                    <a:gd name="T19" fmla="*/ 21 h 255"/>
                    <a:gd name="T20" fmla="*/ 165 w 442"/>
                    <a:gd name="T21" fmla="*/ 30 h 255"/>
                    <a:gd name="T22" fmla="*/ 195 w 442"/>
                    <a:gd name="T23" fmla="*/ 42 h 255"/>
                    <a:gd name="T24" fmla="*/ 227 w 442"/>
                    <a:gd name="T25" fmla="*/ 57 h 255"/>
                    <a:gd name="T26" fmla="*/ 243 w 442"/>
                    <a:gd name="T27" fmla="*/ 64 h 255"/>
                    <a:gd name="T28" fmla="*/ 259 w 442"/>
                    <a:gd name="T29" fmla="*/ 74 h 255"/>
                    <a:gd name="T30" fmla="*/ 275 w 442"/>
                    <a:gd name="T31" fmla="*/ 84 h 255"/>
                    <a:gd name="T32" fmla="*/ 292 w 442"/>
                    <a:gd name="T33" fmla="*/ 95 h 255"/>
                    <a:gd name="T34" fmla="*/ 307 w 442"/>
                    <a:gd name="T35" fmla="*/ 106 h 255"/>
                    <a:gd name="T36" fmla="*/ 323 w 442"/>
                    <a:gd name="T37" fmla="*/ 118 h 255"/>
                    <a:gd name="T38" fmla="*/ 339 w 442"/>
                    <a:gd name="T39" fmla="*/ 132 h 255"/>
                    <a:gd name="T40" fmla="*/ 355 w 442"/>
                    <a:gd name="T41" fmla="*/ 146 h 255"/>
                    <a:gd name="T42" fmla="*/ 370 w 442"/>
                    <a:gd name="T43" fmla="*/ 162 h 255"/>
                    <a:gd name="T44" fmla="*/ 385 w 442"/>
                    <a:gd name="T45" fmla="*/ 179 h 255"/>
                    <a:gd name="T46" fmla="*/ 400 w 442"/>
                    <a:gd name="T47" fmla="*/ 196 h 255"/>
                    <a:gd name="T48" fmla="*/ 414 w 442"/>
                    <a:gd name="T49" fmla="*/ 214 h 255"/>
                    <a:gd name="T50" fmla="*/ 428 w 442"/>
                    <a:gd name="T51" fmla="*/ 235 h 255"/>
                    <a:gd name="T52" fmla="*/ 442 w 442"/>
                    <a:gd name="T53" fmla="*/ 255 h 255"/>
                    <a:gd name="T54" fmla="*/ 442 w 442"/>
                    <a:gd name="T55" fmla="*/ 255 h 2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442" h="255">
                      <a:moveTo>
                        <a:pt x="442" y="255"/>
                      </a:moveTo>
                      <a:lnTo>
                        <a:pt x="0" y="252"/>
                      </a:lnTo>
                      <a:lnTo>
                        <a:pt x="2" y="0"/>
                      </a:lnTo>
                      <a:lnTo>
                        <a:pt x="2" y="0"/>
                      </a:lnTo>
                      <a:lnTo>
                        <a:pt x="17" y="1"/>
                      </a:lnTo>
                      <a:lnTo>
                        <a:pt x="35" y="2"/>
                      </a:lnTo>
                      <a:lnTo>
                        <a:pt x="57" y="4"/>
                      </a:lnTo>
                      <a:lnTo>
                        <a:pt x="81" y="8"/>
                      </a:lnTo>
                      <a:lnTo>
                        <a:pt x="106" y="14"/>
                      </a:lnTo>
                      <a:lnTo>
                        <a:pt x="134" y="21"/>
                      </a:lnTo>
                      <a:lnTo>
                        <a:pt x="165" y="30"/>
                      </a:lnTo>
                      <a:lnTo>
                        <a:pt x="195" y="42"/>
                      </a:lnTo>
                      <a:lnTo>
                        <a:pt x="227" y="57"/>
                      </a:lnTo>
                      <a:lnTo>
                        <a:pt x="243" y="64"/>
                      </a:lnTo>
                      <a:lnTo>
                        <a:pt x="259" y="74"/>
                      </a:lnTo>
                      <a:lnTo>
                        <a:pt x="275" y="84"/>
                      </a:lnTo>
                      <a:lnTo>
                        <a:pt x="292" y="95"/>
                      </a:lnTo>
                      <a:lnTo>
                        <a:pt x="307" y="106"/>
                      </a:lnTo>
                      <a:lnTo>
                        <a:pt x="323" y="118"/>
                      </a:lnTo>
                      <a:lnTo>
                        <a:pt x="339" y="132"/>
                      </a:lnTo>
                      <a:lnTo>
                        <a:pt x="355" y="146"/>
                      </a:lnTo>
                      <a:lnTo>
                        <a:pt x="370" y="162"/>
                      </a:lnTo>
                      <a:lnTo>
                        <a:pt x="385" y="179"/>
                      </a:lnTo>
                      <a:lnTo>
                        <a:pt x="400" y="196"/>
                      </a:lnTo>
                      <a:lnTo>
                        <a:pt x="414" y="214"/>
                      </a:lnTo>
                      <a:lnTo>
                        <a:pt x="428" y="235"/>
                      </a:lnTo>
                      <a:lnTo>
                        <a:pt x="442" y="255"/>
                      </a:lnTo>
                      <a:lnTo>
                        <a:pt x="442" y="25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5" name="Freeform 41"/>
                <p:cNvSpPr>
                  <a:spLocks/>
                </p:cNvSpPr>
                <p:nvPr userDrawn="1"/>
              </p:nvSpPr>
              <p:spPr bwMode="auto">
                <a:xfrm>
                  <a:off x="7085013" y="5756275"/>
                  <a:ext cx="200025" cy="131763"/>
                </a:xfrm>
                <a:custGeom>
                  <a:avLst/>
                  <a:gdLst>
                    <a:gd name="T0" fmla="*/ 0 w 379"/>
                    <a:gd name="T1" fmla="*/ 248 h 250"/>
                    <a:gd name="T2" fmla="*/ 0 w 379"/>
                    <a:gd name="T3" fmla="*/ 248 h 250"/>
                    <a:gd name="T4" fmla="*/ 5 w 379"/>
                    <a:gd name="T5" fmla="*/ 237 h 250"/>
                    <a:gd name="T6" fmla="*/ 10 w 379"/>
                    <a:gd name="T7" fmla="*/ 226 h 250"/>
                    <a:gd name="T8" fmla="*/ 18 w 379"/>
                    <a:gd name="T9" fmla="*/ 211 h 250"/>
                    <a:gd name="T10" fmla="*/ 27 w 379"/>
                    <a:gd name="T11" fmla="*/ 194 h 250"/>
                    <a:gd name="T12" fmla="*/ 41 w 379"/>
                    <a:gd name="T13" fmla="*/ 174 h 250"/>
                    <a:gd name="T14" fmla="*/ 58 w 379"/>
                    <a:gd name="T15" fmla="*/ 153 h 250"/>
                    <a:gd name="T16" fmla="*/ 77 w 379"/>
                    <a:gd name="T17" fmla="*/ 131 h 250"/>
                    <a:gd name="T18" fmla="*/ 88 w 379"/>
                    <a:gd name="T19" fmla="*/ 119 h 250"/>
                    <a:gd name="T20" fmla="*/ 100 w 379"/>
                    <a:gd name="T21" fmla="*/ 109 h 250"/>
                    <a:gd name="T22" fmla="*/ 113 w 379"/>
                    <a:gd name="T23" fmla="*/ 98 h 250"/>
                    <a:gd name="T24" fmla="*/ 127 w 379"/>
                    <a:gd name="T25" fmla="*/ 87 h 250"/>
                    <a:gd name="T26" fmla="*/ 142 w 379"/>
                    <a:gd name="T27" fmla="*/ 76 h 250"/>
                    <a:gd name="T28" fmla="*/ 158 w 379"/>
                    <a:gd name="T29" fmla="*/ 66 h 250"/>
                    <a:gd name="T30" fmla="*/ 175 w 379"/>
                    <a:gd name="T31" fmla="*/ 56 h 250"/>
                    <a:gd name="T32" fmla="*/ 192 w 379"/>
                    <a:gd name="T33" fmla="*/ 47 h 250"/>
                    <a:gd name="T34" fmla="*/ 212 w 379"/>
                    <a:gd name="T35" fmla="*/ 39 h 250"/>
                    <a:gd name="T36" fmla="*/ 232 w 379"/>
                    <a:gd name="T37" fmla="*/ 30 h 250"/>
                    <a:gd name="T38" fmla="*/ 254 w 379"/>
                    <a:gd name="T39" fmla="*/ 23 h 250"/>
                    <a:gd name="T40" fmla="*/ 276 w 379"/>
                    <a:gd name="T41" fmla="*/ 16 h 250"/>
                    <a:gd name="T42" fmla="*/ 300 w 379"/>
                    <a:gd name="T43" fmla="*/ 11 h 250"/>
                    <a:gd name="T44" fmla="*/ 325 w 379"/>
                    <a:gd name="T45" fmla="*/ 6 h 250"/>
                    <a:gd name="T46" fmla="*/ 351 w 379"/>
                    <a:gd name="T47" fmla="*/ 3 h 250"/>
                    <a:gd name="T48" fmla="*/ 379 w 379"/>
                    <a:gd name="T49" fmla="*/ 0 h 250"/>
                    <a:gd name="T50" fmla="*/ 376 w 379"/>
                    <a:gd name="T51" fmla="*/ 250 h 250"/>
                    <a:gd name="T52" fmla="*/ 0 w 379"/>
                    <a:gd name="T53" fmla="*/ 248 h 2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79" h="250">
                      <a:moveTo>
                        <a:pt x="0" y="248"/>
                      </a:moveTo>
                      <a:lnTo>
                        <a:pt x="0" y="248"/>
                      </a:lnTo>
                      <a:lnTo>
                        <a:pt x="5" y="237"/>
                      </a:lnTo>
                      <a:lnTo>
                        <a:pt x="10" y="226"/>
                      </a:lnTo>
                      <a:lnTo>
                        <a:pt x="18" y="211"/>
                      </a:lnTo>
                      <a:lnTo>
                        <a:pt x="27" y="194"/>
                      </a:lnTo>
                      <a:lnTo>
                        <a:pt x="41" y="174"/>
                      </a:lnTo>
                      <a:lnTo>
                        <a:pt x="58" y="153"/>
                      </a:lnTo>
                      <a:lnTo>
                        <a:pt x="77" y="131"/>
                      </a:lnTo>
                      <a:lnTo>
                        <a:pt x="88" y="119"/>
                      </a:lnTo>
                      <a:lnTo>
                        <a:pt x="100" y="109"/>
                      </a:lnTo>
                      <a:lnTo>
                        <a:pt x="113" y="98"/>
                      </a:lnTo>
                      <a:lnTo>
                        <a:pt x="127" y="87"/>
                      </a:lnTo>
                      <a:lnTo>
                        <a:pt x="142" y="76"/>
                      </a:lnTo>
                      <a:lnTo>
                        <a:pt x="158" y="66"/>
                      </a:lnTo>
                      <a:lnTo>
                        <a:pt x="175" y="56"/>
                      </a:lnTo>
                      <a:lnTo>
                        <a:pt x="192" y="47"/>
                      </a:lnTo>
                      <a:lnTo>
                        <a:pt x="212" y="39"/>
                      </a:lnTo>
                      <a:lnTo>
                        <a:pt x="232" y="30"/>
                      </a:lnTo>
                      <a:lnTo>
                        <a:pt x="254" y="23"/>
                      </a:lnTo>
                      <a:lnTo>
                        <a:pt x="276" y="16"/>
                      </a:lnTo>
                      <a:lnTo>
                        <a:pt x="300" y="11"/>
                      </a:lnTo>
                      <a:lnTo>
                        <a:pt x="325" y="6"/>
                      </a:lnTo>
                      <a:lnTo>
                        <a:pt x="351" y="3"/>
                      </a:lnTo>
                      <a:lnTo>
                        <a:pt x="379" y="0"/>
                      </a:lnTo>
                      <a:lnTo>
                        <a:pt x="376" y="250"/>
                      </a:lnTo>
                      <a:lnTo>
                        <a:pt x="0" y="24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6" name="Freeform 42"/>
                <p:cNvSpPr>
                  <a:spLocks/>
                </p:cNvSpPr>
                <p:nvPr userDrawn="1"/>
              </p:nvSpPr>
              <p:spPr bwMode="auto">
                <a:xfrm>
                  <a:off x="7742238" y="5972175"/>
                  <a:ext cx="22225" cy="66675"/>
                </a:xfrm>
                <a:custGeom>
                  <a:avLst/>
                  <a:gdLst>
                    <a:gd name="T0" fmla="*/ 40 w 42"/>
                    <a:gd name="T1" fmla="*/ 118 h 126"/>
                    <a:gd name="T2" fmla="*/ 40 w 42"/>
                    <a:gd name="T3" fmla="*/ 118 h 126"/>
                    <a:gd name="T4" fmla="*/ 41 w 42"/>
                    <a:gd name="T5" fmla="*/ 106 h 126"/>
                    <a:gd name="T6" fmla="*/ 42 w 42"/>
                    <a:gd name="T7" fmla="*/ 79 h 126"/>
                    <a:gd name="T8" fmla="*/ 41 w 42"/>
                    <a:gd name="T9" fmla="*/ 63 h 126"/>
                    <a:gd name="T10" fmla="*/ 41 w 42"/>
                    <a:gd name="T11" fmla="*/ 45 h 126"/>
                    <a:gd name="T12" fmla="*/ 39 w 42"/>
                    <a:gd name="T13" fmla="*/ 28 h 126"/>
                    <a:gd name="T14" fmla="*/ 37 w 42"/>
                    <a:gd name="T15" fmla="*/ 13 h 126"/>
                    <a:gd name="T16" fmla="*/ 37 w 42"/>
                    <a:gd name="T17" fmla="*/ 13 h 126"/>
                    <a:gd name="T18" fmla="*/ 31 w 42"/>
                    <a:gd name="T19" fmla="*/ 9 h 126"/>
                    <a:gd name="T20" fmla="*/ 25 w 42"/>
                    <a:gd name="T21" fmla="*/ 4 h 126"/>
                    <a:gd name="T22" fmla="*/ 19 w 42"/>
                    <a:gd name="T23" fmla="*/ 1 h 126"/>
                    <a:gd name="T24" fmla="*/ 16 w 42"/>
                    <a:gd name="T25" fmla="*/ 0 h 126"/>
                    <a:gd name="T26" fmla="*/ 12 w 42"/>
                    <a:gd name="T27" fmla="*/ 1 h 126"/>
                    <a:gd name="T28" fmla="*/ 10 w 42"/>
                    <a:gd name="T29" fmla="*/ 2 h 126"/>
                    <a:gd name="T30" fmla="*/ 7 w 42"/>
                    <a:gd name="T31" fmla="*/ 4 h 126"/>
                    <a:gd name="T32" fmla="*/ 6 w 42"/>
                    <a:gd name="T33" fmla="*/ 8 h 126"/>
                    <a:gd name="T34" fmla="*/ 5 w 42"/>
                    <a:gd name="T35" fmla="*/ 13 h 126"/>
                    <a:gd name="T36" fmla="*/ 4 w 42"/>
                    <a:gd name="T37" fmla="*/ 20 h 126"/>
                    <a:gd name="T38" fmla="*/ 5 w 42"/>
                    <a:gd name="T39" fmla="*/ 29 h 126"/>
                    <a:gd name="T40" fmla="*/ 5 w 42"/>
                    <a:gd name="T41" fmla="*/ 29 h 126"/>
                    <a:gd name="T42" fmla="*/ 4 w 42"/>
                    <a:gd name="T43" fmla="*/ 66 h 126"/>
                    <a:gd name="T44" fmla="*/ 3 w 42"/>
                    <a:gd name="T45" fmla="*/ 97 h 126"/>
                    <a:gd name="T46" fmla="*/ 0 w 42"/>
                    <a:gd name="T47" fmla="*/ 126 h 126"/>
                    <a:gd name="T48" fmla="*/ 40 w 42"/>
                    <a:gd name="T49" fmla="*/ 118 h 1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42" h="126">
                      <a:moveTo>
                        <a:pt x="40" y="118"/>
                      </a:moveTo>
                      <a:lnTo>
                        <a:pt x="40" y="118"/>
                      </a:lnTo>
                      <a:lnTo>
                        <a:pt x="41" y="106"/>
                      </a:lnTo>
                      <a:lnTo>
                        <a:pt x="42" y="79"/>
                      </a:lnTo>
                      <a:lnTo>
                        <a:pt x="41" y="63"/>
                      </a:lnTo>
                      <a:lnTo>
                        <a:pt x="41" y="45"/>
                      </a:lnTo>
                      <a:lnTo>
                        <a:pt x="39" y="28"/>
                      </a:lnTo>
                      <a:lnTo>
                        <a:pt x="37" y="13"/>
                      </a:lnTo>
                      <a:lnTo>
                        <a:pt x="37" y="13"/>
                      </a:lnTo>
                      <a:lnTo>
                        <a:pt x="31" y="9"/>
                      </a:lnTo>
                      <a:lnTo>
                        <a:pt x="25" y="4"/>
                      </a:lnTo>
                      <a:lnTo>
                        <a:pt x="19" y="1"/>
                      </a:lnTo>
                      <a:lnTo>
                        <a:pt x="16" y="0"/>
                      </a:lnTo>
                      <a:lnTo>
                        <a:pt x="12" y="1"/>
                      </a:lnTo>
                      <a:lnTo>
                        <a:pt x="10" y="2"/>
                      </a:lnTo>
                      <a:lnTo>
                        <a:pt x="7" y="4"/>
                      </a:lnTo>
                      <a:lnTo>
                        <a:pt x="6" y="8"/>
                      </a:lnTo>
                      <a:lnTo>
                        <a:pt x="5" y="13"/>
                      </a:lnTo>
                      <a:lnTo>
                        <a:pt x="4" y="20"/>
                      </a:lnTo>
                      <a:lnTo>
                        <a:pt x="5" y="29"/>
                      </a:lnTo>
                      <a:lnTo>
                        <a:pt x="5" y="29"/>
                      </a:lnTo>
                      <a:lnTo>
                        <a:pt x="4" y="66"/>
                      </a:lnTo>
                      <a:lnTo>
                        <a:pt x="3" y="97"/>
                      </a:lnTo>
                      <a:lnTo>
                        <a:pt x="0" y="126"/>
                      </a:lnTo>
                      <a:lnTo>
                        <a:pt x="40" y="118"/>
                      </a:lnTo>
                      <a:close/>
                    </a:path>
                  </a:pathLst>
                </a:custGeom>
                <a:solidFill>
                  <a:srgbClr val="ACDB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7" name="Freeform 43"/>
                <p:cNvSpPr>
                  <a:spLocks/>
                </p:cNvSpPr>
                <p:nvPr userDrawn="1"/>
              </p:nvSpPr>
              <p:spPr bwMode="auto">
                <a:xfrm>
                  <a:off x="6908800" y="6026150"/>
                  <a:ext cx="854075" cy="84138"/>
                </a:xfrm>
                <a:custGeom>
                  <a:avLst/>
                  <a:gdLst>
                    <a:gd name="T0" fmla="*/ 0 w 1616"/>
                    <a:gd name="T1" fmla="*/ 0 h 161"/>
                    <a:gd name="T2" fmla="*/ 0 w 1616"/>
                    <a:gd name="T3" fmla="*/ 0 h 161"/>
                    <a:gd name="T4" fmla="*/ 1 w 1616"/>
                    <a:gd name="T5" fmla="*/ 15 h 161"/>
                    <a:gd name="T6" fmla="*/ 3 w 1616"/>
                    <a:gd name="T7" fmla="*/ 31 h 161"/>
                    <a:gd name="T8" fmla="*/ 6 w 1616"/>
                    <a:gd name="T9" fmla="*/ 45 h 161"/>
                    <a:gd name="T10" fmla="*/ 11 w 1616"/>
                    <a:gd name="T11" fmla="*/ 59 h 161"/>
                    <a:gd name="T12" fmla="*/ 17 w 1616"/>
                    <a:gd name="T13" fmla="*/ 71 h 161"/>
                    <a:gd name="T14" fmla="*/ 24 w 1616"/>
                    <a:gd name="T15" fmla="*/ 83 h 161"/>
                    <a:gd name="T16" fmla="*/ 33 w 1616"/>
                    <a:gd name="T17" fmla="*/ 95 h 161"/>
                    <a:gd name="T18" fmla="*/ 43 w 1616"/>
                    <a:gd name="T19" fmla="*/ 106 h 161"/>
                    <a:gd name="T20" fmla="*/ 53 w 1616"/>
                    <a:gd name="T21" fmla="*/ 116 h 161"/>
                    <a:gd name="T22" fmla="*/ 64 w 1616"/>
                    <a:gd name="T23" fmla="*/ 124 h 161"/>
                    <a:gd name="T24" fmla="*/ 77 w 1616"/>
                    <a:gd name="T25" fmla="*/ 132 h 161"/>
                    <a:gd name="T26" fmla="*/ 90 w 1616"/>
                    <a:gd name="T27" fmla="*/ 138 h 161"/>
                    <a:gd name="T28" fmla="*/ 104 w 1616"/>
                    <a:gd name="T29" fmla="*/ 144 h 161"/>
                    <a:gd name="T30" fmla="*/ 118 w 1616"/>
                    <a:gd name="T31" fmla="*/ 147 h 161"/>
                    <a:gd name="T32" fmla="*/ 132 w 1616"/>
                    <a:gd name="T33" fmla="*/ 150 h 161"/>
                    <a:gd name="T34" fmla="*/ 148 w 1616"/>
                    <a:gd name="T35" fmla="*/ 150 h 161"/>
                    <a:gd name="T36" fmla="*/ 1465 w 1616"/>
                    <a:gd name="T37" fmla="*/ 161 h 161"/>
                    <a:gd name="T38" fmla="*/ 1465 w 1616"/>
                    <a:gd name="T39" fmla="*/ 161 h 161"/>
                    <a:gd name="T40" fmla="*/ 1482 w 1616"/>
                    <a:gd name="T41" fmla="*/ 161 h 161"/>
                    <a:gd name="T42" fmla="*/ 1496 w 1616"/>
                    <a:gd name="T43" fmla="*/ 159 h 161"/>
                    <a:gd name="T44" fmla="*/ 1511 w 1616"/>
                    <a:gd name="T45" fmla="*/ 154 h 161"/>
                    <a:gd name="T46" fmla="*/ 1524 w 1616"/>
                    <a:gd name="T47" fmla="*/ 150 h 161"/>
                    <a:gd name="T48" fmla="*/ 1538 w 1616"/>
                    <a:gd name="T49" fmla="*/ 144 h 161"/>
                    <a:gd name="T50" fmla="*/ 1549 w 1616"/>
                    <a:gd name="T51" fmla="*/ 136 h 161"/>
                    <a:gd name="T52" fmla="*/ 1561 w 1616"/>
                    <a:gd name="T53" fmla="*/ 127 h 161"/>
                    <a:gd name="T54" fmla="*/ 1572 w 1616"/>
                    <a:gd name="T55" fmla="*/ 119 h 161"/>
                    <a:gd name="T56" fmla="*/ 1582 w 1616"/>
                    <a:gd name="T57" fmla="*/ 108 h 161"/>
                    <a:gd name="T58" fmla="*/ 1590 w 1616"/>
                    <a:gd name="T59" fmla="*/ 96 h 161"/>
                    <a:gd name="T60" fmla="*/ 1598 w 1616"/>
                    <a:gd name="T61" fmla="*/ 84 h 161"/>
                    <a:gd name="T62" fmla="*/ 1604 w 1616"/>
                    <a:gd name="T63" fmla="*/ 71 h 161"/>
                    <a:gd name="T64" fmla="*/ 1609 w 1616"/>
                    <a:gd name="T65" fmla="*/ 57 h 161"/>
                    <a:gd name="T66" fmla="*/ 1613 w 1616"/>
                    <a:gd name="T67" fmla="*/ 43 h 161"/>
                    <a:gd name="T68" fmla="*/ 1615 w 1616"/>
                    <a:gd name="T69" fmla="*/ 28 h 161"/>
                    <a:gd name="T70" fmla="*/ 1616 w 1616"/>
                    <a:gd name="T71" fmla="*/ 13 h 161"/>
                    <a:gd name="T72" fmla="*/ 0 w 1616"/>
                    <a:gd name="T73" fmla="*/ 0 h 1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616" h="16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" y="15"/>
                      </a:lnTo>
                      <a:lnTo>
                        <a:pt x="3" y="31"/>
                      </a:lnTo>
                      <a:lnTo>
                        <a:pt x="6" y="45"/>
                      </a:lnTo>
                      <a:lnTo>
                        <a:pt x="11" y="59"/>
                      </a:lnTo>
                      <a:lnTo>
                        <a:pt x="17" y="71"/>
                      </a:lnTo>
                      <a:lnTo>
                        <a:pt x="24" y="83"/>
                      </a:lnTo>
                      <a:lnTo>
                        <a:pt x="33" y="95"/>
                      </a:lnTo>
                      <a:lnTo>
                        <a:pt x="43" y="106"/>
                      </a:lnTo>
                      <a:lnTo>
                        <a:pt x="53" y="116"/>
                      </a:lnTo>
                      <a:lnTo>
                        <a:pt x="64" y="124"/>
                      </a:lnTo>
                      <a:lnTo>
                        <a:pt x="77" y="132"/>
                      </a:lnTo>
                      <a:lnTo>
                        <a:pt x="90" y="138"/>
                      </a:lnTo>
                      <a:lnTo>
                        <a:pt x="104" y="144"/>
                      </a:lnTo>
                      <a:lnTo>
                        <a:pt x="118" y="147"/>
                      </a:lnTo>
                      <a:lnTo>
                        <a:pt x="132" y="150"/>
                      </a:lnTo>
                      <a:lnTo>
                        <a:pt x="148" y="150"/>
                      </a:lnTo>
                      <a:lnTo>
                        <a:pt x="1465" y="161"/>
                      </a:lnTo>
                      <a:lnTo>
                        <a:pt x="1465" y="161"/>
                      </a:lnTo>
                      <a:lnTo>
                        <a:pt x="1482" y="161"/>
                      </a:lnTo>
                      <a:lnTo>
                        <a:pt x="1496" y="159"/>
                      </a:lnTo>
                      <a:lnTo>
                        <a:pt x="1511" y="154"/>
                      </a:lnTo>
                      <a:lnTo>
                        <a:pt x="1524" y="150"/>
                      </a:lnTo>
                      <a:lnTo>
                        <a:pt x="1538" y="144"/>
                      </a:lnTo>
                      <a:lnTo>
                        <a:pt x="1549" y="136"/>
                      </a:lnTo>
                      <a:lnTo>
                        <a:pt x="1561" y="127"/>
                      </a:lnTo>
                      <a:lnTo>
                        <a:pt x="1572" y="119"/>
                      </a:lnTo>
                      <a:lnTo>
                        <a:pt x="1582" y="108"/>
                      </a:lnTo>
                      <a:lnTo>
                        <a:pt x="1590" y="96"/>
                      </a:lnTo>
                      <a:lnTo>
                        <a:pt x="1598" y="84"/>
                      </a:lnTo>
                      <a:lnTo>
                        <a:pt x="1604" y="71"/>
                      </a:lnTo>
                      <a:lnTo>
                        <a:pt x="1609" y="57"/>
                      </a:lnTo>
                      <a:lnTo>
                        <a:pt x="1613" y="43"/>
                      </a:lnTo>
                      <a:lnTo>
                        <a:pt x="1615" y="28"/>
                      </a:lnTo>
                      <a:lnTo>
                        <a:pt x="1616" y="1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57C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8" name="Freeform 44"/>
                <p:cNvSpPr>
                  <a:spLocks/>
                </p:cNvSpPr>
                <p:nvPr userDrawn="1"/>
              </p:nvSpPr>
              <p:spPr bwMode="auto">
                <a:xfrm>
                  <a:off x="7486650" y="5951538"/>
                  <a:ext cx="203200" cy="203200"/>
                </a:xfrm>
                <a:custGeom>
                  <a:avLst/>
                  <a:gdLst>
                    <a:gd name="T0" fmla="*/ 0 w 384"/>
                    <a:gd name="T1" fmla="*/ 190 h 384"/>
                    <a:gd name="T2" fmla="*/ 4 w 384"/>
                    <a:gd name="T3" fmla="*/ 229 h 384"/>
                    <a:gd name="T4" fmla="*/ 15 w 384"/>
                    <a:gd name="T5" fmla="*/ 265 h 384"/>
                    <a:gd name="T6" fmla="*/ 32 w 384"/>
                    <a:gd name="T7" fmla="*/ 298 h 384"/>
                    <a:gd name="T8" fmla="*/ 55 w 384"/>
                    <a:gd name="T9" fmla="*/ 327 h 384"/>
                    <a:gd name="T10" fmla="*/ 84 w 384"/>
                    <a:gd name="T11" fmla="*/ 350 h 384"/>
                    <a:gd name="T12" fmla="*/ 116 w 384"/>
                    <a:gd name="T13" fmla="*/ 368 h 384"/>
                    <a:gd name="T14" fmla="*/ 152 w 384"/>
                    <a:gd name="T15" fmla="*/ 379 h 384"/>
                    <a:gd name="T16" fmla="*/ 190 w 384"/>
                    <a:gd name="T17" fmla="*/ 384 h 384"/>
                    <a:gd name="T18" fmla="*/ 210 w 384"/>
                    <a:gd name="T19" fmla="*/ 383 h 384"/>
                    <a:gd name="T20" fmla="*/ 247 w 384"/>
                    <a:gd name="T21" fmla="*/ 375 h 384"/>
                    <a:gd name="T22" fmla="*/ 282 w 384"/>
                    <a:gd name="T23" fmla="*/ 361 h 384"/>
                    <a:gd name="T24" fmla="*/ 313 w 384"/>
                    <a:gd name="T25" fmla="*/ 341 h 384"/>
                    <a:gd name="T26" fmla="*/ 339 w 384"/>
                    <a:gd name="T27" fmla="*/ 315 h 384"/>
                    <a:gd name="T28" fmla="*/ 359 w 384"/>
                    <a:gd name="T29" fmla="*/ 285 h 384"/>
                    <a:gd name="T30" fmla="*/ 375 w 384"/>
                    <a:gd name="T31" fmla="*/ 250 h 384"/>
                    <a:gd name="T32" fmla="*/ 383 w 384"/>
                    <a:gd name="T33" fmla="*/ 212 h 384"/>
                    <a:gd name="T34" fmla="*/ 384 w 384"/>
                    <a:gd name="T35" fmla="*/ 193 h 384"/>
                    <a:gd name="T36" fmla="*/ 380 w 384"/>
                    <a:gd name="T37" fmla="*/ 154 h 384"/>
                    <a:gd name="T38" fmla="*/ 369 w 384"/>
                    <a:gd name="T39" fmla="*/ 119 h 384"/>
                    <a:gd name="T40" fmla="*/ 352 w 384"/>
                    <a:gd name="T41" fmla="*/ 85 h 384"/>
                    <a:gd name="T42" fmla="*/ 328 w 384"/>
                    <a:gd name="T43" fmla="*/ 57 h 384"/>
                    <a:gd name="T44" fmla="*/ 300 w 384"/>
                    <a:gd name="T45" fmla="*/ 34 h 384"/>
                    <a:gd name="T46" fmla="*/ 268 w 384"/>
                    <a:gd name="T47" fmla="*/ 15 h 384"/>
                    <a:gd name="T48" fmla="*/ 232 w 384"/>
                    <a:gd name="T49" fmla="*/ 4 h 384"/>
                    <a:gd name="T50" fmla="*/ 194 w 384"/>
                    <a:gd name="T51" fmla="*/ 0 h 384"/>
                    <a:gd name="T52" fmla="*/ 174 w 384"/>
                    <a:gd name="T53" fmla="*/ 0 h 384"/>
                    <a:gd name="T54" fmla="*/ 136 w 384"/>
                    <a:gd name="T55" fmla="*/ 8 h 384"/>
                    <a:gd name="T56" fmla="*/ 102 w 384"/>
                    <a:gd name="T57" fmla="*/ 22 h 384"/>
                    <a:gd name="T58" fmla="*/ 71 w 384"/>
                    <a:gd name="T59" fmla="*/ 42 h 384"/>
                    <a:gd name="T60" fmla="*/ 45 w 384"/>
                    <a:gd name="T61" fmla="*/ 68 h 384"/>
                    <a:gd name="T62" fmla="*/ 23 w 384"/>
                    <a:gd name="T63" fmla="*/ 98 h 384"/>
                    <a:gd name="T64" fmla="*/ 9 w 384"/>
                    <a:gd name="T65" fmla="*/ 133 h 384"/>
                    <a:gd name="T66" fmla="*/ 1 w 384"/>
                    <a:gd name="T67" fmla="*/ 170 h 384"/>
                    <a:gd name="T68" fmla="*/ 0 w 384"/>
                    <a:gd name="T69" fmla="*/ 190 h 3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84" h="384">
                      <a:moveTo>
                        <a:pt x="0" y="190"/>
                      </a:moveTo>
                      <a:lnTo>
                        <a:pt x="0" y="190"/>
                      </a:lnTo>
                      <a:lnTo>
                        <a:pt x="1" y="209"/>
                      </a:lnTo>
                      <a:lnTo>
                        <a:pt x="4" y="229"/>
                      </a:lnTo>
                      <a:lnTo>
                        <a:pt x="8" y="247"/>
                      </a:lnTo>
                      <a:lnTo>
                        <a:pt x="15" y="265"/>
                      </a:lnTo>
                      <a:lnTo>
                        <a:pt x="22" y="281"/>
                      </a:lnTo>
                      <a:lnTo>
                        <a:pt x="32" y="298"/>
                      </a:lnTo>
                      <a:lnTo>
                        <a:pt x="43" y="313"/>
                      </a:lnTo>
                      <a:lnTo>
                        <a:pt x="55" y="327"/>
                      </a:lnTo>
                      <a:lnTo>
                        <a:pt x="69" y="339"/>
                      </a:lnTo>
                      <a:lnTo>
                        <a:pt x="84" y="350"/>
                      </a:lnTo>
                      <a:lnTo>
                        <a:pt x="99" y="360"/>
                      </a:lnTo>
                      <a:lnTo>
                        <a:pt x="116" y="368"/>
                      </a:lnTo>
                      <a:lnTo>
                        <a:pt x="133" y="374"/>
                      </a:lnTo>
                      <a:lnTo>
                        <a:pt x="152" y="379"/>
                      </a:lnTo>
                      <a:lnTo>
                        <a:pt x="171" y="383"/>
                      </a:lnTo>
                      <a:lnTo>
                        <a:pt x="190" y="384"/>
                      </a:lnTo>
                      <a:lnTo>
                        <a:pt x="190" y="384"/>
                      </a:lnTo>
                      <a:lnTo>
                        <a:pt x="210" y="383"/>
                      </a:lnTo>
                      <a:lnTo>
                        <a:pt x="229" y="381"/>
                      </a:lnTo>
                      <a:lnTo>
                        <a:pt x="247" y="375"/>
                      </a:lnTo>
                      <a:lnTo>
                        <a:pt x="265" y="369"/>
                      </a:lnTo>
                      <a:lnTo>
                        <a:pt x="282" y="361"/>
                      </a:lnTo>
                      <a:lnTo>
                        <a:pt x="298" y="351"/>
                      </a:lnTo>
                      <a:lnTo>
                        <a:pt x="313" y="341"/>
                      </a:lnTo>
                      <a:lnTo>
                        <a:pt x="326" y="329"/>
                      </a:lnTo>
                      <a:lnTo>
                        <a:pt x="339" y="315"/>
                      </a:lnTo>
                      <a:lnTo>
                        <a:pt x="350" y="301"/>
                      </a:lnTo>
                      <a:lnTo>
                        <a:pt x="359" y="285"/>
                      </a:lnTo>
                      <a:lnTo>
                        <a:pt x="368" y="267"/>
                      </a:lnTo>
                      <a:lnTo>
                        <a:pt x="375" y="250"/>
                      </a:lnTo>
                      <a:lnTo>
                        <a:pt x="380" y="232"/>
                      </a:lnTo>
                      <a:lnTo>
                        <a:pt x="383" y="212"/>
                      </a:lnTo>
                      <a:lnTo>
                        <a:pt x="384" y="193"/>
                      </a:lnTo>
                      <a:lnTo>
                        <a:pt x="384" y="193"/>
                      </a:lnTo>
                      <a:lnTo>
                        <a:pt x="383" y="174"/>
                      </a:lnTo>
                      <a:lnTo>
                        <a:pt x="380" y="154"/>
                      </a:lnTo>
                      <a:lnTo>
                        <a:pt x="376" y="136"/>
                      </a:lnTo>
                      <a:lnTo>
                        <a:pt x="369" y="119"/>
                      </a:lnTo>
                      <a:lnTo>
                        <a:pt x="362" y="102"/>
                      </a:lnTo>
                      <a:lnTo>
                        <a:pt x="352" y="85"/>
                      </a:lnTo>
                      <a:lnTo>
                        <a:pt x="341" y="70"/>
                      </a:lnTo>
                      <a:lnTo>
                        <a:pt x="328" y="57"/>
                      </a:lnTo>
                      <a:lnTo>
                        <a:pt x="315" y="44"/>
                      </a:lnTo>
                      <a:lnTo>
                        <a:pt x="300" y="34"/>
                      </a:lnTo>
                      <a:lnTo>
                        <a:pt x="285" y="24"/>
                      </a:lnTo>
                      <a:lnTo>
                        <a:pt x="268" y="15"/>
                      </a:lnTo>
                      <a:lnTo>
                        <a:pt x="251" y="9"/>
                      </a:lnTo>
                      <a:lnTo>
                        <a:pt x="232" y="4"/>
                      </a:lnTo>
                      <a:lnTo>
                        <a:pt x="213" y="1"/>
                      </a:lnTo>
                      <a:lnTo>
                        <a:pt x="194" y="0"/>
                      </a:lnTo>
                      <a:lnTo>
                        <a:pt x="194" y="0"/>
                      </a:lnTo>
                      <a:lnTo>
                        <a:pt x="174" y="0"/>
                      </a:lnTo>
                      <a:lnTo>
                        <a:pt x="155" y="4"/>
                      </a:lnTo>
                      <a:lnTo>
                        <a:pt x="136" y="8"/>
                      </a:lnTo>
                      <a:lnTo>
                        <a:pt x="118" y="14"/>
                      </a:lnTo>
                      <a:lnTo>
                        <a:pt x="102" y="22"/>
                      </a:lnTo>
                      <a:lnTo>
                        <a:pt x="86" y="32"/>
                      </a:lnTo>
                      <a:lnTo>
                        <a:pt x="71" y="42"/>
                      </a:lnTo>
                      <a:lnTo>
                        <a:pt x="57" y="55"/>
                      </a:lnTo>
                      <a:lnTo>
                        <a:pt x="45" y="68"/>
                      </a:lnTo>
                      <a:lnTo>
                        <a:pt x="33" y="83"/>
                      </a:lnTo>
                      <a:lnTo>
                        <a:pt x="23" y="98"/>
                      </a:lnTo>
                      <a:lnTo>
                        <a:pt x="16" y="116"/>
                      </a:lnTo>
                      <a:lnTo>
                        <a:pt x="9" y="133"/>
                      </a:lnTo>
                      <a:lnTo>
                        <a:pt x="4" y="151"/>
                      </a:lnTo>
                      <a:lnTo>
                        <a:pt x="1" y="170"/>
                      </a:lnTo>
                      <a:lnTo>
                        <a:pt x="0" y="190"/>
                      </a:lnTo>
                      <a:lnTo>
                        <a:pt x="0" y="190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9" name="Freeform 45"/>
                <p:cNvSpPr>
                  <a:spLocks/>
                </p:cNvSpPr>
                <p:nvPr userDrawn="1"/>
              </p:nvSpPr>
              <p:spPr bwMode="auto">
                <a:xfrm>
                  <a:off x="7532688" y="5997575"/>
                  <a:ext cx="109538" cy="109538"/>
                </a:xfrm>
                <a:custGeom>
                  <a:avLst/>
                  <a:gdLst>
                    <a:gd name="T0" fmla="*/ 0 w 206"/>
                    <a:gd name="T1" fmla="*/ 102 h 205"/>
                    <a:gd name="T2" fmla="*/ 2 w 206"/>
                    <a:gd name="T3" fmla="*/ 122 h 205"/>
                    <a:gd name="T4" fmla="*/ 8 w 206"/>
                    <a:gd name="T5" fmla="*/ 142 h 205"/>
                    <a:gd name="T6" fmla="*/ 17 w 206"/>
                    <a:gd name="T7" fmla="*/ 159 h 205"/>
                    <a:gd name="T8" fmla="*/ 30 w 206"/>
                    <a:gd name="T9" fmla="*/ 174 h 205"/>
                    <a:gd name="T10" fmla="*/ 45 w 206"/>
                    <a:gd name="T11" fmla="*/ 187 h 205"/>
                    <a:gd name="T12" fmla="*/ 63 w 206"/>
                    <a:gd name="T13" fmla="*/ 197 h 205"/>
                    <a:gd name="T14" fmla="*/ 81 w 206"/>
                    <a:gd name="T15" fmla="*/ 203 h 205"/>
                    <a:gd name="T16" fmla="*/ 102 w 206"/>
                    <a:gd name="T17" fmla="*/ 205 h 205"/>
                    <a:gd name="T18" fmla="*/ 112 w 206"/>
                    <a:gd name="T19" fmla="*/ 205 h 205"/>
                    <a:gd name="T20" fmla="*/ 133 w 206"/>
                    <a:gd name="T21" fmla="*/ 201 h 205"/>
                    <a:gd name="T22" fmla="*/ 151 w 206"/>
                    <a:gd name="T23" fmla="*/ 193 h 205"/>
                    <a:gd name="T24" fmla="*/ 167 w 206"/>
                    <a:gd name="T25" fmla="*/ 183 h 205"/>
                    <a:gd name="T26" fmla="*/ 181 w 206"/>
                    <a:gd name="T27" fmla="*/ 169 h 205"/>
                    <a:gd name="T28" fmla="*/ 193 w 206"/>
                    <a:gd name="T29" fmla="*/ 153 h 205"/>
                    <a:gd name="T30" fmla="*/ 200 w 206"/>
                    <a:gd name="T31" fmla="*/ 134 h 205"/>
                    <a:gd name="T32" fmla="*/ 205 w 206"/>
                    <a:gd name="T33" fmla="*/ 114 h 205"/>
                    <a:gd name="T34" fmla="*/ 206 w 206"/>
                    <a:gd name="T35" fmla="*/ 104 h 205"/>
                    <a:gd name="T36" fmla="*/ 204 w 206"/>
                    <a:gd name="T37" fmla="*/ 83 h 205"/>
                    <a:gd name="T38" fmla="*/ 197 w 206"/>
                    <a:gd name="T39" fmla="*/ 63 h 205"/>
                    <a:gd name="T40" fmla="*/ 189 w 206"/>
                    <a:gd name="T41" fmla="*/ 46 h 205"/>
                    <a:gd name="T42" fmla="*/ 176 w 206"/>
                    <a:gd name="T43" fmla="*/ 31 h 205"/>
                    <a:gd name="T44" fmla="*/ 161 w 206"/>
                    <a:gd name="T45" fmla="*/ 18 h 205"/>
                    <a:gd name="T46" fmla="*/ 143 w 206"/>
                    <a:gd name="T47" fmla="*/ 8 h 205"/>
                    <a:gd name="T48" fmla="*/ 124 w 206"/>
                    <a:gd name="T49" fmla="*/ 3 h 205"/>
                    <a:gd name="T50" fmla="*/ 104 w 206"/>
                    <a:gd name="T51" fmla="*/ 0 h 205"/>
                    <a:gd name="T52" fmla="*/ 93 w 206"/>
                    <a:gd name="T53" fmla="*/ 1 h 205"/>
                    <a:gd name="T54" fmla="*/ 73 w 206"/>
                    <a:gd name="T55" fmla="*/ 5 h 205"/>
                    <a:gd name="T56" fmla="*/ 55 w 206"/>
                    <a:gd name="T57" fmla="*/ 13 h 205"/>
                    <a:gd name="T58" fmla="*/ 38 w 206"/>
                    <a:gd name="T59" fmla="*/ 23 h 205"/>
                    <a:gd name="T60" fmla="*/ 24 w 206"/>
                    <a:gd name="T61" fmla="*/ 37 h 205"/>
                    <a:gd name="T62" fmla="*/ 13 w 206"/>
                    <a:gd name="T63" fmla="*/ 53 h 205"/>
                    <a:gd name="T64" fmla="*/ 5 w 206"/>
                    <a:gd name="T65" fmla="*/ 72 h 205"/>
                    <a:gd name="T66" fmla="*/ 1 w 206"/>
                    <a:gd name="T67" fmla="*/ 91 h 205"/>
                    <a:gd name="T68" fmla="*/ 0 w 206"/>
                    <a:gd name="T69" fmla="*/ 102 h 2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06" h="205">
                      <a:moveTo>
                        <a:pt x="0" y="102"/>
                      </a:moveTo>
                      <a:lnTo>
                        <a:pt x="0" y="102"/>
                      </a:lnTo>
                      <a:lnTo>
                        <a:pt x="1" y="113"/>
                      </a:lnTo>
                      <a:lnTo>
                        <a:pt x="2" y="122"/>
                      </a:lnTo>
                      <a:lnTo>
                        <a:pt x="4" y="132"/>
                      </a:lnTo>
                      <a:lnTo>
                        <a:pt x="8" y="142"/>
                      </a:lnTo>
                      <a:lnTo>
                        <a:pt x="12" y="150"/>
                      </a:lnTo>
                      <a:lnTo>
                        <a:pt x="17" y="159"/>
                      </a:lnTo>
                      <a:lnTo>
                        <a:pt x="23" y="168"/>
                      </a:lnTo>
                      <a:lnTo>
                        <a:pt x="30" y="174"/>
                      </a:lnTo>
                      <a:lnTo>
                        <a:pt x="37" y="182"/>
                      </a:lnTo>
                      <a:lnTo>
                        <a:pt x="45" y="187"/>
                      </a:lnTo>
                      <a:lnTo>
                        <a:pt x="53" y="192"/>
                      </a:lnTo>
                      <a:lnTo>
                        <a:pt x="63" y="197"/>
                      </a:lnTo>
                      <a:lnTo>
                        <a:pt x="71" y="200"/>
                      </a:lnTo>
                      <a:lnTo>
                        <a:pt x="81" y="203"/>
                      </a:lnTo>
                      <a:lnTo>
                        <a:pt x="92" y="204"/>
                      </a:lnTo>
                      <a:lnTo>
                        <a:pt x="102" y="205"/>
                      </a:lnTo>
                      <a:lnTo>
                        <a:pt x="102" y="205"/>
                      </a:lnTo>
                      <a:lnTo>
                        <a:pt x="112" y="205"/>
                      </a:lnTo>
                      <a:lnTo>
                        <a:pt x="123" y="203"/>
                      </a:lnTo>
                      <a:lnTo>
                        <a:pt x="133" y="201"/>
                      </a:lnTo>
                      <a:lnTo>
                        <a:pt x="142" y="198"/>
                      </a:lnTo>
                      <a:lnTo>
                        <a:pt x="151" y="193"/>
                      </a:lnTo>
                      <a:lnTo>
                        <a:pt x="160" y="188"/>
                      </a:lnTo>
                      <a:lnTo>
                        <a:pt x="167" y="183"/>
                      </a:lnTo>
                      <a:lnTo>
                        <a:pt x="175" y="176"/>
                      </a:lnTo>
                      <a:lnTo>
                        <a:pt x="181" y="169"/>
                      </a:lnTo>
                      <a:lnTo>
                        <a:pt x="188" y="161"/>
                      </a:lnTo>
                      <a:lnTo>
                        <a:pt x="193" y="153"/>
                      </a:lnTo>
                      <a:lnTo>
                        <a:pt x="197" y="143"/>
                      </a:lnTo>
                      <a:lnTo>
                        <a:pt x="200" y="134"/>
                      </a:lnTo>
                      <a:lnTo>
                        <a:pt x="204" y="125"/>
                      </a:lnTo>
                      <a:lnTo>
                        <a:pt x="205" y="114"/>
                      </a:lnTo>
                      <a:lnTo>
                        <a:pt x="206" y="104"/>
                      </a:lnTo>
                      <a:lnTo>
                        <a:pt x="206" y="104"/>
                      </a:lnTo>
                      <a:lnTo>
                        <a:pt x="205" y="93"/>
                      </a:lnTo>
                      <a:lnTo>
                        <a:pt x="204" y="83"/>
                      </a:lnTo>
                      <a:lnTo>
                        <a:pt x="202" y="73"/>
                      </a:lnTo>
                      <a:lnTo>
                        <a:pt x="197" y="63"/>
                      </a:lnTo>
                      <a:lnTo>
                        <a:pt x="194" y="55"/>
                      </a:lnTo>
                      <a:lnTo>
                        <a:pt x="189" y="46"/>
                      </a:lnTo>
                      <a:lnTo>
                        <a:pt x="182" y="38"/>
                      </a:lnTo>
                      <a:lnTo>
                        <a:pt x="176" y="31"/>
                      </a:lnTo>
                      <a:lnTo>
                        <a:pt x="169" y="24"/>
                      </a:lnTo>
                      <a:lnTo>
                        <a:pt x="161" y="18"/>
                      </a:lnTo>
                      <a:lnTo>
                        <a:pt x="152" y="13"/>
                      </a:lnTo>
                      <a:lnTo>
                        <a:pt x="143" y="8"/>
                      </a:lnTo>
                      <a:lnTo>
                        <a:pt x="134" y="5"/>
                      </a:lnTo>
                      <a:lnTo>
                        <a:pt x="124" y="3"/>
                      </a:lnTo>
                      <a:lnTo>
                        <a:pt x="114" y="1"/>
                      </a:lnTo>
                      <a:lnTo>
                        <a:pt x="104" y="0"/>
                      </a:lnTo>
                      <a:lnTo>
                        <a:pt x="104" y="0"/>
                      </a:lnTo>
                      <a:lnTo>
                        <a:pt x="93" y="1"/>
                      </a:lnTo>
                      <a:lnTo>
                        <a:pt x="83" y="2"/>
                      </a:lnTo>
                      <a:lnTo>
                        <a:pt x="73" y="5"/>
                      </a:lnTo>
                      <a:lnTo>
                        <a:pt x="64" y="8"/>
                      </a:lnTo>
                      <a:lnTo>
                        <a:pt x="55" y="13"/>
                      </a:lnTo>
                      <a:lnTo>
                        <a:pt x="46" y="17"/>
                      </a:lnTo>
                      <a:lnTo>
                        <a:pt x="38" y="23"/>
                      </a:lnTo>
                      <a:lnTo>
                        <a:pt x="31" y="30"/>
                      </a:lnTo>
                      <a:lnTo>
                        <a:pt x="24" y="37"/>
                      </a:lnTo>
                      <a:lnTo>
                        <a:pt x="18" y="45"/>
                      </a:lnTo>
                      <a:lnTo>
                        <a:pt x="13" y="53"/>
                      </a:lnTo>
                      <a:lnTo>
                        <a:pt x="9" y="62"/>
                      </a:lnTo>
                      <a:lnTo>
                        <a:pt x="5" y="72"/>
                      </a:lnTo>
                      <a:lnTo>
                        <a:pt x="2" y="81"/>
                      </a:lnTo>
                      <a:lnTo>
                        <a:pt x="1" y="91"/>
                      </a:lnTo>
                      <a:lnTo>
                        <a:pt x="0" y="102"/>
                      </a:lnTo>
                      <a:lnTo>
                        <a:pt x="0" y="10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0" name="Freeform 46"/>
                <p:cNvSpPr>
                  <a:spLocks/>
                </p:cNvSpPr>
                <p:nvPr userDrawn="1"/>
              </p:nvSpPr>
              <p:spPr bwMode="auto">
                <a:xfrm>
                  <a:off x="6969125" y="5946775"/>
                  <a:ext cx="203200" cy="203200"/>
                </a:xfrm>
                <a:custGeom>
                  <a:avLst/>
                  <a:gdLst>
                    <a:gd name="T0" fmla="*/ 0 w 383"/>
                    <a:gd name="T1" fmla="*/ 190 h 383"/>
                    <a:gd name="T2" fmla="*/ 3 w 383"/>
                    <a:gd name="T3" fmla="*/ 229 h 383"/>
                    <a:gd name="T4" fmla="*/ 14 w 383"/>
                    <a:gd name="T5" fmla="*/ 265 h 383"/>
                    <a:gd name="T6" fmla="*/ 31 w 383"/>
                    <a:gd name="T7" fmla="*/ 298 h 383"/>
                    <a:gd name="T8" fmla="*/ 55 w 383"/>
                    <a:gd name="T9" fmla="*/ 326 h 383"/>
                    <a:gd name="T10" fmla="*/ 83 w 383"/>
                    <a:gd name="T11" fmla="*/ 350 h 383"/>
                    <a:gd name="T12" fmla="*/ 115 w 383"/>
                    <a:gd name="T13" fmla="*/ 368 h 383"/>
                    <a:gd name="T14" fmla="*/ 151 w 383"/>
                    <a:gd name="T15" fmla="*/ 380 h 383"/>
                    <a:gd name="T16" fmla="*/ 189 w 383"/>
                    <a:gd name="T17" fmla="*/ 383 h 383"/>
                    <a:gd name="T18" fmla="*/ 210 w 383"/>
                    <a:gd name="T19" fmla="*/ 383 h 383"/>
                    <a:gd name="T20" fmla="*/ 246 w 383"/>
                    <a:gd name="T21" fmla="*/ 376 h 383"/>
                    <a:gd name="T22" fmla="*/ 281 w 383"/>
                    <a:gd name="T23" fmla="*/ 362 h 383"/>
                    <a:gd name="T24" fmla="*/ 312 w 383"/>
                    <a:gd name="T25" fmla="*/ 341 h 383"/>
                    <a:gd name="T26" fmla="*/ 338 w 383"/>
                    <a:gd name="T27" fmla="*/ 315 h 383"/>
                    <a:gd name="T28" fmla="*/ 360 w 383"/>
                    <a:gd name="T29" fmla="*/ 285 h 383"/>
                    <a:gd name="T30" fmla="*/ 375 w 383"/>
                    <a:gd name="T31" fmla="*/ 251 h 383"/>
                    <a:gd name="T32" fmla="*/ 382 w 383"/>
                    <a:gd name="T33" fmla="*/ 213 h 383"/>
                    <a:gd name="T34" fmla="*/ 383 w 383"/>
                    <a:gd name="T35" fmla="*/ 194 h 383"/>
                    <a:gd name="T36" fmla="*/ 380 w 383"/>
                    <a:gd name="T37" fmla="*/ 155 h 383"/>
                    <a:gd name="T38" fmla="*/ 369 w 383"/>
                    <a:gd name="T39" fmla="*/ 118 h 383"/>
                    <a:gd name="T40" fmla="*/ 351 w 383"/>
                    <a:gd name="T41" fmla="*/ 86 h 383"/>
                    <a:gd name="T42" fmla="*/ 328 w 383"/>
                    <a:gd name="T43" fmla="*/ 57 h 383"/>
                    <a:gd name="T44" fmla="*/ 300 w 383"/>
                    <a:gd name="T45" fmla="*/ 33 h 383"/>
                    <a:gd name="T46" fmla="*/ 267 w 383"/>
                    <a:gd name="T47" fmla="*/ 16 h 383"/>
                    <a:gd name="T48" fmla="*/ 231 w 383"/>
                    <a:gd name="T49" fmla="*/ 4 h 383"/>
                    <a:gd name="T50" fmla="*/ 193 w 383"/>
                    <a:gd name="T51" fmla="*/ 0 h 383"/>
                    <a:gd name="T52" fmla="*/ 173 w 383"/>
                    <a:gd name="T53" fmla="*/ 1 h 383"/>
                    <a:gd name="T54" fmla="*/ 135 w 383"/>
                    <a:gd name="T55" fmla="*/ 8 h 383"/>
                    <a:gd name="T56" fmla="*/ 101 w 383"/>
                    <a:gd name="T57" fmla="*/ 22 h 383"/>
                    <a:gd name="T58" fmla="*/ 71 w 383"/>
                    <a:gd name="T59" fmla="*/ 43 h 383"/>
                    <a:gd name="T60" fmla="*/ 44 w 383"/>
                    <a:gd name="T61" fmla="*/ 69 h 383"/>
                    <a:gd name="T62" fmla="*/ 23 w 383"/>
                    <a:gd name="T63" fmla="*/ 99 h 383"/>
                    <a:gd name="T64" fmla="*/ 8 w 383"/>
                    <a:gd name="T65" fmla="*/ 133 h 383"/>
                    <a:gd name="T66" fmla="*/ 1 w 383"/>
                    <a:gd name="T67" fmla="*/ 171 h 383"/>
                    <a:gd name="T68" fmla="*/ 0 w 383"/>
                    <a:gd name="T69" fmla="*/ 190 h 3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83" h="383">
                      <a:moveTo>
                        <a:pt x="0" y="190"/>
                      </a:moveTo>
                      <a:lnTo>
                        <a:pt x="0" y="190"/>
                      </a:lnTo>
                      <a:lnTo>
                        <a:pt x="0" y="210"/>
                      </a:lnTo>
                      <a:lnTo>
                        <a:pt x="3" y="229"/>
                      </a:lnTo>
                      <a:lnTo>
                        <a:pt x="7" y="247"/>
                      </a:lnTo>
                      <a:lnTo>
                        <a:pt x="14" y="265"/>
                      </a:lnTo>
                      <a:lnTo>
                        <a:pt x="21" y="282"/>
                      </a:lnTo>
                      <a:lnTo>
                        <a:pt x="31" y="298"/>
                      </a:lnTo>
                      <a:lnTo>
                        <a:pt x="42" y="313"/>
                      </a:lnTo>
                      <a:lnTo>
                        <a:pt x="55" y="326"/>
                      </a:lnTo>
                      <a:lnTo>
                        <a:pt x="68" y="339"/>
                      </a:lnTo>
                      <a:lnTo>
                        <a:pt x="83" y="350"/>
                      </a:lnTo>
                      <a:lnTo>
                        <a:pt x="99" y="359"/>
                      </a:lnTo>
                      <a:lnTo>
                        <a:pt x="115" y="368"/>
                      </a:lnTo>
                      <a:lnTo>
                        <a:pt x="132" y="375"/>
                      </a:lnTo>
                      <a:lnTo>
                        <a:pt x="151" y="380"/>
                      </a:lnTo>
                      <a:lnTo>
                        <a:pt x="170" y="382"/>
                      </a:lnTo>
                      <a:lnTo>
                        <a:pt x="189" y="383"/>
                      </a:lnTo>
                      <a:lnTo>
                        <a:pt x="189" y="383"/>
                      </a:lnTo>
                      <a:lnTo>
                        <a:pt x="210" y="383"/>
                      </a:lnTo>
                      <a:lnTo>
                        <a:pt x="228" y="380"/>
                      </a:lnTo>
                      <a:lnTo>
                        <a:pt x="246" y="376"/>
                      </a:lnTo>
                      <a:lnTo>
                        <a:pt x="265" y="369"/>
                      </a:lnTo>
                      <a:lnTo>
                        <a:pt x="281" y="362"/>
                      </a:lnTo>
                      <a:lnTo>
                        <a:pt x="297" y="352"/>
                      </a:lnTo>
                      <a:lnTo>
                        <a:pt x="312" y="341"/>
                      </a:lnTo>
                      <a:lnTo>
                        <a:pt x="326" y="328"/>
                      </a:lnTo>
                      <a:lnTo>
                        <a:pt x="338" y="315"/>
                      </a:lnTo>
                      <a:lnTo>
                        <a:pt x="350" y="300"/>
                      </a:lnTo>
                      <a:lnTo>
                        <a:pt x="360" y="285"/>
                      </a:lnTo>
                      <a:lnTo>
                        <a:pt x="367" y="268"/>
                      </a:lnTo>
                      <a:lnTo>
                        <a:pt x="375" y="251"/>
                      </a:lnTo>
                      <a:lnTo>
                        <a:pt x="379" y="232"/>
                      </a:lnTo>
                      <a:lnTo>
                        <a:pt x="382" y="213"/>
                      </a:lnTo>
                      <a:lnTo>
                        <a:pt x="383" y="194"/>
                      </a:lnTo>
                      <a:lnTo>
                        <a:pt x="383" y="194"/>
                      </a:lnTo>
                      <a:lnTo>
                        <a:pt x="382" y="174"/>
                      </a:lnTo>
                      <a:lnTo>
                        <a:pt x="380" y="155"/>
                      </a:lnTo>
                      <a:lnTo>
                        <a:pt x="375" y="136"/>
                      </a:lnTo>
                      <a:lnTo>
                        <a:pt x="369" y="118"/>
                      </a:lnTo>
                      <a:lnTo>
                        <a:pt x="361" y="102"/>
                      </a:lnTo>
                      <a:lnTo>
                        <a:pt x="351" y="86"/>
                      </a:lnTo>
                      <a:lnTo>
                        <a:pt x="340" y="71"/>
                      </a:lnTo>
                      <a:lnTo>
                        <a:pt x="328" y="57"/>
                      </a:lnTo>
                      <a:lnTo>
                        <a:pt x="314" y="45"/>
                      </a:lnTo>
                      <a:lnTo>
                        <a:pt x="300" y="33"/>
                      </a:lnTo>
                      <a:lnTo>
                        <a:pt x="284" y="23"/>
                      </a:lnTo>
                      <a:lnTo>
                        <a:pt x="267" y="16"/>
                      </a:lnTo>
                      <a:lnTo>
                        <a:pt x="250" y="9"/>
                      </a:lnTo>
                      <a:lnTo>
                        <a:pt x="231" y="4"/>
                      </a:lnTo>
                      <a:lnTo>
                        <a:pt x="212" y="1"/>
                      </a:lnTo>
                      <a:lnTo>
                        <a:pt x="193" y="0"/>
                      </a:lnTo>
                      <a:lnTo>
                        <a:pt x="193" y="0"/>
                      </a:lnTo>
                      <a:lnTo>
                        <a:pt x="173" y="1"/>
                      </a:lnTo>
                      <a:lnTo>
                        <a:pt x="154" y="3"/>
                      </a:lnTo>
                      <a:lnTo>
                        <a:pt x="135" y="8"/>
                      </a:lnTo>
                      <a:lnTo>
                        <a:pt x="118" y="15"/>
                      </a:lnTo>
                      <a:lnTo>
                        <a:pt x="101" y="22"/>
                      </a:lnTo>
                      <a:lnTo>
                        <a:pt x="85" y="32"/>
                      </a:lnTo>
                      <a:lnTo>
                        <a:pt x="71" y="43"/>
                      </a:lnTo>
                      <a:lnTo>
                        <a:pt x="57" y="55"/>
                      </a:lnTo>
                      <a:lnTo>
                        <a:pt x="44" y="69"/>
                      </a:lnTo>
                      <a:lnTo>
                        <a:pt x="33" y="83"/>
                      </a:lnTo>
                      <a:lnTo>
                        <a:pt x="23" y="99"/>
                      </a:lnTo>
                      <a:lnTo>
                        <a:pt x="15" y="116"/>
                      </a:lnTo>
                      <a:lnTo>
                        <a:pt x="8" y="133"/>
                      </a:lnTo>
                      <a:lnTo>
                        <a:pt x="4" y="152"/>
                      </a:lnTo>
                      <a:lnTo>
                        <a:pt x="1" y="171"/>
                      </a:lnTo>
                      <a:lnTo>
                        <a:pt x="0" y="190"/>
                      </a:lnTo>
                      <a:lnTo>
                        <a:pt x="0" y="190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1" name="Freeform 47"/>
                <p:cNvSpPr>
                  <a:spLocks/>
                </p:cNvSpPr>
                <p:nvPr userDrawn="1"/>
              </p:nvSpPr>
              <p:spPr bwMode="auto">
                <a:xfrm>
                  <a:off x="7016750" y="5994400"/>
                  <a:ext cx="107950" cy="107950"/>
                </a:xfrm>
                <a:custGeom>
                  <a:avLst/>
                  <a:gdLst>
                    <a:gd name="T0" fmla="*/ 0 w 205"/>
                    <a:gd name="T1" fmla="*/ 101 h 206"/>
                    <a:gd name="T2" fmla="*/ 1 w 205"/>
                    <a:gd name="T3" fmla="*/ 123 h 206"/>
                    <a:gd name="T4" fmla="*/ 8 w 205"/>
                    <a:gd name="T5" fmla="*/ 142 h 206"/>
                    <a:gd name="T6" fmla="*/ 16 w 205"/>
                    <a:gd name="T7" fmla="*/ 159 h 206"/>
                    <a:gd name="T8" fmla="*/ 29 w 205"/>
                    <a:gd name="T9" fmla="*/ 175 h 206"/>
                    <a:gd name="T10" fmla="*/ 44 w 205"/>
                    <a:gd name="T11" fmla="*/ 187 h 206"/>
                    <a:gd name="T12" fmla="*/ 62 w 205"/>
                    <a:gd name="T13" fmla="*/ 197 h 206"/>
                    <a:gd name="T14" fmla="*/ 81 w 205"/>
                    <a:gd name="T15" fmla="*/ 203 h 206"/>
                    <a:gd name="T16" fmla="*/ 101 w 205"/>
                    <a:gd name="T17" fmla="*/ 206 h 206"/>
                    <a:gd name="T18" fmla="*/ 112 w 205"/>
                    <a:gd name="T19" fmla="*/ 205 h 206"/>
                    <a:gd name="T20" fmla="*/ 132 w 205"/>
                    <a:gd name="T21" fmla="*/ 200 h 206"/>
                    <a:gd name="T22" fmla="*/ 150 w 205"/>
                    <a:gd name="T23" fmla="*/ 193 h 206"/>
                    <a:gd name="T24" fmla="*/ 167 w 205"/>
                    <a:gd name="T25" fmla="*/ 182 h 206"/>
                    <a:gd name="T26" fmla="*/ 181 w 205"/>
                    <a:gd name="T27" fmla="*/ 168 h 206"/>
                    <a:gd name="T28" fmla="*/ 192 w 205"/>
                    <a:gd name="T29" fmla="*/ 152 h 206"/>
                    <a:gd name="T30" fmla="*/ 201 w 205"/>
                    <a:gd name="T31" fmla="*/ 134 h 206"/>
                    <a:gd name="T32" fmla="*/ 204 w 205"/>
                    <a:gd name="T33" fmla="*/ 114 h 206"/>
                    <a:gd name="T34" fmla="*/ 205 w 205"/>
                    <a:gd name="T35" fmla="*/ 103 h 206"/>
                    <a:gd name="T36" fmla="*/ 203 w 205"/>
                    <a:gd name="T37" fmla="*/ 83 h 206"/>
                    <a:gd name="T38" fmla="*/ 197 w 205"/>
                    <a:gd name="T39" fmla="*/ 64 h 206"/>
                    <a:gd name="T40" fmla="*/ 188 w 205"/>
                    <a:gd name="T41" fmla="*/ 46 h 206"/>
                    <a:gd name="T42" fmla="*/ 176 w 205"/>
                    <a:gd name="T43" fmla="*/ 31 h 206"/>
                    <a:gd name="T44" fmla="*/ 161 w 205"/>
                    <a:gd name="T45" fmla="*/ 18 h 206"/>
                    <a:gd name="T46" fmla="*/ 143 w 205"/>
                    <a:gd name="T47" fmla="*/ 9 h 206"/>
                    <a:gd name="T48" fmla="*/ 124 w 205"/>
                    <a:gd name="T49" fmla="*/ 2 h 206"/>
                    <a:gd name="T50" fmla="*/ 104 w 205"/>
                    <a:gd name="T51" fmla="*/ 0 h 206"/>
                    <a:gd name="T52" fmla="*/ 93 w 205"/>
                    <a:gd name="T53" fmla="*/ 0 h 206"/>
                    <a:gd name="T54" fmla="*/ 72 w 205"/>
                    <a:gd name="T55" fmla="*/ 4 h 206"/>
                    <a:gd name="T56" fmla="*/ 54 w 205"/>
                    <a:gd name="T57" fmla="*/ 12 h 206"/>
                    <a:gd name="T58" fmla="*/ 38 w 205"/>
                    <a:gd name="T59" fmla="*/ 23 h 206"/>
                    <a:gd name="T60" fmla="*/ 24 w 205"/>
                    <a:gd name="T61" fmla="*/ 37 h 206"/>
                    <a:gd name="T62" fmla="*/ 12 w 205"/>
                    <a:gd name="T63" fmla="*/ 53 h 206"/>
                    <a:gd name="T64" fmla="*/ 4 w 205"/>
                    <a:gd name="T65" fmla="*/ 71 h 206"/>
                    <a:gd name="T66" fmla="*/ 0 w 205"/>
                    <a:gd name="T67" fmla="*/ 92 h 206"/>
                    <a:gd name="T68" fmla="*/ 0 w 205"/>
                    <a:gd name="T69" fmla="*/ 101 h 2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05" h="206">
                      <a:moveTo>
                        <a:pt x="0" y="101"/>
                      </a:moveTo>
                      <a:lnTo>
                        <a:pt x="0" y="101"/>
                      </a:lnTo>
                      <a:lnTo>
                        <a:pt x="0" y="112"/>
                      </a:lnTo>
                      <a:lnTo>
                        <a:pt x="1" y="123"/>
                      </a:lnTo>
                      <a:lnTo>
                        <a:pt x="4" y="133"/>
                      </a:lnTo>
                      <a:lnTo>
                        <a:pt x="8" y="142"/>
                      </a:lnTo>
                      <a:lnTo>
                        <a:pt x="12" y="151"/>
                      </a:lnTo>
                      <a:lnTo>
                        <a:pt x="16" y="159"/>
                      </a:lnTo>
                      <a:lnTo>
                        <a:pt x="23" y="167"/>
                      </a:lnTo>
                      <a:lnTo>
                        <a:pt x="29" y="175"/>
                      </a:lnTo>
                      <a:lnTo>
                        <a:pt x="37" y="181"/>
                      </a:lnTo>
                      <a:lnTo>
                        <a:pt x="44" y="187"/>
                      </a:lnTo>
                      <a:lnTo>
                        <a:pt x="53" y="193"/>
                      </a:lnTo>
                      <a:lnTo>
                        <a:pt x="62" y="197"/>
                      </a:lnTo>
                      <a:lnTo>
                        <a:pt x="71" y="200"/>
                      </a:lnTo>
                      <a:lnTo>
                        <a:pt x="81" y="203"/>
                      </a:lnTo>
                      <a:lnTo>
                        <a:pt x="91" y="205"/>
                      </a:lnTo>
                      <a:lnTo>
                        <a:pt x="101" y="206"/>
                      </a:lnTo>
                      <a:lnTo>
                        <a:pt x="101" y="206"/>
                      </a:lnTo>
                      <a:lnTo>
                        <a:pt x="112" y="205"/>
                      </a:lnTo>
                      <a:lnTo>
                        <a:pt x="122" y="204"/>
                      </a:lnTo>
                      <a:lnTo>
                        <a:pt x="132" y="200"/>
                      </a:lnTo>
                      <a:lnTo>
                        <a:pt x="141" y="197"/>
                      </a:lnTo>
                      <a:lnTo>
                        <a:pt x="150" y="193"/>
                      </a:lnTo>
                      <a:lnTo>
                        <a:pt x="159" y="189"/>
                      </a:lnTo>
                      <a:lnTo>
                        <a:pt x="167" y="182"/>
                      </a:lnTo>
                      <a:lnTo>
                        <a:pt x="175" y="176"/>
                      </a:lnTo>
                      <a:lnTo>
                        <a:pt x="181" y="168"/>
                      </a:lnTo>
                      <a:lnTo>
                        <a:pt x="187" y="161"/>
                      </a:lnTo>
                      <a:lnTo>
                        <a:pt x="192" y="152"/>
                      </a:lnTo>
                      <a:lnTo>
                        <a:pt x="196" y="143"/>
                      </a:lnTo>
                      <a:lnTo>
                        <a:pt x="201" y="134"/>
                      </a:lnTo>
                      <a:lnTo>
                        <a:pt x="203" y="124"/>
                      </a:lnTo>
                      <a:lnTo>
                        <a:pt x="204" y="114"/>
                      </a:lnTo>
                      <a:lnTo>
                        <a:pt x="205" y="103"/>
                      </a:lnTo>
                      <a:lnTo>
                        <a:pt x="205" y="103"/>
                      </a:lnTo>
                      <a:lnTo>
                        <a:pt x="205" y="93"/>
                      </a:lnTo>
                      <a:lnTo>
                        <a:pt x="203" y="83"/>
                      </a:lnTo>
                      <a:lnTo>
                        <a:pt x="201" y="73"/>
                      </a:lnTo>
                      <a:lnTo>
                        <a:pt x="197" y="64"/>
                      </a:lnTo>
                      <a:lnTo>
                        <a:pt x="193" y="55"/>
                      </a:lnTo>
                      <a:lnTo>
                        <a:pt x="188" y="46"/>
                      </a:lnTo>
                      <a:lnTo>
                        <a:pt x="182" y="38"/>
                      </a:lnTo>
                      <a:lnTo>
                        <a:pt x="176" y="31"/>
                      </a:lnTo>
                      <a:lnTo>
                        <a:pt x="168" y="24"/>
                      </a:lnTo>
                      <a:lnTo>
                        <a:pt x="161" y="18"/>
                      </a:lnTo>
                      <a:lnTo>
                        <a:pt x="152" y="13"/>
                      </a:lnTo>
                      <a:lnTo>
                        <a:pt x="143" y="9"/>
                      </a:lnTo>
                      <a:lnTo>
                        <a:pt x="134" y="5"/>
                      </a:lnTo>
                      <a:lnTo>
                        <a:pt x="124" y="2"/>
                      </a:lnTo>
                      <a:lnTo>
                        <a:pt x="113" y="1"/>
                      </a:lnTo>
                      <a:lnTo>
                        <a:pt x="104" y="0"/>
                      </a:lnTo>
                      <a:lnTo>
                        <a:pt x="104" y="0"/>
                      </a:lnTo>
                      <a:lnTo>
                        <a:pt x="93" y="0"/>
                      </a:lnTo>
                      <a:lnTo>
                        <a:pt x="82" y="2"/>
                      </a:lnTo>
                      <a:lnTo>
                        <a:pt x="72" y="4"/>
                      </a:lnTo>
                      <a:lnTo>
                        <a:pt x="63" y="8"/>
                      </a:lnTo>
                      <a:lnTo>
                        <a:pt x="54" y="12"/>
                      </a:lnTo>
                      <a:lnTo>
                        <a:pt x="45" y="17"/>
                      </a:lnTo>
                      <a:lnTo>
                        <a:pt x="38" y="23"/>
                      </a:lnTo>
                      <a:lnTo>
                        <a:pt x="30" y="29"/>
                      </a:lnTo>
                      <a:lnTo>
                        <a:pt x="24" y="37"/>
                      </a:lnTo>
                      <a:lnTo>
                        <a:pt x="17" y="44"/>
                      </a:lnTo>
                      <a:lnTo>
                        <a:pt x="12" y="53"/>
                      </a:lnTo>
                      <a:lnTo>
                        <a:pt x="8" y="63"/>
                      </a:lnTo>
                      <a:lnTo>
                        <a:pt x="4" y="71"/>
                      </a:lnTo>
                      <a:lnTo>
                        <a:pt x="2" y="81"/>
                      </a:lnTo>
                      <a:lnTo>
                        <a:pt x="0" y="92"/>
                      </a:lnTo>
                      <a:lnTo>
                        <a:pt x="0" y="101"/>
                      </a:lnTo>
                      <a:lnTo>
                        <a:pt x="0" y="10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sp>
            <p:nvSpPr>
              <p:cNvPr id="22" name="Freeform 50"/>
              <p:cNvSpPr>
                <a:spLocks/>
              </p:cNvSpPr>
              <p:nvPr/>
            </p:nvSpPr>
            <p:spPr bwMode="auto">
              <a:xfrm>
                <a:off x="5716588" y="4849813"/>
                <a:ext cx="1019175" cy="1020763"/>
              </a:xfrm>
              <a:custGeom>
                <a:avLst/>
                <a:gdLst>
                  <a:gd name="T0" fmla="*/ 1724 w 1927"/>
                  <a:gd name="T1" fmla="*/ 1557 h 1927"/>
                  <a:gd name="T2" fmla="*/ 1801 w 1927"/>
                  <a:gd name="T3" fmla="*/ 1442 h 1927"/>
                  <a:gd name="T4" fmla="*/ 1859 w 1927"/>
                  <a:gd name="T5" fmla="*/ 1320 h 1927"/>
                  <a:gd name="T6" fmla="*/ 1900 w 1927"/>
                  <a:gd name="T7" fmla="*/ 1193 h 1927"/>
                  <a:gd name="T8" fmla="*/ 1923 w 1927"/>
                  <a:gd name="T9" fmla="*/ 1062 h 1927"/>
                  <a:gd name="T10" fmla="*/ 1927 w 1927"/>
                  <a:gd name="T11" fmla="*/ 930 h 1927"/>
                  <a:gd name="T12" fmla="*/ 1913 w 1927"/>
                  <a:gd name="T13" fmla="*/ 799 h 1927"/>
                  <a:gd name="T14" fmla="*/ 1882 w 1927"/>
                  <a:gd name="T15" fmla="*/ 669 h 1927"/>
                  <a:gd name="T16" fmla="*/ 1833 w 1927"/>
                  <a:gd name="T17" fmla="*/ 544 h 1927"/>
                  <a:gd name="T18" fmla="*/ 1765 w 1927"/>
                  <a:gd name="T19" fmla="*/ 426 h 1927"/>
                  <a:gd name="T20" fmla="*/ 1678 w 1927"/>
                  <a:gd name="T21" fmla="*/ 316 h 1927"/>
                  <a:gd name="T22" fmla="*/ 1610 w 1927"/>
                  <a:gd name="T23" fmla="*/ 248 h 1927"/>
                  <a:gd name="T24" fmla="*/ 1494 w 1927"/>
                  <a:gd name="T25" fmla="*/ 159 h 1927"/>
                  <a:gd name="T26" fmla="*/ 1369 w 1927"/>
                  <a:gd name="T27" fmla="*/ 89 h 1927"/>
                  <a:gd name="T28" fmla="*/ 1238 w 1927"/>
                  <a:gd name="T29" fmla="*/ 39 h 1927"/>
                  <a:gd name="T30" fmla="*/ 1102 w 1927"/>
                  <a:gd name="T31" fmla="*/ 10 h 1927"/>
                  <a:gd name="T32" fmla="*/ 964 w 1927"/>
                  <a:gd name="T33" fmla="*/ 0 h 1927"/>
                  <a:gd name="T34" fmla="*/ 825 w 1927"/>
                  <a:gd name="T35" fmla="*/ 10 h 1927"/>
                  <a:gd name="T36" fmla="*/ 690 w 1927"/>
                  <a:gd name="T37" fmla="*/ 39 h 1927"/>
                  <a:gd name="T38" fmla="*/ 558 w 1927"/>
                  <a:gd name="T39" fmla="*/ 89 h 1927"/>
                  <a:gd name="T40" fmla="*/ 433 w 1927"/>
                  <a:gd name="T41" fmla="*/ 159 h 1927"/>
                  <a:gd name="T42" fmla="*/ 318 w 1927"/>
                  <a:gd name="T43" fmla="*/ 248 h 1927"/>
                  <a:gd name="T44" fmla="*/ 248 w 1927"/>
                  <a:gd name="T45" fmla="*/ 318 h 1927"/>
                  <a:gd name="T46" fmla="*/ 159 w 1927"/>
                  <a:gd name="T47" fmla="*/ 433 h 1927"/>
                  <a:gd name="T48" fmla="*/ 90 w 1927"/>
                  <a:gd name="T49" fmla="*/ 558 h 1927"/>
                  <a:gd name="T50" fmla="*/ 40 w 1927"/>
                  <a:gd name="T51" fmla="*/ 690 h 1927"/>
                  <a:gd name="T52" fmla="*/ 10 w 1927"/>
                  <a:gd name="T53" fmla="*/ 825 h 1927"/>
                  <a:gd name="T54" fmla="*/ 0 w 1927"/>
                  <a:gd name="T55" fmla="*/ 963 h 1927"/>
                  <a:gd name="T56" fmla="*/ 10 w 1927"/>
                  <a:gd name="T57" fmla="*/ 1102 h 1927"/>
                  <a:gd name="T58" fmla="*/ 40 w 1927"/>
                  <a:gd name="T59" fmla="*/ 1238 h 1927"/>
                  <a:gd name="T60" fmla="*/ 90 w 1927"/>
                  <a:gd name="T61" fmla="*/ 1369 h 1927"/>
                  <a:gd name="T62" fmla="*/ 159 w 1927"/>
                  <a:gd name="T63" fmla="*/ 1494 h 1927"/>
                  <a:gd name="T64" fmla="*/ 248 w 1927"/>
                  <a:gd name="T65" fmla="*/ 1610 h 1927"/>
                  <a:gd name="T66" fmla="*/ 317 w 1927"/>
                  <a:gd name="T67" fmla="*/ 1679 h 1927"/>
                  <a:gd name="T68" fmla="*/ 426 w 1927"/>
                  <a:gd name="T69" fmla="*/ 1764 h 1927"/>
                  <a:gd name="T70" fmla="*/ 544 w 1927"/>
                  <a:gd name="T71" fmla="*/ 1831 h 1927"/>
                  <a:gd name="T72" fmla="*/ 669 w 1927"/>
                  <a:gd name="T73" fmla="*/ 1882 h 1927"/>
                  <a:gd name="T74" fmla="*/ 799 w 1927"/>
                  <a:gd name="T75" fmla="*/ 1913 h 1927"/>
                  <a:gd name="T76" fmla="*/ 930 w 1927"/>
                  <a:gd name="T77" fmla="*/ 1927 h 1927"/>
                  <a:gd name="T78" fmla="*/ 1062 w 1927"/>
                  <a:gd name="T79" fmla="*/ 1922 h 1927"/>
                  <a:gd name="T80" fmla="*/ 1193 w 1927"/>
                  <a:gd name="T81" fmla="*/ 1900 h 1927"/>
                  <a:gd name="T82" fmla="*/ 1321 w 1927"/>
                  <a:gd name="T83" fmla="*/ 1859 h 1927"/>
                  <a:gd name="T84" fmla="*/ 1443 w 1927"/>
                  <a:gd name="T85" fmla="*/ 1800 h 1927"/>
                  <a:gd name="T86" fmla="*/ 1557 w 1927"/>
                  <a:gd name="T87" fmla="*/ 1724 h 1927"/>
                  <a:gd name="T88" fmla="*/ 1695 w 1927"/>
                  <a:gd name="T89" fmla="*/ 1592 h 19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927" h="1927">
                    <a:moveTo>
                      <a:pt x="1695" y="1592"/>
                    </a:moveTo>
                    <a:lnTo>
                      <a:pt x="1695" y="1592"/>
                    </a:lnTo>
                    <a:lnTo>
                      <a:pt x="1724" y="1557"/>
                    </a:lnTo>
                    <a:lnTo>
                      <a:pt x="1752" y="1519"/>
                    </a:lnTo>
                    <a:lnTo>
                      <a:pt x="1778" y="1481"/>
                    </a:lnTo>
                    <a:lnTo>
                      <a:pt x="1801" y="1442"/>
                    </a:lnTo>
                    <a:lnTo>
                      <a:pt x="1823" y="1402"/>
                    </a:lnTo>
                    <a:lnTo>
                      <a:pt x="1842" y="1362"/>
                    </a:lnTo>
                    <a:lnTo>
                      <a:pt x="1859" y="1320"/>
                    </a:lnTo>
                    <a:lnTo>
                      <a:pt x="1875" y="1279"/>
                    </a:lnTo>
                    <a:lnTo>
                      <a:pt x="1889" y="1236"/>
                    </a:lnTo>
                    <a:lnTo>
                      <a:pt x="1900" y="1193"/>
                    </a:lnTo>
                    <a:lnTo>
                      <a:pt x="1910" y="1150"/>
                    </a:lnTo>
                    <a:lnTo>
                      <a:pt x="1918" y="1107"/>
                    </a:lnTo>
                    <a:lnTo>
                      <a:pt x="1923" y="1062"/>
                    </a:lnTo>
                    <a:lnTo>
                      <a:pt x="1926" y="1018"/>
                    </a:lnTo>
                    <a:lnTo>
                      <a:pt x="1927" y="974"/>
                    </a:lnTo>
                    <a:lnTo>
                      <a:pt x="1927" y="930"/>
                    </a:lnTo>
                    <a:lnTo>
                      <a:pt x="1925" y="886"/>
                    </a:lnTo>
                    <a:lnTo>
                      <a:pt x="1920" y="842"/>
                    </a:lnTo>
                    <a:lnTo>
                      <a:pt x="1913" y="799"/>
                    </a:lnTo>
                    <a:lnTo>
                      <a:pt x="1905" y="754"/>
                    </a:lnTo>
                    <a:lnTo>
                      <a:pt x="1894" y="711"/>
                    </a:lnTo>
                    <a:lnTo>
                      <a:pt x="1882" y="669"/>
                    </a:lnTo>
                    <a:lnTo>
                      <a:pt x="1867" y="627"/>
                    </a:lnTo>
                    <a:lnTo>
                      <a:pt x="1851" y="585"/>
                    </a:lnTo>
                    <a:lnTo>
                      <a:pt x="1833" y="544"/>
                    </a:lnTo>
                    <a:lnTo>
                      <a:pt x="1811" y="504"/>
                    </a:lnTo>
                    <a:lnTo>
                      <a:pt x="1788" y="465"/>
                    </a:lnTo>
                    <a:lnTo>
                      <a:pt x="1765" y="426"/>
                    </a:lnTo>
                    <a:lnTo>
                      <a:pt x="1738" y="388"/>
                    </a:lnTo>
                    <a:lnTo>
                      <a:pt x="1709" y="352"/>
                    </a:lnTo>
                    <a:lnTo>
                      <a:pt x="1678" y="316"/>
                    </a:lnTo>
                    <a:lnTo>
                      <a:pt x="1645" y="283"/>
                    </a:lnTo>
                    <a:lnTo>
                      <a:pt x="1645" y="283"/>
                    </a:lnTo>
                    <a:lnTo>
                      <a:pt x="1610" y="248"/>
                    </a:lnTo>
                    <a:lnTo>
                      <a:pt x="1572" y="216"/>
                    </a:lnTo>
                    <a:lnTo>
                      <a:pt x="1534" y="187"/>
                    </a:lnTo>
                    <a:lnTo>
                      <a:pt x="1494" y="159"/>
                    </a:lnTo>
                    <a:lnTo>
                      <a:pt x="1453" y="133"/>
                    </a:lnTo>
                    <a:lnTo>
                      <a:pt x="1412" y="110"/>
                    </a:lnTo>
                    <a:lnTo>
                      <a:pt x="1369" y="89"/>
                    </a:lnTo>
                    <a:lnTo>
                      <a:pt x="1326" y="70"/>
                    </a:lnTo>
                    <a:lnTo>
                      <a:pt x="1283" y="54"/>
                    </a:lnTo>
                    <a:lnTo>
                      <a:pt x="1238" y="39"/>
                    </a:lnTo>
                    <a:lnTo>
                      <a:pt x="1194" y="27"/>
                    </a:lnTo>
                    <a:lnTo>
                      <a:pt x="1149" y="18"/>
                    </a:lnTo>
                    <a:lnTo>
                      <a:pt x="1102" y="10"/>
                    </a:lnTo>
                    <a:lnTo>
                      <a:pt x="1056" y="5"/>
                    </a:lnTo>
                    <a:lnTo>
                      <a:pt x="1011" y="1"/>
                    </a:lnTo>
                    <a:lnTo>
                      <a:pt x="964" y="0"/>
                    </a:lnTo>
                    <a:lnTo>
                      <a:pt x="918" y="1"/>
                    </a:lnTo>
                    <a:lnTo>
                      <a:pt x="872" y="5"/>
                    </a:lnTo>
                    <a:lnTo>
                      <a:pt x="825" y="10"/>
                    </a:lnTo>
                    <a:lnTo>
                      <a:pt x="780" y="18"/>
                    </a:lnTo>
                    <a:lnTo>
                      <a:pt x="735" y="27"/>
                    </a:lnTo>
                    <a:lnTo>
                      <a:pt x="690" y="39"/>
                    </a:lnTo>
                    <a:lnTo>
                      <a:pt x="646" y="54"/>
                    </a:lnTo>
                    <a:lnTo>
                      <a:pt x="601" y="70"/>
                    </a:lnTo>
                    <a:lnTo>
                      <a:pt x="558" y="89"/>
                    </a:lnTo>
                    <a:lnTo>
                      <a:pt x="515" y="110"/>
                    </a:lnTo>
                    <a:lnTo>
                      <a:pt x="474" y="133"/>
                    </a:lnTo>
                    <a:lnTo>
                      <a:pt x="433" y="159"/>
                    </a:lnTo>
                    <a:lnTo>
                      <a:pt x="395" y="187"/>
                    </a:lnTo>
                    <a:lnTo>
                      <a:pt x="356" y="216"/>
                    </a:lnTo>
                    <a:lnTo>
                      <a:pt x="318" y="248"/>
                    </a:lnTo>
                    <a:lnTo>
                      <a:pt x="283" y="283"/>
                    </a:lnTo>
                    <a:lnTo>
                      <a:pt x="283" y="283"/>
                    </a:lnTo>
                    <a:lnTo>
                      <a:pt x="248" y="318"/>
                    </a:lnTo>
                    <a:lnTo>
                      <a:pt x="216" y="356"/>
                    </a:lnTo>
                    <a:lnTo>
                      <a:pt x="187" y="394"/>
                    </a:lnTo>
                    <a:lnTo>
                      <a:pt x="159" y="433"/>
                    </a:lnTo>
                    <a:lnTo>
                      <a:pt x="134" y="474"/>
                    </a:lnTo>
                    <a:lnTo>
                      <a:pt x="110" y="515"/>
                    </a:lnTo>
                    <a:lnTo>
                      <a:pt x="90" y="558"/>
                    </a:lnTo>
                    <a:lnTo>
                      <a:pt x="70" y="601"/>
                    </a:lnTo>
                    <a:lnTo>
                      <a:pt x="54" y="644"/>
                    </a:lnTo>
                    <a:lnTo>
                      <a:pt x="40" y="690"/>
                    </a:lnTo>
                    <a:lnTo>
                      <a:pt x="27" y="734"/>
                    </a:lnTo>
                    <a:lnTo>
                      <a:pt x="18" y="780"/>
                    </a:lnTo>
                    <a:lnTo>
                      <a:pt x="10" y="825"/>
                    </a:lnTo>
                    <a:lnTo>
                      <a:pt x="5" y="872"/>
                    </a:lnTo>
                    <a:lnTo>
                      <a:pt x="1" y="918"/>
                    </a:lnTo>
                    <a:lnTo>
                      <a:pt x="0" y="963"/>
                    </a:lnTo>
                    <a:lnTo>
                      <a:pt x="1" y="1010"/>
                    </a:lnTo>
                    <a:lnTo>
                      <a:pt x="5" y="1056"/>
                    </a:lnTo>
                    <a:lnTo>
                      <a:pt x="10" y="1102"/>
                    </a:lnTo>
                    <a:lnTo>
                      <a:pt x="18" y="1147"/>
                    </a:lnTo>
                    <a:lnTo>
                      <a:pt x="27" y="1193"/>
                    </a:lnTo>
                    <a:lnTo>
                      <a:pt x="40" y="1238"/>
                    </a:lnTo>
                    <a:lnTo>
                      <a:pt x="54" y="1282"/>
                    </a:lnTo>
                    <a:lnTo>
                      <a:pt x="70" y="1326"/>
                    </a:lnTo>
                    <a:lnTo>
                      <a:pt x="90" y="1369"/>
                    </a:lnTo>
                    <a:lnTo>
                      <a:pt x="110" y="1412"/>
                    </a:lnTo>
                    <a:lnTo>
                      <a:pt x="134" y="1453"/>
                    </a:lnTo>
                    <a:lnTo>
                      <a:pt x="159" y="1494"/>
                    </a:lnTo>
                    <a:lnTo>
                      <a:pt x="187" y="1534"/>
                    </a:lnTo>
                    <a:lnTo>
                      <a:pt x="216" y="1572"/>
                    </a:lnTo>
                    <a:lnTo>
                      <a:pt x="248" y="1610"/>
                    </a:lnTo>
                    <a:lnTo>
                      <a:pt x="283" y="1645"/>
                    </a:lnTo>
                    <a:lnTo>
                      <a:pt x="283" y="1645"/>
                    </a:lnTo>
                    <a:lnTo>
                      <a:pt x="317" y="1679"/>
                    </a:lnTo>
                    <a:lnTo>
                      <a:pt x="353" y="1709"/>
                    </a:lnTo>
                    <a:lnTo>
                      <a:pt x="389" y="1738"/>
                    </a:lnTo>
                    <a:lnTo>
                      <a:pt x="426" y="1764"/>
                    </a:lnTo>
                    <a:lnTo>
                      <a:pt x="465" y="1788"/>
                    </a:lnTo>
                    <a:lnTo>
                      <a:pt x="504" y="1811"/>
                    </a:lnTo>
                    <a:lnTo>
                      <a:pt x="544" y="1831"/>
                    </a:lnTo>
                    <a:lnTo>
                      <a:pt x="585" y="1851"/>
                    </a:lnTo>
                    <a:lnTo>
                      <a:pt x="627" y="1867"/>
                    </a:lnTo>
                    <a:lnTo>
                      <a:pt x="669" y="1882"/>
                    </a:lnTo>
                    <a:lnTo>
                      <a:pt x="712" y="1894"/>
                    </a:lnTo>
                    <a:lnTo>
                      <a:pt x="755" y="1905"/>
                    </a:lnTo>
                    <a:lnTo>
                      <a:pt x="799" y="1913"/>
                    </a:lnTo>
                    <a:lnTo>
                      <a:pt x="843" y="1920"/>
                    </a:lnTo>
                    <a:lnTo>
                      <a:pt x="886" y="1924"/>
                    </a:lnTo>
                    <a:lnTo>
                      <a:pt x="930" y="1927"/>
                    </a:lnTo>
                    <a:lnTo>
                      <a:pt x="974" y="1927"/>
                    </a:lnTo>
                    <a:lnTo>
                      <a:pt x="1018" y="1926"/>
                    </a:lnTo>
                    <a:lnTo>
                      <a:pt x="1062" y="1922"/>
                    </a:lnTo>
                    <a:lnTo>
                      <a:pt x="1107" y="1917"/>
                    </a:lnTo>
                    <a:lnTo>
                      <a:pt x="1150" y="1909"/>
                    </a:lnTo>
                    <a:lnTo>
                      <a:pt x="1193" y="1900"/>
                    </a:lnTo>
                    <a:lnTo>
                      <a:pt x="1236" y="1889"/>
                    </a:lnTo>
                    <a:lnTo>
                      <a:pt x="1279" y="1875"/>
                    </a:lnTo>
                    <a:lnTo>
                      <a:pt x="1321" y="1859"/>
                    </a:lnTo>
                    <a:lnTo>
                      <a:pt x="1362" y="1842"/>
                    </a:lnTo>
                    <a:lnTo>
                      <a:pt x="1403" y="1822"/>
                    </a:lnTo>
                    <a:lnTo>
                      <a:pt x="1443" y="1800"/>
                    </a:lnTo>
                    <a:lnTo>
                      <a:pt x="1481" y="1777"/>
                    </a:lnTo>
                    <a:lnTo>
                      <a:pt x="1519" y="1752"/>
                    </a:lnTo>
                    <a:lnTo>
                      <a:pt x="1557" y="1724"/>
                    </a:lnTo>
                    <a:lnTo>
                      <a:pt x="1592" y="1695"/>
                    </a:lnTo>
                    <a:lnTo>
                      <a:pt x="1904" y="1903"/>
                    </a:lnTo>
                    <a:lnTo>
                      <a:pt x="1695" y="1592"/>
                    </a:lnTo>
                    <a:close/>
                  </a:path>
                </a:pathLst>
              </a:cu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/>
              </a:p>
            </p:txBody>
          </p:sp>
        </p:grpSp>
        <p:sp>
          <p:nvSpPr>
            <p:cNvPr id="32" name="직사각형 31"/>
            <p:cNvSpPr/>
            <p:nvPr/>
          </p:nvSpPr>
          <p:spPr>
            <a:xfrm>
              <a:off x="465702" y="422753"/>
              <a:ext cx="36004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400" dirty="0">
                  <a:solidFill>
                    <a:schemeClr val="bg1"/>
                  </a:solidFill>
                  <a:latin typeface="나눔고딕 Bold" pitchFamily="50" charset="-127"/>
                  <a:ea typeface="나눔고딕 Bold" pitchFamily="50" charset="-127"/>
                </a:rPr>
                <a:t>5</a:t>
              </a:r>
              <a:endParaRPr lang="ko-KR" altLang="en-US" sz="2400" dirty="0">
                <a:solidFill>
                  <a:schemeClr val="bg1"/>
                </a:solidFill>
                <a:latin typeface="나눔고딕 Bold" pitchFamily="50" charset="-127"/>
                <a:ea typeface="나눔고딕 Bold" pitchFamily="50" charset="-127"/>
              </a:endParaRPr>
            </a:p>
          </p:txBody>
        </p:sp>
      </p:grpSp>
      <p:sp>
        <p:nvSpPr>
          <p:cNvPr id="55" name="직사각형 54"/>
          <p:cNvSpPr/>
          <p:nvPr/>
        </p:nvSpPr>
        <p:spPr>
          <a:xfrm>
            <a:off x="3779912" y="476746"/>
            <a:ext cx="536408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시스템 모듈 상세 설계</a:t>
            </a:r>
          </a:p>
        </p:txBody>
      </p:sp>
      <p:pic>
        <p:nvPicPr>
          <p:cNvPr id="56" name="그림 5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174942"/>
            <a:ext cx="9144000" cy="83490"/>
          </a:xfrm>
          <a:prstGeom prst="rect">
            <a:avLst/>
          </a:prstGeom>
          <a:blipFill>
            <a:blip r:embed="rId6">
              <a:alphaModFix amt="10000"/>
            </a:blip>
            <a:stretch>
              <a:fillRect r="1000"/>
            </a:stretch>
          </a:blipFill>
        </p:spPr>
      </p:pic>
      <p:sp>
        <p:nvSpPr>
          <p:cNvPr id="20" name="직사각형 19"/>
          <p:cNvSpPr/>
          <p:nvPr/>
        </p:nvSpPr>
        <p:spPr>
          <a:xfrm>
            <a:off x="323528" y="1268760"/>
            <a:ext cx="35283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c) web </a:t>
            </a:r>
            <a:r>
              <a:rPr lang="en-US" altLang="ko-KR" sz="28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server</a:t>
            </a:r>
            <a:endParaRPr lang="ko-KR" altLang="en-US" sz="2800" i="1" dirty="0">
              <a:solidFill>
                <a:schemeClr val="tx1">
                  <a:lumMod val="65000"/>
                  <a:lumOff val="3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  <p:cxnSp>
        <p:nvCxnSpPr>
          <p:cNvPr id="8" name="꺾인 연결선 7"/>
          <p:cNvCxnSpPr/>
          <p:nvPr/>
        </p:nvCxnSpPr>
        <p:spPr>
          <a:xfrm rot="10800000" flipV="1">
            <a:off x="3059832" y="2395059"/>
            <a:ext cx="5535380" cy="1926837"/>
          </a:xfrm>
          <a:prstGeom prst="bentConnector3">
            <a:avLst>
              <a:gd name="adj1" fmla="val 97388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8585976" y="2376588"/>
            <a:ext cx="0" cy="6831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3239852" y="4275717"/>
            <a:ext cx="1080120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꺾인 연결선 42"/>
          <p:cNvCxnSpPr>
            <a:stCxn id="37" idx="3"/>
          </p:cNvCxnSpPr>
          <p:nvPr/>
        </p:nvCxnSpPr>
        <p:spPr>
          <a:xfrm flipV="1">
            <a:off x="1870973" y="2636912"/>
            <a:ext cx="3221675" cy="3204355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790853" y="5805264"/>
            <a:ext cx="1080120" cy="720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5078428" y="2612426"/>
            <a:ext cx="1080120" cy="720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8659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755576" y="177180"/>
            <a:ext cx="1728192" cy="1010336"/>
            <a:chOff x="251520" y="258424"/>
            <a:chExt cx="1584176" cy="1010336"/>
          </a:xfrm>
        </p:grpSpPr>
        <p:grpSp>
          <p:nvGrpSpPr>
            <p:cNvPr id="19" name="그룹 18"/>
            <p:cNvGrpSpPr/>
            <p:nvPr/>
          </p:nvGrpSpPr>
          <p:grpSpPr>
            <a:xfrm>
              <a:off x="251520" y="258424"/>
              <a:ext cx="1584176" cy="1010336"/>
              <a:chOff x="5716588" y="4849813"/>
              <a:chExt cx="2047875" cy="1304925"/>
            </a:xfrm>
          </p:grpSpPr>
          <p:grpSp>
            <p:nvGrpSpPr>
              <p:cNvPr id="21" name="그룹 20"/>
              <p:cNvGrpSpPr/>
              <p:nvPr/>
            </p:nvGrpSpPr>
            <p:grpSpPr>
              <a:xfrm>
                <a:off x="6908800" y="5722938"/>
                <a:ext cx="855663" cy="431800"/>
                <a:chOff x="6908800" y="5722938"/>
                <a:chExt cx="855663" cy="431800"/>
              </a:xfrm>
            </p:grpSpPr>
            <p:sp>
              <p:nvSpPr>
                <p:cNvPr id="23" name="Freeform 39"/>
                <p:cNvSpPr>
                  <a:spLocks/>
                </p:cNvSpPr>
                <p:nvPr userDrawn="1"/>
              </p:nvSpPr>
              <p:spPr bwMode="auto">
                <a:xfrm>
                  <a:off x="6908800" y="5722938"/>
                  <a:ext cx="855663" cy="341313"/>
                </a:xfrm>
                <a:custGeom>
                  <a:avLst/>
                  <a:gdLst>
                    <a:gd name="T0" fmla="*/ 788 w 1617"/>
                    <a:gd name="T1" fmla="*/ 1 h 646"/>
                    <a:gd name="T2" fmla="*/ 819 w 1617"/>
                    <a:gd name="T3" fmla="*/ 1 h 646"/>
                    <a:gd name="T4" fmla="*/ 869 w 1617"/>
                    <a:gd name="T5" fmla="*/ 6 h 646"/>
                    <a:gd name="T6" fmla="*/ 937 w 1617"/>
                    <a:gd name="T7" fmla="*/ 20 h 646"/>
                    <a:gd name="T8" fmla="*/ 975 w 1617"/>
                    <a:gd name="T9" fmla="*/ 32 h 646"/>
                    <a:gd name="T10" fmla="*/ 1017 w 1617"/>
                    <a:gd name="T11" fmla="*/ 48 h 646"/>
                    <a:gd name="T12" fmla="*/ 1060 w 1617"/>
                    <a:gd name="T13" fmla="*/ 68 h 646"/>
                    <a:gd name="T14" fmla="*/ 1104 w 1617"/>
                    <a:gd name="T15" fmla="*/ 93 h 646"/>
                    <a:gd name="T16" fmla="*/ 1149 w 1617"/>
                    <a:gd name="T17" fmla="*/ 124 h 646"/>
                    <a:gd name="T18" fmla="*/ 1193 w 1617"/>
                    <a:gd name="T19" fmla="*/ 162 h 646"/>
                    <a:gd name="T20" fmla="*/ 1236 w 1617"/>
                    <a:gd name="T21" fmla="*/ 207 h 646"/>
                    <a:gd name="T22" fmla="*/ 1278 w 1617"/>
                    <a:gd name="T23" fmla="*/ 259 h 646"/>
                    <a:gd name="T24" fmla="*/ 1318 w 1617"/>
                    <a:gd name="T25" fmla="*/ 319 h 646"/>
                    <a:gd name="T26" fmla="*/ 1470 w 1617"/>
                    <a:gd name="T27" fmla="*/ 344 h 646"/>
                    <a:gd name="T28" fmla="*/ 1493 w 1617"/>
                    <a:gd name="T29" fmla="*/ 348 h 646"/>
                    <a:gd name="T30" fmla="*/ 1517 w 1617"/>
                    <a:gd name="T31" fmla="*/ 358 h 646"/>
                    <a:gd name="T32" fmla="*/ 1544 w 1617"/>
                    <a:gd name="T33" fmla="*/ 373 h 646"/>
                    <a:gd name="T34" fmla="*/ 1571 w 1617"/>
                    <a:gd name="T35" fmla="*/ 398 h 646"/>
                    <a:gd name="T36" fmla="*/ 1584 w 1617"/>
                    <a:gd name="T37" fmla="*/ 415 h 646"/>
                    <a:gd name="T38" fmla="*/ 1595 w 1617"/>
                    <a:gd name="T39" fmla="*/ 433 h 646"/>
                    <a:gd name="T40" fmla="*/ 1604 w 1617"/>
                    <a:gd name="T41" fmla="*/ 456 h 646"/>
                    <a:gd name="T42" fmla="*/ 1612 w 1617"/>
                    <a:gd name="T43" fmla="*/ 482 h 646"/>
                    <a:gd name="T44" fmla="*/ 1616 w 1617"/>
                    <a:gd name="T45" fmla="*/ 511 h 646"/>
                    <a:gd name="T46" fmla="*/ 1617 w 1617"/>
                    <a:gd name="T47" fmla="*/ 544 h 646"/>
                    <a:gd name="T48" fmla="*/ 1588 w 1617"/>
                    <a:gd name="T49" fmla="*/ 646 h 646"/>
                    <a:gd name="T50" fmla="*/ 0 w 1617"/>
                    <a:gd name="T51" fmla="*/ 582 h 646"/>
                    <a:gd name="T52" fmla="*/ 1 w 1617"/>
                    <a:gd name="T53" fmla="*/ 433 h 646"/>
                    <a:gd name="T54" fmla="*/ 3 w 1617"/>
                    <a:gd name="T55" fmla="*/ 415 h 646"/>
                    <a:gd name="T56" fmla="*/ 9 w 1617"/>
                    <a:gd name="T57" fmla="*/ 397 h 646"/>
                    <a:gd name="T58" fmla="*/ 22 w 1617"/>
                    <a:gd name="T59" fmla="*/ 373 h 646"/>
                    <a:gd name="T60" fmla="*/ 44 w 1617"/>
                    <a:gd name="T61" fmla="*/ 347 h 646"/>
                    <a:gd name="T62" fmla="*/ 78 w 1617"/>
                    <a:gd name="T63" fmla="*/ 321 h 646"/>
                    <a:gd name="T64" fmla="*/ 126 w 1617"/>
                    <a:gd name="T65" fmla="*/ 298 h 646"/>
                    <a:gd name="T66" fmla="*/ 190 w 1617"/>
                    <a:gd name="T67" fmla="*/ 278 h 646"/>
                    <a:gd name="T68" fmla="*/ 199 w 1617"/>
                    <a:gd name="T69" fmla="*/ 266 h 646"/>
                    <a:gd name="T70" fmla="*/ 224 w 1617"/>
                    <a:gd name="T71" fmla="*/ 235 h 646"/>
                    <a:gd name="T72" fmla="*/ 268 w 1617"/>
                    <a:gd name="T73" fmla="*/ 192 h 646"/>
                    <a:gd name="T74" fmla="*/ 313 w 1617"/>
                    <a:gd name="T75" fmla="*/ 154 h 646"/>
                    <a:gd name="T76" fmla="*/ 348 w 1617"/>
                    <a:gd name="T77" fmla="*/ 129 h 646"/>
                    <a:gd name="T78" fmla="*/ 391 w 1617"/>
                    <a:gd name="T79" fmla="*/ 103 h 646"/>
                    <a:gd name="T80" fmla="*/ 437 w 1617"/>
                    <a:gd name="T81" fmla="*/ 79 h 646"/>
                    <a:gd name="T82" fmla="*/ 487 w 1617"/>
                    <a:gd name="T83" fmla="*/ 56 h 646"/>
                    <a:gd name="T84" fmla="*/ 545 w 1617"/>
                    <a:gd name="T85" fmla="*/ 37 h 646"/>
                    <a:gd name="T86" fmla="*/ 607 w 1617"/>
                    <a:gd name="T87" fmla="*/ 21 h 646"/>
                    <a:gd name="T88" fmla="*/ 675 w 1617"/>
                    <a:gd name="T89" fmla="*/ 9 h 646"/>
                    <a:gd name="T90" fmla="*/ 749 w 1617"/>
                    <a:gd name="T91" fmla="*/ 3 h 646"/>
                    <a:gd name="T92" fmla="*/ 788 w 1617"/>
                    <a:gd name="T93" fmla="*/ 1 h 6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617" h="646">
                      <a:moveTo>
                        <a:pt x="788" y="1"/>
                      </a:moveTo>
                      <a:lnTo>
                        <a:pt x="788" y="1"/>
                      </a:lnTo>
                      <a:lnTo>
                        <a:pt x="802" y="0"/>
                      </a:lnTo>
                      <a:lnTo>
                        <a:pt x="819" y="1"/>
                      </a:lnTo>
                      <a:lnTo>
                        <a:pt x="842" y="3"/>
                      </a:lnTo>
                      <a:lnTo>
                        <a:pt x="869" y="6"/>
                      </a:lnTo>
                      <a:lnTo>
                        <a:pt x="901" y="11"/>
                      </a:lnTo>
                      <a:lnTo>
                        <a:pt x="937" y="20"/>
                      </a:lnTo>
                      <a:lnTo>
                        <a:pt x="956" y="25"/>
                      </a:lnTo>
                      <a:lnTo>
                        <a:pt x="975" y="32"/>
                      </a:lnTo>
                      <a:lnTo>
                        <a:pt x="996" y="39"/>
                      </a:lnTo>
                      <a:lnTo>
                        <a:pt x="1017" y="48"/>
                      </a:lnTo>
                      <a:lnTo>
                        <a:pt x="1038" y="57"/>
                      </a:lnTo>
                      <a:lnTo>
                        <a:pt x="1060" y="68"/>
                      </a:lnTo>
                      <a:lnTo>
                        <a:pt x="1082" y="80"/>
                      </a:lnTo>
                      <a:lnTo>
                        <a:pt x="1104" y="93"/>
                      </a:lnTo>
                      <a:lnTo>
                        <a:pt x="1126" y="108"/>
                      </a:lnTo>
                      <a:lnTo>
                        <a:pt x="1149" y="124"/>
                      </a:lnTo>
                      <a:lnTo>
                        <a:pt x="1170" y="143"/>
                      </a:lnTo>
                      <a:lnTo>
                        <a:pt x="1193" y="162"/>
                      </a:lnTo>
                      <a:lnTo>
                        <a:pt x="1214" y="183"/>
                      </a:lnTo>
                      <a:lnTo>
                        <a:pt x="1236" y="207"/>
                      </a:lnTo>
                      <a:lnTo>
                        <a:pt x="1258" y="232"/>
                      </a:lnTo>
                      <a:lnTo>
                        <a:pt x="1278" y="259"/>
                      </a:lnTo>
                      <a:lnTo>
                        <a:pt x="1299" y="288"/>
                      </a:lnTo>
                      <a:lnTo>
                        <a:pt x="1318" y="319"/>
                      </a:lnTo>
                      <a:lnTo>
                        <a:pt x="1470" y="344"/>
                      </a:lnTo>
                      <a:lnTo>
                        <a:pt x="1470" y="344"/>
                      </a:lnTo>
                      <a:lnTo>
                        <a:pt x="1476" y="344"/>
                      </a:lnTo>
                      <a:lnTo>
                        <a:pt x="1493" y="348"/>
                      </a:lnTo>
                      <a:lnTo>
                        <a:pt x="1504" y="353"/>
                      </a:lnTo>
                      <a:lnTo>
                        <a:pt x="1517" y="358"/>
                      </a:lnTo>
                      <a:lnTo>
                        <a:pt x="1530" y="364"/>
                      </a:lnTo>
                      <a:lnTo>
                        <a:pt x="1544" y="373"/>
                      </a:lnTo>
                      <a:lnTo>
                        <a:pt x="1558" y="385"/>
                      </a:lnTo>
                      <a:lnTo>
                        <a:pt x="1571" y="398"/>
                      </a:lnTo>
                      <a:lnTo>
                        <a:pt x="1577" y="406"/>
                      </a:lnTo>
                      <a:lnTo>
                        <a:pt x="1584" y="415"/>
                      </a:lnTo>
                      <a:lnTo>
                        <a:pt x="1589" y="424"/>
                      </a:lnTo>
                      <a:lnTo>
                        <a:pt x="1595" y="433"/>
                      </a:lnTo>
                      <a:lnTo>
                        <a:pt x="1600" y="444"/>
                      </a:lnTo>
                      <a:lnTo>
                        <a:pt x="1604" y="456"/>
                      </a:lnTo>
                      <a:lnTo>
                        <a:pt x="1609" y="469"/>
                      </a:lnTo>
                      <a:lnTo>
                        <a:pt x="1612" y="482"/>
                      </a:lnTo>
                      <a:lnTo>
                        <a:pt x="1614" y="496"/>
                      </a:lnTo>
                      <a:lnTo>
                        <a:pt x="1616" y="511"/>
                      </a:lnTo>
                      <a:lnTo>
                        <a:pt x="1617" y="527"/>
                      </a:lnTo>
                      <a:lnTo>
                        <a:pt x="1617" y="544"/>
                      </a:lnTo>
                      <a:lnTo>
                        <a:pt x="1617" y="590"/>
                      </a:lnTo>
                      <a:lnTo>
                        <a:pt x="1588" y="646"/>
                      </a:lnTo>
                      <a:lnTo>
                        <a:pt x="18" y="634"/>
                      </a:lnTo>
                      <a:lnTo>
                        <a:pt x="0" y="582"/>
                      </a:lnTo>
                      <a:lnTo>
                        <a:pt x="1" y="433"/>
                      </a:lnTo>
                      <a:lnTo>
                        <a:pt x="1" y="433"/>
                      </a:lnTo>
                      <a:lnTo>
                        <a:pt x="1" y="429"/>
                      </a:lnTo>
                      <a:lnTo>
                        <a:pt x="3" y="415"/>
                      </a:lnTo>
                      <a:lnTo>
                        <a:pt x="5" y="406"/>
                      </a:lnTo>
                      <a:lnTo>
                        <a:pt x="9" y="397"/>
                      </a:lnTo>
                      <a:lnTo>
                        <a:pt x="15" y="385"/>
                      </a:lnTo>
                      <a:lnTo>
                        <a:pt x="22" y="373"/>
                      </a:lnTo>
                      <a:lnTo>
                        <a:pt x="32" y="360"/>
                      </a:lnTo>
                      <a:lnTo>
                        <a:pt x="44" y="347"/>
                      </a:lnTo>
                      <a:lnTo>
                        <a:pt x="59" y="334"/>
                      </a:lnTo>
                      <a:lnTo>
                        <a:pt x="78" y="321"/>
                      </a:lnTo>
                      <a:lnTo>
                        <a:pt x="100" y="309"/>
                      </a:lnTo>
                      <a:lnTo>
                        <a:pt x="126" y="298"/>
                      </a:lnTo>
                      <a:lnTo>
                        <a:pt x="156" y="287"/>
                      </a:lnTo>
                      <a:lnTo>
                        <a:pt x="190" y="278"/>
                      </a:lnTo>
                      <a:lnTo>
                        <a:pt x="190" y="278"/>
                      </a:lnTo>
                      <a:lnTo>
                        <a:pt x="199" y="266"/>
                      </a:lnTo>
                      <a:lnTo>
                        <a:pt x="208" y="253"/>
                      </a:lnTo>
                      <a:lnTo>
                        <a:pt x="224" y="235"/>
                      </a:lnTo>
                      <a:lnTo>
                        <a:pt x="243" y="215"/>
                      </a:lnTo>
                      <a:lnTo>
                        <a:pt x="268" y="192"/>
                      </a:lnTo>
                      <a:lnTo>
                        <a:pt x="297" y="167"/>
                      </a:lnTo>
                      <a:lnTo>
                        <a:pt x="313" y="154"/>
                      </a:lnTo>
                      <a:lnTo>
                        <a:pt x="330" y="141"/>
                      </a:lnTo>
                      <a:lnTo>
                        <a:pt x="348" y="129"/>
                      </a:lnTo>
                      <a:lnTo>
                        <a:pt x="369" y="116"/>
                      </a:lnTo>
                      <a:lnTo>
                        <a:pt x="391" y="103"/>
                      </a:lnTo>
                      <a:lnTo>
                        <a:pt x="412" y="91"/>
                      </a:lnTo>
                      <a:lnTo>
                        <a:pt x="437" y="79"/>
                      </a:lnTo>
                      <a:lnTo>
                        <a:pt x="462" y="67"/>
                      </a:lnTo>
                      <a:lnTo>
                        <a:pt x="487" y="56"/>
                      </a:lnTo>
                      <a:lnTo>
                        <a:pt x="515" y="47"/>
                      </a:lnTo>
                      <a:lnTo>
                        <a:pt x="545" y="37"/>
                      </a:lnTo>
                      <a:lnTo>
                        <a:pt x="576" y="28"/>
                      </a:lnTo>
                      <a:lnTo>
                        <a:pt x="607" y="21"/>
                      </a:lnTo>
                      <a:lnTo>
                        <a:pt x="640" y="14"/>
                      </a:lnTo>
                      <a:lnTo>
                        <a:pt x="675" y="9"/>
                      </a:lnTo>
                      <a:lnTo>
                        <a:pt x="711" y="5"/>
                      </a:lnTo>
                      <a:lnTo>
                        <a:pt x="749" y="3"/>
                      </a:lnTo>
                      <a:lnTo>
                        <a:pt x="788" y="1"/>
                      </a:lnTo>
                      <a:lnTo>
                        <a:pt x="788" y="1"/>
                      </a:lnTo>
                      <a:close/>
                    </a:path>
                  </a:pathLst>
                </a:custGeom>
                <a:solidFill>
                  <a:srgbClr val="57C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4" name="Freeform 40"/>
                <p:cNvSpPr>
                  <a:spLocks/>
                </p:cNvSpPr>
                <p:nvPr userDrawn="1"/>
              </p:nvSpPr>
              <p:spPr bwMode="auto">
                <a:xfrm>
                  <a:off x="7316788" y="5756275"/>
                  <a:ext cx="233363" cy="134938"/>
                </a:xfrm>
                <a:custGeom>
                  <a:avLst/>
                  <a:gdLst>
                    <a:gd name="T0" fmla="*/ 442 w 442"/>
                    <a:gd name="T1" fmla="*/ 255 h 255"/>
                    <a:gd name="T2" fmla="*/ 0 w 442"/>
                    <a:gd name="T3" fmla="*/ 252 h 255"/>
                    <a:gd name="T4" fmla="*/ 2 w 442"/>
                    <a:gd name="T5" fmla="*/ 0 h 255"/>
                    <a:gd name="T6" fmla="*/ 2 w 442"/>
                    <a:gd name="T7" fmla="*/ 0 h 255"/>
                    <a:gd name="T8" fmla="*/ 17 w 442"/>
                    <a:gd name="T9" fmla="*/ 1 h 255"/>
                    <a:gd name="T10" fmla="*/ 35 w 442"/>
                    <a:gd name="T11" fmla="*/ 2 h 255"/>
                    <a:gd name="T12" fmla="*/ 57 w 442"/>
                    <a:gd name="T13" fmla="*/ 4 h 255"/>
                    <a:gd name="T14" fmla="*/ 81 w 442"/>
                    <a:gd name="T15" fmla="*/ 8 h 255"/>
                    <a:gd name="T16" fmla="*/ 106 w 442"/>
                    <a:gd name="T17" fmla="*/ 14 h 255"/>
                    <a:gd name="T18" fmla="*/ 134 w 442"/>
                    <a:gd name="T19" fmla="*/ 21 h 255"/>
                    <a:gd name="T20" fmla="*/ 165 w 442"/>
                    <a:gd name="T21" fmla="*/ 30 h 255"/>
                    <a:gd name="T22" fmla="*/ 195 w 442"/>
                    <a:gd name="T23" fmla="*/ 42 h 255"/>
                    <a:gd name="T24" fmla="*/ 227 w 442"/>
                    <a:gd name="T25" fmla="*/ 57 h 255"/>
                    <a:gd name="T26" fmla="*/ 243 w 442"/>
                    <a:gd name="T27" fmla="*/ 64 h 255"/>
                    <a:gd name="T28" fmla="*/ 259 w 442"/>
                    <a:gd name="T29" fmla="*/ 74 h 255"/>
                    <a:gd name="T30" fmla="*/ 275 w 442"/>
                    <a:gd name="T31" fmla="*/ 84 h 255"/>
                    <a:gd name="T32" fmla="*/ 292 w 442"/>
                    <a:gd name="T33" fmla="*/ 95 h 255"/>
                    <a:gd name="T34" fmla="*/ 307 w 442"/>
                    <a:gd name="T35" fmla="*/ 106 h 255"/>
                    <a:gd name="T36" fmla="*/ 323 w 442"/>
                    <a:gd name="T37" fmla="*/ 118 h 255"/>
                    <a:gd name="T38" fmla="*/ 339 w 442"/>
                    <a:gd name="T39" fmla="*/ 132 h 255"/>
                    <a:gd name="T40" fmla="*/ 355 w 442"/>
                    <a:gd name="T41" fmla="*/ 146 h 255"/>
                    <a:gd name="T42" fmla="*/ 370 w 442"/>
                    <a:gd name="T43" fmla="*/ 162 h 255"/>
                    <a:gd name="T44" fmla="*/ 385 w 442"/>
                    <a:gd name="T45" fmla="*/ 179 h 255"/>
                    <a:gd name="T46" fmla="*/ 400 w 442"/>
                    <a:gd name="T47" fmla="*/ 196 h 255"/>
                    <a:gd name="T48" fmla="*/ 414 w 442"/>
                    <a:gd name="T49" fmla="*/ 214 h 255"/>
                    <a:gd name="T50" fmla="*/ 428 w 442"/>
                    <a:gd name="T51" fmla="*/ 235 h 255"/>
                    <a:gd name="T52" fmla="*/ 442 w 442"/>
                    <a:gd name="T53" fmla="*/ 255 h 255"/>
                    <a:gd name="T54" fmla="*/ 442 w 442"/>
                    <a:gd name="T55" fmla="*/ 255 h 2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442" h="255">
                      <a:moveTo>
                        <a:pt x="442" y="255"/>
                      </a:moveTo>
                      <a:lnTo>
                        <a:pt x="0" y="252"/>
                      </a:lnTo>
                      <a:lnTo>
                        <a:pt x="2" y="0"/>
                      </a:lnTo>
                      <a:lnTo>
                        <a:pt x="2" y="0"/>
                      </a:lnTo>
                      <a:lnTo>
                        <a:pt x="17" y="1"/>
                      </a:lnTo>
                      <a:lnTo>
                        <a:pt x="35" y="2"/>
                      </a:lnTo>
                      <a:lnTo>
                        <a:pt x="57" y="4"/>
                      </a:lnTo>
                      <a:lnTo>
                        <a:pt x="81" y="8"/>
                      </a:lnTo>
                      <a:lnTo>
                        <a:pt x="106" y="14"/>
                      </a:lnTo>
                      <a:lnTo>
                        <a:pt x="134" y="21"/>
                      </a:lnTo>
                      <a:lnTo>
                        <a:pt x="165" y="30"/>
                      </a:lnTo>
                      <a:lnTo>
                        <a:pt x="195" y="42"/>
                      </a:lnTo>
                      <a:lnTo>
                        <a:pt x="227" y="57"/>
                      </a:lnTo>
                      <a:lnTo>
                        <a:pt x="243" y="64"/>
                      </a:lnTo>
                      <a:lnTo>
                        <a:pt x="259" y="74"/>
                      </a:lnTo>
                      <a:lnTo>
                        <a:pt x="275" y="84"/>
                      </a:lnTo>
                      <a:lnTo>
                        <a:pt x="292" y="95"/>
                      </a:lnTo>
                      <a:lnTo>
                        <a:pt x="307" y="106"/>
                      </a:lnTo>
                      <a:lnTo>
                        <a:pt x="323" y="118"/>
                      </a:lnTo>
                      <a:lnTo>
                        <a:pt x="339" y="132"/>
                      </a:lnTo>
                      <a:lnTo>
                        <a:pt x="355" y="146"/>
                      </a:lnTo>
                      <a:lnTo>
                        <a:pt x="370" y="162"/>
                      </a:lnTo>
                      <a:lnTo>
                        <a:pt x="385" y="179"/>
                      </a:lnTo>
                      <a:lnTo>
                        <a:pt x="400" y="196"/>
                      </a:lnTo>
                      <a:lnTo>
                        <a:pt x="414" y="214"/>
                      </a:lnTo>
                      <a:lnTo>
                        <a:pt x="428" y="235"/>
                      </a:lnTo>
                      <a:lnTo>
                        <a:pt x="442" y="255"/>
                      </a:lnTo>
                      <a:lnTo>
                        <a:pt x="442" y="25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5" name="Freeform 41"/>
                <p:cNvSpPr>
                  <a:spLocks/>
                </p:cNvSpPr>
                <p:nvPr userDrawn="1"/>
              </p:nvSpPr>
              <p:spPr bwMode="auto">
                <a:xfrm>
                  <a:off x="7085013" y="5756275"/>
                  <a:ext cx="200025" cy="131763"/>
                </a:xfrm>
                <a:custGeom>
                  <a:avLst/>
                  <a:gdLst>
                    <a:gd name="T0" fmla="*/ 0 w 379"/>
                    <a:gd name="T1" fmla="*/ 248 h 250"/>
                    <a:gd name="T2" fmla="*/ 0 w 379"/>
                    <a:gd name="T3" fmla="*/ 248 h 250"/>
                    <a:gd name="T4" fmla="*/ 5 w 379"/>
                    <a:gd name="T5" fmla="*/ 237 h 250"/>
                    <a:gd name="T6" fmla="*/ 10 w 379"/>
                    <a:gd name="T7" fmla="*/ 226 h 250"/>
                    <a:gd name="T8" fmla="*/ 18 w 379"/>
                    <a:gd name="T9" fmla="*/ 211 h 250"/>
                    <a:gd name="T10" fmla="*/ 27 w 379"/>
                    <a:gd name="T11" fmla="*/ 194 h 250"/>
                    <a:gd name="T12" fmla="*/ 41 w 379"/>
                    <a:gd name="T13" fmla="*/ 174 h 250"/>
                    <a:gd name="T14" fmla="*/ 58 w 379"/>
                    <a:gd name="T15" fmla="*/ 153 h 250"/>
                    <a:gd name="T16" fmla="*/ 77 w 379"/>
                    <a:gd name="T17" fmla="*/ 131 h 250"/>
                    <a:gd name="T18" fmla="*/ 88 w 379"/>
                    <a:gd name="T19" fmla="*/ 119 h 250"/>
                    <a:gd name="T20" fmla="*/ 100 w 379"/>
                    <a:gd name="T21" fmla="*/ 109 h 250"/>
                    <a:gd name="T22" fmla="*/ 113 w 379"/>
                    <a:gd name="T23" fmla="*/ 98 h 250"/>
                    <a:gd name="T24" fmla="*/ 127 w 379"/>
                    <a:gd name="T25" fmla="*/ 87 h 250"/>
                    <a:gd name="T26" fmla="*/ 142 w 379"/>
                    <a:gd name="T27" fmla="*/ 76 h 250"/>
                    <a:gd name="T28" fmla="*/ 158 w 379"/>
                    <a:gd name="T29" fmla="*/ 66 h 250"/>
                    <a:gd name="T30" fmla="*/ 175 w 379"/>
                    <a:gd name="T31" fmla="*/ 56 h 250"/>
                    <a:gd name="T32" fmla="*/ 192 w 379"/>
                    <a:gd name="T33" fmla="*/ 47 h 250"/>
                    <a:gd name="T34" fmla="*/ 212 w 379"/>
                    <a:gd name="T35" fmla="*/ 39 h 250"/>
                    <a:gd name="T36" fmla="*/ 232 w 379"/>
                    <a:gd name="T37" fmla="*/ 30 h 250"/>
                    <a:gd name="T38" fmla="*/ 254 w 379"/>
                    <a:gd name="T39" fmla="*/ 23 h 250"/>
                    <a:gd name="T40" fmla="*/ 276 w 379"/>
                    <a:gd name="T41" fmla="*/ 16 h 250"/>
                    <a:gd name="T42" fmla="*/ 300 w 379"/>
                    <a:gd name="T43" fmla="*/ 11 h 250"/>
                    <a:gd name="T44" fmla="*/ 325 w 379"/>
                    <a:gd name="T45" fmla="*/ 6 h 250"/>
                    <a:gd name="T46" fmla="*/ 351 w 379"/>
                    <a:gd name="T47" fmla="*/ 3 h 250"/>
                    <a:gd name="T48" fmla="*/ 379 w 379"/>
                    <a:gd name="T49" fmla="*/ 0 h 250"/>
                    <a:gd name="T50" fmla="*/ 376 w 379"/>
                    <a:gd name="T51" fmla="*/ 250 h 250"/>
                    <a:gd name="T52" fmla="*/ 0 w 379"/>
                    <a:gd name="T53" fmla="*/ 248 h 2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79" h="250">
                      <a:moveTo>
                        <a:pt x="0" y="248"/>
                      </a:moveTo>
                      <a:lnTo>
                        <a:pt x="0" y="248"/>
                      </a:lnTo>
                      <a:lnTo>
                        <a:pt x="5" y="237"/>
                      </a:lnTo>
                      <a:lnTo>
                        <a:pt x="10" y="226"/>
                      </a:lnTo>
                      <a:lnTo>
                        <a:pt x="18" y="211"/>
                      </a:lnTo>
                      <a:lnTo>
                        <a:pt x="27" y="194"/>
                      </a:lnTo>
                      <a:lnTo>
                        <a:pt x="41" y="174"/>
                      </a:lnTo>
                      <a:lnTo>
                        <a:pt x="58" y="153"/>
                      </a:lnTo>
                      <a:lnTo>
                        <a:pt x="77" y="131"/>
                      </a:lnTo>
                      <a:lnTo>
                        <a:pt x="88" y="119"/>
                      </a:lnTo>
                      <a:lnTo>
                        <a:pt x="100" y="109"/>
                      </a:lnTo>
                      <a:lnTo>
                        <a:pt x="113" y="98"/>
                      </a:lnTo>
                      <a:lnTo>
                        <a:pt x="127" y="87"/>
                      </a:lnTo>
                      <a:lnTo>
                        <a:pt x="142" y="76"/>
                      </a:lnTo>
                      <a:lnTo>
                        <a:pt x="158" y="66"/>
                      </a:lnTo>
                      <a:lnTo>
                        <a:pt x="175" y="56"/>
                      </a:lnTo>
                      <a:lnTo>
                        <a:pt x="192" y="47"/>
                      </a:lnTo>
                      <a:lnTo>
                        <a:pt x="212" y="39"/>
                      </a:lnTo>
                      <a:lnTo>
                        <a:pt x="232" y="30"/>
                      </a:lnTo>
                      <a:lnTo>
                        <a:pt x="254" y="23"/>
                      </a:lnTo>
                      <a:lnTo>
                        <a:pt x="276" y="16"/>
                      </a:lnTo>
                      <a:lnTo>
                        <a:pt x="300" y="11"/>
                      </a:lnTo>
                      <a:lnTo>
                        <a:pt x="325" y="6"/>
                      </a:lnTo>
                      <a:lnTo>
                        <a:pt x="351" y="3"/>
                      </a:lnTo>
                      <a:lnTo>
                        <a:pt x="379" y="0"/>
                      </a:lnTo>
                      <a:lnTo>
                        <a:pt x="376" y="250"/>
                      </a:lnTo>
                      <a:lnTo>
                        <a:pt x="0" y="24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6" name="Freeform 42"/>
                <p:cNvSpPr>
                  <a:spLocks/>
                </p:cNvSpPr>
                <p:nvPr userDrawn="1"/>
              </p:nvSpPr>
              <p:spPr bwMode="auto">
                <a:xfrm>
                  <a:off x="7742238" y="5972175"/>
                  <a:ext cx="22225" cy="66675"/>
                </a:xfrm>
                <a:custGeom>
                  <a:avLst/>
                  <a:gdLst>
                    <a:gd name="T0" fmla="*/ 40 w 42"/>
                    <a:gd name="T1" fmla="*/ 118 h 126"/>
                    <a:gd name="T2" fmla="*/ 40 w 42"/>
                    <a:gd name="T3" fmla="*/ 118 h 126"/>
                    <a:gd name="T4" fmla="*/ 41 w 42"/>
                    <a:gd name="T5" fmla="*/ 106 h 126"/>
                    <a:gd name="T6" fmla="*/ 42 w 42"/>
                    <a:gd name="T7" fmla="*/ 79 h 126"/>
                    <a:gd name="T8" fmla="*/ 41 w 42"/>
                    <a:gd name="T9" fmla="*/ 63 h 126"/>
                    <a:gd name="T10" fmla="*/ 41 w 42"/>
                    <a:gd name="T11" fmla="*/ 45 h 126"/>
                    <a:gd name="T12" fmla="*/ 39 w 42"/>
                    <a:gd name="T13" fmla="*/ 28 h 126"/>
                    <a:gd name="T14" fmla="*/ 37 w 42"/>
                    <a:gd name="T15" fmla="*/ 13 h 126"/>
                    <a:gd name="T16" fmla="*/ 37 w 42"/>
                    <a:gd name="T17" fmla="*/ 13 h 126"/>
                    <a:gd name="T18" fmla="*/ 31 w 42"/>
                    <a:gd name="T19" fmla="*/ 9 h 126"/>
                    <a:gd name="T20" fmla="*/ 25 w 42"/>
                    <a:gd name="T21" fmla="*/ 4 h 126"/>
                    <a:gd name="T22" fmla="*/ 19 w 42"/>
                    <a:gd name="T23" fmla="*/ 1 h 126"/>
                    <a:gd name="T24" fmla="*/ 16 w 42"/>
                    <a:gd name="T25" fmla="*/ 0 h 126"/>
                    <a:gd name="T26" fmla="*/ 12 w 42"/>
                    <a:gd name="T27" fmla="*/ 1 h 126"/>
                    <a:gd name="T28" fmla="*/ 10 w 42"/>
                    <a:gd name="T29" fmla="*/ 2 h 126"/>
                    <a:gd name="T30" fmla="*/ 7 w 42"/>
                    <a:gd name="T31" fmla="*/ 4 h 126"/>
                    <a:gd name="T32" fmla="*/ 6 w 42"/>
                    <a:gd name="T33" fmla="*/ 8 h 126"/>
                    <a:gd name="T34" fmla="*/ 5 w 42"/>
                    <a:gd name="T35" fmla="*/ 13 h 126"/>
                    <a:gd name="T36" fmla="*/ 4 w 42"/>
                    <a:gd name="T37" fmla="*/ 20 h 126"/>
                    <a:gd name="T38" fmla="*/ 5 w 42"/>
                    <a:gd name="T39" fmla="*/ 29 h 126"/>
                    <a:gd name="T40" fmla="*/ 5 w 42"/>
                    <a:gd name="T41" fmla="*/ 29 h 126"/>
                    <a:gd name="T42" fmla="*/ 4 w 42"/>
                    <a:gd name="T43" fmla="*/ 66 h 126"/>
                    <a:gd name="T44" fmla="*/ 3 w 42"/>
                    <a:gd name="T45" fmla="*/ 97 h 126"/>
                    <a:gd name="T46" fmla="*/ 0 w 42"/>
                    <a:gd name="T47" fmla="*/ 126 h 126"/>
                    <a:gd name="T48" fmla="*/ 40 w 42"/>
                    <a:gd name="T49" fmla="*/ 118 h 1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42" h="126">
                      <a:moveTo>
                        <a:pt x="40" y="118"/>
                      </a:moveTo>
                      <a:lnTo>
                        <a:pt x="40" y="118"/>
                      </a:lnTo>
                      <a:lnTo>
                        <a:pt x="41" y="106"/>
                      </a:lnTo>
                      <a:lnTo>
                        <a:pt x="42" y="79"/>
                      </a:lnTo>
                      <a:lnTo>
                        <a:pt x="41" y="63"/>
                      </a:lnTo>
                      <a:lnTo>
                        <a:pt x="41" y="45"/>
                      </a:lnTo>
                      <a:lnTo>
                        <a:pt x="39" y="28"/>
                      </a:lnTo>
                      <a:lnTo>
                        <a:pt x="37" y="13"/>
                      </a:lnTo>
                      <a:lnTo>
                        <a:pt x="37" y="13"/>
                      </a:lnTo>
                      <a:lnTo>
                        <a:pt x="31" y="9"/>
                      </a:lnTo>
                      <a:lnTo>
                        <a:pt x="25" y="4"/>
                      </a:lnTo>
                      <a:lnTo>
                        <a:pt x="19" y="1"/>
                      </a:lnTo>
                      <a:lnTo>
                        <a:pt x="16" y="0"/>
                      </a:lnTo>
                      <a:lnTo>
                        <a:pt x="12" y="1"/>
                      </a:lnTo>
                      <a:lnTo>
                        <a:pt x="10" y="2"/>
                      </a:lnTo>
                      <a:lnTo>
                        <a:pt x="7" y="4"/>
                      </a:lnTo>
                      <a:lnTo>
                        <a:pt x="6" y="8"/>
                      </a:lnTo>
                      <a:lnTo>
                        <a:pt x="5" y="13"/>
                      </a:lnTo>
                      <a:lnTo>
                        <a:pt x="4" y="20"/>
                      </a:lnTo>
                      <a:lnTo>
                        <a:pt x="5" y="29"/>
                      </a:lnTo>
                      <a:lnTo>
                        <a:pt x="5" y="29"/>
                      </a:lnTo>
                      <a:lnTo>
                        <a:pt x="4" y="66"/>
                      </a:lnTo>
                      <a:lnTo>
                        <a:pt x="3" y="97"/>
                      </a:lnTo>
                      <a:lnTo>
                        <a:pt x="0" y="126"/>
                      </a:lnTo>
                      <a:lnTo>
                        <a:pt x="40" y="118"/>
                      </a:lnTo>
                      <a:close/>
                    </a:path>
                  </a:pathLst>
                </a:custGeom>
                <a:solidFill>
                  <a:srgbClr val="ACDB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7" name="Freeform 43"/>
                <p:cNvSpPr>
                  <a:spLocks/>
                </p:cNvSpPr>
                <p:nvPr userDrawn="1"/>
              </p:nvSpPr>
              <p:spPr bwMode="auto">
                <a:xfrm>
                  <a:off x="6908800" y="6026150"/>
                  <a:ext cx="854075" cy="84138"/>
                </a:xfrm>
                <a:custGeom>
                  <a:avLst/>
                  <a:gdLst>
                    <a:gd name="T0" fmla="*/ 0 w 1616"/>
                    <a:gd name="T1" fmla="*/ 0 h 161"/>
                    <a:gd name="T2" fmla="*/ 0 w 1616"/>
                    <a:gd name="T3" fmla="*/ 0 h 161"/>
                    <a:gd name="T4" fmla="*/ 1 w 1616"/>
                    <a:gd name="T5" fmla="*/ 15 h 161"/>
                    <a:gd name="T6" fmla="*/ 3 w 1616"/>
                    <a:gd name="T7" fmla="*/ 31 h 161"/>
                    <a:gd name="T8" fmla="*/ 6 w 1616"/>
                    <a:gd name="T9" fmla="*/ 45 h 161"/>
                    <a:gd name="T10" fmla="*/ 11 w 1616"/>
                    <a:gd name="T11" fmla="*/ 59 h 161"/>
                    <a:gd name="T12" fmla="*/ 17 w 1616"/>
                    <a:gd name="T13" fmla="*/ 71 h 161"/>
                    <a:gd name="T14" fmla="*/ 24 w 1616"/>
                    <a:gd name="T15" fmla="*/ 83 h 161"/>
                    <a:gd name="T16" fmla="*/ 33 w 1616"/>
                    <a:gd name="T17" fmla="*/ 95 h 161"/>
                    <a:gd name="T18" fmla="*/ 43 w 1616"/>
                    <a:gd name="T19" fmla="*/ 106 h 161"/>
                    <a:gd name="T20" fmla="*/ 53 w 1616"/>
                    <a:gd name="T21" fmla="*/ 116 h 161"/>
                    <a:gd name="T22" fmla="*/ 64 w 1616"/>
                    <a:gd name="T23" fmla="*/ 124 h 161"/>
                    <a:gd name="T24" fmla="*/ 77 w 1616"/>
                    <a:gd name="T25" fmla="*/ 132 h 161"/>
                    <a:gd name="T26" fmla="*/ 90 w 1616"/>
                    <a:gd name="T27" fmla="*/ 138 h 161"/>
                    <a:gd name="T28" fmla="*/ 104 w 1616"/>
                    <a:gd name="T29" fmla="*/ 144 h 161"/>
                    <a:gd name="T30" fmla="*/ 118 w 1616"/>
                    <a:gd name="T31" fmla="*/ 147 h 161"/>
                    <a:gd name="T32" fmla="*/ 132 w 1616"/>
                    <a:gd name="T33" fmla="*/ 150 h 161"/>
                    <a:gd name="T34" fmla="*/ 148 w 1616"/>
                    <a:gd name="T35" fmla="*/ 150 h 161"/>
                    <a:gd name="T36" fmla="*/ 1465 w 1616"/>
                    <a:gd name="T37" fmla="*/ 161 h 161"/>
                    <a:gd name="T38" fmla="*/ 1465 w 1616"/>
                    <a:gd name="T39" fmla="*/ 161 h 161"/>
                    <a:gd name="T40" fmla="*/ 1482 w 1616"/>
                    <a:gd name="T41" fmla="*/ 161 h 161"/>
                    <a:gd name="T42" fmla="*/ 1496 w 1616"/>
                    <a:gd name="T43" fmla="*/ 159 h 161"/>
                    <a:gd name="T44" fmla="*/ 1511 w 1616"/>
                    <a:gd name="T45" fmla="*/ 154 h 161"/>
                    <a:gd name="T46" fmla="*/ 1524 w 1616"/>
                    <a:gd name="T47" fmla="*/ 150 h 161"/>
                    <a:gd name="T48" fmla="*/ 1538 w 1616"/>
                    <a:gd name="T49" fmla="*/ 144 h 161"/>
                    <a:gd name="T50" fmla="*/ 1549 w 1616"/>
                    <a:gd name="T51" fmla="*/ 136 h 161"/>
                    <a:gd name="T52" fmla="*/ 1561 w 1616"/>
                    <a:gd name="T53" fmla="*/ 127 h 161"/>
                    <a:gd name="T54" fmla="*/ 1572 w 1616"/>
                    <a:gd name="T55" fmla="*/ 119 h 161"/>
                    <a:gd name="T56" fmla="*/ 1582 w 1616"/>
                    <a:gd name="T57" fmla="*/ 108 h 161"/>
                    <a:gd name="T58" fmla="*/ 1590 w 1616"/>
                    <a:gd name="T59" fmla="*/ 96 h 161"/>
                    <a:gd name="T60" fmla="*/ 1598 w 1616"/>
                    <a:gd name="T61" fmla="*/ 84 h 161"/>
                    <a:gd name="T62" fmla="*/ 1604 w 1616"/>
                    <a:gd name="T63" fmla="*/ 71 h 161"/>
                    <a:gd name="T64" fmla="*/ 1609 w 1616"/>
                    <a:gd name="T65" fmla="*/ 57 h 161"/>
                    <a:gd name="T66" fmla="*/ 1613 w 1616"/>
                    <a:gd name="T67" fmla="*/ 43 h 161"/>
                    <a:gd name="T68" fmla="*/ 1615 w 1616"/>
                    <a:gd name="T69" fmla="*/ 28 h 161"/>
                    <a:gd name="T70" fmla="*/ 1616 w 1616"/>
                    <a:gd name="T71" fmla="*/ 13 h 161"/>
                    <a:gd name="T72" fmla="*/ 0 w 1616"/>
                    <a:gd name="T73" fmla="*/ 0 h 1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616" h="16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" y="15"/>
                      </a:lnTo>
                      <a:lnTo>
                        <a:pt x="3" y="31"/>
                      </a:lnTo>
                      <a:lnTo>
                        <a:pt x="6" y="45"/>
                      </a:lnTo>
                      <a:lnTo>
                        <a:pt x="11" y="59"/>
                      </a:lnTo>
                      <a:lnTo>
                        <a:pt x="17" y="71"/>
                      </a:lnTo>
                      <a:lnTo>
                        <a:pt x="24" y="83"/>
                      </a:lnTo>
                      <a:lnTo>
                        <a:pt x="33" y="95"/>
                      </a:lnTo>
                      <a:lnTo>
                        <a:pt x="43" y="106"/>
                      </a:lnTo>
                      <a:lnTo>
                        <a:pt x="53" y="116"/>
                      </a:lnTo>
                      <a:lnTo>
                        <a:pt x="64" y="124"/>
                      </a:lnTo>
                      <a:lnTo>
                        <a:pt x="77" y="132"/>
                      </a:lnTo>
                      <a:lnTo>
                        <a:pt x="90" y="138"/>
                      </a:lnTo>
                      <a:lnTo>
                        <a:pt x="104" y="144"/>
                      </a:lnTo>
                      <a:lnTo>
                        <a:pt x="118" y="147"/>
                      </a:lnTo>
                      <a:lnTo>
                        <a:pt x="132" y="150"/>
                      </a:lnTo>
                      <a:lnTo>
                        <a:pt x="148" y="150"/>
                      </a:lnTo>
                      <a:lnTo>
                        <a:pt x="1465" y="161"/>
                      </a:lnTo>
                      <a:lnTo>
                        <a:pt x="1465" y="161"/>
                      </a:lnTo>
                      <a:lnTo>
                        <a:pt x="1482" y="161"/>
                      </a:lnTo>
                      <a:lnTo>
                        <a:pt x="1496" y="159"/>
                      </a:lnTo>
                      <a:lnTo>
                        <a:pt x="1511" y="154"/>
                      </a:lnTo>
                      <a:lnTo>
                        <a:pt x="1524" y="150"/>
                      </a:lnTo>
                      <a:lnTo>
                        <a:pt x="1538" y="144"/>
                      </a:lnTo>
                      <a:lnTo>
                        <a:pt x="1549" y="136"/>
                      </a:lnTo>
                      <a:lnTo>
                        <a:pt x="1561" y="127"/>
                      </a:lnTo>
                      <a:lnTo>
                        <a:pt x="1572" y="119"/>
                      </a:lnTo>
                      <a:lnTo>
                        <a:pt x="1582" y="108"/>
                      </a:lnTo>
                      <a:lnTo>
                        <a:pt x="1590" y="96"/>
                      </a:lnTo>
                      <a:lnTo>
                        <a:pt x="1598" y="84"/>
                      </a:lnTo>
                      <a:lnTo>
                        <a:pt x="1604" y="71"/>
                      </a:lnTo>
                      <a:lnTo>
                        <a:pt x="1609" y="57"/>
                      </a:lnTo>
                      <a:lnTo>
                        <a:pt x="1613" y="43"/>
                      </a:lnTo>
                      <a:lnTo>
                        <a:pt x="1615" y="28"/>
                      </a:lnTo>
                      <a:lnTo>
                        <a:pt x="1616" y="1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57C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8" name="Freeform 44"/>
                <p:cNvSpPr>
                  <a:spLocks/>
                </p:cNvSpPr>
                <p:nvPr userDrawn="1"/>
              </p:nvSpPr>
              <p:spPr bwMode="auto">
                <a:xfrm>
                  <a:off x="7486650" y="5951538"/>
                  <a:ext cx="203200" cy="203200"/>
                </a:xfrm>
                <a:custGeom>
                  <a:avLst/>
                  <a:gdLst>
                    <a:gd name="T0" fmla="*/ 0 w 384"/>
                    <a:gd name="T1" fmla="*/ 190 h 384"/>
                    <a:gd name="T2" fmla="*/ 4 w 384"/>
                    <a:gd name="T3" fmla="*/ 229 h 384"/>
                    <a:gd name="T4" fmla="*/ 15 w 384"/>
                    <a:gd name="T5" fmla="*/ 265 h 384"/>
                    <a:gd name="T6" fmla="*/ 32 w 384"/>
                    <a:gd name="T7" fmla="*/ 298 h 384"/>
                    <a:gd name="T8" fmla="*/ 55 w 384"/>
                    <a:gd name="T9" fmla="*/ 327 h 384"/>
                    <a:gd name="T10" fmla="*/ 84 w 384"/>
                    <a:gd name="T11" fmla="*/ 350 h 384"/>
                    <a:gd name="T12" fmla="*/ 116 w 384"/>
                    <a:gd name="T13" fmla="*/ 368 h 384"/>
                    <a:gd name="T14" fmla="*/ 152 w 384"/>
                    <a:gd name="T15" fmla="*/ 379 h 384"/>
                    <a:gd name="T16" fmla="*/ 190 w 384"/>
                    <a:gd name="T17" fmla="*/ 384 h 384"/>
                    <a:gd name="T18" fmla="*/ 210 w 384"/>
                    <a:gd name="T19" fmla="*/ 383 h 384"/>
                    <a:gd name="T20" fmla="*/ 247 w 384"/>
                    <a:gd name="T21" fmla="*/ 375 h 384"/>
                    <a:gd name="T22" fmla="*/ 282 w 384"/>
                    <a:gd name="T23" fmla="*/ 361 h 384"/>
                    <a:gd name="T24" fmla="*/ 313 w 384"/>
                    <a:gd name="T25" fmla="*/ 341 h 384"/>
                    <a:gd name="T26" fmla="*/ 339 w 384"/>
                    <a:gd name="T27" fmla="*/ 315 h 384"/>
                    <a:gd name="T28" fmla="*/ 359 w 384"/>
                    <a:gd name="T29" fmla="*/ 285 h 384"/>
                    <a:gd name="T30" fmla="*/ 375 w 384"/>
                    <a:gd name="T31" fmla="*/ 250 h 384"/>
                    <a:gd name="T32" fmla="*/ 383 w 384"/>
                    <a:gd name="T33" fmla="*/ 212 h 384"/>
                    <a:gd name="T34" fmla="*/ 384 w 384"/>
                    <a:gd name="T35" fmla="*/ 193 h 384"/>
                    <a:gd name="T36" fmla="*/ 380 w 384"/>
                    <a:gd name="T37" fmla="*/ 154 h 384"/>
                    <a:gd name="T38" fmla="*/ 369 w 384"/>
                    <a:gd name="T39" fmla="*/ 119 h 384"/>
                    <a:gd name="T40" fmla="*/ 352 w 384"/>
                    <a:gd name="T41" fmla="*/ 85 h 384"/>
                    <a:gd name="T42" fmla="*/ 328 w 384"/>
                    <a:gd name="T43" fmla="*/ 57 h 384"/>
                    <a:gd name="T44" fmla="*/ 300 w 384"/>
                    <a:gd name="T45" fmla="*/ 34 h 384"/>
                    <a:gd name="T46" fmla="*/ 268 w 384"/>
                    <a:gd name="T47" fmla="*/ 15 h 384"/>
                    <a:gd name="T48" fmla="*/ 232 w 384"/>
                    <a:gd name="T49" fmla="*/ 4 h 384"/>
                    <a:gd name="T50" fmla="*/ 194 w 384"/>
                    <a:gd name="T51" fmla="*/ 0 h 384"/>
                    <a:gd name="T52" fmla="*/ 174 w 384"/>
                    <a:gd name="T53" fmla="*/ 0 h 384"/>
                    <a:gd name="T54" fmla="*/ 136 w 384"/>
                    <a:gd name="T55" fmla="*/ 8 h 384"/>
                    <a:gd name="T56" fmla="*/ 102 w 384"/>
                    <a:gd name="T57" fmla="*/ 22 h 384"/>
                    <a:gd name="T58" fmla="*/ 71 w 384"/>
                    <a:gd name="T59" fmla="*/ 42 h 384"/>
                    <a:gd name="T60" fmla="*/ 45 w 384"/>
                    <a:gd name="T61" fmla="*/ 68 h 384"/>
                    <a:gd name="T62" fmla="*/ 23 w 384"/>
                    <a:gd name="T63" fmla="*/ 98 h 384"/>
                    <a:gd name="T64" fmla="*/ 9 w 384"/>
                    <a:gd name="T65" fmla="*/ 133 h 384"/>
                    <a:gd name="T66" fmla="*/ 1 w 384"/>
                    <a:gd name="T67" fmla="*/ 170 h 384"/>
                    <a:gd name="T68" fmla="*/ 0 w 384"/>
                    <a:gd name="T69" fmla="*/ 190 h 3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84" h="384">
                      <a:moveTo>
                        <a:pt x="0" y="190"/>
                      </a:moveTo>
                      <a:lnTo>
                        <a:pt x="0" y="190"/>
                      </a:lnTo>
                      <a:lnTo>
                        <a:pt x="1" y="209"/>
                      </a:lnTo>
                      <a:lnTo>
                        <a:pt x="4" y="229"/>
                      </a:lnTo>
                      <a:lnTo>
                        <a:pt x="8" y="247"/>
                      </a:lnTo>
                      <a:lnTo>
                        <a:pt x="15" y="265"/>
                      </a:lnTo>
                      <a:lnTo>
                        <a:pt x="22" y="281"/>
                      </a:lnTo>
                      <a:lnTo>
                        <a:pt x="32" y="298"/>
                      </a:lnTo>
                      <a:lnTo>
                        <a:pt x="43" y="313"/>
                      </a:lnTo>
                      <a:lnTo>
                        <a:pt x="55" y="327"/>
                      </a:lnTo>
                      <a:lnTo>
                        <a:pt x="69" y="339"/>
                      </a:lnTo>
                      <a:lnTo>
                        <a:pt x="84" y="350"/>
                      </a:lnTo>
                      <a:lnTo>
                        <a:pt x="99" y="360"/>
                      </a:lnTo>
                      <a:lnTo>
                        <a:pt x="116" y="368"/>
                      </a:lnTo>
                      <a:lnTo>
                        <a:pt x="133" y="374"/>
                      </a:lnTo>
                      <a:lnTo>
                        <a:pt x="152" y="379"/>
                      </a:lnTo>
                      <a:lnTo>
                        <a:pt x="171" y="383"/>
                      </a:lnTo>
                      <a:lnTo>
                        <a:pt x="190" y="384"/>
                      </a:lnTo>
                      <a:lnTo>
                        <a:pt x="190" y="384"/>
                      </a:lnTo>
                      <a:lnTo>
                        <a:pt x="210" y="383"/>
                      </a:lnTo>
                      <a:lnTo>
                        <a:pt x="229" y="381"/>
                      </a:lnTo>
                      <a:lnTo>
                        <a:pt x="247" y="375"/>
                      </a:lnTo>
                      <a:lnTo>
                        <a:pt x="265" y="369"/>
                      </a:lnTo>
                      <a:lnTo>
                        <a:pt x="282" y="361"/>
                      </a:lnTo>
                      <a:lnTo>
                        <a:pt x="298" y="351"/>
                      </a:lnTo>
                      <a:lnTo>
                        <a:pt x="313" y="341"/>
                      </a:lnTo>
                      <a:lnTo>
                        <a:pt x="326" y="329"/>
                      </a:lnTo>
                      <a:lnTo>
                        <a:pt x="339" y="315"/>
                      </a:lnTo>
                      <a:lnTo>
                        <a:pt x="350" y="301"/>
                      </a:lnTo>
                      <a:lnTo>
                        <a:pt x="359" y="285"/>
                      </a:lnTo>
                      <a:lnTo>
                        <a:pt x="368" y="267"/>
                      </a:lnTo>
                      <a:lnTo>
                        <a:pt x="375" y="250"/>
                      </a:lnTo>
                      <a:lnTo>
                        <a:pt x="380" y="232"/>
                      </a:lnTo>
                      <a:lnTo>
                        <a:pt x="383" y="212"/>
                      </a:lnTo>
                      <a:lnTo>
                        <a:pt x="384" y="193"/>
                      </a:lnTo>
                      <a:lnTo>
                        <a:pt x="384" y="193"/>
                      </a:lnTo>
                      <a:lnTo>
                        <a:pt x="383" y="174"/>
                      </a:lnTo>
                      <a:lnTo>
                        <a:pt x="380" y="154"/>
                      </a:lnTo>
                      <a:lnTo>
                        <a:pt x="376" y="136"/>
                      </a:lnTo>
                      <a:lnTo>
                        <a:pt x="369" y="119"/>
                      </a:lnTo>
                      <a:lnTo>
                        <a:pt x="362" y="102"/>
                      </a:lnTo>
                      <a:lnTo>
                        <a:pt x="352" y="85"/>
                      </a:lnTo>
                      <a:lnTo>
                        <a:pt x="341" y="70"/>
                      </a:lnTo>
                      <a:lnTo>
                        <a:pt x="328" y="57"/>
                      </a:lnTo>
                      <a:lnTo>
                        <a:pt x="315" y="44"/>
                      </a:lnTo>
                      <a:lnTo>
                        <a:pt x="300" y="34"/>
                      </a:lnTo>
                      <a:lnTo>
                        <a:pt x="285" y="24"/>
                      </a:lnTo>
                      <a:lnTo>
                        <a:pt x="268" y="15"/>
                      </a:lnTo>
                      <a:lnTo>
                        <a:pt x="251" y="9"/>
                      </a:lnTo>
                      <a:lnTo>
                        <a:pt x="232" y="4"/>
                      </a:lnTo>
                      <a:lnTo>
                        <a:pt x="213" y="1"/>
                      </a:lnTo>
                      <a:lnTo>
                        <a:pt x="194" y="0"/>
                      </a:lnTo>
                      <a:lnTo>
                        <a:pt x="194" y="0"/>
                      </a:lnTo>
                      <a:lnTo>
                        <a:pt x="174" y="0"/>
                      </a:lnTo>
                      <a:lnTo>
                        <a:pt x="155" y="4"/>
                      </a:lnTo>
                      <a:lnTo>
                        <a:pt x="136" y="8"/>
                      </a:lnTo>
                      <a:lnTo>
                        <a:pt x="118" y="14"/>
                      </a:lnTo>
                      <a:lnTo>
                        <a:pt x="102" y="22"/>
                      </a:lnTo>
                      <a:lnTo>
                        <a:pt x="86" y="32"/>
                      </a:lnTo>
                      <a:lnTo>
                        <a:pt x="71" y="42"/>
                      </a:lnTo>
                      <a:lnTo>
                        <a:pt x="57" y="55"/>
                      </a:lnTo>
                      <a:lnTo>
                        <a:pt x="45" y="68"/>
                      </a:lnTo>
                      <a:lnTo>
                        <a:pt x="33" y="83"/>
                      </a:lnTo>
                      <a:lnTo>
                        <a:pt x="23" y="98"/>
                      </a:lnTo>
                      <a:lnTo>
                        <a:pt x="16" y="116"/>
                      </a:lnTo>
                      <a:lnTo>
                        <a:pt x="9" y="133"/>
                      </a:lnTo>
                      <a:lnTo>
                        <a:pt x="4" y="151"/>
                      </a:lnTo>
                      <a:lnTo>
                        <a:pt x="1" y="170"/>
                      </a:lnTo>
                      <a:lnTo>
                        <a:pt x="0" y="190"/>
                      </a:lnTo>
                      <a:lnTo>
                        <a:pt x="0" y="190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9" name="Freeform 45"/>
                <p:cNvSpPr>
                  <a:spLocks/>
                </p:cNvSpPr>
                <p:nvPr userDrawn="1"/>
              </p:nvSpPr>
              <p:spPr bwMode="auto">
                <a:xfrm>
                  <a:off x="7532688" y="5997575"/>
                  <a:ext cx="109538" cy="109538"/>
                </a:xfrm>
                <a:custGeom>
                  <a:avLst/>
                  <a:gdLst>
                    <a:gd name="T0" fmla="*/ 0 w 206"/>
                    <a:gd name="T1" fmla="*/ 102 h 205"/>
                    <a:gd name="T2" fmla="*/ 2 w 206"/>
                    <a:gd name="T3" fmla="*/ 122 h 205"/>
                    <a:gd name="T4" fmla="*/ 8 w 206"/>
                    <a:gd name="T5" fmla="*/ 142 h 205"/>
                    <a:gd name="T6" fmla="*/ 17 w 206"/>
                    <a:gd name="T7" fmla="*/ 159 h 205"/>
                    <a:gd name="T8" fmla="*/ 30 w 206"/>
                    <a:gd name="T9" fmla="*/ 174 h 205"/>
                    <a:gd name="T10" fmla="*/ 45 w 206"/>
                    <a:gd name="T11" fmla="*/ 187 h 205"/>
                    <a:gd name="T12" fmla="*/ 63 w 206"/>
                    <a:gd name="T13" fmla="*/ 197 h 205"/>
                    <a:gd name="T14" fmla="*/ 81 w 206"/>
                    <a:gd name="T15" fmla="*/ 203 h 205"/>
                    <a:gd name="T16" fmla="*/ 102 w 206"/>
                    <a:gd name="T17" fmla="*/ 205 h 205"/>
                    <a:gd name="T18" fmla="*/ 112 w 206"/>
                    <a:gd name="T19" fmla="*/ 205 h 205"/>
                    <a:gd name="T20" fmla="*/ 133 w 206"/>
                    <a:gd name="T21" fmla="*/ 201 h 205"/>
                    <a:gd name="T22" fmla="*/ 151 w 206"/>
                    <a:gd name="T23" fmla="*/ 193 h 205"/>
                    <a:gd name="T24" fmla="*/ 167 w 206"/>
                    <a:gd name="T25" fmla="*/ 183 h 205"/>
                    <a:gd name="T26" fmla="*/ 181 w 206"/>
                    <a:gd name="T27" fmla="*/ 169 h 205"/>
                    <a:gd name="T28" fmla="*/ 193 w 206"/>
                    <a:gd name="T29" fmla="*/ 153 h 205"/>
                    <a:gd name="T30" fmla="*/ 200 w 206"/>
                    <a:gd name="T31" fmla="*/ 134 h 205"/>
                    <a:gd name="T32" fmla="*/ 205 w 206"/>
                    <a:gd name="T33" fmla="*/ 114 h 205"/>
                    <a:gd name="T34" fmla="*/ 206 w 206"/>
                    <a:gd name="T35" fmla="*/ 104 h 205"/>
                    <a:gd name="T36" fmla="*/ 204 w 206"/>
                    <a:gd name="T37" fmla="*/ 83 h 205"/>
                    <a:gd name="T38" fmla="*/ 197 w 206"/>
                    <a:gd name="T39" fmla="*/ 63 h 205"/>
                    <a:gd name="T40" fmla="*/ 189 w 206"/>
                    <a:gd name="T41" fmla="*/ 46 h 205"/>
                    <a:gd name="T42" fmla="*/ 176 w 206"/>
                    <a:gd name="T43" fmla="*/ 31 h 205"/>
                    <a:gd name="T44" fmla="*/ 161 w 206"/>
                    <a:gd name="T45" fmla="*/ 18 h 205"/>
                    <a:gd name="T46" fmla="*/ 143 w 206"/>
                    <a:gd name="T47" fmla="*/ 8 h 205"/>
                    <a:gd name="T48" fmla="*/ 124 w 206"/>
                    <a:gd name="T49" fmla="*/ 3 h 205"/>
                    <a:gd name="T50" fmla="*/ 104 w 206"/>
                    <a:gd name="T51" fmla="*/ 0 h 205"/>
                    <a:gd name="T52" fmla="*/ 93 w 206"/>
                    <a:gd name="T53" fmla="*/ 1 h 205"/>
                    <a:gd name="T54" fmla="*/ 73 w 206"/>
                    <a:gd name="T55" fmla="*/ 5 h 205"/>
                    <a:gd name="T56" fmla="*/ 55 w 206"/>
                    <a:gd name="T57" fmla="*/ 13 h 205"/>
                    <a:gd name="T58" fmla="*/ 38 w 206"/>
                    <a:gd name="T59" fmla="*/ 23 h 205"/>
                    <a:gd name="T60" fmla="*/ 24 w 206"/>
                    <a:gd name="T61" fmla="*/ 37 h 205"/>
                    <a:gd name="T62" fmla="*/ 13 w 206"/>
                    <a:gd name="T63" fmla="*/ 53 h 205"/>
                    <a:gd name="T64" fmla="*/ 5 w 206"/>
                    <a:gd name="T65" fmla="*/ 72 h 205"/>
                    <a:gd name="T66" fmla="*/ 1 w 206"/>
                    <a:gd name="T67" fmla="*/ 91 h 205"/>
                    <a:gd name="T68" fmla="*/ 0 w 206"/>
                    <a:gd name="T69" fmla="*/ 102 h 2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06" h="205">
                      <a:moveTo>
                        <a:pt x="0" y="102"/>
                      </a:moveTo>
                      <a:lnTo>
                        <a:pt x="0" y="102"/>
                      </a:lnTo>
                      <a:lnTo>
                        <a:pt x="1" y="113"/>
                      </a:lnTo>
                      <a:lnTo>
                        <a:pt x="2" y="122"/>
                      </a:lnTo>
                      <a:lnTo>
                        <a:pt x="4" y="132"/>
                      </a:lnTo>
                      <a:lnTo>
                        <a:pt x="8" y="142"/>
                      </a:lnTo>
                      <a:lnTo>
                        <a:pt x="12" y="150"/>
                      </a:lnTo>
                      <a:lnTo>
                        <a:pt x="17" y="159"/>
                      </a:lnTo>
                      <a:lnTo>
                        <a:pt x="23" y="168"/>
                      </a:lnTo>
                      <a:lnTo>
                        <a:pt x="30" y="174"/>
                      </a:lnTo>
                      <a:lnTo>
                        <a:pt x="37" y="182"/>
                      </a:lnTo>
                      <a:lnTo>
                        <a:pt x="45" y="187"/>
                      </a:lnTo>
                      <a:lnTo>
                        <a:pt x="53" y="192"/>
                      </a:lnTo>
                      <a:lnTo>
                        <a:pt x="63" y="197"/>
                      </a:lnTo>
                      <a:lnTo>
                        <a:pt x="71" y="200"/>
                      </a:lnTo>
                      <a:lnTo>
                        <a:pt x="81" y="203"/>
                      </a:lnTo>
                      <a:lnTo>
                        <a:pt x="92" y="204"/>
                      </a:lnTo>
                      <a:lnTo>
                        <a:pt x="102" y="205"/>
                      </a:lnTo>
                      <a:lnTo>
                        <a:pt x="102" y="205"/>
                      </a:lnTo>
                      <a:lnTo>
                        <a:pt x="112" y="205"/>
                      </a:lnTo>
                      <a:lnTo>
                        <a:pt x="123" y="203"/>
                      </a:lnTo>
                      <a:lnTo>
                        <a:pt x="133" y="201"/>
                      </a:lnTo>
                      <a:lnTo>
                        <a:pt x="142" y="198"/>
                      </a:lnTo>
                      <a:lnTo>
                        <a:pt x="151" y="193"/>
                      </a:lnTo>
                      <a:lnTo>
                        <a:pt x="160" y="188"/>
                      </a:lnTo>
                      <a:lnTo>
                        <a:pt x="167" y="183"/>
                      </a:lnTo>
                      <a:lnTo>
                        <a:pt x="175" y="176"/>
                      </a:lnTo>
                      <a:lnTo>
                        <a:pt x="181" y="169"/>
                      </a:lnTo>
                      <a:lnTo>
                        <a:pt x="188" y="161"/>
                      </a:lnTo>
                      <a:lnTo>
                        <a:pt x="193" y="153"/>
                      </a:lnTo>
                      <a:lnTo>
                        <a:pt x="197" y="143"/>
                      </a:lnTo>
                      <a:lnTo>
                        <a:pt x="200" y="134"/>
                      </a:lnTo>
                      <a:lnTo>
                        <a:pt x="204" y="125"/>
                      </a:lnTo>
                      <a:lnTo>
                        <a:pt x="205" y="114"/>
                      </a:lnTo>
                      <a:lnTo>
                        <a:pt x="206" y="104"/>
                      </a:lnTo>
                      <a:lnTo>
                        <a:pt x="206" y="104"/>
                      </a:lnTo>
                      <a:lnTo>
                        <a:pt x="205" y="93"/>
                      </a:lnTo>
                      <a:lnTo>
                        <a:pt x="204" y="83"/>
                      </a:lnTo>
                      <a:lnTo>
                        <a:pt x="202" y="73"/>
                      </a:lnTo>
                      <a:lnTo>
                        <a:pt x="197" y="63"/>
                      </a:lnTo>
                      <a:lnTo>
                        <a:pt x="194" y="55"/>
                      </a:lnTo>
                      <a:lnTo>
                        <a:pt x="189" y="46"/>
                      </a:lnTo>
                      <a:lnTo>
                        <a:pt x="182" y="38"/>
                      </a:lnTo>
                      <a:lnTo>
                        <a:pt x="176" y="31"/>
                      </a:lnTo>
                      <a:lnTo>
                        <a:pt x="169" y="24"/>
                      </a:lnTo>
                      <a:lnTo>
                        <a:pt x="161" y="18"/>
                      </a:lnTo>
                      <a:lnTo>
                        <a:pt x="152" y="13"/>
                      </a:lnTo>
                      <a:lnTo>
                        <a:pt x="143" y="8"/>
                      </a:lnTo>
                      <a:lnTo>
                        <a:pt x="134" y="5"/>
                      </a:lnTo>
                      <a:lnTo>
                        <a:pt x="124" y="3"/>
                      </a:lnTo>
                      <a:lnTo>
                        <a:pt x="114" y="1"/>
                      </a:lnTo>
                      <a:lnTo>
                        <a:pt x="104" y="0"/>
                      </a:lnTo>
                      <a:lnTo>
                        <a:pt x="104" y="0"/>
                      </a:lnTo>
                      <a:lnTo>
                        <a:pt x="93" y="1"/>
                      </a:lnTo>
                      <a:lnTo>
                        <a:pt x="83" y="2"/>
                      </a:lnTo>
                      <a:lnTo>
                        <a:pt x="73" y="5"/>
                      </a:lnTo>
                      <a:lnTo>
                        <a:pt x="64" y="8"/>
                      </a:lnTo>
                      <a:lnTo>
                        <a:pt x="55" y="13"/>
                      </a:lnTo>
                      <a:lnTo>
                        <a:pt x="46" y="17"/>
                      </a:lnTo>
                      <a:lnTo>
                        <a:pt x="38" y="23"/>
                      </a:lnTo>
                      <a:lnTo>
                        <a:pt x="31" y="30"/>
                      </a:lnTo>
                      <a:lnTo>
                        <a:pt x="24" y="37"/>
                      </a:lnTo>
                      <a:lnTo>
                        <a:pt x="18" y="45"/>
                      </a:lnTo>
                      <a:lnTo>
                        <a:pt x="13" y="53"/>
                      </a:lnTo>
                      <a:lnTo>
                        <a:pt x="9" y="62"/>
                      </a:lnTo>
                      <a:lnTo>
                        <a:pt x="5" y="72"/>
                      </a:lnTo>
                      <a:lnTo>
                        <a:pt x="2" y="81"/>
                      </a:lnTo>
                      <a:lnTo>
                        <a:pt x="1" y="91"/>
                      </a:lnTo>
                      <a:lnTo>
                        <a:pt x="0" y="102"/>
                      </a:lnTo>
                      <a:lnTo>
                        <a:pt x="0" y="10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0" name="Freeform 46"/>
                <p:cNvSpPr>
                  <a:spLocks/>
                </p:cNvSpPr>
                <p:nvPr userDrawn="1"/>
              </p:nvSpPr>
              <p:spPr bwMode="auto">
                <a:xfrm>
                  <a:off x="6969125" y="5946775"/>
                  <a:ext cx="203200" cy="203200"/>
                </a:xfrm>
                <a:custGeom>
                  <a:avLst/>
                  <a:gdLst>
                    <a:gd name="T0" fmla="*/ 0 w 383"/>
                    <a:gd name="T1" fmla="*/ 190 h 383"/>
                    <a:gd name="T2" fmla="*/ 3 w 383"/>
                    <a:gd name="T3" fmla="*/ 229 h 383"/>
                    <a:gd name="T4" fmla="*/ 14 w 383"/>
                    <a:gd name="T5" fmla="*/ 265 h 383"/>
                    <a:gd name="T6" fmla="*/ 31 w 383"/>
                    <a:gd name="T7" fmla="*/ 298 h 383"/>
                    <a:gd name="T8" fmla="*/ 55 w 383"/>
                    <a:gd name="T9" fmla="*/ 326 h 383"/>
                    <a:gd name="T10" fmla="*/ 83 w 383"/>
                    <a:gd name="T11" fmla="*/ 350 h 383"/>
                    <a:gd name="T12" fmla="*/ 115 w 383"/>
                    <a:gd name="T13" fmla="*/ 368 h 383"/>
                    <a:gd name="T14" fmla="*/ 151 w 383"/>
                    <a:gd name="T15" fmla="*/ 380 h 383"/>
                    <a:gd name="T16" fmla="*/ 189 w 383"/>
                    <a:gd name="T17" fmla="*/ 383 h 383"/>
                    <a:gd name="T18" fmla="*/ 210 w 383"/>
                    <a:gd name="T19" fmla="*/ 383 h 383"/>
                    <a:gd name="T20" fmla="*/ 246 w 383"/>
                    <a:gd name="T21" fmla="*/ 376 h 383"/>
                    <a:gd name="T22" fmla="*/ 281 w 383"/>
                    <a:gd name="T23" fmla="*/ 362 h 383"/>
                    <a:gd name="T24" fmla="*/ 312 w 383"/>
                    <a:gd name="T25" fmla="*/ 341 h 383"/>
                    <a:gd name="T26" fmla="*/ 338 w 383"/>
                    <a:gd name="T27" fmla="*/ 315 h 383"/>
                    <a:gd name="T28" fmla="*/ 360 w 383"/>
                    <a:gd name="T29" fmla="*/ 285 h 383"/>
                    <a:gd name="T30" fmla="*/ 375 w 383"/>
                    <a:gd name="T31" fmla="*/ 251 h 383"/>
                    <a:gd name="T32" fmla="*/ 382 w 383"/>
                    <a:gd name="T33" fmla="*/ 213 h 383"/>
                    <a:gd name="T34" fmla="*/ 383 w 383"/>
                    <a:gd name="T35" fmla="*/ 194 h 383"/>
                    <a:gd name="T36" fmla="*/ 380 w 383"/>
                    <a:gd name="T37" fmla="*/ 155 h 383"/>
                    <a:gd name="T38" fmla="*/ 369 w 383"/>
                    <a:gd name="T39" fmla="*/ 118 h 383"/>
                    <a:gd name="T40" fmla="*/ 351 w 383"/>
                    <a:gd name="T41" fmla="*/ 86 h 383"/>
                    <a:gd name="T42" fmla="*/ 328 w 383"/>
                    <a:gd name="T43" fmla="*/ 57 h 383"/>
                    <a:gd name="T44" fmla="*/ 300 w 383"/>
                    <a:gd name="T45" fmla="*/ 33 h 383"/>
                    <a:gd name="T46" fmla="*/ 267 w 383"/>
                    <a:gd name="T47" fmla="*/ 16 h 383"/>
                    <a:gd name="T48" fmla="*/ 231 w 383"/>
                    <a:gd name="T49" fmla="*/ 4 h 383"/>
                    <a:gd name="T50" fmla="*/ 193 w 383"/>
                    <a:gd name="T51" fmla="*/ 0 h 383"/>
                    <a:gd name="T52" fmla="*/ 173 w 383"/>
                    <a:gd name="T53" fmla="*/ 1 h 383"/>
                    <a:gd name="T54" fmla="*/ 135 w 383"/>
                    <a:gd name="T55" fmla="*/ 8 h 383"/>
                    <a:gd name="T56" fmla="*/ 101 w 383"/>
                    <a:gd name="T57" fmla="*/ 22 h 383"/>
                    <a:gd name="T58" fmla="*/ 71 w 383"/>
                    <a:gd name="T59" fmla="*/ 43 h 383"/>
                    <a:gd name="T60" fmla="*/ 44 w 383"/>
                    <a:gd name="T61" fmla="*/ 69 h 383"/>
                    <a:gd name="T62" fmla="*/ 23 w 383"/>
                    <a:gd name="T63" fmla="*/ 99 h 383"/>
                    <a:gd name="T64" fmla="*/ 8 w 383"/>
                    <a:gd name="T65" fmla="*/ 133 h 383"/>
                    <a:gd name="T66" fmla="*/ 1 w 383"/>
                    <a:gd name="T67" fmla="*/ 171 h 383"/>
                    <a:gd name="T68" fmla="*/ 0 w 383"/>
                    <a:gd name="T69" fmla="*/ 190 h 3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83" h="383">
                      <a:moveTo>
                        <a:pt x="0" y="190"/>
                      </a:moveTo>
                      <a:lnTo>
                        <a:pt x="0" y="190"/>
                      </a:lnTo>
                      <a:lnTo>
                        <a:pt x="0" y="210"/>
                      </a:lnTo>
                      <a:lnTo>
                        <a:pt x="3" y="229"/>
                      </a:lnTo>
                      <a:lnTo>
                        <a:pt x="7" y="247"/>
                      </a:lnTo>
                      <a:lnTo>
                        <a:pt x="14" y="265"/>
                      </a:lnTo>
                      <a:lnTo>
                        <a:pt x="21" y="282"/>
                      </a:lnTo>
                      <a:lnTo>
                        <a:pt x="31" y="298"/>
                      </a:lnTo>
                      <a:lnTo>
                        <a:pt x="42" y="313"/>
                      </a:lnTo>
                      <a:lnTo>
                        <a:pt x="55" y="326"/>
                      </a:lnTo>
                      <a:lnTo>
                        <a:pt x="68" y="339"/>
                      </a:lnTo>
                      <a:lnTo>
                        <a:pt x="83" y="350"/>
                      </a:lnTo>
                      <a:lnTo>
                        <a:pt x="99" y="359"/>
                      </a:lnTo>
                      <a:lnTo>
                        <a:pt x="115" y="368"/>
                      </a:lnTo>
                      <a:lnTo>
                        <a:pt x="132" y="375"/>
                      </a:lnTo>
                      <a:lnTo>
                        <a:pt x="151" y="380"/>
                      </a:lnTo>
                      <a:lnTo>
                        <a:pt x="170" y="382"/>
                      </a:lnTo>
                      <a:lnTo>
                        <a:pt x="189" y="383"/>
                      </a:lnTo>
                      <a:lnTo>
                        <a:pt x="189" y="383"/>
                      </a:lnTo>
                      <a:lnTo>
                        <a:pt x="210" y="383"/>
                      </a:lnTo>
                      <a:lnTo>
                        <a:pt x="228" y="380"/>
                      </a:lnTo>
                      <a:lnTo>
                        <a:pt x="246" y="376"/>
                      </a:lnTo>
                      <a:lnTo>
                        <a:pt x="265" y="369"/>
                      </a:lnTo>
                      <a:lnTo>
                        <a:pt x="281" y="362"/>
                      </a:lnTo>
                      <a:lnTo>
                        <a:pt x="297" y="352"/>
                      </a:lnTo>
                      <a:lnTo>
                        <a:pt x="312" y="341"/>
                      </a:lnTo>
                      <a:lnTo>
                        <a:pt x="326" y="328"/>
                      </a:lnTo>
                      <a:lnTo>
                        <a:pt x="338" y="315"/>
                      </a:lnTo>
                      <a:lnTo>
                        <a:pt x="350" y="300"/>
                      </a:lnTo>
                      <a:lnTo>
                        <a:pt x="360" y="285"/>
                      </a:lnTo>
                      <a:lnTo>
                        <a:pt x="367" y="268"/>
                      </a:lnTo>
                      <a:lnTo>
                        <a:pt x="375" y="251"/>
                      </a:lnTo>
                      <a:lnTo>
                        <a:pt x="379" y="232"/>
                      </a:lnTo>
                      <a:lnTo>
                        <a:pt x="382" y="213"/>
                      </a:lnTo>
                      <a:lnTo>
                        <a:pt x="383" y="194"/>
                      </a:lnTo>
                      <a:lnTo>
                        <a:pt x="383" y="194"/>
                      </a:lnTo>
                      <a:lnTo>
                        <a:pt x="382" y="174"/>
                      </a:lnTo>
                      <a:lnTo>
                        <a:pt x="380" y="155"/>
                      </a:lnTo>
                      <a:lnTo>
                        <a:pt x="375" y="136"/>
                      </a:lnTo>
                      <a:lnTo>
                        <a:pt x="369" y="118"/>
                      </a:lnTo>
                      <a:lnTo>
                        <a:pt x="361" y="102"/>
                      </a:lnTo>
                      <a:lnTo>
                        <a:pt x="351" y="86"/>
                      </a:lnTo>
                      <a:lnTo>
                        <a:pt x="340" y="71"/>
                      </a:lnTo>
                      <a:lnTo>
                        <a:pt x="328" y="57"/>
                      </a:lnTo>
                      <a:lnTo>
                        <a:pt x="314" y="45"/>
                      </a:lnTo>
                      <a:lnTo>
                        <a:pt x="300" y="33"/>
                      </a:lnTo>
                      <a:lnTo>
                        <a:pt x="284" y="23"/>
                      </a:lnTo>
                      <a:lnTo>
                        <a:pt x="267" y="16"/>
                      </a:lnTo>
                      <a:lnTo>
                        <a:pt x="250" y="9"/>
                      </a:lnTo>
                      <a:lnTo>
                        <a:pt x="231" y="4"/>
                      </a:lnTo>
                      <a:lnTo>
                        <a:pt x="212" y="1"/>
                      </a:lnTo>
                      <a:lnTo>
                        <a:pt x="193" y="0"/>
                      </a:lnTo>
                      <a:lnTo>
                        <a:pt x="193" y="0"/>
                      </a:lnTo>
                      <a:lnTo>
                        <a:pt x="173" y="1"/>
                      </a:lnTo>
                      <a:lnTo>
                        <a:pt x="154" y="3"/>
                      </a:lnTo>
                      <a:lnTo>
                        <a:pt x="135" y="8"/>
                      </a:lnTo>
                      <a:lnTo>
                        <a:pt x="118" y="15"/>
                      </a:lnTo>
                      <a:lnTo>
                        <a:pt x="101" y="22"/>
                      </a:lnTo>
                      <a:lnTo>
                        <a:pt x="85" y="32"/>
                      </a:lnTo>
                      <a:lnTo>
                        <a:pt x="71" y="43"/>
                      </a:lnTo>
                      <a:lnTo>
                        <a:pt x="57" y="55"/>
                      </a:lnTo>
                      <a:lnTo>
                        <a:pt x="44" y="69"/>
                      </a:lnTo>
                      <a:lnTo>
                        <a:pt x="33" y="83"/>
                      </a:lnTo>
                      <a:lnTo>
                        <a:pt x="23" y="99"/>
                      </a:lnTo>
                      <a:lnTo>
                        <a:pt x="15" y="116"/>
                      </a:lnTo>
                      <a:lnTo>
                        <a:pt x="8" y="133"/>
                      </a:lnTo>
                      <a:lnTo>
                        <a:pt x="4" y="152"/>
                      </a:lnTo>
                      <a:lnTo>
                        <a:pt x="1" y="171"/>
                      </a:lnTo>
                      <a:lnTo>
                        <a:pt x="0" y="190"/>
                      </a:lnTo>
                      <a:lnTo>
                        <a:pt x="0" y="190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1" name="Freeform 47"/>
                <p:cNvSpPr>
                  <a:spLocks/>
                </p:cNvSpPr>
                <p:nvPr userDrawn="1"/>
              </p:nvSpPr>
              <p:spPr bwMode="auto">
                <a:xfrm>
                  <a:off x="7016750" y="5994400"/>
                  <a:ext cx="107950" cy="107950"/>
                </a:xfrm>
                <a:custGeom>
                  <a:avLst/>
                  <a:gdLst>
                    <a:gd name="T0" fmla="*/ 0 w 205"/>
                    <a:gd name="T1" fmla="*/ 101 h 206"/>
                    <a:gd name="T2" fmla="*/ 1 w 205"/>
                    <a:gd name="T3" fmla="*/ 123 h 206"/>
                    <a:gd name="T4" fmla="*/ 8 w 205"/>
                    <a:gd name="T5" fmla="*/ 142 h 206"/>
                    <a:gd name="T6" fmla="*/ 16 w 205"/>
                    <a:gd name="T7" fmla="*/ 159 h 206"/>
                    <a:gd name="T8" fmla="*/ 29 w 205"/>
                    <a:gd name="T9" fmla="*/ 175 h 206"/>
                    <a:gd name="T10" fmla="*/ 44 w 205"/>
                    <a:gd name="T11" fmla="*/ 187 h 206"/>
                    <a:gd name="T12" fmla="*/ 62 w 205"/>
                    <a:gd name="T13" fmla="*/ 197 h 206"/>
                    <a:gd name="T14" fmla="*/ 81 w 205"/>
                    <a:gd name="T15" fmla="*/ 203 h 206"/>
                    <a:gd name="T16" fmla="*/ 101 w 205"/>
                    <a:gd name="T17" fmla="*/ 206 h 206"/>
                    <a:gd name="T18" fmla="*/ 112 w 205"/>
                    <a:gd name="T19" fmla="*/ 205 h 206"/>
                    <a:gd name="T20" fmla="*/ 132 w 205"/>
                    <a:gd name="T21" fmla="*/ 200 h 206"/>
                    <a:gd name="T22" fmla="*/ 150 w 205"/>
                    <a:gd name="T23" fmla="*/ 193 h 206"/>
                    <a:gd name="T24" fmla="*/ 167 w 205"/>
                    <a:gd name="T25" fmla="*/ 182 h 206"/>
                    <a:gd name="T26" fmla="*/ 181 w 205"/>
                    <a:gd name="T27" fmla="*/ 168 h 206"/>
                    <a:gd name="T28" fmla="*/ 192 w 205"/>
                    <a:gd name="T29" fmla="*/ 152 h 206"/>
                    <a:gd name="T30" fmla="*/ 201 w 205"/>
                    <a:gd name="T31" fmla="*/ 134 h 206"/>
                    <a:gd name="T32" fmla="*/ 204 w 205"/>
                    <a:gd name="T33" fmla="*/ 114 h 206"/>
                    <a:gd name="T34" fmla="*/ 205 w 205"/>
                    <a:gd name="T35" fmla="*/ 103 h 206"/>
                    <a:gd name="T36" fmla="*/ 203 w 205"/>
                    <a:gd name="T37" fmla="*/ 83 h 206"/>
                    <a:gd name="T38" fmla="*/ 197 w 205"/>
                    <a:gd name="T39" fmla="*/ 64 h 206"/>
                    <a:gd name="T40" fmla="*/ 188 w 205"/>
                    <a:gd name="T41" fmla="*/ 46 h 206"/>
                    <a:gd name="T42" fmla="*/ 176 w 205"/>
                    <a:gd name="T43" fmla="*/ 31 h 206"/>
                    <a:gd name="T44" fmla="*/ 161 w 205"/>
                    <a:gd name="T45" fmla="*/ 18 h 206"/>
                    <a:gd name="T46" fmla="*/ 143 w 205"/>
                    <a:gd name="T47" fmla="*/ 9 h 206"/>
                    <a:gd name="T48" fmla="*/ 124 w 205"/>
                    <a:gd name="T49" fmla="*/ 2 h 206"/>
                    <a:gd name="T50" fmla="*/ 104 w 205"/>
                    <a:gd name="T51" fmla="*/ 0 h 206"/>
                    <a:gd name="T52" fmla="*/ 93 w 205"/>
                    <a:gd name="T53" fmla="*/ 0 h 206"/>
                    <a:gd name="T54" fmla="*/ 72 w 205"/>
                    <a:gd name="T55" fmla="*/ 4 h 206"/>
                    <a:gd name="T56" fmla="*/ 54 w 205"/>
                    <a:gd name="T57" fmla="*/ 12 h 206"/>
                    <a:gd name="T58" fmla="*/ 38 w 205"/>
                    <a:gd name="T59" fmla="*/ 23 h 206"/>
                    <a:gd name="T60" fmla="*/ 24 w 205"/>
                    <a:gd name="T61" fmla="*/ 37 h 206"/>
                    <a:gd name="T62" fmla="*/ 12 w 205"/>
                    <a:gd name="T63" fmla="*/ 53 h 206"/>
                    <a:gd name="T64" fmla="*/ 4 w 205"/>
                    <a:gd name="T65" fmla="*/ 71 h 206"/>
                    <a:gd name="T66" fmla="*/ 0 w 205"/>
                    <a:gd name="T67" fmla="*/ 92 h 206"/>
                    <a:gd name="T68" fmla="*/ 0 w 205"/>
                    <a:gd name="T69" fmla="*/ 101 h 2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05" h="206">
                      <a:moveTo>
                        <a:pt x="0" y="101"/>
                      </a:moveTo>
                      <a:lnTo>
                        <a:pt x="0" y="101"/>
                      </a:lnTo>
                      <a:lnTo>
                        <a:pt x="0" y="112"/>
                      </a:lnTo>
                      <a:lnTo>
                        <a:pt x="1" y="123"/>
                      </a:lnTo>
                      <a:lnTo>
                        <a:pt x="4" y="133"/>
                      </a:lnTo>
                      <a:lnTo>
                        <a:pt x="8" y="142"/>
                      </a:lnTo>
                      <a:lnTo>
                        <a:pt x="12" y="151"/>
                      </a:lnTo>
                      <a:lnTo>
                        <a:pt x="16" y="159"/>
                      </a:lnTo>
                      <a:lnTo>
                        <a:pt x="23" y="167"/>
                      </a:lnTo>
                      <a:lnTo>
                        <a:pt x="29" y="175"/>
                      </a:lnTo>
                      <a:lnTo>
                        <a:pt x="37" y="181"/>
                      </a:lnTo>
                      <a:lnTo>
                        <a:pt x="44" y="187"/>
                      </a:lnTo>
                      <a:lnTo>
                        <a:pt x="53" y="193"/>
                      </a:lnTo>
                      <a:lnTo>
                        <a:pt x="62" y="197"/>
                      </a:lnTo>
                      <a:lnTo>
                        <a:pt x="71" y="200"/>
                      </a:lnTo>
                      <a:lnTo>
                        <a:pt x="81" y="203"/>
                      </a:lnTo>
                      <a:lnTo>
                        <a:pt x="91" y="205"/>
                      </a:lnTo>
                      <a:lnTo>
                        <a:pt x="101" y="206"/>
                      </a:lnTo>
                      <a:lnTo>
                        <a:pt x="101" y="206"/>
                      </a:lnTo>
                      <a:lnTo>
                        <a:pt x="112" y="205"/>
                      </a:lnTo>
                      <a:lnTo>
                        <a:pt x="122" y="204"/>
                      </a:lnTo>
                      <a:lnTo>
                        <a:pt x="132" y="200"/>
                      </a:lnTo>
                      <a:lnTo>
                        <a:pt x="141" y="197"/>
                      </a:lnTo>
                      <a:lnTo>
                        <a:pt x="150" y="193"/>
                      </a:lnTo>
                      <a:lnTo>
                        <a:pt x="159" y="189"/>
                      </a:lnTo>
                      <a:lnTo>
                        <a:pt x="167" y="182"/>
                      </a:lnTo>
                      <a:lnTo>
                        <a:pt x="175" y="176"/>
                      </a:lnTo>
                      <a:lnTo>
                        <a:pt x="181" y="168"/>
                      </a:lnTo>
                      <a:lnTo>
                        <a:pt x="187" y="161"/>
                      </a:lnTo>
                      <a:lnTo>
                        <a:pt x="192" y="152"/>
                      </a:lnTo>
                      <a:lnTo>
                        <a:pt x="196" y="143"/>
                      </a:lnTo>
                      <a:lnTo>
                        <a:pt x="201" y="134"/>
                      </a:lnTo>
                      <a:lnTo>
                        <a:pt x="203" y="124"/>
                      </a:lnTo>
                      <a:lnTo>
                        <a:pt x="204" y="114"/>
                      </a:lnTo>
                      <a:lnTo>
                        <a:pt x="205" y="103"/>
                      </a:lnTo>
                      <a:lnTo>
                        <a:pt x="205" y="103"/>
                      </a:lnTo>
                      <a:lnTo>
                        <a:pt x="205" y="93"/>
                      </a:lnTo>
                      <a:lnTo>
                        <a:pt x="203" y="83"/>
                      </a:lnTo>
                      <a:lnTo>
                        <a:pt x="201" y="73"/>
                      </a:lnTo>
                      <a:lnTo>
                        <a:pt x="197" y="64"/>
                      </a:lnTo>
                      <a:lnTo>
                        <a:pt x="193" y="55"/>
                      </a:lnTo>
                      <a:lnTo>
                        <a:pt x="188" y="46"/>
                      </a:lnTo>
                      <a:lnTo>
                        <a:pt x="182" y="38"/>
                      </a:lnTo>
                      <a:lnTo>
                        <a:pt x="176" y="31"/>
                      </a:lnTo>
                      <a:lnTo>
                        <a:pt x="168" y="24"/>
                      </a:lnTo>
                      <a:lnTo>
                        <a:pt x="161" y="18"/>
                      </a:lnTo>
                      <a:lnTo>
                        <a:pt x="152" y="13"/>
                      </a:lnTo>
                      <a:lnTo>
                        <a:pt x="143" y="9"/>
                      </a:lnTo>
                      <a:lnTo>
                        <a:pt x="134" y="5"/>
                      </a:lnTo>
                      <a:lnTo>
                        <a:pt x="124" y="2"/>
                      </a:lnTo>
                      <a:lnTo>
                        <a:pt x="113" y="1"/>
                      </a:lnTo>
                      <a:lnTo>
                        <a:pt x="104" y="0"/>
                      </a:lnTo>
                      <a:lnTo>
                        <a:pt x="104" y="0"/>
                      </a:lnTo>
                      <a:lnTo>
                        <a:pt x="93" y="0"/>
                      </a:lnTo>
                      <a:lnTo>
                        <a:pt x="82" y="2"/>
                      </a:lnTo>
                      <a:lnTo>
                        <a:pt x="72" y="4"/>
                      </a:lnTo>
                      <a:lnTo>
                        <a:pt x="63" y="8"/>
                      </a:lnTo>
                      <a:lnTo>
                        <a:pt x="54" y="12"/>
                      </a:lnTo>
                      <a:lnTo>
                        <a:pt x="45" y="17"/>
                      </a:lnTo>
                      <a:lnTo>
                        <a:pt x="38" y="23"/>
                      </a:lnTo>
                      <a:lnTo>
                        <a:pt x="30" y="29"/>
                      </a:lnTo>
                      <a:lnTo>
                        <a:pt x="24" y="37"/>
                      </a:lnTo>
                      <a:lnTo>
                        <a:pt x="17" y="44"/>
                      </a:lnTo>
                      <a:lnTo>
                        <a:pt x="12" y="53"/>
                      </a:lnTo>
                      <a:lnTo>
                        <a:pt x="8" y="63"/>
                      </a:lnTo>
                      <a:lnTo>
                        <a:pt x="4" y="71"/>
                      </a:lnTo>
                      <a:lnTo>
                        <a:pt x="2" y="81"/>
                      </a:lnTo>
                      <a:lnTo>
                        <a:pt x="0" y="92"/>
                      </a:lnTo>
                      <a:lnTo>
                        <a:pt x="0" y="101"/>
                      </a:lnTo>
                      <a:lnTo>
                        <a:pt x="0" y="10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sp>
            <p:nvSpPr>
              <p:cNvPr id="22" name="Freeform 50"/>
              <p:cNvSpPr>
                <a:spLocks/>
              </p:cNvSpPr>
              <p:nvPr/>
            </p:nvSpPr>
            <p:spPr bwMode="auto">
              <a:xfrm>
                <a:off x="5716588" y="4849813"/>
                <a:ext cx="1019175" cy="1020763"/>
              </a:xfrm>
              <a:custGeom>
                <a:avLst/>
                <a:gdLst>
                  <a:gd name="T0" fmla="*/ 1724 w 1927"/>
                  <a:gd name="T1" fmla="*/ 1557 h 1927"/>
                  <a:gd name="T2" fmla="*/ 1801 w 1927"/>
                  <a:gd name="T3" fmla="*/ 1442 h 1927"/>
                  <a:gd name="T4" fmla="*/ 1859 w 1927"/>
                  <a:gd name="T5" fmla="*/ 1320 h 1927"/>
                  <a:gd name="T6" fmla="*/ 1900 w 1927"/>
                  <a:gd name="T7" fmla="*/ 1193 h 1927"/>
                  <a:gd name="T8" fmla="*/ 1923 w 1927"/>
                  <a:gd name="T9" fmla="*/ 1062 h 1927"/>
                  <a:gd name="T10" fmla="*/ 1927 w 1927"/>
                  <a:gd name="T11" fmla="*/ 930 h 1927"/>
                  <a:gd name="T12" fmla="*/ 1913 w 1927"/>
                  <a:gd name="T13" fmla="*/ 799 h 1927"/>
                  <a:gd name="T14" fmla="*/ 1882 w 1927"/>
                  <a:gd name="T15" fmla="*/ 669 h 1927"/>
                  <a:gd name="T16" fmla="*/ 1833 w 1927"/>
                  <a:gd name="T17" fmla="*/ 544 h 1927"/>
                  <a:gd name="T18" fmla="*/ 1765 w 1927"/>
                  <a:gd name="T19" fmla="*/ 426 h 1927"/>
                  <a:gd name="T20" fmla="*/ 1678 w 1927"/>
                  <a:gd name="T21" fmla="*/ 316 h 1927"/>
                  <a:gd name="T22" fmla="*/ 1610 w 1927"/>
                  <a:gd name="T23" fmla="*/ 248 h 1927"/>
                  <a:gd name="T24" fmla="*/ 1494 w 1927"/>
                  <a:gd name="T25" fmla="*/ 159 h 1927"/>
                  <a:gd name="T26" fmla="*/ 1369 w 1927"/>
                  <a:gd name="T27" fmla="*/ 89 h 1927"/>
                  <a:gd name="T28" fmla="*/ 1238 w 1927"/>
                  <a:gd name="T29" fmla="*/ 39 h 1927"/>
                  <a:gd name="T30" fmla="*/ 1102 w 1927"/>
                  <a:gd name="T31" fmla="*/ 10 h 1927"/>
                  <a:gd name="T32" fmla="*/ 964 w 1927"/>
                  <a:gd name="T33" fmla="*/ 0 h 1927"/>
                  <a:gd name="T34" fmla="*/ 825 w 1927"/>
                  <a:gd name="T35" fmla="*/ 10 h 1927"/>
                  <a:gd name="T36" fmla="*/ 690 w 1927"/>
                  <a:gd name="T37" fmla="*/ 39 h 1927"/>
                  <a:gd name="T38" fmla="*/ 558 w 1927"/>
                  <a:gd name="T39" fmla="*/ 89 h 1927"/>
                  <a:gd name="T40" fmla="*/ 433 w 1927"/>
                  <a:gd name="T41" fmla="*/ 159 h 1927"/>
                  <a:gd name="T42" fmla="*/ 318 w 1927"/>
                  <a:gd name="T43" fmla="*/ 248 h 1927"/>
                  <a:gd name="T44" fmla="*/ 248 w 1927"/>
                  <a:gd name="T45" fmla="*/ 318 h 1927"/>
                  <a:gd name="T46" fmla="*/ 159 w 1927"/>
                  <a:gd name="T47" fmla="*/ 433 h 1927"/>
                  <a:gd name="T48" fmla="*/ 90 w 1927"/>
                  <a:gd name="T49" fmla="*/ 558 h 1927"/>
                  <a:gd name="T50" fmla="*/ 40 w 1927"/>
                  <a:gd name="T51" fmla="*/ 690 h 1927"/>
                  <a:gd name="T52" fmla="*/ 10 w 1927"/>
                  <a:gd name="T53" fmla="*/ 825 h 1927"/>
                  <a:gd name="T54" fmla="*/ 0 w 1927"/>
                  <a:gd name="T55" fmla="*/ 963 h 1927"/>
                  <a:gd name="T56" fmla="*/ 10 w 1927"/>
                  <a:gd name="T57" fmla="*/ 1102 h 1927"/>
                  <a:gd name="T58" fmla="*/ 40 w 1927"/>
                  <a:gd name="T59" fmla="*/ 1238 h 1927"/>
                  <a:gd name="T60" fmla="*/ 90 w 1927"/>
                  <a:gd name="T61" fmla="*/ 1369 h 1927"/>
                  <a:gd name="T62" fmla="*/ 159 w 1927"/>
                  <a:gd name="T63" fmla="*/ 1494 h 1927"/>
                  <a:gd name="T64" fmla="*/ 248 w 1927"/>
                  <a:gd name="T65" fmla="*/ 1610 h 1927"/>
                  <a:gd name="T66" fmla="*/ 317 w 1927"/>
                  <a:gd name="T67" fmla="*/ 1679 h 1927"/>
                  <a:gd name="T68" fmla="*/ 426 w 1927"/>
                  <a:gd name="T69" fmla="*/ 1764 h 1927"/>
                  <a:gd name="T70" fmla="*/ 544 w 1927"/>
                  <a:gd name="T71" fmla="*/ 1831 h 1927"/>
                  <a:gd name="T72" fmla="*/ 669 w 1927"/>
                  <a:gd name="T73" fmla="*/ 1882 h 1927"/>
                  <a:gd name="T74" fmla="*/ 799 w 1927"/>
                  <a:gd name="T75" fmla="*/ 1913 h 1927"/>
                  <a:gd name="T76" fmla="*/ 930 w 1927"/>
                  <a:gd name="T77" fmla="*/ 1927 h 1927"/>
                  <a:gd name="T78" fmla="*/ 1062 w 1927"/>
                  <a:gd name="T79" fmla="*/ 1922 h 1927"/>
                  <a:gd name="T80" fmla="*/ 1193 w 1927"/>
                  <a:gd name="T81" fmla="*/ 1900 h 1927"/>
                  <a:gd name="T82" fmla="*/ 1321 w 1927"/>
                  <a:gd name="T83" fmla="*/ 1859 h 1927"/>
                  <a:gd name="T84" fmla="*/ 1443 w 1927"/>
                  <a:gd name="T85" fmla="*/ 1800 h 1927"/>
                  <a:gd name="T86" fmla="*/ 1557 w 1927"/>
                  <a:gd name="T87" fmla="*/ 1724 h 1927"/>
                  <a:gd name="T88" fmla="*/ 1695 w 1927"/>
                  <a:gd name="T89" fmla="*/ 1592 h 19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927" h="1927">
                    <a:moveTo>
                      <a:pt x="1695" y="1592"/>
                    </a:moveTo>
                    <a:lnTo>
                      <a:pt x="1695" y="1592"/>
                    </a:lnTo>
                    <a:lnTo>
                      <a:pt x="1724" y="1557"/>
                    </a:lnTo>
                    <a:lnTo>
                      <a:pt x="1752" y="1519"/>
                    </a:lnTo>
                    <a:lnTo>
                      <a:pt x="1778" y="1481"/>
                    </a:lnTo>
                    <a:lnTo>
                      <a:pt x="1801" y="1442"/>
                    </a:lnTo>
                    <a:lnTo>
                      <a:pt x="1823" y="1402"/>
                    </a:lnTo>
                    <a:lnTo>
                      <a:pt x="1842" y="1362"/>
                    </a:lnTo>
                    <a:lnTo>
                      <a:pt x="1859" y="1320"/>
                    </a:lnTo>
                    <a:lnTo>
                      <a:pt x="1875" y="1279"/>
                    </a:lnTo>
                    <a:lnTo>
                      <a:pt x="1889" y="1236"/>
                    </a:lnTo>
                    <a:lnTo>
                      <a:pt x="1900" y="1193"/>
                    </a:lnTo>
                    <a:lnTo>
                      <a:pt x="1910" y="1150"/>
                    </a:lnTo>
                    <a:lnTo>
                      <a:pt x="1918" y="1107"/>
                    </a:lnTo>
                    <a:lnTo>
                      <a:pt x="1923" y="1062"/>
                    </a:lnTo>
                    <a:lnTo>
                      <a:pt x="1926" y="1018"/>
                    </a:lnTo>
                    <a:lnTo>
                      <a:pt x="1927" y="974"/>
                    </a:lnTo>
                    <a:lnTo>
                      <a:pt x="1927" y="930"/>
                    </a:lnTo>
                    <a:lnTo>
                      <a:pt x="1925" y="886"/>
                    </a:lnTo>
                    <a:lnTo>
                      <a:pt x="1920" y="842"/>
                    </a:lnTo>
                    <a:lnTo>
                      <a:pt x="1913" y="799"/>
                    </a:lnTo>
                    <a:lnTo>
                      <a:pt x="1905" y="754"/>
                    </a:lnTo>
                    <a:lnTo>
                      <a:pt x="1894" y="711"/>
                    </a:lnTo>
                    <a:lnTo>
                      <a:pt x="1882" y="669"/>
                    </a:lnTo>
                    <a:lnTo>
                      <a:pt x="1867" y="627"/>
                    </a:lnTo>
                    <a:lnTo>
                      <a:pt x="1851" y="585"/>
                    </a:lnTo>
                    <a:lnTo>
                      <a:pt x="1833" y="544"/>
                    </a:lnTo>
                    <a:lnTo>
                      <a:pt x="1811" y="504"/>
                    </a:lnTo>
                    <a:lnTo>
                      <a:pt x="1788" y="465"/>
                    </a:lnTo>
                    <a:lnTo>
                      <a:pt x="1765" y="426"/>
                    </a:lnTo>
                    <a:lnTo>
                      <a:pt x="1738" y="388"/>
                    </a:lnTo>
                    <a:lnTo>
                      <a:pt x="1709" y="352"/>
                    </a:lnTo>
                    <a:lnTo>
                      <a:pt x="1678" y="316"/>
                    </a:lnTo>
                    <a:lnTo>
                      <a:pt x="1645" y="283"/>
                    </a:lnTo>
                    <a:lnTo>
                      <a:pt x="1645" y="283"/>
                    </a:lnTo>
                    <a:lnTo>
                      <a:pt x="1610" y="248"/>
                    </a:lnTo>
                    <a:lnTo>
                      <a:pt x="1572" y="216"/>
                    </a:lnTo>
                    <a:lnTo>
                      <a:pt x="1534" y="187"/>
                    </a:lnTo>
                    <a:lnTo>
                      <a:pt x="1494" y="159"/>
                    </a:lnTo>
                    <a:lnTo>
                      <a:pt x="1453" y="133"/>
                    </a:lnTo>
                    <a:lnTo>
                      <a:pt x="1412" y="110"/>
                    </a:lnTo>
                    <a:lnTo>
                      <a:pt x="1369" y="89"/>
                    </a:lnTo>
                    <a:lnTo>
                      <a:pt x="1326" y="70"/>
                    </a:lnTo>
                    <a:lnTo>
                      <a:pt x="1283" y="54"/>
                    </a:lnTo>
                    <a:lnTo>
                      <a:pt x="1238" y="39"/>
                    </a:lnTo>
                    <a:lnTo>
                      <a:pt x="1194" y="27"/>
                    </a:lnTo>
                    <a:lnTo>
                      <a:pt x="1149" y="18"/>
                    </a:lnTo>
                    <a:lnTo>
                      <a:pt x="1102" y="10"/>
                    </a:lnTo>
                    <a:lnTo>
                      <a:pt x="1056" y="5"/>
                    </a:lnTo>
                    <a:lnTo>
                      <a:pt x="1011" y="1"/>
                    </a:lnTo>
                    <a:lnTo>
                      <a:pt x="964" y="0"/>
                    </a:lnTo>
                    <a:lnTo>
                      <a:pt x="918" y="1"/>
                    </a:lnTo>
                    <a:lnTo>
                      <a:pt x="872" y="5"/>
                    </a:lnTo>
                    <a:lnTo>
                      <a:pt x="825" y="10"/>
                    </a:lnTo>
                    <a:lnTo>
                      <a:pt x="780" y="18"/>
                    </a:lnTo>
                    <a:lnTo>
                      <a:pt x="735" y="27"/>
                    </a:lnTo>
                    <a:lnTo>
                      <a:pt x="690" y="39"/>
                    </a:lnTo>
                    <a:lnTo>
                      <a:pt x="646" y="54"/>
                    </a:lnTo>
                    <a:lnTo>
                      <a:pt x="601" y="70"/>
                    </a:lnTo>
                    <a:lnTo>
                      <a:pt x="558" y="89"/>
                    </a:lnTo>
                    <a:lnTo>
                      <a:pt x="515" y="110"/>
                    </a:lnTo>
                    <a:lnTo>
                      <a:pt x="474" y="133"/>
                    </a:lnTo>
                    <a:lnTo>
                      <a:pt x="433" y="159"/>
                    </a:lnTo>
                    <a:lnTo>
                      <a:pt x="395" y="187"/>
                    </a:lnTo>
                    <a:lnTo>
                      <a:pt x="356" y="216"/>
                    </a:lnTo>
                    <a:lnTo>
                      <a:pt x="318" y="248"/>
                    </a:lnTo>
                    <a:lnTo>
                      <a:pt x="283" y="283"/>
                    </a:lnTo>
                    <a:lnTo>
                      <a:pt x="283" y="283"/>
                    </a:lnTo>
                    <a:lnTo>
                      <a:pt x="248" y="318"/>
                    </a:lnTo>
                    <a:lnTo>
                      <a:pt x="216" y="356"/>
                    </a:lnTo>
                    <a:lnTo>
                      <a:pt x="187" y="394"/>
                    </a:lnTo>
                    <a:lnTo>
                      <a:pt x="159" y="433"/>
                    </a:lnTo>
                    <a:lnTo>
                      <a:pt x="134" y="474"/>
                    </a:lnTo>
                    <a:lnTo>
                      <a:pt x="110" y="515"/>
                    </a:lnTo>
                    <a:lnTo>
                      <a:pt x="90" y="558"/>
                    </a:lnTo>
                    <a:lnTo>
                      <a:pt x="70" y="601"/>
                    </a:lnTo>
                    <a:lnTo>
                      <a:pt x="54" y="644"/>
                    </a:lnTo>
                    <a:lnTo>
                      <a:pt x="40" y="690"/>
                    </a:lnTo>
                    <a:lnTo>
                      <a:pt x="27" y="734"/>
                    </a:lnTo>
                    <a:lnTo>
                      <a:pt x="18" y="780"/>
                    </a:lnTo>
                    <a:lnTo>
                      <a:pt x="10" y="825"/>
                    </a:lnTo>
                    <a:lnTo>
                      <a:pt x="5" y="872"/>
                    </a:lnTo>
                    <a:lnTo>
                      <a:pt x="1" y="918"/>
                    </a:lnTo>
                    <a:lnTo>
                      <a:pt x="0" y="963"/>
                    </a:lnTo>
                    <a:lnTo>
                      <a:pt x="1" y="1010"/>
                    </a:lnTo>
                    <a:lnTo>
                      <a:pt x="5" y="1056"/>
                    </a:lnTo>
                    <a:lnTo>
                      <a:pt x="10" y="1102"/>
                    </a:lnTo>
                    <a:lnTo>
                      <a:pt x="18" y="1147"/>
                    </a:lnTo>
                    <a:lnTo>
                      <a:pt x="27" y="1193"/>
                    </a:lnTo>
                    <a:lnTo>
                      <a:pt x="40" y="1238"/>
                    </a:lnTo>
                    <a:lnTo>
                      <a:pt x="54" y="1282"/>
                    </a:lnTo>
                    <a:lnTo>
                      <a:pt x="70" y="1326"/>
                    </a:lnTo>
                    <a:lnTo>
                      <a:pt x="90" y="1369"/>
                    </a:lnTo>
                    <a:lnTo>
                      <a:pt x="110" y="1412"/>
                    </a:lnTo>
                    <a:lnTo>
                      <a:pt x="134" y="1453"/>
                    </a:lnTo>
                    <a:lnTo>
                      <a:pt x="159" y="1494"/>
                    </a:lnTo>
                    <a:lnTo>
                      <a:pt x="187" y="1534"/>
                    </a:lnTo>
                    <a:lnTo>
                      <a:pt x="216" y="1572"/>
                    </a:lnTo>
                    <a:lnTo>
                      <a:pt x="248" y="1610"/>
                    </a:lnTo>
                    <a:lnTo>
                      <a:pt x="283" y="1645"/>
                    </a:lnTo>
                    <a:lnTo>
                      <a:pt x="283" y="1645"/>
                    </a:lnTo>
                    <a:lnTo>
                      <a:pt x="317" y="1679"/>
                    </a:lnTo>
                    <a:lnTo>
                      <a:pt x="353" y="1709"/>
                    </a:lnTo>
                    <a:lnTo>
                      <a:pt x="389" y="1738"/>
                    </a:lnTo>
                    <a:lnTo>
                      <a:pt x="426" y="1764"/>
                    </a:lnTo>
                    <a:lnTo>
                      <a:pt x="465" y="1788"/>
                    </a:lnTo>
                    <a:lnTo>
                      <a:pt x="504" y="1811"/>
                    </a:lnTo>
                    <a:lnTo>
                      <a:pt x="544" y="1831"/>
                    </a:lnTo>
                    <a:lnTo>
                      <a:pt x="585" y="1851"/>
                    </a:lnTo>
                    <a:lnTo>
                      <a:pt x="627" y="1867"/>
                    </a:lnTo>
                    <a:lnTo>
                      <a:pt x="669" y="1882"/>
                    </a:lnTo>
                    <a:lnTo>
                      <a:pt x="712" y="1894"/>
                    </a:lnTo>
                    <a:lnTo>
                      <a:pt x="755" y="1905"/>
                    </a:lnTo>
                    <a:lnTo>
                      <a:pt x="799" y="1913"/>
                    </a:lnTo>
                    <a:lnTo>
                      <a:pt x="843" y="1920"/>
                    </a:lnTo>
                    <a:lnTo>
                      <a:pt x="886" y="1924"/>
                    </a:lnTo>
                    <a:lnTo>
                      <a:pt x="930" y="1927"/>
                    </a:lnTo>
                    <a:lnTo>
                      <a:pt x="974" y="1927"/>
                    </a:lnTo>
                    <a:lnTo>
                      <a:pt x="1018" y="1926"/>
                    </a:lnTo>
                    <a:lnTo>
                      <a:pt x="1062" y="1922"/>
                    </a:lnTo>
                    <a:lnTo>
                      <a:pt x="1107" y="1917"/>
                    </a:lnTo>
                    <a:lnTo>
                      <a:pt x="1150" y="1909"/>
                    </a:lnTo>
                    <a:lnTo>
                      <a:pt x="1193" y="1900"/>
                    </a:lnTo>
                    <a:lnTo>
                      <a:pt x="1236" y="1889"/>
                    </a:lnTo>
                    <a:lnTo>
                      <a:pt x="1279" y="1875"/>
                    </a:lnTo>
                    <a:lnTo>
                      <a:pt x="1321" y="1859"/>
                    </a:lnTo>
                    <a:lnTo>
                      <a:pt x="1362" y="1842"/>
                    </a:lnTo>
                    <a:lnTo>
                      <a:pt x="1403" y="1822"/>
                    </a:lnTo>
                    <a:lnTo>
                      <a:pt x="1443" y="1800"/>
                    </a:lnTo>
                    <a:lnTo>
                      <a:pt x="1481" y="1777"/>
                    </a:lnTo>
                    <a:lnTo>
                      <a:pt x="1519" y="1752"/>
                    </a:lnTo>
                    <a:lnTo>
                      <a:pt x="1557" y="1724"/>
                    </a:lnTo>
                    <a:lnTo>
                      <a:pt x="1592" y="1695"/>
                    </a:lnTo>
                    <a:lnTo>
                      <a:pt x="1904" y="1903"/>
                    </a:lnTo>
                    <a:lnTo>
                      <a:pt x="1695" y="1592"/>
                    </a:lnTo>
                    <a:close/>
                  </a:path>
                </a:pathLst>
              </a:cu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/>
              </a:p>
            </p:txBody>
          </p:sp>
        </p:grpSp>
        <p:sp>
          <p:nvSpPr>
            <p:cNvPr id="32" name="직사각형 31"/>
            <p:cNvSpPr/>
            <p:nvPr/>
          </p:nvSpPr>
          <p:spPr>
            <a:xfrm>
              <a:off x="465702" y="422753"/>
              <a:ext cx="36004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400" dirty="0">
                  <a:solidFill>
                    <a:schemeClr val="bg1"/>
                  </a:solidFill>
                  <a:latin typeface="나눔고딕 Bold" pitchFamily="50" charset="-127"/>
                  <a:ea typeface="나눔고딕 Bold" pitchFamily="50" charset="-127"/>
                </a:rPr>
                <a:t>5</a:t>
              </a:r>
              <a:endParaRPr lang="ko-KR" altLang="en-US" sz="2400" dirty="0">
                <a:solidFill>
                  <a:schemeClr val="bg1"/>
                </a:solidFill>
                <a:latin typeface="나눔고딕 Bold" pitchFamily="50" charset="-127"/>
                <a:ea typeface="나눔고딕 Bold" pitchFamily="50" charset="-127"/>
              </a:endParaRPr>
            </a:p>
          </p:txBody>
        </p:sp>
      </p:grpSp>
      <p:sp>
        <p:nvSpPr>
          <p:cNvPr id="55" name="직사각형 54"/>
          <p:cNvSpPr/>
          <p:nvPr/>
        </p:nvSpPr>
        <p:spPr>
          <a:xfrm>
            <a:off x="3779912" y="476746"/>
            <a:ext cx="536408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시스템 모듈 상세 설계</a:t>
            </a:r>
          </a:p>
        </p:txBody>
      </p:sp>
      <p:pic>
        <p:nvPicPr>
          <p:cNvPr id="56" name="그림 5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4942"/>
            <a:ext cx="9144000" cy="83490"/>
          </a:xfrm>
          <a:prstGeom prst="rect">
            <a:avLst/>
          </a:prstGeom>
          <a:blipFill>
            <a:blip r:embed="rId3">
              <a:alphaModFix amt="10000"/>
            </a:blip>
            <a:stretch>
              <a:fillRect r="1000"/>
            </a:stretch>
          </a:blipFill>
        </p:spPr>
      </p:pic>
      <p:sp>
        <p:nvSpPr>
          <p:cNvPr id="20" name="직사각형 19"/>
          <p:cNvSpPr/>
          <p:nvPr/>
        </p:nvSpPr>
        <p:spPr>
          <a:xfrm>
            <a:off x="323528" y="1268760"/>
            <a:ext cx="35283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d) </a:t>
            </a:r>
            <a:r>
              <a:rPr lang="en-US" altLang="ko-KR" sz="28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DB</a:t>
            </a:r>
            <a:endParaRPr lang="ko-KR" altLang="en-US" sz="2800" i="1" dirty="0">
              <a:solidFill>
                <a:schemeClr val="tx1">
                  <a:lumMod val="65000"/>
                  <a:lumOff val="3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3528" y="1916832"/>
            <a:ext cx="723680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d-1. </a:t>
            </a:r>
            <a:r>
              <a:rPr lang="ko-KR" altLang="en-US" dirty="0"/>
              <a:t>역할</a:t>
            </a:r>
          </a:p>
          <a:p>
            <a:r>
              <a:rPr lang="en-US" altLang="ko-KR" dirty="0"/>
              <a:t># web </a:t>
            </a:r>
            <a:r>
              <a:rPr lang="ko-KR" altLang="en-US" dirty="0"/>
              <a:t>서버가 수신한 데이터 기록</a:t>
            </a:r>
            <a:r>
              <a:rPr lang="en-US" altLang="ko-KR" dirty="0"/>
              <a:t> </a:t>
            </a:r>
            <a:r>
              <a:rPr lang="ko-KR" altLang="en-US" dirty="0"/>
              <a:t>및 보관</a:t>
            </a:r>
            <a:endParaRPr lang="en-US" altLang="ko-KR" dirty="0"/>
          </a:p>
          <a:p>
            <a:r>
              <a:rPr lang="en-US" altLang="ko-KR" dirty="0"/>
              <a:t># web </a:t>
            </a:r>
            <a:r>
              <a:rPr lang="ko-KR" altLang="en-US" dirty="0"/>
              <a:t>서버가 요청하는 </a:t>
            </a:r>
            <a:r>
              <a:rPr lang="en-US" altLang="ko-KR" dirty="0"/>
              <a:t>query</a:t>
            </a:r>
            <a:r>
              <a:rPr lang="ko-KR" altLang="en-US" dirty="0"/>
              <a:t> </a:t>
            </a:r>
            <a:r>
              <a:rPr lang="ko-KR" altLang="en-US" dirty="0" smtClean="0"/>
              <a:t>수행</a:t>
            </a:r>
            <a:endParaRPr lang="en-US" altLang="ko-KR" dirty="0"/>
          </a:p>
          <a:p>
            <a:r>
              <a:rPr lang="ko-KR" altLang="en-US" dirty="0"/>
              <a:t/>
            </a:r>
            <a:br>
              <a:rPr lang="ko-KR" altLang="en-US" dirty="0"/>
            </a:br>
            <a:r>
              <a:rPr lang="en-US" altLang="ko-KR" dirty="0"/>
              <a:t>d-2. </a:t>
            </a:r>
            <a:r>
              <a:rPr lang="ko-KR" altLang="en-US" dirty="0"/>
              <a:t>흐름</a:t>
            </a:r>
          </a:p>
          <a:p>
            <a:r>
              <a:rPr lang="ko-KR" altLang="en-US" dirty="0"/>
              <a:t> </a:t>
            </a:r>
            <a:r>
              <a:rPr lang="en-US" altLang="ko-KR" dirty="0"/>
              <a:t>web </a:t>
            </a:r>
            <a:r>
              <a:rPr lang="ko-KR" altLang="en-US" dirty="0"/>
              <a:t>서버에서 수신한 데이터를 테이블에 기록하고</a:t>
            </a:r>
            <a:r>
              <a:rPr lang="en-US" altLang="ko-KR" dirty="0"/>
              <a:t>, web </a:t>
            </a:r>
            <a:r>
              <a:rPr lang="ko-KR" altLang="en-US" dirty="0"/>
              <a:t>서버에서 </a:t>
            </a:r>
            <a:r>
              <a:rPr lang="en-US" altLang="ko-KR" dirty="0"/>
              <a:t>query</a:t>
            </a:r>
            <a:r>
              <a:rPr lang="ko-KR" altLang="en-US" dirty="0"/>
              <a:t> 요청이 있을 경우 </a:t>
            </a:r>
            <a:r>
              <a:rPr lang="en-US" altLang="ko-KR" dirty="0" err="1"/>
              <a:t>qeury</a:t>
            </a:r>
            <a:r>
              <a:rPr lang="ko-KR" altLang="en-US" dirty="0"/>
              <a:t>를 수행한다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07965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755576" y="177180"/>
            <a:ext cx="1728192" cy="1010336"/>
            <a:chOff x="251520" y="258424"/>
            <a:chExt cx="1584176" cy="1010336"/>
          </a:xfrm>
        </p:grpSpPr>
        <p:grpSp>
          <p:nvGrpSpPr>
            <p:cNvPr id="19" name="그룹 18"/>
            <p:cNvGrpSpPr/>
            <p:nvPr/>
          </p:nvGrpSpPr>
          <p:grpSpPr>
            <a:xfrm>
              <a:off x="251520" y="258424"/>
              <a:ext cx="1584176" cy="1010336"/>
              <a:chOff x="5716588" y="4849813"/>
              <a:chExt cx="2047875" cy="1304925"/>
            </a:xfrm>
          </p:grpSpPr>
          <p:grpSp>
            <p:nvGrpSpPr>
              <p:cNvPr id="21" name="그룹 20"/>
              <p:cNvGrpSpPr/>
              <p:nvPr/>
            </p:nvGrpSpPr>
            <p:grpSpPr>
              <a:xfrm>
                <a:off x="6908800" y="5722938"/>
                <a:ext cx="855663" cy="431800"/>
                <a:chOff x="6908800" y="5722938"/>
                <a:chExt cx="855663" cy="431800"/>
              </a:xfrm>
            </p:grpSpPr>
            <p:sp>
              <p:nvSpPr>
                <p:cNvPr id="23" name="Freeform 39"/>
                <p:cNvSpPr>
                  <a:spLocks/>
                </p:cNvSpPr>
                <p:nvPr userDrawn="1"/>
              </p:nvSpPr>
              <p:spPr bwMode="auto">
                <a:xfrm>
                  <a:off x="6908800" y="5722938"/>
                  <a:ext cx="855663" cy="341313"/>
                </a:xfrm>
                <a:custGeom>
                  <a:avLst/>
                  <a:gdLst>
                    <a:gd name="T0" fmla="*/ 788 w 1617"/>
                    <a:gd name="T1" fmla="*/ 1 h 646"/>
                    <a:gd name="T2" fmla="*/ 819 w 1617"/>
                    <a:gd name="T3" fmla="*/ 1 h 646"/>
                    <a:gd name="T4" fmla="*/ 869 w 1617"/>
                    <a:gd name="T5" fmla="*/ 6 h 646"/>
                    <a:gd name="T6" fmla="*/ 937 w 1617"/>
                    <a:gd name="T7" fmla="*/ 20 h 646"/>
                    <a:gd name="T8" fmla="*/ 975 w 1617"/>
                    <a:gd name="T9" fmla="*/ 32 h 646"/>
                    <a:gd name="T10" fmla="*/ 1017 w 1617"/>
                    <a:gd name="T11" fmla="*/ 48 h 646"/>
                    <a:gd name="T12" fmla="*/ 1060 w 1617"/>
                    <a:gd name="T13" fmla="*/ 68 h 646"/>
                    <a:gd name="T14" fmla="*/ 1104 w 1617"/>
                    <a:gd name="T15" fmla="*/ 93 h 646"/>
                    <a:gd name="T16" fmla="*/ 1149 w 1617"/>
                    <a:gd name="T17" fmla="*/ 124 h 646"/>
                    <a:gd name="T18" fmla="*/ 1193 w 1617"/>
                    <a:gd name="T19" fmla="*/ 162 h 646"/>
                    <a:gd name="T20" fmla="*/ 1236 w 1617"/>
                    <a:gd name="T21" fmla="*/ 207 h 646"/>
                    <a:gd name="T22" fmla="*/ 1278 w 1617"/>
                    <a:gd name="T23" fmla="*/ 259 h 646"/>
                    <a:gd name="T24" fmla="*/ 1318 w 1617"/>
                    <a:gd name="T25" fmla="*/ 319 h 646"/>
                    <a:gd name="T26" fmla="*/ 1470 w 1617"/>
                    <a:gd name="T27" fmla="*/ 344 h 646"/>
                    <a:gd name="T28" fmla="*/ 1493 w 1617"/>
                    <a:gd name="T29" fmla="*/ 348 h 646"/>
                    <a:gd name="T30" fmla="*/ 1517 w 1617"/>
                    <a:gd name="T31" fmla="*/ 358 h 646"/>
                    <a:gd name="T32" fmla="*/ 1544 w 1617"/>
                    <a:gd name="T33" fmla="*/ 373 h 646"/>
                    <a:gd name="T34" fmla="*/ 1571 w 1617"/>
                    <a:gd name="T35" fmla="*/ 398 h 646"/>
                    <a:gd name="T36" fmla="*/ 1584 w 1617"/>
                    <a:gd name="T37" fmla="*/ 415 h 646"/>
                    <a:gd name="T38" fmla="*/ 1595 w 1617"/>
                    <a:gd name="T39" fmla="*/ 433 h 646"/>
                    <a:gd name="T40" fmla="*/ 1604 w 1617"/>
                    <a:gd name="T41" fmla="*/ 456 h 646"/>
                    <a:gd name="T42" fmla="*/ 1612 w 1617"/>
                    <a:gd name="T43" fmla="*/ 482 h 646"/>
                    <a:gd name="T44" fmla="*/ 1616 w 1617"/>
                    <a:gd name="T45" fmla="*/ 511 h 646"/>
                    <a:gd name="T46" fmla="*/ 1617 w 1617"/>
                    <a:gd name="T47" fmla="*/ 544 h 646"/>
                    <a:gd name="T48" fmla="*/ 1588 w 1617"/>
                    <a:gd name="T49" fmla="*/ 646 h 646"/>
                    <a:gd name="T50" fmla="*/ 0 w 1617"/>
                    <a:gd name="T51" fmla="*/ 582 h 646"/>
                    <a:gd name="T52" fmla="*/ 1 w 1617"/>
                    <a:gd name="T53" fmla="*/ 433 h 646"/>
                    <a:gd name="T54" fmla="*/ 3 w 1617"/>
                    <a:gd name="T55" fmla="*/ 415 h 646"/>
                    <a:gd name="T56" fmla="*/ 9 w 1617"/>
                    <a:gd name="T57" fmla="*/ 397 h 646"/>
                    <a:gd name="T58" fmla="*/ 22 w 1617"/>
                    <a:gd name="T59" fmla="*/ 373 h 646"/>
                    <a:gd name="T60" fmla="*/ 44 w 1617"/>
                    <a:gd name="T61" fmla="*/ 347 h 646"/>
                    <a:gd name="T62" fmla="*/ 78 w 1617"/>
                    <a:gd name="T63" fmla="*/ 321 h 646"/>
                    <a:gd name="T64" fmla="*/ 126 w 1617"/>
                    <a:gd name="T65" fmla="*/ 298 h 646"/>
                    <a:gd name="T66" fmla="*/ 190 w 1617"/>
                    <a:gd name="T67" fmla="*/ 278 h 646"/>
                    <a:gd name="T68" fmla="*/ 199 w 1617"/>
                    <a:gd name="T69" fmla="*/ 266 h 646"/>
                    <a:gd name="T70" fmla="*/ 224 w 1617"/>
                    <a:gd name="T71" fmla="*/ 235 h 646"/>
                    <a:gd name="T72" fmla="*/ 268 w 1617"/>
                    <a:gd name="T73" fmla="*/ 192 h 646"/>
                    <a:gd name="T74" fmla="*/ 313 w 1617"/>
                    <a:gd name="T75" fmla="*/ 154 h 646"/>
                    <a:gd name="T76" fmla="*/ 348 w 1617"/>
                    <a:gd name="T77" fmla="*/ 129 h 646"/>
                    <a:gd name="T78" fmla="*/ 391 w 1617"/>
                    <a:gd name="T79" fmla="*/ 103 h 646"/>
                    <a:gd name="T80" fmla="*/ 437 w 1617"/>
                    <a:gd name="T81" fmla="*/ 79 h 646"/>
                    <a:gd name="T82" fmla="*/ 487 w 1617"/>
                    <a:gd name="T83" fmla="*/ 56 h 646"/>
                    <a:gd name="T84" fmla="*/ 545 w 1617"/>
                    <a:gd name="T85" fmla="*/ 37 h 646"/>
                    <a:gd name="T86" fmla="*/ 607 w 1617"/>
                    <a:gd name="T87" fmla="*/ 21 h 646"/>
                    <a:gd name="T88" fmla="*/ 675 w 1617"/>
                    <a:gd name="T89" fmla="*/ 9 h 646"/>
                    <a:gd name="T90" fmla="*/ 749 w 1617"/>
                    <a:gd name="T91" fmla="*/ 3 h 646"/>
                    <a:gd name="T92" fmla="*/ 788 w 1617"/>
                    <a:gd name="T93" fmla="*/ 1 h 6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617" h="646">
                      <a:moveTo>
                        <a:pt x="788" y="1"/>
                      </a:moveTo>
                      <a:lnTo>
                        <a:pt x="788" y="1"/>
                      </a:lnTo>
                      <a:lnTo>
                        <a:pt x="802" y="0"/>
                      </a:lnTo>
                      <a:lnTo>
                        <a:pt x="819" y="1"/>
                      </a:lnTo>
                      <a:lnTo>
                        <a:pt x="842" y="3"/>
                      </a:lnTo>
                      <a:lnTo>
                        <a:pt x="869" y="6"/>
                      </a:lnTo>
                      <a:lnTo>
                        <a:pt x="901" y="11"/>
                      </a:lnTo>
                      <a:lnTo>
                        <a:pt x="937" y="20"/>
                      </a:lnTo>
                      <a:lnTo>
                        <a:pt x="956" y="25"/>
                      </a:lnTo>
                      <a:lnTo>
                        <a:pt x="975" y="32"/>
                      </a:lnTo>
                      <a:lnTo>
                        <a:pt x="996" y="39"/>
                      </a:lnTo>
                      <a:lnTo>
                        <a:pt x="1017" y="48"/>
                      </a:lnTo>
                      <a:lnTo>
                        <a:pt x="1038" y="57"/>
                      </a:lnTo>
                      <a:lnTo>
                        <a:pt x="1060" y="68"/>
                      </a:lnTo>
                      <a:lnTo>
                        <a:pt x="1082" y="80"/>
                      </a:lnTo>
                      <a:lnTo>
                        <a:pt x="1104" y="93"/>
                      </a:lnTo>
                      <a:lnTo>
                        <a:pt x="1126" y="108"/>
                      </a:lnTo>
                      <a:lnTo>
                        <a:pt x="1149" y="124"/>
                      </a:lnTo>
                      <a:lnTo>
                        <a:pt x="1170" y="143"/>
                      </a:lnTo>
                      <a:lnTo>
                        <a:pt x="1193" y="162"/>
                      </a:lnTo>
                      <a:lnTo>
                        <a:pt x="1214" y="183"/>
                      </a:lnTo>
                      <a:lnTo>
                        <a:pt x="1236" y="207"/>
                      </a:lnTo>
                      <a:lnTo>
                        <a:pt x="1258" y="232"/>
                      </a:lnTo>
                      <a:lnTo>
                        <a:pt x="1278" y="259"/>
                      </a:lnTo>
                      <a:lnTo>
                        <a:pt x="1299" y="288"/>
                      </a:lnTo>
                      <a:lnTo>
                        <a:pt x="1318" y="319"/>
                      </a:lnTo>
                      <a:lnTo>
                        <a:pt x="1470" y="344"/>
                      </a:lnTo>
                      <a:lnTo>
                        <a:pt x="1470" y="344"/>
                      </a:lnTo>
                      <a:lnTo>
                        <a:pt x="1476" y="344"/>
                      </a:lnTo>
                      <a:lnTo>
                        <a:pt x="1493" y="348"/>
                      </a:lnTo>
                      <a:lnTo>
                        <a:pt x="1504" y="353"/>
                      </a:lnTo>
                      <a:lnTo>
                        <a:pt x="1517" y="358"/>
                      </a:lnTo>
                      <a:lnTo>
                        <a:pt x="1530" y="364"/>
                      </a:lnTo>
                      <a:lnTo>
                        <a:pt x="1544" y="373"/>
                      </a:lnTo>
                      <a:lnTo>
                        <a:pt x="1558" y="385"/>
                      </a:lnTo>
                      <a:lnTo>
                        <a:pt x="1571" y="398"/>
                      </a:lnTo>
                      <a:lnTo>
                        <a:pt x="1577" y="406"/>
                      </a:lnTo>
                      <a:lnTo>
                        <a:pt x="1584" y="415"/>
                      </a:lnTo>
                      <a:lnTo>
                        <a:pt x="1589" y="424"/>
                      </a:lnTo>
                      <a:lnTo>
                        <a:pt x="1595" y="433"/>
                      </a:lnTo>
                      <a:lnTo>
                        <a:pt x="1600" y="444"/>
                      </a:lnTo>
                      <a:lnTo>
                        <a:pt x="1604" y="456"/>
                      </a:lnTo>
                      <a:lnTo>
                        <a:pt x="1609" y="469"/>
                      </a:lnTo>
                      <a:lnTo>
                        <a:pt x="1612" y="482"/>
                      </a:lnTo>
                      <a:lnTo>
                        <a:pt x="1614" y="496"/>
                      </a:lnTo>
                      <a:lnTo>
                        <a:pt x="1616" y="511"/>
                      </a:lnTo>
                      <a:lnTo>
                        <a:pt x="1617" y="527"/>
                      </a:lnTo>
                      <a:lnTo>
                        <a:pt x="1617" y="544"/>
                      </a:lnTo>
                      <a:lnTo>
                        <a:pt x="1617" y="590"/>
                      </a:lnTo>
                      <a:lnTo>
                        <a:pt x="1588" y="646"/>
                      </a:lnTo>
                      <a:lnTo>
                        <a:pt x="18" y="634"/>
                      </a:lnTo>
                      <a:lnTo>
                        <a:pt x="0" y="582"/>
                      </a:lnTo>
                      <a:lnTo>
                        <a:pt x="1" y="433"/>
                      </a:lnTo>
                      <a:lnTo>
                        <a:pt x="1" y="433"/>
                      </a:lnTo>
                      <a:lnTo>
                        <a:pt x="1" y="429"/>
                      </a:lnTo>
                      <a:lnTo>
                        <a:pt x="3" y="415"/>
                      </a:lnTo>
                      <a:lnTo>
                        <a:pt x="5" y="406"/>
                      </a:lnTo>
                      <a:lnTo>
                        <a:pt x="9" y="397"/>
                      </a:lnTo>
                      <a:lnTo>
                        <a:pt x="15" y="385"/>
                      </a:lnTo>
                      <a:lnTo>
                        <a:pt x="22" y="373"/>
                      </a:lnTo>
                      <a:lnTo>
                        <a:pt x="32" y="360"/>
                      </a:lnTo>
                      <a:lnTo>
                        <a:pt x="44" y="347"/>
                      </a:lnTo>
                      <a:lnTo>
                        <a:pt x="59" y="334"/>
                      </a:lnTo>
                      <a:lnTo>
                        <a:pt x="78" y="321"/>
                      </a:lnTo>
                      <a:lnTo>
                        <a:pt x="100" y="309"/>
                      </a:lnTo>
                      <a:lnTo>
                        <a:pt x="126" y="298"/>
                      </a:lnTo>
                      <a:lnTo>
                        <a:pt x="156" y="287"/>
                      </a:lnTo>
                      <a:lnTo>
                        <a:pt x="190" y="278"/>
                      </a:lnTo>
                      <a:lnTo>
                        <a:pt x="190" y="278"/>
                      </a:lnTo>
                      <a:lnTo>
                        <a:pt x="199" y="266"/>
                      </a:lnTo>
                      <a:lnTo>
                        <a:pt x="208" y="253"/>
                      </a:lnTo>
                      <a:lnTo>
                        <a:pt x="224" y="235"/>
                      </a:lnTo>
                      <a:lnTo>
                        <a:pt x="243" y="215"/>
                      </a:lnTo>
                      <a:lnTo>
                        <a:pt x="268" y="192"/>
                      </a:lnTo>
                      <a:lnTo>
                        <a:pt x="297" y="167"/>
                      </a:lnTo>
                      <a:lnTo>
                        <a:pt x="313" y="154"/>
                      </a:lnTo>
                      <a:lnTo>
                        <a:pt x="330" y="141"/>
                      </a:lnTo>
                      <a:lnTo>
                        <a:pt x="348" y="129"/>
                      </a:lnTo>
                      <a:lnTo>
                        <a:pt x="369" y="116"/>
                      </a:lnTo>
                      <a:lnTo>
                        <a:pt x="391" y="103"/>
                      </a:lnTo>
                      <a:lnTo>
                        <a:pt x="412" y="91"/>
                      </a:lnTo>
                      <a:lnTo>
                        <a:pt x="437" y="79"/>
                      </a:lnTo>
                      <a:lnTo>
                        <a:pt x="462" y="67"/>
                      </a:lnTo>
                      <a:lnTo>
                        <a:pt x="487" y="56"/>
                      </a:lnTo>
                      <a:lnTo>
                        <a:pt x="515" y="47"/>
                      </a:lnTo>
                      <a:lnTo>
                        <a:pt x="545" y="37"/>
                      </a:lnTo>
                      <a:lnTo>
                        <a:pt x="576" y="28"/>
                      </a:lnTo>
                      <a:lnTo>
                        <a:pt x="607" y="21"/>
                      </a:lnTo>
                      <a:lnTo>
                        <a:pt x="640" y="14"/>
                      </a:lnTo>
                      <a:lnTo>
                        <a:pt x="675" y="9"/>
                      </a:lnTo>
                      <a:lnTo>
                        <a:pt x="711" y="5"/>
                      </a:lnTo>
                      <a:lnTo>
                        <a:pt x="749" y="3"/>
                      </a:lnTo>
                      <a:lnTo>
                        <a:pt x="788" y="1"/>
                      </a:lnTo>
                      <a:lnTo>
                        <a:pt x="788" y="1"/>
                      </a:lnTo>
                      <a:close/>
                    </a:path>
                  </a:pathLst>
                </a:custGeom>
                <a:solidFill>
                  <a:srgbClr val="57C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4" name="Freeform 40"/>
                <p:cNvSpPr>
                  <a:spLocks/>
                </p:cNvSpPr>
                <p:nvPr userDrawn="1"/>
              </p:nvSpPr>
              <p:spPr bwMode="auto">
                <a:xfrm>
                  <a:off x="7316788" y="5756275"/>
                  <a:ext cx="233363" cy="134938"/>
                </a:xfrm>
                <a:custGeom>
                  <a:avLst/>
                  <a:gdLst>
                    <a:gd name="T0" fmla="*/ 442 w 442"/>
                    <a:gd name="T1" fmla="*/ 255 h 255"/>
                    <a:gd name="T2" fmla="*/ 0 w 442"/>
                    <a:gd name="T3" fmla="*/ 252 h 255"/>
                    <a:gd name="T4" fmla="*/ 2 w 442"/>
                    <a:gd name="T5" fmla="*/ 0 h 255"/>
                    <a:gd name="T6" fmla="*/ 2 w 442"/>
                    <a:gd name="T7" fmla="*/ 0 h 255"/>
                    <a:gd name="T8" fmla="*/ 17 w 442"/>
                    <a:gd name="T9" fmla="*/ 1 h 255"/>
                    <a:gd name="T10" fmla="*/ 35 w 442"/>
                    <a:gd name="T11" fmla="*/ 2 h 255"/>
                    <a:gd name="T12" fmla="*/ 57 w 442"/>
                    <a:gd name="T13" fmla="*/ 4 h 255"/>
                    <a:gd name="T14" fmla="*/ 81 w 442"/>
                    <a:gd name="T15" fmla="*/ 8 h 255"/>
                    <a:gd name="T16" fmla="*/ 106 w 442"/>
                    <a:gd name="T17" fmla="*/ 14 h 255"/>
                    <a:gd name="T18" fmla="*/ 134 w 442"/>
                    <a:gd name="T19" fmla="*/ 21 h 255"/>
                    <a:gd name="T20" fmla="*/ 165 w 442"/>
                    <a:gd name="T21" fmla="*/ 30 h 255"/>
                    <a:gd name="T22" fmla="*/ 195 w 442"/>
                    <a:gd name="T23" fmla="*/ 42 h 255"/>
                    <a:gd name="T24" fmla="*/ 227 w 442"/>
                    <a:gd name="T25" fmla="*/ 57 h 255"/>
                    <a:gd name="T26" fmla="*/ 243 w 442"/>
                    <a:gd name="T27" fmla="*/ 64 h 255"/>
                    <a:gd name="T28" fmla="*/ 259 w 442"/>
                    <a:gd name="T29" fmla="*/ 74 h 255"/>
                    <a:gd name="T30" fmla="*/ 275 w 442"/>
                    <a:gd name="T31" fmla="*/ 84 h 255"/>
                    <a:gd name="T32" fmla="*/ 292 w 442"/>
                    <a:gd name="T33" fmla="*/ 95 h 255"/>
                    <a:gd name="T34" fmla="*/ 307 w 442"/>
                    <a:gd name="T35" fmla="*/ 106 h 255"/>
                    <a:gd name="T36" fmla="*/ 323 w 442"/>
                    <a:gd name="T37" fmla="*/ 118 h 255"/>
                    <a:gd name="T38" fmla="*/ 339 w 442"/>
                    <a:gd name="T39" fmla="*/ 132 h 255"/>
                    <a:gd name="T40" fmla="*/ 355 w 442"/>
                    <a:gd name="T41" fmla="*/ 146 h 255"/>
                    <a:gd name="T42" fmla="*/ 370 w 442"/>
                    <a:gd name="T43" fmla="*/ 162 h 255"/>
                    <a:gd name="T44" fmla="*/ 385 w 442"/>
                    <a:gd name="T45" fmla="*/ 179 h 255"/>
                    <a:gd name="T46" fmla="*/ 400 w 442"/>
                    <a:gd name="T47" fmla="*/ 196 h 255"/>
                    <a:gd name="T48" fmla="*/ 414 w 442"/>
                    <a:gd name="T49" fmla="*/ 214 h 255"/>
                    <a:gd name="T50" fmla="*/ 428 w 442"/>
                    <a:gd name="T51" fmla="*/ 235 h 255"/>
                    <a:gd name="T52" fmla="*/ 442 w 442"/>
                    <a:gd name="T53" fmla="*/ 255 h 255"/>
                    <a:gd name="T54" fmla="*/ 442 w 442"/>
                    <a:gd name="T55" fmla="*/ 255 h 2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442" h="255">
                      <a:moveTo>
                        <a:pt x="442" y="255"/>
                      </a:moveTo>
                      <a:lnTo>
                        <a:pt x="0" y="252"/>
                      </a:lnTo>
                      <a:lnTo>
                        <a:pt x="2" y="0"/>
                      </a:lnTo>
                      <a:lnTo>
                        <a:pt x="2" y="0"/>
                      </a:lnTo>
                      <a:lnTo>
                        <a:pt x="17" y="1"/>
                      </a:lnTo>
                      <a:lnTo>
                        <a:pt x="35" y="2"/>
                      </a:lnTo>
                      <a:lnTo>
                        <a:pt x="57" y="4"/>
                      </a:lnTo>
                      <a:lnTo>
                        <a:pt x="81" y="8"/>
                      </a:lnTo>
                      <a:lnTo>
                        <a:pt x="106" y="14"/>
                      </a:lnTo>
                      <a:lnTo>
                        <a:pt x="134" y="21"/>
                      </a:lnTo>
                      <a:lnTo>
                        <a:pt x="165" y="30"/>
                      </a:lnTo>
                      <a:lnTo>
                        <a:pt x="195" y="42"/>
                      </a:lnTo>
                      <a:lnTo>
                        <a:pt x="227" y="57"/>
                      </a:lnTo>
                      <a:lnTo>
                        <a:pt x="243" y="64"/>
                      </a:lnTo>
                      <a:lnTo>
                        <a:pt x="259" y="74"/>
                      </a:lnTo>
                      <a:lnTo>
                        <a:pt x="275" y="84"/>
                      </a:lnTo>
                      <a:lnTo>
                        <a:pt x="292" y="95"/>
                      </a:lnTo>
                      <a:lnTo>
                        <a:pt x="307" y="106"/>
                      </a:lnTo>
                      <a:lnTo>
                        <a:pt x="323" y="118"/>
                      </a:lnTo>
                      <a:lnTo>
                        <a:pt x="339" y="132"/>
                      </a:lnTo>
                      <a:lnTo>
                        <a:pt x="355" y="146"/>
                      </a:lnTo>
                      <a:lnTo>
                        <a:pt x="370" y="162"/>
                      </a:lnTo>
                      <a:lnTo>
                        <a:pt x="385" y="179"/>
                      </a:lnTo>
                      <a:lnTo>
                        <a:pt x="400" y="196"/>
                      </a:lnTo>
                      <a:lnTo>
                        <a:pt x="414" y="214"/>
                      </a:lnTo>
                      <a:lnTo>
                        <a:pt x="428" y="235"/>
                      </a:lnTo>
                      <a:lnTo>
                        <a:pt x="442" y="255"/>
                      </a:lnTo>
                      <a:lnTo>
                        <a:pt x="442" y="25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5" name="Freeform 41"/>
                <p:cNvSpPr>
                  <a:spLocks/>
                </p:cNvSpPr>
                <p:nvPr userDrawn="1"/>
              </p:nvSpPr>
              <p:spPr bwMode="auto">
                <a:xfrm>
                  <a:off x="7085013" y="5756275"/>
                  <a:ext cx="200025" cy="131763"/>
                </a:xfrm>
                <a:custGeom>
                  <a:avLst/>
                  <a:gdLst>
                    <a:gd name="T0" fmla="*/ 0 w 379"/>
                    <a:gd name="T1" fmla="*/ 248 h 250"/>
                    <a:gd name="T2" fmla="*/ 0 w 379"/>
                    <a:gd name="T3" fmla="*/ 248 h 250"/>
                    <a:gd name="T4" fmla="*/ 5 w 379"/>
                    <a:gd name="T5" fmla="*/ 237 h 250"/>
                    <a:gd name="T6" fmla="*/ 10 w 379"/>
                    <a:gd name="T7" fmla="*/ 226 h 250"/>
                    <a:gd name="T8" fmla="*/ 18 w 379"/>
                    <a:gd name="T9" fmla="*/ 211 h 250"/>
                    <a:gd name="T10" fmla="*/ 27 w 379"/>
                    <a:gd name="T11" fmla="*/ 194 h 250"/>
                    <a:gd name="T12" fmla="*/ 41 w 379"/>
                    <a:gd name="T13" fmla="*/ 174 h 250"/>
                    <a:gd name="T14" fmla="*/ 58 w 379"/>
                    <a:gd name="T15" fmla="*/ 153 h 250"/>
                    <a:gd name="T16" fmla="*/ 77 w 379"/>
                    <a:gd name="T17" fmla="*/ 131 h 250"/>
                    <a:gd name="T18" fmla="*/ 88 w 379"/>
                    <a:gd name="T19" fmla="*/ 119 h 250"/>
                    <a:gd name="T20" fmla="*/ 100 w 379"/>
                    <a:gd name="T21" fmla="*/ 109 h 250"/>
                    <a:gd name="T22" fmla="*/ 113 w 379"/>
                    <a:gd name="T23" fmla="*/ 98 h 250"/>
                    <a:gd name="T24" fmla="*/ 127 w 379"/>
                    <a:gd name="T25" fmla="*/ 87 h 250"/>
                    <a:gd name="T26" fmla="*/ 142 w 379"/>
                    <a:gd name="T27" fmla="*/ 76 h 250"/>
                    <a:gd name="T28" fmla="*/ 158 w 379"/>
                    <a:gd name="T29" fmla="*/ 66 h 250"/>
                    <a:gd name="T30" fmla="*/ 175 w 379"/>
                    <a:gd name="T31" fmla="*/ 56 h 250"/>
                    <a:gd name="T32" fmla="*/ 192 w 379"/>
                    <a:gd name="T33" fmla="*/ 47 h 250"/>
                    <a:gd name="T34" fmla="*/ 212 w 379"/>
                    <a:gd name="T35" fmla="*/ 39 h 250"/>
                    <a:gd name="T36" fmla="*/ 232 w 379"/>
                    <a:gd name="T37" fmla="*/ 30 h 250"/>
                    <a:gd name="T38" fmla="*/ 254 w 379"/>
                    <a:gd name="T39" fmla="*/ 23 h 250"/>
                    <a:gd name="T40" fmla="*/ 276 w 379"/>
                    <a:gd name="T41" fmla="*/ 16 h 250"/>
                    <a:gd name="T42" fmla="*/ 300 w 379"/>
                    <a:gd name="T43" fmla="*/ 11 h 250"/>
                    <a:gd name="T44" fmla="*/ 325 w 379"/>
                    <a:gd name="T45" fmla="*/ 6 h 250"/>
                    <a:gd name="T46" fmla="*/ 351 w 379"/>
                    <a:gd name="T47" fmla="*/ 3 h 250"/>
                    <a:gd name="T48" fmla="*/ 379 w 379"/>
                    <a:gd name="T49" fmla="*/ 0 h 250"/>
                    <a:gd name="T50" fmla="*/ 376 w 379"/>
                    <a:gd name="T51" fmla="*/ 250 h 250"/>
                    <a:gd name="T52" fmla="*/ 0 w 379"/>
                    <a:gd name="T53" fmla="*/ 248 h 2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79" h="250">
                      <a:moveTo>
                        <a:pt x="0" y="248"/>
                      </a:moveTo>
                      <a:lnTo>
                        <a:pt x="0" y="248"/>
                      </a:lnTo>
                      <a:lnTo>
                        <a:pt x="5" y="237"/>
                      </a:lnTo>
                      <a:lnTo>
                        <a:pt x="10" y="226"/>
                      </a:lnTo>
                      <a:lnTo>
                        <a:pt x="18" y="211"/>
                      </a:lnTo>
                      <a:lnTo>
                        <a:pt x="27" y="194"/>
                      </a:lnTo>
                      <a:lnTo>
                        <a:pt x="41" y="174"/>
                      </a:lnTo>
                      <a:lnTo>
                        <a:pt x="58" y="153"/>
                      </a:lnTo>
                      <a:lnTo>
                        <a:pt x="77" y="131"/>
                      </a:lnTo>
                      <a:lnTo>
                        <a:pt x="88" y="119"/>
                      </a:lnTo>
                      <a:lnTo>
                        <a:pt x="100" y="109"/>
                      </a:lnTo>
                      <a:lnTo>
                        <a:pt x="113" y="98"/>
                      </a:lnTo>
                      <a:lnTo>
                        <a:pt x="127" y="87"/>
                      </a:lnTo>
                      <a:lnTo>
                        <a:pt x="142" y="76"/>
                      </a:lnTo>
                      <a:lnTo>
                        <a:pt x="158" y="66"/>
                      </a:lnTo>
                      <a:lnTo>
                        <a:pt x="175" y="56"/>
                      </a:lnTo>
                      <a:lnTo>
                        <a:pt x="192" y="47"/>
                      </a:lnTo>
                      <a:lnTo>
                        <a:pt x="212" y="39"/>
                      </a:lnTo>
                      <a:lnTo>
                        <a:pt x="232" y="30"/>
                      </a:lnTo>
                      <a:lnTo>
                        <a:pt x="254" y="23"/>
                      </a:lnTo>
                      <a:lnTo>
                        <a:pt x="276" y="16"/>
                      </a:lnTo>
                      <a:lnTo>
                        <a:pt x="300" y="11"/>
                      </a:lnTo>
                      <a:lnTo>
                        <a:pt x="325" y="6"/>
                      </a:lnTo>
                      <a:lnTo>
                        <a:pt x="351" y="3"/>
                      </a:lnTo>
                      <a:lnTo>
                        <a:pt x="379" y="0"/>
                      </a:lnTo>
                      <a:lnTo>
                        <a:pt x="376" y="250"/>
                      </a:lnTo>
                      <a:lnTo>
                        <a:pt x="0" y="24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6" name="Freeform 42"/>
                <p:cNvSpPr>
                  <a:spLocks/>
                </p:cNvSpPr>
                <p:nvPr userDrawn="1"/>
              </p:nvSpPr>
              <p:spPr bwMode="auto">
                <a:xfrm>
                  <a:off x="7742238" y="5972175"/>
                  <a:ext cx="22225" cy="66675"/>
                </a:xfrm>
                <a:custGeom>
                  <a:avLst/>
                  <a:gdLst>
                    <a:gd name="T0" fmla="*/ 40 w 42"/>
                    <a:gd name="T1" fmla="*/ 118 h 126"/>
                    <a:gd name="T2" fmla="*/ 40 w 42"/>
                    <a:gd name="T3" fmla="*/ 118 h 126"/>
                    <a:gd name="T4" fmla="*/ 41 w 42"/>
                    <a:gd name="T5" fmla="*/ 106 h 126"/>
                    <a:gd name="T6" fmla="*/ 42 w 42"/>
                    <a:gd name="T7" fmla="*/ 79 h 126"/>
                    <a:gd name="T8" fmla="*/ 41 w 42"/>
                    <a:gd name="T9" fmla="*/ 63 h 126"/>
                    <a:gd name="T10" fmla="*/ 41 w 42"/>
                    <a:gd name="T11" fmla="*/ 45 h 126"/>
                    <a:gd name="T12" fmla="*/ 39 w 42"/>
                    <a:gd name="T13" fmla="*/ 28 h 126"/>
                    <a:gd name="T14" fmla="*/ 37 w 42"/>
                    <a:gd name="T15" fmla="*/ 13 h 126"/>
                    <a:gd name="T16" fmla="*/ 37 w 42"/>
                    <a:gd name="T17" fmla="*/ 13 h 126"/>
                    <a:gd name="T18" fmla="*/ 31 w 42"/>
                    <a:gd name="T19" fmla="*/ 9 h 126"/>
                    <a:gd name="T20" fmla="*/ 25 w 42"/>
                    <a:gd name="T21" fmla="*/ 4 h 126"/>
                    <a:gd name="T22" fmla="*/ 19 w 42"/>
                    <a:gd name="T23" fmla="*/ 1 h 126"/>
                    <a:gd name="T24" fmla="*/ 16 w 42"/>
                    <a:gd name="T25" fmla="*/ 0 h 126"/>
                    <a:gd name="T26" fmla="*/ 12 w 42"/>
                    <a:gd name="T27" fmla="*/ 1 h 126"/>
                    <a:gd name="T28" fmla="*/ 10 w 42"/>
                    <a:gd name="T29" fmla="*/ 2 h 126"/>
                    <a:gd name="T30" fmla="*/ 7 w 42"/>
                    <a:gd name="T31" fmla="*/ 4 h 126"/>
                    <a:gd name="T32" fmla="*/ 6 w 42"/>
                    <a:gd name="T33" fmla="*/ 8 h 126"/>
                    <a:gd name="T34" fmla="*/ 5 w 42"/>
                    <a:gd name="T35" fmla="*/ 13 h 126"/>
                    <a:gd name="T36" fmla="*/ 4 w 42"/>
                    <a:gd name="T37" fmla="*/ 20 h 126"/>
                    <a:gd name="T38" fmla="*/ 5 w 42"/>
                    <a:gd name="T39" fmla="*/ 29 h 126"/>
                    <a:gd name="T40" fmla="*/ 5 w 42"/>
                    <a:gd name="T41" fmla="*/ 29 h 126"/>
                    <a:gd name="T42" fmla="*/ 4 w 42"/>
                    <a:gd name="T43" fmla="*/ 66 h 126"/>
                    <a:gd name="T44" fmla="*/ 3 w 42"/>
                    <a:gd name="T45" fmla="*/ 97 h 126"/>
                    <a:gd name="T46" fmla="*/ 0 w 42"/>
                    <a:gd name="T47" fmla="*/ 126 h 126"/>
                    <a:gd name="T48" fmla="*/ 40 w 42"/>
                    <a:gd name="T49" fmla="*/ 118 h 1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42" h="126">
                      <a:moveTo>
                        <a:pt x="40" y="118"/>
                      </a:moveTo>
                      <a:lnTo>
                        <a:pt x="40" y="118"/>
                      </a:lnTo>
                      <a:lnTo>
                        <a:pt x="41" y="106"/>
                      </a:lnTo>
                      <a:lnTo>
                        <a:pt x="42" y="79"/>
                      </a:lnTo>
                      <a:lnTo>
                        <a:pt x="41" y="63"/>
                      </a:lnTo>
                      <a:lnTo>
                        <a:pt x="41" y="45"/>
                      </a:lnTo>
                      <a:lnTo>
                        <a:pt x="39" y="28"/>
                      </a:lnTo>
                      <a:lnTo>
                        <a:pt x="37" y="13"/>
                      </a:lnTo>
                      <a:lnTo>
                        <a:pt x="37" y="13"/>
                      </a:lnTo>
                      <a:lnTo>
                        <a:pt x="31" y="9"/>
                      </a:lnTo>
                      <a:lnTo>
                        <a:pt x="25" y="4"/>
                      </a:lnTo>
                      <a:lnTo>
                        <a:pt x="19" y="1"/>
                      </a:lnTo>
                      <a:lnTo>
                        <a:pt x="16" y="0"/>
                      </a:lnTo>
                      <a:lnTo>
                        <a:pt x="12" y="1"/>
                      </a:lnTo>
                      <a:lnTo>
                        <a:pt x="10" y="2"/>
                      </a:lnTo>
                      <a:lnTo>
                        <a:pt x="7" y="4"/>
                      </a:lnTo>
                      <a:lnTo>
                        <a:pt x="6" y="8"/>
                      </a:lnTo>
                      <a:lnTo>
                        <a:pt x="5" y="13"/>
                      </a:lnTo>
                      <a:lnTo>
                        <a:pt x="4" y="20"/>
                      </a:lnTo>
                      <a:lnTo>
                        <a:pt x="5" y="29"/>
                      </a:lnTo>
                      <a:lnTo>
                        <a:pt x="5" y="29"/>
                      </a:lnTo>
                      <a:lnTo>
                        <a:pt x="4" y="66"/>
                      </a:lnTo>
                      <a:lnTo>
                        <a:pt x="3" y="97"/>
                      </a:lnTo>
                      <a:lnTo>
                        <a:pt x="0" y="126"/>
                      </a:lnTo>
                      <a:lnTo>
                        <a:pt x="40" y="118"/>
                      </a:lnTo>
                      <a:close/>
                    </a:path>
                  </a:pathLst>
                </a:custGeom>
                <a:solidFill>
                  <a:srgbClr val="ACDB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7" name="Freeform 43"/>
                <p:cNvSpPr>
                  <a:spLocks/>
                </p:cNvSpPr>
                <p:nvPr userDrawn="1"/>
              </p:nvSpPr>
              <p:spPr bwMode="auto">
                <a:xfrm>
                  <a:off x="6908800" y="6026150"/>
                  <a:ext cx="854075" cy="84138"/>
                </a:xfrm>
                <a:custGeom>
                  <a:avLst/>
                  <a:gdLst>
                    <a:gd name="T0" fmla="*/ 0 w 1616"/>
                    <a:gd name="T1" fmla="*/ 0 h 161"/>
                    <a:gd name="T2" fmla="*/ 0 w 1616"/>
                    <a:gd name="T3" fmla="*/ 0 h 161"/>
                    <a:gd name="T4" fmla="*/ 1 w 1616"/>
                    <a:gd name="T5" fmla="*/ 15 h 161"/>
                    <a:gd name="T6" fmla="*/ 3 w 1616"/>
                    <a:gd name="T7" fmla="*/ 31 h 161"/>
                    <a:gd name="T8" fmla="*/ 6 w 1616"/>
                    <a:gd name="T9" fmla="*/ 45 h 161"/>
                    <a:gd name="T10" fmla="*/ 11 w 1616"/>
                    <a:gd name="T11" fmla="*/ 59 h 161"/>
                    <a:gd name="T12" fmla="*/ 17 w 1616"/>
                    <a:gd name="T13" fmla="*/ 71 h 161"/>
                    <a:gd name="T14" fmla="*/ 24 w 1616"/>
                    <a:gd name="T15" fmla="*/ 83 h 161"/>
                    <a:gd name="T16" fmla="*/ 33 w 1616"/>
                    <a:gd name="T17" fmla="*/ 95 h 161"/>
                    <a:gd name="T18" fmla="*/ 43 w 1616"/>
                    <a:gd name="T19" fmla="*/ 106 h 161"/>
                    <a:gd name="T20" fmla="*/ 53 w 1616"/>
                    <a:gd name="T21" fmla="*/ 116 h 161"/>
                    <a:gd name="T22" fmla="*/ 64 w 1616"/>
                    <a:gd name="T23" fmla="*/ 124 h 161"/>
                    <a:gd name="T24" fmla="*/ 77 w 1616"/>
                    <a:gd name="T25" fmla="*/ 132 h 161"/>
                    <a:gd name="T26" fmla="*/ 90 w 1616"/>
                    <a:gd name="T27" fmla="*/ 138 h 161"/>
                    <a:gd name="T28" fmla="*/ 104 w 1616"/>
                    <a:gd name="T29" fmla="*/ 144 h 161"/>
                    <a:gd name="T30" fmla="*/ 118 w 1616"/>
                    <a:gd name="T31" fmla="*/ 147 h 161"/>
                    <a:gd name="T32" fmla="*/ 132 w 1616"/>
                    <a:gd name="T33" fmla="*/ 150 h 161"/>
                    <a:gd name="T34" fmla="*/ 148 w 1616"/>
                    <a:gd name="T35" fmla="*/ 150 h 161"/>
                    <a:gd name="T36" fmla="*/ 1465 w 1616"/>
                    <a:gd name="T37" fmla="*/ 161 h 161"/>
                    <a:gd name="T38" fmla="*/ 1465 w 1616"/>
                    <a:gd name="T39" fmla="*/ 161 h 161"/>
                    <a:gd name="T40" fmla="*/ 1482 w 1616"/>
                    <a:gd name="T41" fmla="*/ 161 h 161"/>
                    <a:gd name="T42" fmla="*/ 1496 w 1616"/>
                    <a:gd name="T43" fmla="*/ 159 h 161"/>
                    <a:gd name="T44" fmla="*/ 1511 w 1616"/>
                    <a:gd name="T45" fmla="*/ 154 h 161"/>
                    <a:gd name="T46" fmla="*/ 1524 w 1616"/>
                    <a:gd name="T47" fmla="*/ 150 h 161"/>
                    <a:gd name="T48" fmla="*/ 1538 w 1616"/>
                    <a:gd name="T49" fmla="*/ 144 h 161"/>
                    <a:gd name="T50" fmla="*/ 1549 w 1616"/>
                    <a:gd name="T51" fmla="*/ 136 h 161"/>
                    <a:gd name="T52" fmla="*/ 1561 w 1616"/>
                    <a:gd name="T53" fmla="*/ 127 h 161"/>
                    <a:gd name="T54" fmla="*/ 1572 w 1616"/>
                    <a:gd name="T55" fmla="*/ 119 h 161"/>
                    <a:gd name="T56" fmla="*/ 1582 w 1616"/>
                    <a:gd name="T57" fmla="*/ 108 h 161"/>
                    <a:gd name="T58" fmla="*/ 1590 w 1616"/>
                    <a:gd name="T59" fmla="*/ 96 h 161"/>
                    <a:gd name="T60" fmla="*/ 1598 w 1616"/>
                    <a:gd name="T61" fmla="*/ 84 h 161"/>
                    <a:gd name="T62" fmla="*/ 1604 w 1616"/>
                    <a:gd name="T63" fmla="*/ 71 h 161"/>
                    <a:gd name="T64" fmla="*/ 1609 w 1616"/>
                    <a:gd name="T65" fmla="*/ 57 h 161"/>
                    <a:gd name="T66" fmla="*/ 1613 w 1616"/>
                    <a:gd name="T67" fmla="*/ 43 h 161"/>
                    <a:gd name="T68" fmla="*/ 1615 w 1616"/>
                    <a:gd name="T69" fmla="*/ 28 h 161"/>
                    <a:gd name="T70" fmla="*/ 1616 w 1616"/>
                    <a:gd name="T71" fmla="*/ 13 h 161"/>
                    <a:gd name="T72" fmla="*/ 0 w 1616"/>
                    <a:gd name="T73" fmla="*/ 0 h 1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616" h="16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" y="15"/>
                      </a:lnTo>
                      <a:lnTo>
                        <a:pt x="3" y="31"/>
                      </a:lnTo>
                      <a:lnTo>
                        <a:pt x="6" y="45"/>
                      </a:lnTo>
                      <a:lnTo>
                        <a:pt x="11" y="59"/>
                      </a:lnTo>
                      <a:lnTo>
                        <a:pt x="17" y="71"/>
                      </a:lnTo>
                      <a:lnTo>
                        <a:pt x="24" y="83"/>
                      </a:lnTo>
                      <a:lnTo>
                        <a:pt x="33" y="95"/>
                      </a:lnTo>
                      <a:lnTo>
                        <a:pt x="43" y="106"/>
                      </a:lnTo>
                      <a:lnTo>
                        <a:pt x="53" y="116"/>
                      </a:lnTo>
                      <a:lnTo>
                        <a:pt x="64" y="124"/>
                      </a:lnTo>
                      <a:lnTo>
                        <a:pt x="77" y="132"/>
                      </a:lnTo>
                      <a:lnTo>
                        <a:pt x="90" y="138"/>
                      </a:lnTo>
                      <a:lnTo>
                        <a:pt x="104" y="144"/>
                      </a:lnTo>
                      <a:lnTo>
                        <a:pt x="118" y="147"/>
                      </a:lnTo>
                      <a:lnTo>
                        <a:pt x="132" y="150"/>
                      </a:lnTo>
                      <a:lnTo>
                        <a:pt x="148" y="150"/>
                      </a:lnTo>
                      <a:lnTo>
                        <a:pt x="1465" y="161"/>
                      </a:lnTo>
                      <a:lnTo>
                        <a:pt x="1465" y="161"/>
                      </a:lnTo>
                      <a:lnTo>
                        <a:pt x="1482" y="161"/>
                      </a:lnTo>
                      <a:lnTo>
                        <a:pt x="1496" y="159"/>
                      </a:lnTo>
                      <a:lnTo>
                        <a:pt x="1511" y="154"/>
                      </a:lnTo>
                      <a:lnTo>
                        <a:pt x="1524" y="150"/>
                      </a:lnTo>
                      <a:lnTo>
                        <a:pt x="1538" y="144"/>
                      </a:lnTo>
                      <a:lnTo>
                        <a:pt x="1549" y="136"/>
                      </a:lnTo>
                      <a:lnTo>
                        <a:pt x="1561" y="127"/>
                      </a:lnTo>
                      <a:lnTo>
                        <a:pt x="1572" y="119"/>
                      </a:lnTo>
                      <a:lnTo>
                        <a:pt x="1582" y="108"/>
                      </a:lnTo>
                      <a:lnTo>
                        <a:pt x="1590" y="96"/>
                      </a:lnTo>
                      <a:lnTo>
                        <a:pt x="1598" y="84"/>
                      </a:lnTo>
                      <a:lnTo>
                        <a:pt x="1604" y="71"/>
                      </a:lnTo>
                      <a:lnTo>
                        <a:pt x="1609" y="57"/>
                      </a:lnTo>
                      <a:lnTo>
                        <a:pt x="1613" y="43"/>
                      </a:lnTo>
                      <a:lnTo>
                        <a:pt x="1615" y="28"/>
                      </a:lnTo>
                      <a:lnTo>
                        <a:pt x="1616" y="1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57C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8" name="Freeform 44"/>
                <p:cNvSpPr>
                  <a:spLocks/>
                </p:cNvSpPr>
                <p:nvPr userDrawn="1"/>
              </p:nvSpPr>
              <p:spPr bwMode="auto">
                <a:xfrm>
                  <a:off x="7486650" y="5951538"/>
                  <a:ext cx="203200" cy="203200"/>
                </a:xfrm>
                <a:custGeom>
                  <a:avLst/>
                  <a:gdLst>
                    <a:gd name="T0" fmla="*/ 0 w 384"/>
                    <a:gd name="T1" fmla="*/ 190 h 384"/>
                    <a:gd name="T2" fmla="*/ 4 w 384"/>
                    <a:gd name="T3" fmla="*/ 229 h 384"/>
                    <a:gd name="T4" fmla="*/ 15 w 384"/>
                    <a:gd name="T5" fmla="*/ 265 h 384"/>
                    <a:gd name="T6" fmla="*/ 32 w 384"/>
                    <a:gd name="T7" fmla="*/ 298 h 384"/>
                    <a:gd name="T8" fmla="*/ 55 w 384"/>
                    <a:gd name="T9" fmla="*/ 327 h 384"/>
                    <a:gd name="T10" fmla="*/ 84 w 384"/>
                    <a:gd name="T11" fmla="*/ 350 h 384"/>
                    <a:gd name="T12" fmla="*/ 116 w 384"/>
                    <a:gd name="T13" fmla="*/ 368 h 384"/>
                    <a:gd name="T14" fmla="*/ 152 w 384"/>
                    <a:gd name="T15" fmla="*/ 379 h 384"/>
                    <a:gd name="T16" fmla="*/ 190 w 384"/>
                    <a:gd name="T17" fmla="*/ 384 h 384"/>
                    <a:gd name="T18" fmla="*/ 210 w 384"/>
                    <a:gd name="T19" fmla="*/ 383 h 384"/>
                    <a:gd name="T20" fmla="*/ 247 w 384"/>
                    <a:gd name="T21" fmla="*/ 375 h 384"/>
                    <a:gd name="T22" fmla="*/ 282 w 384"/>
                    <a:gd name="T23" fmla="*/ 361 h 384"/>
                    <a:gd name="T24" fmla="*/ 313 w 384"/>
                    <a:gd name="T25" fmla="*/ 341 h 384"/>
                    <a:gd name="T26" fmla="*/ 339 w 384"/>
                    <a:gd name="T27" fmla="*/ 315 h 384"/>
                    <a:gd name="T28" fmla="*/ 359 w 384"/>
                    <a:gd name="T29" fmla="*/ 285 h 384"/>
                    <a:gd name="T30" fmla="*/ 375 w 384"/>
                    <a:gd name="T31" fmla="*/ 250 h 384"/>
                    <a:gd name="T32" fmla="*/ 383 w 384"/>
                    <a:gd name="T33" fmla="*/ 212 h 384"/>
                    <a:gd name="T34" fmla="*/ 384 w 384"/>
                    <a:gd name="T35" fmla="*/ 193 h 384"/>
                    <a:gd name="T36" fmla="*/ 380 w 384"/>
                    <a:gd name="T37" fmla="*/ 154 h 384"/>
                    <a:gd name="T38" fmla="*/ 369 w 384"/>
                    <a:gd name="T39" fmla="*/ 119 h 384"/>
                    <a:gd name="T40" fmla="*/ 352 w 384"/>
                    <a:gd name="T41" fmla="*/ 85 h 384"/>
                    <a:gd name="T42" fmla="*/ 328 w 384"/>
                    <a:gd name="T43" fmla="*/ 57 h 384"/>
                    <a:gd name="T44" fmla="*/ 300 w 384"/>
                    <a:gd name="T45" fmla="*/ 34 h 384"/>
                    <a:gd name="T46" fmla="*/ 268 w 384"/>
                    <a:gd name="T47" fmla="*/ 15 h 384"/>
                    <a:gd name="T48" fmla="*/ 232 w 384"/>
                    <a:gd name="T49" fmla="*/ 4 h 384"/>
                    <a:gd name="T50" fmla="*/ 194 w 384"/>
                    <a:gd name="T51" fmla="*/ 0 h 384"/>
                    <a:gd name="T52" fmla="*/ 174 w 384"/>
                    <a:gd name="T53" fmla="*/ 0 h 384"/>
                    <a:gd name="T54" fmla="*/ 136 w 384"/>
                    <a:gd name="T55" fmla="*/ 8 h 384"/>
                    <a:gd name="T56" fmla="*/ 102 w 384"/>
                    <a:gd name="T57" fmla="*/ 22 h 384"/>
                    <a:gd name="T58" fmla="*/ 71 w 384"/>
                    <a:gd name="T59" fmla="*/ 42 h 384"/>
                    <a:gd name="T60" fmla="*/ 45 w 384"/>
                    <a:gd name="T61" fmla="*/ 68 h 384"/>
                    <a:gd name="T62" fmla="*/ 23 w 384"/>
                    <a:gd name="T63" fmla="*/ 98 h 384"/>
                    <a:gd name="T64" fmla="*/ 9 w 384"/>
                    <a:gd name="T65" fmla="*/ 133 h 384"/>
                    <a:gd name="T66" fmla="*/ 1 w 384"/>
                    <a:gd name="T67" fmla="*/ 170 h 384"/>
                    <a:gd name="T68" fmla="*/ 0 w 384"/>
                    <a:gd name="T69" fmla="*/ 190 h 3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84" h="384">
                      <a:moveTo>
                        <a:pt x="0" y="190"/>
                      </a:moveTo>
                      <a:lnTo>
                        <a:pt x="0" y="190"/>
                      </a:lnTo>
                      <a:lnTo>
                        <a:pt x="1" y="209"/>
                      </a:lnTo>
                      <a:lnTo>
                        <a:pt x="4" y="229"/>
                      </a:lnTo>
                      <a:lnTo>
                        <a:pt x="8" y="247"/>
                      </a:lnTo>
                      <a:lnTo>
                        <a:pt x="15" y="265"/>
                      </a:lnTo>
                      <a:lnTo>
                        <a:pt x="22" y="281"/>
                      </a:lnTo>
                      <a:lnTo>
                        <a:pt x="32" y="298"/>
                      </a:lnTo>
                      <a:lnTo>
                        <a:pt x="43" y="313"/>
                      </a:lnTo>
                      <a:lnTo>
                        <a:pt x="55" y="327"/>
                      </a:lnTo>
                      <a:lnTo>
                        <a:pt x="69" y="339"/>
                      </a:lnTo>
                      <a:lnTo>
                        <a:pt x="84" y="350"/>
                      </a:lnTo>
                      <a:lnTo>
                        <a:pt x="99" y="360"/>
                      </a:lnTo>
                      <a:lnTo>
                        <a:pt x="116" y="368"/>
                      </a:lnTo>
                      <a:lnTo>
                        <a:pt x="133" y="374"/>
                      </a:lnTo>
                      <a:lnTo>
                        <a:pt x="152" y="379"/>
                      </a:lnTo>
                      <a:lnTo>
                        <a:pt x="171" y="383"/>
                      </a:lnTo>
                      <a:lnTo>
                        <a:pt x="190" y="384"/>
                      </a:lnTo>
                      <a:lnTo>
                        <a:pt x="190" y="384"/>
                      </a:lnTo>
                      <a:lnTo>
                        <a:pt x="210" y="383"/>
                      </a:lnTo>
                      <a:lnTo>
                        <a:pt x="229" y="381"/>
                      </a:lnTo>
                      <a:lnTo>
                        <a:pt x="247" y="375"/>
                      </a:lnTo>
                      <a:lnTo>
                        <a:pt x="265" y="369"/>
                      </a:lnTo>
                      <a:lnTo>
                        <a:pt x="282" y="361"/>
                      </a:lnTo>
                      <a:lnTo>
                        <a:pt x="298" y="351"/>
                      </a:lnTo>
                      <a:lnTo>
                        <a:pt x="313" y="341"/>
                      </a:lnTo>
                      <a:lnTo>
                        <a:pt x="326" y="329"/>
                      </a:lnTo>
                      <a:lnTo>
                        <a:pt x="339" y="315"/>
                      </a:lnTo>
                      <a:lnTo>
                        <a:pt x="350" y="301"/>
                      </a:lnTo>
                      <a:lnTo>
                        <a:pt x="359" y="285"/>
                      </a:lnTo>
                      <a:lnTo>
                        <a:pt x="368" y="267"/>
                      </a:lnTo>
                      <a:lnTo>
                        <a:pt x="375" y="250"/>
                      </a:lnTo>
                      <a:lnTo>
                        <a:pt x="380" y="232"/>
                      </a:lnTo>
                      <a:lnTo>
                        <a:pt x="383" y="212"/>
                      </a:lnTo>
                      <a:lnTo>
                        <a:pt x="384" y="193"/>
                      </a:lnTo>
                      <a:lnTo>
                        <a:pt x="384" y="193"/>
                      </a:lnTo>
                      <a:lnTo>
                        <a:pt x="383" y="174"/>
                      </a:lnTo>
                      <a:lnTo>
                        <a:pt x="380" y="154"/>
                      </a:lnTo>
                      <a:lnTo>
                        <a:pt x="376" y="136"/>
                      </a:lnTo>
                      <a:lnTo>
                        <a:pt x="369" y="119"/>
                      </a:lnTo>
                      <a:lnTo>
                        <a:pt x="362" y="102"/>
                      </a:lnTo>
                      <a:lnTo>
                        <a:pt x="352" y="85"/>
                      </a:lnTo>
                      <a:lnTo>
                        <a:pt x="341" y="70"/>
                      </a:lnTo>
                      <a:lnTo>
                        <a:pt x="328" y="57"/>
                      </a:lnTo>
                      <a:lnTo>
                        <a:pt x="315" y="44"/>
                      </a:lnTo>
                      <a:lnTo>
                        <a:pt x="300" y="34"/>
                      </a:lnTo>
                      <a:lnTo>
                        <a:pt x="285" y="24"/>
                      </a:lnTo>
                      <a:lnTo>
                        <a:pt x="268" y="15"/>
                      </a:lnTo>
                      <a:lnTo>
                        <a:pt x="251" y="9"/>
                      </a:lnTo>
                      <a:lnTo>
                        <a:pt x="232" y="4"/>
                      </a:lnTo>
                      <a:lnTo>
                        <a:pt x="213" y="1"/>
                      </a:lnTo>
                      <a:lnTo>
                        <a:pt x="194" y="0"/>
                      </a:lnTo>
                      <a:lnTo>
                        <a:pt x="194" y="0"/>
                      </a:lnTo>
                      <a:lnTo>
                        <a:pt x="174" y="0"/>
                      </a:lnTo>
                      <a:lnTo>
                        <a:pt x="155" y="4"/>
                      </a:lnTo>
                      <a:lnTo>
                        <a:pt x="136" y="8"/>
                      </a:lnTo>
                      <a:lnTo>
                        <a:pt x="118" y="14"/>
                      </a:lnTo>
                      <a:lnTo>
                        <a:pt x="102" y="22"/>
                      </a:lnTo>
                      <a:lnTo>
                        <a:pt x="86" y="32"/>
                      </a:lnTo>
                      <a:lnTo>
                        <a:pt x="71" y="42"/>
                      </a:lnTo>
                      <a:lnTo>
                        <a:pt x="57" y="55"/>
                      </a:lnTo>
                      <a:lnTo>
                        <a:pt x="45" y="68"/>
                      </a:lnTo>
                      <a:lnTo>
                        <a:pt x="33" y="83"/>
                      </a:lnTo>
                      <a:lnTo>
                        <a:pt x="23" y="98"/>
                      </a:lnTo>
                      <a:lnTo>
                        <a:pt x="16" y="116"/>
                      </a:lnTo>
                      <a:lnTo>
                        <a:pt x="9" y="133"/>
                      </a:lnTo>
                      <a:lnTo>
                        <a:pt x="4" y="151"/>
                      </a:lnTo>
                      <a:lnTo>
                        <a:pt x="1" y="170"/>
                      </a:lnTo>
                      <a:lnTo>
                        <a:pt x="0" y="190"/>
                      </a:lnTo>
                      <a:lnTo>
                        <a:pt x="0" y="190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9" name="Freeform 45"/>
                <p:cNvSpPr>
                  <a:spLocks/>
                </p:cNvSpPr>
                <p:nvPr userDrawn="1"/>
              </p:nvSpPr>
              <p:spPr bwMode="auto">
                <a:xfrm>
                  <a:off x="7532688" y="5997575"/>
                  <a:ext cx="109538" cy="109538"/>
                </a:xfrm>
                <a:custGeom>
                  <a:avLst/>
                  <a:gdLst>
                    <a:gd name="T0" fmla="*/ 0 w 206"/>
                    <a:gd name="T1" fmla="*/ 102 h 205"/>
                    <a:gd name="T2" fmla="*/ 2 w 206"/>
                    <a:gd name="T3" fmla="*/ 122 h 205"/>
                    <a:gd name="T4" fmla="*/ 8 w 206"/>
                    <a:gd name="T5" fmla="*/ 142 h 205"/>
                    <a:gd name="T6" fmla="*/ 17 w 206"/>
                    <a:gd name="T7" fmla="*/ 159 h 205"/>
                    <a:gd name="T8" fmla="*/ 30 w 206"/>
                    <a:gd name="T9" fmla="*/ 174 h 205"/>
                    <a:gd name="T10" fmla="*/ 45 w 206"/>
                    <a:gd name="T11" fmla="*/ 187 h 205"/>
                    <a:gd name="T12" fmla="*/ 63 w 206"/>
                    <a:gd name="T13" fmla="*/ 197 h 205"/>
                    <a:gd name="T14" fmla="*/ 81 w 206"/>
                    <a:gd name="T15" fmla="*/ 203 h 205"/>
                    <a:gd name="T16" fmla="*/ 102 w 206"/>
                    <a:gd name="T17" fmla="*/ 205 h 205"/>
                    <a:gd name="T18" fmla="*/ 112 w 206"/>
                    <a:gd name="T19" fmla="*/ 205 h 205"/>
                    <a:gd name="T20" fmla="*/ 133 w 206"/>
                    <a:gd name="T21" fmla="*/ 201 h 205"/>
                    <a:gd name="T22" fmla="*/ 151 w 206"/>
                    <a:gd name="T23" fmla="*/ 193 h 205"/>
                    <a:gd name="T24" fmla="*/ 167 w 206"/>
                    <a:gd name="T25" fmla="*/ 183 h 205"/>
                    <a:gd name="T26" fmla="*/ 181 w 206"/>
                    <a:gd name="T27" fmla="*/ 169 h 205"/>
                    <a:gd name="T28" fmla="*/ 193 w 206"/>
                    <a:gd name="T29" fmla="*/ 153 h 205"/>
                    <a:gd name="T30" fmla="*/ 200 w 206"/>
                    <a:gd name="T31" fmla="*/ 134 h 205"/>
                    <a:gd name="T32" fmla="*/ 205 w 206"/>
                    <a:gd name="T33" fmla="*/ 114 h 205"/>
                    <a:gd name="T34" fmla="*/ 206 w 206"/>
                    <a:gd name="T35" fmla="*/ 104 h 205"/>
                    <a:gd name="T36" fmla="*/ 204 w 206"/>
                    <a:gd name="T37" fmla="*/ 83 h 205"/>
                    <a:gd name="T38" fmla="*/ 197 w 206"/>
                    <a:gd name="T39" fmla="*/ 63 h 205"/>
                    <a:gd name="T40" fmla="*/ 189 w 206"/>
                    <a:gd name="T41" fmla="*/ 46 h 205"/>
                    <a:gd name="T42" fmla="*/ 176 w 206"/>
                    <a:gd name="T43" fmla="*/ 31 h 205"/>
                    <a:gd name="T44" fmla="*/ 161 w 206"/>
                    <a:gd name="T45" fmla="*/ 18 h 205"/>
                    <a:gd name="T46" fmla="*/ 143 w 206"/>
                    <a:gd name="T47" fmla="*/ 8 h 205"/>
                    <a:gd name="T48" fmla="*/ 124 w 206"/>
                    <a:gd name="T49" fmla="*/ 3 h 205"/>
                    <a:gd name="T50" fmla="*/ 104 w 206"/>
                    <a:gd name="T51" fmla="*/ 0 h 205"/>
                    <a:gd name="T52" fmla="*/ 93 w 206"/>
                    <a:gd name="T53" fmla="*/ 1 h 205"/>
                    <a:gd name="T54" fmla="*/ 73 w 206"/>
                    <a:gd name="T55" fmla="*/ 5 h 205"/>
                    <a:gd name="T56" fmla="*/ 55 w 206"/>
                    <a:gd name="T57" fmla="*/ 13 h 205"/>
                    <a:gd name="T58" fmla="*/ 38 w 206"/>
                    <a:gd name="T59" fmla="*/ 23 h 205"/>
                    <a:gd name="T60" fmla="*/ 24 w 206"/>
                    <a:gd name="T61" fmla="*/ 37 h 205"/>
                    <a:gd name="T62" fmla="*/ 13 w 206"/>
                    <a:gd name="T63" fmla="*/ 53 h 205"/>
                    <a:gd name="T64" fmla="*/ 5 w 206"/>
                    <a:gd name="T65" fmla="*/ 72 h 205"/>
                    <a:gd name="T66" fmla="*/ 1 w 206"/>
                    <a:gd name="T67" fmla="*/ 91 h 205"/>
                    <a:gd name="T68" fmla="*/ 0 w 206"/>
                    <a:gd name="T69" fmla="*/ 102 h 2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06" h="205">
                      <a:moveTo>
                        <a:pt x="0" y="102"/>
                      </a:moveTo>
                      <a:lnTo>
                        <a:pt x="0" y="102"/>
                      </a:lnTo>
                      <a:lnTo>
                        <a:pt x="1" y="113"/>
                      </a:lnTo>
                      <a:lnTo>
                        <a:pt x="2" y="122"/>
                      </a:lnTo>
                      <a:lnTo>
                        <a:pt x="4" y="132"/>
                      </a:lnTo>
                      <a:lnTo>
                        <a:pt x="8" y="142"/>
                      </a:lnTo>
                      <a:lnTo>
                        <a:pt x="12" y="150"/>
                      </a:lnTo>
                      <a:lnTo>
                        <a:pt x="17" y="159"/>
                      </a:lnTo>
                      <a:lnTo>
                        <a:pt x="23" y="168"/>
                      </a:lnTo>
                      <a:lnTo>
                        <a:pt x="30" y="174"/>
                      </a:lnTo>
                      <a:lnTo>
                        <a:pt x="37" y="182"/>
                      </a:lnTo>
                      <a:lnTo>
                        <a:pt x="45" y="187"/>
                      </a:lnTo>
                      <a:lnTo>
                        <a:pt x="53" y="192"/>
                      </a:lnTo>
                      <a:lnTo>
                        <a:pt x="63" y="197"/>
                      </a:lnTo>
                      <a:lnTo>
                        <a:pt x="71" y="200"/>
                      </a:lnTo>
                      <a:lnTo>
                        <a:pt x="81" y="203"/>
                      </a:lnTo>
                      <a:lnTo>
                        <a:pt x="92" y="204"/>
                      </a:lnTo>
                      <a:lnTo>
                        <a:pt x="102" y="205"/>
                      </a:lnTo>
                      <a:lnTo>
                        <a:pt x="102" y="205"/>
                      </a:lnTo>
                      <a:lnTo>
                        <a:pt x="112" y="205"/>
                      </a:lnTo>
                      <a:lnTo>
                        <a:pt x="123" y="203"/>
                      </a:lnTo>
                      <a:lnTo>
                        <a:pt x="133" y="201"/>
                      </a:lnTo>
                      <a:lnTo>
                        <a:pt x="142" y="198"/>
                      </a:lnTo>
                      <a:lnTo>
                        <a:pt x="151" y="193"/>
                      </a:lnTo>
                      <a:lnTo>
                        <a:pt x="160" y="188"/>
                      </a:lnTo>
                      <a:lnTo>
                        <a:pt x="167" y="183"/>
                      </a:lnTo>
                      <a:lnTo>
                        <a:pt x="175" y="176"/>
                      </a:lnTo>
                      <a:lnTo>
                        <a:pt x="181" y="169"/>
                      </a:lnTo>
                      <a:lnTo>
                        <a:pt x="188" y="161"/>
                      </a:lnTo>
                      <a:lnTo>
                        <a:pt x="193" y="153"/>
                      </a:lnTo>
                      <a:lnTo>
                        <a:pt x="197" y="143"/>
                      </a:lnTo>
                      <a:lnTo>
                        <a:pt x="200" y="134"/>
                      </a:lnTo>
                      <a:lnTo>
                        <a:pt x="204" y="125"/>
                      </a:lnTo>
                      <a:lnTo>
                        <a:pt x="205" y="114"/>
                      </a:lnTo>
                      <a:lnTo>
                        <a:pt x="206" y="104"/>
                      </a:lnTo>
                      <a:lnTo>
                        <a:pt x="206" y="104"/>
                      </a:lnTo>
                      <a:lnTo>
                        <a:pt x="205" y="93"/>
                      </a:lnTo>
                      <a:lnTo>
                        <a:pt x="204" y="83"/>
                      </a:lnTo>
                      <a:lnTo>
                        <a:pt x="202" y="73"/>
                      </a:lnTo>
                      <a:lnTo>
                        <a:pt x="197" y="63"/>
                      </a:lnTo>
                      <a:lnTo>
                        <a:pt x="194" y="55"/>
                      </a:lnTo>
                      <a:lnTo>
                        <a:pt x="189" y="46"/>
                      </a:lnTo>
                      <a:lnTo>
                        <a:pt x="182" y="38"/>
                      </a:lnTo>
                      <a:lnTo>
                        <a:pt x="176" y="31"/>
                      </a:lnTo>
                      <a:lnTo>
                        <a:pt x="169" y="24"/>
                      </a:lnTo>
                      <a:lnTo>
                        <a:pt x="161" y="18"/>
                      </a:lnTo>
                      <a:lnTo>
                        <a:pt x="152" y="13"/>
                      </a:lnTo>
                      <a:lnTo>
                        <a:pt x="143" y="8"/>
                      </a:lnTo>
                      <a:lnTo>
                        <a:pt x="134" y="5"/>
                      </a:lnTo>
                      <a:lnTo>
                        <a:pt x="124" y="3"/>
                      </a:lnTo>
                      <a:lnTo>
                        <a:pt x="114" y="1"/>
                      </a:lnTo>
                      <a:lnTo>
                        <a:pt x="104" y="0"/>
                      </a:lnTo>
                      <a:lnTo>
                        <a:pt x="104" y="0"/>
                      </a:lnTo>
                      <a:lnTo>
                        <a:pt x="93" y="1"/>
                      </a:lnTo>
                      <a:lnTo>
                        <a:pt x="83" y="2"/>
                      </a:lnTo>
                      <a:lnTo>
                        <a:pt x="73" y="5"/>
                      </a:lnTo>
                      <a:lnTo>
                        <a:pt x="64" y="8"/>
                      </a:lnTo>
                      <a:lnTo>
                        <a:pt x="55" y="13"/>
                      </a:lnTo>
                      <a:lnTo>
                        <a:pt x="46" y="17"/>
                      </a:lnTo>
                      <a:lnTo>
                        <a:pt x="38" y="23"/>
                      </a:lnTo>
                      <a:lnTo>
                        <a:pt x="31" y="30"/>
                      </a:lnTo>
                      <a:lnTo>
                        <a:pt x="24" y="37"/>
                      </a:lnTo>
                      <a:lnTo>
                        <a:pt x="18" y="45"/>
                      </a:lnTo>
                      <a:lnTo>
                        <a:pt x="13" y="53"/>
                      </a:lnTo>
                      <a:lnTo>
                        <a:pt x="9" y="62"/>
                      </a:lnTo>
                      <a:lnTo>
                        <a:pt x="5" y="72"/>
                      </a:lnTo>
                      <a:lnTo>
                        <a:pt x="2" y="81"/>
                      </a:lnTo>
                      <a:lnTo>
                        <a:pt x="1" y="91"/>
                      </a:lnTo>
                      <a:lnTo>
                        <a:pt x="0" y="102"/>
                      </a:lnTo>
                      <a:lnTo>
                        <a:pt x="0" y="10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0" name="Freeform 46"/>
                <p:cNvSpPr>
                  <a:spLocks/>
                </p:cNvSpPr>
                <p:nvPr userDrawn="1"/>
              </p:nvSpPr>
              <p:spPr bwMode="auto">
                <a:xfrm>
                  <a:off x="6969125" y="5946775"/>
                  <a:ext cx="203200" cy="203200"/>
                </a:xfrm>
                <a:custGeom>
                  <a:avLst/>
                  <a:gdLst>
                    <a:gd name="T0" fmla="*/ 0 w 383"/>
                    <a:gd name="T1" fmla="*/ 190 h 383"/>
                    <a:gd name="T2" fmla="*/ 3 w 383"/>
                    <a:gd name="T3" fmla="*/ 229 h 383"/>
                    <a:gd name="T4" fmla="*/ 14 w 383"/>
                    <a:gd name="T5" fmla="*/ 265 h 383"/>
                    <a:gd name="T6" fmla="*/ 31 w 383"/>
                    <a:gd name="T7" fmla="*/ 298 h 383"/>
                    <a:gd name="T8" fmla="*/ 55 w 383"/>
                    <a:gd name="T9" fmla="*/ 326 h 383"/>
                    <a:gd name="T10" fmla="*/ 83 w 383"/>
                    <a:gd name="T11" fmla="*/ 350 h 383"/>
                    <a:gd name="T12" fmla="*/ 115 w 383"/>
                    <a:gd name="T13" fmla="*/ 368 h 383"/>
                    <a:gd name="T14" fmla="*/ 151 w 383"/>
                    <a:gd name="T15" fmla="*/ 380 h 383"/>
                    <a:gd name="T16" fmla="*/ 189 w 383"/>
                    <a:gd name="T17" fmla="*/ 383 h 383"/>
                    <a:gd name="T18" fmla="*/ 210 w 383"/>
                    <a:gd name="T19" fmla="*/ 383 h 383"/>
                    <a:gd name="T20" fmla="*/ 246 w 383"/>
                    <a:gd name="T21" fmla="*/ 376 h 383"/>
                    <a:gd name="T22" fmla="*/ 281 w 383"/>
                    <a:gd name="T23" fmla="*/ 362 h 383"/>
                    <a:gd name="T24" fmla="*/ 312 w 383"/>
                    <a:gd name="T25" fmla="*/ 341 h 383"/>
                    <a:gd name="T26" fmla="*/ 338 w 383"/>
                    <a:gd name="T27" fmla="*/ 315 h 383"/>
                    <a:gd name="T28" fmla="*/ 360 w 383"/>
                    <a:gd name="T29" fmla="*/ 285 h 383"/>
                    <a:gd name="T30" fmla="*/ 375 w 383"/>
                    <a:gd name="T31" fmla="*/ 251 h 383"/>
                    <a:gd name="T32" fmla="*/ 382 w 383"/>
                    <a:gd name="T33" fmla="*/ 213 h 383"/>
                    <a:gd name="T34" fmla="*/ 383 w 383"/>
                    <a:gd name="T35" fmla="*/ 194 h 383"/>
                    <a:gd name="T36" fmla="*/ 380 w 383"/>
                    <a:gd name="T37" fmla="*/ 155 h 383"/>
                    <a:gd name="T38" fmla="*/ 369 w 383"/>
                    <a:gd name="T39" fmla="*/ 118 h 383"/>
                    <a:gd name="T40" fmla="*/ 351 w 383"/>
                    <a:gd name="T41" fmla="*/ 86 h 383"/>
                    <a:gd name="T42" fmla="*/ 328 w 383"/>
                    <a:gd name="T43" fmla="*/ 57 h 383"/>
                    <a:gd name="T44" fmla="*/ 300 w 383"/>
                    <a:gd name="T45" fmla="*/ 33 h 383"/>
                    <a:gd name="T46" fmla="*/ 267 w 383"/>
                    <a:gd name="T47" fmla="*/ 16 h 383"/>
                    <a:gd name="T48" fmla="*/ 231 w 383"/>
                    <a:gd name="T49" fmla="*/ 4 h 383"/>
                    <a:gd name="T50" fmla="*/ 193 w 383"/>
                    <a:gd name="T51" fmla="*/ 0 h 383"/>
                    <a:gd name="T52" fmla="*/ 173 w 383"/>
                    <a:gd name="T53" fmla="*/ 1 h 383"/>
                    <a:gd name="T54" fmla="*/ 135 w 383"/>
                    <a:gd name="T55" fmla="*/ 8 h 383"/>
                    <a:gd name="T56" fmla="*/ 101 w 383"/>
                    <a:gd name="T57" fmla="*/ 22 h 383"/>
                    <a:gd name="T58" fmla="*/ 71 w 383"/>
                    <a:gd name="T59" fmla="*/ 43 h 383"/>
                    <a:gd name="T60" fmla="*/ 44 w 383"/>
                    <a:gd name="T61" fmla="*/ 69 h 383"/>
                    <a:gd name="T62" fmla="*/ 23 w 383"/>
                    <a:gd name="T63" fmla="*/ 99 h 383"/>
                    <a:gd name="T64" fmla="*/ 8 w 383"/>
                    <a:gd name="T65" fmla="*/ 133 h 383"/>
                    <a:gd name="T66" fmla="*/ 1 w 383"/>
                    <a:gd name="T67" fmla="*/ 171 h 383"/>
                    <a:gd name="T68" fmla="*/ 0 w 383"/>
                    <a:gd name="T69" fmla="*/ 190 h 3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83" h="383">
                      <a:moveTo>
                        <a:pt x="0" y="190"/>
                      </a:moveTo>
                      <a:lnTo>
                        <a:pt x="0" y="190"/>
                      </a:lnTo>
                      <a:lnTo>
                        <a:pt x="0" y="210"/>
                      </a:lnTo>
                      <a:lnTo>
                        <a:pt x="3" y="229"/>
                      </a:lnTo>
                      <a:lnTo>
                        <a:pt x="7" y="247"/>
                      </a:lnTo>
                      <a:lnTo>
                        <a:pt x="14" y="265"/>
                      </a:lnTo>
                      <a:lnTo>
                        <a:pt x="21" y="282"/>
                      </a:lnTo>
                      <a:lnTo>
                        <a:pt x="31" y="298"/>
                      </a:lnTo>
                      <a:lnTo>
                        <a:pt x="42" y="313"/>
                      </a:lnTo>
                      <a:lnTo>
                        <a:pt x="55" y="326"/>
                      </a:lnTo>
                      <a:lnTo>
                        <a:pt x="68" y="339"/>
                      </a:lnTo>
                      <a:lnTo>
                        <a:pt x="83" y="350"/>
                      </a:lnTo>
                      <a:lnTo>
                        <a:pt x="99" y="359"/>
                      </a:lnTo>
                      <a:lnTo>
                        <a:pt x="115" y="368"/>
                      </a:lnTo>
                      <a:lnTo>
                        <a:pt x="132" y="375"/>
                      </a:lnTo>
                      <a:lnTo>
                        <a:pt x="151" y="380"/>
                      </a:lnTo>
                      <a:lnTo>
                        <a:pt x="170" y="382"/>
                      </a:lnTo>
                      <a:lnTo>
                        <a:pt x="189" y="383"/>
                      </a:lnTo>
                      <a:lnTo>
                        <a:pt x="189" y="383"/>
                      </a:lnTo>
                      <a:lnTo>
                        <a:pt x="210" y="383"/>
                      </a:lnTo>
                      <a:lnTo>
                        <a:pt x="228" y="380"/>
                      </a:lnTo>
                      <a:lnTo>
                        <a:pt x="246" y="376"/>
                      </a:lnTo>
                      <a:lnTo>
                        <a:pt x="265" y="369"/>
                      </a:lnTo>
                      <a:lnTo>
                        <a:pt x="281" y="362"/>
                      </a:lnTo>
                      <a:lnTo>
                        <a:pt x="297" y="352"/>
                      </a:lnTo>
                      <a:lnTo>
                        <a:pt x="312" y="341"/>
                      </a:lnTo>
                      <a:lnTo>
                        <a:pt x="326" y="328"/>
                      </a:lnTo>
                      <a:lnTo>
                        <a:pt x="338" y="315"/>
                      </a:lnTo>
                      <a:lnTo>
                        <a:pt x="350" y="300"/>
                      </a:lnTo>
                      <a:lnTo>
                        <a:pt x="360" y="285"/>
                      </a:lnTo>
                      <a:lnTo>
                        <a:pt x="367" y="268"/>
                      </a:lnTo>
                      <a:lnTo>
                        <a:pt x="375" y="251"/>
                      </a:lnTo>
                      <a:lnTo>
                        <a:pt x="379" y="232"/>
                      </a:lnTo>
                      <a:lnTo>
                        <a:pt x="382" y="213"/>
                      </a:lnTo>
                      <a:lnTo>
                        <a:pt x="383" y="194"/>
                      </a:lnTo>
                      <a:lnTo>
                        <a:pt x="383" y="194"/>
                      </a:lnTo>
                      <a:lnTo>
                        <a:pt x="382" y="174"/>
                      </a:lnTo>
                      <a:lnTo>
                        <a:pt x="380" y="155"/>
                      </a:lnTo>
                      <a:lnTo>
                        <a:pt x="375" y="136"/>
                      </a:lnTo>
                      <a:lnTo>
                        <a:pt x="369" y="118"/>
                      </a:lnTo>
                      <a:lnTo>
                        <a:pt x="361" y="102"/>
                      </a:lnTo>
                      <a:lnTo>
                        <a:pt x="351" y="86"/>
                      </a:lnTo>
                      <a:lnTo>
                        <a:pt x="340" y="71"/>
                      </a:lnTo>
                      <a:lnTo>
                        <a:pt x="328" y="57"/>
                      </a:lnTo>
                      <a:lnTo>
                        <a:pt x="314" y="45"/>
                      </a:lnTo>
                      <a:lnTo>
                        <a:pt x="300" y="33"/>
                      </a:lnTo>
                      <a:lnTo>
                        <a:pt x="284" y="23"/>
                      </a:lnTo>
                      <a:lnTo>
                        <a:pt x="267" y="16"/>
                      </a:lnTo>
                      <a:lnTo>
                        <a:pt x="250" y="9"/>
                      </a:lnTo>
                      <a:lnTo>
                        <a:pt x="231" y="4"/>
                      </a:lnTo>
                      <a:lnTo>
                        <a:pt x="212" y="1"/>
                      </a:lnTo>
                      <a:lnTo>
                        <a:pt x="193" y="0"/>
                      </a:lnTo>
                      <a:lnTo>
                        <a:pt x="193" y="0"/>
                      </a:lnTo>
                      <a:lnTo>
                        <a:pt x="173" y="1"/>
                      </a:lnTo>
                      <a:lnTo>
                        <a:pt x="154" y="3"/>
                      </a:lnTo>
                      <a:lnTo>
                        <a:pt x="135" y="8"/>
                      </a:lnTo>
                      <a:lnTo>
                        <a:pt x="118" y="15"/>
                      </a:lnTo>
                      <a:lnTo>
                        <a:pt x="101" y="22"/>
                      </a:lnTo>
                      <a:lnTo>
                        <a:pt x="85" y="32"/>
                      </a:lnTo>
                      <a:lnTo>
                        <a:pt x="71" y="43"/>
                      </a:lnTo>
                      <a:lnTo>
                        <a:pt x="57" y="55"/>
                      </a:lnTo>
                      <a:lnTo>
                        <a:pt x="44" y="69"/>
                      </a:lnTo>
                      <a:lnTo>
                        <a:pt x="33" y="83"/>
                      </a:lnTo>
                      <a:lnTo>
                        <a:pt x="23" y="99"/>
                      </a:lnTo>
                      <a:lnTo>
                        <a:pt x="15" y="116"/>
                      </a:lnTo>
                      <a:lnTo>
                        <a:pt x="8" y="133"/>
                      </a:lnTo>
                      <a:lnTo>
                        <a:pt x="4" y="152"/>
                      </a:lnTo>
                      <a:lnTo>
                        <a:pt x="1" y="171"/>
                      </a:lnTo>
                      <a:lnTo>
                        <a:pt x="0" y="190"/>
                      </a:lnTo>
                      <a:lnTo>
                        <a:pt x="0" y="190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1" name="Freeform 47"/>
                <p:cNvSpPr>
                  <a:spLocks/>
                </p:cNvSpPr>
                <p:nvPr userDrawn="1"/>
              </p:nvSpPr>
              <p:spPr bwMode="auto">
                <a:xfrm>
                  <a:off x="7016750" y="5994400"/>
                  <a:ext cx="107950" cy="107950"/>
                </a:xfrm>
                <a:custGeom>
                  <a:avLst/>
                  <a:gdLst>
                    <a:gd name="T0" fmla="*/ 0 w 205"/>
                    <a:gd name="T1" fmla="*/ 101 h 206"/>
                    <a:gd name="T2" fmla="*/ 1 w 205"/>
                    <a:gd name="T3" fmla="*/ 123 h 206"/>
                    <a:gd name="T4" fmla="*/ 8 w 205"/>
                    <a:gd name="T5" fmla="*/ 142 h 206"/>
                    <a:gd name="T6" fmla="*/ 16 w 205"/>
                    <a:gd name="T7" fmla="*/ 159 h 206"/>
                    <a:gd name="T8" fmla="*/ 29 w 205"/>
                    <a:gd name="T9" fmla="*/ 175 h 206"/>
                    <a:gd name="T10" fmla="*/ 44 w 205"/>
                    <a:gd name="T11" fmla="*/ 187 h 206"/>
                    <a:gd name="T12" fmla="*/ 62 w 205"/>
                    <a:gd name="T13" fmla="*/ 197 h 206"/>
                    <a:gd name="T14" fmla="*/ 81 w 205"/>
                    <a:gd name="T15" fmla="*/ 203 h 206"/>
                    <a:gd name="T16" fmla="*/ 101 w 205"/>
                    <a:gd name="T17" fmla="*/ 206 h 206"/>
                    <a:gd name="T18" fmla="*/ 112 w 205"/>
                    <a:gd name="T19" fmla="*/ 205 h 206"/>
                    <a:gd name="T20" fmla="*/ 132 w 205"/>
                    <a:gd name="T21" fmla="*/ 200 h 206"/>
                    <a:gd name="T22" fmla="*/ 150 w 205"/>
                    <a:gd name="T23" fmla="*/ 193 h 206"/>
                    <a:gd name="T24" fmla="*/ 167 w 205"/>
                    <a:gd name="T25" fmla="*/ 182 h 206"/>
                    <a:gd name="T26" fmla="*/ 181 w 205"/>
                    <a:gd name="T27" fmla="*/ 168 h 206"/>
                    <a:gd name="T28" fmla="*/ 192 w 205"/>
                    <a:gd name="T29" fmla="*/ 152 h 206"/>
                    <a:gd name="T30" fmla="*/ 201 w 205"/>
                    <a:gd name="T31" fmla="*/ 134 h 206"/>
                    <a:gd name="T32" fmla="*/ 204 w 205"/>
                    <a:gd name="T33" fmla="*/ 114 h 206"/>
                    <a:gd name="T34" fmla="*/ 205 w 205"/>
                    <a:gd name="T35" fmla="*/ 103 h 206"/>
                    <a:gd name="T36" fmla="*/ 203 w 205"/>
                    <a:gd name="T37" fmla="*/ 83 h 206"/>
                    <a:gd name="T38" fmla="*/ 197 w 205"/>
                    <a:gd name="T39" fmla="*/ 64 h 206"/>
                    <a:gd name="T40" fmla="*/ 188 w 205"/>
                    <a:gd name="T41" fmla="*/ 46 h 206"/>
                    <a:gd name="T42" fmla="*/ 176 w 205"/>
                    <a:gd name="T43" fmla="*/ 31 h 206"/>
                    <a:gd name="T44" fmla="*/ 161 w 205"/>
                    <a:gd name="T45" fmla="*/ 18 h 206"/>
                    <a:gd name="T46" fmla="*/ 143 w 205"/>
                    <a:gd name="T47" fmla="*/ 9 h 206"/>
                    <a:gd name="T48" fmla="*/ 124 w 205"/>
                    <a:gd name="T49" fmla="*/ 2 h 206"/>
                    <a:gd name="T50" fmla="*/ 104 w 205"/>
                    <a:gd name="T51" fmla="*/ 0 h 206"/>
                    <a:gd name="T52" fmla="*/ 93 w 205"/>
                    <a:gd name="T53" fmla="*/ 0 h 206"/>
                    <a:gd name="T54" fmla="*/ 72 w 205"/>
                    <a:gd name="T55" fmla="*/ 4 h 206"/>
                    <a:gd name="T56" fmla="*/ 54 w 205"/>
                    <a:gd name="T57" fmla="*/ 12 h 206"/>
                    <a:gd name="T58" fmla="*/ 38 w 205"/>
                    <a:gd name="T59" fmla="*/ 23 h 206"/>
                    <a:gd name="T60" fmla="*/ 24 w 205"/>
                    <a:gd name="T61" fmla="*/ 37 h 206"/>
                    <a:gd name="T62" fmla="*/ 12 w 205"/>
                    <a:gd name="T63" fmla="*/ 53 h 206"/>
                    <a:gd name="T64" fmla="*/ 4 w 205"/>
                    <a:gd name="T65" fmla="*/ 71 h 206"/>
                    <a:gd name="T66" fmla="*/ 0 w 205"/>
                    <a:gd name="T67" fmla="*/ 92 h 206"/>
                    <a:gd name="T68" fmla="*/ 0 w 205"/>
                    <a:gd name="T69" fmla="*/ 101 h 2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05" h="206">
                      <a:moveTo>
                        <a:pt x="0" y="101"/>
                      </a:moveTo>
                      <a:lnTo>
                        <a:pt x="0" y="101"/>
                      </a:lnTo>
                      <a:lnTo>
                        <a:pt x="0" y="112"/>
                      </a:lnTo>
                      <a:lnTo>
                        <a:pt x="1" y="123"/>
                      </a:lnTo>
                      <a:lnTo>
                        <a:pt x="4" y="133"/>
                      </a:lnTo>
                      <a:lnTo>
                        <a:pt x="8" y="142"/>
                      </a:lnTo>
                      <a:lnTo>
                        <a:pt x="12" y="151"/>
                      </a:lnTo>
                      <a:lnTo>
                        <a:pt x="16" y="159"/>
                      </a:lnTo>
                      <a:lnTo>
                        <a:pt x="23" y="167"/>
                      </a:lnTo>
                      <a:lnTo>
                        <a:pt x="29" y="175"/>
                      </a:lnTo>
                      <a:lnTo>
                        <a:pt x="37" y="181"/>
                      </a:lnTo>
                      <a:lnTo>
                        <a:pt x="44" y="187"/>
                      </a:lnTo>
                      <a:lnTo>
                        <a:pt x="53" y="193"/>
                      </a:lnTo>
                      <a:lnTo>
                        <a:pt x="62" y="197"/>
                      </a:lnTo>
                      <a:lnTo>
                        <a:pt x="71" y="200"/>
                      </a:lnTo>
                      <a:lnTo>
                        <a:pt x="81" y="203"/>
                      </a:lnTo>
                      <a:lnTo>
                        <a:pt x="91" y="205"/>
                      </a:lnTo>
                      <a:lnTo>
                        <a:pt x="101" y="206"/>
                      </a:lnTo>
                      <a:lnTo>
                        <a:pt x="101" y="206"/>
                      </a:lnTo>
                      <a:lnTo>
                        <a:pt x="112" y="205"/>
                      </a:lnTo>
                      <a:lnTo>
                        <a:pt x="122" y="204"/>
                      </a:lnTo>
                      <a:lnTo>
                        <a:pt x="132" y="200"/>
                      </a:lnTo>
                      <a:lnTo>
                        <a:pt x="141" y="197"/>
                      </a:lnTo>
                      <a:lnTo>
                        <a:pt x="150" y="193"/>
                      </a:lnTo>
                      <a:lnTo>
                        <a:pt x="159" y="189"/>
                      </a:lnTo>
                      <a:lnTo>
                        <a:pt x="167" y="182"/>
                      </a:lnTo>
                      <a:lnTo>
                        <a:pt x="175" y="176"/>
                      </a:lnTo>
                      <a:lnTo>
                        <a:pt x="181" y="168"/>
                      </a:lnTo>
                      <a:lnTo>
                        <a:pt x="187" y="161"/>
                      </a:lnTo>
                      <a:lnTo>
                        <a:pt x="192" y="152"/>
                      </a:lnTo>
                      <a:lnTo>
                        <a:pt x="196" y="143"/>
                      </a:lnTo>
                      <a:lnTo>
                        <a:pt x="201" y="134"/>
                      </a:lnTo>
                      <a:lnTo>
                        <a:pt x="203" y="124"/>
                      </a:lnTo>
                      <a:lnTo>
                        <a:pt x="204" y="114"/>
                      </a:lnTo>
                      <a:lnTo>
                        <a:pt x="205" y="103"/>
                      </a:lnTo>
                      <a:lnTo>
                        <a:pt x="205" y="103"/>
                      </a:lnTo>
                      <a:lnTo>
                        <a:pt x="205" y="93"/>
                      </a:lnTo>
                      <a:lnTo>
                        <a:pt x="203" y="83"/>
                      </a:lnTo>
                      <a:lnTo>
                        <a:pt x="201" y="73"/>
                      </a:lnTo>
                      <a:lnTo>
                        <a:pt x="197" y="64"/>
                      </a:lnTo>
                      <a:lnTo>
                        <a:pt x="193" y="55"/>
                      </a:lnTo>
                      <a:lnTo>
                        <a:pt x="188" y="46"/>
                      </a:lnTo>
                      <a:lnTo>
                        <a:pt x="182" y="38"/>
                      </a:lnTo>
                      <a:lnTo>
                        <a:pt x="176" y="31"/>
                      </a:lnTo>
                      <a:lnTo>
                        <a:pt x="168" y="24"/>
                      </a:lnTo>
                      <a:lnTo>
                        <a:pt x="161" y="18"/>
                      </a:lnTo>
                      <a:lnTo>
                        <a:pt x="152" y="13"/>
                      </a:lnTo>
                      <a:lnTo>
                        <a:pt x="143" y="9"/>
                      </a:lnTo>
                      <a:lnTo>
                        <a:pt x="134" y="5"/>
                      </a:lnTo>
                      <a:lnTo>
                        <a:pt x="124" y="2"/>
                      </a:lnTo>
                      <a:lnTo>
                        <a:pt x="113" y="1"/>
                      </a:lnTo>
                      <a:lnTo>
                        <a:pt x="104" y="0"/>
                      </a:lnTo>
                      <a:lnTo>
                        <a:pt x="104" y="0"/>
                      </a:lnTo>
                      <a:lnTo>
                        <a:pt x="93" y="0"/>
                      </a:lnTo>
                      <a:lnTo>
                        <a:pt x="82" y="2"/>
                      </a:lnTo>
                      <a:lnTo>
                        <a:pt x="72" y="4"/>
                      </a:lnTo>
                      <a:lnTo>
                        <a:pt x="63" y="8"/>
                      </a:lnTo>
                      <a:lnTo>
                        <a:pt x="54" y="12"/>
                      </a:lnTo>
                      <a:lnTo>
                        <a:pt x="45" y="17"/>
                      </a:lnTo>
                      <a:lnTo>
                        <a:pt x="38" y="23"/>
                      </a:lnTo>
                      <a:lnTo>
                        <a:pt x="30" y="29"/>
                      </a:lnTo>
                      <a:lnTo>
                        <a:pt x="24" y="37"/>
                      </a:lnTo>
                      <a:lnTo>
                        <a:pt x="17" y="44"/>
                      </a:lnTo>
                      <a:lnTo>
                        <a:pt x="12" y="53"/>
                      </a:lnTo>
                      <a:lnTo>
                        <a:pt x="8" y="63"/>
                      </a:lnTo>
                      <a:lnTo>
                        <a:pt x="4" y="71"/>
                      </a:lnTo>
                      <a:lnTo>
                        <a:pt x="2" y="81"/>
                      </a:lnTo>
                      <a:lnTo>
                        <a:pt x="0" y="92"/>
                      </a:lnTo>
                      <a:lnTo>
                        <a:pt x="0" y="101"/>
                      </a:lnTo>
                      <a:lnTo>
                        <a:pt x="0" y="10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sp>
            <p:nvSpPr>
              <p:cNvPr id="22" name="Freeform 50"/>
              <p:cNvSpPr>
                <a:spLocks/>
              </p:cNvSpPr>
              <p:nvPr/>
            </p:nvSpPr>
            <p:spPr bwMode="auto">
              <a:xfrm>
                <a:off x="5716588" y="4849813"/>
                <a:ext cx="1019175" cy="1020763"/>
              </a:xfrm>
              <a:custGeom>
                <a:avLst/>
                <a:gdLst>
                  <a:gd name="T0" fmla="*/ 1724 w 1927"/>
                  <a:gd name="T1" fmla="*/ 1557 h 1927"/>
                  <a:gd name="T2" fmla="*/ 1801 w 1927"/>
                  <a:gd name="T3" fmla="*/ 1442 h 1927"/>
                  <a:gd name="T4" fmla="*/ 1859 w 1927"/>
                  <a:gd name="T5" fmla="*/ 1320 h 1927"/>
                  <a:gd name="T6" fmla="*/ 1900 w 1927"/>
                  <a:gd name="T7" fmla="*/ 1193 h 1927"/>
                  <a:gd name="T8" fmla="*/ 1923 w 1927"/>
                  <a:gd name="T9" fmla="*/ 1062 h 1927"/>
                  <a:gd name="T10" fmla="*/ 1927 w 1927"/>
                  <a:gd name="T11" fmla="*/ 930 h 1927"/>
                  <a:gd name="T12" fmla="*/ 1913 w 1927"/>
                  <a:gd name="T13" fmla="*/ 799 h 1927"/>
                  <a:gd name="T14" fmla="*/ 1882 w 1927"/>
                  <a:gd name="T15" fmla="*/ 669 h 1927"/>
                  <a:gd name="T16" fmla="*/ 1833 w 1927"/>
                  <a:gd name="T17" fmla="*/ 544 h 1927"/>
                  <a:gd name="T18" fmla="*/ 1765 w 1927"/>
                  <a:gd name="T19" fmla="*/ 426 h 1927"/>
                  <a:gd name="T20" fmla="*/ 1678 w 1927"/>
                  <a:gd name="T21" fmla="*/ 316 h 1927"/>
                  <a:gd name="T22" fmla="*/ 1610 w 1927"/>
                  <a:gd name="T23" fmla="*/ 248 h 1927"/>
                  <a:gd name="T24" fmla="*/ 1494 w 1927"/>
                  <a:gd name="T25" fmla="*/ 159 h 1927"/>
                  <a:gd name="T26" fmla="*/ 1369 w 1927"/>
                  <a:gd name="T27" fmla="*/ 89 h 1927"/>
                  <a:gd name="T28" fmla="*/ 1238 w 1927"/>
                  <a:gd name="T29" fmla="*/ 39 h 1927"/>
                  <a:gd name="T30" fmla="*/ 1102 w 1927"/>
                  <a:gd name="T31" fmla="*/ 10 h 1927"/>
                  <a:gd name="T32" fmla="*/ 964 w 1927"/>
                  <a:gd name="T33" fmla="*/ 0 h 1927"/>
                  <a:gd name="T34" fmla="*/ 825 w 1927"/>
                  <a:gd name="T35" fmla="*/ 10 h 1927"/>
                  <a:gd name="T36" fmla="*/ 690 w 1927"/>
                  <a:gd name="T37" fmla="*/ 39 h 1927"/>
                  <a:gd name="T38" fmla="*/ 558 w 1927"/>
                  <a:gd name="T39" fmla="*/ 89 h 1927"/>
                  <a:gd name="T40" fmla="*/ 433 w 1927"/>
                  <a:gd name="T41" fmla="*/ 159 h 1927"/>
                  <a:gd name="T42" fmla="*/ 318 w 1927"/>
                  <a:gd name="T43" fmla="*/ 248 h 1927"/>
                  <a:gd name="T44" fmla="*/ 248 w 1927"/>
                  <a:gd name="T45" fmla="*/ 318 h 1927"/>
                  <a:gd name="T46" fmla="*/ 159 w 1927"/>
                  <a:gd name="T47" fmla="*/ 433 h 1927"/>
                  <a:gd name="T48" fmla="*/ 90 w 1927"/>
                  <a:gd name="T49" fmla="*/ 558 h 1927"/>
                  <a:gd name="T50" fmla="*/ 40 w 1927"/>
                  <a:gd name="T51" fmla="*/ 690 h 1927"/>
                  <a:gd name="T52" fmla="*/ 10 w 1927"/>
                  <a:gd name="T53" fmla="*/ 825 h 1927"/>
                  <a:gd name="T54" fmla="*/ 0 w 1927"/>
                  <a:gd name="T55" fmla="*/ 963 h 1927"/>
                  <a:gd name="T56" fmla="*/ 10 w 1927"/>
                  <a:gd name="T57" fmla="*/ 1102 h 1927"/>
                  <a:gd name="T58" fmla="*/ 40 w 1927"/>
                  <a:gd name="T59" fmla="*/ 1238 h 1927"/>
                  <a:gd name="T60" fmla="*/ 90 w 1927"/>
                  <a:gd name="T61" fmla="*/ 1369 h 1927"/>
                  <a:gd name="T62" fmla="*/ 159 w 1927"/>
                  <a:gd name="T63" fmla="*/ 1494 h 1927"/>
                  <a:gd name="T64" fmla="*/ 248 w 1927"/>
                  <a:gd name="T65" fmla="*/ 1610 h 1927"/>
                  <a:gd name="T66" fmla="*/ 317 w 1927"/>
                  <a:gd name="T67" fmla="*/ 1679 h 1927"/>
                  <a:gd name="T68" fmla="*/ 426 w 1927"/>
                  <a:gd name="T69" fmla="*/ 1764 h 1927"/>
                  <a:gd name="T70" fmla="*/ 544 w 1927"/>
                  <a:gd name="T71" fmla="*/ 1831 h 1927"/>
                  <a:gd name="T72" fmla="*/ 669 w 1927"/>
                  <a:gd name="T73" fmla="*/ 1882 h 1927"/>
                  <a:gd name="T74" fmla="*/ 799 w 1927"/>
                  <a:gd name="T75" fmla="*/ 1913 h 1927"/>
                  <a:gd name="T76" fmla="*/ 930 w 1927"/>
                  <a:gd name="T77" fmla="*/ 1927 h 1927"/>
                  <a:gd name="T78" fmla="*/ 1062 w 1927"/>
                  <a:gd name="T79" fmla="*/ 1922 h 1927"/>
                  <a:gd name="T80" fmla="*/ 1193 w 1927"/>
                  <a:gd name="T81" fmla="*/ 1900 h 1927"/>
                  <a:gd name="T82" fmla="*/ 1321 w 1927"/>
                  <a:gd name="T83" fmla="*/ 1859 h 1927"/>
                  <a:gd name="T84" fmla="*/ 1443 w 1927"/>
                  <a:gd name="T85" fmla="*/ 1800 h 1927"/>
                  <a:gd name="T86" fmla="*/ 1557 w 1927"/>
                  <a:gd name="T87" fmla="*/ 1724 h 1927"/>
                  <a:gd name="T88" fmla="*/ 1695 w 1927"/>
                  <a:gd name="T89" fmla="*/ 1592 h 19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927" h="1927">
                    <a:moveTo>
                      <a:pt x="1695" y="1592"/>
                    </a:moveTo>
                    <a:lnTo>
                      <a:pt x="1695" y="1592"/>
                    </a:lnTo>
                    <a:lnTo>
                      <a:pt x="1724" y="1557"/>
                    </a:lnTo>
                    <a:lnTo>
                      <a:pt x="1752" y="1519"/>
                    </a:lnTo>
                    <a:lnTo>
                      <a:pt x="1778" y="1481"/>
                    </a:lnTo>
                    <a:lnTo>
                      <a:pt x="1801" y="1442"/>
                    </a:lnTo>
                    <a:lnTo>
                      <a:pt x="1823" y="1402"/>
                    </a:lnTo>
                    <a:lnTo>
                      <a:pt x="1842" y="1362"/>
                    </a:lnTo>
                    <a:lnTo>
                      <a:pt x="1859" y="1320"/>
                    </a:lnTo>
                    <a:lnTo>
                      <a:pt x="1875" y="1279"/>
                    </a:lnTo>
                    <a:lnTo>
                      <a:pt x="1889" y="1236"/>
                    </a:lnTo>
                    <a:lnTo>
                      <a:pt x="1900" y="1193"/>
                    </a:lnTo>
                    <a:lnTo>
                      <a:pt x="1910" y="1150"/>
                    </a:lnTo>
                    <a:lnTo>
                      <a:pt x="1918" y="1107"/>
                    </a:lnTo>
                    <a:lnTo>
                      <a:pt x="1923" y="1062"/>
                    </a:lnTo>
                    <a:lnTo>
                      <a:pt x="1926" y="1018"/>
                    </a:lnTo>
                    <a:lnTo>
                      <a:pt x="1927" y="974"/>
                    </a:lnTo>
                    <a:lnTo>
                      <a:pt x="1927" y="930"/>
                    </a:lnTo>
                    <a:lnTo>
                      <a:pt x="1925" y="886"/>
                    </a:lnTo>
                    <a:lnTo>
                      <a:pt x="1920" y="842"/>
                    </a:lnTo>
                    <a:lnTo>
                      <a:pt x="1913" y="799"/>
                    </a:lnTo>
                    <a:lnTo>
                      <a:pt x="1905" y="754"/>
                    </a:lnTo>
                    <a:lnTo>
                      <a:pt x="1894" y="711"/>
                    </a:lnTo>
                    <a:lnTo>
                      <a:pt x="1882" y="669"/>
                    </a:lnTo>
                    <a:lnTo>
                      <a:pt x="1867" y="627"/>
                    </a:lnTo>
                    <a:lnTo>
                      <a:pt x="1851" y="585"/>
                    </a:lnTo>
                    <a:lnTo>
                      <a:pt x="1833" y="544"/>
                    </a:lnTo>
                    <a:lnTo>
                      <a:pt x="1811" y="504"/>
                    </a:lnTo>
                    <a:lnTo>
                      <a:pt x="1788" y="465"/>
                    </a:lnTo>
                    <a:lnTo>
                      <a:pt x="1765" y="426"/>
                    </a:lnTo>
                    <a:lnTo>
                      <a:pt x="1738" y="388"/>
                    </a:lnTo>
                    <a:lnTo>
                      <a:pt x="1709" y="352"/>
                    </a:lnTo>
                    <a:lnTo>
                      <a:pt x="1678" y="316"/>
                    </a:lnTo>
                    <a:lnTo>
                      <a:pt x="1645" y="283"/>
                    </a:lnTo>
                    <a:lnTo>
                      <a:pt x="1645" y="283"/>
                    </a:lnTo>
                    <a:lnTo>
                      <a:pt x="1610" y="248"/>
                    </a:lnTo>
                    <a:lnTo>
                      <a:pt x="1572" y="216"/>
                    </a:lnTo>
                    <a:lnTo>
                      <a:pt x="1534" y="187"/>
                    </a:lnTo>
                    <a:lnTo>
                      <a:pt x="1494" y="159"/>
                    </a:lnTo>
                    <a:lnTo>
                      <a:pt x="1453" y="133"/>
                    </a:lnTo>
                    <a:lnTo>
                      <a:pt x="1412" y="110"/>
                    </a:lnTo>
                    <a:lnTo>
                      <a:pt x="1369" y="89"/>
                    </a:lnTo>
                    <a:lnTo>
                      <a:pt x="1326" y="70"/>
                    </a:lnTo>
                    <a:lnTo>
                      <a:pt x="1283" y="54"/>
                    </a:lnTo>
                    <a:lnTo>
                      <a:pt x="1238" y="39"/>
                    </a:lnTo>
                    <a:lnTo>
                      <a:pt x="1194" y="27"/>
                    </a:lnTo>
                    <a:lnTo>
                      <a:pt x="1149" y="18"/>
                    </a:lnTo>
                    <a:lnTo>
                      <a:pt x="1102" y="10"/>
                    </a:lnTo>
                    <a:lnTo>
                      <a:pt x="1056" y="5"/>
                    </a:lnTo>
                    <a:lnTo>
                      <a:pt x="1011" y="1"/>
                    </a:lnTo>
                    <a:lnTo>
                      <a:pt x="964" y="0"/>
                    </a:lnTo>
                    <a:lnTo>
                      <a:pt x="918" y="1"/>
                    </a:lnTo>
                    <a:lnTo>
                      <a:pt x="872" y="5"/>
                    </a:lnTo>
                    <a:lnTo>
                      <a:pt x="825" y="10"/>
                    </a:lnTo>
                    <a:lnTo>
                      <a:pt x="780" y="18"/>
                    </a:lnTo>
                    <a:lnTo>
                      <a:pt x="735" y="27"/>
                    </a:lnTo>
                    <a:lnTo>
                      <a:pt x="690" y="39"/>
                    </a:lnTo>
                    <a:lnTo>
                      <a:pt x="646" y="54"/>
                    </a:lnTo>
                    <a:lnTo>
                      <a:pt x="601" y="70"/>
                    </a:lnTo>
                    <a:lnTo>
                      <a:pt x="558" y="89"/>
                    </a:lnTo>
                    <a:lnTo>
                      <a:pt x="515" y="110"/>
                    </a:lnTo>
                    <a:lnTo>
                      <a:pt x="474" y="133"/>
                    </a:lnTo>
                    <a:lnTo>
                      <a:pt x="433" y="159"/>
                    </a:lnTo>
                    <a:lnTo>
                      <a:pt x="395" y="187"/>
                    </a:lnTo>
                    <a:lnTo>
                      <a:pt x="356" y="216"/>
                    </a:lnTo>
                    <a:lnTo>
                      <a:pt x="318" y="248"/>
                    </a:lnTo>
                    <a:lnTo>
                      <a:pt x="283" y="283"/>
                    </a:lnTo>
                    <a:lnTo>
                      <a:pt x="283" y="283"/>
                    </a:lnTo>
                    <a:lnTo>
                      <a:pt x="248" y="318"/>
                    </a:lnTo>
                    <a:lnTo>
                      <a:pt x="216" y="356"/>
                    </a:lnTo>
                    <a:lnTo>
                      <a:pt x="187" y="394"/>
                    </a:lnTo>
                    <a:lnTo>
                      <a:pt x="159" y="433"/>
                    </a:lnTo>
                    <a:lnTo>
                      <a:pt x="134" y="474"/>
                    </a:lnTo>
                    <a:lnTo>
                      <a:pt x="110" y="515"/>
                    </a:lnTo>
                    <a:lnTo>
                      <a:pt x="90" y="558"/>
                    </a:lnTo>
                    <a:lnTo>
                      <a:pt x="70" y="601"/>
                    </a:lnTo>
                    <a:lnTo>
                      <a:pt x="54" y="644"/>
                    </a:lnTo>
                    <a:lnTo>
                      <a:pt x="40" y="690"/>
                    </a:lnTo>
                    <a:lnTo>
                      <a:pt x="27" y="734"/>
                    </a:lnTo>
                    <a:lnTo>
                      <a:pt x="18" y="780"/>
                    </a:lnTo>
                    <a:lnTo>
                      <a:pt x="10" y="825"/>
                    </a:lnTo>
                    <a:lnTo>
                      <a:pt x="5" y="872"/>
                    </a:lnTo>
                    <a:lnTo>
                      <a:pt x="1" y="918"/>
                    </a:lnTo>
                    <a:lnTo>
                      <a:pt x="0" y="963"/>
                    </a:lnTo>
                    <a:lnTo>
                      <a:pt x="1" y="1010"/>
                    </a:lnTo>
                    <a:lnTo>
                      <a:pt x="5" y="1056"/>
                    </a:lnTo>
                    <a:lnTo>
                      <a:pt x="10" y="1102"/>
                    </a:lnTo>
                    <a:lnTo>
                      <a:pt x="18" y="1147"/>
                    </a:lnTo>
                    <a:lnTo>
                      <a:pt x="27" y="1193"/>
                    </a:lnTo>
                    <a:lnTo>
                      <a:pt x="40" y="1238"/>
                    </a:lnTo>
                    <a:lnTo>
                      <a:pt x="54" y="1282"/>
                    </a:lnTo>
                    <a:lnTo>
                      <a:pt x="70" y="1326"/>
                    </a:lnTo>
                    <a:lnTo>
                      <a:pt x="90" y="1369"/>
                    </a:lnTo>
                    <a:lnTo>
                      <a:pt x="110" y="1412"/>
                    </a:lnTo>
                    <a:lnTo>
                      <a:pt x="134" y="1453"/>
                    </a:lnTo>
                    <a:lnTo>
                      <a:pt x="159" y="1494"/>
                    </a:lnTo>
                    <a:lnTo>
                      <a:pt x="187" y="1534"/>
                    </a:lnTo>
                    <a:lnTo>
                      <a:pt x="216" y="1572"/>
                    </a:lnTo>
                    <a:lnTo>
                      <a:pt x="248" y="1610"/>
                    </a:lnTo>
                    <a:lnTo>
                      <a:pt x="283" y="1645"/>
                    </a:lnTo>
                    <a:lnTo>
                      <a:pt x="283" y="1645"/>
                    </a:lnTo>
                    <a:lnTo>
                      <a:pt x="317" y="1679"/>
                    </a:lnTo>
                    <a:lnTo>
                      <a:pt x="353" y="1709"/>
                    </a:lnTo>
                    <a:lnTo>
                      <a:pt x="389" y="1738"/>
                    </a:lnTo>
                    <a:lnTo>
                      <a:pt x="426" y="1764"/>
                    </a:lnTo>
                    <a:lnTo>
                      <a:pt x="465" y="1788"/>
                    </a:lnTo>
                    <a:lnTo>
                      <a:pt x="504" y="1811"/>
                    </a:lnTo>
                    <a:lnTo>
                      <a:pt x="544" y="1831"/>
                    </a:lnTo>
                    <a:lnTo>
                      <a:pt x="585" y="1851"/>
                    </a:lnTo>
                    <a:lnTo>
                      <a:pt x="627" y="1867"/>
                    </a:lnTo>
                    <a:lnTo>
                      <a:pt x="669" y="1882"/>
                    </a:lnTo>
                    <a:lnTo>
                      <a:pt x="712" y="1894"/>
                    </a:lnTo>
                    <a:lnTo>
                      <a:pt x="755" y="1905"/>
                    </a:lnTo>
                    <a:lnTo>
                      <a:pt x="799" y="1913"/>
                    </a:lnTo>
                    <a:lnTo>
                      <a:pt x="843" y="1920"/>
                    </a:lnTo>
                    <a:lnTo>
                      <a:pt x="886" y="1924"/>
                    </a:lnTo>
                    <a:lnTo>
                      <a:pt x="930" y="1927"/>
                    </a:lnTo>
                    <a:lnTo>
                      <a:pt x="974" y="1927"/>
                    </a:lnTo>
                    <a:lnTo>
                      <a:pt x="1018" y="1926"/>
                    </a:lnTo>
                    <a:lnTo>
                      <a:pt x="1062" y="1922"/>
                    </a:lnTo>
                    <a:lnTo>
                      <a:pt x="1107" y="1917"/>
                    </a:lnTo>
                    <a:lnTo>
                      <a:pt x="1150" y="1909"/>
                    </a:lnTo>
                    <a:lnTo>
                      <a:pt x="1193" y="1900"/>
                    </a:lnTo>
                    <a:lnTo>
                      <a:pt x="1236" y="1889"/>
                    </a:lnTo>
                    <a:lnTo>
                      <a:pt x="1279" y="1875"/>
                    </a:lnTo>
                    <a:lnTo>
                      <a:pt x="1321" y="1859"/>
                    </a:lnTo>
                    <a:lnTo>
                      <a:pt x="1362" y="1842"/>
                    </a:lnTo>
                    <a:lnTo>
                      <a:pt x="1403" y="1822"/>
                    </a:lnTo>
                    <a:lnTo>
                      <a:pt x="1443" y="1800"/>
                    </a:lnTo>
                    <a:lnTo>
                      <a:pt x="1481" y="1777"/>
                    </a:lnTo>
                    <a:lnTo>
                      <a:pt x="1519" y="1752"/>
                    </a:lnTo>
                    <a:lnTo>
                      <a:pt x="1557" y="1724"/>
                    </a:lnTo>
                    <a:lnTo>
                      <a:pt x="1592" y="1695"/>
                    </a:lnTo>
                    <a:lnTo>
                      <a:pt x="1904" y="1903"/>
                    </a:lnTo>
                    <a:lnTo>
                      <a:pt x="1695" y="1592"/>
                    </a:lnTo>
                    <a:close/>
                  </a:path>
                </a:pathLst>
              </a:cu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/>
              </a:p>
            </p:txBody>
          </p:sp>
        </p:grpSp>
        <p:sp>
          <p:nvSpPr>
            <p:cNvPr id="32" name="직사각형 31"/>
            <p:cNvSpPr/>
            <p:nvPr/>
          </p:nvSpPr>
          <p:spPr>
            <a:xfrm>
              <a:off x="465702" y="422753"/>
              <a:ext cx="36004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400" dirty="0">
                  <a:solidFill>
                    <a:schemeClr val="bg1"/>
                  </a:solidFill>
                  <a:latin typeface="나눔고딕 Bold" pitchFamily="50" charset="-127"/>
                  <a:ea typeface="나눔고딕 Bold" pitchFamily="50" charset="-127"/>
                </a:rPr>
                <a:t>5</a:t>
              </a:r>
              <a:endParaRPr lang="ko-KR" altLang="en-US" sz="2400" dirty="0">
                <a:solidFill>
                  <a:schemeClr val="bg1"/>
                </a:solidFill>
                <a:latin typeface="나눔고딕 Bold" pitchFamily="50" charset="-127"/>
                <a:ea typeface="나눔고딕 Bold" pitchFamily="50" charset="-127"/>
              </a:endParaRPr>
            </a:p>
          </p:txBody>
        </p:sp>
      </p:grpSp>
      <p:sp>
        <p:nvSpPr>
          <p:cNvPr id="55" name="직사각형 54"/>
          <p:cNvSpPr/>
          <p:nvPr/>
        </p:nvSpPr>
        <p:spPr>
          <a:xfrm>
            <a:off x="3779912" y="476746"/>
            <a:ext cx="536408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시스템 모듈 상세 설계</a:t>
            </a:r>
          </a:p>
        </p:txBody>
      </p:sp>
      <p:pic>
        <p:nvPicPr>
          <p:cNvPr id="56" name="그림 5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74942"/>
            <a:ext cx="9144000" cy="83490"/>
          </a:xfrm>
          <a:prstGeom prst="rect">
            <a:avLst/>
          </a:prstGeom>
          <a:blipFill>
            <a:blip r:embed="rId4">
              <a:alphaModFix amt="10000"/>
            </a:blip>
            <a:stretch>
              <a:fillRect r="1000"/>
            </a:stretch>
          </a:blipFill>
        </p:spPr>
      </p:pic>
      <p:sp>
        <p:nvSpPr>
          <p:cNvPr id="20" name="직사각형 19"/>
          <p:cNvSpPr/>
          <p:nvPr/>
        </p:nvSpPr>
        <p:spPr>
          <a:xfrm>
            <a:off x="323528" y="1268760"/>
            <a:ext cx="35283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d) </a:t>
            </a:r>
            <a:r>
              <a:rPr lang="en-US" altLang="ko-KR" sz="28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DB</a:t>
            </a:r>
            <a:endParaRPr lang="ko-KR" altLang="en-US" sz="2800" i="1" dirty="0">
              <a:solidFill>
                <a:schemeClr val="tx1">
                  <a:lumMod val="65000"/>
                  <a:lumOff val="3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5726917"/>
              </p:ext>
            </p:extLst>
          </p:nvPr>
        </p:nvGraphicFramePr>
        <p:xfrm>
          <a:off x="5220072" y="2068355"/>
          <a:ext cx="3186608" cy="23225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86608">
                  <a:extLst>
                    <a:ext uri="{9D8B030D-6E8A-4147-A177-3AD203B41FA5}">
                      <a16:colId xmlns:a16="http://schemas.microsoft.com/office/drawing/2014/main" val="40414173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1600200" rtl="0" eaLnBrk="1" fontAlgn="auto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</a:rPr>
                        <a:t>attributes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6762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28600" lvl="1" indent="-228600" algn="l" defTabSz="102235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har char="••"/>
                      </a:pP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MYSQL *connection, conn</a:t>
                      </a:r>
                    </a:p>
                    <a:p>
                      <a:pPr marL="228600" lvl="1" indent="-228600" algn="l" defTabSz="102235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har char="••"/>
                      </a:pP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MYSQL_RES *</a:t>
                      </a: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sql_result</a:t>
                      </a:r>
                      <a:endParaRPr lang="en-US" altLang="ko-KR" sz="1400" kern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28600" lvl="1" indent="-228600" algn="l" defTabSz="102235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har char="••"/>
                      </a:pP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MYSQL_ROW </a:t>
                      </a: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sql_row</a:t>
                      </a:r>
                      <a:endParaRPr lang="en-US" altLang="ko-KR" sz="1400" kern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28600" lvl="1" indent="-228600" algn="l" defTabSz="102235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har char="••"/>
                      </a:pP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query_stat</a:t>
                      </a:r>
                      <a:endParaRPr lang="en-US" altLang="ko-KR" sz="1400" kern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28600" lvl="1" indent="-228600" algn="l" defTabSz="102235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har char="••"/>
                      </a:pP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char query[255]</a:t>
                      </a: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67174524"/>
                  </a:ext>
                </a:extLst>
              </a:tr>
            </a:tbl>
          </a:graphicData>
        </a:graphic>
      </p:graphicFrame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8830783"/>
              </p:ext>
            </p:extLst>
          </p:nvPr>
        </p:nvGraphicFramePr>
        <p:xfrm>
          <a:off x="541071" y="2068355"/>
          <a:ext cx="3929672" cy="33741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29672">
                  <a:extLst>
                    <a:ext uri="{9D8B030D-6E8A-4147-A177-3AD203B41FA5}">
                      <a16:colId xmlns:a16="http://schemas.microsoft.com/office/drawing/2014/main" val="40414173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1600200" rtl="0" eaLnBrk="1" fontAlgn="auto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</a:rPr>
                        <a:t>functions</a:t>
                      </a:r>
                      <a:endParaRPr lang="ko-KR" altLang="en-US" sz="1800" kern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6762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28600" lvl="1" indent="-228600" algn="l" defTabSz="102235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har char="••"/>
                      </a:pP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Void* </a:t>
                      </a: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in_rData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struct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SigSt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228600" lvl="1" indent="-228600" algn="l" defTabSz="102235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har char="••"/>
                      </a:pP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MYSQL_RES* </a:t>
                      </a: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out_rData_pConfu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</a:txBody>
                  <a:tcPr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671745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28600" lvl="1" indent="-228600" algn="l" defTabSz="102235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har char="••"/>
                      </a:pP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in_rData</a:t>
                      </a:r>
                      <a:endParaRPr lang="en-US" altLang="ko-KR" sz="1400" kern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lvl="1" indent="-285750" algn="l" defTabSz="102235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FontTx/>
                        <a:buChar char="-"/>
                      </a:pP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</a:rPr>
                        <a:t>컨트롤러에서 수신한 차량들의 데이터와 컨트롤러의 데이터를 저장</a:t>
                      </a:r>
                      <a:endParaRPr lang="en-US" altLang="ko-KR" sz="1400" kern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28600" lvl="1" indent="-228600" algn="l" defTabSz="102235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har char="••"/>
                      </a:pP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out_rData_pConfu</a:t>
                      </a:r>
                      <a:endParaRPr lang="en-US" altLang="ko-KR" sz="1400" kern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lvl="1" indent="-285750" algn="l" defTabSz="102235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FontTx/>
                        <a:buChar char="-"/>
                      </a:pPr>
                      <a:r>
                        <a:rPr lang="ko-KR" altLang="en-US" sz="1400" kern="1200" baseline="0" dirty="0" smtClean="0">
                          <a:solidFill>
                            <a:schemeClr val="tx1"/>
                          </a:solidFill>
                        </a:rPr>
                        <a:t>혼잡도 분석에 필요한 데이터를 </a:t>
                      </a:r>
                      <a:r>
                        <a:rPr lang="en-US" altLang="ko-KR" sz="1400" kern="1200" baseline="0" dirty="0" smtClean="0">
                          <a:solidFill>
                            <a:schemeClr val="tx1"/>
                          </a:solidFill>
                        </a:rPr>
                        <a:t>DB</a:t>
                      </a:r>
                      <a:r>
                        <a:rPr lang="ko-KR" altLang="en-US" sz="1400" kern="1200" baseline="0" dirty="0" smtClean="0">
                          <a:solidFill>
                            <a:schemeClr val="tx1"/>
                          </a:solidFill>
                        </a:rPr>
                        <a:t>에서 </a:t>
                      </a:r>
                      <a:r>
                        <a:rPr lang="en-US" altLang="ko-KR" sz="1400" kern="1200" baseline="0" dirty="0" smtClean="0">
                          <a:solidFill>
                            <a:schemeClr val="tx1"/>
                          </a:solidFill>
                        </a:rPr>
                        <a:t>select</a:t>
                      </a:r>
                      <a:r>
                        <a:rPr lang="ko-KR" altLang="en-US" sz="1400" kern="1200" baseline="0" dirty="0" smtClean="0">
                          <a:solidFill>
                            <a:schemeClr val="tx1"/>
                          </a:solidFill>
                        </a:rPr>
                        <a:t>하여 </a:t>
                      </a:r>
                      <a:r>
                        <a:rPr lang="en-US" altLang="ko-KR" sz="1400" kern="1200" baseline="0" dirty="0" smtClean="0">
                          <a:solidFill>
                            <a:schemeClr val="tx1"/>
                          </a:solidFill>
                        </a:rPr>
                        <a:t>web </a:t>
                      </a:r>
                      <a:r>
                        <a:rPr lang="ko-KR" altLang="en-US" sz="1400" kern="1200" baseline="0" dirty="0" smtClean="0">
                          <a:solidFill>
                            <a:schemeClr val="tx1"/>
                          </a:solidFill>
                        </a:rPr>
                        <a:t>서버로 반환</a:t>
                      </a:r>
                      <a:endParaRPr lang="en-US" altLang="ko-KR" sz="1400" kern="12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402170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4601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1441232"/>
            <a:ext cx="8244408" cy="5416768"/>
          </a:xfrm>
          <a:prstGeom prst="rect">
            <a:avLst/>
          </a:prstGeom>
          <a:blipFill dpi="0" rotWithShape="0">
            <a:blip r:embed="rId2">
              <a:alphaModFix amt="10000"/>
            </a:blip>
            <a:srcRect/>
            <a:stretch>
              <a:fillRect r="1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478798" y="607957"/>
            <a:ext cx="2797058" cy="833275"/>
            <a:chOff x="179512" y="423909"/>
            <a:chExt cx="2921330" cy="833275"/>
          </a:xfrm>
        </p:grpSpPr>
        <p:sp>
          <p:nvSpPr>
            <p:cNvPr id="19" name="직사각형 18"/>
            <p:cNvSpPr/>
            <p:nvPr/>
          </p:nvSpPr>
          <p:spPr>
            <a:xfrm>
              <a:off x="1890254" y="549298"/>
              <a:ext cx="1210588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4000" dirty="0">
                  <a:solidFill>
                    <a:schemeClr val="accent1">
                      <a:lumMod val="75000"/>
                    </a:schemeClr>
                  </a:solidFill>
                  <a:latin typeface="나눔고딕 Bold" pitchFamily="50" charset="-127"/>
                  <a:ea typeface="나눔고딕 Bold" pitchFamily="50" charset="-127"/>
                </a:rPr>
                <a:t>목차</a:t>
              </a:r>
              <a:endParaRPr lang="en-US" altLang="ko-KR" sz="4000" dirty="0">
                <a:solidFill>
                  <a:schemeClr val="accent1">
                    <a:lumMod val="75000"/>
                  </a:schemeClr>
                </a:solidFill>
                <a:latin typeface="나눔고딕 Bold" pitchFamily="50" charset="-127"/>
                <a:ea typeface="나눔고딕 Bold" pitchFamily="50" charset="-127"/>
              </a:endParaRPr>
            </a:p>
          </p:txBody>
        </p:sp>
        <p:pic>
          <p:nvPicPr>
            <p:cNvPr id="35" name="그림 3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9512" y="423909"/>
              <a:ext cx="1710742" cy="833275"/>
            </a:xfrm>
            <a:prstGeom prst="rect">
              <a:avLst/>
            </a:prstGeom>
          </p:spPr>
        </p:pic>
      </p:grpSp>
      <p:sp>
        <p:nvSpPr>
          <p:cNvPr id="4" name="TextBox 3"/>
          <p:cNvSpPr txBox="1"/>
          <p:nvPr/>
        </p:nvSpPr>
        <p:spPr>
          <a:xfrm>
            <a:off x="5652120" y="1081131"/>
            <a:ext cx="3456384" cy="5588229"/>
          </a:xfrm>
          <a:prstGeom prst="rect">
            <a:avLst/>
          </a:prstGeom>
          <a:solidFill>
            <a:srgbClr val="E2E7EA"/>
          </a:solidFill>
        </p:spPr>
        <p:txBody>
          <a:bodyPr wrap="square" rtlCol="0" anchor="ctr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/>
              <a:t>종합설계 개요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/>
              <a:t>관련 연구 및 사례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/>
              <a:t>시스템 수행 시나리오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/>
              <a:t>시스템 구성도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/>
              <a:t>시스템 모듈 상세 설계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>
                <a:solidFill>
                  <a:srgbClr val="FF0000"/>
                </a:solidFill>
              </a:rPr>
              <a:t>개발 환경 및 개발 방법</a:t>
            </a:r>
            <a:endParaRPr lang="en-US" altLang="ko-KR" dirty="0">
              <a:solidFill>
                <a:srgbClr val="FF0000"/>
              </a:solidFill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>
                <a:solidFill>
                  <a:srgbClr val="FF0000"/>
                </a:solidFill>
              </a:rPr>
              <a:t>데모 환경 설계</a:t>
            </a:r>
            <a:endParaRPr lang="en-US" altLang="ko-KR" dirty="0">
              <a:solidFill>
                <a:srgbClr val="FF0000"/>
              </a:solidFill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/>
              <a:t>업무 분담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/>
              <a:t>종합설계 수행 일정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/>
              <a:t>필요 기술 및 참고문헌</a:t>
            </a:r>
          </a:p>
        </p:txBody>
      </p:sp>
    </p:spTree>
    <p:extLst>
      <p:ext uri="{BB962C8B-B14F-4D97-AF65-F5344CB8AC3E}">
        <p14:creationId xmlns:p14="http://schemas.microsoft.com/office/powerpoint/2010/main" val="1117332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직사각형 54"/>
          <p:cNvSpPr/>
          <p:nvPr/>
        </p:nvSpPr>
        <p:spPr>
          <a:xfrm>
            <a:off x="3601564" y="476746"/>
            <a:ext cx="554243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400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개발 환경 및 개발 방법</a:t>
            </a:r>
            <a:endParaRPr lang="ko-KR" altLang="en-US" sz="4000" dirty="0">
              <a:solidFill>
                <a:schemeClr val="tx1">
                  <a:lumMod val="65000"/>
                  <a:lumOff val="3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  <p:pic>
        <p:nvPicPr>
          <p:cNvPr id="56" name="그림 5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4942"/>
            <a:ext cx="9144000" cy="83490"/>
          </a:xfrm>
          <a:prstGeom prst="rect">
            <a:avLst/>
          </a:prstGeom>
          <a:blipFill>
            <a:blip r:embed="rId3">
              <a:alphaModFix amt="10000"/>
            </a:blip>
            <a:stretch>
              <a:fillRect r="1000"/>
            </a:stretch>
          </a:blipFill>
        </p:spPr>
      </p:pic>
      <p:grpSp>
        <p:nvGrpSpPr>
          <p:cNvPr id="20" name="그룹 19"/>
          <p:cNvGrpSpPr/>
          <p:nvPr/>
        </p:nvGrpSpPr>
        <p:grpSpPr>
          <a:xfrm>
            <a:off x="1763688" y="72332"/>
            <a:ext cx="1352075" cy="1126827"/>
            <a:chOff x="384149" y="164817"/>
            <a:chExt cx="1352075" cy="1126827"/>
          </a:xfrm>
        </p:grpSpPr>
        <p:grpSp>
          <p:nvGrpSpPr>
            <p:cNvPr id="33" name="그룹 32"/>
            <p:cNvGrpSpPr/>
            <p:nvPr/>
          </p:nvGrpSpPr>
          <p:grpSpPr>
            <a:xfrm>
              <a:off x="384149" y="164817"/>
              <a:ext cx="1352075" cy="1126827"/>
              <a:chOff x="766763" y="862013"/>
              <a:chExt cx="1763712" cy="1408113"/>
            </a:xfrm>
          </p:grpSpPr>
          <p:grpSp>
            <p:nvGrpSpPr>
              <p:cNvPr id="35" name="그룹 34"/>
              <p:cNvGrpSpPr/>
              <p:nvPr/>
            </p:nvGrpSpPr>
            <p:grpSpPr>
              <a:xfrm>
                <a:off x="766763" y="1846263"/>
                <a:ext cx="911225" cy="423863"/>
                <a:chOff x="766763" y="1846263"/>
                <a:chExt cx="911225" cy="423863"/>
              </a:xfrm>
            </p:grpSpPr>
            <p:sp>
              <p:nvSpPr>
                <p:cNvPr id="37" name="Freeform 8"/>
                <p:cNvSpPr>
                  <a:spLocks/>
                </p:cNvSpPr>
                <p:nvPr userDrawn="1"/>
              </p:nvSpPr>
              <p:spPr bwMode="auto">
                <a:xfrm>
                  <a:off x="768350" y="1846263"/>
                  <a:ext cx="901700" cy="306388"/>
                </a:xfrm>
                <a:custGeom>
                  <a:avLst/>
                  <a:gdLst>
                    <a:gd name="T0" fmla="*/ 1705 w 1706"/>
                    <a:gd name="T1" fmla="*/ 534 h 578"/>
                    <a:gd name="T2" fmla="*/ 1703 w 1706"/>
                    <a:gd name="T3" fmla="*/ 501 h 578"/>
                    <a:gd name="T4" fmla="*/ 1697 w 1706"/>
                    <a:gd name="T5" fmla="*/ 471 h 578"/>
                    <a:gd name="T6" fmla="*/ 1690 w 1706"/>
                    <a:gd name="T7" fmla="*/ 444 h 578"/>
                    <a:gd name="T8" fmla="*/ 1680 w 1706"/>
                    <a:gd name="T9" fmla="*/ 421 h 578"/>
                    <a:gd name="T10" fmla="*/ 1669 w 1706"/>
                    <a:gd name="T11" fmla="*/ 402 h 578"/>
                    <a:gd name="T12" fmla="*/ 1656 w 1706"/>
                    <a:gd name="T13" fmla="*/ 384 h 578"/>
                    <a:gd name="T14" fmla="*/ 1628 w 1706"/>
                    <a:gd name="T15" fmla="*/ 360 h 578"/>
                    <a:gd name="T16" fmla="*/ 1600 w 1706"/>
                    <a:gd name="T17" fmla="*/ 343 h 578"/>
                    <a:gd name="T18" fmla="*/ 1576 w 1706"/>
                    <a:gd name="T19" fmla="*/ 335 h 578"/>
                    <a:gd name="T20" fmla="*/ 1552 w 1706"/>
                    <a:gd name="T21" fmla="*/ 329 h 578"/>
                    <a:gd name="T22" fmla="*/ 1395 w 1706"/>
                    <a:gd name="T23" fmla="*/ 306 h 578"/>
                    <a:gd name="T24" fmla="*/ 1367 w 1706"/>
                    <a:gd name="T25" fmla="*/ 276 h 578"/>
                    <a:gd name="T26" fmla="*/ 1330 w 1706"/>
                    <a:gd name="T27" fmla="*/ 243 h 578"/>
                    <a:gd name="T28" fmla="*/ 1281 w 1706"/>
                    <a:gd name="T29" fmla="*/ 202 h 578"/>
                    <a:gd name="T30" fmla="*/ 1216 w 1706"/>
                    <a:gd name="T31" fmla="*/ 157 h 578"/>
                    <a:gd name="T32" fmla="*/ 1138 w 1706"/>
                    <a:gd name="T33" fmla="*/ 109 h 578"/>
                    <a:gd name="T34" fmla="*/ 1047 w 1706"/>
                    <a:gd name="T35" fmla="*/ 62 h 578"/>
                    <a:gd name="T36" fmla="*/ 969 w 1706"/>
                    <a:gd name="T37" fmla="*/ 29 h 578"/>
                    <a:gd name="T38" fmla="*/ 941 w 1706"/>
                    <a:gd name="T39" fmla="*/ 19 h 578"/>
                    <a:gd name="T40" fmla="*/ 915 w 1706"/>
                    <a:gd name="T41" fmla="*/ 12 h 578"/>
                    <a:gd name="T42" fmla="*/ 871 w 1706"/>
                    <a:gd name="T43" fmla="*/ 4 h 578"/>
                    <a:gd name="T44" fmla="*/ 808 w 1706"/>
                    <a:gd name="T45" fmla="*/ 0 h 578"/>
                    <a:gd name="T46" fmla="*/ 275 w 1706"/>
                    <a:gd name="T47" fmla="*/ 0 h 578"/>
                    <a:gd name="T48" fmla="*/ 263 w 1706"/>
                    <a:gd name="T49" fmla="*/ 3 h 578"/>
                    <a:gd name="T50" fmla="*/ 231 w 1706"/>
                    <a:gd name="T51" fmla="*/ 16 h 578"/>
                    <a:gd name="T52" fmla="*/ 202 w 1706"/>
                    <a:gd name="T53" fmla="*/ 33 h 578"/>
                    <a:gd name="T54" fmla="*/ 182 w 1706"/>
                    <a:gd name="T55" fmla="*/ 51 h 578"/>
                    <a:gd name="T56" fmla="*/ 163 w 1706"/>
                    <a:gd name="T57" fmla="*/ 72 h 578"/>
                    <a:gd name="T58" fmla="*/ 24 w 1706"/>
                    <a:gd name="T59" fmla="*/ 322 h 578"/>
                    <a:gd name="T60" fmla="*/ 19 w 1706"/>
                    <a:gd name="T61" fmla="*/ 328 h 578"/>
                    <a:gd name="T62" fmla="*/ 12 w 1706"/>
                    <a:gd name="T63" fmla="*/ 348 h 578"/>
                    <a:gd name="T64" fmla="*/ 3 w 1706"/>
                    <a:gd name="T65" fmla="*/ 379 h 578"/>
                    <a:gd name="T66" fmla="*/ 0 w 1706"/>
                    <a:gd name="T67" fmla="*/ 420 h 578"/>
                    <a:gd name="T68" fmla="*/ 1706 w 1706"/>
                    <a:gd name="T69" fmla="*/ 578 h 5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1706" h="578">
                      <a:moveTo>
                        <a:pt x="1705" y="534"/>
                      </a:moveTo>
                      <a:lnTo>
                        <a:pt x="1705" y="534"/>
                      </a:lnTo>
                      <a:lnTo>
                        <a:pt x="1704" y="517"/>
                      </a:lnTo>
                      <a:lnTo>
                        <a:pt x="1703" y="501"/>
                      </a:lnTo>
                      <a:lnTo>
                        <a:pt x="1701" y="485"/>
                      </a:lnTo>
                      <a:lnTo>
                        <a:pt x="1697" y="471"/>
                      </a:lnTo>
                      <a:lnTo>
                        <a:pt x="1694" y="457"/>
                      </a:lnTo>
                      <a:lnTo>
                        <a:pt x="1690" y="444"/>
                      </a:lnTo>
                      <a:lnTo>
                        <a:pt x="1686" y="432"/>
                      </a:lnTo>
                      <a:lnTo>
                        <a:pt x="1680" y="421"/>
                      </a:lnTo>
                      <a:lnTo>
                        <a:pt x="1675" y="410"/>
                      </a:lnTo>
                      <a:lnTo>
                        <a:pt x="1669" y="402"/>
                      </a:lnTo>
                      <a:lnTo>
                        <a:pt x="1663" y="393"/>
                      </a:lnTo>
                      <a:lnTo>
                        <a:pt x="1656" y="384"/>
                      </a:lnTo>
                      <a:lnTo>
                        <a:pt x="1642" y="370"/>
                      </a:lnTo>
                      <a:lnTo>
                        <a:pt x="1628" y="360"/>
                      </a:lnTo>
                      <a:lnTo>
                        <a:pt x="1613" y="351"/>
                      </a:lnTo>
                      <a:lnTo>
                        <a:pt x="1600" y="343"/>
                      </a:lnTo>
                      <a:lnTo>
                        <a:pt x="1588" y="338"/>
                      </a:lnTo>
                      <a:lnTo>
                        <a:pt x="1576" y="335"/>
                      </a:lnTo>
                      <a:lnTo>
                        <a:pt x="1558" y="331"/>
                      </a:lnTo>
                      <a:lnTo>
                        <a:pt x="1552" y="329"/>
                      </a:lnTo>
                      <a:lnTo>
                        <a:pt x="1395" y="306"/>
                      </a:lnTo>
                      <a:lnTo>
                        <a:pt x="1395" y="306"/>
                      </a:lnTo>
                      <a:lnTo>
                        <a:pt x="1388" y="297"/>
                      </a:lnTo>
                      <a:lnTo>
                        <a:pt x="1367" y="276"/>
                      </a:lnTo>
                      <a:lnTo>
                        <a:pt x="1351" y="261"/>
                      </a:lnTo>
                      <a:lnTo>
                        <a:pt x="1330" y="243"/>
                      </a:lnTo>
                      <a:lnTo>
                        <a:pt x="1307" y="224"/>
                      </a:lnTo>
                      <a:lnTo>
                        <a:pt x="1281" y="202"/>
                      </a:lnTo>
                      <a:lnTo>
                        <a:pt x="1250" y="180"/>
                      </a:lnTo>
                      <a:lnTo>
                        <a:pt x="1216" y="157"/>
                      </a:lnTo>
                      <a:lnTo>
                        <a:pt x="1179" y="132"/>
                      </a:lnTo>
                      <a:lnTo>
                        <a:pt x="1138" y="109"/>
                      </a:lnTo>
                      <a:lnTo>
                        <a:pt x="1094" y="85"/>
                      </a:lnTo>
                      <a:lnTo>
                        <a:pt x="1047" y="62"/>
                      </a:lnTo>
                      <a:lnTo>
                        <a:pt x="996" y="40"/>
                      </a:lnTo>
                      <a:lnTo>
                        <a:pt x="969" y="29"/>
                      </a:lnTo>
                      <a:lnTo>
                        <a:pt x="941" y="19"/>
                      </a:lnTo>
                      <a:lnTo>
                        <a:pt x="941" y="19"/>
                      </a:lnTo>
                      <a:lnTo>
                        <a:pt x="929" y="15"/>
                      </a:lnTo>
                      <a:lnTo>
                        <a:pt x="915" y="12"/>
                      </a:lnTo>
                      <a:lnTo>
                        <a:pt x="896" y="7"/>
                      </a:lnTo>
                      <a:lnTo>
                        <a:pt x="871" y="4"/>
                      </a:lnTo>
                      <a:lnTo>
                        <a:pt x="841" y="1"/>
                      </a:lnTo>
                      <a:lnTo>
                        <a:pt x="808" y="0"/>
                      </a:lnTo>
                      <a:lnTo>
                        <a:pt x="769" y="0"/>
                      </a:lnTo>
                      <a:lnTo>
                        <a:pt x="275" y="0"/>
                      </a:lnTo>
                      <a:lnTo>
                        <a:pt x="275" y="0"/>
                      </a:lnTo>
                      <a:lnTo>
                        <a:pt x="263" y="3"/>
                      </a:lnTo>
                      <a:lnTo>
                        <a:pt x="249" y="9"/>
                      </a:lnTo>
                      <a:lnTo>
                        <a:pt x="231" y="16"/>
                      </a:lnTo>
                      <a:lnTo>
                        <a:pt x="212" y="27"/>
                      </a:lnTo>
                      <a:lnTo>
                        <a:pt x="202" y="33"/>
                      </a:lnTo>
                      <a:lnTo>
                        <a:pt x="193" y="42"/>
                      </a:lnTo>
                      <a:lnTo>
                        <a:pt x="182" y="51"/>
                      </a:lnTo>
                      <a:lnTo>
                        <a:pt x="172" y="60"/>
                      </a:lnTo>
                      <a:lnTo>
                        <a:pt x="163" y="72"/>
                      </a:lnTo>
                      <a:lnTo>
                        <a:pt x="154" y="84"/>
                      </a:lnTo>
                      <a:lnTo>
                        <a:pt x="24" y="322"/>
                      </a:lnTo>
                      <a:lnTo>
                        <a:pt x="24" y="322"/>
                      </a:lnTo>
                      <a:lnTo>
                        <a:pt x="19" y="328"/>
                      </a:lnTo>
                      <a:lnTo>
                        <a:pt x="16" y="337"/>
                      </a:lnTo>
                      <a:lnTo>
                        <a:pt x="12" y="348"/>
                      </a:lnTo>
                      <a:lnTo>
                        <a:pt x="7" y="362"/>
                      </a:lnTo>
                      <a:lnTo>
                        <a:pt x="3" y="379"/>
                      </a:lnTo>
                      <a:lnTo>
                        <a:pt x="1" y="398"/>
                      </a:lnTo>
                      <a:lnTo>
                        <a:pt x="0" y="420"/>
                      </a:lnTo>
                      <a:lnTo>
                        <a:pt x="0" y="578"/>
                      </a:lnTo>
                      <a:lnTo>
                        <a:pt x="1706" y="578"/>
                      </a:lnTo>
                      <a:lnTo>
                        <a:pt x="1705" y="534"/>
                      </a:lnTo>
                      <a:close/>
                    </a:path>
                  </a:pathLst>
                </a:custGeom>
                <a:solidFill>
                  <a:srgbClr val="CDB1A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8" name="Freeform 9"/>
                <p:cNvSpPr>
                  <a:spLocks/>
                </p:cNvSpPr>
                <p:nvPr userDrawn="1"/>
              </p:nvSpPr>
              <p:spPr bwMode="auto">
                <a:xfrm>
                  <a:off x="1139825" y="1885950"/>
                  <a:ext cx="287338" cy="119063"/>
                </a:xfrm>
                <a:custGeom>
                  <a:avLst/>
                  <a:gdLst>
                    <a:gd name="T0" fmla="*/ 117 w 541"/>
                    <a:gd name="T1" fmla="*/ 0 h 223"/>
                    <a:gd name="T2" fmla="*/ 117 w 541"/>
                    <a:gd name="T3" fmla="*/ 0 h 223"/>
                    <a:gd name="T4" fmla="*/ 152 w 541"/>
                    <a:gd name="T5" fmla="*/ 5 h 223"/>
                    <a:gd name="T6" fmla="*/ 182 w 541"/>
                    <a:gd name="T7" fmla="*/ 9 h 223"/>
                    <a:gd name="T8" fmla="*/ 209 w 541"/>
                    <a:gd name="T9" fmla="*/ 14 h 223"/>
                    <a:gd name="T10" fmla="*/ 209 w 541"/>
                    <a:gd name="T11" fmla="*/ 14 h 223"/>
                    <a:gd name="T12" fmla="*/ 253 w 541"/>
                    <a:gd name="T13" fmla="*/ 33 h 223"/>
                    <a:gd name="T14" fmla="*/ 293 w 541"/>
                    <a:gd name="T15" fmla="*/ 51 h 223"/>
                    <a:gd name="T16" fmla="*/ 330 w 541"/>
                    <a:gd name="T17" fmla="*/ 69 h 223"/>
                    <a:gd name="T18" fmla="*/ 363 w 541"/>
                    <a:gd name="T19" fmla="*/ 88 h 223"/>
                    <a:gd name="T20" fmla="*/ 393 w 541"/>
                    <a:gd name="T21" fmla="*/ 106 h 223"/>
                    <a:gd name="T22" fmla="*/ 420 w 541"/>
                    <a:gd name="T23" fmla="*/ 123 h 223"/>
                    <a:gd name="T24" fmla="*/ 445 w 541"/>
                    <a:gd name="T25" fmla="*/ 140 h 223"/>
                    <a:gd name="T26" fmla="*/ 466 w 541"/>
                    <a:gd name="T27" fmla="*/ 155 h 223"/>
                    <a:gd name="T28" fmla="*/ 484 w 541"/>
                    <a:gd name="T29" fmla="*/ 170 h 223"/>
                    <a:gd name="T30" fmla="*/ 500 w 541"/>
                    <a:gd name="T31" fmla="*/ 183 h 223"/>
                    <a:gd name="T32" fmla="*/ 523 w 541"/>
                    <a:gd name="T33" fmla="*/ 205 h 223"/>
                    <a:gd name="T34" fmla="*/ 537 w 541"/>
                    <a:gd name="T35" fmla="*/ 219 h 223"/>
                    <a:gd name="T36" fmla="*/ 541 w 541"/>
                    <a:gd name="T37" fmla="*/ 223 h 223"/>
                    <a:gd name="T38" fmla="*/ 0 w 541"/>
                    <a:gd name="T39" fmla="*/ 223 h 223"/>
                    <a:gd name="T40" fmla="*/ 0 w 541"/>
                    <a:gd name="T41" fmla="*/ 0 h 223"/>
                    <a:gd name="T42" fmla="*/ 117 w 541"/>
                    <a:gd name="T43" fmla="*/ 0 h 2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541" h="223">
                      <a:moveTo>
                        <a:pt x="117" y="0"/>
                      </a:moveTo>
                      <a:lnTo>
                        <a:pt x="117" y="0"/>
                      </a:lnTo>
                      <a:lnTo>
                        <a:pt x="152" y="5"/>
                      </a:lnTo>
                      <a:lnTo>
                        <a:pt x="182" y="9"/>
                      </a:lnTo>
                      <a:lnTo>
                        <a:pt x="209" y="14"/>
                      </a:lnTo>
                      <a:lnTo>
                        <a:pt x="209" y="14"/>
                      </a:lnTo>
                      <a:lnTo>
                        <a:pt x="253" y="33"/>
                      </a:lnTo>
                      <a:lnTo>
                        <a:pt x="293" y="51"/>
                      </a:lnTo>
                      <a:lnTo>
                        <a:pt x="330" y="69"/>
                      </a:lnTo>
                      <a:lnTo>
                        <a:pt x="363" y="88"/>
                      </a:lnTo>
                      <a:lnTo>
                        <a:pt x="393" y="106"/>
                      </a:lnTo>
                      <a:lnTo>
                        <a:pt x="420" y="123"/>
                      </a:lnTo>
                      <a:lnTo>
                        <a:pt x="445" y="140"/>
                      </a:lnTo>
                      <a:lnTo>
                        <a:pt x="466" y="155"/>
                      </a:lnTo>
                      <a:lnTo>
                        <a:pt x="484" y="170"/>
                      </a:lnTo>
                      <a:lnTo>
                        <a:pt x="500" y="183"/>
                      </a:lnTo>
                      <a:lnTo>
                        <a:pt x="523" y="205"/>
                      </a:lnTo>
                      <a:lnTo>
                        <a:pt x="537" y="219"/>
                      </a:lnTo>
                      <a:lnTo>
                        <a:pt x="541" y="223"/>
                      </a:lnTo>
                      <a:lnTo>
                        <a:pt x="0" y="223"/>
                      </a:lnTo>
                      <a:lnTo>
                        <a:pt x="0" y="0"/>
                      </a:lnTo>
                      <a:lnTo>
                        <a:pt x="11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9" name="Freeform 10"/>
                <p:cNvSpPr>
                  <a:spLocks/>
                </p:cNvSpPr>
                <p:nvPr userDrawn="1"/>
              </p:nvSpPr>
              <p:spPr bwMode="auto">
                <a:xfrm>
                  <a:off x="841375" y="1885950"/>
                  <a:ext cx="244475" cy="119063"/>
                </a:xfrm>
                <a:custGeom>
                  <a:avLst/>
                  <a:gdLst>
                    <a:gd name="T0" fmla="*/ 0 w 461"/>
                    <a:gd name="T1" fmla="*/ 223 h 223"/>
                    <a:gd name="T2" fmla="*/ 0 w 461"/>
                    <a:gd name="T3" fmla="*/ 223 h 223"/>
                    <a:gd name="T4" fmla="*/ 16 w 461"/>
                    <a:gd name="T5" fmla="*/ 189 h 223"/>
                    <a:gd name="T6" fmla="*/ 31 w 461"/>
                    <a:gd name="T7" fmla="*/ 158 h 223"/>
                    <a:gd name="T8" fmla="*/ 45 w 461"/>
                    <a:gd name="T9" fmla="*/ 131 h 223"/>
                    <a:gd name="T10" fmla="*/ 58 w 461"/>
                    <a:gd name="T11" fmla="*/ 106 h 223"/>
                    <a:gd name="T12" fmla="*/ 82 w 461"/>
                    <a:gd name="T13" fmla="*/ 67 h 223"/>
                    <a:gd name="T14" fmla="*/ 100 w 461"/>
                    <a:gd name="T15" fmla="*/ 38 h 223"/>
                    <a:gd name="T16" fmla="*/ 115 w 461"/>
                    <a:gd name="T17" fmla="*/ 19 h 223"/>
                    <a:gd name="T18" fmla="*/ 126 w 461"/>
                    <a:gd name="T19" fmla="*/ 8 h 223"/>
                    <a:gd name="T20" fmla="*/ 132 w 461"/>
                    <a:gd name="T21" fmla="*/ 1 h 223"/>
                    <a:gd name="T22" fmla="*/ 135 w 461"/>
                    <a:gd name="T23" fmla="*/ 0 h 223"/>
                    <a:gd name="T24" fmla="*/ 461 w 461"/>
                    <a:gd name="T25" fmla="*/ 0 h 223"/>
                    <a:gd name="T26" fmla="*/ 461 w 461"/>
                    <a:gd name="T27" fmla="*/ 223 h 223"/>
                    <a:gd name="T28" fmla="*/ 0 w 461"/>
                    <a:gd name="T29" fmla="*/ 223 h 2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461" h="223">
                      <a:moveTo>
                        <a:pt x="0" y="223"/>
                      </a:moveTo>
                      <a:lnTo>
                        <a:pt x="0" y="223"/>
                      </a:lnTo>
                      <a:lnTo>
                        <a:pt x="16" y="189"/>
                      </a:lnTo>
                      <a:lnTo>
                        <a:pt x="31" y="158"/>
                      </a:lnTo>
                      <a:lnTo>
                        <a:pt x="45" y="131"/>
                      </a:lnTo>
                      <a:lnTo>
                        <a:pt x="58" y="106"/>
                      </a:lnTo>
                      <a:lnTo>
                        <a:pt x="82" y="67"/>
                      </a:lnTo>
                      <a:lnTo>
                        <a:pt x="100" y="38"/>
                      </a:lnTo>
                      <a:lnTo>
                        <a:pt x="115" y="19"/>
                      </a:lnTo>
                      <a:lnTo>
                        <a:pt x="126" y="8"/>
                      </a:lnTo>
                      <a:lnTo>
                        <a:pt x="132" y="1"/>
                      </a:lnTo>
                      <a:lnTo>
                        <a:pt x="135" y="0"/>
                      </a:lnTo>
                      <a:lnTo>
                        <a:pt x="461" y="0"/>
                      </a:lnTo>
                      <a:lnTo>
                        <a:pt x="461" y="223"/>
                      </a:lnTo>
                      <a:lnTo>
                        <a:pt x="0" y="22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0" name="Freeform 11"/>
                <p:cNvSpPr>
                  <a:spLocks/>
                </p:cNvSpPr>
                <p:nvPr userDrawn="1"/>
              </p:nvSpPr>
              <p:spPr bwMode="auto">
                <a:xfrm>
                  <a:off x="1635125" y="2060575"/>
                  <a:ext cx="41275" cy="87313"/>
                </a:xfrm>
                <a:custGeom>
                  <a:avLst/>
                  <a:gdLst>
                    <a:gd name="T0" fmla="*/ 75 w 76"/>
                    <a:gd name="T1" fmla="*/ 164 h 164"/>
                    <a:gd name="T2" fmla="*/ 75 w 76"/>
                    <a:gd name="T3" fmla="*/ 164 h 164"/>
                    <a:gd name="T4" fmla="*/ 76 w 76"/>
                    <a:gd name="T5" fmla="*/ 146 h 164"/>
                    <a:gd name="T6" fmla="*/ 76 w 76"/>
                    <a:gd name="T7" fmla="*/ 128 h 164"/>
                    <a:gd name="T8" fmla="*/ 74 w 76"/>
                    <a:gd name="T9" fmla="*/ 104 h 164"/>
                    <a:gd name="T10" fmla="*/ 71 w 76"/>
                    <a:gd name="T11" fmla="*/ 93 h 164"/>
                    <a:gd name="T12" fmla="*/ 69 w 76"/>
                    <a:gd name="T13" fmla="*/ 79 h 164"/>
                    <a:gd name="T14" fmla="*/ 66 w 76"/>
                    <a:gd name="T15" fmla="*/ 66 h 164"/>
                    <a:gd name="T16" fmla="*/ 61 w 76"/>
                    <a:gd name="T17" fmla="*/ 53 h 164"/>
                    <a:gd name="T18" fmla="*/ 55 w 76"/>
                    <a:gd name="T19" fmla="*/ 39 h 164"/>
                    <a:gd name="T20" fmla="*/ 49 w 76"/>
                    <a:gd name="T21" fmla="*/ 27 h 164"/>
                    <a:gd name="T22" fmla="*/ 41 w 76"/>
                    <a:gd name="T23" fmla="*/ 14 h 164"/>
                    <a:gd name="T24" fmla="*/ 32 w 76"/>
                    <a:gd name="T25" fmla="*/ 3 h 164"/>
                    <a:gd name="T26" fmla="*/ 32 w 76"/>
                    <a:gd name="T27" fmla="*/ 3 h 164"/>
                    <a:gd name="T28" fmla="*/ 26 w 76"/>
                    <a:gd name="T29" fmla="*/ 1 h 164"/>
                    <a:gd name="T30" fmla="*/ 21 w 76"/>
                    <a:gd name="T31" fmla="*/ 0 h 164"/>
                    <a:gd name="T32" fmla="*/ 15 w 76"/>
                    <a:gd name="T33" fmla="*/ 0 h 164"/>
                    <a:gd name="T34" fmla="*/ 10 w 76"/>
                    <a:gd name="T35" fmla="*/ 1 h 164"/>
                    <a:gd name="T36" fmla="*/ 7 w 76"/>
                    <a:gd name="T37" fmla="*/ 3 h 164"/>
                    <a:gd name="T38" fmla="*/ 5 w 76"/>
                    <a:gd name="T39" fmla="*/ 4 h 164"/>
                    <a:gd name="T40" fmla="*/ 2 w 76"/>
                    <a:gd name="T41" fmla="*/ 7 h 164"/>
                    <a:gd name="T42" fmla="*/ 1 w 76"/>
                    <a:gd name="T43" fmla="*/ 11 h 164"/>
                    <a:gd name="T44" fmla="*/ 0 w 76"/>
                    <a:gd name="T45" fmla="*/ 15 h 164"/>
                    <a:gd name="T46" fmla="*/ 0 w 76"/>
                    <a:gd name="T47" fmla="*/ 20 h 164"/>
                    <a:gd name="T48" fmla="*/ 0 w 76"/>
                    <a:gd name="T49" fmla="*/ 20 h 164"/>
                    <a:gd name="T50" fmla="*/ 2 w 76"/>
                    <a:gd name="T51" fmla="*/ 30 h 164"/>
                    <a:gd name="T52" fmla="*/ 8 w 76"/>
                    <a:gd name="T53" fmla="*/ 57 h 164"/>
                    <a:gd name="T54" fmla="*/ 11 w 76"/>
                    <a:gd name="T55" fmla="*/ 77 h 164"/>
                    <a:gd name="T56" fmla="*/ 13 w 76"/>
                    <a:gd name="T57" fmla="*/ 100 h 164"/>
                    <a:gd name="T58" fmla="*/ 14 w 76"/>
                    <a:gd name="T59" fmla="*/ 127 h 164"/>
                    <a:gd name="T60" fmla="*/ 15 w 76"/>
                    <a:gd name="T61" fmla="*/ 156 h 164"/>
                    <a:gd name="T62" fmla="*/ 75 w 76"/>
                    <a:gd name="T63" fmla="*/ 164 h 1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76" h="164">
                      <a:moveTo>
                        <a:pt x="75" y="164"/>
                      </a:moveTo>
                      <a:lnTo>
                        <a:pt x="75" y="164"/>
                      </a:lnTo>
                      <a:lnTo>
                        <a:pt x="76" y="146"/>
                      </a:lnTo>
                      <a:lnTo>
                        <a:pt x="76" y="128"/>
                      </a:lnTo>
                      <a:lnTo>
                        <a:pt x="74" y="104"/>
                      </a:lnTo>
                      <a:lnTo>
                        <a:pt x="71" y="93"/>
                      </a:lnTo>
                      <a:lnTo>
                        <a:pt x="69" y="79"/>
                      </a:lnTo>
                      <a:lnTo>
                        <a:pt x="66" y="66"/>
                      </a:lnTo>
                      <a:lnTo>
                        <a:pt x="61" y="53"/>
                      </a:lnTo>
                      <a:lnTo>
                        <a:pt x="55" y="39"/>
                      </a:lnTo>
                      <a:lnTo>
                        <a:pt x="49" y="27"/>
                      </a:lnTo>
                      <a:lnTo>
                        <a:pt x="41" y="14"/>
                      </a:lnTo>
                      <a:lnTo>
                        <a:pt x="32" y="3"/>
                      </a:lnTo>
                      <a:lnTo>
                        <a:pt x="32" y="3"/>
                      </a:lnTo>
                      <a:lnTo>
                        <a:pt x="26" y="1"/>
                      </a:lnTo>
                      <a:lnTo>
                        <a:pt x="21" y="0"/>
                      </a:lnTo>
                      <a:lnTo>
                        <a:pt x="15" y="0"/>
                      </a:lnTo>
                      <a:lnTo>
                        <a:pt x="10" y="1"/>
                      </a:lnTo>
                      <a:lnTo>
                        <a:pt x="7" y="3"/>
                      </a:lnTo>
                      <a:lnTo>
                        <a:pt x="5" y="4"/>
                      </a:lnTo>
                      <a:lnTo>
                        <a:pt x="2" y="7"/>
                      </a:lnTo>
                      <a:lnTo>
                        <a:pt x="1" y="11"/>
                      </a:lnTo>
                      <a:lnTo>
                        <a:pt x="0" y="15"/>
                      </a:lnTo>
                      <a:lnTo>
                        <a:pt x="0" y="20"/>
                      </a:lnTo>
                      <a:lnTo>
                        <a:pt x="0" y="20"/>
                      </a:lnTo>
                      <a:lnTo>
                        <a:pt x="2" y="30"/>
                      </a:lnTo>
                      <a:lnTo>
                        <a:pt x="8" y="57"/>
                      </a:lnTo>
                      <a:lnTo>
                        <a:pt x="11" y="77"/>
                      </a:lnTo>
                      <a:lnTo>
                        <a:pt x="13" y="100"/>
                      </a:lnTo>
                      <a:lnTo>
                        <a:pt x="14" y="127"/>
                      </a:lnTo>
                      <a:lnTo>
                        <a:pt x="15" y="156"/>
                      </a:lnTo>
                      <a:lnTo>
                        <a:pt x="75" y="164"/>
                      </a:lnTo>
                      <a:close/>
                    </a:path>
                  </a:pathLst>
                </a:custGeom>
                <a:solidFill>
                  <a:srgbClr val="E8F6F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1" name="Freeform 12"/>
                <p:cNvSpPr>
                  <a:spLocks/>
                </p:cNvSpPr>
                <p:nvPr userDrawn="1"/>
              </p:nvSpPr>
              <p:spPr bwMode="auto">
                <a:xfrm>
                  <a:off x="1635125" y="2060575"/>
                  <a:ext cx="41275" cy="87313"/>
                </a:xfrm>
                <a:custGeom>
                  <a:avLst/>
                  <a:gdLst>
                    <a:gd name="T0" fmla="*/ 75 w 76"/>
                    <a:gd name="T1" fmla="*/ 164 h 164"/>
                    <a:gd name="T2" fmla="*/ 75 w 76"/>
                    <a:gd name="T3" fmla="*/ 164 h 164"/>
                    <a:gd name="T4" fmla="*/ 76 w 76"/>
                    <a:gd name="T5" fmla="*/ 146 h 164"/>
                    <a:gd name="T6" fmla="*/ 76 w 76"/>
                    <a:gd name="T7" fmla="*/ 128 h 164"/>
                    <a:gd name="T8" fmla="*/ 74 w 76"/>
                    <a:gd name="T9" fmla="*/ 104 h 164"/>
                    <a:gd name="T10" fmla="*/ 71 w 76"/>
                    <a:gd name="T11" fmla="*/ 93 h 164"/>
                    <a:gd name="T12" fmla="*/ 69 w 76"/>
                    <a:gd name="T13" fmla="*/ 79 h 164"/>
                    <a:gd name="T14" fmla="*/ 66 w 76"/>
                    <a:gd name="T15" fmla="*/ 66 h 164"/>
                    <a:gd name="T16" fmla="*/ 61 w 76"/>
                    <a:gd name="T17" fmla="*/ 53 h 164"/>
                    <a:gd name="T18" fmla="*/ 55 w 76"/>
                    <a:gd name="T19" fmla="*/ 39 h 164"/>
                    <a:gd name="T20" fmla="*/ 49 w 76"/>
                    <a:gd name="T21" fmla="*/ 27 h 164"/>
                    <a:gd name="T22" fmla="*/ 41 w 76"/>
                    <a:gd name="T23" fmla="*/ 14 h 164"/>
                    <a:gd name="T24" fmla="*/ 32 w 76"/>
                    <a:gd name="T25" fmla="*/ 3 h 164"/>
                    <a:gd name="T26" fmla="*/ 32 w 76"/>
                    <a:gd name="T27" fmla="*/ 3 h 164"/>
                    <a:gd name="T28" fmla="*/ 26 w 76"/>
                    <a:gd name="T29" fmla="*/ 1 h 164"/>
                    <a:gd name="T30" fmla="*/ 21 w 76"/>
                    <a:gd name="T31" fmla="*/ 0 h 164"/>
                    <a:gd name="T32" fmla="*/ 15 w 76"/>
                    <a:gd name="T33" fmla="*/ 0 h 164"/>
                    <a:gd name="T34" fmla="*/ 10 w 76"/>
                    <a:gd name="T35" fmla="*/ 1 h 164"/>
                    <a:gd name="T36" fmla="*/ 7 w 76"/>
                    <a:gd name="T37" fmla="*/ 3 h 164"/>
                    <a:gd name="T38" fmla="*/ 5 w 76"/>
                    <a:gd name="T39" fmla="*/ 4 h 164"/>
                    <a:gd name="T40" fmla="*/ 2 w 76"/>
                    <a:gd name="T41" fmla="*/ 7 h 164"/>
                    <a:gd name="T42" fmla="*/ 1 w 76"/>
                    <a:gd name="T43" fmla="*/ 11 h 164"/>
                    <a:gd name="T44" fmla="*/ 0 w 76"/>
                    <a:gd name="T45" fmla="*/ 15 h 164"/>
                    <a:gd name="T46" fmla="*/ 0 w 76"/>
                    <a:gd name="T47" fmla="*/ 20 h 164"/>
                    <a:gd name="T48" fmla="*/ 0 w 76"/>
                    <a:gd name="T49" fmla="*/ 20 h 164"/>
                    <a:gd name="T50" fmla="*/ 2 w 76"/>
                    <a:gd name="T51" fmla="*/ 30 h 164"/>
                    <a:gd name="T52" fmla="*/ 8 w 76"/>
                    <a:gd name="T53" fmla="*/ 57 h 164"/>
                    <a:gd name="T54" fmla="*/ 11 w 76"/>
                    <a:gd name="T55" fmla="*/ 77 h 164"/>
                    <a:gd name="T56" fmla="*/ 13 w 76"/>
                    <a:gd name="T57" fmla="*/ 100 h 164"/>
                    <a:gd name="T58" fmla="*/ 14 w 76"/>
                    <a:gd name="T59" fmla="*/ 127 h 164"/>
                    <a:gd name="T60" fmla="*/ 15 w 76"/>
                    <a:gd name="T61" fmla="*/ 156 h 1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76" h="164">
                      <a:moveTo>
                        <a:pt x="75" y="164"/>
                      </a:moveTo>
                      <a:lnTo>
                        <a:pt x="75" y="164"/>
                      </a:lnTo>
                      <a:lnTo>
                        <a:pt x="76" y="146"/>
                      </a:lnTo>
                      <a:lnTo>
                        <a:pt x="76" y="128"/>
                      </a:lnTo>
                      <a:lnTo>
                        <a:pt x="74" y="104"/>
                      </a:lnTo>
                      <a:lnTo>
                        <a:pt x="71" y="93"/>
                      </a:lnTo>
                      <a:lnTo>
                        <a:pt x="69" y="79"/>
                      </a:lnTo>
                      <a:lnTo>
                        <a:pt x="66" y="66"/>
                      </a:lnTo>
                      <a:lnTo>
                        <a:pt x="61" y="53"/>
                      </a:lnTo>
                      <a:lnTo>
                        <a:pt x="55" y="39"/>
                      </a:lnTo>
                      <a:lnTo>
                        <a:pt x="49" y="27"/>
                      </a:lnTo>
                      <a:lnTo>
                        <a:pt x="41" y="14"/>
                      </a:lnTo>
                      <a:lnTo>
                        <a:pt x="32" y="3"/>
                      </a:lnTo>
                      <a:lnTo>
                        <a:pt x="32" y="3"/>
                      </a:lnTo>
                      <a:lnTo>
                        <a:pt x="26" y="1"/>
                      </a:lnTo>
                      <a:lnTo>
                        <a:pt x="21" y="0"/>
                      </a:lnTo>
                      <a:lnTo>
                        <a:pt x="15" y="0"/>
                      </a:lnTo>
                      <a:lnTo>
                        <a:pt x="10" y="1"/>
                      </a:lnTo>
                      <a:lnTo>
                        <a:pt x="7" y="3"/>
                      </a:lnTo>
                      <a:lnTo>
                        <a:pt x="5" y="4"/>
                      </a:lnTo>
                      <a:lnTo>
                        <a:pt x="2" y="7"/>
                      </a:lnTo>
                      <a:lnTo>
                        <a:pt x="1" y="11"/>
                      </a:lnTo>
                      <a:lnTo>
                        <a:pt x="0" y="15"/>
                      </a:lnTo>
                      <a:lnTo>
                        <a:pt x="0" y="20"/>
                      </a:lnTo>
                      <a:lnTo>
                        <a:pt x="0" y="20"/>
                      </a:lnTo>
                      <a:lnTo>
                        <a:pt x="2" y="30"/>
                      </a:lnTo>
                      <a:lnTo>
                        <a:pt x="8" y="57"/>
                      </a:lnTo>
                      <a:lnTo>
                        <a:pt x="11" y="77"/>
                      </a:lnTo>
                      <a:lnTo>
                        <a:pt x="13" y="100"/>
                      </a:lnTo>
                      <a:lnTo>
                        <a:pt x="14" y="127"/>
                      </a:lnTo>
                      <a:lnTo>
                        <a:pt x="15" y="156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2" name="Freeform 13"/>
                <p:cNvSpPr>
                  <a:spLocks/>
                </p:cNvSpPr>
                <p:nvPr userDrawn="1"/>
              </p:nvSpPr>
              <p:spPr bwMode="auto">
                <a:xfrm>
                  <a:off x="768350" y="2065338"/>
                  <a:ext cx="30163" cy="90488"/>
                </a:xfrm>
                <a:custGeom>
                  <a:avLst/>
                  <a:gdLst>
                    <a:gd name="T0" fmla="*/ 0 w 59"/>
                    <a:gd name="T1" fmla="*/ 143 h 171"/>
                    <a:gd name="T2" fmla="*/ 0 w 59"/>
                    <a:gd name="T3" fmla="*/ 6 h 171"/>
                    <a:gd name="T4" fmla="*/ 0 w 59"/>
                    <a:gd name="T5" fmla="*/ 6 h 171"/>
                    <a:gd name="T6" fmla="*/ 3 w 59"/>
                    <a:gd name="T7" fmla="*/ 4 h 171"/>
                    <a:gd name="T8" fmla="*/ 7 w 59"/>
                    <a:gd name="T9" fmla="*/ 2 h 171"/>
                    <a:gd name="T10" fmla="*/ 13 w 59"/>
                    <a:gd name="T11" fmla="*/ 1 h 171"/>
                    <a:gd name="T12" fmla="*/ 18 w 59"/>
                    <a:gd name="T13" fmla="*/ 0 h 171"/>
                    <a:gd name="T14" fmla="*/ 26 w 59"/>
                    <a:gd name="T15" fmla="*/ 0 h 171"/>
                    <a:gd name="T16" fmla="*/ 33 w 59"/>
                    <a:gd name="T17" fmla="*/ 3 h 171"/>
                    <a:gd name="T18" fmla="*/ 41 w 59"/>
                    <a:gd name="T19" fmla="*/ 8 h 171"/>
                    <a:gd name="T20" fmla="*/ 41 w 59"/>
                    <a:gd name="T21" fmla="*/ 8 h 171"/>
                    <a:gd name="T22" fmla="*/ 43 w 59"/>
                    <a:gd name="T23" fmla="*/ 11 h 171"/>
                    <a:gd name="T24" fmla="*/ 48 w 59"/>
                    <a:gd name="T25" fmla="*/ 22 h 171"/>
                    <a:gd name="T26" fmla="*/ 50 w 59"/>
                    <a:gd name="T27" fmla="*/ 30 h 171"/>
                    <a:gd name="T28" fmla="*/ 54 w 59"/>
                    <a:gd name="T29" fmla="*/ 38 h 171"/>
                    <a:gd name="T30" fmla="*/ 56 w 59"/>
                    <a:gd name="T31" fmla="*/ 49 h 171"/>
                    <a:gd name="T32" fmla="*/ 57 w 59"/>
                    <a:gd name="T33" fmla="*/ 61 h 171"/>
                    <a:gd name="T34" fmla="*/ 57 w 59"/>
                    <a:gd name="T35" fmla="*/ 61 h 171"/>
                    <a:gd name="T36" fmla="*/ 58 w 59"/>
                    <a:gd name="T37" fmla="*/ 92 h 171"/>
                    <a:gd name="T38" fmla="*/ 59 w 59"/>
                    <a:gd name="T39" fmla="*/ 120 h 171"/>
                    <a:gd name="T40" fmla="*/ 59 w 59"/>
                    <a:gd name="T41" fmla="*/ 145 h 171"/>
                    <a:gd name="T42" fmla="*/ 59 w 59"/>
                    <a:gd name="T43" fmla="*/ 145 h 171"/>
                    <a:gd name="T44" fmla="*/ 58 w 59"/>
                    <a:gd name="T45" fmla="*/ 150 h 171"/>
                    <a:gd name="T46" fmla="*/ 56 w 59"/>
                    <a:gd name="T47" fmla="*/ 154 h 171"/>
                    <a:gd name="T48" fmla="*/ 54 w 59"/>
                    <a:gd name="T49" fmla="*/ 158 h 171"/>
                    <a:gd name="T50" fmla="*/ 52 w 59"/>
                    <a:gd name="T51" fmla="*/ 161 h 171"/>
                    <a:gd name="T52" fmla="*/ 45 w 59"/>
                    <a:gd name="T53" fmla="*/ 165 h 171"/>
                    <a:gd name="T54" fmla="*/ 38 w 59"/>
                    <a:gd name="T55" fmla="*/ 169 h 171"/>
                    <a:gd name="T56" fmla="*/ 30 w 59"/>
                    <a:gd name="T57" fmla="*/ 170 h 171"/>
                    <a:gd name="T58" fmla="*/ 24 w 59"/>
                    <a:gd name="T59" fmla="*/ 171 h 171"/>
                    <a:gd name="T60" fmla="*/ 17 w 59"/>
                    <a:gd name="T61" fmla="*/ 171 h 171"/>
                    <a:gd name="T62" fmla="*/ 0 w 59"/>
                    <a:gd name="T63" fmla="*/ 143 h 1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59" h="171">
                      <a:moveTo>
                        <a:pt x="0" y="143"/>
                      </a:move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3" y="4"/>
                      </a:lnTo>
                      <a:lnTo>
                        <a:pt x="7" y="2"/>
                      </a:lnTo>
                      <a:lnTo>
                        <a:pt x="13" y="1"/>
                      </a:lnTo>
                      <a:lnTo>
                        <a:pt x="18" y="0"/>
                      </a:lnTo>
                      <a:lnTo>
                        <a:pt x="26" y="0"/>
                      </a:lnTo>
                      <a:lnTo>
                        <a:pt x="33" y="3"/>
                      </a:lnTo>
                      <a:lnTo>
                        <a:pt x="41" y="8"/>
                      </a:lnTo>
                      <a:lnTo>
                        <a:pt x="41" y="8"/>
                      </a:lnTo>
                      <a:lnTo>
                        <a:pt x="43" y="11"/>
                      </a:lnTo>
                      <a:lnTo>
                        <a:pt x="48" y="22"/>
                      </a:lnTo>
                      <a:lnTo>
                        <a:pt x="50" y="30"/>
                      </a:lnTo>
                      <a:lnTo>
                        <a:pt x="54" y="38"/>
                      </a:lnTo>
                      <a:lnTo>
                        <a:pt x="56" y="49"/>
                      </a:lnTo>
                      <a:lnTo>
                        <a:pt x="57" y="61"/>
                      </a:lnTo>
                      <a:lnTo>
                        <a:pt x="57" y="61"/>
                      </a:lnTo>
                      <a:lnTo>
                        <a:pt x="58" y="92"/>
                      </a:lnTo>
                      <a:lnTo>
                        <a:pt x="59" y="120"/>
                      </a:lnTo>
                      <a:lnTo>
                        <a:pt x="59" y="145"/>
                      </a:lnTo>
                      <a:lnTo>
                        <a:pt x="59" y="145"/>
                      </a:lnTo>
                      <a:lnTo>
                        <a:pt x="58" y="150"/>
                      </a:lnTo>
                      <a:lnTo>
                        <a:pt x="56" y="154"/>
                      </a:lnTo>
                      <a:lnTo>
                        <a:pt x="54" y="158"/>
                      </a:lnTo>
                      <a:lnTo>
                        <a:pt x="52" y="161"/>
                      </a:lnTo>
                      <a:lnTo>
                        <a:pt x="45" y="165"/>
                      </a:lnTo>
                      <a:lnTo>
                        <a:pt x="38" y="169"/>
                      </a:lnTo>
                      <a:lnTo>
                        <a:pt x="30" y="170"/>
                      </a:lnTo>
                      <a:lnTo>
                        <a:pt x="24" y="171"/>
                      </a:lnTo>
                      <a:lnTo>
                        <a:pt x="17" y="171"/>
                      </a:lnTo>
                      <a:lnTo>
                        <a:pt x="0" y="143"/>
                      </a:lnTo>
                      <a:close/>
                    </a:path>
                  </a:pathLst>
                </a:custGeom>
                <a:solidFill>
                  <a:srgbClr val="EABEC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3" name="Freeform 14"/>
                <p:cNvSpPr>
                  <a:spLocks/>
                </p:cNvSpPr>
                <p:nvPr userDrawn="1"/>
              </p:nvSpPr>
              <p:spPr bwMode="auto">
                <a:xfrm>
                  <a:off x="766763" y="2147888"/>
                  <a:ext cx="911225" cy="63500"/>
                </a:xfrm>
                <a:custGeom>
                  <a:avLst/>
                  <a:gdLst>
                    <a:gd name="T0" fmla="*/ 0 w 1721"/>
                    <a:gd name="T1" fmla="*/ 0 h 118"/>
                    <a:gd name="T2" fmla="*/ 0 w 1721"/>
                    <a:gd name="T3" fmla="*/ 0 h 118"/>
                    <a:gd name="T4" fmla="*/ 1 w 1721"/>
                    <a:gd name="T5" fmla="*/ 12 h 118"/>
                    <a:gd name="T6" fmla="*/ 3 w 1721"/>
                    <a:gd name="T7" fmla="*/ 23 h 118"/>
                    <a:gd name="T8" fmla="*/ 7 w 1721"/>
                    <a:gd name="T9" fmla="*/ 35 h 118"/>
                    <a:gd name="T10" fmla="*/ 13 w 1721"/>
                    <a:gd name="T11" fmla="*/ 46 h 118"/>
                    <a:gd name="T12" fmla="*/ 19 w 1721"/>
                    <a:gd name="T13" fmla="*/ 56 h 118"/>
                    <a:gd name="T14" fmla="*/ 28 w 1721"/>
                    <a:gd name="T15" fmla="*/ 66 h 118"/>
                    <a:gd name="T16" fmla="*/ 36 w 1721"/>
                    <a:gd name="T17" fmla="*/ 75 h 118"/>
                    <a:gd name="T18" fmla="*/ 47 w 1721"/>
                    <a:gd name="T19" fmla="*/ 84 h 118"/>
                    <a:gd name="T20" fmla="*/ 59 w 1721"/>
                    <a:gd name="T21" fmla="*/ 91 h 118"/>
                    <a:gd name="T22" fmla="*/ 71 w 1721"/>
                    <a:gd name="T23" fmla="*/ 98 h 118"/>
                    <a:gd name="T24" fmla="*/ 85 w 1721"/>
                    <a:gd name="T25" fmla="*/ 104 h 118"/>
                    <a:gd name="T26" fmla="*/ 99 w 1721"/>
                    <a:gd name="T27" fmla="*/ 110 h 118"/>
                    <a:gd name="T28" fmla="*/ 114 w 1721"/>
                    <a:gd name="T29" fmla="*/ 113 h 118"/>
                    <a:gd name="T30" fmla="*/ 129 w 1721"/>
                    <a:gd name="T31" fmla="*/ 116 h 118"/>
                    <a:gd name="T32" fmla="*/ 145 w 1721"/>
                    <a:gd name="T33" fmla="*/ 118 h 118"/>
                    <a:gd name="T34" fmla="*/ 161 w 1721"/>
                    <a:gd name="T35" fmla="*/ 118 h 118"/>
                    <a:gd name="T36" fmla="*/ 1559 w 1721"/>
                    <a:gd name="T37" fmla="*/ 118 h 118"/>
                    <a:gd name="T38" fmla="*/ 1559 w 1721"/>
                    <a:gd name="T39" fmla="*/ 118 h 118"/>
                    <a:gd name="T40" fmla="*/ 1576 w 1721"/>
                    <a:gd name="T41" fmla="*/ 118 h 118"/>
                    <a:gd name="T42" fmla="*/ 1592 w 1721"/>
                    <a:gd name="T43" fmla="*/ 116 h 118"/>
                    <a:gd name="T44" fmla="*/ 1607 w 1721"/>
                    <a:gd name="T45" fmla="*/ 113 h 118"/>
                    <a:gd name="T46" fmla="*/ 1622 w 1721"/>
                    <a:gd name="T47" fmla="*/ 110 h 118"/>
                    <a:gd name="T48" fmla="*/ 1636 w 1721"/>
                    <a:gd name="T49" fmla="*/ 104 h 118"/>
                    <a:gd name="T50" fmla="*/ 1650 w 1721"/>
                    <a:gd name="T51" fmla="*/ 98 h 118"/>
                    <a:gd name="T52" fmla="*/ 1662 w 1721"/>
                    <a:gd name="T53" fmla="*/ 91 h 118"/>
                    <a:gd name="T54" fmla="*/ 1674 w 1721"/>
                    <a:gd name="T55" fmla="*/ 84 h 118"/>
                    <a:gd name="T56" fmla="*/ 1684 w 1721"/>
                    <a:gd name="T57" fmla="*/ 75 h 118"/>
                    <a:gd name="T58" fmla="*/ 1693 w 1721"/>
                    <a:gd name="T59" fmla="*/ 66 h 118"/>
                    <a:gd name="T60" fmla="*/ 1702 w 1721"/>
                    <a:gd name="T61" fmla="*/ 56 h 118"/>
                    <a:gd name="T62" fmla="*/ 1708 w 1721"/>
                    <a:gd name="T63" fmla="*/ 46 h 118"/>
                    <a:gd name="T64" fmla="*/ 1713 w 1721"/>
                    <a:gd name="T65" fmla="*/ 35 h 118"/>
                    <a:gd name="T66" fmla="*/ 1718 w 1721"/>
                    <a:gd name="T67" fmla="*/ 23 h 118"/>
                    <a:gd name="T68" fmla="*/ 1720 w 1721"/>
                    <a:gd name="T69" fmla="*/ 12 h 118"/>
                    <a:gd name="T70" fmla="*/ 1721 w 1721"/>
                    <a:gd name="T71" fmla="*/ 0 h 118"/>
                    <a:gd name="T72" fmla="*/ 0 w 1721"/>
                    <a:gd name="T73" fmla="*/ 0 h 1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721" h="118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" y="12"/>
                      </a:lnTo>
                      <a:lnTo>
                        <a:pt x="3" y="23"/>
                      </a:lnTo>
                      <a:lnTo>
                        <a:pt x="7" y="35"/>
                      </a:lnTo>
                      <a:lnTo>
                        <a:pt x="13" y="46"/>
                      </a:lnTo>
                      <a:lnTo>
                        <a:pt x="19" y="56"/>
                      </a:lnTo>
                      <a:lnTo>
                        <a:pt x="28" y="66"/>
                      </a:lnTo>
                      <a:lnTo>
                        <a:pt x="36" y="75"/>
                      </a:lnTo>
                      <a:lnTo>
                        <a:pt x="47" y="84"/>
                      </a:lnTo>
                      <a:lnTo>
                        <a:pt x="59" y="91"/>
                      </a:lnTo>
                      <a:lnTo>
                        <a:pt x="71" y="98"/>
                      </a:lnTo>
                      <a:lnTo>
                        <a:pt x="85" y="104"/>
                      </a:lnTo>
                      <a:lnTo>
                        <a:pt x="99" y="110"/>
                      </a:lnTo>
                      <a:lnTo>
                        <a:pt x="114" y="113"/>
                      </a:lnTo>
                      <a:lnTo>
                        <a:pt x="129" y="116"/>
                      </a:lnTo>
                      <a:lnTo>
                        <a:pt x="145" y="118"/>
                      </a:lnTo>
                      <a:lnTo>
                        <a:pt x="161" y="118"/>
                      </a:lnTo>
                      <a:lnTo>
                        <a:pt x="1559" y="118"/>
                      </a:lnTo>
                      <a:lnTo>
                        <a:pt x="1559" y="118"/>
                      </a:lnTo>
                      <a:lnTo>
                        <a:pt x="1576" y="118"/>
                      </a:lnTo>
                      <a:lnTo>
                        <a:pt x="1592" y="116"/>
                      </a:lnTo>
                      <a:lnTo>
                        <a:pt x="1607" y="113"/>
                      </a:lnTo>
                      <a:lnTo>
                        <a:pt x="1622" y="110"/>
                      </a:lnTo>
                      <a:lnTo>
                        <a:pt x="1636" y="104"/>
                      </a:lnTo>
                      <a:lnTo>
                        <a:pt x="1650" y="98"/>
                      </a:lnTo>
                      <a:lnTo>
                        <a:pt x="1662" y="91"/>
                      </a:lnTo>
                      <a:lnTo>
                        <a:pt x="1674" y="84"/>
                      </a:lnTo>
                      <a:lnTo>
                        <a:pt x="1684" y="75"/>
                      </a:lnTo>
                      <a:lnTo>
                        <a:pt x="1693" y="66"/>
                      </a:lnTo>
                      <a:lnTo>
                        <a:pt x="1702" y="56"/>
                      </a:lnTo>
                      <a:lnTo>
                        <a:pt x="1708" y="46"/>
                      </a:lnTo>
                      <a:lnTo>
                        <a:pt x="1713" y="35"/>
                      </a:lnTo>
                      <a:lnTo>
                        <a:pt x="1718" y="23"/>
                      </a:lnTo>
                      <a:lnTo>
                        <a:pt x="1720" y="12"/>
                      </a:lnTo>
                      <a:lnTo>
                        <a:pt x="1721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DB1A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4" name="Freeform 15"/>
                <p:cNvSpPr>
                  <a:spLocks/>
                </p:cNvSpPr>
                <p:nvPr userDrawn="1"/>
              </p:nvSpPr>
              <p:spPr bwMode="auto">
                <a:xfrm>
                  <a:off x="1395413" y="2062163"/>
                  <a:ext cx="207963" cy="207963"/>
                </a:xfrm>
                <a:custGeom>
                  <a:avLst/>
                  <a:gdLst>
                    <a:gd name="T0" fmla="*/ 0 w 394"/>
                    <a:gd name="T1" fmla="*/ 197 h 394"/>
                    <a:gd name="T2" fmla="*/ 4 w 394"/>
                    <a:gd name="T3" fmla="*/ 237 h 394"/>
                    <a:gd name="T4" fmla="*/ 16 w 394"/>
                    <a:gd name="T5" fmla="*/ 274 h 394"/>
                    <a:gd name="T6" fmla="*/ 33 w 394"/>
                    <a:gd name="T7" fmla="*/ 307 h 394"/>
                    <a:gd name="T8" fmla="*/ 58 w 394"/>
                    <a:gd name="T9" fmla="*/ 336 h 394"/>
                    <a:gd name="T10" fmla="*/ 87 w 394"/>
                    <a:gd name="T11" fmla="*/ 361 h 394"/>
                    <a:gd name="T12" fmla="*/ 120 w 394"/>
                    <a:gd name="T13" fmla="*/ 379 h 394"/>
                    <a:gd name="T14" fmla="*/ 157 w 394"/>
                    <a:gd name="T15" fmla="*/ 390 h 394"/>
                    <a:gd name="T16" fmla="*/ 197 w 394"/>
                    <a:gd name="T17" fmla="*/ 394 h 394"/>
                    <a:gd name="T18" fmla="*/ 217 w 394"/>
                    <a:gd name="T19" fmla="*/ 393 h 394"/>
                    <a:gd name="T20" fmla="*/ 255 w 394"/>
                    <a:gd name="T21" fmla="*/ 386 h 394"/>
                    <a:gd name="T22" fmla="*/ 290 w 394"/>
                    <a:gd name="T23" fmla="*/ 371 h 394"/>
                    <a:gd name="T24" fmla="*/ 322 w 394"/>
                    <a:gd name="T25" fmla="*/ 349 h 394"/>
                    <a:gd name="T26" fmla="*/ 349 w 394"/>
                    <a:gd name="T27" fmla="*/ 322 h 394"/>
                    <a:gd name="T28" fmla="*/ 370 w 394"/>
                    <a:gd name="T29" fmla="*/ 291 h 394"/>
                    <a:gd name="T30" fmla="*/ 384 w 394"/>
                    <a:gd name="T31" fmla="*/ 256 h 394"/>
                    <a:gd name="T32" fmla="*/ 393 w 394"/>
                    <a:gd name="T33" fmla="*/ 218 h 394"/>
                    <a:gd name="T34" fmla="*/ 394 w 394"/>
                    <a:gd name="T35" fmla="*/ 197 h 394"/>
                    <a:gd name="T36" fmla="*/ 390 w 394"/>
                    <a:gd name="T37" fmla="*/ 157 h 394"/>
                    <a:gd name="T38" fmla="*/ 378 w 394"/>
                    <a:gd name="T39" fmla="*/ 121 h 394"/>
                    <a:gd name="T40" fmla="*/ 359 w 394"/>
                    <a:gd name="T41" fmla="*/ 87 h 394"/>
                    <a:gd name="T42" fmla="*/ 336 w 394"/>
                    <a:gd name="T43" fmla="*/ 58 h 394"/>
                    <a:gd name="T44" fmla="*/ 307 w 394"/>
                    <a:gd name="T45" fmla="*/ 35 h 394"/>
                    <a:gd name="T46" fmla="*/ 273 w 394"/>
                    <a:gd name="T47" fmla="*/ 16 h 394"/>
                    <a:gd name="T48" fmla="*/ 237 w 394"/>
                    <a:gd name="T49" fmla="*/ 4 h 394"/>
                    <a:gd name="T50" fmla="*/ 197 w 394"/>
                    <a:gd name="T51" fmla="*/ 0 h 394"/>
                    <a:gd name="T52" fmla="*/ 176 w 394"/>
                    <a:gd name="T53" fmla="*/ 1 h 394"/>
                    <a:gd name="T54" fmla="*/ 139 w 394"/>
                    <a:gd name="T55" fmla="*/ 10 h 394"/>
                    <a:gd name="T56" fmla="*/ 103 w 394"/>
                    <a:gd name="T57" fmla="*/ 25 h 394"/>
                    <a:gd name="T58" fmla="*/ 72 w 394"/>
                    <a:gd name="T59" fmla="*/ 45 h 394"/>
                    <a:gd name="T60" fmla="*/ 45 w 394"/>
                    <a:gd name="T61" fmla="*/ 72 h 394"/>
                    <a:gd name="T62" fmla="*/ 23 w 394"/>
                    <a:gd name="T63" fmla="*/ 103 h 394"/>
                    <a:gd name="T64" fmla="*/ 8 w 394"/>
                    <a:gd name="T65" fmla="*/ 139 h 394"/>
                    <a:gd name="T66" fmla="*/ 1 w 394"/>
                    <a:gd name="T67" fmla="*/ 178 h 394"/>
                    <a:gd name="T68" fmla="*/ 0 w 394"/>
                    <a:gd name="T69" fmla="*/ 197 h 3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94" h="394">
                      <a:moveTo>
                        <a:pt x="0" y="197"/>
                      </a:moveTo>
                      <a:lnTo>
                        <a:pt x="0" y="197"/>
                      </a:lnTo>
                      <a:lnTo>
                        <a:pt x="1" y="218"/>
                      </a:lnTo>
                      <a:lnTo>
                        <a:pt x="4" y="237"/>
                      </a:lnTo>
                      <a:lnTo>
                        <a:pt x="8" y="256"/>
                      </a:lnTo>
                      <a:lnTo>
                        <a:pt x="16" y="274"/>
                      </a:lnTo>
                      <a:lnTo>
                        <a:pt x="23" y="291"/>
                      </a:lnTo>
                      <a:lnTo>
                        <a:pt x="33" y="307"/>
                      </a:lnTo>
                      <a:lnTo>
                        <a:pt x="45" y="322"/>
                      </a:lnTo>
                      <a:lnTo>
                        <a:pt x="58" y="336"/>
                      </a:lnTo>
                      <a:lnTo>
                        <a:pt x="72" y="349"/>
                      </a:lnTo>
                      <a:lnTo>
                        <a:pt x="87" y="361"/>
                      </a:lnTo>
                      <a:lnTo>
                        <a:pt x="103" y="371"/>
                      </a:lnTo>
                      <a:lnTo>
                        <a:pt x="120" y="379"/>
                      </a:lnTo>
                      <a:lnTo>
                        <a:pt x="139" y="386"/>
                      </a:lnTo>
                      <a:lnTo>
                        <a:pt x="157" y="390"/>
                      </a:lnTo>
                      <a:lnTo>
                        <a:pt x="176" y="393"/>
                      </a:lnTo>
                      <a:lnTo>
                        <a:pt x="197" y="394"/>
                      </a:lnTo>
                      <a:lnTo>
                        <a:pt x="197" y="394"/>
                      </a:lnTo>
                      <a:lnTo>
                        <a:pt x="217" y="393"/>
                      </a:lnTo>
                      <a:lnTo>
                        <a:pt x="237" y="390"/>
                      </a:lnTo>
                      <a:lnTo>
                        <a:pt x="255" y="386"/>
                      </a:lnTo>
                      <a:lnTo>
                        <a:pt x="273" y="379"/>
                      </a:lnTo>
                      <a:lnTo>
                        <a:pt x="290" y="371"/>
                      </a:lnTo>
                      <a:lnTo>
                        <a:pt x="307" y="361"/>
                      </a:lnTo>
                      <a:lnTo>
                        <a:pt x="322" y="349"/>
                      </a:lnTo>
                      <a:lnTo>
                        <a:pt x="336" y="336"/>
                      </a:lnTo>
                      <a:lnTo>
                        <a:pt x="349" y="322"/>
                      </a:lnTo>
                      <a:lnTo>
                        <a:pt x="359" y="307"/>
                      </a:lnTo>
                      <a:lnTo>
                        <a:pt x="370" y="291"/>
                      </a:lnTo>
                      <a:lnTo>
                        <a:pt x="378" y="274"/>
                      </a:lnTo>
                      <a:lnTo>
                        <a:pt x="384" y="256"/>
                      </a:lnTo>
                      <a:lnTo>
                        <a:pt x="390" y="237"/>
                      </a:lnTo>
                      <a:lnTo>
                        <a:pt x="393" y="218"/>
                      </a:lnTo>
                      <a:lnTo>
                        <a:pt x="394" y="197"/>
                      </a:lnTo>
                      <a:lnTo>
                        <a:pt x="394" y="197"/>
                      </a:lnTo>
                      <a:lnTo>
                        <a:pt x="393" y="178"/>
                      </a:lnTo>
                      <a:lnTo>
                        <a:pt x="390" y="157"/>
                      </a:lnTo>
                      <a:lnTo>
                        <a:pt x="384" y="139"/>
                      </a:lnTo>
                      <a:lnTo>
                        <a:pt x="378" y="121"/>
                      </a:lnTo>
                      <a:lnTo>
                        <a:pt x="370" y="103"/>
                      </a:lnTo>
                      <a:lnTo>
                        <a:pt x="359" y="87"/>
                      </a:lnTo>
                      <a:lnTo>
                        <a:pt x="349" y="72"/>
                      </a:lnTo>
                      <a:lnTo>
                        <a:pt x="336" y="58"/>
                      </a:lnTo>
                      <a:lnTo>
                        <a:pt x="322" y="45"/>
                      </a:lnTo>
                      <a:lnTo>
                        <a:pt x="307" y="35"/>
                      </a:lnTo>
                      <a:lnTo>
                        <a:pt x="290" y="25"/>
                      </a:lnTo>
                      <a:lnTo>
                        <a:pt x="273" y="16"/>
                      </a:lnTo>
                      <a:lnTo>
                        <a:pt x="255" y="10"/>
                      </a:lnTo>
                      <a:lnTo>
                        <a:pt x="237" y="4"/>
                      </a:lnTo>
                      <a:lnTo>
                        <a:pt x="217" y="1"/>
                      </a:lnTo>
                      <a:lnTo>
                        <a:pt x="197" y="0"/>
                      </a:lnTo>
                      <a:lnTo>
                        <a:pt x="197" y="0"/>
                      </a:lnTo>
                      <a:lnTo>
                        <a:pt x="176" y="1"/>
                      </a:lnTo>
                      <a:lnTo>
                        <a:pt x="157" y="4"/>
                      </a:lnTo>
                      <a:lnTo>
                        <a:pt x="139" y="10"/>
                      </a:lnTo>
                      <a:lnTo>
                        <a:pt x="120" y="16"/>
                      </a:lnTo>
                      <a:lnTo>
                        <a:pt x="103" y="25"/>
                      </a:lnTo>
                      <a:lnTo>
                        <a:pt x="87" y="35"/>
                      </a:lnTo>
                      <a:lnTo>
                        <a:pt x="72" y="45"/>
                      </a:lnTo>
                      <a:lnTo>
                        <a:pt x="58" y="58"/>
                      </a:lnTo>
                      <a:lnTo>
                        <a:pt x="45" y="72"/>
                      </a:lnTo>
                      <a:lnTo>
                        <a:pt x="33" y="87"/>
                      </a:lnTo>
                      <a:lnTo>
                        <a:pt x="23" y="103"/>
                      </a:lnTo>
                      <a:lnTo>
                        <a:pt x="16" y="121"/>
                      </a:lnTo>
                      <a:lnTo>
                        <a:pt x="8" y="139"/>
                      </a:lnTo>
                      <a:lnTo>
                        <a:pt x="4" y="157"/>
                      </a:lnTo>
                      <a:lnTo>
                        <a:pt x="1" y="178"/>
                      </a:lnTo>
                      <a:lnTo>
                        <a:pt x="0" y="197"/>
                      </a:lnTo>
                      <a:lnTo>
                        <a:pt x="0" y="197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5" name="Freeform 16"/>
                <p:cNvSpPr>
                  <a:spLocks/>
                </p:cNvSpPr>
                <p:nvPr userDrawn="1"/>
              </p:nvSpPr>
              <p:spPr bwMode="auto">
                <a:xfrm>
                  <a:off x="1443038" y="2111375"/>
                  <a:ext cx="111125" cy="111125"/>
                </a:xfrm>
                <a:custGeom>
                  <a:avLst/>
                  <a:gdLst>
                    <a:gd name="T0" fmla="*/ 0 w 211"/>
                    <a:gd name="T1" fmla="*/ 104 h 210"/>
                    <a:gd name="T2" fmla="*/ 2 w 211"/>
                    <a:gd name="T3" fmla="*/ 126 h 210"/>
                    <a:gd name="T4" fmla="*/ 9 w 211"/>
                    <a:gd name="T5" fmla="*/ 145 h 210"/>
                    <a:gd name="T6" fmla="*/ 19 w 211"/>
                    <a:gd name="T7" fmla="*/ 163 h 210"/>
                    <a:gd name="T8" fmla="*/ 31 w 211"/>
                    <a:gd name="T9" fmla="*/ 178 h 210"/>
                    <a:gd name="T10" fmla="*/ 47 w 211"/>
                    <a:gd name="T11" fmla="*/ 191 h 210"/>
                    <a:gd name="T12" fmla="*/ 65 w 211"/>
                    <a:gd name="T13" fmla="*/ 201 h 210"/>
                    <a:gd name="T14" fmla="*/ 84 w 211"/>
                    <a:gd name="T15" fmla="*/ 208 h 210"/>
                    <a:gd name="T16" fmla="*/ 106 w 211"/>
                    <a:gd name="T17" fmla="*/ 210 h 210"/>
                    <a:gd name="T18" fmla="*/ 117 w 211"/>
                    <a:gd name="T19" fmla="*/ 209 h 210"/>
                    <a:gd name="T20" fmla="*/ 137 w 211"/>
                    <a:gd name="T21" fmla="*/ 205 h 210"/>
                    <a:gd name="T22" fmla="*/ 155 w 211"/>
                    <a:gd name="T23" fmla="*/ 197 h 210"/>
                    <a:gd name="T24" fmla="*/ 173 w 211"/>
                    <a:gd name="T25" fmla="*/ 186 h 210"/>
                    <a:gd name="T26" fmla="*/ 187 w 211"/>
                    <a:gd name="T27" fmla="*/ 171 h 210"/>
                    <a:gd name="T28" fmla="*/ 198 w 211"/>
                    <a:gd name="T29" fmla="*/ 155 h 210"/>
                    <a:gd name="T30" fmla="*/ 206 w 211"/>
                    <a:gd name="T31" fmla="*/ 135 h 210"/>
                    <a:gd name="T32" fmla="*/ 210 w 211"/>
                    <a:gd name="T33" fmla="*/ 115 h 210"/>
                    <a:gd name="T34" fmla="*/ 211 w 211"/>
                    <a:gd name="T35" fmla="*/ 104 h 210"/>
                    <a:gd name="T36" fmla="*/ 209 w 211"/>
                    <a:gd name="T37" fmla="*/ 84 h 210"/>
                    <a:gd name="T38" fmla="*/ 203 w 211"/>
                    <a:gd name="T39" fmla="*/ 63 h 210"/>
                    <a:gd name="T40" fmla="*/ 193 w 211"/>
                    <a:gd name="T41" fmla="*/ 46 h 210"/>
                    <a:gd name="T42" fmla="*/ 180 w 211"/>
                    <a:gd name="T43" fmla="*/ 30 h 210"/>
                    <a:gd name="T44" fmla="*/ 164 w 211"/>
                    <a:gd name="T45" fmla="*/ 17 h 210"/>
                    <a:gd name="T46" fmla="*/ 147 w 211"/>
                    <a:gd name="T47" fmla="*/ 7 h 210"/>
                    <a:gd name="T48" fmla="*/ 127 w 211"/>
                    <a:gd name="T49" fmla="*/ 2 h 210"/>
                    <a:gd name="T50" fmla="*/ 106 w 211"/>
                    <a:gd name="T51" fmla="*/ 0 h 210"/>
                    <a:gd name="T52" fmla="*/ 95 w 211"/>
                    <a:gd name="T53" fmla="*/ 0 h 210"/>
                    <a:gd name="T54" fmla="*/ 75 w 211"/>
                    <a:gd name="T55" fmla="*/ 4 h 210"/>
                    <a:gd name="T56" fmla="*/ 55 w 211"/>
                    <a:gd name="T57" fmla="*/ 12 h 210"/>
                    <a:gd name="T58" fmla="*/ 39 w 211"/>
                    <a:gd name="T59" fmla="*/ 23 h 210"/>
                    <a:gd name="T60" fmla="*/ 25 w 211"/>
                    <a:gd name="T61" fmla="*/ 37 h 210"/>
                    <a:gd name="T62" fmla="*/ 13 w 211"/>
                    <a:gd name="T63" fmla="*/ 55 h 210"/>
                    <a:gd name="T64" fmla="*/ 6 w 211"/>
                    <a:gd name="T65" fmla="*/ 73 h 210"/>
                    <a:gd name="T66" fmla="*/ 1 w 211"/>
                    <a:gd name="T67" fmla="*/ 93 h 210"/>
                    <a:gd name="T68" fmla="*/ 0 w 211"/>
                    <a:gd name="T69" fmla="*/ 104 h 2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11" h="210">
                      <a:moveTo>
                        <a:pt x="0" y="104"/>
                      </a:moveTo>
                      <a:lnTo>
                        <a:pt x="0" y="104"/>
                      </a:lnTo>
                      <a:lnTo>
                        <a:pt x="1" y="115"/>
                      </a:lnTo>
                      <a:lnTo>
                        <a:pt x="2" y="126"/>
                      </a:lnTo>
                      <a:lnTo>
                        <a:pt x="6" y="135"/>
                      </a:lnTo>
                      <a:lnTo>
                        <a:pt x="9" y="145"/>
                      </a:lnTo>
                      <a:lnTo>
                        <a:pt x="13" y="155"/>
                      </a:lnTo>
                      <a:lnTo>
                        <a:pt x="19" y="163"/>
                      </a:lnTo>
                      <a:lnTo>
                        <a:pt x="25" y="171"/>
                      </a:lnTo>
                      <a:lnTo>
                        <a:pt x="31" y="178"/>
                      </a:lnTo>
                      <a:lnTo>
                        <a:pt x="39" y="186"/>
                      </a:lnTo>
                      <a:lnTo>
                        <a:pt x="47" y="191"/>
                      </a:lnTo>
                      <a:lnTo>
                        <a:pt x="55" y="197"/>
                      </a:lnTo>
                      <a:lnTo>
                        <a:pt x="65" y="201"/>
                      </a:lnTo>
                      <a:lnTo>
                        <a:pt x="75" y="205"/>
                      </a:lnTo>
                      <a:lnTo>
                        <a:pt x="84" y="208"/>
                      </a:lnTo>
                      <a:lnTo>
                        <a:pt x="95" y="209"/>
                      </a:lnTo>
                      <a:lnTo>
                        <a:pt x="106" y="210"/>
                      </a:lnTo>
                      <a:lnTo>
                        <a:pt x="106" y="210"/>
                      </a:lnTo>
                      <a:lnTo>
                        <a:pt x="117" y="209"/>
                      </a:lnTo>
                      <a:lnTo>
                        <a:pt x="127" y="208"/>
                      </a:lnTo>
                      <a:lnTo>
                        <a:pt x="137" y="205"/>
                      </a:lnTo>
                      <a:lnTo>
                        <a:pt x="147" y="201"/>
                      </a:lnTo>
                      <a:lnTo>
                        <a:pt x="155" y="197"/>
                      </a:lnTo>
                      <a:lnTo>
                        <a:pt x="164" y="191"/>
                      </a:lnTo>
                      <a:lnTo>
                        <a:pt x="173" y="186"/>
                      </a:lnTo>
                      <a:lnTo>
                        <a:pt x="180" y="178"/>
                      </a:lnTo>
                      <a:lnTo>
                        <a:pt x="187" y="171"/>
                      </a:lnTo>
                      <a:lnTo>
                        <a:pt x="193" y="163"/>
                      </a:lnTo>
                      <a:lnTo>
                        <a:pt x="198" y="155"/>
                      </a:lnTo>
                      <a:lnTo>
                        <a:pt x="203" y="145"/>
                      </a:lnTo>
                      <a:lnTo>
                        <a:pt x="206" y="135"/>
                      </a:lnTo>
                      <a:lnTo>
                        <a:pt x="209" y="126"/>
                      </a:lnTo>
                      <a:lnTo>
                        <a:pt x="210" y="115"/>
                      </a:lnTo>
                      <a:lnTo>
                        <a:pt x="211" y="104"/>
                      </a:lnTo>
                      <a:lnTo>
                        <a:pt x="211" y="104"/>
                      </a:lnTo>
                      <a:lnTo>
                        <a:pt x="210" y="93"/>
                      </a:lnTo>
                      <a:lnTo>
                        <a:pt x="209" y="84"/>
                      </a:lnTo>
                      <a:lnTo>
                        <a:pt x="206" y="73"/>
                      </a:lnTo>
                      <a:lnTo>
                        <a:pt x="203" y="63"/>
                      </a:lnTo>
                      <a:lnTo>
                        <a:pt x="198" y="55"/>
                      </a:lnTo>
                      <a:lnTo>
                        <a:pt x="193" y="46"/>
                      </a:lnTo>
                      <a:lnTo>
                        <a:pt x="187" y="37"/>
                      </a:lnTo>
                      <a:lnTo>
                        <a:pt x="180" y="30"/>
                      </a:lnTo>
                      <a:lnTo>
                        <a:pt x="173" y="23"/>
                      </a:lnTo>
                      <a:lnTo>
                        <a:pt x="164" y="17"/>
                      </a:lnTo>
                      <a:lnTo>
                        <a:pt x="155" y="12"/>
                      </a:lnTo>
                      <a:lnTo>
                        <a:pt x="147" y="7"/>
                      </a:lnTo>
                      <a:lnTo>
                        <a:pt x="137" y="4"/>
                      </a:lnTo>
                      <a:lnTo>
                        <a:pt x="127" y="2"/>
                      </a:lnTo>
                      <a:lnTo>
                        <a:pt x="117" y="0"/>
                      </a:lnTo>
                      <a:lnTo>
                        <a:pt x="106" y="0"/>
                      </a:lnTo>
                      <a:lnTo>
                        <a:pt x="106" y="0"/>
                      </a:lnTo>
                      <a:lnTo>
                        <a:pt x="95" y="0"/>
                      </a:lnTo>
                      <a:lnTo>
                        <a:pt x="84" y="2"/>
                      </a:lnTo>
                      <a:lnTo>
                        <a:pt x="75" y="4"/>
                      </a:lnTo>
                      <a:lnTo>
                        <a:pt x="65" y="7"/>
                      </a:lnTo>
                      <a:lnTo>
                        <a:pt x="55" y="12"/>
                      </a:lnTo>
                      <a:lnTo>
                        <a:pt x="47" y="17"/>
                      </a:lnTo>
                      <a:lnTo>
                        <a:pt x="39" y="23"/>
                      </a:lnTo>
                      <a:lnTo>
                        <a:pt x="31" y="30"/>
                      </a:lnTo>
                      <a:lnTo>
                        <a:pt x="25" y="37"/>
                      </a:lnTo>
                      <a:lnTo>
                        <a:pt x="19" y="46"/>
                      </a:lnTo>
                      <a:lnTo>
                        <a:pt x="13" y="55"/>
                      </a:lnTo>
                      <a:lnTo>
                        <a:pt x="9" y="63"/>
                      </a:lnTo>
                      <a:lnTo>
                        <a:pt x="6" y="73"/>
                      </a:lnTo>
                      <a:lnTo>
                        <a:pt x="2" y="84"/>
                      </a:lnTo>
                      <a:lnTo>
                        <a:pt x="1" y="93"/>
                      </a:lnTo>
                      <a:lnTo>
                        <a:pt x="0" y="104"/>
                      </a:lnTo>
                      <a:lnTo>
                        <a:pt x="0" y="10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6" name="Freeform 17"/>
                <p:cNvSpPr>
                  <a:spLocks/>
                </p:cNvSpPr>
                <p:nvPr userDrawn="1"/>
              </p:nvSpPr>
              <p:spPr bwMode="auto">
                <a:xfrm>
                  <a:off x="812800" y="2062163"/>
                  <a:ext cx="207963" cy="207963"/>
                </a:xfrm>
                <a:custGeom>
                  <a:avLst/>
                  <a:gdLst>
                    <a:gd name="T0" fmla="*/ 0 w 394"/>
                    <a:gd name="T1" fmla="*/ 197 h 394"/>
                    <a:gd name="T2" fmla="*/ 4 w 394"/>
                    <a:gd name="T3" fmla="*/ 237 h 394"/>
                    <a:gd name="T4" fmla="*/ 16 w 394"/>
                    <a:gd name="T5" fmla="*/ 274 h 394"/>
                    <a:gd name="T6" fmla="*/ 34 w 394"/>
                    <a:gd name="T7" fmla="*/ 307 h 394"/>
                    <a:gd name="T8" fmla="*/ 58 w 394"/>
                    <a:gd name="T9" fmla="*/ 336 h 394"/>
                    <a:gd name="T10" fmla="*/ 87 w 394"/>
                    <a:gd name="T11" fmla="*/ 361 h 394"/>
                    <a:gd name="T12" fmla="*/ 121 w 394"/>
                    <a:gd name="T13" fmla="*/ 379 h 394"/>
                    <a:gd name="T14" fmla="*/ 157 w 394"/>
                    <a:gd name="T15" fmla="*/ 390 h 394"/>
                    <a:gd name="T16" fmla="*/ 197 w 394"/>
                    <a:gd name="T17" fmla="*/ 394 h 394"/>
                    <a:gd name="T18" fmla="*/ 217 w 394"/>
                    <a:gd name="T19" fmla="*/ 393 h 394"/>
                    <a:gd name="T20" fmla="*/ 255 w 394"/>
                    <a:gd name="T21" fmla="*/ 386 h 394"/>
                    <a:gd name="T22" fmla="*/ 291 w 394"/>
                    <a:gd name="T23" fmla="*/ 371 h 394"/>
                    <a:gd name="T24" fmla="*/ 322 w 394"/>
                    <a:gd name="T25" fmla="*/ 349 h 394"/>
                    <a:gd name="T26" fmla="*/ 349 w 394"/>
                    <a:gd name="T27" fmla="*/ 322 h 394"/>
                    <a:gd name="T28" fmla="*/ 370 w 394"/>
                    <a:gd name="T29" fmla="*/ 291 h 394"/>
                    <a:gd name="T30" fmla="*/ 385 w 394"/>
                    <a:gd name="T31" fmla="*/ 256 h 394"/>
                    <a:gd name="T32" fmla="*/ 393 w 394"/>
                    <a:gd name="T33" fmla="*/ 218 h 394"/>
                    <a:gd name="T34" fmla="*/ 394 w 394"/>
                    <a:gd name="T35" fmla="*/ 197 h 394"/>
                    <a:gd name="T36" fmla="*/ 390 w 394"/>
                    <a:gd name="T37" fmla="*/ 157 h 394"/>
                    <a:gd name="T38" fmla="*/ 378 w 394"/>
                    <a:gd name="T39" fmla="*/ 121 h 394"/>
                    <a:gd name="T40" fmla="*/ 361 w 394"/>
                    <a:gd name="T41" fmla="*/ 87 h 394"/>
                    <a:gd name="T42" fmla="*/ 336 w 394"/>
                    <a:gd name="T43" fmla="*/ 58 h 394"/>
                    <a:gd name="T44" fmla="*/ 307 w 394"/>
                    <a:gd name="T45" fmla="*/ 35 h 394"/>
                    <a:gd name="T46" fmla="*/ 273 w 394"/>
                    <a:gd name="T47" fmla="*/ 16 h 394"/>
                    <a:gd name="T48" fmla="*/ 237 w 394"/>
                    <a:gd name="T49" fmla="*/ 4 h 394"/>
                    <a:gd name="T50" fmla="*/ 197 w 394"/>
                    <a:gd name="T51" fmla="*/ 0 h 394"/>
                    <a:gd name="T52" fmla="*/ 177 w 394"/>
                    <a:gd name="T53" fmla="*/ 1 h 394"/>
                    <a:gd name="T54" fmla="*/ 139 w 394"/>
                    <a:gd name="T55" fmla="*/ 10 h 394"/>
                    <a:gd name="T56" fmla="*/ 103 w 394"/>
                    <a:gd name="T57" fmla="*/ 25 h 394"/>
                    <a:gd name="T58" fmla="*/ 72 w 394"/>
                    <a:gd name="T59" fmla="*/ 45 h 394"/>
                    <a:gd name="T60" fmla="*/ 45 w 394"/>
                    <a:gd name="T61" fmla="*/ 72 h 394"/>
                    <a:gd name="T62" fmla="*/ 24 w 394"/>
                    <a:gd name="T63" fmla="*/ 103 h 394"/>
                    <a:gd name="T64" fmla="*/ 10 w 394"/>
                    <a:gd name="T65" fmla="*/ 139 h 394"/>
                    <a:gd name="T66" fmla="*/ 1 w 394"/>
                    <a:gd name="T67" fmla="*/ 178 h 394"/>
                    <a:gd name="T68" fmla="*/ 0 w 394"/>
                    <a:gd name="T69" fmla="*/ 197 h 3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94" h="394">
                      <a:moveTo>
                        <a:pt x="0" y="197"/>
                      </a:moveTo>
                      <a:lnTo>
                        <a:pt x="0" y="197"/>
                      </a:lnTo>
                      <a:lnTo>
                        <a:pt x="1" y="218"/>
                      </a:lnTo>
                      <a:lnTo>
                        <a:pt x="4" y="237"/>
                      </a:lnTo>
                      <a:lnTo>
                        <a:pt x="10" y="256"/>
                      </a:lnTo>
                      <a:lnTo>
                        <a:pt x="16" y="274"/>
                      </a:lnTo>
                      <a:lnTo>
                        <a:pt x="24" y="291"/>
                      </a:lnTo>
                      <a:lnTo>
                        <a:pt x="34" y="307"/>
                      </a:lnTo>
                      <a:lnTo>
                        <a:pt x="45" y="322"/>
                      </a:lnTo>
                      <a:lnTo>
                        <a:pt x="58" y="336"/>
                      </a:lnTo>
                      <a:lnTo>
                        <a:pt x="72" y="349"/>
                      </a:lnTo>
                      <a:lnTo>
                        <a:pt x="87" y="361"/>
                      </a:lnTo>
                      <a:lnTo>
                        <a:pt x="103" y="371"/>
                      </a:lnTo>
                      <a:lnTo>
                        <a:pt x="121" y="379"/>
                      </a:lnTo>
                      <a:lnTo>
                        <a:pt x="139" y="386"/>
                      </a:lnTo>
                      <a:lnTo>
                        <a:pt x="157" y="390"/>
                      </a:lnTo>
                      <a:lnTo>
                        <a:pt x="177" y="393"/>
                      </a:lnTo>
                      <a:lnTo>
                        <a:pt x="197" y="394"/>
                      </a:lnTo>
                      <a:lnTo>
                        <a:pt x="197" y="394"/>
                      </a:lnTo>
                      <a:lnTo>
                        <a:pt x="217" y="393"/>
                      </a:lnTo>
                      <a:lnTo>
                        <a:pt x="237" y="390"/>
                      </a:lnTo>
                      <a:lnTo>
                        <a:pt x="255" y="386"/>
                      </a:lnTo>
                      <a:lnTo>
                        <a:pt x="273" y="379"/>
                      </a:lnTo>
                      <a:lnTo>
                        <a:pt x="291" y="371"/>
                      </a:lnTo>
                      <a:lnTo>
                        <a:pt x="307" y="361"/>
                      </a:lnTo>
                      <a:lnTo>
                        <a:pt x="322" y="349"/>
                      </a:lnTo>
                      <a:lnTo>
                        <a:pt x="336" y="336"/>
                      </a:lnTo>
                      <a:lnTo>
                        <a:pt x="349" y="322"/>
                      </a:lnTo>
                      <a:lnTo>
                        <a:pt x="361" y="307"/>
                      </a:lnTo>
                      <a:lnTo>
                        <a:pt x="370" y="291"/>
                      </a:lnTo>
                      <a:lnTo>
                        <a:pt x="378" y="274"/>
                      </a:lnTo>
                      <a:lnTo>
                        <a:pt x="385" y="256"/>
                      </a:lnTo>
                      <a:lnTo>
                        <a:pt x="390" y="237"/>
                      </a:lnTo>
                      <a:lnTo>
                        <a:pt x="393" y="218"/>
                      </a:lnTo>
                      <a:lnTo>
                        <a:pt x="394" y="197"/>
                      </a:lnTo>
                      <a:lnTo>
                        <a:pt x="394" y="197"/>
                      </a:lnTo>
                      <a:lnTo>
                        <a:pt x="393" y="178"/>
                      </a:lnTo>
                      <a:lnTo>
                        <a:pt x="390" y="157"/>
                      </a:lnTo>
                      <a:lnTo>
                        <a:pt x="385" y="139"/>
                      </a:lnTo>
                      <a:lnTo>
                        <a:pt x="378" y="121"/>
                      </a:lnTo>
                      <a:lnTo>
                        <a:pt x="370" y="103"/>
                      </a:lnTo>
                      <a:lnTo>
                        <a:pt x="361" y="87"/>
                      </a:lnTo>
                      <a:lnTo>
                        <a:pt x="349" y="72"/>
                      </a:lnTo>
                      <a:lnTo>
                        <a:pt x="336" y="58"/>
                      </a:lnTo>
                      <a:lnTo>
                        <a:pt x="322" y="45"/>
                      </a:lnTo>
                      <a:lnTo>
                        <a:pt x="307" y="35"/>
                      </a:lnTo>
                      <a:lnTo>
                        <a:pt x="291" y="25"/>
                      </a:lnTo>
                      <a:lnTo>
                        <a:pt x="273" y="16"/>
                      </a:lnTo>
                      <a:lnTo>
                        <a:pt x="255" y="10"/>
                      </a:lnTo>
                      <a:lnTo>
                        <a:pt x="237" y="4"/>
                      </a:lnTo>
                      <a:lnTo>
                        <a:pt x="217" y="1"/>
                      </a:lnTo>
                      <a:lnTo>
                        <a:pt x="197" y="0"/>
                      </a:lnTo>
                      <a:lnTo>
                        <a:pt x="197" y="0"/>
                      </a:lnTo>
                      <a:lnTo>
                        <a:pt x="177" y="1"/>
                      </a:lnTo>
                      <a:lnTo>
                        <a:pt x="157" y="4"/>
                      </a:lnTo>
                      <a:lnTo>
                        <a:pt x="139" y="10"/>
                      </a:lnTo>
                      <a:lnTo>
                        <a:pt x="121" y="16"/>
                      </a:lnTo>
                      <a:lnTo>
                        <a:pt x="103" y="25"/>
                      </a:lnTo>
                      <a:lnTo>
                        <a:pt x="87" y="35"/>
                      </a:lnTo>
                      <a:lnTo>
                        <a:pt x="72" y="45"/>
                      </a:lnTo>
                      <a:lnTo>
                        <a:pt x="58" y="58"/>
                      </a:lnTo>
                      <a:lnTo>
                        <a:pt x="45" y="72"/>
                      </a:lnTo>
                      <a:lnTo>
                        <a:pt x="34" y="87"/>
                      </a:lnTo>
                      <a:lnTo>
                        <a:pt x="24" y="103"/>
                      </a:lnTo>
                      <a:lnTo>
                        <a:pt x="16" y="121"/>
                      </a:lnTo>
                      <a:lnTo>
                        <a:pt x="10" y="139"/>
                      </a:lnTo>
                      <a:lnTo>
                        <a:pt x="4" y="157"/>
                      </a:lnTo>
                      <a:lnTo>
                        <a:pt x="1" y="178"/>
                      </a:lnTo>
                      <a:lnTo>
                        <a:pt x="0" y="197"/>
                      </a:lnTo>
                      <a:lnTo>
                        <a:pt x="0" y="197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7" name="Freeform 18"/>
                <p:cNvSpPr>
                  <a:spLocks/>
                </p:cNvSpPr>
                <p:nvPr userDrawn="1"/>
              </p:nvSpPr>
              <p:spPr bwMode="auto">
                <a:xfrm>
                  <a:off x="860425" y="2111375"/>
                  <a:ext cx="112713" cy="111125"/>
                </a:xfrm>
                <a:custGeom>
                  <a:avLst/>
                  <a:gdLst>
                    <a:gd name="T0" fmla="*/ 0 w 212"/>
                    <a:gd name="T1" fmla="*/ 104 h 210"/>
                    <a:gd name="T2" fmla="*/ 3 w 212"/>
                    <a:gd name="T3" fmla="*/ 126 h 210"/>
                    <a:gd name="T4" fmla="*/ 9 w 212"/>
                    <a:gd name="T5" fmla="*/ 145 h 210"/>
                    <a:gd name="T6" fmla="*/ 19 w 212"/>
                    <a:gd name="T7" fmla="*/ 163 h 210"/>
                    <a:gd name="T8" fmla="*/ 32 w 212"/>
                    <a:gd name="T9" fmla="*/ 178 h 210"/>
                    <a:gd name="T10" fmla="*/ 47 w 212"/>
                    <a:gd name="T11" fmla="*/ 191 h 210"/>
                    <a:gd name="T12" fmla="*/ 65 w 212"/>
                    <a:gd name="T13" fmla="*/ 201 h 210"/>
                    <a:gd name="T14" fmla="*/ 84 w 212"/>
                    <a:gd name="T15" fmla="*/ 208 h 210"/>
                    <a:gd name="T16" fmla="*/ 106 w 212"/>
                    <a:gd name="T17" fmla="*/ 210 h 210"/>
                    <a:gd name="T18" fmla="*/ 117 w 212"/>
                    <a:gd name="T19" fmla="*/ 209 h 210"/>
                    <a:gd name="T20" fmla="*/ 137 w 212"/>
                    <a:gd name="T21" fmla="*/ 205 h 210"/>
                    <a:gd name="T22" fmla="*/ 157 w 212"/>
                    <a:gd name="T23" fmla="*/ 197 h 210"/>
                    <a:gd name="T24" fmla="*/ 173 w 212"/>
                    <a:gd name="T25" fmla="*/ 186 h 210"/>
                    <a:gd name="T26" fmla="*/ 187 w 212"/>
                    <a:gd name="T27" fmla="*/ 171 h 210"/>
                    <a:gd name="T28" fmla="*/ 199 w 212"/>
                    <a:gd name="T29" fmla="*/ 155 h 210"/>
                    <a:gd name="T30" fmla="*/ 206 w 212"/>
                    <a:gd name="T31" fmla="*/ 135 h 210"/>
                    <a:gd name="T32" fmla="*/ 210 w 212"/>
                    <a:gd name="T33" fmla="*/ 115 h 210"/>
                    <a:gd name="T34" fmla="*/ 212 w 212"/>
                    <a:gd name="T35" fmla="*/ 104 h 210"/>
                    <a:gd name="T36" fmla="*/ 209 w 212"/>
                    <a:gd name="T37" fmla="*/ 84 h 210"/>
                    <a:gd name="T38" fmla="*/ 203 w 212"/>
                    <a:gd name="T39" fmla="*/ 63 h 210"/>
                    <a:gd name="T40" fmla="*/ 193 w 212"/>
                    <a:gd name="T41" fmla="*/ 46 h 210"/>
                    <a:gd name="T42" fmla="*/ 180 w 212"/>
                    <a:gd name="T43" fmla="*/ 30 h 210"/>
                    <a:gd name="T44" fmla="*/ 165 w 212"/>
                    <a:gd name="T45" fmla="*/ 17 h 210"/>
                    <a:gd name="T46" fmla="*/ 147 w 212"/>
                    <a:gd name="T47" fmla="*/ 7 h 210"/>
                    <a:gd name="T48" fmla="*/ 128 w 212"/>
                    <a:gd name="T49" fmla="*/ 2 h 210"/>
                    <a:gd name="T50" fmla="*/ 106 w 212"/>
                    <a:gd name="T51" fmla="*/ 0 h 210"/>
                    <a:gd name="T52" fmla="*/ 95 w 212"/>
                    <a:gd name="T53" fmla="*/ 0 h 210"/>
                    <a:gd name="T54" fmla="*/ 75 w 212"/>
                    <a:gd name="T55" fmla="*/ 4 h 210"/>
                    <a:gd name="T56" fmla="*/ 55 w 212"/>
                    <a:gd name="T57" fmla="*/ 12 h 210"/>
                    <a:gd name="T58" fmla="*/ 39 w 212"/>
                    <a:gd name="T59" fmla="*/ 23 h 210"/>
                    <a:gd name="T60" fmla="*/ 25 w 212"/>
                    <a:gd name="T61" fmla="*/ 37 h 210"/>
                    <a:gd name="T62" fmla="*/ 13 w 212"/>
                    <a:gd name="T63" fmla="*/ 55 h 210"/>
                    <a:gd name="T64" fmla="*/ 6 w 212"/>
                    <a:gd name="T65" fmla="*/ 73 h 210"/>
                    <a:gd name="T66" fmla="*/ 2 w 212"/>
                    <a:gd name="T67" fmla="*/ 93 h 210"/>
                    <a:gd name="T68" fmla="*/ 0 w 212"/>
                    <a:gd name="T69" fmla="*/ 104 h 2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12" h="210">
                      <a:moveTo>
                        <a:pt x="0" y="104"/>
                      </a:moveTo>
                      <a:lnTo>
                        <a:pt x="0" y="104"/>
                      </a:lnTo>
                      <a:lnTo>
                        <a:pt x="2" y="115"/>
                      </a:lnTo>
                      <a:lnTo>
                        <a:pt x="3" y="126"/>
                      </a:lnTo>
                      <a:lnTo>
                        <a:pt x="6" y="135"/>
                      </a:lnTo>
                      <a:lnTo>
                        <a:pt x="9" y="145"/>
                      </a:lnTo>
                      <a:lnTo>
                        <a:pt x="13" y="155"/>
                      </a:lnTo>
                      <a:lnTo>
                        <a:pt x="19" y="163"/>
                      </a:lnTo>
                      <a:lnTo>
                        <a:pt x="25" y="171"/>
                      </a:lnTo>
                      <a:lnTo>
                        <a:pt x="32" y="178"/>
                      </a:lnTo>
                      <a:lnTo>
                        <a:pt x="39" y="186"/>
                      </a:lnTo>
                      <a:lnTo>
                        <a:pt x="47" y="191"/>
                      </a:lnTo>
                      <a:lnTo>
                        <a:pt x="55" y="197"/>
                      </a:lnTo>
                      <a:lnTo>
                        <a:pt x="65" y="201"/>
                      </a:lnTo>
                      <a:lnTo>
                        <a:pt x="75" y="205"/>
                      </a:lnTo>
                      <a:lnTo>
                        <a:pt x="84" y="208"/>
                      </a:lnTo>
                      <a:lnTo>
                        <a:pt x="95" y="209"/>
                      </a:lnTo>
                      <a:lnTo>
                        <a:pt x="106" y="210"/>
                      </a:lnTo>
                      <a:lnTo>
                        <a:pt x="106" y="210"/>
                      </a:lnTo>
                      <a:lnTo>
                        <a:pt x="117" y="209"/>
                      </a:lnTo>
                      <a:lnTo>
                        <a:pt x="128" y="208"/>
                      </a:lnTo>
                      <a:lnTo>
                        <a:pt x="137" y="205"/>
                      </a:lnTo>
                      <a:lnTo>
                        <a:pt x="147" y="201"/>
                      </a:lnTo>
                      <a:lnTo>
                        <a:pt x="157" y="197"/>
                      </a:lnTo>
                      <a:lnTo>
                        <a:pt x="165" y="191"/>
                      </a:lnTo>
                      <a:lnTo>
                        <a:pt x="173" y="186"/>
                      </a:lnTo>
                      <a:lnTo>
                        <a:pt x="180" y="178"/>
                      </a:lnTo>
                      <a:lnTo>
                        <a:pt x="187" y="171"/>
                      </a:lnTo>
                      <a:lnTo>
                        <a:pt x="193" y="163"/>
                      </a:lnTo>
                      <a:lnTo>
                        <a:pt x="199" y="155"/>
                      </a:lnTo>
                      <a:lnTo>
                        <a:pt x="203" y="145"/>
                      </a:lnTo>
                      <a:lnTo>
                        <a:pt x="206" y="135"/>
                      </a:lnTo>
                      <a:lnTo>
                        <a:pt x="209" y="126"/>
                      </a:lnTo>
                      <a:lnTo>
                        <a:pt x="210" y="115"/>
                      </a:lnTo>
                      <a:lnTo>
                        <a:pt x="212" y="104"/>
                      </a:lnTo>
                      <a:lnTo>
                        <a:pt x="212" y="104"/>
                      </a:lnTo>
                      <a:lnTo>
                        <a:pt x="210" y="93"/>
                      </a:lnTo>
                      <a:lnTo>
                        <a:pt x="209" y="84"/>
                      </a:lnTo>
                      <a:lnTo>
                        <a:pt x="206" y="73"/>
                      </a:lnTo>
                      <a:lnTo>
                        <a:pt x="203" y="63"/>
                      </a:lnTo>
                      <a:lnTo>
                        <a:pt x="199" y="55"/>
                      </a:lnTo>
                      <a:lnTo>
                        <a:pt x="193" y="46"/>
                      </a:lnTo>
                      <a:lnTo>
                        <a:pt x="187" y="37"/>
                      </a:lnTo>
                      <a:lnTo>
                        <a:pt x="180" y="30"/>
                      </a:lnTo>
                      <a:lnTo>
                        <a:pt x="173" y="23"/>
                      </a:lnTo>
                      <a:lnTo>
                        <a:pt x="165" y="17"/>
                      </a:lnTo>
                      <a:lnTo>
                        <a:pt x="157" y="12"/>
                      </a:lnTo>
                      <a:lnTo>
                        <a:pt x="147" y="7"/>
                      </a:lnTo>
                      <a:lnTo>
                        <a:pt x="137" y="4"/>
                      </a:lnTo>
                      <a:lnTo>
                        <a:pt x="128" y="2"/>
                      </a:lnTo>
                      <a:lnTo>
                        <a:pt x="117" y="0"/>
                      </a:lnTo>
                      <a:lnTo>
                        <a:pt x="106" y="0"/>
                      </a:lnTo>
                      <a:lnTo>
                        <a:pt x="106" y="0"/>
                      </a:lnTo>
                      <a:lnTo>
                        <a:pt x="95" y="0"/>
                      </a:lnTo>
                      <a:lnTo>
                        <a:pt x="84" y="2"/>
                      </a:lnTo>
                      <a:lnTo>
                        <a:pt x="75" y="4"/>
                      </a:lnTo>
                      <a:lnTo>
                        <a:pt x="65" y="7"/>
                      </a:lnTo>
                      <a:lnTo>
                        <a:pt x="55" y="12"/>
                      </a:lnTo>
                      <a:lnTo>
                        <a:pt x="47" y="17"/>
                      </a:lnTo>
                      <a:lnTo>
                        <a:pt x="39" y="23"/>
                      </a:lnTo>
                      <a:lnTo>
                        <a:pt x="32" y="30"/>
                      </a:lnTo>
                      <a:lnTo>
                        <a:pt x="25" y="37"/>
                      </a:lnTo>
                      <a:lnTo>
                        <a:pt x="19" y="46"/>
                      </a:lnTo>
                      <a:lnTo>
                        <a:pt x="13" y="55"/>
                      </a:lnTo>
                      <a:lnTo>
                        <a:pt x="9" y="63"/>
                      </a:lnTo>
                      <a:lnTo>
                        <a:pt x="6" y="73"/>
                      </a:lnTo>
                      <a:lnTo>
                        <a:pt x="3" y="84"/>
                      </a:lnTo>
                      <a:lnTo>
                        <a:pt x="2" y="93"/>
                      </a:lnTo>
                      <a:lnTo>
                        <a:pt x="0" y="104"/>
                      </a:lnTo>
                      <a:lnTo>
                        <a:pt x="0" y="10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sp>
            <p:nvSpPr>
              <p:cNvPr id="36" name="Freeform 49"/>
              <p:cNvSpPr>
                <a:spLocks/>
              </p:cNvSpPr>
              <p:nvPr/>
            </p:nvSpPr>
            <p:spPr bwMode="auto">
              <a:xfrm>
                <a:off x="1511300" y="862013"/>
                <a:ext cx="1019175" cy="1019175"/>
              </a:xfrm>
              <a:custGeom>
                <a:avLst/>
                <a:gdLst>
                  <a:gd name="T0" fmla="*/ 1610 w 1928"/>
                  <a:gd name="T1" fmla="*/ 248 h 1928"/>
                  <a:gd name="T2" fmla="*/ 1494 w 1928"/>
                  <a:gd name="T3" fmla="*/ 159 h 1928"/>
                  <a:gd name="T4" fmla="*/ 1370 w 1928"/>
                  <a:gd name="T5" fmla="*/ 89 h 1928"/>
                  <a:gd name="T6" fmla="*/ 1239 w 1928"/>
                  <a:gd name="T7" fmla="*/ 39 h 1928"/>
                  <a:gd name="T8" fmla="*/ 1102 w 1928"/>
                  <a:gd name="T9" fmla="*/ 10 h 1928"/>
                  <a:gd name="T10" fmla="*/ 964 w 1928"/>
                  <a:gd name="T11" fmla="*/ 0 h 1928"/>
                  <a:gd name="T12" fmla="*/ 825 w 1928"/>
                  <a:gd name="T13" fmla="*/ 10 h 1928"/>
                  <a:gd name="T14" fmla="*/ 690 w 1928"/>
                  <a:gd name="T15" fmla="*/ 39 h 1928"/>
                  <a:gd name="T16" fmla="*/ 558 w 1928"/>
                  <a:gd name="T17" fmla="*/ 89 h 1928"/>
                  <a:gd name="T18" fmla="*/ 434 w 1928"/>
                  <a:gd name="T19" fmla="*/ 159 h 1928"/>
                  <a:gd name="T20" fmla="*/ 319 w 1928"/>
                  <a:gd name="T21" fmla="*/ 248 h 1928"/>
                  <a:gd name="T22" fmla="*/ 250 w 1928"/>
                  <a:gd name="T23" fmla="*/ 316 h 1928"/>
                  <a:gd name="T24" fmla="*/ 164 w 1928"/>
                  <a:gd name="T25" fmla="*/ 426 h 1928"/>
                  <a:gd name="T26" fmla="*/ 96 w 1928"/>
                  <a:gd name="T27" fmla="*/ 545 h 1928"/>
                  <a:gd name="T28" fmla="*/ 47 w 1928"/>
                  <a:gd name="T29" fmla="*/ 670 h 1928"/>
                  <a:gd name="T30" fmla="*/ 14 w 1928"/>
                  <a:gd name="T31" fmla="*/ 799 h 1928"/>
                  <a:gd name="T32" fmla="*/ 1 w 1928"/>
                  <a:gd name="T33" fmla="*/ 930 h 1928"/>
                  <a:gd name="T34" fmla="*/ 6 w 1928"/>
                  <a:gd name="T35" fmla="*/ 1063 h 1928"/>
                  <a:gd name="T36" fmla="*/ 28 w 1928"/>
                  <a:gd name="T37" fmla="*/ 1193 h 1928"/>
                  <a:gd name="T38" fmla="*/ 69 w 1928"/>
                  <a:gd name="T39" fmla="*/ 1320 h 1928"/>
                  <a:gd name="T40" fmla="*/ 128 w 1928"/>
                  <a:gd name="T41" fmla="*/ 1442 h 1928"/>
                  <a:gd name="T42" fmla="*/ 204 w 1928"/>
                  <a:gd name="T43" fmla="*/ 1556 h 1928"/>
                  <a:gd name="T44" fmla="*/ 335 w 1928"/>
                  <a:gd name="T45" fmla="*/ 1694 h 1928"/>
                  <a:gd name="T46" fmla="*/ 409 w 1928"/>
                  <a:gd name="T47" fmla="*/ 1752 h 1928"/>
                  <a:gd name="T48" fmla="*/ 526 w 1928"/>
                  <a:gd name="T49" fmla="*/ 1822 h 1928"/>
                  <a:gd name="T50" fmla="*/ 650 w 1928"/>
                  <a:gd name="T51" fmla="*/ 1875 h 1928"/>
                  <a:gd name="T52" fmla="*/ 778 w 1928"/>
                  <a:gd name="T53" fmla="*/ 1909 h 1928"/>
                  <a:gd name="T54" fmla="*/ 909 w 1928"/>
                  <a:gd name="T55" fmla="*/ 1927 h 1928"/>
                  <a:gd name="T56" fmla="*/ 1042 w 1928"/>
                  <a:gd name="T57" fmla="*/ 1924 h 1928"/>
                  <a:gd name="T58" fmla="*/ 1173 w 1928"/>
                  <a:gd name="T59" fmla="*/ 1905 h 1928"/>
                  <a:gd name="T60" fmla="*/ 1302 w 1928"/>
                  <a:gd name="T61" fmla="*/ 1867 h 1928"/>
                  <a:gd name="T62" fmla="*/ 1424 w 1928"/>
                  <a:gd name="T63" fmla="*/ 1811 h 1928"/>
                  <a:gd name="T64" fmla="*/ 1540 w 1928"/>
                  <a:gd name="T65" fmla="*/ 1738 h 1928"/>
                  <a:gd name="T66" fmla="*/ 1646 w 1928"/>
                  <a:gd name="T67" fmla="*/ 1645 h 1928"/>
                  <a:gd name="T68" fmla="*/ 1712 w 1928"/>
                  <a:gd name="T69" fmla="*/ 1572 h 1928"/>
                  <a:gd name="T70" fmla="*/ 1795 w 1928"/>
                  <a:gd name="T71" fmla="*/ 1454 h 1928"/>
                  <a:gd name="T72" fmla="*/ 1857 w 1928"/>
                  <a:gd name="T73" fmla="*/ 1327 h 1928"/>
                  <a:gd name="T74" fmla="*/ 1900 w 1928"/>
                  <a:gd name="T75" fmla="*/ 1193 h 1928"/>
                  <a:gd name="T76" fmla="*/ 1924 w 1928"/>
                  <a:gd name="T77" fmla="*/ 1056 h 1928"/>
                  <a:gd name="T78" fmla="*/ 1927 w 1928"/>
                  <a:gd name="T79" fmla="*/ 917 h 1928"/>
                  <a:gd name="T80" fmla="*/ 1910 w 1928"/>
                  <a:gd name="T81" fmla="*/ 779 h 1928"/>
                  <a:gd name="T82" fmla="*/ 1875 w 1928"/>
                  <a:gd name="T83" fmla="*/ 645 h 1928"/>
                  <a:gd name="T84" fmla="*/ 1817 w 1928"/>
                  <a:gd name="T85" fmla="*/ 515 h 1928"/>
                  <a:gd name="T86" fmla="*/ 1742 w 1928"/>
                  <a:gd name="T87" fmla="*/ 394 h 1928"/>
                  <a:gd name="T88" fmla="*/ 1646 w 1928"/>
                  <a:gd name="T89" fmla="*/ 283 h 19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928" h="1928">
                    <a:moveTo>
                      <a:pt x="1646" y="283"/>
                    </a:moveTo>
                    <a:lnTo>
                      <a:pt x="1646" y="283"/>
                    </a:lnTo>
                    <a:lnTo>
                      <a:pt x="1610" y="248"/>
                    </a:lnTo>
                    <a:lnTo>
                      <a:pt x="1573" y="216"/>
                    </a:lnTo>
                    <a:lnTo>
                      <a:pt x="1534" y="186"/>
                    </a:lnTo>
                    <a:lnTo>
                      <a:pt x="1494" y="159"/>
                    </a:lnTo>
                    <a:lnTo>
                      <a:pt x="1454" y="133"/>
                    </a:lnTo>
                    <a:lnTo>
                      <a:pt x="1412" y="110"/>
                    </a:lnTo>
                    <a:lnTo>
                      <a:pt x="1370" y="89"/>
                    </a:lnTo>
                    <a:lnTo>
                      <a:pt x="1327" y="71"/>
                    </a:lnTo>
                    <a:lnTo>
                      <a:pt x="1283" y="54"/>
                    </a:lnTo>
                    <a:lnTo>
                      <a:pt x="1239" y="39"/>
                    </a:lnTo>
                    <a:lnTo>
                      <a:pt x="1194" y="28"/>
                    </a:lnTo>
                    <a:lnTo>
                      <a:pt x="1149" y="18"/>
                    </a:lnTo>
                    <a:lnTo>
                      <a:pt x="1102" y="10"/>
                    </a:lnTo>
                    <a:lnTo>
                      <a:pt x="1057" y="5"/>
                    </a:lnTo>
                    <a:lnTo>
                      <a:pt x="1011" y="1"/>
                    </a:lnTo>
                    <a:lnTo>
                      <a:pt x="964" y="0"/>
                    </a:lnTo>
                    <a:lnTo>
                      <a:pt x="918" y="1"/>
                    </a:lnTo>
                    <a:lnTo>
                      <a:pt x="872" y="5"/>
                    </a:lnTo>
                    <a:lnTo>
                      <a:pt x="825" y="10"/>
                    </a:lnTo>
                    <a:lnTo>
                      <a:pt x="780" y="18"/>
                    </a:lnTo>
                    <a:lnTo>
                      <a:pt x="735" y="28"/>
                    </a:lnTo>
                    <a:lnTo>
                      <a:pt x="690" y="39"/>
                    </a:lnTo>
                    <a:lnTo>
                      <a:pt x="646" y="54"/>
                    </a:lnTo>
                    <a:lnTo>
                      <a:pt x="601" y="71"/>
                    </a:lnTo>
                    <a:lnTo>
                      <a:pt x="558" y="89"/>
                    </a:lnTo>
                    <a:lnTo>
                      <a:pt x="516" y="110"/>
                    </a:lnTo>
                    <a:lnTo>
                      <a:pt x="474" y="133"/>
                    </a:lnTo>
                    <a:lnTo>
                      <a:pt x="434" y="159"/>
                    </a:lnTo>
                    <a:lnTo>
                      <a:pt x="395" y="186"/>
                    </a:lnTo>
                    <a:lnTo>
                      <a:pt x="356" y="216"/>
                    </a:lnTo>
                    <a:lnTo>
                      <a:pt x="319" y="248"/>
                    </a:lnTo>
                    <a:lnTo>
                      <a:pt x="283" y="283"/>
                    </a:lnTo>
                    <a:lnTo>
                      <a:pt x="283" y="283"/>
                    </a:lnTo>
                    <a:lnTo>
                      <a:pt x="250" y="316"/>
                    </a:lnTo>
                    <a:lnTo>
                      <a:pt x="219" y="352"/>
                    </a:lnTo>
                    <a:lnTo>
                      <a:pt x="191" y="388"/>
                    </a:lnTo>
                    <a:lnTo>
                      <a:pt x="164" y="426"/>
                    </a:lnTo>
                    <a:lnTo>
                      <a:pt x="139" y="465"/>
                    </a:lnTo>
                    <a:lnTo>
                      <a:pt x="117" y="505"/>
                    </a:lnTo>
                    <a:lnTo>
                      <a:pt x="96" y="545"/>
                    </a:lnTo>
                    <a:lnTo>
                      <a:pt x="78" y="585"/>
                    </a:lnTo>
                    <a:lnTo>
                      <a:pt x="61" y="628"/>
                    </a:lnTo>
                    <a:lnTo>
                      <a:pt x="47" y="670"/>
                    </a:lnTo>
                    <a:lnTo>
                      <a:pt x="34" y="712"/>
                    </a:lnTo>
                    <a:lnTo>
                      <a:pt x="23" y="755"/>
                    </a:lnTo>
                    <a:lnTo>
                      <a:pt x="14" y="799"/>
                    </a:lnTo>
                    <a:lnTo>
                      <a:pt x="8" y="842"/>
                    </a:lnTo>
                    <a:lnTo>
                      <a:pt x="4" y="886"/>
                    </a:lnTo>
                    <a:lnTo>
                      <a:pt x="1" y="930"/>
                    </a:lnTo>
                    <a:lnTo>
                      <a:pt x="0" y="974"/>
                    </a:lnTo>
                    <a:lnTo>
                      <a:pt x="3" y="1019"/>
                    </a:lnTo>
                    <a:lnTo>
                      <a:pt x="6" y="1063"/>
                    </a:lnTo>
                    <a:lnTo>
                      <a:pt x="11" y="1106"/>
                    </a:lnTo>
                    <a:lnTo>
                      <a:pt x="19" y="1150"/>
                    </a:lnTo>
                    <a:lnTo>
                      <a:pt x="28" y="1193"/>
                    </a:lnTo>
                    <a:lnTo>
                      <a:pt x="40" y="1236"/>
                    </a:lnTo>
                    <a:lnTo>
                      <a:pt x="53" y="1278"/>
                    </a:lnTo>
                    <a:lnTo>
                      <a:pt x="69" y="1320"/>
                    </a:lnTo>
                    <a:lnTo>
                      <a:pt x="87" y="1362"/>
                    </a:lnTo>
                    <a:lnTo>
                      <a:pt x="106" y="1402"/>
                    </a:lnTo>
                    <a:lnTo>
                      <a:pt x="128" y="1442"/>
                    </a:lnTo>
                    <a:lnTo>
                      <a:pt x="151" y="1482"/>
                    </a:lnTo>
                    <a:lnTo>
                      <a:pt x="177" y="1519"/>
                    </a:lnTo>
                    <a:lnTo>
                      <a:pt x="204" y="1556"/>
                    </a:lnTo>
                    <a:lnTo>
                      <a:pt x="234" y="1593"/>
                    </a:lnTo>
                    <a:lnTo>
                      <a:pt x="25" y="1903"/>
                    </a:lnTo>
                    <a:lnTo>
                      <a:pt x="335" y="1694"/>
                    </a:lnTo>
                    <a:lnTo>
                      <a:pt x="335" y="1694"/>
                    </a:lnTo>
                    <a:lnTo>
                      <a:pt x="372" y="1724"/>
                    </a:lnTo>
                    <a:lnTo>
                      <a:pt x="409" y="1752"/>
                    </a:lnTo>
                    <a:lnTo>
                      <a:pt x="447" y="1777"/>
                    </a:lnTo>
                    <a:lnTo>
                      <a:pt x="486" y="1800"/>
                    </a:lnTo>
                    <a:lnTo>
                      <a:pt x="526" y="1822"/>
                    </a:lnTo>
                    <a:lnTo>
                      <a:pt x="567" y="1841"/>
                    </a:lnTo>
                    <a:lnTo>
                      <a:pt x="608" y="1860"/>
                    </a:lnTo>
                    <a:lnTo>
                      <a:pt x="650" y="1875"/>
                    </a:lnTo>
                    <a:lnTo>
                      <a:pt x="692" y="1889"/>
                    </a:lnTo>
                    <a:lnTo>
                      <a:pt x="735" y="1900"/>
                    </a:lnTo>
                    <a:lnTo>
                      <a:pt x="778" y="1909"/>
                    </a:lnTo>
                    <a:lnTo>
                      <a:pt x="822" y="1917"/>
                    </a:lnTo>
                    <a:lnTo>
                      <a:pt x="866" y="1922"/>
                    </a:lnTo>
                    <a:lnTo>
                      <a:pt x="909" y="1927"/>
                    </a:lnTo>
                    <a:lnTo>
                      <a:pt x="954" y="1928"/>
                    </a:lnTo>
                    <a:lnTo>
                      <a:pt x="998" y="1928"/>
                    </a:lnTo>
                    <a:lnTo>
                      <a:pt x="1042" y="1924"/>
                    </a:lnTo>
                    <a:lnTo>
                      <a:pt x="1086" y="1920"/>
                    </a:lnTo>
                    <a:lnTo>
                      <a:pt x="1130" y="1914"/>
                    </a:lnTo>
                    <a:lnTo>
                      <a:pt x="1173" y="1905"/>
                    </a:lnTo>
                    <a:lnTo>
                      <a:pt x="1216" y="1894"/>
                    </a:lnTo>
                    <a:lnTo>
                      <a:pt x="1260" y="1882"/>
                    </a:lnTo>
                    <a:lnTo>
                      <a:pt x="1302" y="1867"/>
                    </a:lnTo>
                    <a:lnTo>
                      <a:pt x="1342" y="1851"/>
                    </a:lnTo>
                    <a:lnTo>
                      <a:pt x="1383" y="1832"/>
                    </a:lnTo>
                    <a:lnTo>
                      <a:pt x="1424" y="1811"/>
                    </a:lnTo>
                    <a:lnTo>
                      <a:pt x="1463" y="1789"/>
                    </a:lnTo>
                    <a:lnTo>
                      <a:pt x="1502" y="1764"/>
                    </a:lnTo>
                    <a:lnTo>
                      <a:pt x="1540" y="1738"/>
                    </a:lnTo>
                    <a:lnTo>
                      <a:pt x="1576" y="1709"/>
                    </a:lnTo>
                    <a:lnTo>
                      <a:pt x="1612" y="1678"/>
                    </a:lnTo>
                    <a:lnTo>
                      <a:pt x="1646" y="1645"/>
                    </a:lnTo>
                    <a:lnTo>
                      <a:pt x="1646" y="1645"/>
                    </a:lnTo>
                    <a:lnTo>
                      <a:pt x="1680" y="1610"/>
                    </a:lnTo>
                    <a:lnTo>
                      <a:pt x="1712" y="1572"/>
                    </a:lnTo>
                    <a:lnTo>
                      <a:pt x="1742" y="1533"/>
                    </a:lnTo>
                    <a:lnTo>
                      <a:pt x="1769" y="1495"/>
                    </a:lnTo>
                    <a:lnTo>
                      <a:pt x="1795" y="1454"/>
                    </a:lnTo>
                    <a:lnTo>
                      <a:pt x="1817" y="1413"/>
                    </a:lnTo>
                    <a:lnTo>
                      <a:pt x="1839" y="1370"/>
                    </a:lnTo>
                    <a:lnTo>
                      <a:pt x="1857" y="1327"/>
                    </a:lnTo>
                    <a:lnTo>
                      <a:pt x="1875" y="1282"/>
                    </a:lnTo>
                    <a:lnTo>
                      <a:pt x="1889" y="1238"/>
                    </a:lnTo>
                    <a:lnTo>
                      <a:pt x="1900" y="1193"/>
                    </a:lnTo>
                    <a:lnTo>
                      <a:pt x="1910" y="1148"/>
                    </a:lnTo>
                    <a:lnTo>
                      <a:pt x="1919" y="1103"/>
                    </a:lnTo>
                    <a:lnTo>
                      <a:pt x="1924" y="1056"/>
                    </a:lnTo>
                    <a:lnTo>
                      <a:pt x="1927" y="1010"/>
                    </a:lnTo>
                    <a:lnTo>
                      <a:pt x="1928" y="964"/>
                    </a:lnTo>
                    <a:lnTo>
                      <a:pt x="1927" y="917"/>
                    </a:lnTo>
                    <a:lnTo>
                      <a:pt x="1924" y="872"/>
                    </a:lnTo>
                    <a:lnTo>
                      <a:pt x="1919" y="826"/>
                    </a:lnTo>
                    <a:lnTo>
                      <a:pt x="1910" y="779"/>
                    </a:lnTo>
                    <a:lnTo>
                      <a:pt x="1900" y="734"/>
                    </a:lnTo>
                    <a:lnTo>
                      <a:pt x="1889" y="690"/>
                    </a:lnTo>
                    <a:lnTo>
                      <a:pt x="1875" y="645"/>
                    </a:lnTo>
                    <a:lnTo>
                      <a:pt x="1857" y="602"/>
                    </a:lnTo>
                    <a:lnTo>
                      <a:pt x="1839" y="559"/>
                    </a:lnTo>
                    <a:lnTo>
                      <a:pt x="1817" y="515"/>
                    </a:lnTo>
                    <a:lnTo>
                      <a:pt x="1795" y="475"/>
                    </a:lnTo>
                    <a:lnTo>
                      <a:pt x="1769" y="434"/>
                    </a:lnTo>
                    <a:lnTo>
                      <a:pt x="1742" y="394"/>
                    </a:lnTo>
                    <a:lnTo>
                      <a:pt x="1712" y="356"/>
                    </a:lnTo>
                    <a:lnTo>
                      <a:pt x="1680" y="318"/>
                    </a:lnTo>
                    <a:lnTo>
                      <a:pt x="1646" y="283"/>
                    </a:lnTo>
                    <a:lnTo>
                      <a:pt x="1646" y="283"/>
                    </a:lnTo>
                    <a:close/>
                  </a:path>
                </a:pathLst>
              </a:cu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34" name="직사각형 33"/>
            <p:cNvSpPr/>
            <p:nvPr/>
          </p:nvSpPr>
          <p:spPr>
            <a:xfrm>
              <a:off x="1165550" y="341776"/>
              <a:ext cx="36004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400" dirty="0">
                  <a:solidFill>
                    <a:schemeClr val="bg1"/>
                  </a:solidFill>
                  <a:latin typeface="나눔고딕 Bold" pitchFamily="50" charset="-127"/>
                  <a:ea typeface="나눔고딕 Bold" pitchFamily="50" charset="-127"/>
                </a:rPr>
                <a:t>6</a:t>
              </a:r>
              <a:endParaRPr lang="ko-KR" altLang="en-US" sz="2400" dirty="0">
                <a:solidFill>
                  <a:schemeClr val="bg1"/>
                </a:solidFill>
                <a:latin typeface="나눔고딕 Bold" pitchFamily="50" charset="-127"/>
                <a:ea typeface="나눔고딕 Bold" pitchFamily="50" charset="-127"/>
              </a:endParaRPr>
            </a:p>
          </p:txBody>
        </p:sp>
      </p:grpSp>
      <p:pic>
        <p:nvPicPr>
          <p:cNvPr id="69" name="그림 6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7287" y="1556792"/>
            <a:ext cx="6324956" cy="2522925"/>
          </a:xfrm>
          <a:prstGeom prst="rect">
            <a:avLst/>
          </a:prstGeom>
          <a:effectLst>
            <a:softEdge rad="50800"/>
          </a:effectLst>
        </p:spPr>
      </p:pic>
      <p:pic>
        <p:nvPicPr>
          <p:cNvPr id="70" name="그림 6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29909" y="4221088"/>
            <a:ext cx="829384" cy="704976"/>
          </a:xfrm>
          <a:prstGeom prst="rect">
            <a:avLst/>
          </a:prstGeom>
          <a:effectLst>
            <a:softEdge rad="0"/>
          </a:effectLst>
        </p:spPr>
      </p:pic>
      <p:pic>
        <p:nvPicPr>
          <p:cNvPr id="71" name="그림 7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91404" y="4221088"/>
            <a:ext cx="1134091" cy="704976"/>
          </a:xfrm>
          <a:prstGeom prst="rect">
            <a:avLst/>
          </a:prstGeom>
        </p:spPr>
      </p:pic>
      <p:sp>
        <p:nvSpPr>
          <p:cNvPr id="72" name="직사각형 71"/>
          <p:cNvSpPr/>
          <p:nvPr/>
        </p:nvSpPr>
        <p:spPr>
          <a:xfrm>
            <a:off x="1259632" y="4342743"/>
            <a:ext cx="142477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운영체제</a:t>
            </a:r>
          </a:p>
        </p:txBody>
      </p:sp>
      <p:pic>
        <p:nvPicPr>
          <p:cNvPr id="73" name="그림 7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70993" y="4221089"/>
            <a:ext cx="671284" cy="704976"/>
          </a:xfrm>
          <a:prstGeom prst="rect">
            <a:avLst/>
          </a:prstGeom>
        </p:spPr>
      </p:pic>
      <p:sp>
        <p:nvSpPr>
          <p:cNvPr id="74" name="직사각형 73"/>
          <p:cNvSpPr/>
          <p:nvPr/>
        </p:nvSpPr>
        <p:spPr>
          <a:xfrm>
            <a:off x="1538899" y="5271591"/>
            <a:ext cx="86155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서버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1538898" y="6135687"/>
            <a:ext cx="8615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언어</a:t>
            </a:r>
          </a:p>
        </p:txBody>
      </p:sp>
      <p:pic>
        <p:nvPicPr>
          <p:cNvPr id="76" name="그림 7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87824" y="5229200"/>
            <a:ext cx="1470083" cy="611450"/>
          </a:xfrm>
          <a:prstGeom prst="rect">
            <a:avLst/>
          </a:prstGeom>
        </p:spPr>
      </p:pic>
      <p:pic>
        <p:nvPicPr>
          <p:cNvPr id="77" name="그림 7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005712" y="6119234"/>
            <a:ext cx="558176" cy="550126"/>
          </a:xfrm>
          <a:prstGeom prst="rect">
            <a:avLst/>
          </a:prstGeom>
        </p:spPr>
      </p:pic>
      <p:pic>
        <p:nvPicPr>
          <p:cNvPr id="78" name="그림 7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906273" y="6118423"/>
            <a:ext cx="980032" cy="550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671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그룹 44"/>
          <p:cNvGrpSpPr/>
          <p:nvPr/>
        </p:nvGrpSpPr>
        <p:grpSpPr>
          <a:xfrm>
            <a:off x="0" y="341106"/>
            <a:ext cx="9144000" cy="917326"/>
            <a:chOff x="0" y="341106"/>
            <a:chExt cx="9144000" cy="917326"/>
          </a:xfrm>
        </p:grpSpPr>
        <p:sp>
          <p:nvSpPr>
            <p:cNvPr id="48" name="직사각형 47"/>
            <p:cNvSpPr/>
            <p:nvPr/>
          </p:nvSpPr>
          <p:spPr>
            <a:xfrm>
              <a:off x="3601564" y="476746"/>
              <a:ext cx="5542436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ko-KR" altLang="en-US" sz="4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 Bold" pitchFamily="50" charset="-127"/>
                  <a:ea typeface="나눔고딕 Bold" pitchFamily="50" charset="-127"/>
                </a:rPr>
                <a:t>데모 환경 설계</a:t>
              </a:r>
            </a:p>
          </p:txBody>
        </p:sp>
        <p:pic>
          <p:nvPicPr>
            <p:cNvPr id="50" name="그림 4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1174942"/>
              <a:ext cx="9144000" cy="83490"/>
            </a:xfrm>
            <a:prstGeom prst="rect">
              <a:avLst/>
            </a:prstGeom>
            <a:blipFill>
              <a:blip r:embed="rId4">
                <a:alphaModFix amt="10000"/>
              </a:blip>
              <a:stretch>
                <a:fillRect r="1000"/>
              </a:stretch>
            </a:blipFill>
          </p:spPr>
        </p:pic>
        <p:grpSp>
          <p:nvGrpSpPr>
            <p:cNvPr id="51" name="그룹 50"/>
            <p:cNvGrpSpPr/>
            <p:nvPr/>
          </p:nvGrpSpPr>
          <p:grpSpPr>
            <a:xfrm>
              <a:off x="1043608" y="341106"/>
              <a:ext cx="1623859" cy="845255"/>
              <a:chOff x="1147941" y="120111"/>
              <a:chExt cx="1623859" cy="845255"/>
            </a:xfrm>
          </p:grpSpPr>
          <p:grpSp>
            <p:nvGrpSpPr>
              <p:cNvPr id="52" name="그룹 51"/>
              <p:cNvGrpSpPr/>
              <p:nvPr/>
            </p:nvGrpSpPr>
            <p:grpSpPr>
              <a:xfrm flipH="1">
                <a:off x="2051720" y="627184"/>
                <a:ext cx="720080" cy="338182"/>
                <a:chOff x="2921000" y="3800475"/>
                <a:chExt cx="909638" cy="425451"/>
              </a:xfrm>
            </p:grpSpPr>
            <p:sp>
              <p:nvSpPr>
                <p:cNvPr id="56" name="Freeform 28"/>
                <p:cNvSpPr>
                  <a:spLocks/>
                </p:cNvSpPr>
                <p:nvPr userDrawn="1"/>
              </p:nvSpPr>
              <p:spPr bwMode="auto">
                <a:xfrm>
                  <a:off x="2927350" y="3800475"/>
                  <a:ext cx="903288" cy="306388"/>
                </a:xfrm>
                <a:custGeom>
                  <a:avLst/>
                  <a:gdLst>
                    <a:gd name="T0" fmla="*/ 1 w 1706"/>
                    <a:gd name="T1" fmla="*/ 535 h 579"/>
                    <a:gd name="T2" fmla="*/ 3 w 1706"/>
                    <a:gd name="T3" fmla="*/ 501 h 579"/>
                    <a:gd name="T4" fmla="*/ 8 w 1706"/>
                    <a:gd name="T5" fmla="*/ 471 h 579"/>
                    <a:gd name="T6" fmla="*/ 15 w 1706"/>
                    <a:gd name="T7" fmla="*/ 444 h 579"/>
                    <a:gd name="T8" fmla="*/ 25 w 1706"/>
                    <a:gd name="T9" fmla="*/ 422 h 579"/>
                    <a:gd name="T10" fmla="*/ 37 w 1706"/>
                    <a:gd name="T11" fmla="*/ 402 h 579"/>
                    <a:gd name="T12" fmla="*/ 50 w 1706"/>
                    <a:gd name="T13" fmla="*/ 385 h 579"/>
                    <a:gd name="T14" fmla="*/ 78 w 1706"/>
                    <a:gd name="T15" fmla="*/ 360 h 579"/>
                    <a:gd name="T16" fmla="*/ 106 w 1706"/>
                    <a:gd name="T17" fmla="*/ 344 h 579"/>
                    <a:gd name="T18" fmla="*/ 130 w 1706"/>
                    <a:gd name="T19" fmla="*/ 335 h 579"/>
                    <a:gd name="T20" fmla="*/ 154 w 1706"/>
                    <a:gd name="T21" fmla="*/ 330 h 579"/>
                    <a:gd name="T22" fmla="*/ 310 w 1706"/>
                    <a:gd name="T23" fmla="*/ 306 h 579"/>
                    <a:gd name="T24" fmla="*/ 339 w 1706"/>
                    <a:gd name="T25" fmla="*/ 276 h 579"/>
                    <a:gd name="T26" fmla="*/ 376 w 1706"/>
                    <a:gd name="T27" fmla="*/ 244 h 579"/>
                    <a:gd name="T28" fmla="*/ 425 w 1706"/>
                    <a:gd name="T29" fmla="*/ 203 h 579"/>
                    <a:gd name="T30" fmla="*/ 490 w 1706"/>
                    <a:gd name="T31" fmla="*/ 158 h 579"/>
                    <a:gd name="T32" fmla="*/ 568 w 1706"/>
                    <a:gd name="T33" fmla="*/ 109 h 579"/>
                    <a:gd name="T34" fmla="*/ 659 w 1706"/>
                    <a:gd name="T35" fmla="*/ 63 h 579"/>
                    <a:gd name="T36" fmla="*/ 737 w 1706"/>
                    <a:gd name="T37" fmla="*/ 29 h 579"/>
                    <a:gd name="T38" fmla="*/ 765 w 1706"/>
                    <a:gd name="T39" fmla="*/ 20 h 579"/>
                    <a:gd name="T40" fmla="*/ 791 w 1706"/>
                    <a:gd name="T41" fmla="*/ 12 h 579"/>
                    <a:gd name="T42" fmla="*/ 835 w 1706"/>
                    <a:gd name="T43" fmla="*/ 5 h 579"/>
                    <a:gd name="T44" fmla="*/ 898 w 1706"/>
                    <a:gd name="T45" fmla="*/ 0 h 579"/>
                    <a:gd name="T46" fmla="*/ 1431 w 1706"/>
                    <a:gd name="T47" fmla="*/ 0 h 579"/>
                    <a:gd name="T48" fmla="*/ 1443 w 1706"/>
                    <a:gd name="T49" fmla="*/ 5 h 579"/>
                    <a:gd name="T50" fmla="*/ 1475 w 1706"/>
                    <a:gd name="T51" fmla="*/ 17 h 579"/>
                    <a:gd name="T52" fmla="*/ 1504 w 1706"/>
                    <a:gd name="T53" fmla="*/ 35 h 579"/>
                    <a:gd name="T54" fmla="*/ 1524 w 1706"/>
                    <a:gd name="T55" fmla="*/ 51 h 579"/>
                    <a:gd name="T56" fmla="*/ 1544 w 1706"/>
                    <a:gd name="T57" fmla="*/ 73 h 579"/>
                    <a:gd name="T58" fmla="*/ 1682 w 1706"/>
                    <a:gd name="T59" fmla="*/ 322 h 579"/>
                    <a:gd name="T60" fmla="*/ 1687 w 1706"/>
                    <a:gd name="T61" fmla="*/ 329 h 579"/>
                    <a:gd name="T62" fmla="*/ 1694 w 1706"/>
                    <a:gd name="T63" fmla="*/ 348 h 579"/>
                    <a:gd name="T64" fmla="*/ 1703 w 1706"/>
                    <a:gd name="T65" fmla="*/ 380 h 579"/>
                    <a:gd name="T66" fmla="*/ 1706 w 1706"/>
                    <a:gd name="T67" fmla="*/ 420 h 579"/>
                    <a:gd name="T68" fmla="*/ 0 w 1706"/>
                    <a:gd name="T69" fmla="*/ 579 h 5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1706" h="579">
                      <a:moveTo>
                        <a:pt x="1" y="535"/>
                      </a:moveTo>
                      <a:lnTo>
                        <a:pt x="1" y="535"/>
                      </a:lnTo>
                      <a:lnTo>
                        <a:pt x="2" y="517"/>
                      </a:lnTo>
                      <a:lnTo>
                        <a:pt x="3" y="501"/>
                      </a:lnTo>
                      <a:lnTo>
                        <a:pt x="5" y="485"/>
                      </a:lnTo>
                      <a:lnTo>
                        <a:pt x="8" y="471"/>
                      </a:lnTo>
                      <a:lnTo>
                        <a:pt x="12" y="457"/>
                      </a:lnTo>
                      <a:lnTo>
                        <a:pt x="15" y="444"/>
                      </a:lnTo>
                      <a:lnTo>
                        <a:pt x="20" y="432"/>
                      </a:lnTo>
                      <a:lnTo>
                        <a:pt x="25" y="422"/>
                      </a:lnTo>
                      <a:lnTo>
                        <a:pt x="31" y="412"/>
                      </a:lnTo>
                      <a:lnTo>
                        <a:pt x="37" y="402"/>
                      </a:lnTo>
                      <a:lnTo>
                        <a:pt x="43" y="394"/>
                      </a:lnTo>
                      <a:lnTo>
                        <a:pt x="50" y="385"/>
                      </a:lnTo>
                      <a:lnTo>
                        <a:pt x="64" y="372"/>
                      </a:lnTo>
                      <a:lnTo>
                        <a:pt x="78" y="360"/>
                      </a:lnTo>
                      <a:lnTo>
                        <a:pt x="92" y="352"/>
                      </a:lnTo>
                      <a:lnTo>
                        <a:pt x="106" y="344"/>
                      </a:lnTo>
                      <a:lnTo>
                        <a:pt x="118" y="339"/>
                      </a:lnTo>
                      <a:lnTo>
                        <a:pt x="130" y="335"/>
                      </a:lnTo>
                      <a:lnTo>
                        <a:pt x="148" y="331"/>
                      </a:lnTo>
                      <a:lnTo>
                        <a:pt x="154" y="330"/>
                      </a:lnTo>
                      <a:lnTo>
                        <a:pt x="310" y="306"/>
                      </a:lnTo>
                      <a:lnTo>
                        <a:pt x="310" y="306"/>
                      </a:lnTo>
                      <a:lnTo>
                        <a:pt x="318" y="298"/>
                      </a:lnTo>
                      <a:lnTo>
                        <a:pt x="339" y="276"/>
                      </a:lnTo>
                      <a:lnTo>
                        <a:pt x="355" y="261"/>
                      </a:lnTo>
                      <a:lnTo>
                        <a:pt x="376" y="244"/>
                      </a:lnTo>
                      <a:lnTo>
                        <a:pt x="399" y="224"/>
                      </a:lnTo>
                      <a:lnTo>
                        <a:pt x="425" y="203"/>
                      </a:lnTo>
                      <a:lnTo>
                        <a:pt x="456" y="180"/>
                      </a:lnTo>
                      <a:lnTo>
                        <a:pt x="490" y="158"/>
                      </a:lnTo>
                      <a:lnTo>
                        <a:pt x="527" y="134"/>
                      </a:lnTo>
                      <a:lnTo>
                        <a:pt x="568" y="109"/>
                      </a:lnTo>
                      <a:lnTo>
                        <a:pt x="612" y="85"/>
                      </a:lnTo>
                      <a:lnTo>
                        <a:pt x="659" y="63"/>
                      </a:lnTo>
                      <a:lnTo>
                        <a:pt x="710" y="40"/>
                      </a:lnTo>
                      <a:lnTo>
                        <a:pt x="737" y="29"/>
                      </a:lnTo>
                      <a:lnTo>
                        <a:pt x="765" y="20"/>
                      </a:lnTo>
                      <a:lnTo>
                        <a:pt x="765" y="20"/>
                      </a:lnTo>
                      <a:lnTo>
                        <a:pt x="777" y="15"/>
                      </a:lnTo>
                      <a:lnTo>
                        <a:pt x="791" y="12"/>
                      </a:lnTo>
                      <a:lnTo>
                        <a:pt x="810" y="8"/>
                      </a:lnTo>
                      <a:lnTo>
                        <a:pt x="835" y="5"/>
                      </a:lnTo>
                      <a:lnTo>
                        <a:pt x="865" y="1"/>
                      </a:lnTo>
                      <a:lnTo>
                        <a:pt x="898" y="0"/>
                      </a:lnTo>
                      <a:lnTo>
                        <a:pt x="937" y="0"/>
                      </a:lnTo>
                      <a:lnTo>
                        <a:pt x="1431" y="0"/>
                      </a:lnTo>
                      <a:lnTo>
                        <a:pt x="1431" y="0"/>
                      </a:lnTo>
                      <a:lnTo>
                        <a:pt x="1443" y="5"/>
                      </a:lnTo>
                      <a:lnTo>
                        <a:pt x="1457" y="9"/>
                      </a:lnTo>
                      <a:lnTo>
                        <a:pt x="1475" y="17"/>
                      </a:lnTo>
                      <a:lnTo>
                        <a:pt x="1493" y="27"/>
                      </a:lnTo>
                      <a:lnTo>
                        <a:pt x="1504" y="35"/>
                      </a:lnTo>
                      <a:lnTo>
                        <a:pt x="1513" y="42"/>
                      </a:lnTo>
                      <a:lnTo>
                        <a:pt x="1524" y="51"/>
                      </a:lnTo>
                      <a:lnTo>
                        <a:pt x="1534" y="61"/>
                      </a:lnTo>
                      <a:lnTo>
                        <a:pt x="1544" y="73"/>
                      </a:lnTo>
                      <a:lnTo>
                        <a:pt x="1552" y="84"/>
                      </a:lnTo>
                      <a:lnTo>
                        <a:pt x="1682" y="322"/>
                      </a:lnTo>
                      <a:lnTo>
                        <a:pt x="1682" y="322"/>
                      </a:lnTo>
                      <a:lnTo>
                        <a:pt x="1687" y="329"/>
                      </a:lnTo>
                      <a:lnTo>
                        <a:pt x="1690" y="338"/>
                      </a:lnTo>
                      <a:lnTo>
                        <a:pt x="1694" y="348"/>
                      </a:lnTo>
                      <a:lnTo>
                        <a:pt x="1699" y="363"/>
                      </a:lnTo>
                      <a:lnTo>
                        <a:pt x="1703" y="380"/>
                      </a:lnTo>
                      <a:lnTo>
                        <a:pt x="1705" y="399"/>
                      </a:lnTo>
                      <a:lnTo>
                        <a:pt x="1706" y="420"/>
                      </a:lnTo>
                      <a:lnTo>
                        <a:pt x="1706" y="579"/>
                      </a:lnTo>
                      <a:lnTo>
                        <a:pt x="0" y="579"/>
                      </a:lnTo>
                      <a:lnTo>
                        <a:pt x="1" y="535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57" name="Freeform 29"/>
                <p:cNvSpPr>
                  <a:spLocks/>
                </p:cNvSpPr>
                <p:nvPr userDrawn="1"/>
              </p:nvSpPr>
              <p:spPr bwMode="auto">
                <a:xfrm>
                  <a:off x="3171825" y="3841750"/>
                  <a:ext cx="285750" cy="117475"/>
                </a:xfrm>
                <a:custGeom>
                  <a:avLst/>
                  <a:gdLst>
                    <a:gd name="T0" fmla="*/ 424 w 541"/>
                    <a:gd name="T1" fmla="*/ 0 h 224"/>
                    <a:gd name="T2" fmla="*/ 424 w 541"/>
                    <a:gd name="T3" fmla="*/ 0 h 224"/>
                    <a:gd name="T4" fmla="*/ 388 w 541"/>
                    <a:gd name="T5" fmla="*/ 4 h 224"/>
                    <a:gd name="T6" fmla="*/ 359 w 541"/>
                    <a:gd name="T7" fmla="*/ 8 h 224"/>
                    <a:gd name="T8" fmla="*/ 331 w 541"/>
                    <a:gd name="T9" fmla="*/ 14 h 224"/>
                    <a:gd name="T10" fmla="*/ 331 w 541"/>
                    <a:gd name="T11" fmla="*/ 14 h 224"/>
                    <a:gd name="T12" fmla="*/ 288 w 541"/>
                    <a:gd name="T13" fmla="*/ 32 h 224"/>
                    <a:gd name="T14" fmla="*/ 248 w 541"/>
                    <a:gd name="T15" fmla="*/ 50 h 224"/>
                    <a:gd name="T16" fmla="*/ 211 w 541"/>
                    <a:gd name="T17" fmla="*/ 69 h 224"/>
                    <a:gd name="T18" fmla="*/ 178 w 541"/>
                    <a:gd name="T19" fmla="*/ 87 h 224"/>
                    <a:gd name="T20" fmla="*/ 147 w 541"/>
                    <a:gd name="T21" fmla="*/ 105 h 224"/>
                    <a:gd name="T22" fmla="*/ 120 w 541"/>
                    <a:gd name="T23" fmla="*/ 123 h 224"/>
                    <a:gd name="T24" fmla="*/ 96 w 541"/>
                    <a:gd name="T25" fmla="*/ 140 h 224"/>
                    <a:gd name="T26" fmla="*/ 74 w 541"/>
                    <a:gd name="T27" fmla="*/ 155 h 224"/>
                    <a:gd name="T28" fmla="*/ 56 w 541"/>
                    <a:gd name="T29" fmla="*/ 170 h 224"/>
                    <a:gd name="T30" fmla="*/ 41 w 541"/>
                    <a:gd name="T31" fmla="*/ 183 h 224"/>
                    <a:gd name="T32" fmla="*/ 18 w 541"/>
                    <a:gd name="T33" fmla="*/ 204 h 224"/>
                    <a:gd name="T34" fmla="*/ 4 w 541"/>
                    <a:gd name="T35" fmla="*/ 218 h 224"/>
                    <a:gd name="T36" fmla="*/ 0 w 541"/>
                    <a:gd name="T37" fmla="*/ 224 h 224"/>
                    <a:gd name="T38" fmla="*/ 541 w 541"/>
                    <a:gd name="T39" fmla="*/ 224 h 224"/>
                    <a:gd name="T40" fmla="*/ 541 w 541"/>
                    <a:gd name="T41" fmla="*/ 0 h 224"/>
                    <a:gd name="T42" fmla="*/ 424 w 541"/>
                    <a:gd name="T43" fmla="*/ 0 h 2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541" h="224">
                      <a:moveTo>
                        <a:pt x="424" y="0"/>
                      </a:moveTo>
                      <a:lnTo>
                        <a:pt x="424" y="0"/>
                      </a:lnTo>
                      <a:lnTo>
                        <a:pt x="388" y="4"/>
                      </a:lnTo>
                      <a:lnTo>
                        <a:pt x="359" y="8"/>
                      </a:lnTo>
                      <a:lnTo>
                        <a:pt x="331" y="14"/>
                      </a:lnTo>
                      <a:lnTo>
                        <a:pt x="331" y="14"/>
                      </a:lnTo>
                      <a:lnTo>
                        <a:pt x="288" y="32"/>
                      </a:lnTo>
                      <a:lnTo>
                        <a:pt x="248" y="50"/>
                      </a:lnTo>
                      <a:lnTo>
                        <a:pt x="211" y="69"/>
                      </a:lnTo>
                      <a:lnTo>
                        <a:pt x="178" y="87"/>
                      </a:lnTo>
                      <a:lnTo>
                        <a:pt x="147" y="105"/>
                      </a:lnTo>
                      <a:lnTo>
                        <a:pt x="120" y="123"/>
                      </a:lnTo>
                      <a:lnTo>
                        <a:pt x="96" y="140"/>
                      </a:lnTo>
                      <a:lnTo>
                        <a:pt x="74" y="155"/>
                      </a:lnTo>
                      <a:lnTo>
                        <a:pt x="56" y="170"/>
                      </a:lnTo>
                      <a:lnTo>
                        <a:pt x="41" y="183"/>
                      </a:lnTo>
                      <a:lnTo>
                        <a:pt x="18" y="204"/>
                      </a:lnTo>
                      <a:lnTo>
                        <a:pt x="4" y="218"/>
                      </a:lnTo>
                      <a:lnTo>
                        <a:pt x="0" y="224"/>
                      </a:lnTo>
                      <a:lnTo>
                        <a:pt x="541" y="224"/>
                      </a:lnTo>
                      <a:lnTo>
                        <a:pt x="541" y="0"/>
                      </a:lnTo>
                      <a:lnTo>
                        <a:pt x="42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58" name="Freeform 30"/>
                <p:cNvSpPr>
                  <a:spLocks/>
                </p:cNvSpPr>
                <p:nvPr userDrawn="1"/>
              </p:nvSpPr>
              <p:spPr bwMode="auto">
                <a:xfrm>
                  <a:off x="3511550" y="3841750"/>
                  <a:ext cx="244475" cy="117475"/>
                </a:xfrm>
                <a:custGeom>
                  <a:avLst/>
                  <a:gdLst>
                    <a:gd name="T0" fmla="*/ 461 w 461"/>
                    <a:gd name="T1" fmla="*/ 224 h 224"/>
                    <a:gd name="T2" fmla="*/ 461 w 461"/>
                    <a:gd name="T3" fmla="*/ 224 h 224"/>
                    <a:gd name="T4" fmla="*/ 445 w 461"/>
                    <a:gd name="T5" fmla="*/ 188 h 224"/>
                    <a:gd name="T6" fmla="*/ 430 w 461"/>
                    <a:gd name="T7" fmla="*/ 157 h 224"/>
                    <a:gd name="T8" fmla="*/ 416 w 461"/>
                    <a:gd name="T9" fmla="*/ 130 h 224"/>
                    <a:gd name="T10" fmla="*/ 403 w 461"/>
                    <a:gd name="T11" fmla="*/ 105 h 224"/>
                    <a:gd name="T12" fmla="*/ 379 w 461"/>
                    <a:gd name="T13" fmla="*/ 67 h 224"/>
                    <a:gd name="T14" fmla="*/ 360 w 461"/>
                    <a:gd name="T15" fmla="*/ 37 h 224"/>
                    <a:gd name="T16" fmla="*/ 346 w 461"/>
                    <a:gd name="T17" fmla="*/ 19 h 224"/>
                    <a:gd name="T18" fmla="*/ 335 w 461"/>
                    <a:gd name="T19" fmla="*/ 7 h 224"/>
                    <a:gd name="T20" fmla="*/ 329 w 461"/>
                    <a:gd name="T21" fmla="*/ 1 h 224"/>
                    <a:gd name="T22" fmla="*/ 326 w 461"/>
                    <a:gd name="T23" fmla="*/ 0 h 224"/>
                    <a:gd name="T24" fmla="*/ 0 w 461"/>
                    <a:gd name="T25" fmla="*/ 0 h 224"/>
                    <a:gd name="T26" fmla="*/ 0 w 461"/>
                    <a:gd name="T27" fmla="*/ 224 h 224"/>
                    <a:gd name="T28" fmla="*/ 461 w 461"/>
                    <a:gd name="T29" fmla="*/ 224 h 2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461" h="224">
                      <a:moveTo>
                        <a:pt x="461" y="224"/>
                      </a:moveTo>
                      <a:lnTo>
                        <a:pt x="461" y="224"/>
                      </a:lnTo>
                      <a:lnTo>
                        <a:pt x="445" y="188"/>
                      </a:lnTo>
                      <a:lnTo>
                        <a:pt x="430" y="157"/>
                      </a:lnTo>
                      <a:lnTo>
                        <a:pt x="416" y="130"/>
                      </a:lnTo>
                      <a:lnTo>
                        <a:pt x="403" y="105"/>
                      </a:lnTo>
                      <a:lnTo>
                        <a:pt x="379" y="67"/>
                      </a:lnTo>
                      <a:lnTo>
                        <a:pt x="360" y="37"/>
                      </a:lnTo>
                      <a:lnTo>
                        <a:pt x="346" y="19"/>
                      </a:lnTo>
                      <a:lnTo>
                        <a:pt x="335" y="7"/>
                      </a:lnTo>
                      <a:lnTo>
                        <a:pt x="329" y="1"/>
                      </a:lnTo>
                      <a:lnTo>
                        <a:pt x="326" y="0"/>
                      </a:lnTo>
                      <a:lnTo>
                        <a:pt x="0" y="0"/>
                      </a:lnTo>
                      <a:lnTo>
                        <a:pt x="0" y="224"/>
                      </a:lnTo>
                      <a:lnTo>
                        <a:pt x="461" y="22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59" name="Freeform 31"/>
                <p:cNvSpPr>
                  <a:spLocks/>
                </p:cNvSpPr>
                <p:nvPr userDrawn="1"/>
              </p:nvSpPr>
              <p:spPr bwMode="auto">
                <a:xfrm>
                  <a:off x="2922588" y="4014788"/>
                  <a:ext cx="39688" cy="87313"/>
                </a:xfrm>
                <a:custGeom>
                  <a:avLst/>
                  <a:gdLst>
                    <a:gd name="T0" fmla="*/ 1 w 76"/>
                    <a:gd name="T1" fmla="*/ 164 h 164"/>
                    <a:gd name="T2" fmla="*/ 1 w 76"/>
                    <a:gd name="T3" fmla="*/ 164 h 164"/>
                    <a:gd name="T4" fmla="*/ 0 w 76"/>
                    <a:gd name="T5" fmla="*/ 147 h 164"/>
                    <a:gd name="T6" fmla="*/ 0 w 76"/>
                    <a:gd name="T7" fmla="*/ 129 h 164"/>
                    <a:gd name="T8" fmla="*/ 2 w 76"/>
                    <a:gd name="T9" fmla="*/ 105 h 164"/>
                    <a:gd name="T10" fmla="*/ 5 w 76"/>
                    <a:gd name="T11" fmla="*/ 93 h 164"/>
                    <a:gd name="T12" fmla="*/ 7 w 76"/>
                    <a:gd name="T13" fmla="*/ 79 h 164"/>
                    <a:gd name="T14" fmla="*/ 10 w 76"/>
                    <a:gd name="T15" fmla="*/ 66 h 164"/>
                    <a:gd name="T16" fmla="*/ 14 w 76"/>
                    <a:gd name="T17" fmla="*/ 53 h 164"/>
                    <a:gd name="T18" fmla="*/ 20 w 76"/>
                    <a:gd name="T19" fmla="*/ 39 h 164"/>
                    <a:gd name="T20" fmla="*/ 27 w 76"/>
                    <a:gd name="T21" fmla="*/ 27 h 164"/>
                    <a:gd name="T22" fmla="*/ 35 w 76"/>
                    <a:gd name="T23" fmla="*/ 14 h 164"/>
                    <a:gd name="T24" fmla="*/ 44 w 76"/>
                    <a:gd name="T25" fmla="*/ 4 h 164"/>
                    <a:gd name="T26" fmla="*/ 44 w 76"/>
                    <a:gd name="T27" fmla="*/ 4 h 164"/>
                    <a:gd name="T28" fmla="*/ 50 w 76"/>
                    <a:gd name="T29" fmla="*/ 1 h 164"/>
                    <a:gd name="T30" fmla="*/ 54 w 76"/>
                    <a:gd name="T31" fmla="*/ 1 h 164"/>
                    <a:gd name="T32" fmla="*/ 61 w 76"/>
                    <a:gd name="T33" fmla="*/ 0 h 164"/>
                    <a:gd name="T34" fmla="*/ 66 w 76"/>
                    <a:gd name="T35" fmla="*/ 1 h 164"/>
                    <a:gd name="T36" fmla="*/ 68 w 76"/>
                    <a:gd name="T37" fmla="*/ 4 h 164"/>
                    <a:gd name="T38" fmla="*/ 71 w 76"/>
                    <a:gd name="T39" fmla="*/ 6 h 164"/>
                    <a:gd name="T40" fmla="*/ 74 w 76"/>
                    <a:gd name="T41" fmla="*/ 8 h 164"/>
                    <a:gd name="T42" fmla="*/ 75 w 76"/>
                    <a:gd name="T43" fmla="*/ 11 h 164"/>
                    <a:gd name="T44" fmla="*/ 76 w 76"/>
                    <a:gd name="T45" fmla="*/ 15 h 164"/>
                    <a:gd name="T46" fmla="*/ 76 w 76"/>
                    <a:gd name="T47" fmla="*/ 21 h 164"/>
                    <a:gd name="T48" fmla="*/ 76 w 76"/>
                    <a:gd name="T49" fmla="*/ 21 h 164"/>
                    <a:gd name="T50" fmla="*/ 74 w 76"/>
                    <a:gd name="T51" fmla="*/ 31 h 164"/>
                    <a:gd name="T52" fmla="*/ 68 w 76"/>
                    <a:gd name="T53" fmla="*/ 59 h 164"/>
                    <a:gd name="T54" fmla="*/ 65 w 76"/>
                    <a:gd name="T55" fmla="*/ 78 h 164"/>
                    <a:gd name="T56" fmla="*/ 63 w 76"/>
                    <a:gd name="T57" fmla="*/ 101 h 164"/>
                    <a:gd name="T58" fmla="*/ 61 w 76"/>
                    <a:gd name="T59" fmla="*/ 127 h 164"/>
                    <a:gd name="T60" fmla="*/ 61 w 76"/>
                    <a:gd name="T61" fmla="*/ 157 h 164"/>
                    <a:gd name="T62" fmla="*/ 1 w 76"/>
                    <a:gd name="T63" fmla="*/ 164 h 1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76" h="164">
                      <a:moveTo>
                        <a:pt x="1" y="164"/>
                      </a:moveTo>
                      <a:lnTo>
                        <a:pt x="1" y="164"/>
                      </a:lnTo>
                      <a:lnTo>
                        <a:pt x="0" y="147"/>
                      </a:lnTo>
                      <a:lnTo>
                        <a:pt x="0" y="129"/>
                      </a:lnTo>
                      <a:lnTo>
                        <a:pt x="2" y="105"/>
                      </a:lnTo>
                      <a:lnTo>
                        <a:pt x="5" y="93"/>
                      </a:lnTo>
                      <a:lnTo>
                        <a:pt x="7" y="79"/>
                      </a:lnTo>
                      <a:lnTo>
                        <a:pt x="10" y="66"/>
                      </a:lnTo>
                      <a:lnTo>
                        <a:pt x="14" y="53"/>
                      </a:lnTo>
                      <a:lnTo>
                        <a:pt x="20" y="39"/>
                      </a:lnTo>
                      <a:lnTo>
                        <a:pt x="27" y="27"/>
                      </a:lnTo>
                      <a:lnTo>
                        <a:pt x="35" y="14"/>
                      </a:lnTo>
                      <a:lnTo>
                        <a:pt x="44" y="4"/>
                      </a:lnTo>
                      <a:lnTo>
                        <a:pt x="44" y="4"/>
                      </a:lnTo>
                      <a:lnTo>
                        <a:pt x="50" y="1"/>
                      </a:lnTo>
                      <a:lnTo>
                        <a:pt x="54" y="1"/>
                      </a:lnTo>
                      <a:lnTo>
                        <a:pt x="61" y="0"/>
                      </a:lnTo>
                      <a:lnTo>
                        <a:pt x="66" y="1"/>
                      </a:lnTo>
                      <a:lnTo>
                        <a:pt x="68" y="4"/>
                      </a:lnTo>
                      <a:lnTo>
                        <a:pt x="71" y="6"/>
                      </a:lnTo>
                      <a:lnTo>
                        <a:pt x="74" y="8"/>
                      </a:lnTo>
                      <a:lnTo>
                        <a:pt x="75" y="11"/>
                      </a:lnTo>
                      <a:lnTo>
                        <a:pt x="76" y="15"/>
                      </a:lnTo>
                      <a:lnTo>
                        <a:pt x="76" y="21"/>
                      </a:lnTo>
                      <a:lnTo>
                        <a:pt x="76" y="21"/>
                      </a:lnTo>
                      <a:lnTo>
                        <a:pt x="74" y="31"/>
                      </a:lnTo>
                      <a:lnTo>
                        <a:pt x="68" y="59"/>
                      </a:lnTo>
                      <a:lnTo>
                        <a:pt x="65" y="78"/>
                      </a:lnTo>
                      <a:lnTo>
                        <a:pt x="63" y="101"/>
                      </a:lnTo>
                      <a:lnTo>
                        <a:pt x="61" y="127"/>
                      </a:lnTo>
                      <a:lnTo>
                        <a:pt x="61" y="157"/>
                      </a:lnTo>
                      <a:lnTo>
                        <a:pt x="1" y="164"/>
                      </a:lnTo>
                      <a:close/>
                    </a:path>
                  </a:pathLst>
                </a:custGeom>
                <a:solidFill>
                  <a:srgbClr val="E8F6F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61" name="Freeform 32"/>
                <p:cNvSpPr>
                  <a:spLocks/>
                </p:cNvSpPr>
                <p:nvPr userDrawn="1"/>
              </p:nvSpPr>
              <p:spPr bwMode="auto">
                <a:xfrm>
                  <a:off x="2922588" y="4014788"/>
                  <a:ext cx="39688" cy="87313"/>
                </a:xfrm>
                <a:custGeom>
                  <a:avLst/>
                  <a:gdLst>
                    <a:gd name="T0" fmla="*/ 1 w 76"/>
                    <a:gd name="T1" fmla="*/ 164 h 164"/>
                    <a:gd name="T2" fmla="*/ 1 w 76"/>
                    <a:gd name="T3" fmla="*/ 164 h 164"/>
                    <a:gd name="T4" fmla="*/ 0 w 76"/>
                    <a:gd name="T5" fmla="*/ 147 h 164"/>
                    <a:gd name="T6" fmla="*/ 0 w 76"/>
                    <a:gd name="T7" fmla="*/ 129 h 164"/>
                    <a:gd name="T8" fmla="*/ 2 w 76"/>
                    <a:gd name="T9" fmla="*/ 105 h 164"/>
                    <a:gd name="T10" fmla="*/ 5 w 76"/>
                    <a:gd name="T11" fmla="*/ 93 h 164"/>
                    <a:gd name="T12" fmla="*/ 7 w 76"/>
                    <a:gd name="T13" fmla="*/ 79 h 164"/>
                    <a:gd name="T14" fmla="*/ 10 w 76"/>
                    <a:gd name="T15" fmla="*/ 66 h 164"/>
                    <a:gd name="T16" fmla="*/ 14 w 76"/>
                    <a:gd name="T17" fmla="*/ 53 h 164"/>
                    <a:gd name="T18" fmla="*/ 20 w 76"/>
                    <a:gd name="T19" fmla="*/ 39 h 164"/>
                    <a:gd name="T20" fmla="*/ 27 w 76"/>
                    <a:gd name="T21" fmla="*/ 27 h 164"/>
                    <a:gd name="T22" fmla="*/ 35 w 76"/>
                    <a:gd name="T23" fmla="*/ 14 h 164"/>
                    <a:gd name="T24" fmla="*/ 44 w 76"/>
                    <a:gd name="T25" fmla="*/ 4 h 164"/>
                    <a:gd name="T26" fmla="*/ 44 w 76"/>
                    <a:gd name="T27" fmla="*/ 4 h 164"/>
                    <a:gd name="T28" fmla="*/ 50 w 76"/>
                    <a:gd name="T29" fmla="*/ 1 h 164"/>
                    <a:gd name="T30" fmla="*/ 54 w 76"/>
                    <a:gd name="T31" fmla="*/ 1 h 164"/>
                    <a:gd name="T32" fmla="*/ 61 w 76"/>
                    <a:gd name="T33" fmla="*/ 0 h 164"/>
                    <a:gd name="T34" fmla="*/ 66 w 76"/>
                    <a:gd name="T35" fmla="*/ 1 h 164"/>
                    <a:gd name="T36" fmla="*/ 68 w 76"/>
                    <a:gd name="T37" fmla="*/ 4 h 164"/>
                    <a:gd name="T38" fmla="*/ 71 w 76"/>
                    <a:gd name="T39" fmla="*/ 6 h 164"/>
                    <a:gd name="T40" fmla="*/ 74 w 76"/>
                    <a:gd name="T41" fmla="*/ 8 h 164"/>
                    <a:gd name="T42" fmla="*/ 75 w 76"/>
                    <a:gd name="T43" fmla="*/ 11 h 164"/>
                    <a:gd name="T44" fmla="*/ 76 w 76"/>
                    <a:gd name="T45" fmla="*/ 15 h 164"/>
                    <a:gd name="T46" fmla="*/ 76 w 76"/>
                    <a:gd name="T47" fmla="*/ 21 h 164"/>
                    <a:gd name="T48" fmla="*/ 76 w 76"/>
                    <a:gd name="T49" fmla="*/ 21 h 164"/>
                    <a:gd name="T50" fmla="*/ 74 w 76"/>
                    <a:gd name="T51" fmla="*/ 31 h 164"/>
                    <a:gd name="T52" fmla="*/ 68 w 76"/>
                    <a:gd name="T53" fmla="*/ 59 h 164"/>
                    <a:gd name="T54" fmla="*/ 65 w 76"/>
                    <a:gd name="T55" fmla="*/ 78 h 164"/>
                    <a:gd name="T56" fmla="*/ 63 w 76"/>
                    <a:gd name="T57" fmla="*/ 101 h 164"/>
                    <a:gd name="T58" fmla="*/ 61 w 76"/>
                    <a:gd name="T59" fmla="*/ 127 h 164"/>
                    <a:gd name="T60" fmla="*/ 61 w 76"/>
                    <a:gd name="T61" fmla="*/ 157 h 1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76" h="164">
                      <a:moveTo>
                        <a:pt x="1" y="164"/>
                      </a:moveTo>
                      <a:lnTo>
                        <a:pt x="1" y="164"/>
                      </a:lnTo>
                      <a:lnTo>
                        <a:pt x="0" y="147"/>
                      </a:lnTo>
                      <a:lnTo>
                        <a:pt x="0" y="129"/>
                      </a:lnTo>
                      <a:lnTo>
                        <a:pt x="2" y="105"/>
                      </a:lnTo>
                      <a:lnTo>
                        <a:pt x="5" y="93"/>
                      </a:lnTo>
                      <a:lnTo>
                        <a:pt x="7" y="79"/>
                      </a:lnTo>
                      <a:lnTo>
                        <a:pt x="10" y="66"/>
                      </a:lnTo>
                      <a:lnTo>
                        <a:pt x="14" y="53"/>
                      </a:lnTo>
                      <a:lnTo>
                        <a:pt x="20" y="39"/>
                      </a:lnTo>
                      <a:lnTo>
                        <a:pt x="27" y="27"/>
                      </a:lnTo>
                      <a:lnTo>
                        <a:pt x="35" y="14"/>
                      </a:lnTo>
                      <a:lnTo>
                        <a:pt x="44" y="4"/>
                      </a:lnTo>
                      <a:lnTo>
                        <a:pt x="44" y="4"/>
                      </a:lnTo>
                      <a:lnTo>
                        <a:pt x="50" y="1"/>
                      </a:lnTo>
                      <a:lnTo>
                        <a:pt x="54" y="1"/>
                      </a:lnTo>
                      <a:lnTo>
                        <a:pt x="61" y="0"/>
                      </a:lnTo>
                      <a:lnTo>
                        <a:pt x="66" y="1"/>
                      </a:lnTo>
                      <a:lnTo>
                        <a:pt x="68" y="4"/>
                      </a:lnTo>
                      <a:lnTo>
                        <a:pt x="71" y="6"/>
                      </a:lnTo>
                      <a:lnTo>
                        <a:pt x="74" y="8"/>
                      </a:lnTo>
                      <a:lnTo>
                        <a:pt x="75" y="11"/>
                      </a:lnTo>
                      <a:lnTo>
                        <a:pt x="76" y="15"/>
                      </a:lnTo>
                      <a:lnTo>
                        <a:pt x="76" y="21"/>
                      </a:lnTo>
                      <a:lnTo>
                        <a:pt x="76" y="21"/>
                      </a:lnTo>
                      <a:lnTo>
                        <a:pt x="74" y="31"/>
                      </a:lnTo>
                      <a:lnTo>
                        <a:pt x="68" y="59"/>
                      </a:lnTo>
                      <a:lnTo>
                        <a:pt x="65" y="78"/>
                      </a:lnTo>
                      <a:lnTo>
                        <a:pt x="63" y="101"/>
                      </a:lnTo>
                      <a:lnTo>
                        <a:pt x="61" y="127"/>
                      </a:lnTo>
                      <a:lnTo>
                        <a:pt x="61" y="157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63" name="Freeform 33"/>
                <p:cNvSpPr>
                  <a:spLocks/>
                </p:cNvSpPr>
                <p:nvPr userDrawn="1"/>
              </p:nvSpPr>
              <p:spPr bwMode="auto">
                <a:xfrm>
                  <a:off x="3798888" y="4019550"/>
                  <a:ext cx="31750" cy="90488"/>
                </a:xfrm>
                <a:custGeom>
                  <a:avLst/>
                  <a:gdLst>
                    <a:gd name="T0" fmla="*/ 59 w 59"/>
                    <a:gd name="T1" fmla="*/ 143 h 171"/>
                    <a:gd name="T2" fmla="*/ 59 w 59"/>
                    <a:gd name="T3" fmla="*/ 6 h 171"/>
                    <a:gd name="T4" fmla="*/ 59 w 59"/>
                    <a:gd name="T5" fmla="*/ 6 h 171"/>
                    <a:gd name="T6" fmla="*/ 56 w 59"/>
                    <a:gd name="T7" fmla="*/ 4 h 171"/>
                    <a:gd name="T8" fmla="*/ 52 w 59"/>
                    <a:gd name="T9" fmla="*/ 2 h 171"/>
                    <a:gd name="T10" fmla="*/ 46 w 59"/>
                    <a:gd name="T11" fmla="*/ 1 h 171"/>
                    <a:gd name="T12" fmla="*/ 41 w 59"/>
                    <a:gd name="T13" fmla="*/ 0 h 171"/>
                    <a:gd name="T14" fmla="*/ 33 w 59"/>
                    <a:gd name="T15" fmla="*/ 1 h 171"/>
                    <a:gd name="T16" fmla="*/ 26 w 59"/>
                    <a:gd name="T17" fmla="*/ 3 h 171"/>
                    <a:gd name="T18" fmla="*/ 18 w 59"/>
                    <a:gd name="T19" fmla="*/ 9 h 171"/>
                    <a:gd name="T20" fmla="*/ 18 w 59"/>
                    <a:gd name="T21" fmla="*/ 9 h 171"/>
                    <a:gd name="T22" fmla="*/ 16 w 59"/>
                    <a:gd name="T23" fmla="*/ 12 h 171"/>
                    <a:gd name="T24" fmla="*/ 11 w 59"/>
                    <a:gd name="T25" fmla="*/ 23 h 171"/>
                    <a:gd name="T26" fmla="*/ 7 w 59"/>
                    <a:gd name="T27" fmla="*/ 30 h 171"/>
                    <a:gd name="T28" fmla="*/ 5 w 59"/>
                    <a:gd name="T29" fmla="*/ 39 h 171"/>
                    <a:gd name="T30" fmla="*/ 3 w 59"/>
                    <a:gd name="T31" fmla="*/ 50 h 171"/>
                    <a:gd name="T32" fmla="*/ 2 w 59"/>
                    <a:gd name="T33" fmla="*/ 61 h 171"/>
                    <a:gd name="T34" fmla="*/ 2 w 59"/>
                    <a:gd name="T35" fmla="*/ 61 h 171"/>
                    <a:gd name="T36" fmla="*/ 0 w 59"/>
                    <a:gd name="T37" fmla="*/ 94 h 171"/>
                    <a:gd name="T38" fmla="*/ 0 w 59"/>
                    <a:gd name="T39" fmla="*/ 121 h 171"/>
                    <a:gd name="T40" fmla="*/ 0 w 59"/>
                    <a:gd name="T41" fmla="*/ 145 h 171"/>
                    <a:gd name="T42" fmla="*/ 0 w 59"/>
                    <a:gd name="T43" fmla="*/ 145 h 171"/>
                    <a:gd name="T44" fmla="*/ 1 w 59"/>
                    <a:gd name="T45" fmla="*/ 151 h 171"/>
                    <a:gd name="T46" fmla="*/ 2 w 59"/>
                    <a:gd name="T47" fmla="*/ 155 h 171"/>
                    <a:gd name="T48" fmla="*/ 4 w 59"/>
                    <a:gd name="T49" fmla="*/ 158 h 171"/>
                    <a:gd name="T50" fmla="*/ 7 w 59"/>
                    <a:gd name="T51" fmla="*/ 162 h 171"/>
                    <a:gd name="T52" fmla="*/ 14 w 59"/>
                    <a:gd name="T53" fmla="*/ 166 h 171"/>
                    <a:gd name="T54" fmla="*/ 21 w 59"/>
                    <a:gd name="T55" fmla="*/ 169 h 171"/>
                    <a:gd name="T56" fmla="*/ 29 w 59"/>
                    <a:gd name="T57" fmla="*/ 170 h 171"/>
                    <a:gd name="T58" fmla="*/ 35 w 59"/>
                    <a:gd name="T59" fmla="*/ 171 h 171"/>
                    <a:gd name="T60" fmla="*/ 41 w 59"/>
                    <a:gd name="T61" fmla="*/ 171 h 171"/>
                    <a:gd name="T62" fmla="*/ 59 w 59"/>
                    <a:gd name="T63" fmla="*/ 143 h 1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59" h="171">
                      <a:moveTo>
                        <a:pt x="59" y="143"/>
                      </a:moveTo>
                      <a:lnTo>
                        <a:pt x="59" y="6"/>
                      </a:lnTo>
                      <a:lnTo>
                        <a:pt x="59" y="6"/>
                      </a:lnTo>
                      <a:lnTo>
                        <a:pt x="56" y="4"/>
                      </a:lnTo>
                      <a:lnTo>
                        <a:pt x="52" y="2"/>
                      </a:lnTo>
                      <a:lnTo>
                        <a:pt x="46" y="1"/>
                      </a:lnTo>
                      <a:lnTo>
                        <a:pt x="41" y="0"/>
                      </a:lnTo>
                      <a:lnTo>
                        <a:pt x="33" y="1"/>
                      </a:lnTo>
                      <a:lnTo>
                        <a:pt x="26" y="3"/>
                      </a:lnTo>
                      <a:lnTo>
                        <a:pt x="18" y="9"/>
                      </a:lnTo>
                      <a:lnTo>
                        <a:pt x="18" y="9"/>
                      </a:lnTo>
                      <a:lnTo>
                        <a:pt x="16" y="12"/>
                      </a:lnTo>
                      <a:lnTo>
                        <a:pt x="11" y="23"/>
                      </a:lnTo>
                      <a:lnTo>
                        <a:pt x="7" y="30"/>
                      </a:lnTo>
                      <a:lnTo>
                        <a:pt x="5" y="39"/>
                      </a:lnTo>
                      <a:lnTo>
                        <a:pt x="3" y="50"/>
                      </a:lnTo>
                      <a:lnTo>
                        <a:pt x="2" y="61"/>
                      </a:lnTo>
                      <a:lnTo>
                        <a:pt x="2" y="61"/>
                      </a:lnTo>
                      <a:lnTo>
                        <a:pt x="0" y="94"/>
                      </a:lnTo>
                      <a:lnTo>
                        <a:pt x="0" y="12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1" y="151"/>
                      </a:lnTo>
                      <a:lnTo>
                        <a:pt x="2" y="155"/>
                      </a:lnTo>
                      <a:lnTo>
                        <a:pt x="4" y="158"/>
                      </a:lnTo>
                      <a:lnTo>
                        <a:pt x="7" y="162"/>
                      </a:lnTo>
                      <a:lnTo>
                        <a:pt x="14" y="166"/>
                      </a:lnTo>
                      <a:lnTo>
                        <a:pt x="21" y="169"/>
                      </a:lnTo>
                      <a:lnTo>
                        <a:pt x="29" y="170"/>
                      </a:lnTo>
                      <a:lnTo>
                        <a:pt x="35" y="171"/>
                      </a:lnTo>
                      <a:lnTo>
                        <a:pt x="41" y="171"/>
                      </a:lnTo>
                      <a:lnTo>
                        <a:pt x="59" y="143"/>
                      </a:lnTo>
                      <a:close/>
                    </a:path>
                  </a:pathLst>
                </a:custGeom>
                <a:solidFill>
                  <a:srgbClr val="EABEC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64" name="Freeform 34"/>
                <p:cNvSpPr>
                  <a:spLocks/>
                </p:cNvSpPr>
                <p:nvPr userDrawn="1"/>
              </p:nvSpPr>
              <p:spPr bwMode="auto">
                <a:xfrm>
                  <a:off x="2921000" y="4102100"/>
                  <a:ext cx="909638" cy="63500"/>
                </a:xfrm>
                <a:custGeom>
                  <a:avLst/>
                  <a:gdLst>
                    <a:gd name="T0" fmla="*/ 1721 w 1721"/>
                    <a:gd name="T1" fmla="*/ 0 h 119"/>
                    <a:gd name="T2" fmla="*/ 1721 w 1721"/>
                    <a:gd name="T3" fmla="*/ 0 h 119"/>
                    <a:gd name="T4" fmla="*/ 1720 w 1721"/>
                    <a:gd name="T5" fmla="*/ 12 h 119"/>
                    <a:gd name="T6" fmla="*/ 1718 w 1721"/>
                    <a:gd name="T7" fmla="*/ 24 h 119"/>
                    <a:gd name="T8" fmla="*/ 1714 w 1721"/>
                    <a:gd name="T9" fmla="*/ 36 h 119"/>
                    <a:gd name="T10" fmla="*/ 1708 w 1721"/>
                    <a:gd name="T11" fmla="*/ 46 h 119"/>
                    <a:gd name="T12" fmla="*/ 1702 w 1721"/>
                    <a:gd name="T13" fmla="*/ 56 h 119"/>
                    <a:gd name="T14" fmla="*/ 1693 w 1721"/>
                    <a:gd name="T15" fmla="*/ 67 h 119"/>
                    <a:gd name="T16" fmla="*/ 1684 w 1721"/>
                    <a:gd name="T17" fmla="*/ 76 h 119"/>
                    <a:gd name="T18" fmla="*/ 1674 w 1721"/>
                    <a:gd name="T19" fmla="*/ 84 h 119"/>
                    <a:gd name="T20" fmla="*/ 1662 w 1721"/>
                    <a:gd name="T21" fmla="*/ 92 h 119"/>
                    <a:gd name="T22" fmla="*/ 1649 w 1721"/>
                    <a:gd name="T23" fmla="*/ 98 h 119"/>
                    <a:gd name="T24" fmla="*/ 1636 w 1721"/>
                    <a:gd name="T25" fmla="*/ 105 h 119"/>
                    <a:gd name="T26" fmla="*/ 1622 w 1721"/>
                    <a:gd name="T27" fmla="*/ 110 h 119"/>
                    <a:gd name="T28" fmla="*/ 1607 w 1721"/>
                    <a:gd name="T29" fmla="*/ 113 h 119"/>
                    <a:gd name="T30" fmla="*/ 1592 w 1721"/>
                    <a:gd name="T31" fmla="*/ 116 h 119"/>
                    <a:gd name="T32" fmla="*/ 1576 w 1721"/>
                    <a:gd name="T33" fmla="*/ 119 h 119"/>
                    <a:gd name="T34" fmla="*/ 1559 w 1721"/>
                    <a:gd name="T35" fmla="*/ 119 h 119"/>
                    <a:gd name="T36" fmla="*/ 162 w 1721"/>
                    <a:gd name="T37" fmla="*/ 119 h 119"/>
                    <a:gd name="T38" fmla="*/ 162 w 1721"/>
                    <a:gd name="T39" fmla="*/ 119 h 119"/>
                    <a:gd name="T40" fmla="*/ 145 w 1721"/>
                    <a:gd name="T41" fmla="*/ 119 h 119"/>
                    <a:gd name="T42" fmla="*/ 129 w 1721"/>
                    <a:gd name="T43" fmla="*/ 116 h 119"/>
                    <a:gd name="T44" fmla="*/ 113 w 1721"/>
                    <a:gd name="T45" fmla="*/ 113 h 119"/>
                    <a:gd name="T46" fmla="*/ 99 w 1721"/>
                    <a:gd name="T47" fmla="*/ 110 h 119"/>
                    <a:gd name="T48" fmla="*/ 85 w 1721"/>
                    <a:gd name="T49" fmla="*/ 105 h 119"/>
                    <a:gd name="T50" fmla="*/ 71 w 1721"/>
                    <a:gd name="T51" fmla="*/ 98 h 119"/>
                    <a:gd name="T52" fmla="*/ 59 w 1721"/>
                    <a:gd name="T53" fmla="*/ 92 h 119"/>
                    <a:gd name="T54" fmla="*/ 47 w 1721"/>
                    <a:gd name="T55" fmla="*/ 84 h 119"/>
                    <a:gd name="T56" fmla="*/ 37 w 1721"/>
                    <a:gd name="T57" fmla="*/ 76 h 119"/>
                    <a:gd name="T58" fmla="*/ 28 w 1721"/>
                    <a:gd name="T59" fmla="*/ 67 h 119"/>
                    <a:gd name="T60" fmla="*/ 19 w 1721"/>
                    <a:gd name="T61" fmla="*/ 56 h 119"/>
                    <a:gd name="T62" fmla="*/ 13 w 1721"/>
                    <a:gd name="T63" fmla="*/ 46 h 119"/>
                    <a:gd name="T64" fmla="*/ 8 w 1721"/>
                    <a:gd name="T65" fmla="*/ 36 h 119"/>
                    <a:gd name="T66" fmla="*/ 3 w 1721"/>
                    <a:gd name="T67" fmla="*/ 24 h 119"/>
                    <a:gd name="T68" fmla="*/ 1 w 1721"/>
                    <a:gd name="T69" fmla="*/ 12 h 119"/>
                    <a:gd name="T70" fmla="*/ 0 w 1721"/>
                    <a:gd name="T71" fmla="*/ 0 h 119"/>
                    <a:gd name="T72" fmla="*/ 1721 w 1721"/>
                    <a:gd name="T73" fmla="*/ 0 h 1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721" h="119">
                      <a:moveTo>
                        <a:pt x="1721" y="0"/>
                      </a:moveTo>
                      <a:lnTo>
                        <a:pt x="1721" y="0"/>
                      </a:lnTo>
                      <a:lnTo>
                        <a:pt x="1720" y="12"/>
                      </a:lnTo>
                      <a:lnTo>
                        <a:pt x="1718" y="24"/>
                      </a:lnTo>
                      <a:lnTo>
                        <a:pt x="1714" y="36"/>
                      </a:lnTo>
                      <a:lnTo>
                        <a:pt x="1708" y="46"/>
                      </a:lnTo>
                      <a:lnTo>
                        <a:pt x="1702" y="56"/>
                      </a:lnTo>
                      <a:lnTo>
                        <a:pt x="1693" y="67"/>
                      </a:lnTo>
                      <a:lnTo>
                        <a:pt x="1684" y="76"/>
                      </a:lnTo>
                      <a:lnTo>
                        <a:pt x="1674" y="84"/>
                      </a:lnTo>
                      <a:lnTo>
                        <a:pt x="1662" y="92"/>
                      </a:lnTo>
                      <a:lnTo>
                        <a:pt x="1649" y="98"/>
                      </a:lnTo>
                      <a:lnTo>
                        <a:pt x="1636" y="105"/>
                      </a:lnTo>
                      <a:lnTo>
                        <a:pt x="1622" y="110"/>
                      </a:lnTo>
                      <a:lnTo>
                        <a:pt x="1607" y="113"/>
                      </a:lnTo>
                      <a:lnTo>
                        <a:pt x="1592" y="116"/>
                      </a:lnTo>
                      <a:lnTo>
                        <a:pt x="1576" y="119"/>
                      </a:lnTo>
                      <a:lnTo>
                        <a:pt x="1559" y="119"/>
                      </a:lnTo>
                      <a:lnTo>
                        <a:pt x="162" y="119"/>
                      </a:lnTo>
                      <a:lnTo>
                        <a:pt x="162" y="119"/>
                      </a:lnTo>
                      <a:lnTo>
                        <a:pt x="145" y="119"/>
                      </a:lnTo>
                      <a:lnTo>
                        <a:pt x="129" y="116"/>
                      </a:lnTo>
                      <a:lnTo>
                        <a:pt x="113" y="113"/>
                      </a:lnTo>
                      <a:lnTo>
                        <a:pt x="99" y="110"/>
                      </a:lnTo>
                      <a:lnTo>
                        <a:pt x="85" y="105"/>
                      </a:lnTo>
                      <a:lnTo>
                        <a:pt x="71" y="98"/>
                      </a:lnTo>
                      <a:lnTo>
                        <a:pt x="59" y="92"/>
                      </a:lnTo>
                      <a:lnTo>
                        <a:pt x="47" y="84"/>
                      </a:lnTo>
                      <a:lnTo>
                        <a:pt x="37" y="76"/>
                      </a:lnTo>
                      <a:lnTo>
                        <a:pt x="28" y="67"/>
                      </a:lnTo>
                      <a:lnTo>
                        <a:pt x="19" y="56"/>
                      </a:lnTo>
                      <a:lnTo>
                        <a:pt x="13" y="46"/>
                      </a:lnTo>
                      <a:lnTo>
                        <a:pt x="8" y="36"/>
                      </a:lnTo>
                      <a:lnTo>
                        <a:pt x="3" y="24"/>
                      </a:lnTo>
                      <a:lnTo>
                        <a:pt x="1" y="12"/>
                      </a:lnTo>
                      <a:lnTo>
                        <a:pt x="0" y="0"/>
                      </a:lnTo>
                      <a:lnTo>
                        <a:pt x="1721" y="0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66" name="Freeform 35"/>
                <p:cNvSpPr>
                  <a:spLocks/>
                </p:cNvSpPr>
                <p:nvPr userDrawn="1"/>
              </p:nvSpPr>
              <p:spPr bwMode="auto">
                <a:xfrm>
                  <a:off x="2994025" y="4017963"/>
                  <a:ext cx="209550" cy="207963"/>
                </a:xfrm>
                <a:custGeom>
                  <a:avLst/>
                  <a:gdLst>
                    <a:gd name="T0" fmla="*/ 394 w 394"/>
                    <a:gd name="T1" fmla="*/ 196 h 393"/>
                    <a:gd name="T2" fmla="*/ 390 w 394"/>
                    <a:gd name="T3" fmla="*/ 235 h 393"/>
                    <a:gd name="T4" fmla="*/ 378 w 394"/>
                    <a:gd name="T5" fmla="*/ 272 h 393"/>
                    <a:gd name="T6" fmla="*/ 360 w 394"/>
                    <a:gd name="T7" fmla="*/ 306 h 393"/>
                    <a:gd name="T8" fmla="*/ 336 w 394"/>
                    <a:gd name="T9" fmla="*/ 336 h 393"/>
                    <a:gd name="T10" fmla="*/ 307 w 394"/>
                    <a:gd name="T11" fmla="*/ 359 h 393"/>
                    <a:gd name="T12" fmla="*/ 274 w 394"/>
                    <a:gd name="T13" fmla="*/ 378 h 393"/>
                    <a:gd name="T14" fmla="*/ 237 w 394"/>
                    <a:gd name="T15" fmla="*/ 388 h 393"/>
                    <a:gd name="T16" fmla="*/ 197 w 394"/>
                    <a:gd name="T17" fmla="*/ 393 h 393"/>
                    <a:gd name="T18" fmla="*/ 177 w 394"/>
                    <a:gd name="T19" fmla="*/ 392 h 393"/>
                    <a:gd name="T20" fmla="*/ 139 w 394"/>
                    <a:gd name="T21" fmla="*/ 384 h 393"/>
                    <a:gd name="T22" fmla="*/ 104 w 394"/>
                    <a:gd name="T23" fmla="*/ 369 h 393"/>
                    <a:gd name="T24" fmla="*/ 72 w 394"/>
                    <a:gd name="T25" fmla="*/ 348 h 393"/>
                    <a:gd name="T26" fmla="*/ 45 w 394"/>
                    <a:gd name="T27" fmla="*/ 322 h 393"/>
                    <a:gd name="T28" fmla="*/ 24 w 394"/>
                    <a:gd name="T29" fmla="*/ 289 h 393"/>
                    <a:gd name="T30" fmla="*/ 9 w 394"/>
                    <a:gd name="T31" fmla="*/ 255 h 393"/>
                    <a:gd name="T32" fmla="*/ 1 w 394"/>
                    <a:gd name="T33" fmla="*/ 216 h 393"/>
                    <a:gd name="T34" fmla="*/ 0 w 394"/>
                    <a:gd name="T35" fmla="*/ 196 h 393"/>
                    <a:gd name="T36" fmla="*/ 4 w 394"/>
                    <a:gd name="T37" fmla="*/ 156 h 393"/>
                    <a:gd name="T38" fmla="*/ 15 w 394"/>
                    <a:gd name="T39" fmla="*/ 119 h 393"/>
                    <a:gd name="T40" fmla="*/ 34 w 394"/>
                    <a:gd name="T41" fmla="*/ 86 h 393"/>
                    <a:gd name="T42" fmla="*/ 58 w 394"/>
                    <a:gd name="T43" fmla="*/ 57 h 393"/>
                    <a:gd name="T44" fmla="*/ 87 w 394"/>
                    <a:gd name="T45" fmla="*/ 33 h 393"/>
                    <a:gd name="T46" fmla="*/ 121 w 394"/>
                    <a:gd name="T47" fmla="*/ 15 h 393"/>
                    <a:gd name="T48" fmla="*/ 157 w 394"/>
                    <a:gd name="T49" fmla="*/ 3 h 393"/>
                    <a:gd name="T50" fmla="*/ 197 w 394"/>
                    <a:gd name="T51" fmla="*/ 0 h 393"/>
                    <a:gd name="T52" fmla="*/ 218 w 394"/>
                    <a:gd name="T53" fmla="*/ 1 h 393"/>
                    <a:gd name="T54" fmla="*/ 255 w 394"/>
                    <a:gd name="T55" fmla="*/ 8 h 393"/>
                    <a:gd name="T56" fmla="*/ 291 w 394"/>
                    <a:gd name="T57" fmla="*/ 23 h 393"/>
                    <a:gd name="T58" fmla="*/ 322 w 394"/>
                    <a:gd name="T59" fmla="*/ 44 h 393"/>
                    <a:gd name="T60" fmla="*/ 349 w 394"/>
                    <a:gd name="T61" fmla="*/ 71 h 393"/>
                    <a:gd name="T62" fmla="*/ 371 w 394"/>
                    <a:gd name="T63" fmla="*/ 102 h 393"/>
                    <a:gd name="T64" fmla="*/ 385 w 394"/>
                    <a:gd name="T65" fmla="*/ 137 h 393"/>
                    <a:gd name="T66" fmla="*/ 393 w 394"/>
                    <a:gd name="T67" fmla="*/ 176 h 393"/>
                    <a:gd name="T68" fmla="*/ 394 w 394"/>
                    <a:gd name="T69" fmla="*/ 196 h 3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94" h="393">
                      <a:moveTo>
                        <a:pt x="394" y="196"/>
                      </a:moveTo>
                      <a:lnTo>
                        <a:pt x="394" y="196"/>
                      </a:lnTo>
                      <a:lnTo>
                        <a:pt x="393" y="216"/>
                      </a:lnTo>
                      <a:lnTo>
                        <a:pt x="390" y="235"/>
                      </a:lnTo>
                      <a:lnTo>
                        <a:pt x="385" y="255"/>
                      </a:lnTo>
                      <a:lnTo>
                        <a:pt x="378" y="272"/>
                      </a:lnTo>
                      <a:lnTo>
                        <a:pt x="371" y="289"/>
                      </a:lnTo>
                      <a:lnTo>
                        <a:pt x="360" y="306"/>
                      </a:lnTo>
                      <a:lnTo>
                        <a:pt x="349" y="322"/>
                      </a:lnTo>
                      <a:lnTo>
                        <a:pt x="336" y="336"/>
                      </a:lnTo>
                      <a:lnTo>
                        <a:pt x="322" y="348"/>
                      </a:lnTo>
                      <a:lnTo>
                        <a:pt x="307" y="359"/>
                      </a:lnTo>
                      <a:lnTo>
                        <a:pt x="291" y="369"/>
                      </a:lnTo>
                      <a:lnTo>
                        <a:pt x="274" y="378"/>
                      </a:lnTo>
                      <a:lnTo>
                        <a:pt x="255" y="384"/>
                      </a:lnTo>
                      <a:lnTo>
                        <a:pt x="237" y="388"/>
                      </a:lnTo>
                      <a:lnTo>
                        <a:pt x="218" y="392"/>
                      </a:lnTo>
                      <a:lnTo>
                        <a:pt x="197" y="393"/>
                      </a:lnTo>
                      <a:lnTo>
                        <a:pt x="197" y="393"/>
                      </a:lnTo>
                      <a:lnTo>
                        <a:pt x="177" y="392"/>
                      </a:lnTo>
                      <a:lnTo>
                        <a:pt x="157" y="388"/>
                      </a:lnTo>
                      <a:lnTo>
                        <a:pt x="139" y="384"/>
                      </a:lnTo>
                      <a:lnTo>
                        <a:pt x="121" y="378"/>
                      </a:lnTo>
                      <a:lnTo>
                        <a:pt x="104" y="369"/>
                      </a:lnTo>
                      <a:lnTo>
                        <a:pt x="87" y="359"/>
                      </a:lnTo>
                      <a:lnTo>
                        <a:pt x="72" y="348"/>
                      </a:lnTo>
                      <a:lnTo>
                        <a:pt x="58" y="336"/>
                      </a:lnTo>
                      <a:lnTo>
                        <a:pt x="45" y="322"/>
                      </a:lnTo>
                      <a:lnTo>
                        <a:pt x="34" y="306"/>
                      </a:lnTo>
                      <a:lnTo>
                        <a:pt x="24" y="289"/>
                      </a:lnTo>
                      <a:lnTo>
                        <a:pt x="15" y="272"/>
                      </a:lnTo>
                      <a:lnTo>
                        <a:pt x="9" y="255"/>
                      </a:lnTo>
                      <a:lnTo>
                        <a:pt x="4" y="235"/>
                      </a:lnTo>
                      <a:lnTo>
                        <a:pt x="1" y="216"/>
                      </a:lnTo>
                      <a:lnTo>
                        <a:pt x="0" y="196"/>
                      </a:lnTo>
                      <a:lnTo>
                        <a:pt x="0" y="196"/>
                      </a:lnTo>
                      <a:lnTo>
                        <a:pt x="1" y="176"/>
                      </a:lnTo>
                      <a:lnTo>
                        <a:pt x="4" y="156"/>
                      </a:lnTo>
                      <a:lnTo>
                        <a:pt x="9" y="137"/>
                      </a:lnTo>
                      <a:lnTo>
                        <a:pt x="15" y="119"/>
                      </a:lnTo>
                      <a:lnTo>
                        <a:pt x="24" y="102"/>
                      </a:lnTo>
                      <a:lnTo>
                        <a:pt x="34" y="86"/>
                      </a:lnTo>
                      <a:lnTo>
                        <a:pt x="45" y="71"/>
                      </a:lnTo>
                      <a:lnTo>
                        <a:pt x="58" y="57"/>
                      </a:lnTo>
                      <a:lnTo>
                        <a:pt x="72" y="44"/>
                      </a:lnTo>
                      <a:lnTo>
                        <a:pt x="87" y="33"/>
                      </a:lnTo>
                      <a:lnTo>
                        <a:pt x="104" y="23"/>
                      </a:lnTo>
                      <a:lnTo>
                        <a:pt x="121" y="15"/>
                      </a:lnTo>
                      <a:lnTo>
                        <a:pt x="139" y="8"/>
                      </a:lnTo>
                      <a:lnTo>
                        <a:pt x="157" y="3"/>
                      </a:lnTo>
                      <a:lnTo>
                        <a:pt x="177" y="1"/>
                      </a:lnTo>
                      <a:lnTo>
                        <a:pt x="197" y="0"/>
                      </a:lnTo>
                      <a:lnTo>
                        <a:pt x="197" y="0"/>
                      </a:lnTo>
                      <a:lnTo>
                        <a:pt x="218" y="1"/>
                      </a:lnTo>
                      <a:lnTo>
                        <a:pt x="237" y="3"/>
                      </a:lnTo>
                      <a:lnTo>
                        <a:pt x="255" y="8"/>
                      </a:lnTo>
                      <a:lnTo>
                        <a:pt x="274" y="15"/>
                      </a:lnTo>
                      <a:lnTo>
                        <a:pt x="291" y="23"/>
                      </a:lnTo>
                      <a:lnTo>
                        <a:pt x="307" y="33"/>
                      </a:lnTo>
                      <a:lnTo>
                        <a:pt x="322" y="44"/>
                      </a:lnTo>
                      <a:lnTo>
                        <a:pt x="336" y="57"/>
                      </a:lnTo>
                      <a:lnTo>
                        <a:pt x="349" y="71"/>
                      </a:lnTo>
                      <a:lnTo>
                        <a:pt x="360" y="86"/>
                      </a:lnTo>
                      <a:lnTo>
                        <a:pt x="371" y="102"/>
                      </a:lnTo>
                      <a:lnTo>
                        <a:pt x="378" y="119"/>
                      </a:lnTo>
                      <a:lnTo>
                        <a:pt x="385" y="137"/>
                      </a:lnTo>
                      <a:lnTo>
                        <a:pt x="390" y="156"/>
                      </a:lnTo>
                      <a:lnTo>
                        <a:pt x="393" y="176"/>
                      </a:lnTo>
                      <a:lnTo>
                        <a:pt x="394" y="196"/>
                      </a:lnTo>
                      <a:lnTo>
                        <a:pt x="394" y="196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67" name="Freeform 36"/>
                <p:cNvSpPr>
                  <a:spLocks/>
                </p:cNvSpPr>
                <p:nvPr userDrawn="1"/>
              </p:nvSpPr>
              <p:spPr bwMode="auto">
                <a:xfrm>
                  <a:off x="3043238" y="4065588"/>
                  <a:ext cx="111125" cy="111125"/>
                </a:xfrm>
                <a:custGeom>
                  <a:avLst/>
                  <a:gdLst>
                    <a:gd name="T0" fmla="*/ 211 w 211"/>
                    <a:gd name="T1" fmla="*/ 105 h 210"/>
                    <a:gd name="T2" fmla="*/ 209 w 211"/>
                    <a:gd name="T3" fmla="*/ 126 h 210"/>
                    <a:gd name="T4" fmla="*/ 202 w 211"/>
                    <a:gd name="T5" fmla="*/ 146 h 210"/>
                    <a:gd name="T6" fmla="*/ 192 w 211"/>
                    <a:gd name="T7" fmla="*/ 164 h 210"/>
                    <a:gd name="T8" fmla="*/ 180 w 211"/>
                    <a:gd name="T9" fmla="*/ 179 h 210"/>
                    <a:gd name="T10" fmla="*/ 164 w 211"/>
                    <a:gd name="T11" fmla="*/ 192 h 210"/>
                    <a:gd name="T12" fmla="*/ 146 w 211"/>
                    <a:gd name="T13" fmla="*/ 202 h 210"/>
                    <a:gd name="T14" fmla="*/ 127 w 211"/>
                    <a:gd name="T15" fmla="*/ 208 h 210"/>
                    <a:gd name="T16" fmla="*/ 105 w 211"/>
                    <a:gd name="T17" fmla="*/ 210 h 210"/>
                    <a:gd name="T18" fmla="*/ 94 w 211"/>
                    <a:gd name="T19" fmla="*/ 209 h 210"/>
                    <a:gd name="T20" fmla="*/ 74 w 211"/>
                    <a:gd name="T21" fmla="*/ 206 h 210"/>
                    <a:gd name="T22" fmla="*/ 55 w 211"/>
                    <a:gd name="T23" fmla="*/ 197 h 210"/>
                    <a:gd name="T24" fmla="*/ 38 w 211"/>
                    <a:gd name="T25" fmla="*/ 186 h 210"/>
                    <a:gd name="T26" fmla="*/ 24 w 211"/>
                    <a:gd name="T27" fmla="*/ 171 h 210"/>
                    <a:gd name="T28" fmla="*/ 13 w 211"/>
                    <a:gd name="T29" fmla="*/ 155 h 210"/>
                    <a:gd name="T30" fmla="*/ 5 w 211"/>
                    <a:gd name="T31" fmla="*/ 136 h 210"/>
                    <a:gd name="T32" fmla="*/ 1 w 211"/>
                    <a:gd name="T33" fmla="*/ 115 h 210"/>
                    <a:gd name="T34" fmla="*/ 0 w 211"/>
                    <a:gd name="T35" fmla="*/ 105 h 210"/>
                    <a:gd name="T36" fmla="*/ 2 w 211"/>
                    <a:gd name="T37" fmla="*/ 84 h 210"/>
                    <a:gd name="T38" fmla="*/ 8 w 211"/>
                    <a:gd name="T39" fmla="*/ 64 h 210"/>
                    <a:gd name="T40" fmla="*/ 18 w 211"/>
                    <a:gd name="T41" fmla="*/ 46 h 210"/>
                    <a:gd name="T42" fmla="*/ 31 w 211"/>
                    <a:gd name="T43" fmla="*/ 30 h 210"/>
                    <a:gd name="T44" fmla="*/ 46 w 211"/>
                    <a:gd name="T45" fmla="*/ 17 h 210"/>
                    <a:gd name="T46" fmla="*/ 64 w 211"/>
                    <a:gd name="T47" fmla="*/ 8 h 210"/>
                    <a:gd name="T48" fmla="*/ 84 w 211"/>
                    <a:gd name="T49" fmla="*/ 2 h 210"/>
                    <a:gd name="T50" fmla="*/ 105 w 211"/>
                    <a:gd name="T51" fmla="*/ 0 h 210"/>
                    <a:gd name="T52" fmla="*/ 116 w 211"/>
                    <a:gd name="T53" fmla="*/ 0 h 210"/>
                    <a:gd name="T54" fmla="*/ 136 w 211"/>
                    <a:gd name="T55" fmla="*/ 4 h 210"/>
                    <a:gd name="T56" fmla="*/ 155 w 211"/>
                    <a:gd name="T57" fmla="*/ 12 h 210"/>
                    <a:gd name="T58" fmla="*/ 172 w 211"/>
                    <a:gd name="T59" fmla="*/ 24 h 210"/>
                    <a:gd name="T60" fmla="*/ 186 w 211"/>
                    <a:gd name="T61" fmla="*/ 38 h 210"/>
                    <a:gd name="T62" fmla="*/ 198 w 211"/>
                    <a:gd name="T63" fmla="*/ 55 h 210"/>
                    <a:gd name="T64" fmla="*/ 205 w 211"/>
                    <a:gd name="T65" fmla="*/ 73 h 210"/>
                    <a:gd name="T66" fmla="*/ 210 w 211"/>
                    <a:gd name="T67" fmla="*/ 94 h 210"/>
                    <a:gd name="T68" fmla="*/ 211 w 211"/>
                    <a:gd name="T69" fmla="*/ 105 h 2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11" h="210">
                      <a:moveTo>
                        <a:pt x="211" y="105"/>
                      </a:moveTo>
                      <a:lnTo>
                        <a:pt x="211" y="105"/>
                      </a:lnTo>
                      <a:lnTo>
                        <a:pt x="210" y="115"/>
                      </a:lnTo>
                      <a:lnTo>
                        <a:pt x="209" y="126"/>
                      </a:lnTo>
                      <a:lnTo>
                        <a:pt x="205" y="136"/>
                      </a:lnTo>
                      <a:lnTo>
                        <a:pt x="202" y="146"/>
                      </a:lnTo>
                      <a:lnTo>
                        <a:pt x="198" y="155"/>
                      </a:lnTo>
                      <a:lnTo>
                        <a:pt x="192" y="164"/>
                      </a:lnTo>
                      <a:lnTo>
                        <a:pt x="186" y="171"/>
                      </a:lnTo>
                      <a:lnTo>
                        <a:pt x="180" y="179"/>
                      </a:lnTo>
                      <a:lnTo>
                        <a:pt x="172" y="186"/>
                      </a:lnTo>
                      <a:lnTo>
                        <a:pt x="164" y="192"/>
                      </a:lnTo>
                      <a:lnTo>
                        <a:pt x="155" y="197"/>
                      </a:lnTo>
                      <a:lnTo>
                        <a:pt x="146" y="202"/>
                      </a:lnTo>
                      <a:lnTo>
                        <a:pt x="136" y="206"/>
                      </a:lnTo>
                      <a:lnTo>
                        <a:pt x="127" y="208"/>
                      </a:lnTo>
                      <a:lnTo>
                        <a:pt x="116" y="209"/>
                      </a:lnTo>
                      <a:lnTo>
                        <a:pt x="105" y="210"/>
                      </a:lnTo>
                      <a:lnTo>
                        <a:pt x="105" y="210"/>
                      </a:lnTo>
                      <a:lnTo>
                        <a:pt x="94" y="209"/>
                      </a:lnTo>
                      <a:lnTo>
                        <a:pt x="84" y="208"/>
                      </a:lnTo>
                      <a:lnTo>
                        <a:pt x="74" y="206"/>
                      </a:lnTo>
                      <a:lnTo>
                        <a:pt x="64" y="202"/>
                      </a:lnTo>
                      <a:lnTo>
                        <a:pt x="55" y="197"/>
                      </a:lnTo>
                      <a:lnTo>
                        <a:pt x="46" y="192"/>
                      </a:lnTo>
                      <a:lnTo>
                        <a:pt x="38" y="186"/>
                      </a:lnTo>
                      <a:lnTo>
                        <a:pt x="31" y="179"/>
                      </a:lnTo>
                      <a:lnTo>
                        <a:pt x="24" y="171"/>
                      </a:lnTo>
                      <a:lnTo>
                        <a:pt x="18" y="164"/>
                      </a:lnTo>
                      <a:lnTo>
                        <a:pt x="13" y="155"/>
                      </a:lnTo>
                      <a:lnTo>
                        <a:pt x="8" y="146"/>
                      </a:lnTo>
                      <a:lnTo>
                        <a:pt x="5" y="136"/>
                      </a:lnTo>
                      <a:lnTo>
                        <a:pt x="2" y="126"/>
                      </a:lnTo>
                      <a:lnTo>
                        <a:pt x="1" y="115"/>
                      </a:lnTo>
                      <a:lnTo>
                        <a:pt x="0" y="105"/>
                      </a:lnTo>
                      <a:lnTo>
                        <a:pt x="0" y="105"/>
                      </a:lnTo>
                      <a:lnTo>
                        <a:pt x="1" y="94"/>
                      </a:lnTo>
                      <a:lnTo>
                        <a:pt x="2" y="84"/>
                      </a:lnTo>
                      <a:lnTo>
                        <a:pt x="5" y="73"/>
                      </a:lnTo>
                      <a:lnTo>
                        <a:pt x="8" y="64"/>
                      </a:lnTo>
                      <a:lnTo>
                        <a:pt x="13" y="55"/>
                      </a:lnTo>
                      <a:lnTo>
                        <a:pt x="18" y="46"/>
                      </a:lnTo>
                      <a:lnTo>
                        <a:pt x="24" y="38"/>
                      </a:lnTo>
                      <a:lnTo>
                        <a:pt x="31" y="30"/>
                      </a:lnTo>
                      <a:lnTo>
                        <a:pt x="38" y="24"/>
                      </a:lnTo>
                      <a:lnTo>
                        <a:pt x="46" y="17"/>
                      </a:lnTo>
                      <a:lnTo>
                        <a:pt x="55" y="12"/>
                      </a:lnTo>
                      <a:lnTo>
                        <a:pt x="64" y="8"/>
                      </a:lnTo>
                      <a:lnTo>
                        <a:pt x="74" y="4"/>
                      </a:lnTo>
                      <a:lnTo>
                        <a:pt x="84" y="2"/>
                      </a:lnTo>
                      <a:lnTo>
                        <a:pt x="94" y="0"/>
                      </a:lnTo>
                      <a:lnTo>
                        <a:pt x="105" y="0"/>
                      </a:lnTo>
                      <a:lnTo>
                        <a:pt x="105" y="0"/>
                      </a:lnTo>
                      <a:lnTo>
                        <a:pt x="116" y="0"/>
                      </a:lnTo>
                      <a:lnTo>
                        <a:pt x="127" y="2"/>
                      </a:lnTo>
                      <a:lnTo>
                        <a:pt x="136" y="4"/>
                      </a:lnTo>
                      <a:lnTo>
                        <a:pt x="146" y="8"/>
                      </a:lnTo>
                      <a:lnTo>
                        <a:pt x="155" y="12"/>
                      </a:lnTo>
                      <a:lnTo>
                        <a:pt x="164" y="17"/>
                      </a:lnTo>
                      <a:lnTo>
                        <a:pt x="172" y="24"/>
                      </a:lnTo>
                      <a:lnTo>
                        <a:pt x="180" y="30"/>
                      </a:lnTo>
                      <a:lnTo>
                        <a:pt x="186" y="38"/>
                      </a:lnTo>
                      <a:lnTo>
                        <a:pt x="192" y="46"/>
                      </a:lnTo>
                      <a:lnTo>
                        <a:pt x="198" y="55"/>
                      </a:lnTo>
                      <a:lnTo>
                        <a:pt x="202" y="64"/>
                      </a:lnTo>
                      <a:lnTo>
                        <a:pt x="205" y="73"/>
                      </a:lnTo>
                      <a:lnTo>
                        <a:pt x="209" y="84"/>
                      </a:lnTo>
                      <a:lnTo>
                        <a:pt x="210" y="94"/>
                      </a:lnTo>
                      <a:lnTo>
                        <a:pt x="211" y="105"/>
                      </a:lnTo>
                      <a:lnTo>
                        <a:pt x="211" y="10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68" name="Freeform 37"/>
                <p:cNvSpPr>
                  <a:spLocks/>
                </p:cNvSpPr>
                <p:nvPr userDrawn="1"/>
              </p:nvSpPr>
              <p:spPr bwMode="auto">
                <a:xfrm>
                  <a:off x="3576638" y="4017963"/>
                  <a:ext cx="207963" cy="207963"/>
                </a:xfrm>
                <a:custGeom>
                  <a:avLst/>
                  <a:gdLst>
                    <a:gd name="T0" fmla="*/ 393 w 393"/>
                    <a:gd name="T1" fmla="*/ 196 h 393"/>
                    <a:gd name="T2" fmla="*/ 390 w 393"/>
                    <a:gd name="T3" fmla="*/ 235 h 393"/>
                    <a:gd name="T4" fmla="*/ 378 w 393"/>
                    <a:gd name="T5" fmla="*/ 272 h 393"/>
                    <a:gd name="T6" fmla="*/ 360 w 393"/>
                    <a:gd name="T7" fmla="*/ 306 h 393"/>
                    <a:gd name="T8" fmla="*/ 336 w 393"/>
                    <a:gd name="T9" fmla="*/ 336 h 393"/>
                    <a:gd name="T10" fmla="*/ 307 w 393"/>
                    <a:gd name="T11" fmla="*/ 359 h 393"/>
                    <a:gd name="T12" fmla="*/ 273 w 393"/>
                    <a:gd name="T13" fmla="*/ 378 h 393"/>
                    <a:gd name="T14" fmla="*/ 237 w 393"/>
                    <a:gd name="T15" fmla="*/ 388 h 393"/>
                    <a:gd name="T16" fmla="*/ 197 w 393"/>
                    <a:gd name="T17" fmla="*/ 393 h 393"/>
                    <a:gd name="T18" fmla="*/ 177 w 393"/>
                    <a:gd name="T19" fmla="*/ 392 h 393"/>
                    <a:gd name="T20" fmla="*/ 138 w 393"/>
                    <a:gd name="T21" fmla="*/ 384 h 393"/>
                    <a:gd name="T22" fmla="*/ 103 w 393"/>
                    <a:gd name="T23" fmla="*/ 369 h 393"/>
                    <a:gd name="T24" fmla="*/ 72 w 393"/>
                    <a:gd name="T25" fmla="*/ 348 h 393"/>
                    <a:gd name="T26" fmla="*/ 45 w 393"/>
                    <a:gd name="T27" fmla="*/ 322 h 393"/>
                    <a:gd name="T28" fmla="*/ 24 w 393"/>
                    <a:gd name="T29" fmla="*/ 289 h 393"/>
                    <a:gd name="T30" fmla="*/ 9 w 393"/>
                    <a:gd name="T31" fmla="*/ 255 h 393"/>
                    <a:gd name="T32" fmla="*/ 1 w 393"/>
                    <a:gd name="T33" fmla="*/ 216 h 393"/>
                    <a:gd name="T34" fmla="*/ 0 w 393"/>
                    <a:gd name="T35" fmla="*/ 196 h 393"/>
                    <a:gd name="T36" fmla="*/ 4 w 393"/>
                    <a:gd name="T37" fmla="*/ 156 h 393"/>
                    <a:gd name="T38" fmla="*/ 15 w 393"/>
                    <a:gd name="T39" fmla="*/ 119 h 393"/>
                    <a:gd name="T40" fmla="*/ 33 w 393"/>
                    <a:gd name="T41" fmla="*/ 86 h 393"/>
                    <a:gd name="T42" fmla="*/ 58 w 393"/>
                    <a:gd name="T43" fmla="*/ 57 h 393"/>
                    <a:gd name="T44" fmla="*/ 87 w 393"/>
                    <a:gd name="T45" fmla="*/ 33 h 393"/>
                    <a:gd name="T46" fmla="*/ 121 w 393"/>
                    <a:gd name="T47" fmla="*/ 15 h 393"/>
                    <a:gd name="T48" fmla="*/ 157 w 393"/>
                    <a:gd name="T49" fmla="*/ 3 h 393"/>
                    <a:gd name="T50" fmla="*/ 197 w 393"/>
                    <a:gd name="T51" fmla="*/ 0 h 393"/>
                    <a:gd name="T52" fmla="*/ 216 w 393"/>
                    <a:gd name="T53" fmla="*/ 1 h 393"/>
                    <a:gd name="T54" fmla="*/ 255 w 393"/>
                    <a:gd name="T55" fmla="*/ 8 h 393"/>
                    <a:gd name="T56" fmla="*/ 291 w 393"/>
                    <a:gd name="T57" fmla="*/ 23 h 393"/>
                    <a:gd name="T58" fmla="*/ 322 w 393"/>
                    <a:gd name="T59" fmla="*/ 44 h 393"/>
                    <a:gd name="T60" fmla="*/ 349 w 393"/>
                    <a:gd name="T61" fmla="*/ 71 h 393"/>
                    <a:gd name="T62" fmla="*/ 369 w 393"/>
                    <a:gd name="T63" fmla="*/ 102 h 393"/>
                    <a:gd name="T64" fmla="*/ 384 w 393"/>
                    <a:gd name="T65" fmla="*/ 137 h 393"/>
                    <a:gd name="T66" fmla="*/ 393 w 393"/>
                    <a:gd name="T67" fmla="*/ 176 h 393"/>
                    <a:gd name="T68" fmla="*/ 393 w 393"/>
                    <a:gd name="T69" fmla="*/ 196 h 3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93" h="393">
                      <a:moveTo>
                        <a:pt x="393" y="196"/>
                      </a:moveTo>
                      <a:lnTo>
                        <a:pt x="393" y="196"/>
                      </a:lnTo>
                      <a:lnTo>
                        <a:pt x="393" y="216"/>
                      </a:lnTo>
                      <a:lnTo>
                        <a:pt x="390" y="235"/>
                      </a:lnTo>
                      <a:lnTo>
                        <a:pt x="384" y="255"/>
                      </a:lnTo>
                      <a:lnTo>
                        <a:pt x="378" y="272"/>
                      </a:lnTo>
                      <a:lnTo>
                        <a:pt x="369" y="289"/>
                      </a:lnTo>
                      <a:lnTo>
                        <a:pt x="360" y="306"/>
                      </a:lnTo>
                      <a:lnTo>
                        <a:pt x="349" y="322"/>
                      </a:lnTo>
                      <a:lnTo>
                        <a:pt x="336" y="336"/>
                      </a:lnTo>
                      <a:lnTo>
                        <a:pt x="322" y="348"/>
                      </a:lnTo>
                      <a:lnTo>
                        <a:pt x="307" y="359"/>
                      </a:lnTo>
                      <a:lnTo>
                        <a:pt x="291" y="369"/>
                      </a:lnTo>
                      <a:lnTo>
                        <a:pt x="273" y="378"/>
                      </a:lnTo>
                      <a:lnTo>
                        <a:pt x="255" y="384"/>
                      </a:lnTo>
                      <a:lnTo>
                        <a:pt x="237" y="388"/>
                      </a:lnTo>
                      <a:lnTo>
                        <a:pt x="216" y="392"/>
                      </a:lnTo>
                      <a:lnTo>
                        <a:pt x="197" y="393"/>
                      </a:lnTo>
                      <a:lnTo>
                        <a:pt x="197" y="393"/>
                      </a:lnTo>
                      <a:lnTo>
                        <a:pt x="177" y="392"/>
                      </a:lnTo>
                      <a:lnTo>
                        <a:pt x="157" y="388"/>
                      </a:lnTo>
                      <a:lnTo>
                        <a:pt x="138" y="384"/>
                      </a:lnTo>
                      <a:lnTo>
                        <a:pt x="121" y="378"/>
                      </a:lnTo>
                      <a:lnTo>
                        <a:pt x="103" y="369"/>
                      </a:lnTo>
                      <a:lnTo>
                        <a:pt x="87" y="359"/>
                      </a:lnTo>
                      <a:lnTo>
                        <a:pt x="72" y="348"/>
                      </a:lnTo>
                      <a:lnTo>
                        <a:pt x="58" y="336"/>
                      </a:lnTo>
                      <a:lnTo>
                        <a:pt x="45" y="322"/>
                      </a:lnTo>
                      <a:lnTo>
                        <a:pt x="33" y="306"/>
                      </a:lnTo>
                      <a:lnTo>
                        <a:pt x="24" y="289"/>
                      </a:lnTo>
                      <a:lnTo>
                        <a:pt x="15" y="272"/>
                      </a:lnTo>
                      <a:lnTo>
                        <a:pt x="9" y="255"/>
                      </a:lnTo>
                      <a:lnTo>
                        <a:pt x="4" y="235"/>
                      </a:lnTo>
                      <a:lnTo>
                        <a:pt x="1" y="216"/>
                      </a:lnTo>
                      <a:lnTo>
                        <a:pt x="0" y="196"/>
                      </a:lnTo>
                      <a:lnTo>
                        <a:pt x="0" y="196"/>
                      </a:lnTo>
                      <a:lnTo>
                        <a:pt x="1" y="176"/>
                      </a:lnTo>
                      <a:lnTo>
                        <a:pt x="4" y="156"/>
                      </a:lnTo>
                      <a:lnTo>
                        <a:pt x="9" y="137"/>
                      </a:lnTo>
                      <a:lnTo>
                        <a:pt x="15" y="119"/>
                      </a:lnTo>
                      <a:lnTo>
                        <a:pt x="24" y="102"/>
                      </a:lnTo>
                      <a:lnTo>
                        <a:pt x="33" y="86"/>
                      </a:lnTo>
                      <a:lnTo>
                        <a:pt x="45" y="71"/>
                      </a:lnTo>
                      <a:lnTo>
                        <a:pt x="58" y="57"/>
                      </a:lnTo>
                      <a:lnTo>
                        <a:pt x="72" y="44"/>
                      </a:lnTo>
                      <a:lnTo>
                        <a:pt x="87" y="33"/>
                      </a:lnTo>
                      <a:lnTo>
                        <a:pt x="103" y="23"/>
                      </a:lnTo>
                      <a:lnTo>
                        <a:pt x="121" y="15"/>
                      </a:lnTo>
                      <a:lnTo>
                        <a:pt x="138" y="8"/>
                      </a:lnTo>
                      <a:lnTo>
                        <a:pt x="157" y="3"/>
                      </a:lnTo>
                      <a:lnTo>
                        <a:pt x="177" y="1"/>
                      </a:lnTo>
                      <a:lnTo>
                        <a:pt x="197" y="0"/>
                      </a:lnTo>
                      <a:lnTo>
                        <a:pt x="197" y="0"/>
                      </a:lnTo>
                      <a:lnTo>
                        <a:pt x="216" y="1"/>
                      </a:lnTo>
                      <a:lnTo>
                        <a:pt x="237" y="3"/>
                      </a:lnTo>
                      <a:lnTo>
                        <a:pt x="255" y="8"/>
                      </a:lnTo>
                      <a:lnTo>
                        <a:pt x="273" y="15"/>
                      </a:lnTo>
                      <a:lnTo>
                        <a:pt x="291" y="23"/>
                      </a:lnTo>
                      <a:lnTo>
                        <a:pt x="307" y="33"/>
                      </a:lnTo>
                      <a:lnTo>
                        <a:pt x="322" y="44"/>
                      </a:lnTo>
                      <a:lnTo>
                        <a:pt x="336" y="57"/>
                      </a:lnTo>
                      <a:lnTo>
                        <a:pt x="349" y="71"/>
                      </a:lnTo>
                      <a:lnTo>
                        <a:pt x="360" y="86"/>
                      </a:lnTo>
                      <a:lnTo>
                        <a:pt x="369" y="102"/>
                      </a:lnTo>
                      <a:lnTo>
                        <a:pt x="378" y="119"/>
                      </a:lnTo>
                      <a:lnTo>
                        <a:pt x="384" y="137"/>
                      </a:lnTo>
                      <a:lnTo>
                        <a:pt x="390" y="156"/>
                      </a:lnTo>
                      <a:lnTo>
                        <a:pt x="393" y="176"/>
                      </a:lnTo>
                      <a:lnTo>
                        <a:pt x="393" y="196"/>
                      </a:lnTo>
                      <a:lnTo>
                        <a:pt x="393" y="196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69" name="Freeform 38"/>
                <p:cNvSpPr>
                  <a:spLocks/>
                </p:cNvSpPr>
                <p:nvPr userDrawn="1"/>
              </p:nvSpPr>
              <p:spPr bwMode="auto">
                <a:xfrm>
                  <a:off x="3625850" y="4065588"/>
                  <a:ext cx="111125" cy="111125"/>
                </a:xfrm>
                <a:custGeom>
                  <a:avLst/>
                  <a:gdLst>
                    <a:gd name="T0" fmla="*/ 211 w 211"/>
                    <a:gd name="T1" fmla="*/ 105 h 210"/>
                    <a:gd name="T2" fmla="*/ 208 w 211"/>
                    <a:gd name="T3" fmla="*/ 126 h 210"/>
                    <a:gd name="T4" fmla="*/ 203 w 211"/>
                    <a:gd name="T5" fmla="*/ 146 h 210"/>
                    <a:gd name="T6" fmla="*/ 193 w 211"/>
                    <a:gd name="T7" fmla="*/ 164 h 210"/>
                    <a:gd name="T8" fmla="*/ 180 w 211"/>
                    <a:gd name="T9" fmla="*/ 179 h 210"/>
                    <a:gd name="T10" fmla="*/ 164 w 211"/>
                    <a:gd name="T11" fmla="*/ 192 h 210"/>
                    <a:gd name="T12" fmla="*/ 147 w 211"/>
                    <a:gd name="T13" fmla="*/ 202 h 210"/>
                    <a:gd name="T14" fmla="*/ 126 w 211"/>
                    <a:gd name="T15" fmla="*/ 208 h 210"/>
                    <a:gd name="T16" fmla="*/ 106 w 211"/>
                    <a:gd name="T17" fmla="*/ 210 h 210"/>
                    <a:gd name="T18" fmla="*/ 95 w 211"/>
                    <a:gd name="T19" fmla="*/ 209 h 210"/>
                    <a:gd name="T20" fmla="*/ 75 w 211"/>
                    <a:gd name="T21" fmla="*/ 206 h 210"/>
                    <a:gd name="T22" fmla="*/ 55 w 211"/>
                    <a:gd name="T23" fmla="*/ 197 h 210"/>
                    <a:gd name="T24" fmla="*/ 39 w 211"/>
                    <a:gd name="T25" fmla="*/ 186 h 210"/>
                    <a:gd name="T26" fmla="*/ 24 w 211"/>
                    <a:gd name="T27" fmla="*/ 171 h 210"/>
                    <a:gd name="T28" fmla="*/ 13 w 211"/>
                    <a:gd name="T29" fmla="*/ 155 h 210"/>
                    <a:gd name="T30" fmla="*/ 5 w 211"/>
                    <a:gd name="T31" fmla="*/ 136 h 210"/>
                    <a:gd name="T32" fmla="*/ 2 w 211"/>
                    <a:gd name="T33" fmla="*/ 115 h 210"/>
                    <a:gd name="T34" fmla="*/ 0 w 211"/>
                    <a:gd name="T35" fmla="*/ 105 h 210"/>
                    <a:gd name="T36" fmla="*/ 3 w 211"/>
                    <a:gd name="T37" fmla="*/ 84 h 210"/>
                    <a:gd name="T38" fmla="*/ 9 w 211"/>
                    <a:gd name="T39" fmla="*/ 64 h 210"/>
                    <a:gd name="T40" fmla="*/ 19 w 211"/>
                    <a:gd name="T41" fmla="*/ 46 h 210"/>
                    <a:gd name="T42" fmla="*/ 32 w 211"/>
                    <a:gd name="T43" fmla="*/ 30 h 210"/>
                    <a:gd name="T44" fmla="*/ 47 w 211"/>
                    <a:gd name="T45" fmla="*/ 17 h 210"/>
                    <a:gd name="T46" fmla="*/ 65 w 211"/>
                    <a:gd name="T47" fmla="*/ 8 h 210"/>
                    <a:gd name="T48" fmla="*/ 84 w 211"/>
                    <a:gd name="T49" fmla="*/ 2 h 210"/>
                    <a:gd name="T50" fmla="*/ 106 w 211"/>
                    <a:gd name="T51" fmla="*/ 0 h 210"/>
                    <a:gd name="T52" fmla="*/ 117 w 211"/>
                    <a:gd name="T53" fmla="*/ 0 h 210"/>
                    <a:gd name="T54" fmla="*/ 137 w 211"/>
                    <a:gd name="T55" fmla="*/ 4 h 210"/>
                    <a:gd name="T56" fmla="*/ 156 w 211"/>
                    <a:gd name="T57" fmla="*/ 12 h 210"/>
                    <a:gd name="T58" fmla="*/ 173 w 211"/>
                    <a:gd name="T59" fmla="*/ 24 h 210"/>
                    <a:gd name="T60" fmla="*/ 187 w 211"/>
                    <a:gd name="T61" fmla="*/ 38 h 210"/>
                    <a:gd name="T62" fmla="*/ 199 w 211"/>
                    <a:gd name="T63" fmla="*/ 55 h 210"/>
                    <a:gd name="T64" fmla="*/ 206 w 211"/>
                    <a:gd name="T65" fmla="*/ 73 h 210"/>
                    <a:gd name="T66" fmla="*/ 211 w 211"/>
                    <a:gd name="T67" fmla="*/ 94 h 210"/>
                    <a:gd name="T68" fmla="*/ 211 w 211"/>
                    <a:gd name="T69" fmla="*/ 105 h 2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11" h="210">
                      <a:moveTo>
                        <a:pt x="211" y="105"/>
                      </a:moveTo>
                      <a:lnTo>
                        <a:pt x="211" y="105"/>
                      </a:lnTo>
                      <a:lnTo>
                        <a:pt x="211" y="115"/>
                      </a:lnTo>
                      <a:lnTo>
                        <a:pt x="208" y="126"/>
                      </a:lnTo>
                      <a:lnTo>
                        <a:pt x="206" y="136"/>
                      </a:lnTo>
                      <a:lnTo>
                        <a:pt x="203" y="146"/>
                      </a:lnTo>
                      <a:lnTo>
                        <a:pt x="199" y="155"/>
                      </a:lnTo>
                      <a:lnTo>
                        <a:pt x="193" y="164"/>
                      </a:lnTo>
                      <a:lnTo>
                        <a:pt x="187" y="171"/>
                      </a:lnTo>
                      <a:lnTo>
                        <a:pt x="180" y="179"/>
                      </a:lnTo>
                      <a:lnTo>
                        <a:pt x="173" y="186"/>
                      </a:lnTo>
                      <a:lnTo>
                        <a:pt x="164" y="192"/>
                      </a:lnTo>
                      <a:lnTo>
                        <a:pt x="156" y="197"/>
                      </a:lnTo>
                      <a:lnTo>
                        <a:pt x="147" y="202"/>
                      </a:lnTo>
                      <a:lnTo>
                        <a:pt x="137" y="206"/>
                      </a:lnTo>
                      <a:lnTo>
                        <a:pt x="126" y="208"/>
                      </a:lnTo>
                      <a:lnTo>
                        <a:pt x="117" y="209"/>
                      </a:lnTo>
                      <a:lnTo>
                        <a:pt x="106" y="210"/>
                      </a:lnTo>
                      <a:lnTo>
                        <a:pt x="106" y="210"/>
                      </a:lnTo>
                      <a:lnTo>
                        <a:pt x="95" y="209"/>
                      </a:lnTo>
                      <a:lnTo>
                        <a:pt x="84" y="208"/>
                      </a:lnTo>
                      <a:lnTo>
                        <a:pt x="75" y="206"/>
                      </a:lnTo>
                      <a:lnTo>
                        <a:pt x="65" y="202"/>
                      </a:lnTo>
                      <a:lnTo>
                        <a:pt x="55" y="197"/>
                      </a:lnTo>
                      <a:lnTo>
                        <a:pt x="47" y="192"/>
                      </a:lnTo>
                      <a:lnTo>
                        <a:pt x="39" y="186"/>
                      </a:lnTo>
                      <a:lnTo>
                        <a:pt x="32" y="179"/>
                      </a:lnTo>
                      <a:lnTo>
                        <a:pt x="24" y="171"/>
                      </a:lnTo>
                      <a:lnTo>
                        <a:pt x="19" y="164"/>
                      </a:lnTo>
                      <a:lnTo>
                        <a:pt x="13" y="155"/>
                      </a:lnTo>
                      <a:lnTo>
                        <a:pt x="9" y="146"/>
                      </a:lnTo>
                      <a:lnTo>
                        <a:pt x="5" y="136"/>
                      </a:lnTo>
                      <a:lnTo>
                        <a:pt x="3" y="126"/>
                      </a:lnTo>
                      <a:lnTo>
                        <a:pt x="2" y="115"/>
                      </a:lnTo>
                      <a:lnTo>
                        <a:pt x="0" y="105"/>
                      </a:lnTo>
                      <a:lnTo>
                        <a:pt x="0" y="105"/>
                      </a:lnTo>
                      <a:lnTo>
                        <a:pt x="2" y="94"/>
                      </a:lnTo>
                      <a:lnTo>
                        <a:pt x="3" y="84"/>
                      </a:lnTo>
                      <a:lnTo>
                        <a:pt x="5" y="73"/>
                      </a:lnTo>
                      <a:lnTo>
                        <a:pt x="9" y="64"/>
                      </a:lnTo>
                      <a:lnTo>
                        <a:pt x="13" y="55"/>
                      </a:lnTo>
                      <a:lnTo>
                        <a:pt x="19" y="46"/>
                      </a:lnTo>
                      <a:lnTo>
                        <a:pt x="24" y="38"/>
                      </a:lnTo>
                      <a:lnTo>
                        <a:pt x="32" y="30"/>
                      </a:lnTo>
                      <a:lnTo>
                        <a:pt x="39" y="24"/>
                      </a:lnTo>
                      <a:lnTo>
                        <a:pt x="47" y="17"/>
                      </a:lnTo>
                      <a:lnTo>
                        <a:pt x="55" y="12"/>
                      </a:lnTo>
                      <a:lnTo>
                        <a:pt x="65" y="8"/>
                      </a:lnTo>
                      <a:lnTo>
                        <a:pt x="75" y="4"/>
                      </a:lnTo>
                      <a:lnTo>
                        <a:pt x="84" y="2"/>
                      </a:lnTo>
                      <a:lnTo>
                        <a:pt x="95" y="0"/>
                      </a:lnTo>
                      <a:lnTo>
                        <a:pt x="106" y="0"/>
                      </a:lnTo>
                      <a:lnTo>
                        <a:pt x="106" y="0"/>
                      </a:lnTo>
                      <a:lnTo>
                        <a:pt x="117" y="0"/>
                      </a:lnTo>
                      <a:lnTo>
                        <a:pt x="126" y="2"/>
                      </a:lnTo>
                      <a:lnTo>
                        <a:pt x="137" y="4"/>
                      </a:lnTo>
                      <a:lnTo>
                        <a:pt x="147" y="8"/>
                      </a:lnTo>
                      <a:lnTo>
                        <a:pt x="156" y="12"/>
                      </a:lnTo>
                      <a:lnTo>
                        <a:pt x="164" y="17"/>
                      </a:lnTo>
                      <a:lnTo>
                        <a:pt x="173" y="24"/>
                      </a:lnTo>
                      <a:lnTo>
                        <a:pt x="180" y="30"/>
                      </a:lnTo>
                      <a:lnTo>
                        <a:pt x="187" y="38"/>
                      </a:lnTo>
                      <a:lnTo>
                        <a:pt x="193" y="46"/>
                      </a:lnTo>
                      <a:lnTo>
                        <a:pt x="199" y="55"/>
                      </a:lnTo>
                      <a:lnTo>
                        <a:pt x="203" y="64"/>
                      </a:lnTo>
                      <a:lnTo>
                        <a:pt x="206" y="73"/>
                      </a:lnTo>
                      <a:lnTo>
                        <a:pt x="208" y="84"/>
                      </a:lnTo>
                      <a:lnTo>
                        <a:pt x="211" y="94"/>
                      </a:lnTo>
                      <a:lnTo>
                        <a:pt x="211" y="105"/>
                      </a:lnTo>
                      <a:lnTo>
                        <a:pt x="211" y="10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53" name="그룹 52"/>
              <p:cNvGrpSpPr/>
              <p:nvPr/>
            </p:nvGrpSpPr>
            <p:grpSpPr>
              <a:xfrm rot="1284091">
                <a:off x="1147941" y="120111"/>
                <a:ext cx="919987" cy="810121"/>
                <a:chOff x="246666" y="374810"/>
                <a:chExt cx="919987" cy="810121"/>
              </a:xfrm>
            </p:grpSpPr>
            <p:sp>
              <p:nvSpPr>
                <p:cNvPr id="54" name="Freeform 51"/>
                <p:cNvSpPr>
                  <a:spLocks/>
                </p:cNvSpPr>
                <p:nvPr/>
              </p:nvSpPr>
              <p:spPr bwMode="auto">
                <a:xfrm>
                  <a:off x="246666" y="374810"/>
                  <a:ext cx="919987" cy="810121"/>
                </a:xfrm>
                <a:custGeom>
                  <a:avLst/>
                  <a:gdLst>
                    <a:gd name="T0" fmla="*/ 1925 w 2292"/>
                    <a:gd name="T1" fmla="*/ 892 h 1928"/>
                    <a:gd name="T2" fmla="*/ 1906 w 2292"/>
                    <a:gd name="T3" fmla="*/ 755 h 1928"/>
                    <a:gd name="T4" fmla="*/ 1867 w 2292"/>
                    <a:gd name="T5" fmla="*/ 625 h 1928"/>
                    <a:gd name="T6" fmla="*/ 1811 w 2292"/>
                    <a:gd name="T7" fmla="*/ 503 h 1928"/>
                    <a:gd name="T8" fmla="*/ 1739 w 2292"/>
                    <a:gd name="T9" fmla="*/ 391 h 1928"/>
                    <a:gd name="T10" fmla="*/ 1654 w 2292"/>
                    <a:gd name="T11" fmla="*/ 290 h 1928"/>
                    <a:gd name="T12" fmla="*/ 1554 w 2292"/>
                    <a:gd name="T13" fmla="*/ 203 h 1928"/>
                    <a:gd name="T14" fmla="*/ 1444 w 2292"/>
                    <a:gd name="T15" fmla="*/ 128 h 1928"/>
                    <a:gd name="T16" fmla="*/ 1324 w 2292"/>
                    <a:gd name="T17" fmla="*/ 70 h 1928"/>
                    <a:gd name="T18" fmla="*/ 1195 w 2292"/>
                    <a:gd name="T19" fmla="*/ 28 h 1928"/>
                    <a:gd name="T20" fmla="*/ 1058 w 2292"/>
                    <a:gd name="T21" fmla="*/ 6 h 1928"/>
                    <a:gd name="T22" fmla="*/ 964 w 2292"/>
                    <a:gd name="T23" fmla="*/ 0 h 1928"/>
                    <a:gd name="T24" fmla="*/ 818 w 2292"/>
                    <a:gd name="T25" fmla="*/ 12 h 1928"/>
                    <a:gd name="T26" fmla="*/ 678 w 2292"/>
                    <a:gd name="T27" fmla="*/ 44 h 1928"/>
                    <a:gd name="T28" fmla="*/ 546 w 2292"/>
                    <a:gd name="T29" fmla="*/ 96 h 1928"/>
                    <a:gd name="T30" fmla="*/ 426 w 2292"/>
                    <a:gd name="T31" fmla="*/ 165 h 1928"/>
                    <a:gd name="T32" fmla="*/ 316 w 2292"/>
                    <a:gd name="T33" fmla="*/ 251 h 1928"/>
                    <a:gd name="T34" fmla="*/ 221 w 2292"/>
                    <a:gd name="T35" fmla="*/ 351 h 1928"/>
                    <a:gd name="T36" fmla="*/ 140 w 2292"/>
                    <a:gd name="T37" fmla="*/ 464 h 1928"/>
                    <a:gd name="T38" fmla="*/ 77 w 2292"/>
                    <a:gd name="T39" fmla="*/ 589 h 1928"/>
                    <a:gd name="T40" fmla="*/ 30 w 2292"/>
                    <a:gd name="T41" fmla="*/ 724 h 1928"/>
                    <a:gd name="T42" fmla="*/ 6 w 2292"/>
                    <a:gd name="T43" fmla="*/ 866 h 1928"/>
                    <a:gd name="T44" fmla="*/ 0 w 2292"/>
                    <a:gd name="T45" fmla="*/ 964 h 1928"/>
                    <a:gd name="T46" fmla="*/ 11 w 2292"/>
                    <a:gd name="T47" fmla="*/ 1112 h 1928"/>
                    <a:gd name="T48" fmla="*/ 43 w 2292"/>
                    <a:gd name="T49" fmla="*/ 1251 h 1928"/>
                    <a:gd name="T50" fmla="*/ 95 w 2292"/>
                    <a:gd name="T51" fmla="*/ 1382 h 1928"/>
                    <a:gd name="T52" fmla="*/ 165 w 2292"/>
                    <a:gd name="T53" fmla="*/ 1504 h 1928"/>
                    <a:gd name="T54" fmla="*/ 251 w 2292"/>
                    <a:gd name="T55" fmla="*/ 1613 h 1928"/>
                    <a:gd name="T56" fmla="*/ 351 w 2292"/>
                    <a:gd name="T57" fmla="*/ 1709 h 1928"/>
                    <a:gd name="T58" fmla="*/ 464 w 2292"/>
                    <a:gd name="T59" fmla="*/ 1789 h 1928"/>
                    <a:gd name="T60" fmla="*/ 589 w 2292"/>
                    <a:gd name="T61" fmla="*/ 1853 h 1928"/>
                    <a:gd name="T62" fmla="*/ 723 w 2292"/>
                    <a:gd name="T63" fmla="*/ 1898 h 1928"/>
                    <a:gd name="T64" fmla="*/ 866 w 2292"/>
                    <a:gd name="T65" fmla="*/ 1924 h 1928"/>
                    <a:gd name="T66" fmla="*/ 964 w 2292"/>
                    <a:gd name="T67" fmla="*/ 1928 h 1928"/>
                    <a:gd name="T68" fmla="*/ 1104 w 2292"/>
                    <a:gd name="T69" fmla="*/ 1919 h 1928"/>
                    <a:gd name="T70" fmla="*/ 1239 w 2292"/>
                    <a:gd name="T71" fmla="*/ 1888 h 1928"/>
                    <a:gd name="T72" fmla="*/ 1365 w 2292"/>
                    <a:gd name="T73" fmla="*/ 1841 h 1928"/>
                    <a:gd name="T74" fmla="*/ 1482 w 2292"/>
                    <a:gd name="T75" fmla="*/ 1778 h 1928"/>
                    <a:gd name="T76" fmla="*/ 1589 w 2292"/>
                    <a:gd name="T77" fmla="*/ 1699 h 1928"/>
                    <a:gd name="T78" fmla="*/ 1684 w 2292"/>
                    <a:gd name="T79" fmla="*/ 1606 h 1928"/>
                    <a:gd name="T80" fmla="*/ 1765 w 2292"/>
                    <a:gd name="T81" fmla="*/ 1502 h 1928"/>
                    <a:gd name="T82" fmla="*/ 1831 w 2292"/>
                    <a:gd name="T83" fmla="*/ 1387 h 1928"/>
                    <a:gd name="T84" fmla="*/ 1881 w 2292"/>
                    <a:gd name="T85" fmla="*/ 1262 h 1928"/>
                    <a:gd name="T86" fmla="*/ 1914 w 2292"/>
                    <a:gd name="T87" fmla="*/ 1129 h 1928"/>
                    <a:gd name="T88" fmla="*/ 2292 w 2292"/>
                    <a:gd name="T89" fmla="*/ 964 h 19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2292" h="1928">
                      <a:moveTo>
                        <a:pt x="2292" y="964"/>
                      </a:moveTo>
                      <a:lnTo>
                        <a:pt x="1925" y="892"/>
                      </a:lnTo>
                      <a:lnTo>
                        <a:pt x="1925" y="892"/>
                      </a:lnTo>
                      <a:lnTo>
                        <a:pt x="1921" y="846"/>
                      </a:lnTo>
                      <a:lnTo>
                        <a:pt x="1914" y="801"/>
                      </a:lnTo>
                      <a:lnTo>
                        <a:pt x="1906" y="755"/>
                      </a:lnTo>
                      <a:lnTo>
                        <a:pt x="1894" y="711"/>
                      </a:lnTo>
                      <a:lnTo>
                        <a:pt x="1881" y="668"/>
                      </a:lnTo>
                      <a:lnTo>
                        <a:pt x="1867" y="625"/>
                      </a:lnTo>
                      <a:lnTo>
                        <a:pt x="1850" y="583"/>
                      </a:lnTo>
                      <a:lnTo>
                        <a:pt x="1831" y="543"/>
                      </a:lnTo>
                      <a:lnTo>
                        <a:pt x="1811" y="503"/>
                      </a:lnTo>
                      <a:lnTo>
                        <a:pt x="1788" y="464"/>
                      </a:lnTo>
                      <a:lnTo>
                        <a:pt x="1765" y="428"/>
                      </a:lnTo>
                      <a:lnTo>
                        <a:pt x="1739" y="391"/>
                      </a:lnTo>
                      <a:lnTo>
                        <a:pt x="1712" y="357"/>
                      </a:lnTo>
                      <a:lnTo>
                        <a:pt x="1684" y="322"/>
                      </a:lnTo>
                      <a:lnTo>
                        <a:pt x="1654" y="290"/>
                      </a:lnTo>
                      <a:lnTo>
                        <a:pt x="1621" y="260"/>
                      </a:lnTo>
                      <a:lnTo>
                        <a:pt x="1589" y="231"/>
                      </a:lnTo>
                      <a:lnTo>
                        <a:pt x="1554" y="203"/>
                      </a:lnTo>
                      <a:lnTo>
                        <a:pt x="1519" y="176"/>
                      </a:lnTo>
                      <a:lnTo>
                        <a:pt x="1482" y="151"/>
                      </a:lnTo>
                      <a:lnTo>
                        <a:pt x="1444" y="128"/>
                      </a:lnTo>
                      <a:lnTo>
                        <a:pt x="1405" y="107"/>
                      </a:lnTo>
                      <a:lnTo>
                        <a:pt x="1365" y="87"/>
                      </a:lnTo>
                      <a:lnTo>
                        <a:pt x="1324" y="70"/>
                      </a:lnTo>
                      <a:lnTo>
                        <a:pt x="1282" y="54"/>
                      </a:lnTo>
                      <a:lnTo>
                        <a:pt x="1239" y="40"/>
                      </a:lnTo>
                      <a:lnTo>
                        <a:pt x="1195" y="28"/>
                      </a:lnTo>
                      <a:lnTo>
                        <a:pt x="1150" y="19"/>
                      </a:lnTo>
                      <a:lnTo>
                        <a:pt x="1104" y="11"/>
                      </a:lnTo>
                      <a:lnTo>
                        <a:pt x="1058" y="6"/>
                      </a:lnTo>
                      <a:lnTo>
                        <a:pt x="1012" y="1"/>
                      </a:lnTo>
                      <a:lnTo>
                        <a:pt x="964" y="0"/>
                      </a:lnTo>
                      <a:lnTo>
                        <a:pt x="964" y="0"/>
                      </a:lnTo>
                      <a:lnTo>
                        <a:pt x="915" y="2"/>
                      </a:lnTo>
                      <a:lnTo>
                        <a:pt x="866" y="6"/>
                      </a:lnTo>
                      <a:lnTo>
                        <a:pt x="818" y="12"/>
                      </a:lnTo>
                      <a:lnTo>
                        <a:pt x="770" y="21"/>
                      </a:lnTo>
                      <a:lnTo>
                        <a:pt x="723" y="31"/>
                      </a:lnTo>
                      <a:lnTo>
                        <a:pt x="678" y="44"/>
                      </a:lnTo>
                      <a:lnTo>
                        <a:pt x="632" y="59"/>
                      </a:lnTo>
                      <a:lnTo>
                        <a:pt x="589" y="77"/>
                      </a:lnTo>
                      <a:lnTo>
                        <a:pt x="546" y="96"/>
                      </a:lnTo>
                      <a:lnTo>
                        <a:pt x="505" y="117"/>
                      </a:lnTo>
                      <a:lnTo>
                        <a:pt x="464" y="140"/>
                      </a:lnTo>
                      <a:lnTo>
                        <a:pt x="426" y="165"/>
                      </a:lnTo>
                      <a:lnTo>
                        <a:pt x="388" y="192"/>
                      </a:lnTo>
                      <a:lnTo>
                        <a:pt x="351" y="221"/>
                      </a:lnTo>
                      <a:lnTo>
                        <a:pt x="316" y="251"/>
                      </a:lnTo>
                      <a:lnTo>
                        <a:pt x="282" y="282"/>
                      </a:lnTo>
                      <a:lnTo>
                        <a:pt x="251" y="317"/>
                      </a:lnTo>
                      <a:lnTo>
                        <a:pt x="221" y="351"/>
                      </a:lnTo>
                      <a:lnTo>
                        <a:pt x="192" y="388"/>
                      </a:lnTo>
                      <a:lnTo>
                        <a:pt x="165" y="426"/>
                      </a:lnTo>
                      <a:lnTo>
                        <a:pt x="140" y="464"/>
                      </a:lnTo>
                      <a:lnTo>
                        <a:pt x="117" y="505"/>
                      </a:lnTo>
                      <a:lnTo>
                        <a:pt x="95" y="546"/>
                      </a:lnTo>
                      <a:lnTo>
                        <a:pt x="77" y="589"/>
                      </a:lnTo>
                      <a:lnTo>
                        <a:pt x="58" y="634"/>
                      </a:lnTo>
                      <a:lnTo>
                        <a:pt x="43" y="678"/>
                      </a:lnTo>
                      <a:lnTo>
                        <a:pt x="30" y="724"/>
                      </a:lnTo>
                      <a:lnTo>
                        <a:pt x="20" y="770"/>
                      </a:lnTo>
                      <a:lnTo>
                        <a:pt x="11" y="818"/>
                      </a:lnTo>
                      <a:lnTo>
                        <a:pt x="6" y="866"/>
                      </a:lnTo>
                      <a:lnTo>
                        <a:pt x="1" y="915"/>
                      </a:lnTo>
                      <a:lnTo>
                        <a:pt x="0" y="964"/>
                      </a:lnTo>
                      <a:lnTo>
                        <a:pt x="0" y="964"/>
                      </a:lnTo>
                      <a:lnTo>
                        <a:pt x="1" y="1014"/>
                      </a:lnTo>
                      <a:lnTo>
                        <a:pt x="6" y="1063"/>
                      </a:lnTo>
                      <a:lnTo>
                        <a:pt x="11" y="1112"/>
                      </a:lnTo>
                      <a:lnTo>
                        <a:pt x="20" y="1159"/>
                      </a:lnTo>
                      <a:lnTo>
                        <a:pt x="30" y="1206"/>
                      </a:lnTo>
                      <a:lnTo>
                        <a:pt x="43" y="1251"/>
                      </a:lnTo>
                      <a:lnTo>
                        <a:pt x="58" y="1296"/>
                      </a:lnTo>
                      <a:lnTo>
                        <a:pt x="77" y="1340"/>
                      </a:lnTo>
                      <a:lnTo>
                        <a:pt x="95" y="1382"/>
                      </a:lnTo>
                      <a:lnTo>
                        <a:pt x="117" y="1424"/>
                      </a:lnTo>
                      <a:lnTo>
                        <a:pt x="140" y="1464"/>
                      </a:lnTo>
                      <a:lnTo>
                        <a:pt x="165" y="1504"/>
                      </a:lnTo>
                      <a:lnTo>
                        <a:pt x="192" y="1542"/>
                      </a:lnTo>
                      <a:lnTo>
                        <a:pt x="221" y="1578"/>
                      </a:lnTo>
                      <a:lnTo>
                        <a:pt x="251" y="1613"/>
                      </a:lnTo>
                      <a:lnTo>
                        <a:pt x="282" y="1646"/>
                      </a:lnTo>
                      <a:lnTo>
                        <a:pt x="316" y="1678"/>
                      </a:lnTo>
                      <a:lnTo>
                        <a:pt x="351" y="1709"/>
                      </a:lnTo>
                      <a:lnTo>
                        <a:pt x="388" y="1737"/>
                      </a:lnTo>
                      <a:lnTo>
                        <a:pt x="426" y="1764"/>
                      </a:lnTo>
                      <a:lnTo>
                        <a:pt x="464" y="1789"/>
                      </a:lnTo>
                      <a:lnTo>
                        <a:pt x="505" y="1812"/>
                      </a:lnTo>
                      <a:lnTo>
                        <a:pt x="546" y="1834"/>
                      </a:lnTo>
                      <a:lnTo>
                        <a:pt x="589" y="1853"/>
                      </a:lnTo>
                      <a:lnTo>
                        <a:pt x="632" y="1870"/>
                      </a:lnTo>
                      <a:lnTo>
                        <a:pt x="678" y="1885"/>
                      </a:lnTo>
                      <a:lnTo>
                        <a:pt x="723" y="1898"/>
                      </a:lnTo>
                      <a:lnTo>
                        <a:pt x="770" y="1909"/>
                      </a:lnTo>
                      <a:lnTo>
                        <a:pt x="818" y="1918"/>
                      </a:lnTo>
                      <a:lnTo>
                        <a:pt x="866" y="1924"/>
                      </a:lnTo>
                      <a:lnTo>
                        <a:pt x="915" y="1927"/>
                      </a:lnTo>
                      <a:lnTo>
                        <a:pt x="964" y="1928"/>
                      </a:lnTo>
                      <a:lnTo>
                        <a:pt x="964" y="1928"/>
                      </a:lnTo>
                      <a:lnTo>
                        <a:pt x="1012" y="1927"/>
                      </a:lnTo>
                      <a:lnTo>
                        <a:pt x="1058" y="1924"/>
                      </a:lnTo>
                      <a:lnTo>
                        <a:pt x="1104" y="1919"/>
                      </a:lnTo>
                      <a:lnTo>
                        <a:pt x="1150" y="1911"/>
                      </a:lnTo>
                      <a:lnTo>
                        <a:pt x="1195" y="1900"/>
                      </a:lnTo>
                      <a:lnTo>
                        <a:pt x="1239" y="1888"/>
                      </a:lnTo>
                      <a:lnTo>
                        <a:pt x="1282" y="1876"/>
                      </a:lnTo>
                      <a:lnTo>
                        <a:pt x="1324" y="1859"/>
                      </a:lnTo>
                      <a:lnTo>
                        <a:pt x="1365" y="1841"/>
                      </a:lnTo>
                      <a:lnTo>
                        <a:pt x="1405" y="1822"/>
                      </a:lnTo>
                      <a:lnTo>
                        <a:pt x="1444" y="1801"/>
                      </a:lnTo>
                      <a:lnTo>
                        <a:pt x="1482" y="1778"/>
                      </a:lnTo>
                      <a:lnTo>
                        <a:pt x="1519" y="1753"/>
                      </a:lnTo>
                      <a:lnTo>
                        <a:pt x="1554" y="1727"/>
                      </a:lnTo>
                      <a:lnTo>
                        <a:pt x="1589" y="1699"/>
                      </a:lnTo>
                      <a:lnTo>
                        <a:pt x="1621" y="1670"/>
                      </a:lnTo>
                      <a:lnTo>
                        <a:pt x="1654" y="1639"/>
                      </a:lnTo>
                      <a:lnTo>
                        <a:pt x="1684" y="1606"/>
                      </a:lnTo>
                      <a:lnTo>
                        <a:pt x="1712" y="1573"/>
                      </a:lnTo>
                      <a:lnTo>
                        <a:pt x="1739" y="1538"/>
                      </a:lnTo>
                      <a:lnTo>
                        <a:pt x="1765" y="1502"/>
                      </a:lnTo>
                      <a:lnTo>
                        <a:pt x="1788" y="1464"/>
                      </a:lnTo>
                      <a:lnTo>
                        <a:pt x="1811" y="1426"/>
                      </a:lnTo>
                      <a:lnTo>
                        <a:pt x="1831" y="1387"/>
                      </a:lnTo>
                      <a:lnTo>
                        <a:pt x="1850" y="1346"/>
                      </a:lnTo>
                      <a:lnTo>
                        <a:pt x="1867" y="1304"/>
                      </a:lnTo>
                      <a:lnTo>
                        <a:pt x="1881" y="1262"/>
                      </a:lnTo>
                      <a:lnTo>
                        <a:pt x="1894" y="1218"/>
                      </a:lnTo>
                      <a:lnTo>
                        <a:pt x="1906" y="1174"/>
                      </a:lnTo>
                      <a:lnTo>
                        <a:pt x="1914" y="1129"/>
                      </a:lnTo>
                      <a:lnTo>
                        <a:pt x="1921" y="1083"/>
                      </a:lnTo>
                      <a:lnTo>
                        <a:pt x="1925" y="1036"/>
                      </a:lnTo>
                      <a:lnTo>
                        <a:pt x="2292" y="964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55" name="직사각형 54"/>
                <p:cNvSpPr/>
                <p:nvPr/>
              </p:nvSpPr>
              <p:spPr>
                <a:xfrm rot="20315909">
                  <a:off x="467544" y="519063"/>
                  <a:ext cx="360040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ko-KR" sz="2400" dirty="0">
                      <a:solidFill>
                        <a:schemeClr val="bg1"/>
                      </a:solidFill>
                      <a:latin typeface="나눔고딕 Bold" pitchFamily="50" charset="-127"/>
                      <a:ea typeface="나눔고딕 Bold" pitchFamily="50" charset="-127"/>
                    </a:rPr>
                    <a:t>7</a:t>
                  </a:r>
                  <a:endParaRPr lang="ko-KR" altLang="en-US" sz="2400" dirty="0">
                    <a:solidFill>
                      <a:schemeClr val="bg1"/>
                    </a:solidFill>
                    <a:latin typeface="나눔고딕 Bold" pitchFamily="50" charset="-127"/>
                    <a:ea typeface="나눔고딕 Bold" pitchFamily="50" charset="-127"/>
                  </a:endParaRPr>
                </a:p>
              </p:txBody>
            </p:sp>
          </p:grpSp>
        </p:grpSp>
      </p:grpSp>
      <p:grpSp>
        <p:nvGrpSpPr>
          <p:cNvPr id="19" name="그룹 18"/>
          <p:cNvGrpSpPr/>
          <p:nvPr/>
        </p:nvGrpSpPr>
        <p:grpSpPr>
          <a:xfrm>
            <a:off x="2609659" y="3190378"/>
            <a:ext cx="4613500" cy="2813137"/>
            <a:chOff x="534564" y="1981199"/>
            <a:chExt cx="7997875" cy="4876801"/>
          </a:xfrm>
        </p:grpSpPr>
        <p:pic>
          <p:nvPicPr>
            <p:cNvPr id="2050" name="Picture 2" descr="computer monitor icon에 대한 이미지 검색결과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4564" y="1981199"/>
              <a:ext cx="7997875" cy="48768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" name="직선 연결선 4"/>
            <p:cNvCxnSpPr/>
            <p:nvPr/>
          </p:nvCxnSpPr>
          <p:spPr>
            <a:xfrm>
              <a:off x="4533501" y="2348880"/>
              <a:ext cx="0" cy="374441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1115615" y="2624484"/>
              <a:ext cx="2098097" cy="4802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current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service</a:t>
              </a:r>
              <a:endParaRPr lang="ko-KR" altLang="en-US" sz="1200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5002959" y="2605358"/>
              <a:ext cx="2508712" cy="4802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developed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service</a:t>
              </a:r>
              <a:endParaRPr lang="ko-KR" altLang="en-US" sz="1200" dirty="0"/>
            </a:p>
          </p:txBody>
        </p:sp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58392" y="3098677"/>
              <a:ext cx="3352800" cy="2792026"/>
            </a:xfrm>
            <a:prstGeom prst="rect">
              <a:avLst/>
            </a:prstGeom>
          </p:spPr>
        </p:pic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867301" y="3098677"/>
              <a:ext cx="3278617" cy="2830283"/>
            </a:xfrm>
            <a:prstGeom prst="rect">
              <a:avLst/>
            </a:prstGeom>
          </p:spPr>
        </p:pic>
      </p:grpSp>
      <p:pic>
        <p:nvPicPr>
          <p:cNvPr id="2052" name="Picture 4" descr="computer icon에 대한 이미지 검색결과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620" b="41632"/>
          <a:stretch/>
        </p:blipFill>
        <p:spPr bwMode="auto">
          <a:xfrm>
            <a:off x="7277029" y="1893264"/>
            <a:ext cx="371150" cy="853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router icon에 대한 이미지 검색결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1327" y="1970704"/>
            <a:ext cx="752292" cy="752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7638906" y="1856772"/>
            <a:ext cx="11509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Server</a:t>
            </a:r>
          </a:p>
          <a:p>
            <a:pPr algn="ctr"/>
            <a:r>
              <a:rPr lang="en-US" altLang="ko-KR" dirty="0" smtClean="0"/>
              <a:t>&amp;</a:t>
            </a:r>
          </a:p>
          <a:p>
            <a:pPr algn="ctr"/>
            <a:r>
              <a:rPr lang="en-US" altLang="ko-KR" dirty="0" smtClean="0"/>
              <a:t>simulator</a:t>
            </a:r>
            <a:endParaRPr lang="ko-KR" altLang="en-US" dirty="0"/>
          </a:p>
        </p:txBody>
      </p:sp>
      <p:cxnSp>
        <p:nvCxnSpPr>
          <p:cNvPr id="111" name="직선 연결선 110"/>
          <p:cNvCxnSpPr/>
          <p:nvPr/>
        </p:nvCxnSpPr>
        <p:spPr>
          <a:xfrm flipV="1">
            <a:off x="6115815" y="2572188"/>
            <a:ext cx="976465" cy="9766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 111"/>
          <p:cNvCxnSpPr/>
          <p:nvPr/>
        </p:nvCxnSpPr>
        <p:spPr>
          <a:xfrm flipH="1" flipV="1">
            <a:off x="7450953" y="2924984"/>
            <a:ext cx="11651" cy="2232208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835696" y="271758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grpSp>
        <p:nvGrpSpPr>
          <p:cNvPr id="76" name="그룹 75"/>
          <p:cNvGrpSpPr/>
          <p:nvPr/>
        </p:nvGrpSpPr>
        <p:grpSpPr>
          <a:xfrm>
            <a:off x="768053" y="1956628"/>
            <a:ext cx="1852917" cy="2495178"/>
            <a:chOff x="444622" y="2590006"/>
            <a:chExt cx="2534210" cy="3472838"/>
          </a:xfrm>
        </p:grpSpPr>
        <p:pic>
          <p:nvPicPr>
            <p:cNvPr id="2054" name="Picture 6" descr="raspberry pi icon에 대한 이미지 검색결과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4622" y="4725104"/>
              <a:ext cx="1337740" cy="1337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0" name="Picture 12" descr="pocket pi icon에 대한 이미지 검색결과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3265" y="2590006"/>
              <a:ext cx="1000454" cy="10004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3" name="직선 연결선 22"/>
            <p:cNvCxnSpPr>
              <a:stCxn id="2054" idx="0"/>
            </p:cNvCxnSpPr>
            <p:nvPr/>
          </p:nvCxnSpPr>
          <p:spPr>
            <a:xfrm flipV="1">
              <a:off x="1113492" y="3717032"/>
              <a:ext cx="0" cy="1008072"/>
            </a:xfrm>
            <a:prstGeom prst="line">
              <a:avLst/>
            </a:prstGeom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1773175" y="2701320"/>
              <a:ext cx="1205657" cy="899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4G Bridge</a:t>
              </a:r>
              <a:endParaRPr lang="ko-KR" altLang="en-US" dirty="0"/>
            </a:p>
          </p:txBody>
        </p:sp>
      </p:grpSp>
      <p:pic>
        <p:nvPicPr>
          <p:cNvPr id="2062" name="Picture 14" descr="기지국 icon에 대한 이미지 검색결과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100" y="1936743"/>
            <a:ext cx="653208" cy="763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3" name="직선 연결선 112"/>
          <p:cNvCxnSpPr/>
          <p:nvPr/>
        </p:nvCxnSpPr>
        <p:spPr>
          <a:xfrm>
            <a:off x="4446210" y="2572188"/>
            <a:ext cx="655126" cy="1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439223" y="2807102"/>
            <a:ext cx="1178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controller</a:t>
            </a:r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4691150" y="2794047"/>
            <a:ext cx="1814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  <a:sym typeface="Wingdings" panose="05000000000000000000" pitchFamily="2" charset="2"/>
              </a:rPr>
              <a:t> </a:t>
            </a:r>
            <a:r>
              <a:rPr lang="en-US" altLang="ko-KR" dirty="0" smtClean="0">
                <a:solidFill>
                  <a:srgbClr val="FF0000"/>
                </a:solidFill>
              </a:rPr>
              <a:t>Port forward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44" name="직선 화살표 연결선 43"/>
          <p:cNvCxnSpPr/>
          <p:nvPr/>
        </p:nvCxnSpPr>
        <p:spPr>
          <a:xfrm>
            <a:off x="4400416" y="2780102"/>
            <a:ext cx="2691864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244332" y="6280005"/>
            <a:ext cx="1249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*data flow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613559" y="4437112"/>
            <a:ext cx="1358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Virtual cars</a:t>
            </a:r>
            <a:endParaRPr lang="ko-KR" altLang="en-US" dirty="0"/>
          </a:p>
        </p:txBody>
      </p:sp>
      <p:cxnSp>
        <p:nvCxnSpPr>
          <p:cNvPr id="83" name="꺾인 연결선 82"/>
          <p:cNvCxnSpPr>
            <a:endCxn id="2058" idx="0"/>
          </p:cNvCxnSpPr>
          <p:nvPr/>
        </p:nvCxnSpPr>
        <p:spPr>
          <a:xfrm flipV="1">
            <a:off x="1639539" y="1970704"/>
            <a:ext cx="3927934" cy="1888552"/>
          </a:xfrm>
          <a:prstGeom prst="bentConnector4">
            <a:avLst>
              <a:gd name="adj1" fmla="val 64"/>
              <a:gd name="adj2" fmla="val 131668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/>
          <p:cNvCxnSpPr/>
          <p:nvPr/>
        </p:nvCxnSpPr>
        <p:spPr>
          <a:xfrm>
            <a:off x="7256102" y="5157192"/>
            <a:ext cx="231282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2828722" y="6178889"/>
            <a:ext cx="6066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혼잡도</a:t>
            </a:r>
            <a:r>
              <a:rPr lang="en-US" altLang="ko-KR" dirty="0"/>
              <a:t> </a:t>
            </a:r>
            <a:r>
              <a:rPr lang="ko-KR" altLang="en-US" dirty="0" smtClean="0"/>
              <a:t>및 운전자에게 제공되는 </a:t>
            </a:r>
            <a:r>
              <a:rPr lang="ko-KR" altLang="en-US" smtClean="0"/>
              <a:t>교차로 정보를 </a:t>
            </a:r>
            <a:r>
              <a:rPr lang="ko-KR" altLang="en-US" dirty="0" smtClean="0"/>
              <a:t>화면 표시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739568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1441232"/>
            <a:ext cx="8244408" cy="5416768"/>
          </a:xfrm>
          <a:prstGeom prst="rect">
            <a:avLst/>
          </a:prstGeom>
          <a:blipFill dpi="0" rotWithShape="0">
            <a:blip r:embed="rId2">
              <a:alphaModFix amt="10000"/>
            </a:blip>
            <a:srcRect/>
            <a:stretch>
              <a:fillRect r="1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478798" y="607957"/>
            <a:ext cx="2797058" cy="833275"/>
            <a:chOff x="179512" y="423909"/>
            <a:chExt cx="2921330" cy="833275"/>
          </a:xfrm>
        </p:grpSpPr>
        <p:sp>
          <p:nvSpPr>
            <p:cNvPr id="19" name="직사각형 18"/>
            <p:cNvSpPr/>
            <p:nvPr/>
          </p:nvSpPr>
          <p:spPr>
            <a:xfrm>
              <a:off x="1890254" y="549298"/>
              <a:ext cx="1210588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4000" dirty="0">
                  <a:solidFill>
                    <a:schemeClr val="accent1">
                      <a:lumMod val="75000"/>
                    </a:schemeClr>
                  </a:solidFill>
                  <a:latin typeface="나눔고딕 Bold" pitchFamily="50" charset="-127"/>
                  <a:ea typeface="나눔고딕 Bold" pitchFamily="50" charset="-127"/>
                </a:rPr>
                <a:t>목차</a:t>
              </a:r>
              <a:endParaRPr lang="en-US" altLang="ko-KR" sz="4000" dirty="0">
                <a:solidFill>
                  <a:schemeClr val="accent1">
                    <a:lumMod val="75000"/>
                  </a:schemeClr>
                </a:solidFill>
                <a:latin typeface="나눔고딕 Bold" pitchFamily="50" charset="-127"/>
                <a:ea typeface="나눔고딕 Bold" pitchFamily="50" charset="-127"/>
              </a:endParaRPr>
            </a:p>
          </p:txBody>
        </p:sp>
        <p:pic>
          <p:nvPicPr>
            <p:cNvPr id="35" name="그림 3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9512" y="423909"/>
              <a:ext cx="1710742" cy="833275"/>
            </a:xfrm>
            <a:prstGeom prst="rect">
              <a:avLst/>
            </a:prstGeom>
          </p:spPr>
        </p:pic>
      </p:grpSp>
      <p:sp>
        <p:nvSpPr>
          <p:cNvPr id="4" name="TextBox 3"/>
          <p:cNvSpPr txBox="1"/>
          <p:nvPr/>
        </p:nvSpPr>
        <p:spPr>
          <a:xfrm>
            <a:off x="5652120" y="1081131"/>
            <a:ext cx="3456384" cy="5588229"/>
          </a:xfrm>
          <a:prstGeom prst="rect">
            <a:avLst/>
          </a:prstGeom>
          <a:solidFill>
            <a:srgbClr val="E2E7EA"/>
          </a:solidFill>
        </p:spPr>
        <p:txBody>
          <a:bodyPr wrap="square" rtlCol="0" anchor="ctr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/>
              <a:t>종합설계 개요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/>
              <a:t>관련 연구 및 사례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/>
              <a:t>시스템 수행 시나리오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/>
              <a:t>시스템 구성도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/>
              <a:t>시스템 모듈 상세 설계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/>
              <a:t>개발 환경 및 개발 방법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/>
              <a:t>데모 환경 설계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>
                <a:solidFill>
                  <a:srgbClr val="FF0000"/>
                </a:solidFill>
              </a:rPr>
              <a:t>업무 분담</a:t>
            </a:r>
            <a:endParaRPr lang="en-US" altLang="ko-KR" dirty="0">
              <a:solidFill>
                <a:srgbClr val="FF0000"/>
              </a:solidFill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>
                <a:solidFill>
                  <a:srgbClr val="FF0000"/>
                </a:solidFill>
              </a:rPr>
              <a:t>종합설계 수행 일정</a:t>
            </a:r>
            <a:endParaRPr lang="en-US" altLang="ko-KR" dirty="0">
              <a:solidFill>
                <a:srgbClr val="FF0000"/>
              </a:solidFill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>
                <a:solidFill>
                  <a:srgbClr val="FF0000"/>
                </a:solidFill>
              </a:rPr>
              <a:t>필요 기술 및 참고문헌</a:t>
            </a:r>
          </a:p>
        </p:txBody>
      </p:sp>
    </p:spTree>
    <p:extLst>
      <p:ext uri="{BB962C8B-B14F-4D97-AF65-F5344CB8AC3E}">
        <p14:creationId xmlns:p14="http://schemas.microsoft.com/office/powerpoint/2010/main" val="710545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251520" y="1628800"/>
            <a:ext cx="883016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지난 발표 지적 사항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pPr marL="914400" lvl="1" indent="-457200" algn="just">
              <a:buAutoNum type="arabicPeriod"/>
            </a:pPr>
            <a:r>
              <a:rPr lang="ko-KR" alt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데모환경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 구축 설계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, </a:t>
            </a:r>
            <a:r>
              <a:rPr lang="ko-KR" alt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데모환경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 및 방법 검토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, 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데모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, 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시뮬레이션 등에 대한 방안 필요</a:t>
            </a:r>
          </a:p>
          <a:p>
            <a:pPr marL="914400" lvl="1" indent="-457200" algn="just">
              <a:buAutoNum type="arabicPeriod"/>
            </a:pP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혼잡도 측정하는 방법 추가적인 검토</a:t>
            </a:r>
            <a:endParaRPr lang="en-US" altLang="ko-KR" sz="2800" dirty="0" smtClean="0">
              <a:solidFill>
                <a:schemeClr val="tx1">
                  <a:lumMod val="65000"/>
                  <a:lumOff val="3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pPr marL="514350" indent="-5143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지적 사항에 대한 답변</a:t>
            </a:r>
            <a:endParaRPr lang="en-US" altLang="ko-KR" sz="2800" dirty="0" smtClean="0">
              <a:solidFill>
                <a:schemeClr val="tx1">
                  <a:lumMod val="65000"/>
                  <a:lumOff val="3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pPr lvl="1"/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1 – </a:t>
            </a:r>
            <a:r>
              <a:rPr lang="ko-KR" alt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데모환경을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 모형으로 상황 표현에서 시뮬레이션 프로그램 제작으로 변경 하였습니다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.</a:t>
            </a:r>
          </a:p>
          <a:p>
            <a:pPr lvl="1"/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2 – 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현재 혼잡도 측정에 사용되는 조건들을 고려하여 혼잡도를 측정하는 방법과 측정 후 신호를 할당하는 신호 할당 가중치에 대한 알고리즘을 추가 하였습니다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.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  <p:grpSp>
        <p:nvGrpSpPr>
          <p:cNvPr id="33" name="그룹 32"/>
          <p:cNvGrpSpPr/>
          <p:nvPr/>
        </p:nvGrpSpPr>
        <p:grpSpPr>
          <a:xfrm>
            <a:off x="0" y="134610"/>
            <a:ext cx="9144000" cy="1123822"/>
            <a:chOff x="0" y="134610"/>
            <a:chExt cx="9144000" cy="1123822"/>
          </a:xfrm>
        </p:grpSpPr>
        <p:grpSp>
          <p:nvGrpSpPr>
            <p:cNvPr id="34" name="그룹 33"/>
            <p:cNvGrpSpPr/>
            <p:nvPr/>
          </p:nvGrpSpPr>
          <p:grpSpPr>
            <a:xfrm>
              <a:off x="206330" y="134610"/>
              <a:ext cx="1773382" cy="1040322"/>
              <a:chOff x="323528" y="474448"/>
              <a:chExt cx="1584176" cy="1010336"/>
            </a:xfrm>
          </p:grpSpPr>
          <p:grpSp>
            <p:nvGrpSpPr>
              <p:cNvPr id="38" name="그룹 37"/>
              <p:cNvGrpSpPr/>
              <p:nvPr/>
            </p:nvGrpSpPr>
            <p:grpSpPr>
              <a:xfrm>
                <a:off x="323528" y="474448"/>
                <a:ext cx="1584176" cy="1010336"/>
                <a:chOff x="5716588" y="4849813"/>
                <a:chExt cx="2047875" cy="1304925"/>
              </a:xfrm>
            </p:grpSpPr>
            <p:grpSp>
              <p:nvGrpSpPr>
                <p:cNvPr id="40" name="그룹 39"/>
                <p:cNvGrpSpPr/>
                <p:nvPr/>
              </p:nvGrpSpPr>
              <p:grpSpPr>
                <a:xfrm>
                  <a:off x="6908800" y="5722938"/>
                  <a:ext cx="855663" cy="431800"/>
                  <a:chOff x="6908800" y="5722938"/>
                  <a:chExt cx="855663" cy="431800"/>
                </a:xfrm>
              </p:grpSpPr>
              <p:sp>
                <p:nvSpPr>
                  <p:cNvPr id="42" name="Freeform 39"/>
                  <p:cNvSpPr>
                    <a:spLocks/>
                  </p:cNvSpPr>
                  <p:nvPr userDrawn="1"/>
                </p:nvSpPr>
                <p:spPr bwMode="auto">
                  <a:xfrm>
                    <a:off x="6908800" y="5722938"/>
                    <a:ext cx="855663" cy="341313"/>
                  </a:xfrm>
                  <a:custGeom>
                    <a:avLst/>
                    <a:gdLst>
                      <a:gd name="T0" fmla="*/ 788 w 1617"/>
                      <a:gd name="T1" fmla="*/ 1 h 646"/>
                      <a:gd name="T2" fmla="*/ 819 w 1617"/>
                      <a:gd name="T3" fmla="*/ 1 h 646"/>
                      <a:gd name="T4" fmla="*/ 869 w 1617"/>
                      <a:gd name="T5" fmla="*/ 6 h 646"/>
                      <a:gd name="T6" fmla="*/ 937 w 1617"/>
                      <a:gd name="T7" fmla="*/ 20 h 646"/>
                      <a:gd name="T8" fmla="*/ 975 w 1617"/>
                      <a:gd name="T9" fmla="*/ 32 h 646"/>
                      <a:gd name="T10" fmla="*/ 1017 w 1617"/>
                      <a:gd name="T11" fmla="*/ 48 h 646"/>
                      <a:gd name="T12" fmla="*/ 1060 w 1617"/>
                      <a:gd name="T13" fmla="*/ 68 h 646"/>
                      <a:gd name="T14" fmla="*/ 1104 w 1617"/>
                      <a:gd name="T15" fmla="*/ 93 h 646"/>
                      <a:gd name="T16" fmla="*/ 1149 w 1617"/>
                      <a:gd name="T17" fmla="*/ 124 h 646"/>
                      <a:gd name="T18" fmla="*/ 1193 w 1617"/>
                      <a:gd name="T19" fmla="*/ 162 h 646"/>
                      <a:gd name="T20" fmla="*/ 1236 w 1617"/>
                      <a:gd name="T21" fmla="*/ 207 h 646"/>
                      <a:gd name="T22" fmla="*/ 1278 w 1617"/>
                      <a:gd name="T23" fmla="*/ 259 h 646"/>
                      <a:gd name="T24" fmla="*/ 1318 w 1617"/>
                      <a:gd name="T25" fmla="*/ 319 h 646"/>
                      <a:gd name="T26" fmla="*/ 1470 w 1617"/>
                      <a:gd name="T27" fmla="*/ 344 h 646"/>
                      <a:gd name="T28" fmla="*/ 1493 w 1617"/>
                      <a:gd name="T29" fmla="*/ 348 h 646"/>
                      <a:gd name="T30" fmla="*/ 1517 w 1617"/>
                      <a:gd name="T31" fmla="*/ 358 h 646"/>
                      <a:gd name="T32" fmla="*/ 1544 w 1617"/>
                      <a:gd name="T33" fmla="*/ 373 h 646"/>
                      <a:gd name="T34" fmla="*/ 1571 w 1617"/>
                      <a:gd name="T35" fmla="*/ 398 h 646"/>
                      <a:gd name="T36" fmla="*/ 1584 w 1617"/>
                      <a:gd name="T37" fmla="*/ 415 h 646"/>
                      <a:gd name="T38" fmla="*/ 1595 w 1617"/>
                      <a:gd name="T39" fmla="*/ 433 h 646"/>
                      <a:gd name="T40" fmla="*/ 1604 w 1617"/>
                      <a:gd name="T41" fmla="*/ 456 h 646"/>
                      <a:gd name="T42" fmla="*/ 1612 w 1617"/>
                      <a:gd name="T43" fmla="*/ 482 h 646"/>
                      <a:gd name="T44" fmla="*/ 1616 w 1617"/>
                      <a:gd name="T45" fmla="*/ 511 h 646"/>
                      <a:gd name="T46" fmla="*/ 1617 w 1617"/>
                      <a:gd name="T47" fmla="*/ 544 h 646"/>
                      <a:gd name="T48" fmla="*/ 1588 w 1617"/>
                      <a:gd name="T49" fmla="*/ 646 h 646"/>
                      <a:gd name="T50" fmla="*/ 0 w 1617"/>
                      <a:gd name="T51" fmla="*/ 582 h 646"/>
                      <a:gd name="T52" fmla="*/ 1 w 1617"/>
                      <a:gd name="T53" fmla="*/ 433 h 646"/>
                      <a:gd name="T54" fmla="*/ 3 w 1617"/>
                      <a:gd name="T55" fmla="*/ 415 h 646"/>
                      <a:gd name="T56" fmla="*/ 9 w 1617"/>
                      <a:gd name="T57" fmla="*/ 397 h 646"/>
                      <a:gd name="T58" fmla="*/ 22 w 1617"/>
                      <a:gd name="T59" fmla="*/ 373 h 646"/>
                      <a:gd name="T60" fmla="*/ 44 w 1617"/>
                      <a:gd name="T61" fmla="*/ 347 h 646"/>
                      <a:gd name="T62" fmla="*/ 78 w 1617"/>
                      <a:gd name="T63" fmla="*/ 321 h 646"/>
                      <a:gd name="T64" fmla="*/ 126 w 1617"/>
                      <a:gd name="T65" fmla="*/ 298 h 646"/>
                      <a:gd name="T66" fmla="*/ 190 w 1617"/>
                      <a:gd name="T67" fmla="*/ 278 h 646"/>
                      <a:gd name="T68" fmla="*/ 199 w 1617"/>
                      <a:gd name="T69" fmla="*/ 266 h 646"/>
                      <a:gd name="T70" fmla="*/ 224 w 1617"/>
                      <a:gd name="T71" fmla="*/ 235 h 646"/>
                      <a:gd name="T72" fmla="*/ 268 w 1617"/>
                      <a:gd name="T73" fmla="*/ 192 h 646"/>
                      <a:gd name="T74" fmla="*/ 313 w 1617"/>
                      <a:gd name="T75" fmla="*/ 154 h 646"/>
                      <a:gd name="T76" fmla="*/ 348 w 1617"/>
                      <a:gd name="T77" fmla="*/ 129 h 646"/>
                      <a:gd name="T78" fmla="*/ 391 w 1617"/>
                      <a:gd name="T79" fmla="*/ 103 h 646"/>
                      <a:gd name="T80" fmla="*/ 437 w 1617"/>
                      <a:gd name="T81" fmla="*/ 79 h 646"/>
                      <a:gd name="T82" fmla="*/ 487 w 1617"/>
                      <a:gd name="T83" fmla="*/ 56 h 646"/>
                      <a:gd name="T84" fmla="*/ 545 w 1617"/>
                      <a:gd name="T85" fmla="*/ 37 h 646"/>
                      <a:gd name="T86" fmla="*/ 607 w 1617"/>
                      <a:gd name="T87" fmla="*/ 21 h 646"/>
                      <a:gd name="T88" fmla="*/ 675 w 1617"/>
                      <a:gd name="T89" fmla="*/ 9 h 646"/>
                      <a:gd name="T90" fmla="*/ 749 w 1617"/>
                      <a:gd name="T91" fmla="*/ 3 h 646"/>
                      <a:gd name="T92" fmla="*/ 788 w 1617"/>
                      <a:gd name="T93" fmla="*/ 1 h 6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</a:cxnLst>
                    <a:rect l="0" t="0" r="r" b="b"/>
                    <a:pathLst>
                      <a:path w="1617" h="646">
                        <a:moveTo>
                          <a:pt x="788" y="1"/>
                        </a:moveTo>
                        <a:lnTo>
                          <a:pt x="788" y="1"/>
                        </a:lnTo>
                        <a:lnTo>
                          <a:pt x="802" y="0"/>
                        </a:lnTo>
                        <a:lnTo>
                          <a:pt x="819" y="1"/>
                        </a:lnTo>
                        <a:lnTo>
                          <a:pt x="842" y="3"/>
                        </a:lnTo>
                        <a:lnTo>
                          <a:pt x="869" y="6"/>
                        </a:lnTo>
                        <a:lnTo>
                          <a:pt x="901" y="11"/>
                        </a:lnTo>
                        <a:lnTo>
                          <a:pt x="937" y="20"/>
                        </a:lnTo>
                        <a:lnTo>
                          <a:pt x="956" y="25"/>
                        </a:lnTo>
                        <a:lnTo>
                          <a:pt x="975" y="32"/>
                        </a:lnTo>
                        <a:lnTo>
                          <a:pt x="996" y="39"/>
                        </a:lnTo>
                        <a:lnTo>
                          <a:pt x="1017" y="48"/>
                        </a:lnTo>
                        <a:lnTo>
                          <a:pt x="1038" y="57"/>
                        </a:lnTo>
                        <a:lnTo>
                          <a:pt x="1060" y="68"/>
                        </a:lnTo>
                        <a:lnTo>
                          <a:pt x="1082" y="80"/>
                        </a:lnTo>
                        <a:lnTo>
                          <a:pt x="1104" y="93"/>
                        </a:lnTo>
                        <a:lnTo>
                          <a:pt x="1126" y="108"/>
                        </a:lnTo>
                        <a:lnTo>
                          <a:pt x="1149" y="124"/>
                        </a:lnTo>
                        <a:lnTo>
                          <a:pt x="1170" y="143"/>
                        </a:lnTo>
                        <a:lnTo>
                          <a:pt x="1193" y="162"/>
                        </a:lnTo>
                        <a:lnTo>
                          <a:pt x="1214" y="183"/>
                        </a:lnTo>
                        <a:lnTo>
                          <a:pt x="1236" y="207"/>
                        </a:lnTo>
                        <a:lnTo>
                          <a:pt x="1258" y="232"/>
                        </a:lnTo>
                        <a:lnTo>
                          <a:pt x="1278" y="259"/>
                        </a:lnTo>
                        <a:lnTo>
                          <a:pt x="1299" y="288"/>
                        </a:lnTo>
                        <a:lnTo>
                          <a:pt x="1318" y="319"/>
                        </a:lnTo>
                        <a:lnTo>
                          <a:pt x="1470" y="344"/>
                        </a:lnTo>
                        <a:lnTo>
                          <a:pt x="1470" y="344"/>
                        </a:lnTo>
                        <a:lnTo>
                          <a:pt x="1476" y="344"/>
                        </a:lnTo>
                        <a:lnTo>
                          <a:pt x="1493" y="348"/>
                        </a:lnTo>
                        <a:lnTo>
                          <a:pt x="1504" y="353"/>
                        </a:lnTo>
                        <a:lnTo>
                          <a:pt x="1517" y="358"/>
                        </a:lnTo>
                        <a:lnTo>
                          <a:pt x="1530" y="364"/>
                        </a:lnTo>
                        <a:lnTo>
                          <a:pt x="1544" y="373"/>
                        </a:lnTo>
                        <a:lnTo>
                          <a:pt x="1558" y="385"/>
                        </a:lnTo>
                        <a:lnTo>
                          <a:pt x="1571" y="398"/>
                        </a:lnTo>
                        <a:lnTo>
                          <a:pt x="1577" y="406"/>
                        </a:lnTo>
                        <a:lnTo>
                          <a:pt x="1584" y="415"/>
                        </a:lnTo>
                        <a:lnTo>
                          <a:pt x="1589" y="424"/>
                        </a:lnTo>
                        <a:lnTo>
                          <a:pt x="1595" y="433"/>
                        </a:lnTo>
                        <a:lnTo>
                          <a:pt x="1600" y="444"/>
                        </a:lnTo>
                        <a:lnTo>
                          <a:pt x="1604" y="456"/>
                        </a:lnTo>
                        <a:lnTo>
                          <a:pt x="1609" y="469"/>
                        </a:lnTo>
                        <a:lnTo>
                          <a:pt x="1612" y="482"/>
                        </a:lnTo>
                        <a:lnTo>
                          <a:pt x="1614" y="496"/>
                        </a:lnTo>
                        <a:lnTo>
                          <a:pt x="1616" y="511"/>
                        </a:lnTo>
                        <a:lnTo>
                          <a:pt x="1617" y="527"/>
                        </a:lnTo>
                        <a:lnTo>
                          <a:pt x="1617" y="544"/>
                        </a:lnTo>
                        <a:lnTo>
                          <a:pt x="1617" y="590"/>
                        </a:lnTo>
                        <a:lnTo>
                          <a:pt x="1588" y="646"/>
                        </a:lnTo>
                        <a:lnTo>
                          <a:pt x="18" y="634"/>
                        </a:lnTo>
                        <a:lnTo>
                          <a:pt x="0" y="582"/>
                        </a:lnTo>
                        <a:lnTo>
                          <a:pt x="1" y="433"/>
                        </a:lnTo>
                        <a:lnTo>
                          <a:pt x="1" y="433"/>
                        </a:lnTo>
                        <a:lnTo>
                          <a:pt x="1" y="429"/>
                        </a:lnTo>
                        <a:lnTo>
                          <a:pt x="3" y="415"/>
                        </a:lnTo>
                        <a:lnTo>
                          <a:pt x="5" y="406"/>
                        </a:lnTo>
                        <a:lnTo>
                          <a:pt x="9" y="397"/>
                        </a:lnTo>
                        <a:lnTo>
                          <a:pt x="15" y="385"/>
                        </a:lnTo>
                        <a:lnTo>
                          <a:pt x="22" y="373"/>
                        </a:lnTo>
                        <a:lnTo>
                          <a:pt x="32" y="360"/>
                        </a:lnTo>
                        <a:lnTo>
                          <a:pt x="44" y="347"/>
                        </a:lnTo>
                        <a:lnTo>
                          <a:pt x="59" y="334"/>
                        </a:lnTo>
                        <a:lnTo>
                          <a:pt x="78" y="321"/>
                        </a:lnTo>
                        <a:lnTo>
                          <a:pt x="100" y="309"/>
                        </a:lnTo>
                        <a:lnTo>
                          <a:pt x="126" y="298"/>
                        </a:lnTo>
                        <a:lnTo>
                          <a:pt x="156" y="287"/>
                        </a:lnTo>
                        <a:lnTo>
                          <a:pt x="190" y="278"/>
                        </a:lnTo>
                        <a:lnTo>
                          <a:pt x="190" y="278"/>
                        </a:lnTo>
                        <a:lnTo>
                          <a:pt x="199" y="266"/>
                        </a:lnTo>
                        <a:lnTo>
                          <a:pt x="208" y="253"/>
                        </a:lnTo>
                        <a:lnTo>
                          <a:pt x="224" y="235"/>
                        </a:lnTo>
                        <a:lnTo>
                          <a:pt x="243" y="215"/>
                        </a:lnTo>
                        <a:lnTo>
                          <a:pt x="268" y="192"/>
                        </a:lnTo>
                        <a:lnTo>
                          <a:pt x="297" y="167"/>
                        </a:lnTo>
                        <a:lnTo>
                          <a:pt x="313" y="154"/>
                        </a:lnTo>
                        <a:lnTo>
                          <a:pt x="330" y="141"/>
                        </a:lnTo>
                        <a:lnTo>
                          <a:pt x="348" y="129"/>
                        </a:lnTo>
                        <a:lnTo>
                          <a:pt x="369" y="116"/>
                        </a:lnTo>
                        <a:lnTo>
                          <a:pt x="391" y="103"/>
                        </a:lnTo>
                        <a:lnTo>
                          <a:pt x="412" y="91"/>
                        </a:lnTo>
                        <a:lnTo>
                          <a:pt x="437" y="79"/>
                        </a:lnTo>
                        <a:lnTo>
                          <a:pt x="462" y="67"/>
                        </a:lnTo>
                        <a:lnTo>
                          <a:pt x="487" y="56"/>
                        </a:lnTo>
                        <a:lnTo>
                          <a:pt x="515" y="47"/>
                        </a:lnTo>
                        <a:lnTo>
                          <a:pt x="545" y="37"/>
                        </a:lnTo>
                        <a:lnTo>
                          <a:pt x="576" y="28"/>
                        </a:lnTo>
                        <a:lnTo>
                          <a:pt x="607" y="21"/>
                        </a:lnTo>
                        <a:lnTo>
                          <a:pt x="640" y="14"/>
                        </a:lnTo>
                        <a:lnTo>
                          <a:pt x="675" y="9"/>
                        </a:lnTo>
                        <a:lnTo>
                          <a:pt x="711" y="5"/>
                        </a:lnTo>
                        <a:lnTo>
                          <a:pt x="749" y="3"/>
                        </a:lnTo>
                        <a:lnTo>
                          <a:pt x="788" y="1"/>
                        </a:lnTo>
                        <a:lnTo>
                          <a:pt x="788" y="1"/>
                        </a:lnTo>
                        <a:close/>
                      </a:path>
                    </a:pathLst>
                  </a:custGeom>
                  <a:solidFill>
                    <a:srgbClr val="57C5E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43" name="Freeform 40"/>
                  <p:cNvSpPr>
                    <a:spLocks/>
                  </p:cNvSpPr>
                  <p:nvPr userDrawn="1"/>
                </p:nvSpPr>
                <p:spPr bwMode="auto">
                  <a:xfrm>
                    <a:off x="7316788" y="5756275"/>
                    <a:ext cx="233363" cy="134938"/>
                  </a:xfrm>
                  <a:custGeom>
                    <a:avLst/>
                    <a:gdLst>
                      <a:gd name="T0" fmla="*/ 442 w 442"/>
                      <a:gd name="T1" fmla="*/ 255 h 255"/>
                      <a:gd name="T2" fmla="*/ 0 w 442"/>
                      <a:gd name="T3" fmla="*/ 252 h 255"/>
                      <a:gd name="T4" fmla="*/ 2 w 442"/>
                      <a:gd name="T5" fmla="*/ 0 h 255"/>
                      <a:gd name="T6" fmla="*/ 2 w 442"/>
                      <a:gd name="T7" fmla="*/ 0 h 255"/>
                      <a:gd name="T8" fmla="*/ 17 w 442"/>
                      <a:gd name="T9" fmla="*/ 1 h 255"/>
                      <a:gd name="T10" fmla="*/ 35 w 442"/>
                      <a:gd name="T11" fmla="*/ 2 h 255"/>
                      <a:gd name="T12" fmla="*/ 57 w 442"/>
                      <a:gd name="T13" fmla="*/ 4 h 255"/>
                      <a:gd name="T14" fmla="*/ 81 w 442"/>
                      <a:gd name="T15" fmla="*/ 8 h 255"/>
                      <a:gd name="T16" fmla="*/ 106 w 442"/>
                      <a:gd name="T17" fmla="*/ 14 h 255"/>
                      <a:gd name="T18" fmla="*/ 134 w 442"/>
                      <a:gd name="T19" fmla="*/ 21 h 255"/>
                      <a:gd name="T20" fmla="*/ 165 w 442"/>
                      <a:gd name="T21" fmla="*/ 30 h 255"/>
                      <a:gd name="T22" fmla="*/ 195 w 442"/>
                      <a:gd name="T23" fmla="*/ 42 h 255"/>
                      <a:gd name="T24" fmla="*/ 227 w 442"/>
                      <a:gd name="T25" fmla="*/ 57 h 255"/>
                      <a:gd name="T26" fmla="*/ 243 w 442"/>
                      <a:gd name="T27" fmla="*/ 64 h 255"/>
                      <a:gd name="T28" fmla="*/ 259 w 442"/>
                      <a:gd name="T29" fmla="*/ 74 h 255"/>
                      <a:gd name="T30" fmla="*/ 275 w 442"/>
                      <a:gd name="T31" fmla="*/ 84 h 255"/>
                      <a:gd name="T32" fmla="*/ 292 w 442"/>
                      <a:gd name="T33" fmla="*/ 95 h 255"/>
                      <a:gd name="T34" fmla="*/ 307 w 442"/>
                      <a:gd name="T35" fmla="*/ 106 h 255"/>
                      <a:gd name="T36" fmla="*/ 323 w 442"/>
                      <a:gd name="T37" fmla="*/ 118 h 255"/>
                      <a:gd name="T38" fmla="*/ 339 w 442"/>
                      <a:gd name="T39" fmla="*/ 132 h 255"/>
                      <a:gd name="T40" fmla="*/ 355 w 442"/>
                      <a:gd name="T41" fmla="*/ 146 h 255"/>
                      <a:gd name="T42" fmla="*/ 370 w 442"/>
                      <a:gd name="T43" fmla="*/ 162 h 255"/>
                      <a:gd name="T44" fmla="*/ 385 w 442"/>
                      <a:gd name="T45" fmla="*/ 179 h 255"/>
                      <a:gd name="T46" fmla="*/ 400 w 442"/>
                      <a:gd name="T47" fmla="*/ 196 h 255"/>
                      <a:gd name="T48" fmla="*/ 414 w 442"/>
                      <a:gd name="T49" fmla="*/ 214 h 255"/>
                      <a:gd name="T50" fmla="*/ 428 w 442"/>
                      <a:gd name="T51" fmla="*/ 235 h 255"/>
                      <a:gd name="T52" fmla="*/ 442 w 442"/>
                      <a:gd name="T53" fmla="*/ 255 h 255"/>
                      <a:gd name="T54" fmla="*/ 442 w 442"/>
                      <a:gd name="T55" fmla="*/ 255 h 25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</a:cxnLst>
                    <a:rect l="0" t="0" r="r" b="b"/>
                    <a:pathLst>
                      <a:path w="442" h="255">
                        <a:moveTo>
                          <a:pt x="442" y="255"/>
                        </a:moveTo>
                        <a:lnTo>
                          <a:pt x="0" y="252"/>
                        </a:lnTo>
                        <a:lnTo>
                          <a:pt x="2" y="0"/>
                        </a:lnTo>
                        <a:lnTo>
                          <a:pt x="2" y="0"/>
                        </a:lnTo>
                        <a:lnTo>
                          <a:pt x="17" y="1"/>
                        </a:lnTo>
                        <a:lnTo>
                          <a:pt x="35" y="2"/>
                        </a:lnTo>
                        <a:lnTo>
                          <a:pt x="57" y="4"/>
                        </a:lnTo>
                        <a:lnTo>
                          <a:pt x="81" y="8"/>
                        </a:lnTo>
                        <a:lnTo>
                          <a:pt x="106" y="14"/>
                        </a:lnTo>
                        <a:lnTo>
                          <a:pt x="134" y="21"/>
                        </a:lnTo>
                        <a:lnTo>
                          <a:pt x="165" y="30"/>
                        </a:lnTo>
                        <a:lnTo>
                          <a:pt x="195" y="42"/>
                        </a:lnTo>
                        <a:lnTo>
                          <a:pt x="227" y="57"/>
                        </a:lnTo>
                        <a:lnTo>
                          <a:pt x="243" y="64"/>
                        </a:lnTo>
                        <a:lnTo>
                          <a:pt x="259" y="74"/>
                        </a:lnTo>
                        <a:lnTo>
                          <a:pt x="275" y="84"/>
                        </a:lnTo>
                        <a:lnTo>
                          <a:pt x="292" y="95"/>
                        </a:lnTo>
                        <a:lnTo>
                          <a:pt x="307" y="106"/>
                        </a:lnTo>
                        <a:lnTo>
                          <a:pt x="323" y="118"/>
                        </a:lnTo>
                        <a:lnTo>
                          <a:pt x="339" y="132"/>
                        </a:lnTo>
                        <a:lnTo>
                          <a:pt x="355" y="146"/>
                        </a:lnTo>
                        <a:lnTo>
                          <a:pt x="370" y="162"/>
                        </a:lnTo>
                        <a:lnTo>
                          <a:pt x="385" y="179"/>
                        </a:lnTo>
                        <a:lnTo>
                          <a:pt x="400" y="196"/>
                        </a:lnTo>
                        <a:lnTo>
                          <a:pt x="414" y="214"/>
                        </a:lnTo>
                        <a:lnTo>
                          <a:pt x="428" y="235"/>
                        </a:lnTo>
                        <a:lnTo>
                          <a:pt x="442" y="255"/>
                        </a:lnTo>
                        <a:lnTo>
                          <a:pt x="442" y="255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44" name="Freeform 41"/>
                  <p:cNvSpPr>
                    <a:spLocks/>
                  </p:cNvSpPr>
                  <p:nvPr userDrawn="1"/>
                </p:nvSpPr>
                <p:spPr bwMode="auto">
                  <a:xfrm>
                    <a:off x="7085013" y="5756275"/>
                    <a:ext cx="200025" cy="131763"/>
                  </a:xfrm>
                  <a:custGeom>
                    <a:avLst/>
                    <a:gdLst>
                      <a:gd name="T0" fmla="*/ 0 w 379"/>
                      <a:gd name="T1" fmla="*/ 248 h 250"/>
                      <a:gd name="T2" fmla="*/ 0 w 379"/>
                      <a:gd name="T3" fmla="*/ 248 h 250"/>
                      <a:gd name="T4" fmla="*/ 5 w 379"/>
                      <a:gd name="T5" fmla="*/ 237 h 250"/>
                      <a:gd name="T6" fmla="*/ 10 w 379"/>
                      <a:gd name="T7" fmla="*/ 226 h 250"/>
                      <a:gd name="T8" fmla="*/ 18 w 379"/>
                      <a:gd name="T9" fmla="*/ 211 h 250"/>
                      <a:gd name="T10" fmla="*/ 27 w 379"/>
                      <a:gd name="T11" fmla="*/ 194 h 250"/>
                      <a:gd name="T12" fmla="*/ 41 w 379"/>
                      <a:gd name="T13" fmla="*/ 174 h 250"/>
                      <a:gd name="T14" fmla="*/ 58 w 379"/>
                      <a:gd name="T15" fmla="*/ 153 h 250"/>
                      <a:gd name="T16" fmla="*/ 77 w 379"/>
                      <a:gd name="T17" fmla="*/ 131 h 250"/>
                      <a:gd name="T18" fmla="*/ 88 w 379"/>
                      <a:gd name="T19" fmla="*/ 119 h 250"/>
                      <a:gd name="T20" fmla="*/ 100 w 379"/>
                      <a:gd name="T21" fmla="*/ 109 h 250"/>
                      <a:gd name="T22" fmla="*/ 113 w 379"/>
                      <a:gd name="T23" fmla="*/ 98 h 250"/>
                      <a:gd name="T24" fmla="*/ 127 w 379"/>
                      <a:gd name="T25" fmla="*/ 87 h 250"/>
                      <a:gd name="T26" fmla="*/ 142 w 379"/>
                      <a:gd name="T27" fmla="*/ 76 h 250"/>
                      <a:gd name="T28" fmla="*/ 158 w 379"/>
                      <a:gd name="T29" fmla="*/ 66 h 250"/>
                      <a:gd name="T30" fmla="*/ 175 w 379"/>
                      <a:gd name="T31" fmla="*/ 56 h 250"/>
                      <a:gd name="T32" fmla="*/ 192 w 379"/>
                      <a:gd name="T33" fmla="*/ 47 h 250"/>
                      <a:gd name="T34" fmla="*/ 212 w 379"/>
                      <a:gd name="T35" fmla="*/ 39 h 250"/>
                      <a:gd name="T36" fmla="*/ 232 w 379"/>
                      <a:gd name="T37" fmla="*/ 30 h 250"/>
                      <a:gd name="T38" fmla="*/ 254 w 379"/>
                      <a:gd name="T39" fmla="*/ 23 h 250"/>
                      <a:gd name="T40" fmla="*/ 276 w 379"/>
                      <a:gd name="T41" fmla="*/ 16 h 250"/>
                      <a:gd name="T42" fmla="*/ 300 w 379"/>
                      <a:gd name="T43" fmla="*/ 11 h 250"/>
                      <a:gd name="T44" fmla="*/ 325 w 379"/>
                      <a:gd name="T45" fmla="*/ 6 h 250"/>
                      <a:gd name="T46" fmla="*/ 351 w 379"/>
                      <a:gd name="T47" fmla="*/ 3 h 250"/>
                      <a:gd name="T48" fmla="*/ 379 w 379"/>
                      <a:gd name="T49" fmla="*/ 0 h 250"/>
                      <a:gd name="T50" fmla="*/ 376 w 379"/>
                      <a:gd name="T51" fmla="*/ 250 h 250"/>
                      <a:gd name="T52" fmla="*/ 0 w 379"/>
                      <a:gd name="T53" fmla="*/ 248 h 2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</a:cxnLst>
                    <a:rect l="0" t="0" r="r" b="b"/>
                    <a:pathLst>
                      <a:path w="379" h="250">
                        <a:moveTo>
                          <a:pt x="0" y="248"/>
                        </a:moveTo>
                        <a:lnTo>
                          <a:pt x="0" y="248"/>
                        </a:lnTo>
                        <a:lnTo>
                          <a:pt x="5" y="237"/>
                        </a:lnTo>
                        <a:lnTo>
                          <a:pt x="10" y="226"/>
                        </a:lnTo>
                        <a:lnTo>
                          <a:pt x="18" y="211"/>
                        </a:lnTo>
                        <a:lnTo>
                          <a:pt x="27" y="194"/>
                        </a:lnTo>
                        <a:lnTo>
                          <a:pt x="41" y="174"/>
                        </a:lnTo>
                        <a:lnTo>
                          <a:pt x="58" y="153"/>
                        </a:lnTo>
                        <a:lnTo>
                          <a:pt x="77" y="131"/>
                        </a:lnTo>
                        <a:lnTo>
                          <a:pt x="88" y="119"/>
                        </a:lnTo>
                        <a:lnTo>
                          <a:pt x="100" y="109"/>
                        </a:lnTo>
                        <a:lnTo>
                          <a:pt x="113" y="98"/>
                        </a:lnTo>
                        <a:lnTo>
                          <a:pt x="127" y="87"/>
                        </a:lnTo>
                        <a:lnTo>
                          <a:pt x="142" y="76"/>
                        </a:lnTo>
                        <a:lnTo>
                          <a:pt x="158" y="66"/>
                        </a:lnTo>
                        <a:lnTo>
                          <a:pt x="175" y="56"/>
                        </a:lnTo>
                        <a:lnTo>
                          <a:pt x="192" y="47"/>
                        </a:lnTo>
                        <a:lnTo>
                          <a:pt x="212" y="39"/>
                        </a:lnTo>
                        <a:lnTo>
                          <a:pt x="232" y="30"/>
                        </a:lnTo>
                        <a:lnTo>
                          <a:pt x="254" y="23"/>
                        </a:lnTo>
                        <a:lnTo>
                          <a:pt x="276" y="16"/>
                        </a:lnTo>
                        <a:lnTo>
                          <a:pt x="300" y="11"/>
                        </a:lnTo>
                        <a:lnTo>
                          <a:pt x="325" y="6"/>
                        </a:lnTo>
                        <a:lnTo>
                          <a:pt x="351" y="3"/>
                        </a:lnTo>
                        <a:lnTo>
                          <a:pt x="379" y="0"/>
                        </a:lnTo>
                        <a:lnTo>
                          <a:pt x="376" y="250"/>
                        </a:lnTo>
                        <a:lnTo>
                          <a:pt x="0" y="24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45" name="Freeform 42"/>
                  <p:cNvSpPr>
                    <a:spLocks/>
                  </p:cNvSpPr>
                  <p:nvPr userDrawn="1"/>
                </p:nvSpPr>
                <p:spPr bwMode="auto">
                  <a:xfrm>
                    <a:off x="7742238" y="5972175"/>
                    <a:ext cx="22225" cy="66675"/>
                  </a:xfrm>
                  <a:custGeom>
                    <a:avLst/>
                    <a:gdLst>
                      <a:gd name="T0" fmla="*/ 40 w 42"/>
                      <a:gd name="T1" fmla="*/ 118 h 126"/>
                      <a:gd name="T2" fmla="*/ 40 w 42"/>
                      <a:gd name="T3" fmla="*/ 118 h 126"/>
                      <a:gd name="T4" fmla="*/ 41 w 42"/>
                      <a:gd name="T5" fmla="*/ 106 h 126"/>
                      <a:gd name="T6" fmla="*/ 42 w 42"/>
                      <a:gd name="T7" fmla="*/ 79 h 126"/>
                      <a:gd name="T8" fmla="*/ 41 w 42"/>
                      <a:gd name="T9" fmla="*/ 63 h 126"/>
                      <a:gd name="T10" fmla="*/ 41 w 42"/>
                      <a:gd name="T11" fmla="*/ 45 h 126"/>
                      <a:gd name="T12" fmla="*/ 39 w 42"/>
                      <a:gd name="T13" fmla="*/ 28 h 126"/>
                      <a:gd name="T14" fmla="*/ 37 w 42"/>
                      <a:gd name="T15" fmla="*/ 13 h 126"/>
                      <a:gd name="T16" fmla="*/ 37 w 42"/>
                      <a:gd name="T17" fmla="*/ 13 h 126"/>
                      <a:gd name="T18" fmla="*/ 31 w 42"/>
                      <a:gd name="T19" fmla="*/ 9 h 126"/>
                      <a:gd name="T20" fmla="*/ 25 w 42"/>
                      <a:gd name="T21" fmla="*/ 4 h 126"/>
                      <a:gd name="T22" fmla="*/ 19 w 42"/>
                      <a:gd name="T23" fmla="*/ 1 h 126"/>
                      <a:gd name="T24" fmla="*/ 16 w 42"/>
                      <a:gd name="T25" fmla="*/ 0 h 126"/>
                      <a:gd name="T26" fmla="*/ 12 w 42"/>
                      <a:gd name="T27" fmla="*/ 1 h 126"/>
                      <a:gd name="T28" fmla="*/ 10 w 42"/>
                      <a:gd name="T29" fmla="*/ 2 h 126"/>
                      <a:gd name="T30" fmla="*/ 7 w 42"/>
                      <a:gd name="T31" fmla="*/ 4 h 126"/>
                      <a:gd name="T32" fmla="*/ 6 w 42"/>
                      <a:gd name="T33" fmla="*/ 8 h 126"/>
                      <a:gd name="T34" fmla="*/ 5 w 42"/>
                      <a:gd name="T35" fmla="*/ 13 h 126"/>
                      <a:gd name="T36" fmla="*/ 4 w 42"/>
                      <a:gd name="T37" fmla="*/ 20 h 126"/>
                      <a:gd name="T38" fmla="*/ 5 w 42"/>
                      <a:gd name="T39" fmla="*/ 29 h 126"/>
                      <a:gd name="T40" fmla="*/ 5 w 42"/>
                      <a:gd name="T41" fmla="*/ 29 h 126"/>
                      <a:gd name="T42" fmla="*/ 4 w 42"/>
                      <a:gd name="T43" fmla="*/ 66 h 126"/>
                      <a:gd name="T44" fmla="*/ 3 w 42"/>
                      <a:gd name="T45" fmla="*/ 97 h 126"/>
                      <a:gd name="T46" fmla="*/ 0 w 42"/>
                      <a:gd name="T47" fmla="*/ 126 h 126"/>
                      <a:gd name="T48" fmla="*/ 40 w 42"/>
                      <a:gd name="T49" fmla="*/ 118 h 1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</a:cxnLst>
                    <a:rect l="0" t="0" r="r" b="b"/>
                    <a:pathLst>
                      <a:path w="42" h="126">
                        <a:moveTo>
                          <a:pt x="40" y="118"/>
                        </a:moveTo>
                        <a:lnTo>
                          <a:pt x="40" y="118"/>
                        </a:lnTo>
                        <a:lnTo>
                          <a:pt x="41" y="106"/>
                        </a:lnTo>
                        <a:lnTo>
                          <a:pt x="42" y="79"/>
                        </a:lnTo>
                        <a:lnTo>
                          <a:pt x="41" y="63"/>
                        </a:lnTo>
                        <a:lnTo>
                          <a:pt x="41" y="45"/>
                        </a:lnTo>
                        <a:lnTo>
                          <a:pt x="39" y="28"/>
                        </a:lnTo>
                        <a:lnTo>
                          <a:pt x="37" y="13"/>
                        </a:lnTo>
                        <a:lnTo>
                          <a:pt x="37" y="13"/>
                        </a:lnTo>
                        <a:lnTo>
                          <a:pt x="31" y="9"/>
                        </a:lnTo>
                        <a:lnTo>
                          <a:pt x="25" y="4"/>
                        </a:lnTo>
                        <a:lnTo>
                          <a:pt x="19" y="1"/>
                        </a:lnTo>
                        <a:lnTo>
                          <a:pt x="16" y="0"/>
                        </a:lnTo>
                        <a:lnTo>
                          <a:pt x="12" y="1"/>
                        </a:lnTo>
                        <a:lnTo>
                          <a:pt x="10" y="2"/>
                        </a:lnTo>
                        <a:lnTo>
                          <a:pt x="7" y="4"/>
                        </a:lnTo>
                        <a:lnTo>
                          <a:pt x="6" y="8"/>
                        </a:lnTo>
                        <a:lnTo>
                          <a:pt x="5" y="13"/>
                        </a:lnTo>
                        <a:lnTo>
                          <a:pt x="4" y="20"/>
                        </a:lnTo>
                        <a:lnTo>
                          <a:pt x="5" y="29"/>
                        </a:lnTo>
                        <a:lnTo>
                          <a:pt x="5" y="29"/>
                        </a:lnTo>
                        <a:lnTo>
                          <a:pt x="4" y="66"/>
                        </a:lnTo>
                        <a:lnTo>
                          <a:pt x="3" y="97"/>
                        </a:lnTo>
                        <a:lnTo>
                          <a:pt x="0" y="126"/>
                        </a:lnTo>
                        <a:lnTo>
                          <a:pt x="40" y="118"/>
                        </a:lnTo>
                        <a:close/>
                      </a:path>
                    </a:pathLst>
                  </a:custGeom>
                  <a:solidFill>
                    <a:srgbClr val="ACDBE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46" name="Freeform 43"/>
                  <p:cNvSpPr>
                    <a:spLocks/>
                  </p:cNvSpPr>
                  <p:nvPr userDrawn="1"/>
                </p:nvSpPr>
                <p:spPr bwMode="auto">
                  <a:xfrm>
                    <a:off x="6908800" y="6026150"/>
                    <a:ext cx="854075" cy="84138"/>
                  </a:xfrm>
                  <a:custGeom>
                    <a:avLst/>
                    <a:gdLst>
                      <a:gd name="T0" fmla="*/ 0 w 1616"/>
                      <a:gd name="T1" fmla="*/ 0 h 161"/>
                      <a:gd name="T2" fmla="*/ 0 w 1616"/>
                      <a:gd name="T3" fmla="*/ 0 h 161"/>
                      <a:gd name="T4" fmla="*/ 1 w 1616"/>
                      <a:gd name="T5" fmla="*/ 15 h 161"/>
                      <a:gd name="T6" fmla="*/ 3 w 1616"/>
                      <a:gd name="T7" fmla="*/ 31 h 161"/>
                      <a:gd name="T8" fmla="*/ 6 w 1616"/>
                      <a:gd name="T9" fmla="*/ 45 h 161"/>
                      <a:gd name="T10" fmla="*/ 11 w 1616"/>
                      <a:gd name="T11" fmla="*/ 59 h 161"/>
                      <a:gd name="T12" fmla="*/ 17 w 1616"/>
                      <a:gd name="T13" fmla="*/ 71 h 161"/>
                      <a:gd name="T14" fmla="*/ 24 w 1616"/>
                      <a:gd name="T15" fmla="*/ 83 h 161"/>
                      <a:gd name="T16" fmla="*/ 33 w 1616"/>
                      <a:gd name="T17" fmla="*/ 95 h 161"/>
                      <a:gd name="T18" fmla="*/ 43 w 1616"/>
                      <a:gd name="T19" fmla="*/ 106 h 161"/>
                      <a:gd name="T20" fmla="*/ 53 w 1616"/>
                      <a:gd name="T21" fmla="*/ 116 h 161"/>
                      <a:gd name="T22" fmla="*/ 64 w 1616"/>
                      <a:gd name="T23" fmla="*/ 124 h 161"/>
                      <a:gd name="T24" fmla="*/ 77 w 1616"/>
                      <a:gd name="T25" fmla="*/ 132 h 161"/>
                      <a:gd name="T26" fmla="*/ 90 w 1616"/>
                      <a:gd name="T27" fmla="*/ 138 h 161"/>
                      <a:gd name="T28" fmla="*/ 104 w 1616"/>
                      <a:gd name="T29" fmla="*/ 144 h 161"/>
                      <a:gd name="T30" fmla="*/ 118 w 1616"/>
                      <a:gd name="T31" fmla="*/ 147 h 161"/>
                      <a:gd name="T32" fmla="*/ 132 w 1616"/>
                      <a:gd name="T33" fmla="*/ 150 h 161"/>
                      <a:gd name="T34" fmla="*/ 148 w 1616"/>
                      <a:gd name="T35" fmla="*/ 150 h 161"/>
                      <a:gd name="T36" fmla="*/ 1465 w 1616"/>
                      <a:gd name="T37" fmla="*/ 161 h 161"/>
                      <a:gd name="T38" fmla="*/ 1465 w 1616"/>
                      <a:gd name="T39" fmla="*/ 161 h 161"/>
                      <a:gd name="T40" fmla="*/ 1482 w 1616"/>
                      <a:gd name="T41" fmla="*/ 161 h 161"/>
                      <a:gd name="T42" fmla="*/ 1496 w 1616"/>
                      <a:gd name="T43" fmla="*/ 159 h 161"/>
                      <a:gd name="T44" fmla="*/ 1511 w 1616"/>
                      <a:gd name="T45" fmla="*/ 154 h 161"/>
                      <a:gd name="T46" fmla="*/ 1524 w 1616"/>
                      <a:gd name="T47" fmla="*/ 150 h 161"/>
                      <a:gd name="T48" fmla="*/ 1538 w 1616"/>
                      <a:gd name="T49" fmla="*/ 144 h 161"/>
                      <a:gd name="T50" fmla="*/ 1549 w 1616"/>
                      <a:gd name="T51" fmla="*/ 136 h 161"/>
                      <a:gd name="T52" fmla="*/ 1561 w 1616"/>
                      <a:gd name="T53" fmla="*/ 127 h 161"/>
                      <a:gd name="T54" fmla="*/ 1572 w 1616"/>
                      <a:gd name="T55" fmla="*/ 119 h 161"/>
                      <a:gd name="T56" fmla="*/ 1582 w 1616"/>
                      <a:gd name="T57" fmla="*/ 108 h 161"/>
                      <a:gd name="T58" fmla="*/ 1590 w 1616"/>
                      <a:gd name="T59" fmla="*/ 96 h 161"/>
                      <a:gd name="T60" fmla="*/ 1598 w 1616"/>
                      <a:gd name="T61" fmla="*/ 84 h 161"/>
                      <a:gd name="T62" fmla="*/ 1604 w 1616"/>
                      <a:gd name="T63" fmla="*/ 71 h 161"/>
                      <a:gd name="T64" fmla="*/ 1609 w 1616"/>
                      <a:gd name="T65" fmla="*/ 57 h 161"/>
                      <a:gd name="T66" fmla="*/ 1613 w 1616"/>
                      <a:gd name="T67" fmla="*/ 43 h 161"/>
                      <a:gd name="T68" fmla="*/ 1615 w 1616"/>
                      <a:gd name="T69" fmla="*/ 28 h 161"/>
                      <a:gd name="T70" fmla="*/ 1616 w 1616"/>
                      <a:gd name="T71" fmla="*/ 13 h 161"/>
                      <a:gd name="T72" fmla="*/ 0 w 1616"/>
                      <a:gd name="T73" fmla="*/ 0 h 16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616" h="161"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1" y="15"/>
                        </a:lnTo>
                        <a:lnTo>
                          <a:pt x="3" y="31"/>
                        </a:lnTo>
                        <a:lnTo>
                          <a:pt x="6" y="45"/>
                        </a:lnTo>
                        <a:lnTo>
                          <a:pt x="11" y="59"/>
                        </a:lnTo>
                        <a:lnTo>
                          <a:pt x="17" y="71"/>
                        </a:lnTo>
                        <a:lnTo>
                          <a:pt x="24" y="83"/>
                        </a:lnTo>
                        <a:lnTo>
                          <a:pt x="33" y="95"/>
                        </a:lnTo>
                        <a:lnTo>
                          <a:pt x="43" y="106"/>
                        </a:lnTo>
                        <a:lnTo>
                          <a:pt x="53" y="116"/>
                        </a:lnTo>
                        <a:lnTo>
                          <a:pt x="64" y="124"/>
                        </a:lnTo>
                        <a:lnTo>
                          <a:pt x="77" y="132"/>
                        </a:lnTo>
                        <a:lnTo>
                          <a:pt x="90" y="138"/>
                        </a:lnTo>
                        <a:lnTo>
                          <a:pt x="104" y="144"/>
                        </a:lnTo>
                        <a:lnTo>
                          <a:pt x="118" y="147"/>
                        </a:lnTo>
                        <a:lnTo>
                          <a:pt x="132" y="150"/>
                        </a:lnTo>
                        <a:lnTo>
                          <a:pt x="148" y="150"/>
                        </a:lnTo>
                        <a:lnTo>
                          <a:pt x="1465" y="161"/>
                        </a:lnTo>
                        <a:lnTo>
                          <a:pt x="1465" y="161"/>
                        </a:lnTo>
                        <a:lnTo>
                          <a:pt x="1482" y="161"/>
                        </a:lnTo>
                        <a:lnTo>
                          <a:pt x="1496" y="159"/>
                        </a:lnTo>
                        <a:lnTo>
                          <a:pt x="1511" y="154"/>
                        </a:lnTo>
                        <a:lnTo>
                          <a:pt x="1524" y="150"/>
                        </a:lnTo>
                        <a:lnTo>
                          <a:pt x="1538" y="144"/>
                        </a:lnTo>
                        <a:lnTo>
                          <a:pt x="1549" y="136"/>
                        </a:lnTo>
                        <a:lnTo>
                          <a:pt x="1561" y="127"/>
                        </a:lnTo>
                        <a:lnTo>
                          <a:pt x="1572" y="119"/>
                        </a:lnTo>
                        <a:lnTo>
                          <a:pt x="1582" y="108"/>
                        </a:lnTo>
                        <a:lnTo>
                          <a:pt x="1590" y="96"/>
                        </a:lnTo>
                        <a:lnTo>
                          <a:pt x="1598" y="84"/>
                        </a:lnTo>
                        <a:lnTo>
                          <a:pt x="1604" y="71"/>
                        </a:lnTo>
                        <a:lnTo>
                          <a:pt x="1609" y="57"/>
                        </a:lnTo>
                        <a:lnTo>
                          <a:pt x="1613" y="43"/>
                        </a:lnTo>
                        <a:lnTo>
                          <a:pt x="1615" y="28"/>
                        </a:lnTo>
                        <a:lnTo>
                          <a:pt x="1616" y="13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57C5E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47" name="Freeform 44"/>
                  <p:cNvSpPr>
                    <a:spLocks/>
                  </p:cNvSpPr>
                  <p:nvPr userDrawn="1"/>
                </p:nvSpPr>
                <p:spPr bwMode="auto">
                  <a:xfrm>
                    <a:off x="7486650" y="5951538"/>
                    <a:ext cx="203200" cy="203200"/>
                  </a:xfrm>
                  <a:custGeom>
                    <a:avLst/>
                    <a:gdLst>
                      <a:gd name="T0" fmla="*/ 0 w 384"/>
                      <a:gd name="T1" fmla="*/ 190 h 384"/>
                      <a:gd name="T2" fmla="*/ 4 w 384"/>
                      <a:gd name="T3" fmla="*/ 229 h 384"/>
                      <a:gd name="T4" fmla="*/ 15 w 384"/>
                      <a:gd name="T5" fmla="*/ 265 h 384"/>
                      <a:gd name="T6" fmla="*/ 32 w 384"/>
                      <a:gd name="T7" fmla="*/ 298 h 384"/>
                      <a:gd name="T8" fmla="*/ 55 w 384"/>
                      <a:gd name="T9" fmla="*/ 327 h 384"/>
                      <a:gd name="T10" fmla="*/ 84 w 384"/>
                      <a:gd name="T11" fmla="*/ 350 h 384"/>
                      <a:gd name="T12" fmla="*/ 116 w 384"/>
                      <a:gd name="T13" fmla="*/ 368 h 384"/>
                      <a:gd name="T14" fmla="*/ 152 w 384"/>
                      <a:gd name="T15" fmla="*/ 379 h 384"/>
                      <a:gd name="T16" fmla="*/ 190 w 384"/>
                      <a:gd name="T17" fmla="*/ 384 h 384"/>
                      <a:gd name="T18" fmla="*/ 210 w 384"/>
                      <a:gd name="T19" fmla="*/ 383 h 384"/>
                      <a:gd name="T20" fmla="*/ 247 w 384"/>
                      <a:gd name="T21" fmla="*/ 375 h 384"/>
                      <a:gd name="T22" fmla="*/ 282 w 384"/>
                      <a:gd name="T23" fmla="*/ 361 h 384"/>
                      <a:gd name="T24" fmla="*/ 313 w 384"/>
                      <a:gd name="T25" fmla="*/ 341 h 384"/>
                      <a:gd name="T26" fmla="*/ 339 w 384"/>
                      <a:gd name="T27" fmla="*/ 315 h 384"/>
                      <a:gd name="T28" fmla="*/ 359 w 384"/>
                      <a:gd name="T29" fmla="*/ 285 h 384"/>
                      <a:gd name="T30" fmla="*/ 375 w 384"/>
                      <a:gd name="T31" fmla="*/ 250 h 384"/>
                      <a:gd name="T32" fmla="*/ 383 w 384"/>
                      <a:gd name="T33" fmla="*/ 212 h 384"/>
                      <a:gd name="T34" fmla="*/ 384 w 384"/>
                      <a:gd name="T35" fmla="*/ 193 h 384"/>
                      <a:gd name="T36" fmla="*/ 380 w 384"/>
                      <a:gd name="T37" fmla="*/ 154 h 384"/>
                      <a:gd name="T38" fmla="*/ 369 w 384"/>
                      <a:gd name="T39" fmla="*/ 119 h 384"/>
                      <a:gd name="T40" fmla="*/ 352 w 384"/>
                      <a:gd name="T41" fmla="*/ 85 h 384"/>
                      <a:gd name="T42" fmla="*/ 328 w 384"/>
                      <a:gd name="T43" fmla="*/ 57 h 384"/>
                      <a:gd name="T44" fmla="*/ 300 w 384"/>
                      <a:gd name="T45" fmla="*/ 34 h 384"/>
                      <a:gd name="T46" fmla="*/ 268 w 384"/>
                      <a:gd name="T47" fmla="*/ 15 h 384"/>
                      <a:gd name="T48" fmla="*/ 232 w 384"/>
                      <a:gd name="T49" fmla="*/ 4 h 384"/>
                      <a:gd name="T50" fmla="*/ 194 w 384"/>
                      <a:gd name="T51" fmla="*/ 0 h 384"/>
                      <a:gd name="T52" fmla="*/ 174 w 384"/>
                      <a:gd name="T53" fmla="*/ 0 h 384"/>
                      <a:gd name="T54" fmla="*/ 136 w 384"/>
                      <a:gd name="T55" fmla="*/ 8 h 384"/>
                      <a:gd name="T56" fmla="*/ 102 w 384"/>
                      <a:gd name="T57" fmla="*/ 22 h 384"/>
                      <a:gd name="T58" fmla="*/ 71 w 384"/>
                      <a:gd name="T59" fmla="*/ 42 h 384"/>
                      <a:gd name="T60" fmla="*/ 45 w 384"/>
                      <a:gd name="T61" fmla="*/ 68 h 384"/>
                      <a:gd name="T62" fmla="*/ 23 w 384"/>
                      <a:gd name="T63" fmla="*/ 98 h 384"/>
                      <a:gd name="T64" fmla="*/ 9 w 384"/>
                      <a:gd name="T65" fmla="*/ 133 h 384"/>
                      <a:gd name="T66" fmla="*/ 1 w 384"/>
                      <a:gd name="T67" fmla="*/ 170 h 384"/>
                      <a:gd name="T68" fmla="*/ 0 w 384"/>
                      <a:gd name="T69" fmla="*/ 190 h 38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384" h="384">
                        <a:moveTo>
                          <a:pt x="0" y="190"/>
                        </a:moveTo>
                        <a:lnTo>
                          <a:pt x="0" y="190"/>
                        </a:lnTo>
                        <a:lnTo>
                          <a:pt x="1" y="209"/>
                        </a:lnTo>
                        <a:lnTo>
                          <a:pt x="4" y="229"/>
                        </a:lnTo>
                        <a:lnTo>
                          <a:pt x="8" y="247"/>
                        </a:lnTo>
                        <a:lnTo>
                          <a:pt x="15" y="265"/>
                        </a:lnTo>
                        <a:lnTo>
                          <a:pt x="22" y="281"/>
                        </a:lnTo>
                        <a:lnTo>
                          <a:pt x="32" y="298"/>
                        </a:lnTo>
                        <a:lnTo>
                          <a:pt x="43" y="313"/>
                        </a:lnTo>
                        <a:lnTo>
                          <a:pt x="55" y="327"/>
                        </a:lnTo>
                        <a:lnTo>
                          <a:pt x="69" y="339"/>
                        </a:lnTo>
                        <a:lnTo>
                          <a:pt x="84" y="350"/>
                        </a:lnTo>
                        <a:lnTo>
                          <a:pt x="99" y="360"/>
                        </a:lnTo>
                        <a:lnTo>
                          <a:pt x="116" y="368"/>
                        </a:lnTo>
                        <a:lnTo>
                          <a:pt x="133" y="374"/>
                        </a:lnTo>
                        <a:lnTo>
                          <a:pt x="152" y="379"/>
                        </a:lnTo>
                        <a:lnTo>
                          <a:pt x="171" y="383"/>
                        </a:lnTo>
                        <a:lnTo>
                          <a:pt x="190" y="384"/>
                        </a:lnTo>
                        <a:lnTo>
                          <a:pt x="190" y="384"/>
                        </a:lnTo>
                        <a:lnTo>
                          <a:pt x="210" y="383"/>
                        </a:lnTo>
                        <a:lnTo>
                          <a:pt x="229" y="381"/>
                        </a:lnTo>
                        <a:lnTo>
                          <a:pt x="247" y="375"/>
                        </a:lnTo>
                        <a:lnTo>
                          <a:pt x="265" y="369"/>
                        </a:lnTo>
                        <a:lnTo>
                          <a:pt x="282" y="361"/>
                        </a:lnTo>
                        <a:lnTo>
                          <a:pt x="298" y="351"/>
                        </a:lnTo>
                        <a:lnTo>
                          <a:pt x="313" y="341"/>
                        </a:lnTo>
                        <a:lnTo>
                          <a:pt x="326" y="329"/>
                        </a:lnTo>
                        <a:lnTo>
                          <a:pt x="339" y="315"/>
                        </a:lnTo>
                        <a:lnTo>
                          <a:pt x="350" y="301"/>
                        </a:lnTo>
                        <a:lnTo>
                          <a:pt x="359" y="285"/>
                        </a:lnTo>
                        <a:lnTo>
                          <a:pt x="368" y="267"/>
                        </a:lnTo>
                        <a:lnTo>
                          <a:pt x="375" y="250"/>
                        </a:lnTo>
                        <a:lnTo>
                          <a:pt x="380" y="232"/>
                        </a:lnTo>
                        <a:lnTo>
                          <a:pt x="383" y="212"/>
                        </a:lnTo>
                        <a:lnTo>
                          <a:pt x="384" y="193"/>
                        </a:lnTo>
                        <a:lnTo>
                          <a:pt x="384" y="193"/>
                        </a:lnTo>
                        <a:lnTo>
                          <a:pt x="383" y="174"/>
                        </a:lnTo>
                        <a:lnTo>
                          <a:pt x="380" y="154"/>
                        </a:lnTo>
                        <a:lnTo>
                          <a:pt x="376" y="136"/>
                        </a:lnTo>
                        <a:lnTo>
                          <a:pt x="369" y="119"/>
                        </a:lnTo>
                        <a:lnTo>
                          <a:pt x="362" y="102"/>
                        </a:lnTo>
                        <a:lnTo>
                          <a:pt x="352" y="85"/>
                        </a:lnTo>
                        <a:lnTo>
                          <a:pt x="341" y="70"/>
                        </a:lnTo>
                        <a:lnTo>
                          <a:pt x="328" y="57"/>
                        </a:lnTo>
                        <a:lnTo>
                          <a:pt x="315" y="44"/>
                        </a:lnTo>
                        <a:lnTo>
                          <a:pt x="300" y="34"/>
                        </a:lnTo>
                        <a:lnTo>
                          <a:pt x="285" y="24"/>
                        </a:lnTo>
                        <a:lnTo>
                          <a:pt x="268" y="15"/>
                        </a:lnTo>
                        <a:lnTo>
                          <a:pt x="251" y="9"/>
                        </a:lnTo>
                        <a:lnTo>
                          <a:pt x="232" y="4"/>
                        </a:lnTo>
                        <a:lnTo>
                          <a:pt x="213" y="1"/>
                        </a:lnTo>
                        <a:lnTo>
                          <a:pt x="194" y="0"/>
                        </a:lnTo>
                        <a:lnTo>
                          <a:pt x="194" y="0"/>
                        </a:lnTo>
                        <a:lnTo>
                          <a:pt x="174" y="0"/>
                        </a:lnTo>
                        <a:lnTo>
                          <a:pt x="155" y="4"/>
                        </a:lnTo>
                        <a:lnTo>
                          <a:pt x="136" y="8"/>
                        </a:lnTo>
                        <a:lnTo>
                          <a:pt x="118" y="14"/>
                        </a:lnTo>
                        <a:lnTo>
                          <a:pt x="102" y="22"/>
                        </a:lnTo>
                        <a:lnTo>
                          <a:pt x="86" y="32"/>
                        </a:lnTo>
                        <a:lnTo>
                          <a:pt x="71" y="42"/>
                        </a:lnTo>
                        <a:lnTo>
                          <a:pt x="57" y="55"/>
                        </a:lnTo>
                        <a:lnTo>
                          <a:pt x="45" y="68"/>
                        </a:lnTo>
                        <a:lnTo>
                          <a:pt x="33" y="83"/>
                        </a:lnTo>
                        <a:lnTo>
                          <a:pt x="23" y="98"/>
                        </a:lnTo>
                        <a:lnTo>
                          <a:pt x="16" y="116"/>
                        </a:lnTo>
                        <a:lnTo>
                          <a:pt x="9" y="133"/>
                        </a:lnTo>
                        <a:lnTo>
                          <a:pt x="4" y="151"/>
                        </a:lnTo>
                        <a:lnTo>
                          <a:pt x="1" y="170"/>
                        </a:lnTo>
                        <a:lnTo>
                          <a:pt x="0" y="190"/>
                        </a:lnTo>
                        <a:lnTo>
                          <a:pt x="0" y="190"/>
                        </a:lnTo>
                        <a:close/>
                      </a:path>
                    </a:pathLst>
                  </a:custGeom>
                  <a:solidFill>
                    <a:srgbClr val="636F6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48" name="Freeform 45"/>
                  <p:cNvSpPr>
                    <a:spLocks/>
                  </p:cNvSpPr>
                  <p:nvPr userDrawn="1"/>
                </p:nvSpPr>
                <p:spPr bwMode="auto">
                  <a:xfrm>
                    <a:off x="7532688" y="5997575"/>
                    <a:ext cx="109538" cy="109538"/>
                  </a:xfrm>
                  <a:custGeom>
                    <a:avLst/>
                    <a:gdLst>
                      <a:gd name="T0" fmla="*/ 0 w 206"/>
                      <a:gd name="T1" fmla="*/ 102 h 205"/>
                      <a:gd name="T2" fmla="*/ 2 w 206"/>
                      <a:gd name="T3" fmla="*/ 122 h 205"/>
                      <a:gd name="T4" fmla="*/ 8 w 206"/>
                      <a:gd name="T5" fmla="*/ 142 h 205"/>
                      <a:gd name="T6" fmla="*/ 17 w 206"/>
                      <a:gd name="T7" fmla="*/ 159 h 205"/>
                      <a:gd name="T8" fmla="*/ 30 w 206"/>
                      <a:gd name="T9" fmla="*/ 174 h 205"/>
                      <a:gd name="T10" fmla="*/ 45 w 206"/>
                      <a:gd name="T11" fmla="*/ 187 h 205"/>
                      <a:gd name="T12" fmla="*/ 63 w 206"/>
                      <a:gd name="T13" fmla="*/ 197 h 205"/>
                      <a:gd name="T14" fmla="*/ 81 w 206"/>
                      <a:gd name="T15" fmla="*/ 203 h 205"/>
                      <a:gd name="T16" fmla="*/ 102 w 206"/>
                      <a:gd name="T17" fmla="*/ 205 h 205"/>
                      <a:gd name="T18" fmla="*/ 112 w 206"/>
                      <a:gd name="T19" fmla="*/ 205 h 205"/>
                      <a:gd name="T20" fmla="*/ 133 w 206"/>
                      <a:gd name="T21" fmla="*/ 201 h 205"/>
                      <a:gd name="T22" fmla="*/ 151 w 206"/>
                      <a:gd name="T23" fmla="*/ 193 h 205"/>
                      <a:gd name="T24" fmla="*/ 167 w 206"/>
                      <a:gd name="T25" fmla="*/ 183 h 205"/>
                      <a:gd name="T26" fmla="*/ 181 w 206"/>
                      <a:gd name="T27" fmla="*/ 169 h 205"/>
                      <a:gd name="T28" fmla="*/ 193 w 206"/>
                      <a:gd name="T29" fmla="*/ 153 h 205"/>
                      <a:gd name="T30" fmla="*/ 200 w 206"/>
                      <a:gd name="T31" fmla="*/ 134 h 205"/>
                      <a:gd name="T32" fmla="*/ 205 w 206"/>
                      <a:gd name="T33" fmla="*/ 114 h 205"/>
                      <a:gd name="T34" fmla="*/ 206 w 206"/>
                      <a:gd name="T35" fmla="*/ 104 h 205"/>
                      <a:gd name="T36" fmla="*/ 204 w 206"/>
                      <a:gd name="T37" fmla="*/ 83 h 205"/>
                      <a:gd name="T38" fmla="*/ 197 w 206"/>
                      <a:gd name="T39" fmla="*/ 63 h 205"/>
                      <a:gd name="T40" fmla="*/ 189 w 206"/>
                      <a:gd name="T41" fmla="*/ 46 h 205"/>
                      <a:gd name="T42" fmla="*/ 176 w 206"/>
                      <a:gd name="T43" fmla="*/ 31 h 205"/>
                      <a:gd name="T44" fmla="*/ 161 w 206"/>
                      <a:gd name="T45" fmla="*/ 18 h 205"/>
                      <a:gd name="T46" fmla="*/ 143 w 206"/>
                      <a:gd name="T47" fmla="*/ 8 h 205"/>
                      <a:gd name="T48" fmla="*/ 124 w 206"/>
                      <a:gd name="T49" fmla="*/ 3 h 205"/>
                      <a:gd name="T50" fmla="*/ 104 w 206"/>
                      <a:gd name="T51" fmla="*/ 0 h 205"/>
                      <a:gd name="T52" fmla="*/ 93 w 206"/>
                      <a:gd name="T53" fmla="*/ 1 h 205"/>
                      <a:gd name="T54" fmla="*/ 73 w 206"/>
                      <a:gd name="T55" fmla="*/ 5 h 205"/>
                      <a:gd name="T56" fmla="*/ 55 w 206"/>
                      <a:gd name="T57" fmla="*/ 13 h 205"/>
                      <a:gd name="T58" fmla="*/ 38 w 206"/>
                      <a:gd name="T59" fmla="*/ 23 h 205"/>
                      <a:gd name="T60" fmla="*/ 24 w 206"/>
                      <a:gd name="T61" fmla="*/ 37 h 205"/>
                      <a:gd name="T62" fmla="*/ 13 w 206"/>
                      <a:gd name="T63" fmla="*/ 53 h 205"/>
                      <a:gd name="T64" fmla="*/ 5 w 206"/>
                      <a:gd name="T65" fmla="*/ 72 h 205"/>
                      <a:gd name="T66" fmla="*/ 1 w 206"/>
                      <a:gd name="T67" fmla="*/ 91 h 205"/>
                      <a:gd name="T68" fmla="*/ 0 w 206"/>
                      <a:gd name="T69" fmla="*/ 102 h 2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206" h="205">
                        <a:moveTo>
                          <a:pt x="0" y="102"/>
                        </a:moveTo>
                        <a:lnTo>
                          <a:pt x="0" y="102"/>
                        </a:lnTo>
                        <a:lnTo>
                          <a:pt x="1" y="113"/>
                        </a:lnTo>
                        <a:lnTo>
                          <a:pt x="2" y="122"/>
                        </a:lnTo>
                        <a:lnTo>
                          <a:pt x="4" y="132"/>
                        </a:lnTo>
                        <a:lnTo>
                          <a:pt x="8" y="142"/>
                        </a:lnTo>
                        <a:lnTo>
                          <a:pt x="12" y="150"/>
                        </a:lnTo>
                        <a:lnTo>
                          <a:pt x="17" y="159"/>
                        </a:lnTo>
                        <a:lnTo>
                          <a:pt x="23" y="168"/>
                        </a:lnTo>
                        <a:lnTo>
                          <a:pt x="30" y="174"/>
                        </a:lnTo>
                        <a:lnTo>
                          <a:pt x="37" y="182"/>
                        </a:lnTo>
                        <a:lnTo>
                          <a:pt x="45" y="187"/>
                        </a:lnTo>
                        <a:lnTo>
                          <a:pt x="53" y="192"/>
                        </a:lnTo>
                        <a:lnTo>
                          <a:pt x="63" y="197"/>
                        </a:lnTo>
                        <a:lnTo>
                          <a:pt x="71" y="200"/>
                        </a:lnTo>
                        <a:lnTo>
                          <a:pt x="81" y="203"/>
                        </a:lnTo>
                        <a:lnTo>
                          <a:pt x="92" y="204"/>
                        </a:lnTo>
                        <a:lnTo>
                          <a:pt x="102" y="205"/>
                        </a:lnTo>
                        <a:lnTo>
                          <a:pt x="102" y="205"/>
                        </a:lnTo>
                        <a:lnTo>
                          <a:pt x="112" y="205"/>
                        </a:lnTo>
                        <a:lnTo>
                          <a:pt x="123" y="203"/>
                        </a:lnTo>
                        <a:lnTo>
                          <a:pt x="133" y="201"/>
                        </a:lnTo>
                        <a:lnTo>
                          <a:pt x="142" y="198"/>
                        </a:lnTo>
                        <a:lnTo>
                          <a:pt x="151" y="193"/>
                        </a:lnTo>
                        <a:lnTo>
                          <a:pt x="160" y="188"/>
                        </a:lnTo>
                        <a:lnTo>
                          <a:pt x="167" y="183"/>
                        </a:lnTo>
                        <a:lnTo>
                          <a:pt x="175" y="176"/>
                        </a:lnTo>
                        <a:lnTo>
                          <a:pt x="181" y="169"/>
                        </a:lnTo>
                        <a:lnTo>
                          <a:pt x="188" y="161"/>
                        </a:lnTo>
                        <a:lnTo>
                          <a:pt x="193" y="153"/>
                        </a:lnTo>
                        <a:lnTo>
                          <a:pt x="197" y="143"/>
                        </a:lnTo>
                        <a:lnTo>
                          <a:pt x="200" y="134"/>
                        </a:lnTo>
                        <a:lnTo>
                          <a:pt x="204" y="125"/>
                        </a:lnTo>
                        <a:lnTo>
                          <a:pt x="205" y="114"/>
                        </a:lnTo>
                        <a:lnTo>
                          <a:pt x="206" y="104"/>
                        </a:lnTo>
                        <a:lnTo>
                          <a:pt x="206" y="104"/>
                        </a:lnTo>
                        <a:lnTo>
                          <a:pt x="205" y="93"/>
                        </a:lnTo>
                        <a:lnTo>
                          <a:pt x="204" y="83"/>
                        </a:lnTo>
                        <a:lnTo>
                          <a:pt x="202" y="73"/>
                        </a:lnTo>
                        <a:lnTo>
                          <a:pt x="197" y="63"/>
                        </a:lnTo>
                        <a:lnTo>
                          <a:pt x="194" y="55"/>
                        </a:lnTo>
                        <a:lnTo>
                          <a:pt x="189" y="46"/>
                        </a:lnTo>
                        <a:lnTo>
                          <a:pt x="182" y="38"/>
                        </a:lnTo>
                        <a:lnTo>
                          <a:pt x="176" y="31"/>
                        </a:lnTo>
                        <a:lnTo>
                          <a:pt x="169" y="24"/>
                        </a:lnTo>
                        <a:lnTo>
                          <a:pt x="161" y="18"/>
                        </a:lnTo>
                        <a:lnTo>
                          <a:pt x="152" y="13"/>
                        </a:lnTo>
                        <a:lnTo>
                          <a:pt x="143" y="8"/>
                        </a:lnTo>
                        <a:lnTo>
                          <a:pt x="134" y="5"/>
                        </a:lnTo>
                        <a:lnTo>
                          <a:pt x="124" y="3"/>
                        </a:lnTo>
                        <a:lnTo>
                          <a:pt x="114" y="1"/>
                        </a:lnTo>
                        <a:lnTo>
                          <a:pt x="104" y="0"/>
                        </a:lnTo>
                        <a:lnTo>
                          <a:pt x="104" y="0"/>
                        </a:lnTo>
                        <a:lnTo>
                          <a:pt x="93" y="1"/>
                        </a:lnTo>
                        <a:lnTo>
                          <a:pt x="83" y="2"/>
                        </a:lnTo>
                        <a:lnTo>
                          <a:pt x="73" y="5"/>
                        </a:lnTo>
                        <a:lnTo>
                          <a:pt x="64" y="8"/>
                        </a:lnTo>
                        <a:lnTo>
                          <a:pt x="55" y="13"/>
                        </a:lnTo>
                        <a:lnTo>
                          <a:pt x="46" y="17"/>
                        </a:lnTo>
                        <a:lnTo>
                          <a:pt x="38" y="23"/>
                        </a:lnTo>
                        <a:lnTo>
                          <a:pt x="31" y="30"/>
                        </a:lnTo>
                        <a:lnTo>
                          <a:pt x="24" y="37"/>
                        </a:lnTo>
                        <a:lnTo>
                          <a:pt x="18" y="45"/>
                        </a:lnTo>
                        <a:lnTo>
                          <a:pt x="13" y="53"/>
                        </a:lnTo>
                        <a:lnTo>
                          <a:pt x="9" y="62"/>
                        </a:lnTo>
                        <a:lnTo>
                          <a:pt x="5" y="72"/>
                        </a:lnTo>
                        <a:lnTo>
                          <a:pt x="2" y="81"/>
                        </a:lnTo>
                        <a:lnTo>
                          <a:pt x="1" y="91"/>
                        </a:lnTo>
                        <a:lnTo>
                          <a:pt x="0" y="102"/>
                        </a:lnTo>
                        <a:lnTo>
                          <a:pt x="0" y="10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49" name="Freeform 46"/>
                  <p:cNvSpPr>
                    <a:spLocks/>
                  </p:cNvSpPr>
                  <p:nvPr userDrawn="1"/>
                </p:nvSpPr>
                <p:spPr bwMode="auto">
                  <a:xfrm>
                    <a:off x="6969125" y="5946775"/>
                    <a:ext cx="203200" cy="203200"/>
                  </a:xfrm>
                  <a:custGeom>
                    <a:avLst/>
                    <a:gdLst>
                      <a:gd name="T0" fmla="*/ 0 w 383"/>
                      <a:gd name="T1" fmla="*/ 190 h 383"/>
                      <a:gd name="T2" fmla="*/ 3 w 383"/>
                      <a:gd name="T3" fmla="*/ 229 h 383"/>
                      <a:gd name="T4" fmla="*/ 14 w 383"/>
                      <a:gd name="T5" fmla="*/ 265 h 383"/>
                      <a:gd name="T6" fmla="*/ 31 w 383"/>
                      <a:gd name="T7" fmla="*/ 298 h 383"/>
                      <a:gd name="T8" fmla="*/ 55 w 383"/>
                      <a:gd name="T9" fmla="*/ 326 h 383"/>
                      <a:gd name="T10" fmla="*/ 83 w 383"/>
                      <a:gd name="T11" fmla="*/ 350 h 383"/>
                      <a:gd name="T12" fmla="*/ 115 w 383"/>
                      <a:gd name="T13" fmla="*/ 368 h 383"/>
                      <a:gd name="T14" fmla="*/ 151 w 383"/>
                      <a:gd name="T15" fmla="*/ 380 h 383"/>
                      <a:gd name="T16" fmla="*/ 189 w 383"/>
                      <a:gd name="T17" fmla="*/ 383 h 383"/>
                      <a:gd name="T18" fmla="*/ 210 w 383"/>
                      <a:gd name="T19" fmla="*/ 383 h 383"/>
                      <a:gd name="T20" fmla="*/ 246 w 383"/>
                      <a:gd name="T21" fmla="*/ 376 h 383"/>
                      <a:gd name="T22" fmla="*/ 281 w 383"/>
                      <a:gd name="T23" fmla="*/ 362 h 383"/>
                      <a:gd name="T24" fmla="*/ 312 w 383"/>
                      <a:gd name="T25" fmla="*/ 341 h 383"/>
                      <a:gd name="T26" fmla="*/ 338 w 383"/>
                      <a:gd name="T27" fmla="*/ 315 h 383"/>
                      <a:gd name="T28" fmla="*/ 360 w 383"/>
                      <a:gd name="T29" fmla="*/ 285 h 383"/>
                      <a:gd name="T30" fmla="*/ 375 w 383"/>
                      <a:gd name="T31" fmla="*/ 251 h 383"/>
                      <a:gd name="T32" fmla="*/ 382 w 383"/>
                      <a:gd name="T33" fmla="*/ 213 h 383"/>
                      <a:gd name="T34" fmla="*/ 383 w 383"/>
                      <a:gd name="T35" fmla="*/ 194 h 383"/>
                      <a:gd name="T36" fmla="*/ 380 w 383"/>
                      <a:gd name="T37" fmla="*/ 155 h 383"/>
                      <a:gd name="T38" fmla="*/ 369 w 383"/>
                      <a:gd name="T39" fmla="*/ 118 h 383"/>
                      <a:gd name="T40" fmla="*/ 351 w 383"/>
                      <a:gd name="T41" fmla="*/ 86 h 383"/>
                      <a:gd name="T42" fmla="*/ 328 w 383"/>
                      <a:gd name="T43" fmla="*/ 57 h 383"/>
                      <a:gd name="T44" fmla="*/ 300 w 383"/>
                      <a:gd name="T45" fmla="*/ 33 h 383"/>
                      <a:gd name="T46" fmla="*/ 267 w 383"/>
                      <a:gd name="T47" fmla="*/ 16 h 383"/>
                      <a:gd name="T48" fmla="*/ 231 w 383"/>
                      <a:gd name="T49" fmla="*/ 4 h 383"/>
                      <a:gd name="T50" fmla="*/ 193 w 383"/>
                      <a:gd name="T51" fmla="*/ 0 h 383"/>
                      <a:gd name="T52" fmla="*/ 173 w 383"/>
                      <a:gd name="T53" fmla="*/ 1 h 383"/>
                      <a:gd name="T54" fmla="*/ 135 w 383"/>
                      <a:gd name="T55" fmla="*/ 8 h 383"/>
                      <a:gd name="T56" fmla="*/ 101 w 383"/>
                      <a:gd name="T57" fmla="*/ 22 h 383"/>
                      <a:gd name="T58" fmla="*/ 71 w 383"/>
                      <a:gd name="T59" fmla="*/ 43 h 383"/>
                      <a:gd name="T60" fmla="*/ 44 w 383"/>
                      <a:gd name="T61" fmla="*/ 69 h 383"/>
                      <a:gd name="T62" fmla="*/ 23 w 383"/>
                      <a:gd name="T63" fmla="*/ 99 h 383"/>
                      <a:gd name="T64" fmla="*/ 8 w 383"/>
                      <a:gd name="T65" fmla="*/ 133 h 383"/>
                      <a:gd name="T66" fmla="*/ 1 w 383"/>
                      <a:gd name="T67" fmla="*/ 171 h 383"/>
                      <a:gd name="T68" fmla="*/ 0 w 383"/>
                      <a:gd name="T69" fmla="*/ 190 h 38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383" h="383">
                        <a:moveTo>
                          <a:pt x="0" y="190"/>
                        </a:moveTo>
                        <a:lnTo>
                          <a:pt x="0" y="190"/>
                        </a:lnTo>
                        <a:lnTo>
                          <a:pt x="0" y="210"/>
                        </a:lnTo>
                        <a:lnTo>
                          <a:pt x="3" y="229"/>
                        </a:lnTo>
                        <a:lnTo>
                          <a:pt x="7" y="247"/>
                        </a:lnTo>
                        <a:lnTo>
                          <a:pt x="14" y="265"/>
                        </a:lnTo>
                        <a:lnTo>
                          <a:pt x="21" y="282"/>
                        </a:lnTo>
                        <a:lnTo>
                          <a:pt x="31" y="298"/>
                        </a:lnTo>
                        <a:lnTo>
                          <a:pt x="42" y="313"/>
                        </a:lnTo>
                        <a:lnTo>
                          <a:pt x="55" y="326"/>
                        </a:lnTo>
                        <a:lnTo>
                          <a:pt x="68" y="339"/>
                        </a:lnTo>
                        <a:lnTo>
                          <a:pt x="83" y="350"/>
                        </a:lnTo>
                        <a:lnTo>
                          <a:pt x="99" y="359"/>
                        </a:lnTo>
                        <a:lnTo>
                          <a:pt x="115" y="368"/>
                        </a:lnTo>
                        <a:lnTo>
                          <a:pt x="132" y="375"/>
                        </a:lnTo>
                        <a:lnTo>
                          <a:pt x="151" y="380"/>
                        </a:lnTo>
                        <a:lnTo>
                          <a:pt x="170" y="382"/>
                        </a:lnTo>
                        <a:lnTo>
                          <a:pt x="189" y="383"/>
                        </a:lnTo>
                        <a:lnTo>
                          <a:pt x="189" y="383"/>
                        </a:lnTo>
                        <a:lnTo>
                          <a:pt x="210" y="383"/>
                        </a:lnTo>
                        <a:lnTo>
                          <a:pt x="228" y="380"/>
                        </a:lnTo>
                        <a:lnTo>
                          <a:pt x="246" y="376"/>
                        </a:lnTo>
                        <a:lnTo>
                          <a:pt x="265" y="369"/>
                        </a:lnTo>
                        <a:lnTo>
                          <a:pt x="281" y="362"/>
                        </a:lnTo>
                        <a:lnTo>
                          <a:pt x="297" y="352"/>
                        </a:lnTo>
                        <a:lnTo>
                          <a:pt x="312" y="341"/>
                        </a:lnTo>
                        <a:lnTo>
                          <a:pt x="326" y="328"/>
                        </a:lnTo>
                        <a:lnTo>
                          <a:pt x="338" y="315"/>
                        </a:lnTo>
                        <a:lnTo>
                          <a:pt x="350" y="300"/>
                        </a:lnTo>
                        <a:lnTo>
                          <a:pt x="360" y="285"/>
                        </a:lnTo>
                        <a:lnTo>
                          <a:pt x="367" y="268"/>
                        </a:lnTo>
                        <a:lnTo>
                          <a:pt x="375" y="251"/>
                        </a:lnTo>
                        <a:lnTo>
                          <a:pt x="379" y="232"/>
                        </a:lnTo>
                        <a:lnTo>
                          <a:pt x="382" y="213"/>
                        </a:lnTo>
                        <a:lnTo>
                          <a:pt x="383" y="194"/>
                        </a:lnTo>
                        <a:lnTo>
                          <a:pt x="383" y="194"/>
                        </a:lnTo>
                        <a:lnTo>
                          <a:pt x="382" y="174"/>
                        </a:lnTo>
                        <a:lnTo>
                          <a:pt x="380" y="155"/>
                        </a:lnTo>
                        <a:lnTo>
                          <a:pt x="375" y="136"/>
                        </a:lnTo>
                        <a:lnTo>
                          <a:pt x="369" y="118"/>
                        </a:lnTo>
                        <a:lnTo>
                          <a:pt x="361" y="102"/>
                        </a:lnTo>
                        <a:lnTo>
                          <a:pt x="351" y="86"/>
                        </a:lnTo>
                        <a:lnTo>
                          <a:pt x="340" y="71"/>
                        </a:lnTo>
                        <a:lnTo>
                          <a:pt x="328" y="57"/>
                        </a:lnTo>
                        <a:lnTo>
                          <a:pt x="314" y="45"/>
                        </a:lnTo>
                        <a:lnTo>
                          <a:pt x="300" y="33"/>
                        </a:lnTo>
                        <a:lnTo>
                          <a:pt x="284" y="23"/>
                        </a:lnTo>
                        <a:lnTo>
                          <a:pt x="267" y="16"/>
                        </a:lnTo>
                        <a:lnTo>
                          <a:pt x="250" y="9"/>
                        </a:lnTo>
                        <a:lnTo>
                          <a:pt x="231" y="4"/>
                        </a:lnTo>
                        <a:lnTo>
                          <a:pt x="212" y="1"/>
                        </a:lnTo>
                        <a:lnTo>
                          <a:pt x="193" y="0"/>
                        </a:lnTo>
                        <a:lnTo>
                          <a:pt x="193" y="0"/>
                        </a:lnTo>
                        <a:lnTo>
                          <a:pt x="173" y="1"/>
                        </a:lnTo>
                        <a:lnTo>
                          <a:pt x="154" y="3"/>
                        </a:lnTo>
                        <a:lnTo>
                          <a:pt x="135" y="8"/>
                        </a:lnTo>
                        <a:lnTo>
                          <a:pt x="118" y="15"/>
                        </a:lnTo>
                        <a:lnTo>
                          <a:pt x="101" y="22"/>
                        </a:lnTo>
                        <a:lnTo>
                          <a:pt x="85" y="32"/>
                        </a:lnTo>
                        <a:lnTo>
                          <a:pt x="71" y="43"/>
                        </a:lnTo>
                        <a:lnTo>
                          <a:pt x="57" y="55"/>
                        </a:lnTo>
                        <a:lnTo>
                          <a:pt x="44" y="69"/>
                        </a:lnTo>
                        <a:lnTo>
                          <a:pt x="33" y="83"/>
                        </a:lnTo>
                        <a:lnTo>
                          <a:pt x="23" y="99"/>
                        </a:lnTo>
                        <a:lnTo>
                          <a:pt x="15" y="116"/>
                        </a:lnTo>
                        <a:lnTo>
                          <a:pt x="8" y="133"/>
                        </a:lnTo>
                        <a:lnTo>
                          <a:pt x="4" y="152"/>
                        </a:lnTo>
                        <a:lnTo>
                          <a:pt x="1" y="171"/>
                        </a:lnTo>
                        <a:lnTo>
                          <a:pt x="0" y="190"/>
                        </a:lnTo>
                        <a:lnTo>
                          <a:pt x="0" y="190"/>
                        </a:lnTo>
                        <a:close/>
                      </a:path>
                    </a:pathLst>
                  </a:custGeom>
                  <a:solidFill>
                    <a:srgbClr val="636F6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50" name="Freeform 47"/>
                  <p:cNvSpPr>
                    <a:spLocks/>
                  </p:cNvSpPr>
                  <p:nvPr userDrawn="1"/>
                </p:nvSpPr>
                <p:spPr bwMode="auto">
                  <a:xfrm>
                    <a:off x="7016750" y="5994400"/>
                    <a:ext cx="107950" cy="107950"/>
                  </a:xfrm>
                  <a:custGeom>
                    <a:avLst/>
                    <a:gdLst>
                      <a:gd name="T0" fmla="*/ 0 w 205"/>
                      <a:gd name="T1" fmla="*/ 101 h 206"/>
                      <a:gd name="T2" fmla="*/ 1 w 205"/>
                      <a:gd name="T3" fmla="*/ 123 h 206"/>
                      <a:gd name="T4" fmla="*/ 8 w 205"/>
                      <a:gd name="T5" fmla="*/ 142 h 206"/>
                      <a:gd name="T6" fmla="*/ 16 w 205"/>
                      <a:gd name="T7" fmla="*/ 159 h 206"/>
                      <a:gd name="T8" fmla="*/ 29 w 205"/>
                      <a:gd name="T9" fmla="*/ 175 h 206"/>
                      <a:gd name="T10" fmla="*/ 44 w 205"/>
                      <a:gd name="T11" fmla="*/ 187 h 206"/>
                      <a:gd name="T12" fmla="*/ 62 w 205"/>
                      <a:gd name="T13" fmla="*/ 197 h 206"/>
                      <a:gd name="T14" fmla="*/ 81 w 205"/>
                      <a:gd name="T15" fmla="*/ 203 h 206"/>
                      <a:gd name="T16" fmla="*/ 101 w 205"/>
                      <a:gd name="T17" fmla="*/ 206 h 206"/>
                      <a:gd name="T18" fmla="*/ 112 w 205"/>
                      <a:gd name="T19" fmla="*/ 205 h 206"/>
                      <a:gd name="T20" fmla="*/ 132 w 205"/>
                      <a:gd name="T21" fmla="*/ 200 h 206"/>
                      <a:gd name="T22" fmla="*/ 150 w 205"/>
                      <a:gd name="T23" fmla="*/ 193 h 206"/>
                      <a:gd name="T24" fmla="*/ 167 w 205"/>
                      <a:gd name="T25" fmla="*/ 182 h 206"/>
                      <a:gd name="T26" fmla="*/ 181 w 205"/>
                      <a:gd name="T27" fmla="*/ 168 h 206"/>
                      <a:gd name="T28" fmla="*/ 192 w 205"/>
                      <a:gd name="T29" fmla="*/ 152 h 206"/>
                      <a:gd name="T30" fmla="*/ 201 w 205"/>
                      <a:gd name="T31" fmla="*/ 134 h 206"/>
                      <a:gd name="T32" fmla="*/ 204 w 205"/>
                      <a:gd name="T33" fmla="*/ 114 h 206"/>
                      <a:gd name="T34" fmla="*/ 205 w 205"/>
                      <a:gd name="T35" fmla="*/ 103 h 206"/>
                      <a:gd name="T36" fmla="*/ 203 w 205"/>
                      <a:gd name="T37" fmla="*/ 83 h 206"/>
                      <a:gd name="T38" fmla="*/ 197 w 205"/>
                      <a:gd name="T39" fmla="*/ 64 h 206"/>
                      <a:gd name="T40" fmla="*/ 188 w 205"/>
                      <a:gd name="T41" fmla="*/ 46 h 206"/>
                      <a:gd name="T42" fmla="*/ 176 w 205"/>
                      <a:gd name="T43" fmla="*/ 31 h 206"/>
                      <a:gd name="T44" fmla="*/ 161 w 205"/>
                      <a:gd name="T45" fmla="*/ 18 h 206"/>
                      <a:gd name="T46" fmla="*/ 143 w 205"/>
                      <a:gd name="T47" fmla="*/ 9 h 206"/>
                      <a:gd name="T48" fmla="*/ 124 w 205"/>
                      <a:gd name="T49" fmla="*/ 2 h 206"/>
                      <a:gd name="T50" fmla="*/ 104 w 205"/>
                      <a:gd name="T51" fmla="*/ 0 h 206"/>
                      <a:gd name="T52" fmla="*/ 93 w 205"/>
                      <a:gd name="T53" fmla="*/ 0 h 206"/>
                      <a:gd name="T54" fmla="*/ 72 w 205"/>
                      <a:gd name="T55" fmla="*/ 4 h 206"/>
                      <a:gd name="T56" fmla="*/ 54 w 205"/>
                      <a:gd name="T57" fmla="*/ 12 h 206"/>
                      <a:gd name="T58" fmla="*/ 38 w 205"/>
                      <a:gd name="T59" fmla="*/ 23 h 206"/>
                      <a:gd name="T60" fmla="*/ 24 w 205"/>
                      <a:gd name="T61" fmla="*/ 37 h 206"/>
                      <a:gd name="T62" fmla="*/ 12 w 205"/>
                      <a:gd name="T63" fmla="*/ 53 h 206"/>
                      <a:gd name="T64" fmla="*/ 4 w 205"/>
                      <a:gd name="T65" fmla="*/ 71 h 206"/>
                      <a:gd name="T66" fmla="*/ 0 w 205"/>
                      <a:gd name="T67" fmla="*/ 92 h 206"/>
                      <a:gd name="T68" fmla="*/ 0 w 205"/>
                      <a:gd name="T69" fmla="*/ 101 h 20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205" h="206">
                        <a:moveTo>
                          <a:pt x="0" y="101"/>
                        </a:moveTo>
                        <a:lnTo>
                          <a:pt x="0" y="101"/>
                        </a:lnTo>
                        <a:lnTo>
                          <a:pt x="0" y="112"/>
                        </a:lnTo>
                        <a:lnTo>
                          <a:pt x="1" y="123"/>
                        </a:lnTo>
                        <a:lnTo>
                          <a:pt x="4" y="133"/>
                        </a:lnTo>
                        <a:lnTo>
                          <a:pt x="8" y="142"/>
                        </a:lnTo>
                        <a:lnTo>
                          <a:pt x="12" y="151"/>
                        </a:lnTo>
                        <a:lnTo>
                          <a:pt x="16" y="159"/>
                        </a:lnTo>
                        <a:lnTo>
                          <a:pt x="23" y="167"/>
                        </a:lnTo>
                        <a:lnTo>
                          <a:pt x="29" y="175"/>
                        </a:lnTo>
                        <a:lnTo>
                          <a:pt x="37" y="181"/>
                        </a:lnTo>
                        <a:lnTo>
                          <a:pt x="44" y="187"/>
                        </a:lnTo>
                        <a:lnTo>
                          <a:pt x="53" y="193"/>
                        </a:lnTo>
                        <a:lnTo>
                          <a:pt x="62" y="197"/>
                        </a:lnTo>
                        <a:lnTo>
                          <a:pt x="71" y="200"/>
                        </a:lnTo>
                        <a:lnTo>
                          <a:pt x="81" y="203"/>
                        </a:lnTo>
                        <a:lnTo>
                          <a:pt x="91" y="205"/>
                        </a:lnTo>
                        <a:lnTo>
                          <a:pt x="101" y="206"/>
                        </a:lnTo>
                        <a:lnTo>
                          <a:pt x="101" y="206"/>
                        </a:lnTo>
                        <a:lnTo>
                          <a:pt x="112" y="205"/>
                        </a:lnTo>
                        <a:lnTo>
                          <a:pt x="122" y="204"/>
                        </a:lnTo>
                        <a:lnTo>
                          <a:pt x="132" y="200"/>
                        </a:lnTo>
                        <a:lnTo>
                          <a:pt x="141" y="197"/>
                        </a:lnTo>
                        <a:lnTo>
                          <a:pt x="150" y="193"/>
                        </a:lnTo>
                        <a:lnTo>
                          <a:pt x="159" y="189"/>
                        </a:lnTo>
                        <a:lnTo>
                          <a:pt x="167" y="182"/>
                        </a:lnTo>
                        <a:lnTo>
                          <a:pt x="175" y="176"/>
                        </a:lnTo>
                        <a:lnTo>
                          <a:pt x="181" y="168"/>
                        </a:lnTo>
                        <a:lnTo>
                          <a:pt x="187" y="161"/>
                        </a:lnTo>
                        <a:lnTo>
                          <a:pt x="192" y="152"/>
                        </a:lnTo>
                        <a:lnTo>
                          <a:pt x="196" y="143"/>
                        </a:lnTo>
                        <a:lnTo>
                          <a:pt x="201" y="134"/>
                        </a:lnTo>
                        <a:lnTo>
                          <a:pt x="203" y="124"/>
                        </a:lnTo>
                        <a:lnTo>
                          <a:pt x="204" y="114"/>
                        </a:lnTo>
                        <a:lnTo>
                          <a:pt x="205" y="103"/>
                        </a:lnTo>
                        <a:lnTo>
                          <a:pt x="205" y="103"/>
                        </a:lnTo>
                        <a:lnTo>
                          <a:pt x="205" y="93"/>
                        </a:lnTo>
                        <a:lnTo>
                          <a:pt x="203" y="83"/>
                        </a:lnTo>
                        <a:lnTo>
                          <a:pt x="201" y="73"/>
                        </a:lnTo>
                        <a:lnTo>
                          <a:pt x="197" y="64"/>
                        </a:lnTo>
                        <a:lnTo>
                          <a:pt x="193" y="55"/>
                        </a:lnTo>
                        <a:lnTo>
                          <a:pt x="188" y="46"/>
                        </a:lnTo>
                        <a:lnTo>
                          <a:pt x="182" y="38"/>
                        </a:lnTo>
                        <a:lnTo>
                          <a:pt x="176" y="31"/>
                        </a:lnTo>
                        <a:lnTo>
                          <a:pt x="168" y="24"/>
                        </a:lnTo>
                        <a:lnTo>
                          <a:pt x="161" y="18"/>
                        </a:lnTo>
                        <a:lnTo>
                          <a:pt x="152" y="13"/>
                        </a:lnTo>
                        <a:lnTo>
                          <a:pt x="143" y="9"/>
                        </a:lnTo>
                        <a:lnTo>
                          <a:pt x="134" y="5"/>
                        </a:lnTo>
                        <a:lnTo>
                          <a:pt x="124" y="2"/>
                        </a:lnTo>
                        <a:lnTo>
                          <a:pt x="113" y="1"/>
                        </a:lnTo>
                        <a:lnTo>
                          <a:pt x="104" y="0"/>
                        </a:lnTo>
                        <a:lnTo>
                          <a:pt x="104" y="0"/>
                        </a:lnTo>
                        <a:lnTo>
                          <a:pt x="93" y="0"/>
                        </a:lnTo>
                        <a:lnTo>
                          <a:pt x="82" y="2"/>
                        </a:lnTo>
                        <a:lnTo>
                          <a:pt x="72" y="4"/>
                        </a:lnTo>
                        <a:lnTo>
                          <a:pt x="63" y="8"/>
                        </a:lnTo>
                        <a:lnTo>
                          <a:pt x="54" y="12"/>
                        </a:lnTo>
                        <a:lnTo>
                          <a:pt x="45" y="17"/>
                        </a:lnTo>
                        <a:lnTo>
                          <a:pt x="38" y="23"/>
                        </a:lnTo>
                        <a:lnTo>
                          <a:pt x="30" y="29"/>
                        </a:lnTo>
                        <a:lnTo>
                          <a:pt x="24" y="37"/>
                        </a:lnTo>
                        <a:lnTo>
                          <a:pt x="17" y="44"/>
                        </a:lnTo>
                        <a:lnTo>
                          <a:pt x="12" y="53"/>
                        </a:lnTo>
                        <a:lnTo>
                          <a:pt x="8" y="63"/>
                        </a:lnTo>
                        <a:lnTo>
                          <a:pt x="4" y="71"/>
                        </a:lnTo>
                        <a:lnTo>
                          <a:pt x="2" y="81"/>
                        </a:lnTo>
                        <a:lnTo>
                          <a:pt x="0" y="92"/>
                        </a:lnTo>
                        <a:lnTo>
                          <a:pt x="0" y="101"/>
                        </a:lnTo>
                        <a:lnTo>
                          <a:pt x="0" y="10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</p:grpSp>
            <p:sp>
              <p:nvSpPr>
                <p:cNvPr id="41" name="Freeform 50"/>
                <p:cNvSpPr>
                  <a:spLocks/>
                </p:cNvSpPr>
                <p:nvPr/>
              </p:nvSpPr>
              <p:spPr bwMode="auto">
                <a:xfrm>
                  <a:off x="5716588" y="4849813"/>
                  <a:ext cx="1019175" cy="1020763"/>
                </a:xfrm>
                <a:custGeom>
                  <a:avLst/>
                  <a:gdLst>
                    <a:gd name="T0" fmla="*/ 1724 w 1927"/>
                    <a:gd name="T1" fmla="*/ 1557 h 1927"/>
                    <a:gd name="T2" fmla="*/ 1801 w 1927"/>
                    <a:gd name="T3" fmla="*/ 1442 h 1927"/>
                    <a:gd name="T4" fmla="*/ 1859 w 1927"/>
                    <a:gd name="T5" fmla="*/ 1320 h 1927"/>
                    <a:gd name="T6" fmla="*/ 1900 w 1927"/>
                    <a:gd name="T7" fmla="*/ 1193 h 1927"/>
                    <a:gd name="T8" fmla="*/ 1923 w 1927"/>
                    <a:gd name="T9" fmla="*/ 1062 h 1927"/>
                    <a:gd name="T10" fmla="*/ 1927 w 1927"/>
                    <a:gd name="T11" fmla="*/ 930 h 1927"/>
                    <a:gd name="T12" fmla="*/ 1913 w 1927"/>
                    <a:gd name="T13" fmla="*/ 799 h 1927"/>
                    <a:gd name="T14" fmla="*/ 1882 w 1927"/>
                    <a:gd name="T15" fmla="*/ 669 h 1927"/>
                    <a:gd name="T16" fmla="*/ 1833 w 1927"/>
                    <a:gd name="T17" fmla="*/ 544 h 1927"/>
                    <a:gd name="T18" fmla="*/ 1765 w 1927"/>
                    <a:gd name="T19" fmla="*/ 426 h 1927"/>
                    <a:gd name="T20" fmla="*/ 1678 w 1927"/>
                    <a:gd name="T21" fmla="*/ 316 h 1927"/>
                    <a:gd name="T22" fmla="*/ 1610 w 1927"/>
                    <a:gd name="T23" fmla="*/ 248 h 1927"/>
                    <a:gd name="T24" fmla="*/ 1494 w 1927"/>
                    <a:gd name="T25" fmla="*/ 159 h 1927"/>
                    <a:gd name="T26" fmla="*/ 1369 w 1927"/>
                    <a:gd name="T27" fmla="*/ 89 h 1927"/>
                    <a:gd name="T28" fmla="*/ 1238 w 1927"/>
                    <a:gd name="T29" fmla="*/ 39 h 1927"/>
                    <a:gd name="T30" fmla="*/ 1102 w 1927"/>
                    <a:gd name="T31" fmla="*/ 10 h 1927"/>
                    <a:gd name="T32" fmla="*/ 964 w 1927"/>
                    <a:gd name="T33" fmla="*/ 0 h 1927"/>
                    <a:gd name="T34" fmla="*/ 825 w 1927"/>
                    <a:gd name="T35" fmla="*/ 10 h 1927"/>
                    <a:gd name="T36" fmla="*/ 690 w 1927"/>
                    <a:gd name="T37" fmla="*/ 39 h 1927"/>
                    <a:gd name="T38" fmla="*/ 558 w 1927"/>
                    <a:gd name="T39" fmla="*/ 89 h 1927"/>
                    <a:gd name="T40" fmla="*/ 433 w 1927"/>
                    <a:gd name="T41" fmla="*/ 159 h 1927"/>
                    <a:gd name="T42" fmla="*/ 318 w 1927"/>
                    <a:gd name="T43" fmla="*/ 248 h 1927"/>
                    <a:gd name="T44" fmla="*/ 248 w 1927"/>
                    <a:gd name="T45" fmla="*/ 318 h 1927"/>
                    <a:gd name="T46" fmla="*/ 159 w 1927"/>
                    <a:gd name="T47" fmla="*/ 433 h 1927"/>
                    <a:gd name="T48" fmla="*/ 90 w 1927"/>
                    <a:gd name="T49" fmla="*/ 558 h 1927"/>
                    <a:gd name="T50" fmla="*/ 40 w 1927"/>
                    <a:gd name="T51" fmla="*/ 690 h 1927"/>
                    <a:gd name="T52" fmla="*/ 10 w 1927"/>
                    <a:gd name="T53" fmla="*/ 825 h 1927"/>
                    <a:gd name="T54" fmla="*/ 0 w 1927"/>
                    <a:gd name="T55" fmla="*/ 963 h 1927"/>
                    <a:gd name="T56" fmla="*/ 10 w 1927"/>
                    <a:gd name="T57" fmla="*/ 1102 h 1927"/>
                    <a:gd name="T58" fmla="*/ 40 w 1927"/>
                    <a:gd name="T59" fmla="*/ 1238 h 1927"/>
                    <a:gd name="T60" fmla="*/ 90 w 1927"/>
                    <a:gd name="T61" fmla="*/ 1369 h 1927"/>
                    <a:gd name="T62" fmla="*/ 159 w 1927"/>
                    <a:gd name="T63" fmla="*/ 1494 h 1927"/>
                    <a:gd name="T64" fmla="*/ 248 w 1927"/>
                    <a:gd name="T65" fmla="*/ 1610 h 1927"/>
                    <a:gd name="T66" fmla="*/ 317 w 1927"/>
                    <a:gd name="T67" fmla="*/ 1679 h 1927"/>
                    <a:gd name="T68" fmla="*/ 426 w 1927"/>
                    <a:gd name="T69" fmla="*/ 1764 h 1927"/>
                    <a:gd name="T70" fmla="*/ 544 w 1927"/>
                    <a:gd name="T71" fmla="*/ 1831 h 1927"/>
                    <a:gd name="T72" fmla="*/ 669 w 1927"/>
                    <a:gd name="T73" fmla="*/ 1882 h 1927"/>
                    <a:gd name="T74" fmla="*/ 799 w 1927"/>
                    <a:gd name="T75" fmla="*/ 1913 h 1927"/>
                    <a:gd name="T76" fmla="*/ 930 w 1927"/>
                    <a:gd name="T77" fmla="*/ 1927 h 1927"/>
                    <a:gd name="T78" fmla="*/ 1062 w 1927"/>
                    <a:gd name="T79" fmla="*/ 1922 h 1927"/>
                    <a:gd name="T80" fmla="*/ 1193 w 1927"/>
                    <a:gd name="T81" fmla="*/ 1900 h 1927"/>
                    <a:gd name="T82" fmla="*/ 1321 w 1927"/>
                    <a:gd name="T83" fmla="*/ 1859 h 1927"/>
                    <a:gd name="T84" fmla="*/ 1443 w 1927"/>
                    <a:gd name="T85" fmla="*/ 1800 h 1927"/>
                    <a:gd name="T86" fmla="*/ 1557 w 1927"/>
                    <a:gd name="T87" fmla="*/ 1724 h 1927"/>
                    <a:gd name="T88" fmla="*/ 1695 w 1927"/>
                    <a:gd name="T89" fmla="*/ 1592 h 19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927" h="1927">
                      <a:moveTo>
                        <a:pt x="1695" y="1592"/>
                      </a:moveTo>
                      <a:lnTo>
                        <a:pt x="1695" y="1592"/>
                      </a:lnTo>
                      <a:lnTo>
                        <a:pt x="1724" y="1557"/>
                      </a:lnTo>
                      <a:lnTo>
                        <a:pt x="1752" y="1519"/>
                      </a:lnTo>
                      <a:lnTo>
                        <a:pt x="1778" y="1481"/>
                      </a:lnTo>
                      <a:lnTo>
                        <a:pt x="1801" y="1442"/>
                      </a:lnTo>
                      <a:lnTo>
                        <a:pt x="1823" y="1402"/>
                      </a:lnTo>
                      <a:lnTo>
                        <a:pt x="1842" y="1362"/>
                      </a:lnTo>
                      <a:lnTo>
                        <a:pt x="1859" y="1320"/>
                      </a:lnTo>
                      <a:lnTo>
                        <a:pt x="1875" y="1279"/>
                      </a:lnTo>
                      <a:lnTo>
                        <a:pt x="1889" y="1236"/>
                      </a:lnTo>
                      <a:lnTo>
                        <a:pt x="1900" y="1193"/>
                      </a:lnTo>
                      <a:lnTo>
                        <a:pt x="1910" y="1150"/>
                      </a:lnTo>
                      <a:lnTo>
                        <a:pt x="1918" y="1107"/>
                      </a:lnTo>
                      <a:lnTo>
                        <a:pt x="1923" y="1062"/>
                      </a:lnTo>
                      <a:lnTo>
                        <a:pt x="1926" y="1018"/>
                      </a:lnTo>
                      <a:lnTo>
                        <a:pt x="1927" y="974"/>
                      </a:lnTo>
                      <a:lnTo>
                        <a:pt x="1927" y="930"/>
                      </a:lnTo>
                      <a:lnTo>
                        <a:pt x="1925" y="886"/>
                      </a:lnTo>
                      <a:lnTo>
                        <a:pt x="1920" y="842"/>
                      </a:lnTo>
                      <a:lnTo>
                        <a:pt x="1913" y="799"/>
                      </a:lnTo>
                      <a:lnTo>
                        <a:pt x="1905" y="754"/>
                      </a:lnTo>
                      <a:lnTo>
                        <a:pt x="1894" y="711"/>
                      </a:lnTo>
                      <a:lnTo>
                        <a:pt x="1882" y="669"/>
                      </a:lnTo>
                      <a:lnTo>
                        <a:pt x="1867" y="627"/>
                      </a:lnTo>
                      <a:lnTo>
                        <a:pt x="1851" y="585"/>
                      </a:lnTo>
                      <a:lnTo>
                        <a:pt x="1833" y="544"/>
                      </a:lnTo>
                      <a:lnTo>
                        <a:pt x="1811" y="504"/>
                      </a:lnTo>
                      <a:lnTo>
                        <a:pt x="1788" y="465"/>
                      </a:lnTo>
                      <a:lnTo>
                        <a:pt x="1765" y="426"/>
                      </a:lnTo>
                      <a:lnTo>
                        <a:pt x="1738" y="388"/>
                      </a:lnTo>
                      <a:lnTo>
                        <a:pt x="1709" y="352"/>
                      </a:lnTo>
                      <a:lnTo>
                        <a:pt x="1678" y="316"/>
                      </a:lnTo>
                      <a:lnTo>
                        <a:pt x="1645" y="283"/>
                      </a:lnTo>
                      <a:lnTo>
                        <a:pt x="1645" y="283"/>
                      </a:lnTo>
                      <a:lnTo>
                        <a:pt x="1610" y="248"/>
                      </a:lnTo>
                      <a:lnTo>
                        <a:pt x="1572" y="216"/>
                      </a:lnTo>
                      <a:lnTo>
                        <a:pt x="1534" y="187"/>
                      </a:lnTo>
                      <a:lnTo>
                        <a:pt x="1494" y="159"/>
                      </a:lnTo>
                      <a:lnTo>
                        <a:pt x="1453" y="133"/>
                      </a:lnTo>
                      <a:lnTo>
                        <a:pt x="1412" y="110"/>
                      </a:lnTo>
                      <a:lnTo>
                        <a:pt x="1369" y="89"/>
                      </a:lnTo>
                      <a:lnTo>
                        <a:pt x="1326" y="70"/>
                      </a:lnTo>
                      <a:lnTo>
                        <a:pt x="1283" y="54"/>
                      </a:lnTo>
                      <a:lnTo>
                        <a:pt x="1238" y="39"/>
                      </a:lnTo>
                      <a:lnTo>
                        <a:pt x="1194" y="27"/>
                      </a:lnTo>
                      <a:lnTo>
                        <a:pt x="1149" y="18"/>
                      </a:lnTo>
                      <a:lnTo>
                        <a:pt x="1102" y="10"/>
                      </a:lnTo>
                      <a:lnTo>
                        <a:pt x="1056" y="5"/>
                      </a:lnTo>
                      <a:lnTo>
                        <a:pt x="1011" y="1"/>
                      </a:lnTo>
                      <a:lnTo>
                        <a:pt x="964" y="0"/>
                      </a:lnTo>
                      <a:lnTo>
                        <a:pt x="918" y="1"/>
                      </a:lnTo>
                      <a:lnTo>
                        <a:pt x="872" y="5"/>
                      </a:lnTo>
                      <a:lnTo>
                        <a:pt x="825" y="10"/>
                      </a:lnTo>
                      <a:lnTo>
                        <a:pt x="780" y="18"/>
                      </a:lnTo>
                      <a:lnTo>
                        <a:pt x="735" y="27"/>
                      </a:lnTo>
                      <a:lnTo>
                        <a:pt x="690" y="39"/>
                      </a:lnTo>
                      <a:lnTo>
                        <a:pt x="646" y="54"/>
                      </a:lnTo>
                      <a:lnTo>
                        <a:pt x="601" y="70"/>
                      </a:lnTo>
                      <a:lnTo>
                        <a:pt x="558" y="89"/>
                      </a:lnTo>
                      <a:lnTo>
                        <a:pt x="515" y="110"/>
                      </a:lnTo>
                      <a:lnTo>
                        <a:pt x="474" y="133"/>
                      </a:lnTo>
                      <a:lnTo>
                        <a:pt x="433" y="159"/>
                      </a:lnTo>
                      <a:lnTo>
                        <a:pt x="395" y="187"/>
                      </a:lnTo>
                      <a:lnTo>
                        <a:pt x="356" y="216"/>
                      </a:lnTo>
                      <a:lnTo>
                        <a:pt x="318" y="248"/>
                      </a:lnTo>
                      <a:lnTo>
                        <a:pt x="283" y="283"/>
                      </a:lnTo>
                      <a:lnTo>
                        <a:pt x="283" y="283"/>
                      </a:lnTo>
                      <a:lnTo>
                        <a:pt x="248" y="318"/>
                      </a:lnTo>
                      <a:lnTo>
                        <a:pt x="216" y="356"/>
                      </a:lnTo>
                      <a:lnTo>
                        <a:pt x="187" y="394"/>
                      </a:lnTo>
                      <a:lnTo>
                        <a:pt x="159" y="433"/>
                      </a:lnTo>
                      <a:lnTo>
                        <a:pt x="134" y="474"/>
                      </a:lnTo>
                      <a:lnTo>
                        <a:pt x="110" y="515"/>
                      </a:lnTo>
                      <a:lnTo>
                        <a:pt x="90" y="558"/>
                      </a:lnTo>
                      <a:lnTo>
                        <a:pt x="70" y="601"/>
                      </a:lnTo>
                      <a:lnTo>
                        <a:pt x="54" y="644"/>
                      </a:lnTo>
                      <a:lnTo>
                        <a:pt x="40" y="690"/>
                      </a:lnTo>
                      <a:lnTo>
                        <a:pt x="27" y="734"/>
                      </a:lnTo>
                      <a:lnTo>
                        <a:pt x="18" y="780"/>
                      </a:lnTo>
                      <a:lnTo>
                        <a:pt x="10" y="825"/>
                      </a:lnTo>
                      <a:lnTo>
                        <a:pt x="5" y="872"/>
                      </a:lnTo>
                      <a:lnTo>
                        <a:pt x="1" y="918"/>
                      </a:lnTo>
                      <a:lnTo>
                        <a:pt x="0" y="963"/>
                      </a:lnTo>
                      <a:lnTo>
                        <a:pt x="1" y="1010"/>
                      </a:lnTo>
                      <a:lnTo>
                        <a:pt x="5" y="1056"/>
                      </a:lnTo>
                      <a:lnTo>
                        <a:pt x="10" y="1102"/>
                      </a:lnTo>
                      <a:lnTo>
                        <a:pt x="18" y="1147"/>
                      </a:lnTo>
                      <a:lnTo>
                        <a:pt x="27" y="1193"/>
                      </a:lnTo>
                      <a:lnTo>
                        <a:pt x="40" y="1238"/>
                      </a:lnTo>
                      <a:lnTo>
                        <a:pt x="54" y="1282"/>
                      </a:lnTo>
                      <a:lnTo>
                        <a:pt x="70" y="1326"/>
                      </a:lnTo>
                      <a:lnTo>
                        <a:pt x="90" y="1369"/>
                      </a:lnTo>
                      <a:lnTo>
                        <a:pt x="110" y="1412"/>
                      </a:lnTo>
                      <a:lnTo>
                        <a:pt x="134" y="1453"/>
                      </a:lnTo>
                      <a:lnTo>
                        <a:pt x="159" y="1494"/>
                      </a:lnTo>
                      <a:lnTo>
                        <a:pt x="187" y="1534"/>
                      </a:lnTo>
                      <a:lnTo>
                        <a:pt x="216" y="1572"/>
                      </a:lnTo>
                      <a:lnTo>
                        <a:pt x="248" y="1610"/>
                      </a:lnTo>
                      <a:lnTo>
                        <a:pt x="283" y="1645"/>
                      </a:lnTo>
                      <a:lnTo>
                        <a:pt x="283" y="1645"/>
                      </a:lnTo>
                      <a:lnTo>
                        <a:pt x="317" y="1679"/>
                      </a:lnTo>
                      <a:lnTo>
                        <a:pt x="353" y="1709"/>
                      </a:lnTo>
                      <a:lnTo>
                        <a:pt x="389" y="1738"/>
                      </a:lnTo>
                      <a:lnTo>
                        <a:pt x="426" y="1764"/>
                      </a:lnTo>
                      <a:lnTo>
                        <a:pt x="465" y="1788"/>
                      </a:lnTo>
                      <a:lnTo>
                        <a:pt x="504" y="1811"/>
                      </a:lnTo>
                      <a:lnTo>
                        <a:pt x="544" y="1831"/>
                      </a:lnTo>
                      <a:lnTo>
                        <a:pt x="585" y="1851"/>
                      </a:lnTo>
                      <a:lnTo>
                        <a:pt x="627" y="1867"/>
                      </a:lnTo>
                      <a:lnTo>
                        <a:pt x="669" y="1882"/>
                      </a:lnTo>
                      <a:lnTo>
                        <a:pt x="712" y="1894"/>
                      </a:lnTo>
                      <a:lnTo>
                        <a:pt x="755" y="1905"/>
                      </a:lnTo>
                      <a:lnTo>
                        <a:pt x="799" y="1913"/>
                      </a:lnTo>
                      <a:lnTo>
                        <a:pt x="843" y="1920"/>
                      </a:lnTo>
                      <a:lnTo>
                        <a:pt x="886" y="1924"/>
                      </a:lnTo>
                      <a:lnTo>
                        <a:pt x="930" y="1927"/>
                      </a:lnTo>
                      <a:lnTo>
                        <a:pt x="974" y="1927"/>
                      </a:lnTo>
                      <a:lnTo>
                        <a:pt x="1018" y="1926"/>
                      </a:lnTo>
                      <a:lnTo>
                        <a:pt x="1062" y="1922"/>
                      </a:lnTo>
                      <a:lnTo>
                        <a:pt x="1107" y="1917"/>
                      </a:lnTo>
                      <a:lnTo>
                        <a:pt x="1150" y="1909"/>
                      </a:lnTo>
                      <a:lnTo>
                        <a:pt x="1193" y="1900"/>
                      </a:lnTo>
                      <a:lnTo>
                        <a:pt x="1236" y="1889"/>
                      </a:lnTo>
                      <a:lnTo>
                        <a:pt x="1279" y="1875"/>
                      </a:lnTo>
                      <a:lnTo>
                        <a:pt x="1321" y="1859"/>
                      </a:lnTo>
                      <a:lnTo>
                        <a:pt x="1362" y="1842"/>
                      </a:lnTo>
                      <a:lnTo>
                        <a:pt x="1403" y="1822"/>
                      </a:lnTo>
                      <a:lnTo>
                        <a:pt x="1443" y="1800"/>
                      </a:lnTo>
                      <a:lnTo>
                        <a:pt x="1481" y="1777"/>
                      </a:lnTo>
                      <a:lnTo>
                        <a:pt x="1519" y="1752"/>
                      </a:lnTo>
                      <a:lnTo>
                        <a:pt x="1557" y="1724"/>
                      </a:lnTo>
                      <a:lnTo>
                        <a:pt x="1592" y="1695"/>
                      </a:lnTo>
                      <a:lnTo>
                        <a:pt x="1904" y="1903"/>
                      </a:lnTo>
                      <a:lnTo>
                        <a:pt x="1695" y="1592"/>
                      </a:lnTo>
                      <a:close/>
                    </a:path>
                  </a:pathLst>
                </a:custGeom>
                <a:solidFill>
                  <a:srgbClr val="57C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dirty="0"/>
                </a:p>
              </p:txBody>
            </p:sp>
          </p:grpSp>
          <p:sp>
            <p:nvSpPr>
              <p:cNvPr id="39" name="직사각형 38"/>
              <p:cNvSpPr/>
              <p:nvPr/>
            </p:nvSpPr>
            <p:spPr>
              <a:xfrm>
                <a:off x="539552" y="620688"/>
                <a:ext cx="36004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2400" dirty="0">
                    <a:solidFill>
                      <a:schemeClr val="bg1"/>
                    </a:solidFill>
                    <a:latin typeface="나눔고딕 Bold" pitchFamily="50" charset="-127"/>
                    <a:ea typeface="나눔고딕 Bold" pitchFamily="50" charset="-127"/>
                  </a:rPr>
                  <a:t>1</a:t>
                </a:r>
                <a:endParaRPr lang="ko-KR" altLang="en-US" sz="2400" dirty="0">
                  <a:solidFill>
                    <a:schemeClr val="bg1"/>
                  </a:solidFill>
                  <a:latin typeface="나눔고딕 Bold" pitchFamily="50" charset="-127"/>
                  <a:ea typeface="나눔고딕 Bold" pitchFamily="50" charset="-127"/>
                </a:endParaRPr>
              </a:p>
            </p:txBody>
          </p:sp>
        </p:grpSp>
        <p:sp>
          <p:nvSpPr>
            <p:cNvPr id="35" name="직사각형 34"/>
            <p:cNvSpPr/>
            <p:nvPr/>
          </p:nvSpPr>
          <p:spPr>
            <a:xfrm>
              <a:off x="5513954" y="476746"/>
              <a:ext cx="3630046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ko-KR" altLang="en-US" sz="4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 Bold" pitchFamily="50" charset="-127"/>
                  <a:ea typeface="나눔고딕 Bold" pitchFamily="50" charset="-127"/>
                </a:rPr>
                <a:t>종합설계 개요</a:t>
              </a:r>
            </a:p>
          </p:txBody>
        </p:sp>
        <p:pic>
          <p:nvPicPr>
            <p:cNvPr id="37" name="그림 3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1174942"/>
              <a:ext cx="9144000" cy="83490"/>
            </a:xfrm>
            <a:prstGeom prst="rect">
              <a:avLst/>
            </a:prstGeom>
            <a:blipFill>
              <a:blip r:embed="rId4">
                <a:alphaModFix amt="10000"/>
              </a:blip>
              <a:stretch>
                <a:fillRect r="1000"/>
              </a:stretch>
            </a:blipFill>
          </p:spPr>
        </p:pic>
      </p:grpSp>
    </p:spTree>
    <p:extLst>
      <p:ext uri="{BB962C8B-B14F-4D97-AF65-F5344CB8AC3E}">
        <p14:creationId xmlns:p14="http://schemas.microsoft.com/office/powerpoint/2010/main" val="1014437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476746"/>
            <a:ext cx="9144000" cy="781686"/>
            <a:chOff x="0" y="476746"/>
            <a:chExt cx="9144000" cy="781686"/>
          </a:xfrm>
        </p:grpSpPr>
        <p:sp>
          <p:nvSpPr>
            <p:cNvPr id="22" name="직사각형 21"/>
            <p:cNvSpPr/>
            <p:nvPr/>
          </p:nvSpPr>
          <p:spPr>
            <a:xfrm>
              <a:off x="3601564" y="476746"/>
              <a:ext cx="5542436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ko-KR" altLang="en-US" sz="4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 Bold" pitchFamily="50" charset="-127"/>
                  <a:ea typeface="나눔고딕 Bold" pitchFamily="50" charset="-127"/>
                </a:rPr>
                <a:t>업무분담</a:t>
              </a:r>
            </a:p>
          </p:txBody>
        </p:sp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174942"/>
              <a:ext cx="9144000" cy="83490"/>
            </a:xfrm>
            <a:prstGeom prst="rect">
              <a:avLst/>
            </a:prstGeom>
            <a:blipFill>
              <a:blip r:embed="rId3">
                <a:alphaModFix amt="10000"/>
              </a:blip>
              <a:stretch>
                <a:fillRect r="1000"/>
              </a:stretch>
            </a:blipFill>
          </p:spPr>
        </p:pic>
        <p:grpSp>
          <p:nvGrpSpPr>
            <p:cNvPr id="52" name="그룹 51"/>
            <p:cNvGrpSpPr/>
            <p:nvPr/>
          </p:nvGrpSpPr>
          <p:grpSpPr>
            <a:xfrm>
              <a:off x="1999366" y="567330"/>
              <a:ext cx="1420506" cy="617302"/>
              <a:chOff x="387482" y="332656"/>
              <a:chExt cx="1420506" cy="617302"/>
            </a:xfrm>
          </p:grpSpPr>
          <p:grpSp>
            <p:nvGrpSpPr>
              <p:cNvPr id="53" name="그룹 52"/>
              <p:cNvGrpSpPr/>
              <p:nvPr/>
            </p:nvGrpSpPr>
            <p:grpSpPr>
              <a:xfrm rot="16200000">
                <a:off x="539552" y="460806"/>
                <a:ext cx="337082" cy="641222"/>
                <a:chOff x="6403975" y="2462213"/>
                <a:chExt cx="431801" cy="857250"/>
              </a:xfrm>
            </p:grpSpPr>
            <p:sp>
              <p:nvSpPr>
                <p:cNvPr id="57" name="Freeform 19"/>
                <p:cNvSpPr>
                  <a:spLocks/>
                </p:cNvSpPr>
                <p:nvPr userDrawn="1"/>
              </p:nvSpPr>
              <p:spPr bwMode="auto">
                <a:xfrm>
                  <a:off x="6494463" y="2462213"/>
                  <a:ext cx="341313" cy="855663"/>
                </a:xfrm>
                <a:custGeom>
                  <a:avLst/>
                  <a:gdLst>
                    <a:gd name="T0" fmla="*/ 644 w 645"/>
                    <a:gd name="T1" fmla="*/ 789 h 1618"/>
                    <a:gd name="T2" fmla="*/ 644 w 645"/>
                    <a:gd name="T3" fmla="*/ 820 h 1618"/>
                    <a:gd name="T4" fmla="*/ 639 w 645"/>
                    <a:gd name="T5" fmla="*/ 870 h 1618"/>
                    <a:gd name="T6" fmla="*/ 625 w 645"/>
                    <a:gd name="T7" fmla="*/ 938 h 1618"/>
                    <a:gd name="T8" fmla="*/ 614 w 645"/>
                    <a:gd name="T9" fmla="*/ 977 h 1618"/>
                    <a:gd name="T10" fmla="*/ 597 w 645"/>
                    <a:gd name="T11" fmla="*/ 1018 h 1618"/>
                    <a:gd name="T12" fmla="*/ 577 w 645"/>
                    <a:gd name="T13" fmla="*/ 1061 h 1618"/>
                    <a:gd name="T14" fmla="*/ 552 w 645"/>
                    <a:gd name="T15" fmla="*/ 1105 h 1618"/>
                    <a:gd name="T16" fmla="*/ 521 w 645"/>
                    <a:gd name="T17" fmla="*/ 1149 h 1618"/>
                    <a:gd name="T18" fmla="*/ 483 w 645"/>
                    <a:gd name="T19" fmla="*/ 1194 h 1618"/>
                    <a:gd name="T20" fmla="*/ 438 w 645"/>
                    <a:gd name="T21" fmla="*/ 1237 h 1618"/>
                    <a:gd name="T22" fmla="*/ 386 w 645"/>
                    <a:gd name="T23" fmla="*/ 1279 h 1618"/>
                    <a:gd name="T24" fmla="*/ 326 w 645"/>
                    <a:gd name="T25" fmla="*/ 1319 h 1618"/>
                    <a:gd name="T26" fmla="*/ 301 w 645"/>
                    <a:gd name="T27" fmla="*/ 1471 h 1618"/>
                    <a:gd name="T28" fmla="*/ 297 w 645"/>
                    <a:gd name="T29" fmla="*/ 1494 h 1618"/>
                    <a:gd name="T30" fmla="*/ 287 w 645"/>
                    <a:gd name="T31" fmla="*/ 1518 h 1618"/>
                    <a:gd name="T32" fmla="*/ 272 w 645"/>
                    <a:gd name="T33" fmla="*/ 1546 h 1618"/>
                    <a:gd name="T34" fmla="*/ 247 w 645"/>
                    <a:gd name="T35" fmla="*/ 1573 h 1618"/>
                    <a:gd name="T36" fmla="*/ 230 w 645"/>
                    <a:gd name="T37" fmla="*/ 1585 h 1618"/>
                    <a:gd name="T38" fmla="*/ 212 w 645"/>
                    <a:gd name="T39" fmla="*/ 1596 h 1618"/>
                    <a:gd name="T40" fmla="*/ 189 w 645"/>
                    <a:gd name="T41" fmla="*/ 1605 h 1618"/>
                    <a:gd name="T42" fmla="*/ 163 w 645"/>
                    <a:gd name="T43" fmla="*/ 1613 h 1618"/>
                    <a:gd name="T44" fmla="*/ 134 w 645"/>
                    <a:gd name="T45" fmla="*/ 1617 h 1618"/>
                    <a:gd name="T46" fmla="*/ 101 w 645"/>
                    <a:gd name="T47" fmla="*/ 1618 h 1618"/>
                    <a:gd name="T48" fmla="*/ 0 w 645"/>
                    <a:gd name="T49" fmla="*/ 1589 h 1618"/>
                    <a:gd name="T50" fmla="*/ 63 w 645"/>
                    <a:gd name="T51" fmla="*/ 0 h 1618"/>
                    <a:gd name="T52" fmla="*/ 212 w 645"/>
                    <a:gd name="T53" fmla="*/ 1 h 1618"/>
                    <a:gd name="T54" fmla="*/ 230 w 645"/>
                    <a:gd name="T55" fmla="*/ 3 h 1618"/>
                    <a:gd name="T56" fmla="*/ 248 w 645"/>
                    <a:gd name="T57" fmla="*/ 10 h 1618"/>
                    <a:gd name="T58" fmla="*/ 272 w 645"/>
                    <a:gd name="T59" fmla="*/ 23 h 1618"/>
                    <a:gd name="T60" fmla="*/ 298 w 645"/>
                    <a:gd name="T61" fmla="*/ 44 h 1618"/>
                    <a:gd name="T62" fmla="*/ 324 w 645"/>
                    <a:gd name="T63" fmla="*/ 79 h 1618"/>
                    <a:gd name="T64" fmla="*/ 348 w 645"/>
                    <a:gd name="T65" fmla="*/ 126 h 1618"/>
                    <a:gd name="T66" fmla="*/ 367 w 645"/>
                    <a:gd name="T67" fmla="*/ 191 h 1618"/>
                    <a:gd name="T68" fmla="*/ 379 w 645"/>
                    <a:gd name="T69" fmla="*/ 199 h 1618"/>
                    <a:gd name="T70" fmla="*/ 410 w 645"/>
                    <a:gd name="T71" fmla="*/ 225 h 1618"/>
                    <a:gd name="T72" fmla="*/ 453 w 645"/>
                    <a:gd name="T73" fmla="*/ 268 h 1618"/>
                    <a:gd name="T74" fmla="*/ 491 w 645"/>
                    <a:gd name="T75" fmla="*/ 314 h 1618"/>
                    <a:gd name="T76" fmla="*/ 517 w 645"/>
                    <a:gd name="T77" fmla="*/ 350 h 1618"/>
                    <a:gd name="T78" fmla="*/ 542 w 645"/>
                    <a:gd name="T79" fmla="*/ 391 h 1618"/>
                    <a:gd name="T80" fmla="*/ 566 w 645"/>
                    <a:gd name="T81" fmla="*/ 437 h 1618"/>
                    <a:gd name="T82" fmla="*/ 589 w 645"/>
                    <a:gd name="T83" fmla="*/ 489 h 1618"/>
                    <a:gd name="T84" fmla="*/ 608 w 645"/>
                    <a:gd name="T85" fmla="*/ 546 h 1618"/>
                    <a:gd name="T86" fmla="*/ 624 w 645"/>
                    <a:gd name="T87" fmla="*/ 608 h 1618"/>
                    <a:gd name="T88" fmla="*/ 636 w 645"/>
                    <a:gd name="T89" fmla="*/ 675 h 1618"/>
                    <a:gd name="T90" fmla="*/ 643 w 645"/>
                    <a:gd name="T91" fmla="*/ 750 h 1618"/>
                    <a:gd name="T92" fmla="*/ 644 w 645"/>
                    <a:gd name="T93" fmla="*/ 789 h 16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645" h="1618">
                      <a:moveTo>
                        <a:pt x="644" y="789"/>
                      </a:moveTo>
                      <a:lnTo>
                        <a:pt x="644" y="789"/>
                      </a:lnTo>
                      <a:lnTo>
                        <a:pt x="645" y="803"/>
                      </a:lnTo>
                      <a:lnTo>
                        <a:pt x="644" y="820"/>
                      </a:lnTo>
                      <a:lnTo>
                        <a:pt x="643" y="842"/>
                      </a:lnTo>
                      <a:lnTo>
                        <a:pt x="639" y="870"/>
                      </a:lnTo>
                      <a:lnTo>
                        <a:pt x="634" y="902"/>
                      </a:lnTo>
                      <a:lnTo>
                        <a:pt x="625" y="938"/>
                      </a:lnTo>
                      <a:lnTo>
                        <a:pt x="620" y="957"/>
                      </a:lnTo>
                      <a:lnTo>
                        <a:pt x="614" y="977"/>
                      </a:lnTo>
                      <a:lnTo>
                        <a:pt x="606" y="998"/>
                      </a:lnTo>
                      <a:lnTo>
                        <a:pt x="597" y="1018"/>
                      </a:lnTo>
                      <a:lnTo>
                        <a:pt x="588" y="1040"/>
                      </a:lnTo>
                      <a:lnTo>
                        <a:pt x="577" y="1061"/>
                      </a:lnTo>
                      <a:lnTo>
                        <a:pt x="565" y="1083"/>
                      </a:lnTo>
                      <a:lnTo>
                        <a:pt x="552" y="1105"/>
                      </a:lnTo>
                      <a:lnTo>
                        <a:pt x="537" y="1127"/>
                      </a:lnTo>
                      <a:lnTo>
                        <a:pt x="521" y="1149"/>
                      </a:lnTo>
                      <a:lnTo>
                        <a:pt x="503" y="1172"/>
                      </a:lnTo>
                      <a:lnTo>
                        <a:pt x="483" y="1194"/>
                      </a:lnTo>
                      <a:lnTo>
                        <a:pt x="462" y="1215"/>
                      </a:lnTo>
                      <a:lnTo>
                        <a:pt x="438" y="1237"/>
                      </a:lnTo>
                      <a:lnTo>
                        <a:pt x="413" y="1258"/>
                      </a:lnTo>
                      <a:lnTo>
                        <a:pt x="386" y="1279"/>
                      </a:lnTo>
                      <a:lnTo>
                        <a:pt x="357" y="1299"/>
                      </a:lnTo>
                      <a:lnTo>
                        <a:pt x="326" y="1319"/>
                      </a:lnTo>
                      <a:lnTo>
                        <a:pt x="301" y="1471"/>
                      </a:lnTo>
                      <a:lnTo>
                        <a:pt x="301" y="1471"/>
                      </a:lnTo>
                      <a:lnTo>
                        <a:pt x="301" y="1478"/>
                      </a:lnTo>
                      <a:lnTo>
                        <a:pt x="297" y="1494"/>
                      </a:lnTo>
                      <a:lnTo>
                        <a:pt x="293" y="1506"/>
                      </a:lnTo>
                      <a:lnTo>
                        <a:pt x="287" y="1518"/>
                      </a:lnTo>
                      <a:lnTo>
                        <a:pt x="281" y="1532"/>
                      </a:lnTo>
                      <a:lnTo>
                        <a:pt x="272" y="1546"/>
                      </a:lnTo>
                      <a:lnTo>
                        <a:pt x="260" y="1559"/>
                      </a:lnTo>
                      <a:lnTo>
                        <a:pt x="247" y="1573"/>
                      </a:lnTo>
                      <a:lnTo>
                        <a:pt x="239" y="1579"/>
                      </a:lnTo>
                      <a:lnTo>
                        <a:pt x="230" y="1585"/>
                      </a:lnTo>
                      <a:lnTo>
                        <a:pt x="221" y="1591"/>
                      </a:lnTo>
                      <a:lnTo>
                        <a:pt x="212" y="1596"/>
                      </a:lnTo>
                      <a:lnTo>
                        <a:pt x="201" y="1601"/>
                      </a:lnTo>
                      <a:lnTo>
                        <a:pt x="189" y="1605"/>
                      </a:lnTo>
                      <a:lnTo>
                        <a:pt x="176" y="1609"/>
                      </a:lnTo>
                      <a:lnTo>
                        <a:pt x="163" y="1613"/>
                      </a:lnTo>
                      <a:lnTo>
                        <a:pt x="149" y="1615"/>
                      </a:lnTo>
                      <a:lnTo>
                        <a:pt x="134" y="1617"/>
                      </a:lnTo>
                      <a:lnTo>
                        <a:pt x="118" y="1618"/>
                      </a:lnTo>
                      <a:lnTo>
                        <a:pt x="101" y="1618"/>
                      </a:lnTo>
                      <a:lnTo>
                        <a:pt x="56" y="1618"/>
                      </a:lnTo>
                      <a:lnTo>
                        <a:pt x="0" y="1589"/>
                      </a:lnTo>
                      <a:lnTo>
                        <a:pt x="11" y="18"/>
                      </a:lnTo>
                      <a:lnTo>
                        <a:pt x="63" y="0"/>
                      </a:lnTo>
                      <a:lnTo>
                        <a:pt x="212" y="1"/>
                      </a:lnTo>
                      <a:lnTo>
                        <a:pt x="212" y="1"/>
                      </a:lnTo>
                      <a:lnTo>
                        <a:pt x="216" y="1"/>
                      </a:lnTo>
                      <a:lnTo>
                        <a:pt x="230" y="3"/>
                      </a:lnTo>
                      <a:lnTo>
                        <a:pt x="239" y="6"/>
                      </a:lnTo>
                      <a:lnTo>
                        <a:pt x="248" y="10"/>
                      </a:lnTo>
                      <a:lnTo>
                        <a:pt x="260" y="15"/>
                      </a:lnTo>
                      <a:lnTo>
                        <a:pt x="272" y="23"/>
                      </a:lnTo>
                      <a:lnTo>
                        <a:pt x="285" y="32"/>
                      </a:lnTo>
                      <a:lnTo>
                        <a:pt x="298" y="44"/>
                      </a:lnTo>
                      <a:lnTo>
                        <a:pt x="311" y="60"/>
                      </a:lnTo>
                      <a:lnTo>
                        <a:pt x="324" y="79"/>
                      </a:lnTo>
                      <a:lnTo>
                        <a:pt x="336" y="100"/>
                      </a:lnTo>
                      <a:lnTo>
                        <a:pt x="348" y="126"/>
                      </a:lnTo>
                      <a:lnTo>
                        <a:pt x="357" y="156"/>
                      </a:lnTo>
                      <a:lnTo>
                        <a:pt x="367" y="191"/>
                      </a:lnTo>
                      <a:lnTo>
                        <a:pt x="367" y="191"/>
                      </a:lnTo>
                      <a:lnTo>
                        <a:pt x="379" y="199"/>
                      </a:lnTo>
                      <a:lnTo>
                        <a:pt x="392" y="210"/>
                      </a:lnTo>
                      <a:lnTo>
                        <a:pt x="410" y="225"/>
                      </a:lnTo>
                      <a:lnTo>
                        <a:pt x="430" y="245"/>
                      </a:lnTo>
                      <a:lnTo>
                        <a:pt x="453" y="268"/>
                      </a:lnTo>
                      <a:lnTo>
                        <a:pt x="478" y="297"/>
                      </a:lnTo>
                      <a:lnTo>
                        <a:pt x="491" y="314"/>
                      </a:lnTo>
                      <a:lnTo>
                        <a:pt x="504" y="331"/>
                      </a:lnTo>
                      <a:lnTo>
                        <a:pt x="517" y="350"/>
                      </a:lnTo>
                      <a:lnTo>
                        <a:pt x="530" y="370"/>
                      </a:lnTo>
                      <a:lnTo>
                        <a:pt x="542" y="391"/>
                      </a:lnTo>
                      <a:lnTo>
                        <a:pt x="554" y="414"/>
                      </a:lnTo>
                      <a:lnTo>
                        <a:pt x="566" y="437"/>
                      </a:lnTo>
                      <a:lnTo>
                        <a:pt x="578" y="462"/>
                      </a:lnTo>
                      <a:lnTo>
                        <a:pt x="589" y="489"/>
                      </a:lnTo>
                      <a:lnTo>
                        <a:pt x="598" y="517"/>
                      </a:lnTo>
                      <a:lnTo>
                        <a:pt x="608" y="546"/>
                      </a:lnTo>
                      <a:lnTo>
                        <a:pt x="617" y="576"/>
                      </a:lnTo>
                      <a:lnTo>
                        <a:pt x="624" y="608"/>
                      </a:lnTo>
                      <a:lnTo>
                        <a:pt x="631" y="641"/>
                      </a:lnTo>
                      <a:lnTo>
                        <a:pt x="636" y="675"/>
                      </a:lnTo>
                      <a:lnTo>
                        <a:pt x="640" y="712"/>
                      </a:lnTo>
                      <a:lnTo>
                        <a:pt x="643" y="750"/>
                      </a:lnTo>
                      <a:lnTo>
                        <a:pt x="644" y="789"/>
                      </a:lnTo>
                      <a:lnTo>
                        <a:pt x="644" y="789"/>
                      </a:lnTo>
                      <a:close/>
                    </a:path>
                  </a:pathLst>
                </a:custGeom>
                <a:solidFill>
                  <a:srgbClr val="EB5A6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58" name="Freeform 20"/>
                <p:cNvSpPr>
                  <a:spLocks/>
                </p:cNvSpPr>
                <p:nvPr userDrawn="1"/>
              </p:nvSpPr>
              <p:spPr bwMode="auto">
                <a:xfrm>
                  <a:off x="6667500" y="2870200"/>
                  <a:ext cx="134938" cy="233363"/>
                </a:xfrm>
                <a:custGeom>
                  <a:avLst/>
                  <a:gdLst>
                    <a:gd name="T0" fmla="*/ 0 w 255"/>
                    <a:gd name="T1" fmla="*/ 442 h 442"/>
                    <a:gd name="T2" fmla="*/ 3 w 255"/>
                    <a:gd name="T3" fmla="*/ 0 h 442"/>
                    <a:gd name="T4" fmla="*/ 255 w 255"/>
                    <a:gd name="T5" fmla="*/ 1 h 442"/>
                    <a:gd name="T6" fmla="*/ 255 w 255"/>
                    <a:gd name="T7" fmla="*/ 1 h 442"/>
                    <a:gd name="T8" fmla="*/ 254 w 255"/>
                    <a:gd name="T9" fmla="*/ 17 h 442"/>
                    <a:gd name="T10" fmla="*/ 253 w 255"/>
                    <a:gd name="T11" fmla="*/ 35 h 442"/>
                    <a:gd name="T12" fmla="*/ 251 w 255"/>
                    <a:gd name="T13" fmla="*/ 56 h 442"/>
                    <a:gd name="T14" fmla="*/ 247 w 255"/>
                    <a:gd name="T15" fmla="*/ 80 h 442"/>
                    <a:gd name="T16" fmla="*/ 241 w 255"/>
                    <a:gd name="T17" fmla="*/ 106 h 442"/>
                    <a:gd name="T18" fmla="*/ 234 w 255"/>
                    <a:gd name="T19" fmla="*/ 134 h 442"/>
                    <a:gd name="T20" fmla="*/ 225 w 255"/>
                    <a:gd name="T21" fmla="*/ 164 h 442"/>
                    <a:gd name="T22" fmla="*/ 213 w 255"/>
                    <a:gd name="T23" fmla="*/ 194 h 442"/>
                    <a:gd name="T24" fmla="*/ 198 w 255"/>
                    <a:gd name="T25" fmla="*/ 227 h 442"/>
                    <a:gd name="T26" fmla="*/ 191 w 255"/>
                    <a:gd name="T27" fmla="*/ 243 h 442"/>
                    <a:gd name="T28" fmla="*/ 181 w 255"/>
                    <a:gd name="T29" fmla="*/ 259 h 442"/>
                    <a:gd name="T30" fmla="*/ 171 w 255"/>
                    <a:gd name="T31" fmla="*/ 275 h 442"/>
                    <a:gd name="T32" fmla="*/ 161 w 255"/>
                    <a:gd name="T33" fmla="*/ 291 h 442"/>
                    <a:gd name="T34" fmla="*/ 149 w 255"/>
                    <a:gd name="T35" fmla="*/ 307 h 442"/>
                    <a:gd name="T36" fmla="*/ 137 w 255"/>
                    <a:gd name="T37" fmla="*/ 324 h 442"/>
                    <a:gd name="T38" fmla="*/ 123 w 255"/>
                    <a:gd name="T39" fmla="*/ 339 h 442"/>
                    <a:gd name="T40" fmla="*/ 109 w 255"/>
                    <a:gd name="T41" fmla="*/ 355 h 442"/>
                    <a:gd name="T42" fmla="*/ 93 w 255"/>
                    <a:gd name="T43" fmla="*/ 370 h 442"/>
                    <a:gd name="T44" fmla="*/ 77 w 255"/>
                    <a:gd name="T45" fmla="*/ 385 h 442"/>
                    <a:gd name="T46" fmla="*/ 59 w 255"/>
                    <a:gd name="T47" fmla="*/ 400 h 442"/>
                    <a:gd name="T48" fmla="*/ 41 w 255"/>
                    <a:gd name="T49" fmla="*/ 415 h 442"/>
                    <a:gd name="T50" fmla="*/ 21 w 255"/>
                    <a:gd name="T51" fmla="*/ 429 h 442"/>
                    <a:gd name="T52" fmla="*/ 0 w 255"/>
                    <a:gd name="T53" fmla="*/ 442 h 442"/>
                    <a:gd name="T54" fmla="*/ 0 w 255"/>
                    <a:gd name="T55" fmla="*/ 442 h 4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255" h="442">
                      <a:moveTo>
                        <a:pt x="0" y="442"/>
                      </a:moveTo>
                      <a:lnTo>
                        <a:pt x="3" y="0"/>
                      </a:lnTo>
                      <a:lnTo>
                        <a:pt x="255" y="1"/>
                      </a:lnTo>
                      <a:lnTo>
                        <a:pt x="255" y="1"/>
                      </a:lnTo>
                      <a:lnTo>
                        <a:pt x="254" y="17"/>
                      </a:lnTo>
                      <a:lnTo>
                        <a:pt x="253" y="35"/>
                      </a:lnTo>
                      <a:lnTo>
                        <a:pt x="251" y="56"/>
                      </a:lnTo>
                      <a:lnTo>
                        <a:pt x="247" y="80"/>
                      </a:lnTo>
                      <a:lnTo>
                        <a:pt x="241" y="106"/>
                      </a:lnTo>
                      <a:lnTo>
                        <a:pt x="234" y="134"/>
                      </a:lnTo>
                      <a:lnTo>
                        <a:pt x="225" y="164"/>
                      </a:lnTo>
                      <a:lnTo>
                        <a:pt x="213" y="194"/>
                      </a:lnTo>
                      <a:lnTo>
                        <a:pt x="198" y="227"/>
                      </a:lnTo>
                      <a:lnTo>
                        <a:pt x="191" y="243"/>
                      </a:lnTo>
                      <a:lnTo>
                        <a:pt x="181" y="259"/>
                      </a:lnTo>
                      <a:lnTo>
                        <a:pt x="171" y="275"/>
                      </a:lnTo>
                      <a:lnTo>
                        <a:pt x="161" y="291"/>
                      </a:lnTo>
                      <a:lnTo>
                        <a:pt x="149" y="307"/>
                      </a:lnTo>
                      <a:lnTo>
                        <a:pt x="137" y="324"/>
                      </a:lnTo>
                      <a:lnTo>
                        <a:pt x="123" y="339"/>
                      </a:lnTo>
                      <a:lnTo>
                        <a:pt x="109" y="355"/>
                      </a:lnTo>
                      <a:lnTo>
                        <a:pt x="93" y="370"/>
                      </a:lnTo>
                      <a:lnTo>
                        <a:pt x="77" y="385"/>
                      </a:lnTo>
                      <a:lnTo>
                        <a:pt x="59" y="400"/>
                      </a:lnTo>
                      <a:lnTo>
                        <a:pt x="41" y="415"/>
                      </a:lnTo>
                      <a:lnTo>
                        <a:pt x="21" y="429"/>
                      </a:lnTo>
                      <a:lnTo>
                        <a:pt x="0" y="442"/>
                      </a:lnTo>
                      <a:lnTo>
                        <a:pt x="0" y="44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59" name="Freeform 21"/>
                <p:cNvSpPr>
                  <a:spLocks/>
                </p:cNvSpPr>
                <p:nvPr userDrawn="1"/>
              </p:nvSpPr>
              <p:spPr bwMode="auto">
                <a:xfrm>
                  <a:off x="6670675" y="2638425"/>
                  <a:ext cx="131763" cy="200025"/>
                </a:xfrm>
                <a:custGeom>
                  <a:avLst/>
                  <a:gdLst>
                    <a:gd name="T0" fmla="*/ 3 w 250"/>
                    <a:gd name="T1" fmla="*/ 0 h 378"/>
                    <a:gd name="T2" fmla="*/ 3 w 250"/>
                    <a:gd name="T3" fmla="*/ 0 h 378"/>
                    <a:gd name="T4" fmla="*/ 13 w 250"/>
                    <a:gd name="T5" fmla="*/ 4 h 378"/>
                    <a:gd name="T6" fmla="*/ 24 w 250"/>
                    <a:gd name="T7" fmla="*/ 10 h 378"/>
                    <a:gd name="T8" fmla="*/ 39 w 250"/>
                    <a:gd name="T9" fmla="*/ 17 h 378"/>
                    <a:gd name="T10" fmla="*/ 56 w 250"/>
                    <a:gd name="T11" fmla="*/ 28 h 378"/>
                    <a:gd name="T12" fmla="*/ 76 w 250"/>
                    <a:gd name="T13" fmla="*/ 41 h 378"/>
                    <a:gd name="T14" fmla="*/ 97 w 250"/>
                    <a:gd name="T15" fmla="*/ 57 h 378"/>
                    <a:gd name="T16" fmla="*/ 119 w 250"/>
                    <a:gd name="T17" fmla="*/ 77 h 378"/>
                    <a:gd name="T18" fmla="*/ 131 w 250"/>
                    <a:gd name="T19" fmla="*/ 87 h 378"/>
                    <a:gd name="T20" fmla="*/ 141 w 250"/>
                    <a:gd name="T21" fmla="*/ 100 h 378"/>
                    <a:gd name="T22" fmla="*/ 152 w 250"/>
                    <a:gd name="T23" fmla="*/ 113 h 378"/>
                    <a:gd name="T24" fmla="*/ 163 w 250"/>
                    <a:gd name="T25" fmla="*/ 127 h 378"/>
                    <a:gd name="T26" fmla="*/ 174 w 250"/>
                    <a:gd name="T27" fmla="*/ 141 h 378"/>
                    <a:gd name="T28" fmla="*/ 185 w 250"/>
                    <a:gd name="T29" fmla="*/ 157 h 378"/>
                    <a:gd name="T30" fmla="*/ 194 w 250"/>
                    <a:gd name="T31" fmla="*/ 175 h 378"/>
                    <a:gd name="T32" fmla="*/ 203 w 250"/>
                    <a:gd name="T33" fmla="*/ 193 h 378"/>
                    <a:gd name="T34" fmla="*/ 211 w 250"/>
                    <a:gd name="T35" fmla="*/ 211 h 378"/>
                    <a:gd name="T36" fmla="*/ 220 w 250"/>
                    <a:gd name="T37" fmla="*/ 232 h 378"/>
                    <a:gd name="T38" fmla="*/ 228 w 250"/>
                    <a:gd name="T39" fmla="*/ 253 h 378"/>
                    <a:gd name="T40" fmla="*/ 234 w 250"/>
                    <a:gd name="T41" fmla="*/ 276 h 378"/>
                    <a:gd name="T42" fmla="*/ 239 w 250"/>
                    <a:gd name="T43" fmla="*/ 300 h 378"/>
                    <a:gd name="T44" fmla="*/ 244 w 250"/>
                    <a:gd name="T45" fmla="*/ 324 h 378"/>
                    <a:gd name="T46" fmla="*/ 247 w 250"/>
                    <a:gd name="T47" fmla="*/ 351 h 378"/>
                    <a:gd name="T48" fmla="*/ 250 w 250"/>
                    <a:gd name="T49" fmla="*/ 378 h 378"/>
                    <a:gd name="T50" fmla="*/ 0 w 250"/>
                    <a:gd name="T51" fmla="*/ 376 h 378"/>
                    <a:gd name="T52" fmla="*/ 3 w 250"/>
                    <a:gd name="T53" fmla="*/ 0 h 3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250" h="378">
                      <a:moveTo>
                        <a:pt x="3" y="0"/>
                      </a:moveTo>
                      <a:lnTo>
                        <a:pt x="3" y="0"/>
                      </a:lnTo>
                      <a:lnTo>
                        <a:pt x="13" y="4"/>
                      </a:lnTo>
                      <a:lnTo>
                        <a:pt x="24" y="10"/>
                      </a:lnTo>
                      <a:lnTo>
                        <a:pt x="39" y="17"/>
                      </a:lnTo>
                      <a:lnTo>
                        <a:pt x="56" y="28"/>
                      </a:lnTo>
                      <a:lnTo>
                        <a:pt x="76" y="41"/>
                      </a:lnTo>
                      <a:lnTo>
                        <a:pt x="97" y="57"/>
                      </a:lnTo>
                      <a:lnTo>
                        <a:pt x="119" y="77"/>
                      </a:lnTo>
                      <a:lnTo>
                        <a:pt x="131" y="87"/>
                      </a:lnTo>
                      <a:lnTo>
                        <a:pt x="141" y="100"/>
                      </a:lnTo>
                      <a:lnTo>
                        <a:pt x="152" y="113"/>
                      </a:lnTo>
                      <a:lnTo>
                        <a:pt x="163" y="127"/>
                      </a:lnTo>
                      <a:lnTo>
                        <a:pt x="174" y="141"/>
                      </a:lnTo>
                      <a:lnTo>
                        <a:pt x="185" y="157"/>
                      </a:lnTo>
                      <a:lnTo>
                        <a:pt x="194" y="175"/>
                      </a:lnTo>
                      <a:lnTo>
                        <a:pt x="203" y="193"/>
                      </a:lnTo>
                      <a:lnTo>
                        <a:pt x="211" y="211"/>
                      </a:lnTo>
                      <a:lnTo>
                        <a:pt x="220" y="232"/>
                      </a:lnTo>
                      <a:lnTo>
                        <a:pt x="228" y="253"/>
                      </a:lnTo>
                      <a:lnTo>
                        <a:pt x="234" y="276"/>
                      </a:lnTo>
                      <a:lnTo>
                        <a:pt x="239" y="300"/>
                      </a:lnTo>
                      <a:lnTo>
                        <a:pt x="244" y="324"/>
                      </a:lnTo>
                      <a:lnTo>
                        <a:pt x="247" y="351"/>
                      </a:lnTo>
                      <a:lnTo>
                        <a:pt x="250" y="378"/>
                      </a:lnTo>
                      <a:lnTo>
                        <a:pt x="0" y="376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60" name="Freeform 22"/>
                <p:cNvSpPr>
                  <a:spLocks/>
                </p:cNvSpPr>
                <p:nvPr userDrawn="1"/>
              </p:nvSpPr>
              <p:spPr bwMode="auto">
                <a:xfrm>
                  <a:off x="6519863" y="3297238"/>
                  <a:ext cx="66675" cy="22225"/>
                </a:xfrm>
                <a:custGeom>
                  <a:avLst/>
                  <a:gdLst>
                    <a:gd name="T0" fmla="*/ 9 w 125"/>
                    <a:gd name="T1" fmla="*/ 40 h 41"/>
                    <a:gd name="T2" fmla="*/ 9 w 125"/>
                    <a:gd name="T3" fmla="*/ 40 h 41"/>
                    <a:gd name="T4" fmla="*/ 20 w 125"/>
                    <a:gd name="T5" fmla="*/ 40 h 41"/>
                    <a:gd name="T6" fmla="*/ 47 w 125"/>
                    <a:gd name="T7" fmla="*/ 41 h 41"/>
                    <a:gd name="T8" fmla="*/ 64 w 125"/>
                    <a:gd name="T9" fmla="*/ 41 h 41"/>
                    <a:gd name="T10" fmla="*/ 81 w 125"/>
                    <a:gd name="T11" fmla="*/ 40 h 41"/>
                    <a:gd name="T12" fmla="*/ 98 w 125"/>
                    <a:gd name="T13" fmla="*/ 38 h 41"/>
                    <a:gd name="T14" fmla="*/ 113 w 125"/>
                    <a:gd name="T15" fmla="*/ 36 h 41"/>
                    <a:gd name="T16" fmla="*/ 113 w 125"/>
                    <a:gd name="T17" fmla="*/ 36 h 41"/>
                    <a:gd name="T18" fmla="*/ 117 w 125"/>
                    <a:gd name="T19" fmla="*/ 30 h 41"/>
                    <a:gd name="T20" fmla="*/ 122 w 125"/>
                    <a:gd name="T21" fmla="*/ 24 h 41"/>
                    <a:gd name="T22" fmla="*/ 125 w 125"/>
                    <a:gd name="T23" fmla="*/ 17 h 41"/>
                    <a:gd name="T24" fmla="*/ 125 w 125"/>
                    <a:gd name="T25" fmla="*/ 14 h 41"/>
                    <a:gd name="T26" fmla="*/ 125 w 125"/>
                    <a:gd name="T27" fmla="*/ 11 h 41"/>
                    <a:gd name="T28" fmla="*/ 124 w 125"/>
                    <a:gd name="T29" fmla="*/ 9 h 41"/>
                    <a:gd name="T30" fmla="*/ 122 w 125"/>
                    <a:gd name="T31" fmla="*/ 7 h 41"/>
                    <a:gd name="T32" fmla="*/ 118 w 125"/>
                    <a:gd name="T33" fmla="*/ 4 h 41"/>
                    <a:gd name="T34" fmla="*/ 113 w 125"/>
                    <a:gd name="T35" fmla="*/ 3 h 41"/>
                    <a:gd name="T36" fmla="*/ 107 w 125"/>
                    <a:gd name="T37" fmla="*/ 3 h 41"/>
                    <a:gd name="T38" fmla="*/ 97 w 125"/>
                    <a:gd name="T39" fmla="*/ 3 h 41"/>
                    <a:gd name="T40" fmla="*/ 97 w 125"/>
                    <a:gd name="T41" fmla="*/ 3 h 41"/>
                    <a:gd name="T42" fmla="*/ 60 w 125"/>
                    <a:gd name="T43" fmla="*/ 3 h 41"/>
                    <a:gd name="T44" fmla="*/ 28 w 125"/>
                    <a:gd name="T45" fmla="*/ 2 h 41"/>
                    <a:gd name="T46" fmla="*/ 0 w 125"/>
                    <a:gd name="T47" fmla="*/ 0 h 41"/>
                    <a:gd name="T48" fmla="*/ 9 w 125"/>
                    <a:gd name="T49" fmla="*/ 40 h 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25" h="41">
                      <a:moveTo>
                        <a:pt x="9" y="40"/>
                      </a:moveTo>
                      <a:lnTo>
                        <a:pt x="9" y="40"/>
                      </a:lnTo>
                      <a:lnTo>
                        <a:pt x="20" y="40"/>
                      </a:lnTo>
                      <a:lnTo>
                        <a:pt x="47" y="41"/>
                      </a:lnTo>
                      <a:lnTo>
                        <a:pt x="64" y="41"/>
                      </a:lnTo>
                      <a:lnTo>
                        <a:pt x="81" y="40"/>
                      </a:lnTo>
                      <a:lnTo>
                        <a:pt x="98" y="38"/>
                      </a:lnTo>
                      <a:lnTo>
                        <a:pt x="113" y="36"/>
                      </a:lnTo>
                      <a:lnTo>
                        <a:pt x="113" y="36"/>
                      </a:lnTo>
                      <a:lnTo>
                        <a:pt x="117" y="30"/>
                      </a:lnTo>
                      <a:lnTo>
                        <a:pt x="122" y="24"/>
                      </a:lnTo>
                      <a:lnTo>
                        <a:pt x="125" y="17"/>
                      </a:lnTo>
                      <a:lnTo>
                        <a:pt x="125" y="14"/>
                      </a:lnTo>
                      <a:lnTo>
                        <a:pt x="125" y="11"/>
                      </a:lnTo>
                      <a:lnTo>
                        <a:pt x="124" y="9"/>
                      </a:lnTo>
                      <a:lnTo>
                        <a:pt x="122" y="7"/>
                      </a:lnTo>
                      <a:lnTo>
                        <a:pt x="118" y="4"/>
                      </a:lnTo>
                      <a:lnTo>
                        <a:pt x="113" y="3"/>
                      </a:lnTo>
                      <a:lnTo>
                        <a:pt x="107" y="3"/>
                      </a:lnTo>
                      <a:lnTo>
                        <a:pt x="97" y="3"/>
                      </a:lnTo>
                      <a:lnTo>
                        <a:pt x="97" y="3"/>
                      </a:lnTo>
                      <a:lnTo>
                        <a:pt x="60" y="3"/>
                      </a:lnTo>
                      <a:lnTo>
                        <a:pt x="28" y="2"/>
                      </a:lnTo>
                      <a:lnTo>
                        <a:pt x="0" y="0"/>
                      </a:lnTo>
                      <a:lnTo>
                        <a:pt x="9" y="40"/>
                      </a:lnTo>
                      <a:close/>
                    </a:path>
                  </a:pathLst>
                </a:custGeom>
                <a:solidFill>
                  <a:srgbClr val="ACDB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61" name="Freeform 23"/>
                <p:cNvSpPr>
                  <a:spLocks/>
                </p:cNvSpPr>
                <p:nvPr userDrawn="1"/>
              </p:nvSpPr>
              <p:spPr bwMode="auto">
                <a:xfrm>
                  <a:off x="6448425" y="2462213"/>
                  <a:ext cx="84138" cy="855663"/>
                </a:xfrm>
                <a:custGeom>
                  <a:avLst/>
                  <a:gdLst>
                    <a:gd name="T0" fmla="*/ 161 w 161"/>
                    <a:gd name="T1" fmla="*/ 0 h 1616"/>
                    <a:gd name="T2" fmla="*/ 161 w 161"/>
                    <a:gd name="T3" fmla="*/ 0 h 1616"/>
                    <a:gd name="T4" fmla="*/ 146 w 161"/>
                    <a:gd name="T5" fmla="*/ 0 h 1616"/>
                    <a:gd name="T6" fmla="*/ 131 w 161"/>
                    <a:gd name="T7" fmla="*/ 2 h 1616"/>
                    <a:gd name="T8" fmla="*/ 117 w 161"/>
                    <a:gd name="T9" fmla="*/ 6 h 1616"/>
                    <a:gd name="T10" fmla="*/ 103 w 161"/>
                    <a:gd name="T11" fmla="*/ 11 h 1616"/>
                    <a:gd name="T12" fmla="*/ 90 w 161"/>
                    <a:gd name="T13" fmla="*/ 17 h 1616"/>
                    <a:gd name="T14" fmla="*/ 78 w 161"/>
                    <a:gd name="T15" fmla="*/ 25 h 1616"/>
                    <a:gd name="T16" fmla="*/ 66 w 161"/>
                    <a:gd name="T17" fmla="*/ 33 h 1616"/>
                    <a:gd name="T18" fmla="*/ 55 w 161"/>
                    <a:gd name="T19" fmla="*/ 42 h 1616"/>
                    <a:gd name="T20" fmla="*/ 46 w 161"/>
                    <a:gd name="T21" fmla="*/ 53 h 1616"/>
                    <a:gd name="T22" fmla="*/ 37 w 161"/>
                    <a:gd name="T23" fmla="*/ 65 h 1616"/>
                    <a:gd name="T24" fmla="*/ 29 w 161"/>
                    <a:gd name="T25" fmla="*/ 77 h 1616"/>
                    <a:gd name="T26" fmla="*/ 23 w 161"/>
                    <a:gd name="T27" fmla="*/ 90 h 1616"/>
                    <a:gd name="T28" fmla="*/ 18 w 161"/>
                    <a:gd name="T29" fmla="*/ 104 h 1616"/>
                    <a:gd name="T30" fmla="*/ 14 w 161"/>
                    <a:gd name="T31" fmla="*/ 118 h 1616"/>
                    <a:gd name="T32" fmla="*/ 11 w 161"/>
                    <a:gd name="T33" fmla="*/ 133 h 1616"/>
                    <a:gd name="T34" fmla="*/ 11 w 161"/>
                    <a:gd name="T35" fmla="*/ 148 h 1616"/>
                    <a:gd name="T36" fmla="*/ 0 w 161"/>
                    <a:gd name="T37" fmla="*/ 1466 h 1616"/>
                    <a:gd name="T38" fmla="*/ 0 w 161"/>
                    <a:gd name="T39" fmla="*/ 1466 h 1616"/>
                    <a:gd name="T40" fmla="*/ 0 w 161"/>
                    <a:gd name="T41" fmla="*/ 1481 h 1616"/>
                    <a:gd name="T42" fmla="*/ 2 w 161"/>
                    <a:gd name="T43" fmla="*/ 1496 h 1616"/>
                    <a:gd name="T44" fmla="*/ 7 w 161"/>
                    <a:gd name="T45" fmla="*/ 1510 h 1616"/>
                    <a:gd name="T46" fmla="*/ 11 w 161"/>
                    <a:gd name="T47" fmla="*/ 1524 h 1616"/>
                    <a:gd name="T48" fmla="*/ 18 w 161"/>
                    <a:gd name="T49" fmla="*/ 1537 h 1616"/>
                    <a:gd name="T50" fmla="*/ 25 w 161"/>
                    <a:gd name="T51" fmla="*/ 1549 h 1616"/>
                    <a:gd name="T52" fmla="*/ 33 w 161"/>
                    <a:gd name="T53" fmla="*/ 1561 h 1616"/>
                    <a:gd name="T54" fmla="*/ 42 w 161"/>
                    <a:gd name="T55" fmla="*/ 1572 h 1616"/>
                    <a:gd name="T56" fmla="*/ 53 w 161"/>
                    <a:gd name="T57" fmla="*/ 1581 h 1616"/>
                    <a:gd name="T58" fmla="*/ 65 w 161"/>
                    <a:gd name="T59" fmla="*/ 1590 h 1616"/>
                    <a:gd name="T60" fmla="*/ 77 w 161"/>
                    <a:gd name="T61" fmla="*/ 1598 h 1616"/>
                    <a:gd name="T62" fmla="*/ 90 w 161"/>
                    <a:gd name="T63" fmla="*/ 1604 h 1616"/>
                    <a:gd name="T64" fmla="*/ 104 w 161"/>
                    <a:gd name="T65" fmla="*/ 1609 h 1616"/>
                    <a:gd name="T66" fmla="*/ 118 w 161"/>
                    <a:gd name="T67" fmla="*/ 1613 h 1616"/>
                    <a:gd name="T68" fmla="*/ 133 w 161"/>
                    <a:gd name="T69" fmla="*/ 1615 h 1616"/>
                    <a:gd name="T70" fmla="*/ 148 w 161"/>
                    <a:gd name="T71" fmla="*/ 1616 h 1616"/>
                    <a:gd name="T72" fmla="*/ 161 w 161"/>
                    <a:gd name="T73" fmla="*/ 0 h 16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61" h="1616">
                      <a:moveTo>
                        <a:pt x="161" y="0"/>
                      </a:moveTo>
                      <a:lnTo>
                        <a:pt x="161" y="0"/>
                      </a:lnTo>
                      <a:lnTo>
                        <a:pt x="146" y="0"/>
                      </a:lnTo>
                      <a:lnTo>
                        <a:pt x="131" y="2"/>
                      </a:lnTo>
                      <a:lnTo>
                        <a:pt x="117" y="6"/>
                      </a:lnTo>
                      <a:lnTo>
                        <a:pt x="103" y="11"/>
                      </a:lnTo>
                      <a:lnTo>
                        <a:pt x="90" y="17"/>
                      </a:lnTo>
                      <a:lnTo>
                        <a:pt x="78" y="25"/>
                      </a:lnTo>
                      <a:lnTo>
                        <a:pt x="66" y="33"/>
                      </a:lnTo>
                      <a:lnTo>
                        <a:pt x="55" y="42"/>
                      </a:lnTo>
                      <a:lnTo>
                        <a:pt x="46" y="53"/>
                      </a:lnTo>
                      <a:lnTo>
                        <a:pt x="37" y="65"/>
                      </a:lnTo>
                      <a:lnTo>
                        <a:pt x="29" y="77"/>
                      </a:lnTo>
                      <a:lnTo>
                        <a:pt x="23" y="90"/>
                      </a:lnTo>
                      <a:lnTo>
                        <a:pt x="18" y="104"/>
                      </a:lnTo>
                      <a:lnTo>
                        <a:pt x="14" y="118"/>
                      </a:lnTo>
                      <a:lnTo>
                        <a:pt x="11" y="133"/>
                      </a:lnTo>
                      <a:lnTo>
                        <a:pt x="11" y="148"/>
                      </a:lnTo>
                      <a:lnTo>
                        <a:pt x="0" y="1466"/>
                      </a:lnTo>
                      <a:lnTo>
                        <a:pt x="0" y="1466"/>
                      </a:lnTo>
                      <a:lnTo>
                        <a:pt x="0" y="1481"/>
                      </a:lnTo>
                      <a:lnTo>
                        <a:pt x="2" y="1496"/>
                      </a:lnTo>
                      <a:lnTo>
                        <a:pt x="7" y="1510"/>
                      </a:lnTo>
                      <a:lnTo>
                        <a:pt x="11" y="1524"/>
                      </a:lnTo>
                      <a:lnTo>
                        <a:pt x="18" y="1537"/>
                      </a:lnTo>
                      <a:lnTo>
                        <a:pt x="25" y="1549"/>
                      </a:lnTo>
                      <a:lnTo>
                        <a:pt x="33" y="1561"/>
                      </a:lnTo>
                      <a:lnTo>
                        <a:pt x="42" y="1572"/>
                      </a:lnTo>
                      <a:lnTo>
                        <a:pt x="53" y="1581"/>
                      </a:lnTo>
                      <a:lnTo>
                        <a:pt x="65" y="1590"/>
                      </a:lnTo>
                      <a:lnTo>
                        <a:pt x="77" y="1598"/>
                      </a:lnTo>
                      <a:lnTo>
                        <a:pt x="90" y="1604"/>
                      </a:lnTo>
                      <a:lnTo>
                        <a:pt x="104" y="1609"/>
                      </a:lnTo>
                      <a:lnTo>
                        <a:pt x="118" y="1613"/>
                      </a:lnTo>
                      <a:lnTo>
                        <a:pt x="133" y="1615"/>
                      </a:lnTo>
                      <a:lnTo>
                        <a:pt x="148" y="1616"/>
                      </a:lnTo>
                      <a:lnTo>
                        <a:pt x="161" y="0"/>
                      </a:lnTo>
                      <a:close/>
                    </a:path>
                  </a:pathLst>
                </a:custGeom>
                <a:solidFill>
                  <a:srgbClr val="EB5A6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62" name="Freeform 24"/>
                <p:cNvSpPr>
                  <a:spLocks/>
                </p:cNvSpPr>
                <p:nvPr userDrawn="1"/>
              </p:nvSpPr>
              <p:spPr bwMode="auto">
                <a:xfrm>
                  <a:off x="6403975" y="3040063"/>
                  <a:ext cx="203200" cy="203200"/>
                </a:xfrm>
                <a:custGeom>
                  <a:avLst/>
                  <a:gdLst>
                    <a:gd name="T0" fmla="*/ 194 w 384"/>
                    <a:gd name="T1" fmla="*/ 0 h 385"/>
                    <a:gd name="T2" fmla="*/ 156 w 384"/>
                    <a:gd name="T3" fmla="*/ 5 h 385"/>
                    <a:gd name="T4" fmla="*/ 119 w 384"/>
                    <a:gd name="T5" fmla="*/ 15 h 385"/>
                    <a:gd name="T6" fmla="*/ 87 w 384"/>
                    <a:gd name="T7" fmla="*/ 33 h 385"/>
                    <a:gd name="T8" fmla="*/ 58 w 384"/>
                    <a:gd name="T9" fmla="*/ 56 h 385"/>
                    <a:gd name="T10" fmla="*/ 34 w 384"/>
                    <a:gd name="T11" fmla="*/ 84 h 385"/>
                    <a:gd name="T12" fmla="*/ 17 w 384"/>
                    <a:gd name="T13" fmla="*/ 117 h 385"/>
                    <a:gd name="T14" fmla="*/ 5 w 384"/>
                    <a:gd name="T15" fmla="*/ 152 h 385"/>
                    <a:gd name="T16" fmla="*/ 0 w 384"/>
                    <a:gd name="T17" fmla="*/ 191 h 385"/>
                    <a:gd name="T18" fmla="*/ 2 w 384"/>
                    <a:gd name="T19" fmla="*/ 210 h 385"/>
                    <a:gd name="T20" fmla="*/ 9 w 384"/>
                    <a:gd name="T21" fmla="*/ 248 h 385"/>
                    <a:gd name="T22" fmla="*/ 23 w 384"/>
                    <a:gd name="T23" fmla="*/ 283 h 385"/>
                    <a:gd name="T24" fmla="*/ 44 w 384"/>
                    <a:gd name="T25" fmla="*/ 314 h 385"/>
                    <a:gd name="T26" fmla="*/ 69 w 384"/>
                    <a:gd name="T27" fmla="*/ 340 h 385"/>
                    <a:gd name="T28" fmla="*/ 100 w 384"/>
                    <a:gd name="T29" fmla="*/ 361 h 385"/>
                    <a:gd name="T30" fmla="*/ 134 w 384"/>
                    <a:gd name="T31" fmla="*/ 375 h 385"/>
                    <a:gd name="T32" fmla="*/ 172 w 384"/>
                    <a:gd name="T33" fmla="*/ 384 h 385"/>
                    <a:gd name="T34" fmla="*/ 191 w 384"/>
                    <a:gd name="T35" fmla="*/ 385 h 385"/>
                    <a:gd name="T36" fmla="*/ 230 w 384"/>
                    <a:gd name="T37" fmla="*/ 382 h 385"/>
                    <a:gd name="T38" fmla="*/ 265 w 384"/>
                    <a:gd name="T39" fmla="*/ 370 h 385"/>
                    <a:gd name="T40" fmla="*/ 299 w 384"/>
                    <a:gd name="T41" fmla="*/ 353 h 385"/>
                    <a:gd name="T42" fmla="*/ 327 w 384"/>
                    <a:gd name="T43" fmla="*/ 330 h 385"/>
                    <a:gd name="T44" fmla="*/ 350 w 384"/>
                    <a:gd name="T45" fmla="*/ 301 h 385"/>
                    <a:gd name="T46" fmla="*/ 369 w 384"/>
                    <a:gd name="T47" fmla="*/ 269 h 385"/>
                    <a:gd name="T48" fmla="*/ 381 w 384"/>
                    <a:gd name="T49" fmla="*/ 233 h 385"/>
                    <a:gd name="T50" fmla="*/ 384 w 384"/>
                    <a:gd name="T51" fmla="*/ 194 h 385"/>
                    <a:gd name="T52" fmla="*/ 384 w 384"/>
                    <a:gd name="T53" fmla="*/ 175 h 385"/>
                    <a:gd name="T54" fmla="*/ 376 w 384"/>
                    <a:gd name="T55" fmla="*/ 137 h 385"/>
                    <a:gd name="T56" fmla="*/ 362 w 384"/>
                    <a:gd name="T57" fmla="*/ 103 h 385"/>
                    <a:gd name="T58" fmla="*/ 342 w 384"/>
                    <a:gd name="T59" fmla="*/ 71 h 385"/>
                    <a:gd name="T60" fmla="*/ 316 w 384"/>
                    <a:gd name="T61" fmla="*/ 46 h 385"/>
                    <a:gd name="T62" fmla="*/ 285 w 384"/>
                    <a:gd name="T63" fmla="*/ 25 h 385"/>
                    <a:gd name="T64" fmla="*/ 251 w 384"/>
                    <a:gd name="T65" fmla="*/ 10 h 385"/>
                    <a:gd name="T66" fmla="*/ 214 w 384"/>
                    <a:gd name="T67" fmla="*/ 2 h 385"/>
                    <a:gd name="T68" fmla="*/ 194 w 384"/>
                    <a:gd name="T69" fmla="*/ 0 h 3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84" h="385">
                      <a:moveTo>
                        <a:pt x="194" y="0"/>
                      </a:moveTo>
                      <a:lnTo>
                        <a:pt x="194" y="0"/>
                      </a:lnTo>
                      <a:lnTo>
                        <a:pt x="174" y="1"/>
                      </a:lnTo>
                      <a:lnTo>
                        <a:pt x="156" y="5"/>
                      </a:lnTo>
                      <a:lnTo>
                        <a:pt x="137" y="9"/>
                      </a:lnTo>
                      <a:lnTo>
                        <a:pt x="119" y="15"/>
                      </a:lnTo>
                      <a:lnTo>
                        <a:pt x="103" y="23"/>
                      </a:lnTo>
                      <a:lnTo>
                        <a:pt x="87" y="33"/>
                      </a:lnTo>
                      <a:lnTo>
                        <a:pt x="72" y="43"/>
                      </a:lnTo>
                      <a:lnTo>
                        <a:pt x="58" y="56"/>
                      </a:lnTo>
                      <a:lnTo>
                        <a:pt x="46" y="69"/>
                      </a:lnTo>
                      <a:lnTo>
                        <a:pt x="34" y="84"/>
                      </a:lnTo>
                      <a:lnTo>
                        <a:pt x="24" y="99"/>
                      </a:lnTo>
                      <a:lnTo>
                        <a:pt x="17" y="117"/>
                      </a:lnTo>
                      <a:lnTo>
                        <a:pt x="10" y="134"/>
                      </a:lnTo>
                      <a:lnTo>
                        <a:pt x="5" y="152"/>
                      </a:lnTo>
                      <a:lnTo>
                        <a:pt x="2" y="172"/>
                      </a:lnTo>
                      <a:lnTo>
                        <a:pt x="0" y="191"/>
                      </a:lnTo>
                      <a:lnTo>
                        <a:pt x="0" y="191"/>
                      </a:lnTo>
                      <a:lnTo>
                        <a:pt x="2" y="210"/>
                      </a:lnTo>
                      <a:lnTo>
                        <a:pt x="4" y="230"/>
                      </a:lnTo>
                      <a:lnTo>
                        <a:pt x="9" y="248"/>
                      </a:lnTo>
                      <a:lnTo>
                        <a:pt x="16" y="266"/>
                      </a:lnTo>
                      <a:lnTo>
                        <a:pt x="23" y="283"/>
                      </a:lnTo>
                      <a:lnTo>
                        <a:pt x="33" y="299"/>
                      </a:lnTo>
                      <a:lnTo>
                        <a:pt x="44" y="314"/>
                      </a:lnTo>
                      <a:lnTo>
                        <a:pt x="55" y="328"/>
                      </a:lnTo>
                      <a:lnTo>
                        <a:pt x="69" y="340"/>
                      </a:lnTo>
                      <a:lnTo>
                        <a:pt x="83" y="351"/>
                      </a:lnTo>
                      <a:lnTo>
                        <a:pt x="100" y="361"/>
                      </a:lnTo>
                      <a:lnTo>
                        <a:pt x="117" y="369"/>
                      </a:lnTo>
                      <a:lnTo>
                        <a:pt x="134" y="375"/>
                      </a:lnTo>
                      <a:lnTo>
                        <a:pt x="152" y="381"/>
                      </a:lnTo>
                      <a:lnTo>
                        <a:pt x="172" y="384"/>
                      </a:lnTo>
                      <a:lnTo>
                        <a:pt x="191" y="385"/>
                      </a:lnTo>
                      <a:lnTo>
                        <a:pt x="191" y="385"/>
                      </a:lnTo>
                      <a:lnTo>
                        <a:pt x="210" y="384"/>
                      </a:lnTo>
                      <a:lnTo>
                        <a:pt x="230" y="382"/>
                      </a:lnTo>
                      <a:lnTo>
                        <a:pt x="248" y="376"/>
                      </a:lnTo>
                      <a:lnTo>
                        <a:pt x="265" y="370"/>
                      </a:lnTo>
                      <a:lnTo>
                        <a:pt x="283" y="362"/>
                      </a:lnTo>
                      <a:lnTo>
                        <a:pt x="299" y="353"/>
                      </a:lnTo>
                      <a:lnTo>
                        <a:pt x="314" y="342"/>
                      </a:lnTo>
                      <a:lnTo>
                        <a:pt x="327" y="330"/>
                      </a:lnTo>
                      <a:lnTo>
                        <a:pt x="340" y="316"/>
                      </a:lnTo>
                      <a:lnTo>
                        <a:pt x="350" y="301"/>
                      </a:lnTo>
                      <a:lnTo>
                        <a:pt x="360" y="286"/>
                      </a:lnTo>
                      <a:lnTo>
                        <a:pt x="369" y="269"/>
                      </a:lnTo>
                      <a:lnTo>
                        <a:pt x="375" y="251"/>
                      </a:lnTo>
                      <a:lnTo>
                        <a:pt x="381" y="233"/>
                      </a:lnTo>
                      <a:lnTo>
                        <a:pt x="383" y="214"/>
                      </a:lnTo>
                      <a:lnTo>
                        <a:pt x="384" y="194"/>
                      </a:lnTo>
                      <a:lnTo>
                        <a:pt x="384" y="194"/>
                      </a:lnTo>
                      <a:lnTo>
                        <a:pt x="384" y="175"/>
                      </a:lnTo>
                      <a:lnTo>
                        <a:pt x="381" y="155"/>
                      </a:lnTo>
                      <a:lnTo>
                        <a:pt x="376" y="137"/>
                      </a:lnTo>
                      <a:lnTo>
                        <a:pt x="370" y="120"/>
                      </a:lnTo>
                      <a:lnTo>
                        <a:pt x="362" y="103"/>
                      </a:lnTo>
                      <a:lnTo>
                        <a:pt x="353" y="86"/>
                      </a:lnTo>
                      <a:lnTo>
                        <a:pt x="342" y="71"/>
                      </a:lnTo>
                      <a:lnTo>
                        <a:pt x="329" y="58"/>
                      </a:lnTo>
                      <a:lnTo>
                        <a:pt x="316" y="46"/>
                      </a:lnTo>
                      <a:lnTo>
                        <a:pt x="301" y="35"/>
                      </a:lnTo>
                      <a:lnTo>
                        <a:pt x="285" y="25"/>
                      </a:lnTo>
                      <a:lnTo>
                        <a:pt x="269" y="16"/>
                      </a:lnTo>
                      <a:lnTo>
                        <a:pt x="251" y="10"/>
                      </a:lnTo>
                      <a:lnTo>
                        <a:pt x="233" y="5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94" y="0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63" name="Freeform 25"/>
                <p:cNvSpPr>
                  <a:spLocks/>
                </p:cNvSpPr>
                <p:nvPr userDrawn="1"/>
              </p:nvSpPr>
              <p:spPr bwMode="auto">
                <a:xfrm>
                  <a:off x="6451600" y="3087688"/>
                  <a:ext cx="107950" cy="107950"/>
                </a:xfrm>
                <a:custGeom>
                  <a:avLst/>
                  <a:gdLst>
                    <a:gd name="T0" fmla="*/ 103 w 204"/>
                    <a:gd name="T1" fmla="*/ 0 h 205"/>
                    <a:gd name="T2" fmla="*/ 83 w 204"/>
                    <a:gd name="T3" fmla="*/ 2 h 205"/>
                    <a:gd name="T4" fmla="*/ 63 w 204"/>
                    <a:gd name="T5" fmla="*/ 8 h 205"/>
                    <a:gd name="T6" fmla="*/ 46 w 204"/>
                    <a:gd name="T7" fmla="*/ 17 h 205"/>
                    <a:gd name="T8" fmla="*/ 30 w 204"/>
                    <a:gd name="T9" fmla="*/ 30 h 205"/>
                    <a:gd name="T10" fmla="*/ 18 w 204"/>
                    <a:gd name="T11" fmla="*/ 45 h 205"/>
                    <a:gd name="T12" fmla="*/ 8 w 204"/>
                    <a:gd name="T13" fmla="*/ 62 h 205"/>
                    <a:gd name="T14" fmla="*/ 2 w 204"/>
                    <a:gd name="T15" fmla="*/ 82 h 205"/>
                    <a:gd name="T16" fmla="*/ 0 w 204"/>
                    <a:gd name="T17" fmla="*/ 102 h 205"/>
                    <a:gd name="T18" fmla="*/ 0 w 204"/>
                    <a:gd name="T19" fmla="*/ 113 h 205"/>
                    <a:gd name="T20" fmla="*/ 4 w 204"/>
                    <a:gd name="T21" fmla="*/ 132 h 205"/>
                    <a:gd name="T22" fmla="*/ 12 w 204"/>
                    <a:gd name="T23" fmla="*/ 151 h 205"/>
                    <a:gd name="T24" fmla="*/ 22 w 204"/>
                    <a:gd name="T25" fmla="*/ 168 h 205"/>
                    <a:gd name="T26" fmla="*/ 36 w 204"/>
                    <a:gd name="T27" fmla="*/ 182 h 205"/>
                    <a:gd name="T28" fmla="*/ 53 w 204"/>
                    <a:gd name="T29" fmla="*/ 193 h 205"/>
                    <a:gd name="T30" fmla="*/ 71 w 204"/>
                    <a:gd name="T31" fmla="*/ 200 h 205"/>
                    <a:gd name="T32" fmla="*/ 91 w 204"/>
                    <a:gd name="T33" fmla="*/ 204 h 205"/>
                    <a:gd name="T34" fmla="*/ 101 w 204"/>
                    <a:gd name="T35" fmla="*/ 205 h 205"/>
                    <a:gd name="T36" fmla="*/ 123 w 204"/>
                    <a:gd name="T37" fmla="*/ 203 h 205"/>
                    <a:gd name="T38" fmla="*/ 142 w 204"/>
                    <a:gd name="T39" fmla="*/ 198 h 205"/>
                    <a:gd name="T40" fmla="*/ 159 w 204"/>
                    <a:gd name="T41" fmla="*/ 188 h 205"/>
                    <a:gd name="T42" fmla="*/ 174 w 204"/>
                    <a:gd name="T43" fmla="*/ 176 h 205"/>
                    <a:gd name="T44" fmla="*/ 187 w 204"/>
                    <a:gd name="T45" fmla="*/ 161 h 205"/>
                    <a:gd name="T46" fmla="*/ 197 w 204"/>
                    <a:gd name="T47" fmla="*/ 143 h 205"/>
                    <a:gd name="T48" fmla="*/ 202 w 204"/>
                    <a:gd name="T49" fmla="*/ 125 h 205"/>
                    <a:gd name="T50" fmla="*/ 204 w 204"/>
                    <a:gd name="T51" fmla="*/ 103 h 205"/>
                    <a:gd name="T52" fmla="*/ 204 w 204"/>
                    <a:gd name="T53" fmla="*/ 93 h 205"/>
                    <a:gd name="T54" fmla="*/ 200 w 204"/>
                    <a:gd name="T55" fmla="*/ 73 h 205"/>
                    <a:gd name="T56" fmla="*/ 193 w 204"/>
                    <a:gd name="T57" fmla="*/ 55 h 205"/>
                    <a:gd name="T58" fmla="*/ 182 w 204"/>
                    <a:gd name="T59" fmla="*/ 39 h 205"/>
                    <a:gd name="T60" fmla="*/ 168 w 204"/>
                    <a:gd name="T61" fmla="*/ 24 h 205"/>
                    <a:gd name="T62" fmla="*/ 152 w 204"/>
                    <a:gd name="T63" fmla="*/ 13 h 205"/>
                    <a:gd name="T64" fmla="*/ 133 w 204"/>
                    <a:gd name="T65" fmla="*/ 5 h 205"/>
                    <a:gd name="T66" fmla="*/ 114 w 204"/>
                    <a:gd name="T67" fmla="*/ 1 h 205"/>
                    <a:gd name="T68" fmla="*/ 103 w 204"/>
                    <a:gd name="T69" fmla="*/ 0 h 2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04" h="205">
                      <a:moveTo>
                        <a:pt x="103" y="0"/>
                      </a:moveTo>
                      <a:lnTo>
                        <a:pt x="103" y="0"/>
                      </a:lnTo>
                      <a:lnTo>
                        <a:pt x="92" y="1"/>
                      </a:lnTo>
                      <a:lnTo>
                        <a:pt x="83" y="2"/>
                      </a:lnTo>
                      <a:lnTo>
                        <a:pt x="73" y="4"/>
                      </a:lnTo>
                      <a:lnTo>
                        <a:pt x="63" y="8"/>
                      </a:lnTo>
                      <a:lnTo>
                        <a:pt x="55" y="13"/>
                      </a:lnTo>
                      <a:lnTo>
                        <a:pt x="46" y="17"/>
                      </a:lnTo>
                      <a:lnTo>
                        <a:pt x="38" y="23"/>
                      </a:lnTo>
                      <a:lnTo>
                        <a:pt x="30" y="30"/>
                      </a:lnTo>
                      <a:lnTo>
                        <a:pt x="24" y="36"/>
                      </a:lnTo>
                      <a:lnTo>
                        <a:pt x="18" y="45"/>
                      </a:lnTo>
                      <a:lnTo>
                        <a:pt x="13" y="54"/>
                      </a:lnTo>
                      <a:lnTo>
                        <a:pt x="8" y="62"/>
                      </a:lnTo>
                      <a:lnTo>
                        <a:pt x="5" y="72"/>
                      </a:lnTo>
                      <a:lnTo>
                        <a:pt x="2" y="82"/>
                      </a:lnTo>
                      <a:lnTo>
                        <a:pt x="1" y="91"/>
                      </a:lnTo>
                      <a:lnTo>
                        <a:pt x="0" y="102"/>
                      </a:lnTo>
                      <a:lnTo>
                        <a:pt x="0" y="102"/>
                      </a:lnTo>
                      <a:lnTo>
                        <a:pt x="0" y="113"/>
                      </a:lnTo>
                      <a:lnTo>
                        <a:pt x="2" y="123"/>
                      </a:lnTo>
                      <a:lnTo>
                        <a:pt x="4" y="132"/>
                      </a:lnTo>
                      <a:lnTo>
                        <a:pt x="7" y="142"/>
                      </a:lnTo>
                      <a:lnTo>
                        <a:pt x="12" y="151"/>
                      </a:lnTo>
                      <a:lnTo>
                        <a:pt x="17" y="159"/>
                      </a:lnTo>
                      <a:lnTo>
                        <a:pt x="22" y="168"/>
                      </a:lnTo>
                      <a:lnTo>
                        <a:pt x="29" y="174"/>
                      </a:lnTo>
                      <a:lnTo>
                        <a:pt x="36" y="182"/>
                      </a:lnTo>
                      <a:lnTo>
                        <a:pt x="44" y="187"/>
                      </a:lnTo>
                      <a:lnTo>
                        <a:pt x="53" y="193"/>
                      </a:lnTo>
                      <a:lnTo>
                        <a:pt x="61" y="197"/>
                      </a:lnTo>
                      <a:lnTo>
                        <a:pt x="71" y="200"/>
                      </a:lnTo>
                      <a:lnTo>
                        <a:pt x="81" y="203"/>
                      </a:lnTo>
                      <a:lnTo>
                        <a:pt x="91" y="204"/>
                      </a:lnTo>
                      <a:lnTo>
                        <a:pt x="101" y="205"/>
                      </a:lnTo>
                      <a:lnTo>
                        <a:pt x="101" y="205"/>
                      </a:lnTo>
                      <a:lnTo>
                        <a:pt x="112" y="204"/>
                      </a:lnTo>
                      <a:lnTo>
                        <a:pt x="123" y="203"/>
                      </a:lnTo>
                      <a:lnTo>
                        <a:pt x="132" y="201"/>
                      </a:lnTo>
                      <a:lnTo>
                        <a:pt x="142" y="198"/>
                      </a:lnTo>
                      <a:lnTo>
                        <a:pt x="151" y="194"/>
                      </a:lnTo>
                      <a:lnTo>
                        <a:pt x="159" y="188"/>
                      </a:lnTo>
                      <a:lnTo>
                        <a:pt x="167" y="183"/>
                      </a:lnTo>
                      <a:lnTo>
                        <a:pt x="174" y="176"/>
                      </a:lnTo>
                      <a:lnTo>
                        <a:pt x="181" y="169"/>
                      </a:lnTo>
                      <a:lnTo>
                        <a:pt x="187" y="161"/>
                      </a:lnTo>
                      <a:lnTo>
                        <a:pt x="193" y="153"/>
                      </a:lnTo>
                      <a:lnTo>
                        <a:pt x="197" y="143"/>
                      </a:lnTo>
                      <a:lnTo>
                        <a:pt x="200" y="134"/>
                      </a:lnTo>
                      <a:lnTo>
                        <a:pt x="202" y="125"/>
                      </a:lnTo>
                      <a:lnTo>
                        <a:pt x="204" y="114"/>
                      </a:lnTo>
                      <a:lnTo>
                        <a:pt x="204" y="103"/>
                      </a:lnTo>
                      <a:lnTo>
                        <a:pt x="204" y="103"/>
                      </a:lnTo>
                      <a:lnTo>
                        <a:pt x="204" y="93"/>
                      </a:lnTo>
                      <a:lnTo>
                        <a:pt x="203" y="83"/>
                      </a:lnTo>
                      <a:lnTo>
                        <a:pt x="200" y="73"/>
                      </a:lnTo>
                      <a:lnTo>
                        <a:pt x="197" y="63"/>
                      </a:lnTo>
                      <a:lnTo>
                        <a:pt x="193" y="55"/>
                      </a:lnTo>
                      <a:lnTo>
                        <a:pt x="188" y="46"/>
                      </a:lnTo>
                      <a:lnTo>
                        <a:pt x="182" y="39"/>
                      </a:lnTo>
                      <a:lnTo>
                        <a:pt x="175" y="31"/>
                      </a:lnTo>
                      <a:lnTo>
                        <a:pt x="168" y="24"/>
                      </a:lnTo>
                      <a:lnTo>
                        <a:pt x="160" y="18"/>
                      </a:lnTo>
                      <a:lnTo>
                        <a:pt x="152" y="13"/>
                      </a:lnTo>
                      <a:lnTo>
                        <a:pt x="143" y="8"/>
                      </a:lnTo>
                      <a:lnTo>
                        <a:pt x="133" y="5"/>
                      </a:lnTo>
                      <a:lnTo>
                        <a:pt x="124" y="2"/>
                      </a:lnTo>
                      <a:lnTo>
                        <a:pt x="114" y="1"/>
                      </a:lnTo>
                      <a:lnTo>
                        <a:pt x="103" y="0"/>
                      </a:lnTo>
                      <a:lnTo>
                        <a:pt x="10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64" name="Freeform 26"/>
                <p:cNvSpPr>
                  <a:spLocks/>
                </p:cNvSpPr>
                <p:nvPr userDrawn="1"/>
              </p:nvSpPr>
              <p:spPr bwMode="auto">
                <a:xfrm>
                  <a:off x="6408738" y="2522538"/>
                  <a:ext cx="203200" cy="203200"/>
                </a:xfrm>
                <a:custGeom>
                  <a:avLst/>
                  <a:gdLst>
                    <a:gd name="T0" fmla="*/ 194 w 384"/>
                    <a:gd name="T1" fmla="*/ 0 h 384"/>
                    <a:gd name="T2" fmla="*/ 155 w 384"/>
                    <a:gd name="T3" fmla="*/ 4 h 384"/>
                    <a:gd name="T4" fmla="*/ 120 w 384"/>
                    <a:gd name="T5" fmla="*/ 14 h 384"/>
                    <a:gd name="T6" fmla="*/ 86 w 384"/>
                    <a:gd name="T7" fmla="*/ 32 h 384"/>
                    <a:gd name="T8" fmla="*/ 58 w 384"/>
                    <a:gd name="T9" fmla="*/ 55 h 384"/>
                    <a:gd name="T10" fmla="*/ 34 w 384"/>
                    <a:gd name="T11" fmla="*/ 83 h 384"/>
                    <a:gd name="T12" fmla="*/ 16 w 384"/>
                    <a:gd name="T13" fmla="*/ 116 h 384"/>
                    <a:gd name="T14" fmla="*/ 4 w 384"/>
                    <a:gd name="T15" fmla="*/ 152 h 384"/>
                    <a:gd name="T16" fmla="*/ 0 w 384"/>
                    <a:gd name="T17" fmla="*/ 191 h 384"/>
                    <a:gd name="T18" fmla="*/ 1 w 384"/>
                    <a:gd name="T19" fmla="*/ 210 h 384"/>
                    <a:gd name="T20" fmla="*/ 9 w 384"/>
                    <a:gd name="T21" fmla="*/ 248 h 384"/>
                    <a:gd name="T22" fmla="*/ 23 w 384"/>
                    <a:gd name="T23" fmla="*/ 283 h 384"/>
                    <a:gd name="T24" fmla="*/ 43 w 384"/>
                    <a:gd name="T25" fmla="*/ 313 h 384"/>
                    <a:gd name="T26" fmla="*/ 69 w 384"/>
                    <a:gd name="T27" fmla="*/ 340 h 384"/>
                    <a:gd name="T28" fmla="*/ 99 w 384"/>
                    <a:gd name="T29" fmla="*/ 360 h 384"/>
                    <a:gd name="T30" fmla="*/ 134 w 384"/>
                    <a:gd name="T31" fmla="*/ 375 h 384"/>
                    <a:gd name="T32" fmla="*/ 171 w 384"/>
                    <a:gd name="T33" fmla="*/ 383 h 384"/>
                    <a:gd name="T34" fmla="*/ 191 w 384"/>
                    <a:gd name="T35" fmla="*/ 384 h 384"/>
                    <a:gd name="T36" fmla="*/ 229 w 384"/>
                    <a:gd name="T37" fmla="*/ 381 h 384"/>
                    <a:gd name="T38" fmla="*/ 266 w 384"/>
                    <a:gd name="T39" fmla="*/ 370 h 384"/>
                    <a:gd name="T40" fmla="*/ 298 w 384"/>
                    <a:gd name="T41" fmla="*/ 353 h 384"/>
                    <a:gd name="T42" fmla="*/ 327 w 384"/>
                    <a:gd name="T43" fmla="*/ 329 h 384"/>
                    <a:gd name="T44" fmla="*/ 351 w 384"/>
                    <a:gd name="T45" fmla="*/ 301 h 384"/>
                    <a:gd name="T46" fmla="*/ 368 w 384"/>
                    <a:gd name="T47" fmla="*/ 269 h 384"/>
                    <a:gd name="T48" fmla="*/ 380 w 384"/>
                    <a:gd name="T49" fmla="*/ 232 h 384"/>
                    <a:gd name="T50" fmla="*/ 384 w 384"/>
                    <a:gd name="T51" fmla="*/ 193 h 384"/>
                    <a:gd name="T52" fmla="*/ 383 w 384"/>
                    <a:gd name="T53" fmla="*/ 174 h 384"/>
                    <a:gd name="T54" fmla="*/ 376 w 384"/>
                    <a:gd name="T55" fmla="*/ 136 h 384"/>
                    <a:gd name="T56" fmla="*/ 362 w 384"/>
                    <a:gd name="T57" fmla="*/ 102 h 384"/>
                    <a:gd name="T58" fmla="*/ 341 w 384"/>
                    <a:gd name="T59" fmla="*/ 71 h 384"/>
                    <a:gd name="T60" fmla="*/ 316 w 384"/>
                    <a:gd name="T61" fmla="*/ 45 h 384"/>
                    <a:gd name="T62" fmla="*/ 285 w 384"/>
                    <a:gd name="T63" fmla="*/ 24 h 384"/>
                    <a:gd name="T64" fmla="*/ 251 w 384"/>
                    <a:gd name="T65" fmla="*/ 9 h 384"/>
                    <a:gd name="T66" fmla="*/ 213 w 384"/>
                    <a:gd name="T67" fmla="*/ 1 h 384"/>
                    <a:gd name="T68" fmla="*/ 194 w 384"/>
                    <a:gd name="T69" fmla="*/ 0 h 3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84" h="384">
                      <a:moveTo>
                        <a:pt x="194" y="0"/>
                      </a:moveTo>
                      <a:lnTo>
                        <a:pt x="194" y="0"/>
                      </a:lnTo>
                      <a:lnTo>
                        <a:pt x="174" y="1"/>
                      </a:lnTo>
                      <a:lnTo>
                        <a:pt x="155" y="4"/>
                      </a:lnTo>
                      <a:lnTo>
                        <a:pt x="137" y="8"/>
                      </a:lnTo>
                      <a:lnTo>
                        <a:pt x="120" y="14"/>
                      </a:lnTo>
                      <a:lnTo>
                        <a:pt x="102" y="23"/>
                      </a:lnTo>
                      <a:lnTo>
                        <a:pt x="86" y="32"/>
                      </a:lnTo>
                      <a:lnTo>
                        <a:pt x="71" y="43"/>
                      </a:lnTo>
                      <a:lnTo>
                        <a:pt x="58" y="55"/>
                      </a:lnTo>
                      <a:lnTo>
                        <a:pt x="45" y="69"/>
                      </a:lnTo>
                      <a:lnTo>
                        <a:pt x="34" y="83"/>
                      </a:lnTo>
                      <a:lnTo>
                        <a:pt x="25" y="99"/>
                      </a:lnTo>
                      <a:lnTo>
                        <a:pt x="16" y="116"/>
                      </a:lnTo>
                      <a:lnTo>
                        <a:pt x="10" y="134"/>
                      </a:lnTo>
                      <a:lnTo>
                        <a:pt x="4" y="152"/>
                      </a:lnTo>
                      <a:lnTo>
                        <a:pt x="2" y="171"/>
                      </a:lnTo>
                      <a:lnTo>
                        <a:pt x="0" y="191"/>
                      </a:lnTo>
                      <a:lnTo>
                        <a:pt x="0" y="191"/>
                      </a:lnTo>
                      <a:lnTo>
                        <a:pt x="1" y="210"/>
                      </a:lnTo>
                      <a:lnTo>
                        <a:pt x="4" y="230"/>
                      </a:lnTo>
                      <a:lnTo>
                        <a:pt x="9" y="248"/>
                      </a:lnTo>
                      <a:lnTo>
                        <a:pt x="15" y="265"/>
                      </a:lnTo>
                      <a:lnTo>
                        <a:pt x="23" y="283"/>
                      </a:lnTo>
                      <a:lnTo>
                        <a:pt x="32" y="298"/>
                      </a:lnTo>
                      <a:lnTo>
                        <a:pt x="43" y="313"/>
                      </a:lnTo>
                      <a:lnTo>
                        <a:pt x="56" y="327"/>
                      </a:lnTo>
                      <a:lnTo>
                        <a:pt x="69" y="340"/>
                      </a:lnTo>
                      <a:lnTo>
                        <a:pt x="84" y="350"/>
                      </a:lnTo>
                      <a:lnTo>
                        <a:pt x="99" y="360"/>
                      </a:lnTo>
                      <a:lnTo>
                        <a:pt x="116" y="369"/>
                      </a:lnTo>
                      <a:lnTo>
                        <a:pt x="134" y="375"/>
                      </a:lnTo>
                      <a:lnTo>
                        <a:pt x="152" y="380"/>
                      </a:lnTo>
                      <a:lnTo>
                        <a:pt x="171" y="383"/>
                      </a:lnTo>
                      <a:lnTo>
                        <a:pt x="191" y="384"/>
                      </a:lnTo>
                      <a:lnTo>
                        <a:pt x="191" y="384"/>
                      </a:lnTo>
                      <a:lnTo>
                        <a:pt x="210" y="383"/>
                      </a:lnTo>
                      <a:lnTo>
                        <a:pt x="229" y="381"/>
                      </a:lnTo>
                      <a:lnTo>
                        <a:pt x="248" y="376"/>
                      </a:lnTo>
                      <a:lnTo>
                        <a:pt x="266" y="370"/>
                      </a:lnTo>
                      <a:lnTo>
                        <a:pt x="282" y="361"/>
                      </a:lnTo>
                      <a:lnTo>
                        <a:pt x="298" y="353"/>
                      </a:lnTo>
                      <a:lnTo>
                        <a:pt x="313" y="341"/>
                      </a:lnTo>
                      <a:lnTo>
                        <a:pt x="327" y="329"/>
                      </a:lnTo>
                      <a:lnTo>
                        <a:pt x="339" y="315"/>
                      </a:lnTo>
                      <a:lnTo>
                        <a:pt x="351" y="301"/>
                      </a:lnTo>
                      <a:lnTo>
                        <a:pt x="361" y="285"/>
                      </a:lnTo>
                      <a:lnTo>
                        <a:pt x="368" y="269"/>
                      </a:lnTo>
                      <a:lnTo>
                        <a:pt x="375" y="250"/>
                      </a:lnTo>
                      <a:lnTo>
                        <a:pt x="380" y="232"/>
                      </a:lnTo>
                      <a:lnTo>
                        <a:pt x="383" y="214"/>
                      </a:lnTo>
                      <a:lnTo>
                        <a:pt x="384" y="193"/>
                      </a:lnTo>
                      <a:lnTo>
                        <a:pt x="384" y="193"/>
                      </a:lnTo>
                      <a:lnTo>
                        <a:pt x="383" y="174"/>
                      </a:lnTo>
                      <a:lnTo>
                        <a:pt x="381" y="155"/>
                      </a:lnTo>
                      <a:lnTo>
                        <a:pt x="376" y="136"/>
                      </a:lnTo>
                      <a:lnTo>
                        <a:pt x="369" y="119"/>
                      </a:lnTo>
                      <a:lnTo>
                        <a:pt x="362" y="102"/>
                      </a:lnTo>
                      <a:lnTo>
                        <a:pt x="352" y="87"/>
                      </a:lnTo>
                      <a:lnTo>
                        <a:pt x="341" y="71"/>
                      </a:lnTo>
                      <a:lnTo>
                        <a:pt x="330" y="57"/>
                      </a:lnTo>
                      <a:lnTo>
                        <a:pt x="316" y="45"/>
                      </a:lnTo>
                      <a:lnTo>
                        <a:pt x="300" y="34"/>
                      </a:lnTo>
                      <a:lnTo>
                        <a:pt x="285" y="24"/>
                      </a:lnTo>
                      <a:lnTo>
                        <a:pt x="268" y="15"/>
                      </a:lnTo>
                      <a:lnTo>
                        <a:pt x="251" y="9"/>
                      </a:lnTo>
                      <a:lnTo>
                        <a:pt x="233" y="5"/>
                      </a:lnTo>
                      <a:lnTo>
                        <a:pt x="213" y="1"/>
                      </a:lnTo>
                      <a:lnTo>
                        <a:pt x="194" y="0"/>
                      </a:lnTo>
                      <a:lnTo>
                        <a:pt x="194" y="0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65" name="Freeform 27"/>
                <p:cNvSpPr>
                  <a:spLocks/>
                </p:cNvSpPr>
                <p:nvPr userDrawn="1"/>
              </p:nvSpPr>
              <p:spPr bwMode="auto">
                <a:xfrm>
                  <a:off x="6456363" y="2570163"/>
                  <a:ext cx="107950" cy="107950"/>
                </a:xfrm>
                <a:custGeom>
                  <a:avLst/>
                  <a:gdLst>
                    <a:gd name="T0" fmla="*/ 104 w 206"/>
                    <a:gd name="T1" fmla="*/ 0 h 204"/>
                    <a:gd name="T2" fmla="*/ 83 w 206"/>
                    <a:gd name="T3" fmla="*/ 2 h 204"/>
                    <a:gd name="T4" fmla="*/ 64 w 206"/>
                    <a:gd name="T5" fmla="*/ 7 h 204"/>
                    <a:gd name="T6" fmla="*/ 47 w 206"/>
                    <a:gd name="T7" fmla="*/ 17 h 204"/>
                    <a:gd name="T8" fmla="*/ 32 w 206"/>
                    <a:gd name="T9" fmla="*/ 29 h 204"/>
                    <a:gd name="T10" fmla="*/ 19 w 206"/>
                    <a:gd name="T11" fmla="*/ 44 h 204"/>
                    <a:gd name="T12" fmla="*/ 9 w 206"/>
                    <a:gd name="T13" fmla="*/ 61 h 204"/>
                    <a:gd name="T14" fmla="*/ 4 w 206"/>
                    <a:gd name="T15" fmla="*/ 81 h 204"/>
                    <a:gd name="T16" fmla="*/ 0 w 206"/>
                    <a:gd name="T17" fmla="*/ 101 h 204"/>
                    <a:gd name="T18" fmla="*/ 1 w 206"/>
                    <a:gd name="T19" fmla="*/ 112 h 204"/>
                    <a:gd name="T20" fmla="*/ 6 w 206"/>
                    <a:gd name="T21" fmla="*/ 132 h 204"/>
                    <a:gd name="T22" fmla="*/ 13 w 206"/>
                    <a:gd name="T23" fmla="*/ 151 h 204"/>
                    <a:gd name="T24" fmla="*/ 24 w 206"/>
                    <a:gd name="T25" fmla="*/ 167 h 204"/>
                    <a:gd name="T26" fmla="*/ 38 w 206"/>
                    <a:gd name="T27" fmla="*/ 181 h 204"/>
                    <a:gd name="T28" fmla="*/ 54 w 206"/>
                    <a:gd name="T29" fmla="*/ 191 h 204"/>
                    <a:gd name="T30" fmla="*/ 73 w 206"/>
                    <a:gd name="T31" fmla="*/ 200 h 204"/>
                    <a:gd name="T32" fmla="*/ 92 w 206"/>
                    <a:gd name="T33" fmla="*/ 204 h 204"/>
                    <a:gd name="T34" fmla="*/ 103 w 206"/>
                    <a:gd name="T35" fmla="*/ 204 h 204"/>
                    <a:gd name="T36" fmla="*/ 123 w 206"/>
                    <a:gd name="T37" fmla="*/ 202 h 204"/>
                    <a:gd name="T38" fmla="*/ 143 w 206"/>
                    <a:gd name="T39" fmla="*/ 197 h 204"/>
                    <a:gd name="T40" fmla="*/ 160 w 206"/>
                    <a:gd name="T41" fmla="*/ 187 h 204"/>
                    <a:gd name="T42" fmla="*/ 175 w 206"/>
                    <a:gd name="T43" fmla="*/ 175 h 204"/>
                    <a:gd name="T44" fmla="*/ 188 w 206"/>
                    <a:gd name="T45" fmla="*/ 160 h 204"/>
                    <a:gd name="T46" fmla="*/ 197 w 206"/>
                    <a:gd name="T47" fmla="*/ 143 h 204"/>
                    <a:gd name="T48" fmla="*/ 204 w 206"/>
                    <a:gd name="T49" fmla="*/ 124 h 204"/>
                    <a:gd name="T50" fmla="*/ 206 w 206"/>
                    <a:gd name="T51" fmla="*/ 103 h 204"/>
                    <a:gd name="T52" fmla="*/ 205 w 206"/>
                    <a:gd name="T53" fmla="*/ 92 h 204"/>
                    <a:gd name="T54" fmla="*/ 202 w 206"/>
                    <a:gd name="T55" fmla="*/ 72 h 204"/>
                    <a:gd name="T56" fmla="*/ 194 w 206"/>
                    <a:gd name="T57" fmla="*/ 54 h 204"/>
                    <a:gd name="T58" fmla="*/ 183 w 206"/>
                    <a:gd name="T59" fmla="*/ 37 h 204"/>
                    <a:gd name="T60" fmla="*/ 169 w 206"/>
                    <a:gd name="T61" fmla="*/ 23 h 204"/>
                    <a:gd name="T62" fmla="*/ 153 w 206"/>
                    <a:gd name="T63" fmla="*/ 13 h 204"/>
                    <a:gd name="T64" fmla="*/ 135 w 206"/>
                    <a:gd name="T65" fmla="*/ 4 h 204"/>
                    <a:gd name="T66" fmla="*/ 115 w 206"/>
                    <a:gd name="T67" fmla="*/ 0 h 204"/>
                    <a:gd name="T68" fmla="*/ 104 w 206"/>
                    <a:gd name="T69" fmla="*/ 0 h 2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06" h="204">
                      <a:moveTo>
                        <a:pt x="104" y="0"/>
                      </a:moveTo>
                      <a:lnTo>
                        <a:pt x="104" y="0"/>
                      </a:lnTo>
                      <a:lnTo>
                        <a:pt x="94" y="0"/>
                      </a:lnTo>
                      <a:lnTo>
                        <a:pt x="83" y="2"/>
                      </a:lnTo>
                      <a:lnTo>
                        <a:pt x="74" y="4"/>
                      </a:lnTo>
                      <a:lnTo>
                        <a:pt x="64" y="7"/>
                      </a:lnTo>
                      <a:lnTo>
                        <a:pt x="55" y="12"/>
                      </a:lnTo>
                      <a:lnTo>
                        <a:pt x="47" y="17"/>
                      </a:lnTo>
                      <a:lnTo>
                        <a:pt x="39" y="22"/>
                      </a:lnTo>
                      <a:lnTo>
                        <a:pt x="32" y="29"/>
                      </a:lnTo>
                      <a:lnTo>
                        <a:pt x="25" y="36"/>
                      </a:lnTo>
                      <a:lnTo>
                        <a:pt x="19" y="44"/>
                      </a:lnTo>
                      <a:lnTo>
                        <a:pt x="13" y="53"/>
                      </a:lnTo>
                      <a:lnTo>
                        <a:pt x="9" y="61"/>
                      </a:lnTo>
                      <a:lnTo>
                        <a:pt x="6" y="71"/>
                      </a:lnTo>
                      <a:lnTo>
                        <a:pt x="4" y="81"/>
                      </a:lnTo>
                      <a:lnTo>
                        <a:pt x="1" y="91"/>
                      </a:lnTo>
                      <a:lnTo>
                        <a:pt x="0" y="101"/>
                      </a:lnTo>
                      <a:lnTo>
                        <a:pt x="0" y="101"/>
                      </a:lnTo>
                      <a:lnTo>
                        <a:pt x="1" y="112"/>
                      </a:lnTo>
                      <a:lnTo>
                        <a:pt x="3" y="121"/>
                      </a:lnTo>
                      <a:lnTo>
                        <a:pt x="6" y="132"/>
                      </a:lnTo>
                      <a:lnTo>
                        <a:pt x="9" y="141"/>
                      </a:lnTo>
                      <a:lnTo>
                        <a:pt x="13" y="151"/>
                      </a:lnTo>
                      <a:lnTo>
                        <a:pt x="18" y="159"/>
                      </a:lnTo>
                      <a:lnTo>
                        <a:pt x="24" y="167"/>
                      </a:lnTo>
                      <a:lnTo>
                        <a:pt x="31" y="174"/>
                      </a:lnTo>
                      <a:lnTo>
                        <a:pt x="38" y="181"/>
                      </a:lnTo>
                      <a:lnTo>
                        <a:pt x="46" y="187"/>
                      </a:lnTo>
                      <a:lnTo>
                        <a:pt x="54" y="191"/>
                      </a:lnTo>
                      <a:lnTo>
                        <a:pt x="63" y="196"/>
                      </a:lnTo>
                      <a:lnTo>
                        <a:pt x="73" y="200"/>
                      </a:lnTo>
                      <a:lnTo>
                        <a:pt x="82" y="202"/>
                      </a:lnTo>
                      <a:lnTo>
                        <a:pt x="92" y="204"/>
                      </a:lnTo>
                      <a:lnTo>
                        <a:pt x="103" y="204"/>
                      </a:lnTo>
                      <a:lnTo>
                        <a:pt x="103" y="204"/>
                      </a:lnTo>
                      <a:lnTo>
                        <a:pt x="113" y="204"/>
                      </a:lnTo>
                      <a:lnTo>
                        <a:pt x="123" y="202"/>
                      </a:lnTo>
                      <a:lnTo>
                        <a:pt x="133" y="200"/>
                      </a:lnTo>
                      <a:lnTo>
                        <a:pt x="143" y="197"/>
                      </a:lnTo>
                      <a:lnTo>
                        <a:pt x="151" y="193"/>
                      </a:lnTo>
                      <a:lnTo>
                        <a:pt x="160" y="187"/>
                      </a:lnTo>
                      <a:lnTo>
                        <a:pt x="168" y="182"/>
                      </a:lnTo>
                      <a:lnTo>
                        <a:pt x="175" y="175"/>
                      </a:lnTo>
                      <a:lnTo>
                        <a:pt x="182" y="168"/>
                      </a:lnTo>
                      <a:lnTo>
                        <a:pt x="188" y="160"/>
                      </a:lnTo>
                      <a:lnTo>
                        <a:pt x="193" y="152"/>
                      </a:lnTo>
                      <a:lnTo>
                        <a:pt x="197" y="143"/>
                      </a:lnTo>
                      <a:lnTo>
                        <a:pt x="201" y="133"/>
                      </a:lnTo>
                      <a:lnTo>
                        <a:pt x="204" y="124"/>
                      </a:lnTo>
                      <a:lnTo>
                        <a:pt x="205" y="114"/>
                      </a:lnTo>
                      <a:lnTo>
                        <a:pt x="206" y="103"/>
                      </a:lnTo>
                      <a:lnTo>
                        <a:pt x="206" y="103"/>
                      </a:lnTo>
                      <a:lnTo>
                        <a:pt x="205" y="92"/>
                      </a:lnTo>
                      <a:lnTo>
                        <a:pt x="204" y="83"/>
                      </a:lnTo>
                      <a:lnTo>
                        <a:pt x="202" y="72"/>
                      </a:lnTo>
                      <a:lnTo>
                        <a:pt x="199" y="63"/>
                      </a:lnTo>
                      <a:lnTo>
                        <a:pt x="194" y="54"/>
                      </a:lnTo>
                      <a:lnTo>
                        <a:pt x="189" y="45"/>
                      </a:lnTo>
                      <a:lnTo>
                        <a:pt x="183" y="37"/>
                      </a:lnTo>
                      <a:lnTo>
                        <a:pt x="177" y="30"/>
                      </a:lnTo>
                      <a:lnTo>
                        <a:pt x="169" y="23"/>
                      </a:lnTo>
                      <a:lnTo>
                        <a:pt x="162" y="18"/>
                      </a:lnTo>
                      <a:lnTo>
                        <a:pt x="153" y="13"/>
                      </a:lnTo>
                      <a:lnTo>
                        <a:pt x="144" y="8"/>
                      </a:lnTo>
                      <a:lnTo>
                        <a:pt x="135" y="4"/>
                      </a:lnTo>
                      <a:lnTo>
                        <a:pt x="125" y="2"/>
                      </a:lnTo>
                      <a:lnTo>
                        <a:pt x="115" y="0"/>
                      </a:lnTo>
                      <a:lnTo>
                        <a:pt x="104" y="0"/>
                      </a:lnTo>
                      <a:lnTo>
                        <a:pt x="10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54" name="그룹 53"/>
              <p:cNvGrpSpPr/>
              <p:nvPr/>
            </p:nvGrpSpPr>
            <p:grpSpPr>
              <a:xfrm rot="20857406">
                <a:off x="1095566" y="332656"/>
                <a:ext cx="712422" cy="585650"/>
                <a:chOff x="1095566" y="497639"/>
                <a:chExt cx="712422" cy="585650"/>
              </a:xfrm>
            </p:grpSpPr>
            <p:sp>
              <p:nvSpPr>
                <p:cNvPr id="55" name="Freeform 48"/>
                <p:cNvSpPr>
                  <a:spLocks/>
                </p:cNvSpPr>
                <p:nvPr/>
              </p:nvSpPr>
              <p:spPr bwMode="auto">
                <a:xfrm>
                  <a:off x="1095566" y="497639"/>
                  <a:ext cx="712422" cy="585650"/>
                </a:xfrm>
                <a:custGeom>
                  <a:avLst/>
                  <a:gdLst>
                    <a:gd name="T0" fmla="*/ 1281 w 2292"/>
                    <a:gd name="T1" fmla="*/ 1 h 1927"/>
                    <a:gd name="T2" fmla="*/ 1143 w 2292"/>
                    <a:gd name="T3" fmla="*/ 18 h 1927"/>
                    <a:gd name="T4" fmla="*/ 1012 w 2292"/>
                    <a:gd name="T5" fmla="*/ 53 h 1927"/>
                    <a:gd name="T6" fmla="*/ 888 w 2292"/>
                    <a:gd name="T7" fmla="*/ 106 h 1927"/>
                    <a:gd name="T8" fmla="*/ 775 w 2292"/>
                    <a:gd name="T9" fmla="*/ 175 h 1927"/>
                    <a:gd name="T10" fmla="*/ 671 w 2292"/>
                    <a:gd name="T11" fmla="*/ 259 h 1927"/>
                    <a:gd name="T12" fmla="*/ 581 w 2292"/>
                    <a:gd name="T13" fmla="*/ 356 h 1927"/>
                    <a:gd name="T14" fmla="*/ 504 w 2292"/>
                    <a:gd name="T15" fmla="*/ 464 h 1927"/>
                    <a:gd name="T16" fmla="*/ 443 w 2292"/>
                    <a:gd name="T17" fmla="*/ 583 h 1927"/>
                    <a:gd name="T18" fmla="*/ 399 w 2292"/>
                    <a:gd name="T19" fmla="*/ 710 h 1927"/>
                    <a:gd name="T20" fmla="*/ 372 w 2292"/>
                    <a:gd name="T21" fmla="*/ 846 h 1927"/>
                    <a:gd name="T22" fmla="*/ 368 w 2292"/>
                    <a:gd name="T23" fmla="*/ 1036 h 1927"/>
                    <a:gd name="T24" fmla="*/ 379 w 2292"/>
                    <a:gd name="T25" fmla="*/ 1128 h 1927"/>
                    <a:gd name="T26" fmla="*/ 412 w 2292"/>
                    <a:gd name="T27" fmla="*/ 1261 h 1927"/>
                    <a:gd name="T28" fmla="*/ 462 w 2292"/>
                    <a:gd name="T29" fmla="*/ 1386 h 1927"/>
                    <a:gd name="T30" fmla="*/ 528 w 2292"/>
                    <a:gd name="T31" fmla="*/ 1501 h 1927"/>
                    <a:gd name="T32" fmla="*/ 610 w 2292"/>
                    <a:gd name="T33" fmla="*/ 1605 h 1927"/>
                    <a:gd name="T34" fmla="*/ 705 w 2292"/>
                    <a:gd name="T35" fmla="*/ 1698 h 1927"/>
                    <a:gd name="T36" fmla="*/ 811 w 2292"/>
                    <a:gd name="T37" fmla="*/ 1778 h 1927"/>
                    <a:gd name="T38" fmla="*/ 929 w 2292"/>
                    <a:gd name="T39" fmla="*/ 1841 h 1927"/>
                    <a:gd name="T40" fmla="*/ 1055 w 2292"/>
                    <a:gd name="T41" fmla="*/ 1889 h 1927"/>
                    <a:gd name="T42" fmla="*/ 1188 w 2292"/>
                    <a:gd name="T43" fmla="*/ 1918 h 1927"/>
                    <a:gd name="T44" fmla="*/ 1328 w 2292"/>
                    <a:gd name="T45" fmla="*/ 1927 h 1927"/>
                    <a:gd name="T46" fmla="*/ 1427 w 2292"/>
                    <a:gd name="T47" fmla="*/ 1923 h 1927"/>
                    <a:gd name="T48" fmla="*/ 1570 w 2292"/>
                    <a:gd name="T49" fmla="*/ 1897 h 1927"/>
                    <a:gd name="T50" fmla="*/ 1704 w 2292"/>
                    <a:gd name="T51" fmla="*/ 1852 h 1927"/>
                    <a:gd name="T52" fmla="*/ 1828 w 2292"/>
                    <a:gd name="T53" fmla="*/ 1788 h 1927"/>
                    <a:gd name="T54" fmla="*/ 1942 w 2292"/>
                    <a:gd name="T55" fmla="*/ 1708 h 1927"/>
                    <a:gd name="T56" fmla="*/ 2042 w 2292"/>
                    <a:gd name="T57" fmla="*/ 1612 h 1927"/>
                    <a:gd name="T58" fmla="*/ 2128 w 2292"/>
                    <a:gd name="T59" fmla="*/ 1503 h 1927"/>
                    <a:gd name="T60" fmla="*/ 2198 w 2292"/>
                    <a:gd name="T61" fmla="*/ 1382 h 1927"/>
                    <a:gd name="T62" fmla="*/ 2249 w 2292"/>
                    <a:gd name="T63" fmla="*/ 1251 h 1927"/>
                    <a:gd name="T64" fmla="*/ 2282 w 2292"/>
                    <a:gd name="T65" fmla="*/ 1111 h 1927"/>
                    <a:gd name="T66" fmla="*/ 2292 w 2292"/>
                    <a:gd name="T67" fmla="*/ 964 h 1927"/>
                    <a:gd name="T68" fmla="*/ 2288 w 2292"/>
                    <a:gd name="T69" fmla="*/ 865 h 1927"/>
                    <a:gd name="T70" fmla="*/ 2262 w 2292"/>
                    <a:gd name="T71" fmla="*/ 723 h 1927"/>
                    <a:gd name="T72" fmla="*/ 2217 w 2292"/>
                    <a:gd name="T73" fmla="*/ 588 h 1927"/>
                    <a:gd name="T74" fmla="*/ 2153 w 2292"/>
                    <a:gd name="T75" fmla="*/ 464 h 1927"/>
                    <a:gd name="T76" fmla="*/ 2073 w 2292"/>
                    <a:gd name="T77" fmla="*/ 350 h 1927"/>
                    <a:gd name="T78" fmla="*/ 1977 w 2292"/>
                    <a:gd name="T79" fmla="*/ 250 h 1927"/>
                    <a:gd name="T80" fmla="*/ 1868 w 2292"/>
                    <a:gd name="T81" fmla="*/ 164 h 1927"/>
                    <a:gd name="T82" fmla="*/ 1746 w 2292"/>
                    <a:gd name="T83" fmla="*/ 95 h 1927"/>
                    <a:gd name="T84" fmla="*/ 1615 w 2292"/>
                    <a:gd name="T85" fmla="*/ 43 h 1927"/>
                    <a:gd name="T86" fmla="*/ 1476 w 2292"/>
                    <a:gd name="T87" fmla="*/ 11 h 1927"/>
                    <a:gd name="T88" fmla="*/ 1328 w 2292"/>
                    <a:gd name="T89" fmla="*/ 0 h 19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2292" h="1927">
                      <a:moveTo>
                        <a:pt x="1328" y="0"/>
                      </a:moveTo>
                      <a:lnTo>
                        <a:pt x="1328" y="0"/>
                      </a:lnTo>
                      <a:lnTo>
                        <a:pt x="1281" y="1"/>
                      </a:lnTo>
                      <a:lnTo>
                        <a:pt x="1235" y="5"/>
                      </a:lnTo>
                      <a:lnTo>
                        <a:pt x="1188" y="10"/>
                      </a:lnTo>
                      <a:lnTo>
                        <a:pt x="1143" y="18"/>
                      </a:lnTo>
                      <a:lnTo>
                        <a:pt x="1099" y="27"/>
                      </a:lnTo>
                      <a:lnTo>
                        <a:pt x="1055" y="39"/>
                      </a:lnTo>
                      <a:lnTo>
                        <a:pt x="1012" y="53"/>
                      </a:lnTo>
                      <a:lnTo>
                        <a:pt x="970" y="69"/>
                      </a:lnTo>
                      <a:lnTo>
                        <a:pt x="929" y="87"/>
                      </a:lnTo>
                      <a:lnTo>
                        <a:pt x="888" y="106"/>
                      </a:lnTo>
                      <a:lnTo>
                        <a:pt x="849" y="127"/>
                      </a:lnTo>
                      <a:lnTo>
                        <a:pt x="811" y="151"/>
                      </a:lnTo>
                      <a:lnTo>
                        <a:pt x="775" y="175"/>
                      </a:lnTo>
                      <a:lnTo>
                        <a:pt x="739" y="202"/>
                      </a:lnTo>
                      <a:lnTo>
                        <a:pt x="705" y="230"/>
                      </a:lnTo>
                      <a:lnTo>
                        <a:pt x="671" y="259"/>
                      </a:lnTo>
                      <a:lnTo>
                        <a:pt x="640" y="290"/>
                      </a:lnTo>
                      <a:lnTo>
                        <a:pt x="610" y="322"/>
                      </a:lnTo>
                      <a:lnTo>
                        <a:pt x="581" y="356"/>
                      </a:lnTo>
                      <a:lnTo>
                        <a:pt x="554" y="390"/>
                      </a:lnTo>
                      <a:lnTo>
                        <a:pt x="528" y="427"/>
                      </a:lnTo>
                      <a:lnTo>
                        <a:pt x="504" y="464"/>
                      </a:lnTo>
                      <a:lnTo>
                        <a:pt x="483" y="502"/>
                      </a:lnTo>
                      <a:lnTo>
                        <a:pt x="462" y="542"/>
                      </a:lnTo>
                      <a:lnTo>
                        <a:pt x="443" y="583"/>
                      </a:lnTo>
                      <a:lnTo>
                        <a:pt x="427" y="624"/>
                      </a:lnTo>
                      <a:lnTo>
                        <a:pt x="412" y="667"/>
                      </a:lnTo>
                      <a:lnTo>
                        <a:pt x="399" y="710"/>
                      </a:lnTo>
                      <a:lnTo>
                        <a:pt x="388" y="754"/>
                      </a:lnTo>
                      <a:lnTo>
                        <a:pt x="379" y="800"/>
                      </a:lnTo>
                      <a:lnTo>
                        <a:pt x="372" y="846"/>
                      </a:lnTo>
                      <a:lnTo>
                        <a:pt x="368" y="892"/>
                      </a:lnTo>
                      <a:lnTo>
                        <a:pt x="0" y="964"/>
                      </a:lnTo>
                      <a:lnTo>
                        <a:pt x="368" y="1036"/>
                      </a:lnTo>
                      <a:lnTo>
                        <a:pt x="368" y="1036"/>
                      </a:lnTo>
                      <a:lnTo>
                        <a:pt x="372" y="1082"/>
                      </a:lnTo>
                      <a:lnTo>
                        <a:pt x="379" y="1128"/>
                      </a:lnTo>
                      <a:lnTo>
                        <a:pt x="388" y="1173"/>
                      </a:lnTo>
                      <a:lnTo>
                        <a:pt x="399" y="1218"/>
                      </a:lnTo>
                      <a:lnTo>
                        <a:pt x="412" y="1261"/>
                      </a:lnTo>
                      <a:lnTo>
                        <a:pt x="427" y="1304"/>
                      </a:lnTo>
                      <a:lnTo>
                        <a:pt x="443" y="1345"/>
                      </a:lnTo>
                      <a:lnTo>
                        <a:pt x="462" y="1386"/>
                      </a:lnTo>
                      <a:lnTo>
                        <a:pt x="483" y="1425"/>
                      </a:lnTo>
                      <a:lnTo>
                        <a:pt x="504" y="1464"/>
                      </a:lnTo>
                      <a:lnTo>
                        <a:pt x="528" y="1501"/>
                      </a:lnTo>
                      <a:lnTo>
                        <a:pt x="554" y="1537"/>
                      </a:lnTo>
                      <a:lnTo>
                        <a:pt x="581" y="1572"/>
                      </a:lnTo>
                      <a:lnTo>
                        <a:pt x="610" y="1605"/>
                      </a:lnTo>
                      <a:lnTo>
                        <a:pt x="640" y="1638"/>
                      </a:lnTo>
                      <a:lnTo>
                        <a:pt x="671" y="1669"/>
                      </a:lnTo>
                      <a:lnTo>
                        <a:pt x="705" y="1698"/>
                      </a:lnTo>
                      <a:lnTo>
                        <a:pt x="739" y="1726"/>
                      </a:lnTo>
                      <a:lnTo>
                        <a:pt x="775" y="1753"/>
                      </a:lnTo>
                      <a:lnTo>
                        <a:pt x="811" y="1778"/>
                      </a:lnTo>
                      <a:lnTo>
                        <a:pt x="849" y="1800"/>
                      </a:lnTo>
                      <a:lnTo>
                        <a:pt x="888" y="1822"/>
                      </a:lnTo>
                      <a:lnTo>
                        <a:pt x="929" y="1841"/>
                      </a:lnTo>
                      <a:lnTo>
                        <a:pt x="970" y="1858"/>
                      </a:lnTo>
                      <a:lnTo>
                        <a:pt x="1012" y="1875"/>
                      </a:lnTo>
                      <a:lnTo>
                        <a:pt x="1055" y="1889"/>
                      </a:lnTo>
                      <a:lnTo>
                        <a:pt x="1099" y="1900"/>
                      </a:lnTo>
                      <a:lnTo>
                        <a:pt x="1143" y="1910"/>
                      </a:lnTo>
                      <a:lnTo>
                        <a:pt x="1188" y="1918"/>
                      </a:lnTo>
                      <a:lnTo>
                        <a:pt x="1235" y="1923"/>
                      </a:lnTo>
                      <a:lnTo>
                        <a:pt x="1281" y="1926"/>
                      </a:lnTo>
                      <a:lnTo>
                        <a:pt x="1328" y="1927"/>
                      </a:lnTo>
                      <a:lnTo>
                        <a:pt x="1328" y="1927"/>
                      </a:lnTo>
                      <a:lnTo>
                        <a:pt x="1378" y="1926"/>
                      </a:lnTo>
                      <a:lnTo>
                        <a:pt x="1427" y="1923"/>
                      </a:lnTo>
                      <a:lnTo>
                        <a:pt x="1476" y="1917"/>
                      </a:lnTo>
                      <a:lnTo>
                        <a:pt x="1523" y="1908"/>
                      </a:lnTo>
                      <a:lnTo>
                        <a:pt x="1570" y="1897"/>
                      </a:lnTo>
                      <a:lnTo>
                        <a:pt x="1615" y="1884"/>
                      </a:lnTo>
                      <a:lnTo>
                        <a:pt x="1660" y="1869"/>
                      </a:lnTo>
                      <a:lnTo>
                        <a:pt x="1704" y="1852"/>
                      </a:lnTo>
                      <a:lnTo>
                        <a:pt x="1746" y="1833"/>
                      </a:lnTo>
                      <a:lnTo>
                        <a:pt x="1788" y="1811"/>
                      </a:lnTo>
                      <a:lnTo>
                        <a:pt x="1828" y="1788"/>
                      </a:lnTo>
                      <a:lnTo>
                        <a:pt x="1868" y="1764"/>
                      </a:lnTo>
                      <a:lnTo>
                        <a:pt x="1906" y="1737"/>
                      </a:lnTo>
                      <a:lnTo>
                        <a:pt x="1942" y="1708"/>
                      </a:lnTo>
                      <a:lnTo>
                        <a:pt x="1977" y="1677"/>
                      </a:lnTo>
                      <a:lnTo>
                        <a:pt x="2010" y="1645"/>
                      </a:lnTo>
                      <a:lnTo>
                        <a:pt x="2042" y="1612"/>
                      </a:lnTo>
                      <a:lnTo>
                        <a:pt x="2073" y="1577"/>
                      </a:lnTo>
                      <a:lnTo>
                        <a:pt x="2101" y="1541"/>
                      </a:lnTo>
                      <a:lnTo>
                        <a:pt x="2128" y="1503"/>
                      </a:lnTo>
                      <a:lnTo>
                        <a:pt x="2153" y="1464"/>
                      </a:lnTo>
                      <a:lnTo>
                        <a:pt x="2176" y="1423"/>
                      </a:lnTo>
                      <a:lnTo>
                        <a:pt x="2198" y="1382"/>
                      </a:lnTo>
                      <a:lnTo>
                        <a:pt x="2217" y="1339"/>
                      </a:lnTo>
                      <a:lnTo>
                        <a:pt x="2234" y="1295"/>
                      </a:lnTo>
                      <a:lnTo>
                        <a:pt x="2249" y="1251"/>
                      </a:lnTo>
                      <a:lnTo>
                        <a:pt x="2262" y="1205"/>
                      </a:lnTo>
                      <a:lnTo>
                        <a:pt x="2273" y="1158"/>
                      </a:lnTo>
                      <a:lnTo>
                        <a:pt x="2282" y="1111"/>
                      </a:lnTo>
                      <a:lnTo>
                        <a:pt x="2288" y="1062"/>
                      </a:lnTo>
                      <a:lnTo>
                        <a:pt x="2291" y="1014"/>
                      </a:lnTo>
                      <a:lnTo>
                        <a:pt x="2292" y="964"/>
                      </a:lnTo>
                      <a:lnTo>
                        <a:pt x="2292" y="964"/>
                      </a:lnTo>
                      <a:lnTo>
                        <a:pt x="2291" y="914"/>
                      </a:lnTo>
                      <a:lnTo>
                        <a:pt x="2288" y="865"/>
                      </a:lnTo>
                      <a:lnTo>
                        <a:pt x="2282" y="817"/>
                      </a:lnTo>
                      <a:lnTo>
                        <a:pt x="2273" y="769"/>
                      </a:lnTo>
                      <a:lnTo>
                        <a:pt x="2262" y="723"/>
                      </a:lnTo>
                      <a:lnTo>
                        <a:pt x="2249" y="677"/>
                      </a:lnTo>
                      <a:lnTo>
                        <a:pt x="2234" y="633"/>
                      </a:lnTo>
                      <a:lnTo>
                        <a:pt x="2217" y="588"/>
                      </a:lnTo>
                      <a:lnTo>
                        <a:pt x="2198" y="546"/>
                      </a:lnTo>
                      <a:lnTo>
                        <a:pt x="2176" y="504"/>
                      </a:lnTo>
                      <a:lnTo>
                        <a:pt x="2153" y="464"/>
                      </a:lnTo>
                      <a:lnTo>
                        <a:pt x="2128" y="425"/>
                      </a:lnTo>
                      <a:lnTo>
                        <a:pt x="2101" y="387"/>
                      </a:lnTo>
                      <a:lnTo>
                        <a:pt x="2073" y="350"/>
                      </a:lnTo>
                      <a:lnTo>
                        <a:pt x="2042" y="316"/>
                      </a:lnTo>
                      <a:lnTo>
                        <a:pt x="2010" y="283"/>
                      </a:lnTo>
                      <a:lnTo>
                        <a:pt x="1977" y="250"/>
                      </a:lnTo>
                      <a:lnTo>
                        <a:pt x="1942" y="220"/>
                      </a:lnTo>
                      <a:lnTo>
                        <a:pt x="1906" y="191"/>
                      </a:lnTo>
                      <a:lnTo>
                        <a:pt x="1868" y="164"/>
                      </a:lnTo>
                      <a:lnTo>
                        <a:pt x="1828" y="139"/>
                      </a:lnTo>
                      <a:lnTo>
                        <a:pt x="1788" y="117"/>
                      </a:lnTo>
                      <a:lnTo>
                        <a:pt x="1746" y="95"/>
                      </a:lnTo>
                      <a:lnTo>
                        <a:pt x="1704" y="76"/>
                      </a:lnTo>
                      <a:lnTo>
                        <a:pt x="1660" y="59"/>
                      </a:lnTo>
                      <a:lnTo>
                        <a:pt x="1615" y="43"/>
                      </a:lnTo>
                      <a:lnTo>
                        <a:pt x="1570" y="31"/>
                      </a:lnTo>
                      <a:lnTo>
                        <a:pt x="1523" y="20"/>
                      </a:lnTo>
                      <a:lnTo>
                        <a:pt x="1476" y="11"/>
                      </a:lnTo>
                      <a:lnTo>
                        <a:pt x="1427" y="5"/>
                      </a:lnTo>
                      <a:lnTo>
                        <a:pt x="1378" y="1"/>
                      </a:lnTo>
                      <a:lnTo>
                        <a:pt x="1328" y="0"/>
                      </a:lnTo>
                      <a:lnTo>
                        <a:pt x="1328" y="0"/>
                      </a:lnTo>
                      <a:close/>
                    </a:path>
                  </a:pathLst>
                </a:custGeom>
                <a:solidFill>
                  <a:srgbClr val="EB5A6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56" name="직사각형 55"/>
                <p:cNvSpPr/>
                <p:nvPr/>
              </p:nvSpPr>
              <p:spPr>
                <a:xfrm rot="742594">
                  <a:off x="1321647" y="535147"/>
                  <a:ext cx="360040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ko-KR" sz="2400" dirty="0">
                      <a:solidFill>
                        <a:schemeClr val="bg1"/>
                      </a:solidFill>
                      <a:latin typeface="나눔고딕 Bold" pitchFamily="50" charset="-127"/>
                      <a:ea typeface="나눔고딕 Bold" pitchFamily="50" charset="-127"/>
                    </a:rPr>
                    <a:t>8</a:t>
                  </a:r>
                  <a:endParaRPr lang="ko-KR" altLang="en-US" sz="2400" dirty="0">
                    <a:solidFill>
                      <a:schemeClr val="bg1"/>
                    </a:solidFill>
                    <a:latin typeface="나눔고딕 Bold" pitchFamily="50" charset="-127"/>
                    <a:ea typeface="나눔고딕 Bold" pitchFamily="50" charset="-127"/>
                  </a:endParaRPr>
                </a:p>
              </p:txBody>
            </p:sp>
          </p:grpSp>
        </p:grpSp>
      </p:grp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3462401"/>
              </p:ext>
            </p:extLst>
          </p:nvPr>
        </p:nvGraphicFramePr>
        <p:xfrm>
          <a:off x="611560" y="1556792"/>
          <a:ext cx="7920880" cy="48691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val="3842056177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1375268578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2190775526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3947032581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902989"/>
                  </a:ext>
                </a:extLst>
              </a:tr>
              <a:tr h="11258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자료 수집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Connected</a:t>
                      </a:r>
                      <a:r>
                        <a:rPr lang="en-US" altLang="ko-KR" baseline="0" dirty="0" smtClean="0"/>
                        <a:t> car</a:t>
                      </a:r>
                    </a:p>
                    <a:p>
                      <a:pPr algn="ctr" latinLnBrk="1"/>
                      <a:r>
                        <a:rPr lang="en-US" altLang="ko-KR" baseline="0" dirty="0" smtClean="0"/>
                        <a:t>Smart car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Raspberry</a:t>
                      </a:r>
                      <a:r>
                        <a:rPr lang="en-US" altLang="ko-KR" baseline="0" dirty="0" smtClean="0"/>
                        <a:t> Pi</a:t>
                      </a:r>
                    </a:p>
                    <a:p>
                      <a:pPr algn="ctr" latinLnBrk="1"/>
                      <a:r>
                        <a:rPr lang="ko-KR" altLang="en-US" baseline="0" dirty="0" smtClean="0"/>
                        <a:t>통신 규격</a:t>
                      </a:r>
                      <a:endParaRPr lang="en-US" altLang="ko-KR" baseline="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Web</a:t>
                      </a:r>
                      <a:r>
                        <a:rPr lang="en-US" altLang="ko-KR" baseline="0" dirty="0" smtClean="0"/>
                        <a:t> Server</a:t>
                      </a:r>
                    </a:p>
                    <a:p>
                      <a:pPr algn="ctr" latinLnBrk="1"/>
                      <a:r>
                        <a:rPr lang="en-US" altLang="ko-KR" baseline="0" dirty="0" smtClean="0"/>
                        <a:t>DB Server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3316999"/>
                  </a:ext>
                </a:extLst>
              </a:tr>
              <a:tr h="11258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설계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차량</a:t>
                      </a:r>
                      <a:r>
                        <a:rPr lang="ko-KR" altLang="en-US" baseline="0" dirty="0" smtClean="0"/>
                        <a:t> </a:t>
                      </a:r>
                      <a:r>
                        <a:rPr lang="en-US" altLang="ko-KR" baseline="0" dirty="0" smtClean="0"/>
                        <a:t>system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신호 컨트롤러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Web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en-US" altLang="ko-KR" dirty="0" err="1" smtClean="0"/>
                        <a:t>Server</a:t>
                      </a:r>
                      <a:r>
                        <a:rPr lang="en-US" altLang="ko-KR" baseline="0" dirty="0" err="1" smtClean="0"/>
                        <a:t>&amp;DB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0530165"/>
                  </a:ext>
                </a:extLst>
              </a:tr>
              <a:tr h="11258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구현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GPS </a:t>
                      </a:r>
                      <a:r>
                        <a:rPr lang="ko-KR" altLang="en-US" dirty="0" smtClean="0"/>
                        <a:t>정보 수집</a:t>
                      </a:r>
                      <a:r>
                        <a:rPr lang="en-US" altLang="ko-KR" dirty="0" smtClean="0"/>
                        <a:t>/</a:t>
                      </a:r>
                      <a:r>
                        <a:rPr lang="ko-KR" altLang="en-US" dirty="0" smtClean="0"/>
                        <a:t>처리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신호등 통제 </a:t>
                      </a:r>
                      <a:r>
                        <a:rPr lang="en-US" altLang="ko-KR" dirty="0" smtClean="0"/>
                        <a:t>sys.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Data</a:t>
                      </a:r>
                      <a:r>
                        <a:rPr lang="en-US" altLang="ko-KR" baseline="0" dirty="0" smtClean="0"/>
                        <a:t> mining</a:t>
                      </a:r>
                    </a:p>
                    <a:p>
                      <a:pPr algn="ctr" latinLnBrk="1"/>
                      <a:r>
                        <a:rPr lang="ko-KR" altLang="en-US" baseline="0" dirty="0" smtClean="0"/>
                        <a:t>운전자에게 제공할 정보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7987629"/>
                  </a:ext>
                </a:extLst>
              </a:tr>
              <a:tr h="11258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Test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유동적인 신호등 시스템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정제된 데이터의 신뢰도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09106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2622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4422188"/>
              </p:ext>
            </p:extLst>
          </p:nvPr>
        </p:nvGraphicFramePr>
        <p:xfrm>
          <a:off x="622780" y="1556793"/>
          <a:ext cx="7909660" cy="50572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0570">
                  <a:extLst>
                    <a:ext uri="{9D8B030D-6E8A-4147-A177-3AD203B41FA5}">
                      <a16:colId xmlns:a16="http://schemas.microsoft.com/office/drawing/2014/main" val="1619554482"/>
                    </a:ext>
                  </a:extLst>
                </a:gridCol>
                <a:gridCol w="2026482">
                  <a:extLst>
                    <a:ext uri="{9D8B030D-6E8A-4147-A177-3AD203B41FA5}">
                      <a16:colId xmlns:a16="http://schemas.microsoft.com/office/drawing/2014/main" val="1423856893"/>
                    </a:ext>
                  </a:extLst>
                </a:gridCol>
                <a:gridCol w="684076">
                  <a:extLst>
                    <a:ext uri="{9D8B030D-6E8A-4147-A177-3AD203B41FA5}">
                      <a16:colId xmlns:a16="http://schemas.microsoft.com/office/drawing/2014/main" val="2069558533"/>
                    </a:ext>
                  </a:extLst>
                </a:gridCol>
                <a:gridCol w="684076">
                  <a:extLst>
                    <a:ext uri="{9D8B030D-6E8A-4147-A177-3AD203B41FA5}">
                      <a16:colId xmlns:a16="http://schemas.microsoft.com/office/drawing/2014/main" val="2771539624"/>
                    </a:ext>
                  </a:extLst>
                </a:gridCol>
                <a:gridCol w="684076">
                  <a:extLst>
                    <a:ext uri="{9D8B030D-6E8A-4147-A177-3AD203B41FA5}">
                      <a16:colId xmlns:a16="http://schemas.microsoft.com/office/drawing/2014/main" val="451523955"/>
                    </a:ext>
                  </a:extLst>
                </a:gridCol>
                <a:gridCol w="684076">
                  <a:extLst>
                    <a:ext uri="{9D8B030D-6E8A-4147-A177-3AD203B41FA5}">
                      <a16:colId xmlns:a16="http://schemas.microsoft.com/office/drawing/2014/main" val="82085427"/>
                    </a:ext>
                  </a:extLst>
                </a:gridCol>
                <a:gridCol w="684076">
                  <a:extLst>
                    <a:ext uri="{9D8B030D-6E8A-4147-A177-3AD203B41FA5}">
                      <a16:colId xmlns:a16="http://schemas.microsoft.com/office/drawing/2014/main" val="885227102"/>
                    </a:ext>
                  </a:extLst>
                </a:gridCol>
                <a:gridCol w="684076">
                  <a:extLst>
                    <a:ext uri="{9D8B030D-6E8A-4147-A177-3AD203B41FA5}">
                      <a16:colId xmlns:a16="http://schemas.microsoft.com/office/drawing/2014/main" val="2865194743"/>
                    </a:ext>
                  </a:extLst>
                </a:gridCol>
                <a:gridCol w="684076">
                  <a:extLst>
                    <a:ext uri="{9D8B030D-6E8A-4147-A177-3AD203B41FA5}">
                      <a16:colId xmlns:a16="http://schemas.microsoft.com/office/drawing/2014/main" val="795074052"/>
                    </a:ext>
                  </a:extLst>
                </a:gridCol>
                <a:gridCol w="684076">
                  <a:extLst>
                    <a:ext uri="{9D8B030D-6E8A-4147-A177-3AD203B41FA5}">
                      <a16:colId xmlns:a16="http://schemas.microsoft.com/office/drawing/2014/main" val="3120265799"/>
                    </a:ext>
                  </a:extLst>
                </a:gridCol>
              </a:tblGrid>
              <a:tr h="484123">
                <a:tc rowSpan="9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추진일정</a:t>
                      </a:r>
                      <a:endParaRPr lang="ko-KR" altLang="en-US" dirty="0"/>
                    </a:p>
                  </a:txBody>
                  <a:tcPr vert="eaVert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추진사항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12</a:t>
                      </a:r>
                      <a:r>
                        <a:rPr lang="ko-KR" altLang="en-US" dirty="0" smtClean="0"/>
                        <a:t>월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월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월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r>
                        <a:rPr lang="ko-KR" altLang="en-US" dirty="0" smtClean="0"/>
                        <a:t>월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r>
                        <a:rPr lang="ko-KR" altLang="en-US" dirty="0" smtClean="0"/>
                        <a:t>월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r>
                        <a:rPr lang="ko-KR" altLang="en-US" dirty="0" smtClean="0"/>
                        <a:t>월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r>
                        <a:rPr lang="ko-KR" altLang="en-US" dirty="0" smtClean="0"/>
                        <a:t>월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7-9</a:t>
                      </a:r>
                      <a:r>
                        <a:rPr lang="ko-KR" altLang="en-US" sz="1400" b="1" dirty="0" smtClean="0"/>
                        <a:t>월</a:t>
                      </a:r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8988997"/>
                  </a:ext>
                </a:extLst>
              </a:tr>
              <a:tr h="5618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계획수립</a:t>
                      </a:r>
                      <a:endParaRPr lang="en-US" altLang="ko-KR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4554411"/>
                  </a:ext>
                </a:extLst>
              </a:tr>
              <a:tr h="5618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요구사항수집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177557"/>
                  </a:ext>
                </a:extLst>
              </a:tr>
              <a:tr h="5618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분석 및 설계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2676525"/>
                  </a:ext>
                </a:extLst>
              </a:tr>
              <a:tr h="5618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프로토타입</a:t>
                      </a:r>
                      <a:r>
                        <a:rPr lang="ko-KR" altLang="en-US" dirty="0" smtClean="0"/>
                        <a:t> 구현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1240991"/>
                  </a:ext>
                </a:extLst>
              </a:tr>
              <a:tr h="62336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프로토타입</a:t>
                      </a:r>
                      <a:r>
                        <a:rPr lang="ko-KR" altLang="en-US" dirty="0" smtClean="0"/>
                        <a:t> 테스트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0104684"/>
                  </a:ext>
                </a:extLst>
              </a:tr>
              <a:tr h="5618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구현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0493126"/>
                  </a:ext>
                </a:extLst>
              </a:tr>
              <a:tr h="561867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테스트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4528391"/>
                  </a:ext>
                </a:extLst>
              </a:tr>
              <a:tr h="5618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/>
                        <a:t>최종 마무리 작업 및 논문 작성</a:t>
                      </a:r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5359679"/>
                  </a:ext>
                </a:extLst>
              </a:tr>
            </a:tbl>
          </a:graphicData>
        </a:graphic>
      </p:graphicFrame>
      <p:sp>
        <p:nvSpPr>
          <p:cNvPr id="52" name="직사각형 51"/>
          <p:cNvSpPr/>
          <p:nvPr/>
        </p:nvSpPr>
        <p:spPr>
          <a:xfrm>
            <a:off x="3601564" y="476746"/>
            <a:ext cx="554243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수행 일정</a:t>
            </a:r>
          </a:p>
        </p:txBody>
      </p:sp>
      <p:pic>
        <p:nvPicPr>
          <p:cNvPr id="53" name="그림 5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4942"/>
            <a:ext cx="9144000" cy="83490"/>
          </a:xfrm>
          <a:prstGeom prst="rect">
            <a:avLst/>
          </a:prstGeom>
          <a:blipFill>
            <a:blip r:embed="rId3">
              <a:alphaModFix amt="10000"/>
            </a:blip>
            <a:stretch>
              <a:fillRect r="1000"/>
            </a:stretch>
          </a:blipFill>
        </p:spPr>
      </p:pic>
      <p:grpSp>
        <p:nvGrpSpPr>
          <p:cNvPr id="68" name="그룹 67"/>
          <p:cNvGrpSpPr/>
          <p:nvPr/>
        </p:nvGrpSpPr>
        <p:grpSpPr>
          <a:xfrm>
            <a:off x="1115616" y="177180"/>
            <a:ext cx="1728192" cy="1010336"/>
            <a:chOff x="251520" y="258424"/>
            <a:chExt cx="1584176" cy="1010336"/>
          </a:xfrm>
        </p:grpSpPr>
        <p:grpSp>
          <p:nvGrpSpPr>
            <p:cNvPr id="69" name="그룹 68"/>
            <p:cNvGrpSpPr/>
            <p:nvPr/>
          </p:nvGrpSpPr>
          <p:grpSpPr>
            <a:xfrm>
              <a:off x="251520" y="258424"/>
              <a:ext cx="1584176" cy="1010336"/>
              <a:chOff x="5716588" y="4849813"/>
              <a:chExt cx="2047875" cy="1304925"/>
            </a:xfrm>
          </p:grpSpPr>
          <p:grpSp>
            <p:nvGrpSpPr>
              <p:cNvPr id="71" name="그룹 70"/>
              <p:cNvGrpSpPr/>
              <p:nvPr/>
            </p:nvGrpSpPr>
            <p:grpSpPr>
              <a:xfrm>
                <a:off x="6908800" y="5722938"/>
                <a:ext cx="855663" cy="431800"/>
                <a:chOff x="6908800" y="5722938"/>
                <a:chExt cx="855663" cy="431800"/>
              </a:xfrm>
            </p:grpSpPr>
            <p:sp>
              <p:nvSpPr>
                <p:cNvPr id="73" name="Freeform 39"/>
                <p:cNvSpPr>
                  <a:spLocks/>
                </p:cNvSpPr>
                <p:nvPr userDrawn="1"/>
              </p:nvSpPr>
              <p:spPr bwMode="auto">
                <a:xfrm>
                  <a:off x="6908800" y="5722938"/>
                  <a:ext cx="855663" cy="341313"/>
                </a:xfrm>
                <a:custGeom>
                  <a:avLst/>
                  <a:gdLst>
                    <a:gd name="T0" fmla="*/ 788 w 1617"/>
                    <a:gd name="T1" fmla="*/ 1 h 646"/>
                    <a:gd name="T2" fmla="*/ 819 w 1617"/>
                    <a:gd name="T3" fmla="*/ 1 h 646"/>
                    <a:gd name="T4" fmla="*/ 869 w 1617"/>
                    <a:gd name="T5" fmla="*/ 6 h 646"/>
                    <a:gd name="T6" fmla="*/ 937 w 1617"/>
                    <a:gd name="T7" fmla="*/ 20 h 646"/>
                    <a:gd name="T8" fmla="*/ 975 w 1617"/>
                    <a:gd name="T9" fmla="*/ 32 h 646"/>
                    <a:gd name="T10" fmla="*/ 1017 w 1617"/>
                    <a:gd name="T11" fmla="*/ 48 h 646"/>
                    <a:gd name="T12" fmla="*/ 1060 w 1617"/>
                    <a:gd name="T13" fmla="*/ 68 h 646"/>
                    <a:gd name="T14" fmla="*/ 1104 w 1617"/>
                    <a:gd name="T15" fmla="*/ 93 h 646"/>
                    <a:gd name="T16" fmla="*/ 1149 w 1617"/>
                    <a:gd name="T17" fmla="*/ 124 h 646"/>
                    <a:gd name="T18" fmla="*/ 1193 w 1617"/>
                    <a:gd name="T19" fmla="*/ 162 h 646"/>
                    <a:gd name="T20" fmla="*/ 1236 w 1617"/>
                    <a:gd name="T21" fmla="*/ 207 h 646"/>
                    <a:gd name="T22" fmla="*/ 1278 w 1617"/>
                    <a:gd name="T23" fmla="*/ 259 h 646"/>
                    <a:gd name="T24" fmla="*/ 1318 w 1617"/>
                    <a:gd name="T25" fmla="*/ 319 h 646"/>
                    <a:gd name="T26" fmla="*/ 1470 w 1617"/>
                    <a:gd name="T27" fmla="*/ 344 h 646"/>
                    <a:gd name="T28" fmla="*/ 1493 w 1617"/>
                    <a:gd name="T29" fmla="*/ 348 h 646"/>
                    <a:gd name="T30" fmla="*/ 1517 w 1617"/>
                    <a:gd name="T31" fmla="*/ 358 h 646"/>
                    <a:gd name="T32" fmla="*/ 1544 w 1617"/>
                    <a:gd name="T33" fmla="*/ 373 h 646"/>
                    <a:gd name="T34" fmla="*/ 1571 w 1617"/>
                    <a:gd name="T35" fmla="*/ 398 h 646"/>
                    <a:gd name="T36" fmla="*/ 1584 w 1617"/>
                    <a:gd name="T37" fmla="*/ 415 h 646"/>
                    <a:gd name="T38" fmla="*/ 1595 w 1617"/>
                    <a:gd name="T39" fmla="*/ 433 h 646"/>
                    <a:gd name="T40" fmla="*/ 1604 w 1617"/>
                    <a:gd name="T41" fmla="*/ 456 h 646"/>
                    <a:gd name="T42" fmla="*/ 1612 w 1617"/>
                    <a:gd name="T43" fmla="*/ 482 h 646"/>
                    <a:gd name="T44" fmla="*/ 1616 w 1617"/>
                    <a:gd name="T45" fmla="*/ 511 h 646"/>
                    <a:gd name="T46" fmla="*/ 1617 w 1617"/>
                    <a:gd name="T47" fmla="*/ 544 h 646"/>
                    <a:gd name="T48" fmla="*/ 1588 w 1617"/>
                    <a:gd name="T49" fmla="*/ 646 h 646"/>
                    <a:gd name="T50" fmla="*/ 0 w 1617"/>
                    <a:gd name="T51" fmla="*/ 582 h 646"/>
                    <a:gd name="T52" fmla="*/ 1 w 1617"/>
                    <a:gd name="T53" fmla="*/ 433 h 646"/>
                    <a:gd name="T54" fmla="*/ 3 w 1617"/>
                    <a:gd name="T55" fmla="*/ 415 h 646"/>
                    <a:gd name="T56" fmla="*/ 9 w 1617"/>
                    <a:gd name="T57" fmla="*/ 397 h 646"/>
                    <a:gd name="T58" fmla="*/ 22 w 1617"/>
                    <a:gd name="T59" fmla="*/ 373 h 646"/>
                    <a:gd name="T60" fmla="*/ 44 w 1617"/>
                    <a:gd name="T61" fmla="*/ 347 h 646"/>
                    <a:gd name="T62" fmla="*/ 78 w 1617"/>
                    <a:gd name="T63" fmla="*/ 321 h 646"/>
                    <a:gd name="T64" fmla="*/ 126 w 1617"/>
                    <a:gd name="T65" fmla="*/ 298 h 646"/>
                    <a:gd name="T66" fmla="*/ 190 w 1617"/>
                    <a:gd name="T67" fmla="*/ 278 h 646"/>
                    <a:gd name="T68" fmla="*/ 199 w 1617"/>
                    <a:gd name="T69" fmla="*/ 266 h 646"/>
                    <a:gd name="T70" fmla="*/ 224 w 1617"/>
                    <a:gd name="T71" fmla="*/ 235 h 646"/>
                    <a:gd name="T72" fmla="*/ 268 w 1617"/>
                    <a:gd name="T73" fmla="*/ 192 h 646"/>
                    <a:gd name="T74" fmla="*/ 313 w 1617"/>
                    <a:gd name="T75" fmla="*/ 154 h 646"/>
                    <a:gd name="T76" fmla="*/ 348 w 1617"/>
                    <a:gd name="T77" fmla="*/ 129 h 646"/>
                    <a:gd name="T78" fmla="*/ 391 w 1617"/>
                    <a:gd name="T79" fmla="*/ 103 h 646"/>
                    <a:gd name="T80" fmla="*/ 437 w 1617"/>
                    <a:gd name="T81" fmla="*/ 79 h 646"/>
                    <a:gd name="T82" fmla="*/ 487 w 1617"/>
                    <a:gd name="T83" fmla="*/ 56 h 646"/>
                    <a:gd name="T84" fmla="*/ 545 w 1617"/>
                    <a:gd name="T85" fmla="*/ 37 h 646"/>
                    <a:gd name="T86" fmla="*/ 607 w 1617"/>
                    <a:gd name="T87" fmla="*/ 21 h 646"/>
                    <a:gd name="T88" fmla="*/ 675 w 1617"/>
                    <a:gd name="T89" fmla="*/ 9 h 646"/>
                    <a:gd name="T90" fmla="*/ 749 w 1617"/>
                    <a:gd name="T91" fmla="*/ 3 h 646"/>
                    <a:gd name="T92" fmla="*/ 788 w 1617"/>
                    <a:gd name="T93" fmla="*/ 1 h 6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617" h="646">
                      <a:moveTo>
                        <a:pt x="788" y="1"/>
                      </a:moveTo>
                      <a:lnTo>
                        <a:pt x="788" y="1"/>
                      </a:lnTo>
                      <a:lnTo>
                        <a:pt x="802" y="0"/>
                      </a:lnTo>
                      <a:lnTo>
                        <a:pt x="819" y="1"/>
                      </a:lnTo>
                      <a:lnTo>
                        <a:pt x="842" y="3"/>
                      </a:lnTo>
                      <a:lnTo>
                        <a:pt x="869" y="6"/>
                      </a:lnTo>
                      <a:lnTo>
                        <a:pt x="901" y="11"/>
                      </a:lnTo>
                      <a:lnTo>
                        <a:pt x="937" y="20"/>
                      </a:lnTo>
                      <a:lnTo>
                        <a:pt x="956" y="25"/>
                      </a:lnTo>
                      <a:lnTo>
                        <a:pt x="975" y="32"/>
                      </a:lnTo>
                      <a:lnTo>
                        <a:pt x="996" y="39"/>
                      </a:lnTo>
                      <a:lnTo>
                        <a:pt x="1017" y="48"/>
                      </a:lnTo>
                      <a:lnTo>
                        <a:pt x="1038" y="57"/>
                      </a:lnTo>
                      <a:lnTo>
                        <a:pt x="1060" y="68"/>
                      </a:lnTo>
                      <a:lnTo>
                        <a:pt x="1082" y="80"/>
                      </a:lnTo>
                      <a:lnTo>
                        <a:pt x="1104" y="93"/>
                      </a:lnTo>
                      <a:lnTo>
                        <a:pt x="1126" y="108"/>
                      </a:lnTo>
                      <a:lnTo>
                        <a:pt x="1149" y="124"/>
                      </a:lnTo>
                      <a:lnTo>
                        <a:pt x="1170" y="143"/>
                      </a:lnTo>
                      <a:lnTo>
                        <a:pt x="1193" y="162"/>
                      </a:lnTo>
                      <a:lnTo>
                        <a:pt x="1214" y="183"/>
                      </a:lnTo>
                      <a:lnTo>
                        <a:pt x="1236" y="207"/>
                      </a:lnTo>
                      <a:lnTo>
                        <a:pt x="1258" y="232"/>
                      </a:lnTo>
                      <a:lnTo>
                        <a:pt x="1278" y="259"/>
                      </a:lnTo>
                      <a:lnTo>
                        <a:pt x="1299" y="288"/>
                      </a:lnTo>
                      <a:lnTo>
                        <a:pt x="1318" y="319"/>
                      </a:lnTo>
                      <a:lnTo>
                        <a:pt x="1470" y="344"/>
                      </a:lnTo>
                      <a:lnTo>
                        <a:pt x="1470" y="344"/>
                      </a:lnTo>
                      <a:lnTo>
                        <a:pt x="1476" y="344"/>
                      </a:lnTo>
                      <a:lnTo>
                        <a:pt x="1493" y="348"/>
                      </a:lnTo>
                      <a:lnTo>
                        <a:pt x="1504" y="353"/>
                      </a:lnTo>
                      <a:lnTo>
                        <a:pt x="1517" y="358"/>
                      </a:lnTo>
                      <a:lnTo>
                        <a:pt x="1530" y="364"/>
                      </a:lnTo>
                      <a:lnTo>
                        <a:pt x="1544" y="373"/>
                      </a:lnTo>
                      <a:lnTo>
                        <a:pt x="1558" y="385"/>
                      </a:lnTo>
                      <a:lnTo>
                        <a:pt x="1571" y="398"/>
                      </a:lnTo>
                      <a:lnTo>
                        <a:pt x="1577" y="406"/>
                      </a:lnTo>
                      <a:lnTo>
                        <a:pt x="1584" y="415"/>
                      </a:lnTo>
                      <a:lnTo>
                        <a:pt x="1589" y="424"/>
                      </a:lnTo>
                      <a:lnTo>
                        <a:pt x="1595" y="433"/>
                      </a:lnTo>
                      <a:lnTo>
                        <a:pt x="1600" y="444"/>
                      </a:lnTo>
                      <a:lnTo>
                        <a:pt x="1604" y="456"/>
                      </a:lnTo>
                      <a:lnTo>
                        <a:pt x="1609" y="469"/>
                      </a:lnTo>
                      <a:lnTo>
                        <a:pt x="1612" y="482"/>
                      </a:lnTo>
                      <a:lnTo>
                        <a:pt x="1614" y="496"/>
                      </a:lnTo>
                      <a:lnTo>
                        <a:pt x="1616" y="511"/>
                      </a:lnTo>
                      <a:lnTo>
                        <a:pt x="1617" y="527"/>
                      </a:lnTo>
                      <a:lnTo>
                        <a:pt x="1617" y="544"/>
                      </a:lnTo>
                      <a:lnTo>
                        <a:pt x="1617" y="590"/>
                      </a:lnTo>
                      <a:lnTo>
                        <a:pt x="1588" y="646"/>
                      </a:lnTo>
                      <a:lnTo>
                        <a:pt x="18" y="634"/>
                      </a:lnTo>
                      <a:lnTo>
                        <a:pt x="0" y="582"/>
                      </a:lnTo>
                      <a:lnTo>
                        <a:pt x="1" y="433"/>
                      </a:lnTo>
                      <a:lnTo>
                        <a:pt x="1" y="433"/>
                      </a:lnTo>
                      <a:lnTo>
                        <a:pt x="1" y="429"/>
                      </a:lnTo>
                      <a:lnTo>
                        <a:pt x="3" y="415"/>
                      </a:lnTo>
                      <a:lnTo>
                        <a:pt x="5" y="406"/>
                      </a:lnTo>
                      <a:lnTo>
                        <a:pt x="9" y="397"/>
                      </a:lnTo>
                      <a:lnTo>
                        <a:pt x="15" y="385"/>
                      </a:lnTo>
                      <a:lnTo>
                        <a:pt x="22" y="373"/>
                      </a:lnTo>
                      <a:lnTo>
                        <a:pt x="32" y="360"/>
                      </a:lnTo>
                      <a:lnTo>
                        <a:pt x="44" y="347"/>
                      </a:lnTo>
                      <a:lnTo>
                        <a:pt x="59" y="334"/>
                      </a:lnTo>
                      <a:lnTo>
                        <a:pt x="78" y="321"/>
                      </a:lnTo>
                      <a:lnTo>
                        <a:pt x="100" y="309"/>
                      </a:lnTo>
                      <a:lnTo>
                        <a:pt x="126" y="298"/>
                      </a:lnTo>
                      <a:lnTo>
                        <a:pt x="156" y="287"/>
                      </a:lnTo>
                      <a:lnTo>
                        <a:pt x="190" y="278"/>
                      </a:lnTo>
                      <a:lnTo>
                        <a:pt x="190" y="278"/>
                      </a:lnTo>
                      <a:lnTo>
                        <a:pt x="199" y="266"/>
                      </a:lnTo>
                      <a:lnTo>
                        <a:pt x="208" y="253"/>
                      </a:lnTo>
                      <a:lnTo>
                        <a:pt x="224" y="235"/>
                      </a:lnTo>
                      <a:lnTo>
                        <a:pt x="243" y="215"/>
                      </a:lnTo>
                      <a:lnTo>
                        <a:pt x="268" y="192"/>
                      </a:lnTo>
                      <a:lnTo>
                        <a:pt x="297" y="167"/>
                      </a:lnTo>
                      <a:lnTo>
                        <a:pt x="313" y="154"/>
                      </a:lnTo>
                      <a:lnTo>
                        <a:pt x="330" y="141"/>
                      </a:lnTo>
                      <a:lnTo>
                        <a:pt x="348" y="129"/>
                      </a:lnTo>
                      <a:lnTo>
                        <a:pt x="369" y="116"/>
                      </a:lnTo>
                      <a:lnTo>
                        <a:pt x="391" y="103"/>
                      </a:lnTo>
                      <a:lnTo>
                        <a:pt x="412" y="91"/>
                      </a:lnTo>
                      <a:lnTo>
                        <a:pt x="437" y="79"/>
                      </a:lnTo>
                      <a:lnTo>
                        <a:pt x="462" y="67"/>
                      </a:lnTo>
                      <a:lnTo>
                        <a:pt x="487" y="56"/>
                      </a:lnTo>
                      <a:lnTo>
                        <a:pt x="515" y="47"/>
                      </a:lnTo>
                      <a:lnTo>
                        <a:pt x="545" y="37"/>
                      </a:lnTo>
                      <a:lnTo>
                        <a:pt x="576" y="28"/>
                      </a:lnTo>
                      <a:lnTo>
                        <a:pt x="607" y="21"/>
                      </a:lnTo>
                      <a:lnTo>
                        <a:pt x="640" y="14"/>
                      </a:lnTo>
                      <a:lnTo>
                        <a:pt x="675" y="9"/>
                      </a:lnTo>
                      <a:lnTo>
                        <a:pt x="711" y="5"/>
                      </a:lnTo>
                      <a:lnTo>
                        <a:pt x="749" y="3"/>
                      </a:lnTo>
                      <a:lnTo>
                        <a:pt x="788" y="1"/>
                      </a:lnTo>
                      <a:lnTo>
                        <a:pt x="788" y="1"/>
                      </a:lnTo>
                      <a:close/>
                    </a:path>
                  </a:pathLst>
                </a:custGeom>
                <a:solidFill>
                  <a:srgbClr val="57C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74" name="Freeform 40"/>
                <p:cNvSpPr>
                  <a:spLocks/>
                </p:cNvSpPr>
                <p:nvPr userDrawn="1"/>
              </p:nvSpPr>
              <p:spPr bwMode="auto">
                <a:xfrm>
                  <a:off x="7316788" y="5756275"/>
                  <a:ext cx="233363" cy="134938"/>
                </a:xfrm>
                <a:custGeom>
                  <a:avLst/>
                  <a:gdLst>
                    <a:gd name="T0" fmla="*/ 442 w 442"/>
                    <a:gd name="T1" fmla="*/ 255 h 255"/>
                    <a:gd name="T2" fmla="*/ 0 w 442"/>
                    <a:gd name="T3" fmla="*/ 252 h 255"/>
                    <a:gd name="T4" fmla="*/ 2 w 442"/>
                    <a:gd name="T5" fmla="*/ 0 h 255"/>
                    <a:gd name="T6" fmla="*/ 2 w 442"/>
                    <a:gd name="T7" fmla="*/ 0 h 255"/>
                    <a:gd name="T8" fmla="*/ 17 w 442"/>
                    <a:gd name="T9" fmla="*/ 1 h 255"/>
                    <a:gd name="T10" fmla="*/ 35 w 442"/>
                    <a:gd name="T11" fmla="*/ 2 h 255"/>
                    <a:gd name="T12" fmla="*/ 57 w 442"/>
                    <a:gd name="T13" fmla="*/ 4 h 255"/>
                    <a:gd name="T14" fmla="*/ 81 w 442"/>
                    <a:gd name="T15" fmla="*/ 8 h 255"/>
                    <a:gd name="T16" fmla="*/ 106 w 442"/>
                    <a:gd name="T17" fmla="*/ 14 h 255"/>
                    <a:gd name="T18" fmla="*/ 134 w 442"/>
                    <a:gd name="T19" fmla="*/ 21 h 255"/>
                    <a:gd name="T20" fmla="*/ 165 w 442"/>
                    <a:gd name="T21" fmla="*/ 30 h 255"/>
                    <a:gd name="T22" fmla="*/ 195 w 442"/>
                    <a:gd name="T23" fmla="*/ 42 h 255"/>
                    <a:gd name="T24" fmla="*/ 227 w 442"/>
                    <a:gd name="T25" fmla="*/ 57 h 255"/>
                    <a:gd name="T26" fmla="*/ 243 w 442"/>
                    <a:gd name="T27" fmla="*/ 64 h 255"/>
                    <a:gd name="T28" fmla="*/ 259 w 442"/>
                    <a:gd name="T29" fmla="*/ 74 h 255"/>
                    <a:gd name="T30" fmla="*/ 275 w 442"/>
                    <a:gd name="T31" fmla="*/ 84 h 255"/>
                    <a:gd name="T32" fmla="*/ 292 w 442"/>
                    <a:gd name="T33" fmla="*/ 95 h 255"/>
                    <a:gd name="T34" fmla="*/ 307 w 442"/>
                    <a:gd name="T35" fmla="*/ 106 h 255"/>
                    <a:gd name="T36" fmla="*/ 323 w 442"/>
                    <a:gd name="T37" fmla="*/ 118 h 255"/>
                    <a:gd name="T38" fmla="*/ 339 w 442"/>
                    <a:gd name="T39" fmla="*/ 132 h 255"/>
                    <a:gd name="T40" fmla="*/ 355 w 442"/>
                    <a:gd name="T41" fmla="*/ 146 h 255"/>
                    <a:gd name="T42" fmla="*/ 370 w 442"/>
                    <a:gd name="T43" fmla="*/ 162 h 255"/>
                    <a:gd name="T44" fmla="*/ 385 w 442"/>
                    <a:gd name="T45" fmla="*/ 179 h 255"/>
                    <a:gd name="T46" fmla="*/ 400 w 442"/>
                    <a:gd name="T47" fmla="*/ 196 h 255"/>
                    <a:gd name="T48" fmla="*/ 414 w 442"/>
                    <a:gd name="T49" fmla="*/ 214 h 255"/>
                    <a:gd name="T50" fmla="*/ 428 w 442"/>
                    <a:gd name="T51" fmla="*/ 235 h 255"/>
                    <a:gd name="T52" fmla="*/ 442 w 442"/>
                    <a:gd name="T53" fmla="*/ 255 h 255"/>
                    <a:gd name="T54" fmla="*/ 442 w 442"/>
                    <a:gd name="T55" fmla="*/ 255 h 2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442" h="255">
                      <a:moveTo>
                        <a:pt x="442" y="255"/>
                      </a:moveTo>
                      <a:lnTo>
                        <a:pt x="0" y="252"/>
                      </a:lnTo>
                      <a:lnTo>
                        <a:pt x="2" y="0"/>
                      </a:lnTo>
                      <a:lnTo>
                        <a:pt x="2" y="0"/>
                      </a:lnTo>
                      <a:lnTo>
                        <a:pt x="17" y="1"/>
                      </a:lnTo>
                      <a:lnTo>
                        <a:pt x="35" y="2"/>
                      </a:lnTo>
                      <a:lnTo>
                        <a:pt x="57" y="4"/>
                      </a:lnTo>
                      <a:lnTo>
                        <a:pt x="81" y="8"/>
                      </a:lnTo>
                      <a:lnTo>
                        <a:pt x="106" y="14"/>
                      </a:lnTo>
                      <a:lnTo>
                        <a:pt x="134" y="21"/>
                      </a:lnTo>
                      <a:lnTo>
                        <a:pt x="165" y="30"/>
                      </a:lnTo>
                      <a:lnTo>
                        <a:pt x="195" y="42"/>
                      </a:lnTo>
                      <a:lnTo>
                        <a:pt x="227" y="57"/>
                      </a:lnTo>
                      <a:lnTo>
                        <a:pt x="243" y="64"/>
                      </a:lnTo>
                      <a:lnTo>
                        <a:pt x="259" y="74"/>
                      </a:lnTo>
                      <a:lnTo>
                        <a:pt x="275" y="84"/>
                      </a:lnTo>
                      <a:lnTo>
                        <a:pt x="292" y="95"/>
                      </a:lnTo>
                      <a:lnTo>
                        <a:pt x="307" y="106"/>
                      </a:lnTo>
                      <a:lnTo>
                        <a:pt x="323" y="118"/>
                      </a:lnTo>
                      <a:lnTo>
                        <a:pt x="339" y="132"/>
                      </a:lnTo>
                      <a:lnTo>
                        <a:pt x="355" y="146"/>
                      </a:lnTo>
                      <a:lnTo>
                        <a:pt x="370" y="162"/>
                      </a:lnTo>
                      <a:lnTo>
                        <a:pt x="385" y="179"/>
                      </a:lnTo>
                      <a:lnTo>
                        <a:pt x="400" y="196"/>
                      </a:lnTo>
                      <a:lnTo>
                        <a:pt x="414" y="214"/>
                      </a:lnTo>
                      <a:lnTo>
                        <a:pt x="428" y="235"/>
                      </a:lnTo>
                      <a:lnTo>
                        <a:pt x="442" y="255"/>
                      </a:lnTo>
                      <a:lnTo>
                        <a:pt x="442" y="25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75" name="Freeform 41"/>
                <p:cNvSpPr>
                  <a:spLocks/>
                </p:cNvSpPr>
                <p:nvPr userDrawn="1"/>
              </p:nvSpPr>
              <p:spPr bwMode="auto">
                <a:xfrm>
                  <a:off x="7085013" y="5756275"/>
                  <a:ext cx="200025" cy="131763"/>
                </a:xfrm>
                <a:custGeom>
                  <a:avLst/>
                  <a:gdLst>
                    <a:gd name="T0" fmla="*/ 0 w 379"/>
                    <a:gd name="T1" fmla="*/ 248 h 250"/>
                    <a:gd name="T2" fmla="*/ 0 w 379"/>
                    <a:gd name="T3" fmla="*/ 248 h 250"/>
                    <a:gd name="T4" fmla="*/ 5 w 379"/>
                    <a:gd name="T5" fmla="*/ 237 h 250"/>
                    <a:gd name="T6" fmla="*/ 10 w 379"/>
                    <a:gd name="T7" fmla="*/ 226 h 250"/>
                    <a:gd name="T8" fmla="*/ 18 w 379"/>
                    <a:gd name="T9" fmla="*/ 211 h 250"/>
                    <a:gd name="T10" fmla="*/ 27 w 379"/>
                    <a:gd name="T11" fmla="*/ 194 h 250"/>
                    <a:gd name="T12" fmla="*/ 41 w 379"/>
                    <a:gd name="T13" fmla="*/ 174 h 250"/>
                    <a:gd name="T14" fmla="*/ 58 w 379"/>
                    <a:gd name="T15" fmla="*/ 153 h 250"/>
                    <a:gd name="T16" fmla="*/ 77 w 379"/>
                    <a:gd name="T17" fmla="*/ 131 h 250"/>
                    <a:gd name="T18" fmla="*/ 88 w 379"/>
                    <a:gd name="T19" fmla="*/ 119 h 250"/>
                    <a:gd name="T20" fmla="*/ 100 w 379"/>
                    <a:gd name="T21" fmla="*/ 109 h 250"/>
                    <a:gd name="T22" fmla="*/ 113 w 379"/>
                    <a:gd name="T23" fmla="*/ 98 h 250"/>
                    <a:gd name="T24" fmla="*/ 127 w 379"/>
                    <a:gd name="T25" fmla="*/ 87 h 250"/>
                    <a:gd name="T26" fmla="*/ 142 w 379"/>
                    <a:gd name="T27" fmla="*/ 76 h 250"/>
                    <a:gd name="T28" fmla="*/ 158 w 379"/>
                    <a:gd name="T29" fmla="*/ 66 h 250"/>
                    <a:gd name="T30" fmla="*/ 175 w 379"/>
                    <a:gd name="T31" fmla="*/ 56 h 250"/>
                    <a:gd name="T32" fmla="*/ 192 w 379"/>
                    <a:gd name="T33" fmla="*/ 47 h 250"/>
                    <a:gd name="T34" fmla="*/ 212 w 379"/>
                    <a:gd name="T35" fmla="*/ 39 h 250"/>
                    <a:gd name="T36" fmla="*/ 232 w 379"/>
                    <a:gd name="T37" fmla="*/ 30 h 250"/>
                    <a:gd name="T38" fmla="*/ 254 w 379"/>
                    <a:gd name="T39" fmla="*/ 23 h 250"/>
                    <a:gd name="T40" fmla="*/ 276 w 379"/>
                    <a:gd name="T41" fmla="*/ 16 h 250"/>
                    <a:gd name="T42" fmla="*/ 300 w 379"/>
                    <a:gd name="T43" fmla="*/ 11 h 250"/>
                    <a:gd name="T44" fmla="*/ 325 w 379"/>
                    <a:gd name="T45" fmla="*/ 6 h 250"/>
                    <a:gd name="T46" fmla="*/ 351 w 379"/>
                    <a:gd name="T47" fmla="*/ 3 h 250"/>
                    <a:gd name="T48" fmla="*/ 379 w 379"/>
                    <a:gd name="T49" fmla="*/ 0 h 250"/>
                    <a:gd name="T50" fmla="*/ 376 w 379"/>
                    <a:gd name="T51" fmla="*/ 250 h 250"/>
                    <a:gd name="T52" fmla="*/ 0 w 379"/>
                    <a:gd name="T53" fmla="*/ 248 h 2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79" h="250">
                      <a:moveTo>
                        <a:pt x="0" y="248"/>
                      </a:moveTo>
                      <a:lnTo>
                        <a:pt x="0" y="248"/>
                      </a:lnTo>
                      <a:lnTo>
                        <a:pt x="5" y="237"/>
                      </a:lnTo>
                      <a:lnTo>
                        <a:pt x="10" y="226"/>
                      </a:lnTo>
                      <a:lnTo>
                        <a:pt x="18" y="211"/>
                      </a:lnTo>
                      <a:lnTo>
                        <a:pt x="27" y="194"/>
                      </a:lnTo>
                      <a:lnTo>
                        <a:pt x="41" y="174"/>
                      </a:lnTo>
                      <a:lnTo>
                        <a:pt x="58" y="153"/>
                      </a:lnTo>
                      <a:lnTo>
                        <a:pt x="77" y="131"/>
                      </a:lnTo>
                      <a:lnTo>
                        <a:pt x="88" y="119"/>
                      </a:lnTo>
                      <a:lnTo>
                        <a:pt x="100" y="109"/>
                      </a:lnTo>
                      <a:lnTo>
                        <a:pt x="113" y="98"/>
                      </a:lnTo>
                      <a:lnTo>
                        <a:pt x="127" y="87"/>
                      </a:lnTo>
                      <a:lnTo>
                        <a:pt x="142" y="76"/>
                      </a:lnTo>
                      <a:lnTo>
                        <a:pt x="158" y="66"/>
                      </a:lnTo>
                      <a:lnTo>
                        <a:pt x="175" y="56"/>
                      </a:lnTo>
                      <a:lnTo>
                        <a:pt x="192" y="47"/>
                      </a:lnTo>
                      <a:lnTo>
                        <a:pt x="212" y="39"/>
                      </a:lnTo>
                      <a:lnTo>
                        <a:pt x="232" y="30"/>
                      </a:lnTo>
                      <a:lnTo>
                        <a:pt x="254" y="23"/>
                      </a:lnTo>
                      <a:lnTo>
                        <a:pt x="276" y="16"/>
                      </a:lnTo>
                      <a:lnTo>
                        <a:pt x="300" y="11"/>
                      </a:lnTo>
                      <a:lnTo>
                        <a:pt x="325" y="6"/>
                      </a:lnTo>
                      <a:lnTo>
                        <a:pt x="351" y="3"/>
                      </a:lnTo>
                      <a:lnTo>
                        <a:pt x="379" y="0"/>
                      </a:lnTo>
                      <a:lnTo>
                        <a:pt x="376" y="250"/>
                      </a:lnTo>
                      <a:lnTo>
                        <a:pt x="0" y="24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76" name="Freeform 42"/>
                <p:cNvSpPr>
                  <a:spLocks/>
                </p:cNvSpPr>
                <p:nvPr userDrawn="1"/>
              </p:nvSpPr>
              <p:spPr bwMode="auto">
                <a:xfrm>
                  <a:off x="7742238" y="5972175"/>
                  <a:ext cx="22225" cy="66675"/>
                </a:xfrm>
                <a:custGeom>
                  <a:avLst/>
                  <a:gdLst>
                    <a:gd name="T0" fmla="*/ 40 w 42"/>
                    <a:gd name="T1" fmla="*/ 118 h 126"/>
                    <a:gd name="T2" fmla="*/ 40 w 42"/>
                    <a:gd name="T3" fmla="*/ 118 h 126"/>
                    <a:gd name="T4" fmla="*/ 41 w 42"/>
                    <a:gd name="T5" fmla="*/ 106 h 126"/>
                    <a:gd name="T6" fmla="*/ 42 w 42"/>
                    <a:gd name="T7" fmla="*/ 79 h 126"/>
                    <a:gd name="T8" fmla="*/ 41 w 42"/>
                    <a:gd name="T9" fmla="*/ 63 h 126"/>
                    <a:gd name="T10" fmla="*/ 41 w 42"/>
                    <a:gd name="T11" fmla="*/ 45 h 126"/>
                    <a:gd name="T12" fmla="*/ 39 w 42"/>
                    <a:gd name="T13" fmla="*/ 28 h 126"/>
                    <a:gd name="T14" fmla="*/ 37 w 42"/>
                    <a:gd name="T15" fmla="*/ 13 h 126"/>
                    <a:gd name="T16" fmla="*/ 37 w 42"/>
                    <a:gd name="T17" fmla="*/ 13 h 126"/>
                    <a:gd name="T18" fmla="*/ 31 w 42"/>
                    <a:gd name="T19" fmla="*/ 9 h 126"/>
                    <a:gd name="T20" fmla="*/ 25 w 42"/>
                    <a:gd name="T21" fmla="*/ 4 h 126"/>
                    <a:gd name="T22" fmla="*/ 19 w 42"/>
                    <a:gd name="T23" fmla="*/ 1 h 126"/>
                    <a:gd name="T24" fmla="*/ 16 w 42"/>
                    <a:gd name="T25" fmla="*/ 0 h 126"/>
                    <a:gd name="T26" fmla="*/ 12 w 42"/>
                    <a:gd name="T27" fmla="*/ 1 h 126"/>
                    <a:gd name="T28" fmla="*/ 10 w 42"/>
                    <a:gd name="T29" fmla="*/ 2 h 126"/>
                    <a:gd name="T30" fmla="*/ 7 w 42"/>
                    <a:gd name="T31" fmla="*/ 4 h 126"/>
                    <a:gd name="T32" fmla="*/ 6 w 42"/>
                    <a:gd name="T33" fmla="*/ 8 h 126"/>
                    <a:gd name="T34" fmla="*/ 5 w 42"/>
                    <a:gd name="T35" fmla="*/ 13 h 126"/>
                    <a:gd name="T36" fmla="*/ 4 w 42"/>
                    <a:gd name="T37" fmla="*/ 20 h 126"/>
                    <a:gd name="T38" fmla="*/ 5 w 42"/>
                    <a:gd name="T39" fmla="*/ 29 h 126"/>
                    <a:gd name="T40" fmla="*/ 5 w 42"/>
                    <a:gd name="T41" fmla="*/ 29 h 126"/>
                    <a:gd name="T42" fmla="*/ 4 w 42"/>
                    <a:gd name="T43" fmla="*/ 66 h 126"/>
                    <a:gd name="T44" fmla="*/ 3 w 42"/>
                    <a:gd name="T45" fmla="*/ 97 h 126"/>
                    <a:gd name="T46" fmla="*/ 0 w 42"/>
                    <a:gd name="T47" fmla="*/ 126 h 126"/>
                    <a:gd name="T48" fmla="*/ 40 w 42"/>
                    <a:gd name="T49" fmla="*/ 118 h 1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42" h="126">
                      <a:moveTo>
                        <a:pt x="40" y="118"/>
                      </a:moveTo>
                      <a:lnTo>
                        <a:pt x="40" y="118"/>
                      </a:lnTo>
                      <a:lnTo>
                        <a:pt x="41" y="106"/>
                      </a:lnTo>
                      <a:lnTo>
                        <a:pt x="42" y="79"/>
                      </a:lnTo>
                      <a:lnTo>
                        <a:pt x="41" y="63"/>
                      </a:lnTo>
                      <a:lnTo>
                        <a:pt x="41" y="45"/>
                      </a:lnTo>
                      <a:lnTo>
                        <a:pt x="39" y="28"/>
                      </a:lnTo>
                      <a:lnTo>
                        <a:pt x="37" y="13"/>
                      </a:lnTo>
                      <a:lnTo>
                        <a:pt x="37" y="13"/>
                      </a:lnTo>
                      <a:lnTo>
                        <a:pt x="31" y="9"/>
                      </a:lnTo>
                      <a:lnTo>
                        <a:pt x="25" y="4"/>
                      </a:lnTo>
                      <a:lnTo>
                        <a:pt x="19" y="1"/>
                      </a:lnTo>
                      <a:lnTo>
                        <a:pt x="16" y="0"/>
                      </a:lnTo>
                      <a:lnTo>
                        <a:pt x="12" y="1"/>
                      </a:lnTo>
                      <a:lnTo>
                        <a:pt x="10" y="2"/>
                      </a:lnTo>
                      <a:lnTo>
                        <a:pt x="7" y="4"/>
                      </a:lnTo>
                      <a:lnTo>
                        <a:pt x="6" y="8"/>
                      </a:lnTo>
                      <a:lnTo>
                        <a:pt x="5" y="13"/>
                      </a:lnTo>
                      <a:lnTo>
                        <a:pt x="4" y="20"/>
                      </a:lnTo>
                      <a:lnTo>
                        <a:pt x="5" y="29"/>
                      </a:lnTo>
                      <a:lnTo>
                        <a:pt x="5" y="29"/>
                      </a:lnTo>
                      <a:lnTo>
                        <a:pt x="4" y="66"/>
                      </a:lnTo>
                      <a:lnTo>
                        <a:pt x="3" y="97"/>
                      </a:lnTo>
                      <a:lnTo>
                        <a:pt x="0" y="126"/>
                      </a:lnTo>
                      <a:lnTo>
                        <a:pt x="40" y="118"/>
                      </a:lnTo>
                      <a:close/>
                    </a:path>
                  </a:pathLst>
                </a:custGeom>
                <a:solidFill>
                  <a:srgbClr val="ACDB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77" name="Freeform 43"/>
                <p:cNvSpPr>
                  <a:spLocks/>
                </p:cNvSpPr>
                <p:nvPr userDrawn="1"/>
              </p:nvSpPr>
              <p:spPr bwMode="auto">
                <a:xfrm>
                  <a:off x="6908800" y="6026150"/>
                  <a:ext cx="854075" cy="84138"/>
                </a:xfrm>
                <a:custGeom>
                  <a:avLst/>
                  <a:gdLst>
                    <a:gd name="T0" fmla="*/ 0 w 1616"/>
                    <a:gd name="T1" fmla="*/ 0 h 161"/>
                    <a:gd name="T2" fmla="*/ 0 w 1616"/>
                    <a:gd name="T3" fmla="*/ 0 h 161"/>
                    <a:gd name="T4" fmla="*/ 1 w 1616"/>
                    <a:gd name="T5" fmla="*/ 15 h 161"/>
                    <a:gd name="T6" fmla="*/ 3 w 1616"/>
                    <a:gd name="T7" fmla="*/ 31 h 161"/>
                    <a:gd name="T8" fmla="*/ 6 w 1616"/>
                    <a:gd name="T9" fmla="*/ 45 h 161"/>
                    <a:gd name="T10" fmla="*/ 11 w 1616"/>
                    <a:gd name="T11" fmla="*/ 59 h 161"/>
                    <a:gd name="T12" fmla="*/ 17 w 1616"/>
                    <a:gd name="T13" fmla="*/ 71 h 161"/>
                    <a:gd name="T14" fmla="*/ 24 w 1616"/>
                    <a:gd name="T15" fmla="*/ 83 h 161"/>
                    <a:gd name="T16" fmla="*/ 33 w 1616"/>
                    <a:gd name="T17" fmla="*/ 95 h 161"/>
                    <a:gd name="T18" fmla="*/ 43 w 1616"/>
                    <a:gd name="T19" fmla="*/ 106 h 161"/>
                    <a:gd name="T20" fmla="*/ 53 w 1616"/>
                    <a:gd name="T21" fmla="*/ 116 h 161"/>
                    <a:gd name="T22" fmla="*/ 64 w 1616"/>
                    <a:gd name="T23" fmla="*/ 124 h 161"/>
                    <a:gd name="T24" fmla="*/ 77 w 1616"/>
                    <a:gd name="T25" fmla="*/ 132 h 161"/>
                    <a:gd name="T26" fmla="*/ 90 w 1616"/>
                    <a:gd name="T27" fmla="*/ 138 h 161"/>
                    <a:gd name="T28" fmla="*/ 104 w 1616"/>
                    <a:gd name="T29" fmla="*/ 144 h 161"/>
                    <a:gd name="T30" fmla="*/ 118 w 1616"/>
                    <a:gd name="T31" fmla="*/ 147 h 161"/>
                    <a:gd name="T32" fmla="*/ 132 w 1616"/>
                    <a:gd name="T33" fmla="*/ 150 h 161"/>
                    <a:gd name="T34" fmla="*/ 148 w 1616"/>
                    <a:gd name="T35" fmla="*/ 150 h 161"/>
                    <a:gd name="T36" fmla="*/ 1465 w 1616"/>
                    <a:gd name="T37" fmla="*/ 161 h 161"/>
                    <a:gd name="T38" fmla="*/ 1465 w 1616"/>
                    <a:gd name="T39" fmla="*/ 161 h 161"/>
                    <a:gd name="T40" fmla="*/ 1482 w 1616"/>
                    <a:gd name="T41" fmla="*/ 161 h 161"/>
                    <a:gd name="T42" fmla="*/ 1496 w 1616"/>
                    <a:gd name="T43" fmla="*/ 159 h 161"/>
                    <a:gd name="T44" fmla="*/ 1511 w 1616"/>
                    <a:gd name="T45" fmla="*/ 154 h 161"/>
                    <a:gd name="T46" fmla="*/ 1524 w 1616"/>
                    <a:gd name="T47" fmla="*/ 150 h 161"/>
                    <a:gd name="T48" fmla="*/ 1538 w 1616"/>
                    <a:gd name="T49" fmla="*/ 144 h 161"/>
                    <a:gd name="T50" fmla="*/ 1549 w 1616"/>
                    <a:gd name="T51" fmla="*/ 136 h 161"/>
                    <a:gd name="T52" fmla="*/ 1561 w 1616"/>
                    <a:gd name="T53" fmla="*/ 127 h 161"/>
                    <a:gd name="T54" fmla="*/ 1572 w 1616"/>
                    <a:gd name="T55" fmla="*/ 119 h 161"/>
                    <a:gd name="T56" fmla="*/ 1582 w 1616"/>
                    <a:gd name="T57" fmla="*/ 108 h 161"/>
                    <a:gd name="T58" fmla="*/ 1590 w 1616"/>
                    <a:gd name="T59" fmla="*/ 96 h 161"/>
                    <a:gd name="T60" fmla="*/ 1598 w 1616"/>
                    <a:gd name="T61" fmla="*/ 84 h 161"/>
                    <a:gd name="T62" fmla="*/ 1604 w 1616"/>
                    <a:gd name="T63" fmla="*/ 71 h 161"/>
                    <a:gd name="T64" fmla="*/ 1609 w 1616"/>
                    <a:gd name="T65" fmla="*/ 57 h 161"/>
                    <a:gd name="T66" fmla="*/ 1613 w 1616"/>
                    <a:gd name="T67" fmla="*/ 43 h 161"/>
                    <a:gd name="T68" fmla="*/ 1615 w 1616"/>
                    <a:gd name="T69" fmla="*/ 28 h 161"/>
                    <a:gd name="T70" fmla="*/ 1616 w 1616"/>
                    <a:gd name="T71" fmla="*/ 13 h 161"/>
                    <a:gd name="T72" fmla="*/ 0 w 1616"/>
                    <a:gd name="T73" fmla="*/ 0 h 1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616" h="16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" y="15"/>
                      </a:lnTo>
                      <a:lnTo>
                        <a:pt x="3" y="31"/>
                      </a:lnTo>
                      <a:lnTo>
                        <a:pt x="6" y="45"/>
                      </a:lnTo>
                      <a:lnTo>
                        <a:pt x="11" y="59"/>
                      </a:lnTo>
                      <a:lnTo>
                        <a:pt x="17" y="71"/>
                      </a:lnTo>
                      <a:lnTo>
                        <a:pt x="24" y="83"/>
                      </a:lnTo>
                      <a:lnTo>
                        <a:pt x="33" y="95"/>
                      </a:lnTo>
                      <a:lnTo>
                        <a:pt x="43" y="106"/>
                      </a:lnTo>
                      <a:lnTo>
                        <a:pt x="53" y="116"/>
                      </a:lnTo>
                      <a:lnTo>
                        <a:pt x="64" y="124"/>
                      </a:lnTo>
                      <a:lnTo>
                        <a:pt x="77" y="132"/>
                      </a:lnTo>
                      <a:lnTo>
                        <a:pt x="90" y="138"/>
                      </a:lnTo>
                      <a:lnTo>
                        <a:pt x="104" y="144"/>
                      </a:lnTo>
                      <a:lnTo>
                        <a:pt x="118" y="147"/>
                      </a:lnTo>
                      <a:lnTo>
                        <a:pt x="132" y="150"/>
                      </a:lnTo>
                      <a:lnTo>
                        <a:pt x="148" y="150"/>
                      </a:lnTo>
                      <a:lnTo>
                        <a:pt x="1465" y="161"/>
                      </a:lnTo>
                      <a:lnTo>
                        <a:pt x="1465" y="161"/>
                      </a:lnTo>
                      <a:lnTo>
                        <a:pt x="1482" y="161"/>
                      </a:lnTo>
                      <a:lnTo>
                        <a:pt x="1496" y="159"/>
                      </a:lnTo>
                      <a:lnTo>
                        <a:pt x="1511" y="154"/>
                      </a:lnTo>
                      <a:lnTo>
                        <a:pt x="1524" y="150"/>
                      </a:lnTo>
                      <a:lnTo>
                        <a:pt x="1538" y="144"/>
                      </a:lnTo>
                      <a:lnTo>
                        <a:pt x="1549" y="136"/>
                      </a:lnTo>
                      <a:lnTo>
                        <a:pt x="1561" y="127"/>
                      </a:lnTo>
                      <a:lnTo>
                        <a:pt x="1572" y="119"/>
                      </a:lnTo>
                      <a:lnTo>
                        <a:pt x="1582" y="108"/>
                      </a:lnTo>
                      <a:lnTo>
                        <a:pt x="1590" y="96"/>
                      </a:lnTo>
                      <a:lnTo>
                        <a:pt x="1598" y="84"/>
                      </a:lnTo>
                      <a:lnTo>
                        <a:pt x="1604" y="71"/>
                      </a:lnTo>
                      <a:lnTo>
                        <a:pt x="1609" y="57"/>
                      </a:lnTo>
                      <a:lnTo>
                        <a:pt x="1613" y="43"/>
                      </a:lnTo>
                      <a:lnTo>
                        <a:pt x="1615" y="28"/>
                      </a:lnTo>
                      <a:lnTo>
                        <a:pt x="1616" y="1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57C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78" name="Freeform 44"/>
                <p:cNvSpPr>
                  <a:spLocks/>
                </p:cNvSpPr>
                <p:nvPr userDrawn="1"/>
              </p:nvSpPr>
              <p:spPr bwMode="auto">
                <a:xfrm>
                  <a:off x="7486650" y="5951538"/>
                  <a:ext cx="203200" cy="203200"/>
                </a:xfrm>
                <a:custGeom>
                  <a:avLst/>
                  <a:gdLst>
                    <a:gd name="T0" fmla="*/ 0 w 384"/>
                    <a:gd name="T1" fmla="*/ 190 h 384"/>
                    <a:gd name="T2" fmla="*/ 4 w 384"/>
                    <a:gd name="T3" fmla="*/ 229 h 384"/>
                    <a:gd name="T4" fmla="*/ 15 w 384"/>
                    <a:gd name="T5" fmla="*/ 265 h 384"/>
                    <a:gd name="T6" fmla="*/ 32 w 384"/>
                    <a:gd name="T7" fmla="*/ 298 h 384"/>
                    <a:gd name="T8" fmla="*/ 55 w 384"/>
                    <a:gd name="T9" fmla="*/ 327 h 384"/>
                    <a:gd name="T10" fmla="*/ 84 w 384"/>
                    <a:gd name="T11" fmla="*/ 350 h 384"/>
                    <a:gd name="T12" fmla="*/ 116 w 384"/>
                    <a:gd name="T13" fmla="*/ 368 h 384"/>
                    <a:gd name="T14" fmla="*/ 152 w 384"/>
                    <a:gd name="T15" fmla="*/ 379 h 384"/>
                    <a:gd name="T16" fmla="*/ 190 w 384"/>
                    <a:gd name="T17" fmla="*/ 384 h 384"/>
                    <a:gd name="T18" fmla="*/ 210 w 384"/>
                    <a:gd name="T19" fmla="*/ 383 h 384"/>
                    <a:gd name="T20" fmla="*/ 247 w 384"/>
                    <a:gd name="T21" fmla="*/ 375 h 384"/>
                    <a:gd name="T22" fmla="*/ 282 w 384"/>
                    <a:gd name="T23" fmla="*/ 361 h 384"/>
                    <a:gd name="T24" fmla="*/ 313 w 384"/>
                    <a:gd name="T25" fmla="*/ 341 h 384"/>
                    <a:gd name="T26" fmla="*/ 339 w 384"/>
                    <a:gd name="T27" fmla="*/ 315 h 384"/>
                    <a:gd name="T28" fmla="*/ 359 w 384"/>
                    <a:gd name="T29" fmla="*/ 285 h 384"/>
                    <a:gd name="T30" fmla="*/ 375 w 384"/>
                    <a:gd name="T31" fmla="*/ 250 h 384"/>
                    <a:gd name="T32" fmla="*/ 383 w 384"/>
                    <a:gd name="T33" fmla="*/ 212 h 384"/>
                    <a:gd name="T34" fmla="*/ 384 w 384"/>
                    <a:gd name="T35" fmla="*/ 193 h 384"/>
                    <a:gd name="T36" fmla="*/ 380 w 384"/>
                    <a:gd name="T37" fmla="*/ 154 h 384"/>
                    <a:gd name="T38" fmla="*/ 369 w 384"/>
                    <a:gd name="T39" fmla="*/ 119 h 384"/>
                    <a:gd name="T40" fmla="*/ 352 w 384"/>
                    <a:gd name="T41" fmla="*/ 85 h 384"/>
                    <a:gd name="T42" fmla="*/ 328 w 384"/>
                    <a:gd name="T43" fmla="*/ 57 h 384"/>
                    <a:gd name="T44" fmla="*/ 300 w 384"/>
                    <a:gd name="T45" fmla="*/ 34 h 384"/>
                    <a:gd name="T46" fmla="*/ 268 w 384"/>
                    <a:gd name="T47" fmla="*/ 15 h 384"/>
                    <a:gd name="T48" fmla="*/ 232 w 384"/>
                    <a:gd name="T49" fmla="*/ 4 h 384"/>
                    <a:gd name="T50" fmla="*/ 194 w 384"/>
                    <a:gd name="T51" fmla="*/ 0 h 384"/>
                    <a:gd name="T52" fmla="*/ 174 w 384"/>
                    <a:gd name="T53" fmla="*/ 0 h 384"/>
                    <a:gd name="T54" fmla="*/ 136 w 384"/>
                    <a:gd name="T55" fmla="*/ 8 h 384"/>
                    <a:gd name="T56" fmla="*/ 102 w 384"/>
                    <a:gd name="T57" fmla="*/ 22 h 384"/>
                    <a:gd name="T58" fmla="*/ 71 w 384"/>
                    <a:gd name="T59" fmla="*/ 42 h 384"/>
                    <a:gd name="T60" fmla="*/ 45 w 384"/>
                    <a:gd name="T61" fmla="*/ 68 h 384"/>
                    <a:gd name="T62" fmla="*/ 23 w 384"/>
                    <a:gd name="T63" fmla="*/ 98 h 384"/>
                    <a:gd name="T64" fmla="*/ 9 w 384"/>
                    <a:gd name="T65" fmla="*/ 133 h 384"/>
                    <a:gd name="T66" fmla="*/ 1 w 384"/>
                    <a:gd name="T67" fmla="*/ 170 h 384"/>
                    <a:gd name="T68" fmla="*/ 0 w 384"/>
                    <a:gd name="T69" fmla="*/ 190 h 3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84" h="384">
                      <a:moveTo>
                        <a:pt x="0" y="190"/>
                      </a:moveTo>
                      <a:lnTo>
                        <a:pt x="0" y="190"/>
                      </a:lnTo>
                      <a:lnTo>
                        <a:pt x="1" y="209"/>
                      </a:lnTo>
                      <a:lnTo>
                        <a:pt x="4" y="229"/>
                      </a:lnTo>
                      <a:lnTo>
                        <a:pt x="8" y="247"/>
                      </a:lnTo>
                      <a:lnTo>
                        <a:pt x="15" y="265"/>
                      </a:lnTo>
                      <a:lnTo>
                        <a:pt x="22" y="281"/>
                      </a:lnTo>
                      <a:lnTo>
                        <a:pt x="32" y="298"/>
                      </a:lnTo>
                      <a:lnTo>
                        <a:pt x="43" y="313"/>
                      </a:lnTo>
                      <a:lnTo>
                        <a:pt x="55" y="327"/>
                      </a:lnTo>
                      <a:lnTo>
                        <a:pt x="69" y="339"/>
                      </a:lnTo>
                      <a:lnTo>
                        <a:pt x="84" y="350"/>
                      </a:lnTo>
                      <a:lnTo>
                        <a:pt x="99" y="360"/>
                      </a:lnTo>
                      <a:lnTo>
                        <a:pt x="116" y="368"/>
                      </a:lnTo>
                      <a:lnTo>
                        <a:pt x="133" y="374"/>
                      </a:lnTo>
                      <a:lnTo>
                        <a:pt x="152" y="379"/>
                      </a:lnTo>
                      <a:lnTo>
                        <a:pt x="171" y="383"/>
                      </a:lnTo>
                      <a:lnTo>
                        <a:pt x="190" y="384"/>
                      </a:lnTo>
                      <a:lnTo>
                        <a:pt x="190" y="384"/>
                      </a:lnTo>
                      <a:lnTo>
                        <a:pt x="210" y="383"/>
                      </a:lnTo>
                      <a:lnTo>
                        <a:pt x="229" y="381"/>
                      </a:lnTo>
                      <a:lnTo>
                        <a:pt x="247" y="375"/>
                      </a:lnTo>
                      <a:lnTo>
                        <a:pt x="265" y="369"/>
                      </a:lnTo>
                      <a:lnTo>
                        <a:pt x="282" y="361"/>
                      </a:lnTo>
                      <a:lnTo>
                        <a:pt x="298" y="351"/>
                      </a:lnTo>
                      <a:lnTo>
                        <a:pt x="313" y="341"/>
                      </a:lnTo>
                      <a:lnTo>
                        <a:pt x="326" y="329"/>
                      </a:lnTo>
                      <a:lnTo>
                        <a:pt x="339" y="315"/>
                      </a:lnTo>
                      <a:lnTo>
                        <a:pt x="350" y="301"/>
                      </a:lnTo>
                      <a:lnTo>
                        <a:pt x="359" y="285"/>
                      </a:lnTo>
                      <a:lnTo>
                        <a:pt x="368" y="267"/>
                      </a:lnTo>
                      <a:lnTo>
                        <a:pt x="375" y="250"/>
                      </a:lnTo>
                      <a:lnTo>
                        <a:pt x="380" y="232"/>
                      </a:lnTo>
                      <a:lnTo>
                        <a:pt x="383" y="212"/>
                      </a:lnTo>
                      <a:lnTo>
                        <a:pt x="384" y="193"/>
                      </a:lnTo>
                      <a:lnTo>
                        <a:pt x="384" y="193"/>
                      </a:lnTo>
                      <a:lnTo>
                        <a:pt x="383" y="174"/>
                      </a:lnTo>
                      <a:lnTo>
                        <a:pt x="380" y="154"/>
                      </a:lnTo>
                      <a:lnTo>
                        <a:pt x="376" y="136"/>
                      </a:lnTo>
                      <a:lnTo>
                        <a:pt x="369" y="119"/>
                      </a:lnTo>
                      <a:lnTo>
                        <a:pt x="362" y="102"/>
                      </a:lnTo>
                      <a:lnTo>
                        <a:pt x="352" y="85"/>
                      </a:lnTo>
                      <a:lnTo>
                        <a:pt x="341" y="70"/>
                      </a:lnTo>
                      <a:lnTo>
                        <a:pt x="328" y="57"/>
                      </a:lnTo>
                      <a:lnTo>
                        <a:pt x="315" y="44"/>
                      </a:lnTo>
                      <a:lnTo>
                        <a:pt x="300" y="34"/>
                      </a:lnTo>
                      <a:lnTo>
                        <a:pt x="285" y="24"/>
                      </a:lnTo>
                      <a:lnTo>
                        <a:pt x="268" y="15"/>
                      </a:lnTo>
                      <a:lnTo>
                        <a:pt x="251" y="9"/>
                      </a:lnTo>
                      <a:lnTo>
                        <a:pt x="232" y="4"/>
                      </a:lnTo>
                      <a:lnTo>
                        <a:pt x="213" y="1"/>
                      </a:lnTo>
                      <a:lnTo>
                        <a:pt x="194" y="0"/>
                      </a:lnTo>
                      <a:lnTo>
                        <a:pt x="194" y="0"/>
                      </a:lnTo>
                      <a:lnTo>
                        <a:pt x="174" y="0"/>
                      </a:lnTo>
                      <a:lnTo>
                        <a:pt x="155" y="4"/>
                      </a:lnTo>
                      <a:lnTo>
                        <a:pt x="136" y="8"/>
                      </a:lnTo>
                      <a:lnTo>
                        <a:pt x="118" y="14"/>
                      </a:lnTo>
                      <a:lnTo>
                        <a:pt x="102" y="22"/>
                      </a:lnTo>
                      <a:lnTo>
                        <a:pt x="86" y="32"/>
                      </a:lnTo>
                      <a:lnTo>
                        <a:pt x="71" y="42"/>
                      </a:lnTo>
                      <a:lnTo>
                        <a:pt x="57" y="55"/>
                      </a:lnTo>
                      <a:lnTo>
                        <a:pt x="45" y="68"/>
                      </a:lnTo>
                      <a:lnTo>
                        <a:pt x="33" y="83"/>
                      </a:lnTo>
                      <a:lnTo>
                        <a:pt x="23" y="98"/>
                      </a:lnTo>
                      <a:lnTo>
                        <a:pt x="16" y="116"/>
                      </a:lnTo>
                      <a:lnTo>
                        <a:pt x="9" y="133"/>
                      </a:lnTo>
                      <a:lnTo>
                        <a:pt x="4" y="151"/>
                      </a:lnTo>
                      <a:lnTo>
                        <a:pt x="1" y="170"/>
                      </a:lnTo>
                      <a:lnTo>
                        <a:pt x="0" y="190"/>
                      </a:lnTo>
                      <a:lnTo>
                        <a:pt x="0" y="190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79" name="Freeform 45"/>
                <p:cNvSpPr>
                  <a:spLocks/>
                </p:cNvSpPr>
                <p:nvPr userDrawn="1"/>
              </p:nvSpPr>
              <p:spPr bwMode="auto">
                <a:xfrm>
                  <a:off x="7532688" y="5997575"/>
                  <a:ext cx="109538" cy="109538"/>
                </a:xfrm>
                <a:custGeom>
                  <a:avLst/>
                  <a:gdLst>
                    <a:gd name="T0" fmla="*/ 0 w 206"/>
                    <a:gd name="T1" fmla="*/ 102 h 205"/>
                    <a:gd name="T2" fmla="*/ 2 w 206"/>
                    <a:gd name="T3" fmla="*/ 122 h 205"/>
                    <a:gd name="T4" fmla="*/ 8 w 206"/>
                    <a:gd name="T5" fmla="*/ 142 h 205"/>
                    <a:gd name="T6" fmla="*/ 17 w 206"/>
                    <a:gd name="T7" fmla="*/ 159 h 205"/>
                    <a:gd name="T8" fmla="*/ 30 w 206"/>
                    <a:gd name="T9" fmla="*/ 174 h 205"/>
                    <a:gd name="T10" fmla="*/ 45 w 206"/>
                    <a:gd name="T11" fmla="*/ 187 h 205"/>
                    <a:gd name="T12" fmla="*/ 63 w 206"/>
                    <a:gd name="T13" fmla="*/ 197 h 205"/>
                    <a:gd name="T14" fmla="*/ 81 w 206"/>
                    <a:gd name="T15" fmla="*/ 203 h 205"/>
                    <a:gd name="T16" fmla="*/ 102 w 206"/>
                    <a:gd name="T17" fmla="*/ 205 h 205"/>
                    <a:gd name="T18" fmla="*/ 112 w 206"/>
                    <a:gd name="T19" fmla="*/ 205 h 205"/>
                    <a:gd name="T20" fmla="*/ 133 w 206"/>
                    <a:gd name="T21" fmla="*/ 201 h 205"/>
                    <a:gd name="T22" fmla="*/ 151 w 206"/>
                    <a:gd name="T23" fmla="*/ 193 h 205"/>
                    <a:gd name="T24" fmla="*/ 167 w 206"/>
                    <a:gd name="T25" fmla="*/ 183 h 205"/>
                    <a:gd name="T26" fmla="*/ 181 w 206"/>
                    <a:gd name="T27" fmla="*/ 169 h 205"/>
                    <a:gd name="T28" fmla="*/ 193 w 206"/>
                    <a:gd name="T29" fmla="*/ 153 h 205"/>
                    <a:gd name="T30" fmla="*/ 200 w 206"/>
                    <a:gd name="T31" fmla="*/ 134 h 205"/>
                    <a:gd name="T32" fmla="*/ 205 w 206"/>
                    <a:gd name="T33" fmla="*/ 114 h 205"/>
                    <a:gd name="T34" fmla="*/ 206 w 206"/>
                    <a:gd name="T35" fmla="*/ 104 h 205"/>
                    <a:gd name="T36" fmla="*/ 204 w 206"/>
                    <a:gd name="T37" fmla="*/ 83 h 205"/>
                    <a:gd name="T38" fmla="*/ 197 w 206"/>
                    <a:gd name="T39" fmla="*/ 63 h 205"/>
                    <a:gd name="T40" fmla="*/ 189 w 206"/>
                    <a:gd name="T41" fmla="*/ 46 h 205"/>
                    <a:gd name="T42" fmla="*/ 176 w 206"/>
                    <a:gd name="T43" fmla="*/ 31 h 205"/>
                    <a:gd name="T44" fmla="*/ 161 w 206"/>
                    <a:gd name="T45" fmla="*/ 18 h 205"/>
                    <a:gd name="T46" fmla="*/ 143 w 206"/>
                    <a:gd name="T47" fmla="*/ 8 h 205"/>
                    <a:gd name="T48" fmla="*/ 124 w 206"/>
                    <a:gd name="T49" fmla="*/ 3 h 205"/>
                    <a:gd name="T50" fmla="*/ 104 w 206"/>
                    <a:gd name="T51" fmla="*/ 0 h 205"/>
                    <a:gd name="T52" fmla="*/ 93 w 206"/>
                    <a:gd name="T53" fmla="*/ 1 h 205"/>
                    <a:gd name="T54" fmla="*/ 73 w 206"/>
                    <a:gd name="T55" fmla="*/ 5 h 205"/>
                    <a:gd name="T56" fmla="*/ 55 w 206"/>
                    <a:gd name="T57" fmla="*/ 13 h 205"/>
                    <a:gd name="T58" fmla="*/ 38 w 206"/>
                    <a:gd name="T59" fmla="*/ 23 h 205"/>
                    <a:gd name="T60" fmla="*/ 24 w 206"/>
                    <a:gd name="T61" fmla="*/ 37 h 205"/>
                    <a:gd name="T62" fmla="*/ 13 w 206"/>
                    <a:gd name="T63" fmla="*/ 53 h 205"/>
                    <a:gd name="T64" fmla="*/ 5 w 206"/>
                    <a:gd name="T65" fmla="*/ 72 h 205"/>
                    <a:gd name="T66" fmla="*/ 1 w 206"/>
                    <a:gd name="T67" fmla="*/ 91 h 205"/>
                    <a:gd name="T68" fmla="*/ 0 w 206"/>
                    <a:gd name="T69" fmla="*/ 102 h 2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06" h="205">
                      <a:moveTo>
                        <a:pt x="0" y="102"/>
                      </a:moveTo>
                      <a:lnTo>
                        <a:pt x="0" y="102"/>
                      </a:lnTo>
                      <a:lnTo>
                        <a:pt x="1" y="113"/>
                      </a:lnTo>
                      <a:lnTo>
                        <a:pt x="2" y="122"/>
                      </a:lnTo>
                      <a:lnTo>
                        <a:pt x="4" y="132"/>
                      </a:lnTo>
                      <a:lnTo>
                        <a:pt x="8" y="142"/>
                      </a:lnTo>
                      <a:lnTo>
                        <a:pt x="12" y="150"/>
                      </a:lnTo>
                      <a:lnTo>
                        <a:pt x="17" y="159"/>
                      </a:lnTo>
                      <a:lnTo>
                        <a:pt x="23" y="168"/>
                      </a:lnTo>
                      <a:lnTo>
                        <a:pt x="30" y="174"/>
                      </a:lnTo>
                      <a:lnTo>
                        <a:pt x="37" y="182"/>
                      </a:lnTo>
                      <a:lnTo>
                        <a:pt x="45" y="187"/>
                      </a:lnTo>
                      <a:lnTo>
                        <a:pt x="53" y="192"/>
                      </a:lnTo>
                      <a:lnTo>
                        <a:pt x="63" y="197"/>
                      </a:lnTo>
                      <a:lnTo>
                        <a:pt x="71" y="200"/>
                      </a:lnTo>
                      <a:lnTo>
                        <a:pt x="81" y="203"/>
                      </a:lnTo>
                      <a:lnTo>
                        <a:pt x="92" y="204"/>
                      </a:lnTo>
                      <a:lnTo>
                        <a:pt x="102" y="205"/>
                      </a:lnTo>
                      <a:lnTo>
                        <a:pt x="102" y="205"/>
                      </a:lnTo>
                      <a:lnTo>
                        <a:pt x="112" y="205"/>
                      </a:lnTo>
                      <a:lnTo>
                        <a:pt x="123" y="203"/>
                      </a:lnTo>
                      <a:lnTo>
                        <a:pt x="133" y="201"/>
                      </a:lnTo>
                      <a:lnTo>
                        <a:pt x="142" y="198"/>
                      </a:lnTo>
                      <a:lnTo>
                        <a:pt x="151" y="193"/>
                      </a:lnTo>
                      <a:lnTo>
                        <a:pt x="160" y="188"/>
                      </a:lnTo>
                      <a:lnTo>
                        <a:pt x="167" y="183"/>
                      </a:lnTo>
                      <a:lnTo>
                        <a:pt x="175" y="176"/>
                      </a:lnTo>
                      <a:lnTo>
                        <a:pt x="181" y="169"/>
                      </a:lnTo>
                      <a:lnTo>
                        <a:pt x="188" y="161"/>
                      </a:lnTo>
                      <a:lnTo>
                        <a:pt x="193" y="153"/>
                      </a:lnTo>
                      <a:lnTo>
                        <a:pt x="197" y="143"/>
                      </a:lnTo>
                      <a:lnTo>
                        <a:pt x="200" y="134"/>
                      </a:lnTo>
                      <a:lnTo>
                        <a:pt x="204" y="125"/>
                      </a:lnTo>
                      <a:lnTo>
                        <a:pt x="205" y="114"/>
                      </a:lnTo>
                      <a:lnTo>
                        <a:pt x="206" y="104"/>
                      </a:lnTo>
                      <a:lnTo>
                        <a:pt x="206" y="104"/>
                      </a:lnTo>
                      <a:lnTo>
                        <a:pt x="205" y="93"/>
                      </a:lnTo>
                      <a:lnTo>
                        <a:pt x="204" y="83"/>
                      </a:lnTo>
                      <a:lnTo>
                        <a:pt x="202" y="73"/>
                      </a:lnTo>
                      <a:lnTo>
                        <a:pt x="197" y="63"/>
                      </a:lnTo>
                      <a:lnTo>
                        <a:pt x="194" y="55"/>
                      </a:lnTo>
                      <a:lnTo>
                        <a:pt x="189" y="46"/>
                      </a:lnTo>
                      <a:lnTo>
                        <a:pt x="182" y="38"/>
                      </a:lnTo>
                      <a:lnTo>
                        <a:pt x="176" y="31"/>
                      </a:lnTo>
                      <a:lnTo>
                        <a:pt x="169" y="24"/>
                      </a:lnTo>
                      <a:lnTo>
                        <a:pt x="161" y="18"/>
                      </a:lnTo>
                      <a:lnTo>
                        <a:pt x="152" y="13"/>
                      </a:lnTo>
                      <a:lnTo>
                        <a:pt x="143" y="8"/>
                      </a:lnTo>
                      <a:lnTo>
                        <a:pt x="134" y="5"/>
                      </a:lnTo>
                      <a:lnTo>
                        <a:pt x="124" y="3"/>
                      </a:lnTo>
                      <a:lnTo>
                        <a:pt x="114" y="1"/>
                      </a:lnTo>
                      <a:lnTo>
                        <a:pt x="104" y="0"/>
                      </a:lnTo>
                      <a:lnTo>
                        <a:pt x="104" y="0"/>
                      </a:lnTo>
                      <a:lnTo>
                        <a:pt x="93" y="1"/>
                      </a:lnTo>
                      <a:lnTo>
                        <a:pt x="83" y="2"/>
                      </a:lnTo>
                      <a:lnTo>
                        <a:pt x="73" y="5"/>
                      </a:lnTo>
                      <a:lnTo>
                        <a:pt x="64" y="8"/>
                      </a:lnTo>
                      <a:lnTo>
                        <a:pt x="55" y="13"/>
                      </a:lnTo>
                      <a:lnTo>
                        <a:pt x="46" y="17"/>
                      </a:lnTo>
                      <a:lnTo>
                        <a:pt x="38" y="23"/>
                      </a:lnTo>
                      <a:lnTo>
                        <a:pt x="31" y="30"/>
                      </a:lnTo>
                      <a:lnTo>
                        <a:pt x="24" y="37"/>
                      </a:lnTo>
                      <a:lnTo>
                        <a:pt x="18" y="45"/>
                      </a:lnTo>
                      <a:lnTo>
                        <a:pt x="13" y="53"/>
                      </a:lnTo>
                      <a:lnTo>
                        <a:pt x="9" y="62"/>
                      </a:lnTo>
                      <a:lnTo>
                        <a:pt x="5" y="72"/>
                      </a:lnTo>
                      <a:lnTo>
                        <a:pt x="2" y="81"/>
                      </a:lnTo>
                      <a:lnTo>
                        <a:pt x="1" y="91"/>
                      </a:lnTo>
                      <a:lnTo>
                        <a:pt x="0" y="102"/>
                      </a:lnTo>
                      <a:lnTo>
                        <a:pt x="0" y="10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80" name="Freeform 46"/>
                <p:cNvSpPr>
                  <a:spLocks/>
                </p:cNvSpPr>
                <p:nvPr userDrawn="1"/>
              </p:nvSpPr>
              <p:spPr bwMode="auto">
                <a:xfrm>
                  <a:off x="6969125" y="5946775"/>
                  <a:ext cx="203200" cy="203200"/>
                </a:xfrm>
                <a:custGeom>
                  <a:avLst/>
                  <a:gdLst>
                    <a:gd name="T0" fmla="*/ 0 w 383"/>
                    <a:gd name="T1" fmla="*/ 190 h 383"/>
                    <a:gd name="T2" fmla="*/ 3 w 383"/>
                    <a:gd name="T3" fmla="*/ 229 h 383"/>
                    <a:gd name="T4" fmla="*/ 14 w 383"/>
                    <a:gd name="T5" fmla="*/ 265 h 383"/>
                    <a:gd name="T6" fmla="*/ 31 w 383"/>
                    <a:gd name="T7" fmla="*/ 298 h 383"/>
                    <a:gd name="T8" fmla="*/ 55 w 383"/>
                    <a:gd name="T9" fmla="*/ 326 h 383"/>
                    <a:gd name="T10" fmla="*/ 83 w 383"/>
                    <a:gd name="T11" fmla="*/ 350 h 383"/>
                    <a:gd name="T12" fmla="*/ 115 w 383"/>
                    <a:gd name="T13" fmla="*/ 368 h 383"/>
                    <a:gd name="T14" fmla="*/ 151 w 383"/>
                    <a:gd name="T15" fmla="*/ 380 h 383"/>
                    <a:gd name="T16" fmla="*/ 189 w 383"/>
                    <a:gd name="T17" fmla="*/ 383 h 383"/>
                    <a:gd name="T18" fmla="*/ 210 w 383"/>
                    <a:gd name="T19" fmla="*/ 383 h 383"/>
                    <a:gd name="T20" fmla="*/ 246 w 383"/>
                    <a:gd name="T21" fmla="*/ 376 h 383"/>
                    <a:gd name="T22" fmla="*/ 281 w 383"/>
                    <a:gd name="T23" fmla="*/ 362 h 383"/>
                    <a:gd name="T24" fmla="*/ 312 w 383"/>
                    <a:gd name="T25" fmla="*/ 341 h 383"/>
                    <a:gd name="T26" fmla="*/ 338 w 383"/>
                    <a:gd name="T27" fmla="*/ 315 h 383"/>
                    <a:gd name="T28" fmla="*/ 360 w 383"/>
                    <a:gd name="T29" fmla="*/ 285 h 383"/>
                    <a:gd name="T30" fmla="*/ 375 w 383"/>
                    <a:gd name="T31" fmla="*/ 251 h 383"/>
                    <a:gd name="T32" fmla="*/ 382 w 383"/>
                    <a:gd name="T33" fmla="*/ 213 h 383"/>
                    <a:gd name="T34" fmla="*/ 383 w 383"/>
                    <a:gd name="T35" fmla="*/ 194 h 383"/>
                    <a:gd name="T36" fmla="*/ 380 w 383"/>
                    <a:gd name="T37" fmla="*/ 155 h 383"/>
                    <a:gd name="T38" fmla="*/ 369 w 383"/>
                    <a:gd name="T39" fmla="*/ 118 h 383"/>
                    <a:gd name="T40" fmla="*/ 351 w 383"/>
                    <a:gd name="T41" fmla="*/ 86 h 383"/>
                    <a:gd name="T42" fmla="*/ 328 w 383"/>
                    <a:gd name="T43" fmla="*/ 57 h 383"/>
                    <a:gd name="T44" fmla="*/ 300 w 383"/>
                    <a:gd name="T45" fmla="*/ 33 h 383"/>
                    <a:gd name="T46" fmla="*/ 267 w 383"/>
                    <a:gd name="T47" fmla="*/ 16 h 383"/>
                    <a:gd name="T48" fmla="*/ 231 w 383"/>
                    <a:gd name="T49" fmla="*/ 4 h 383"/>
                    <a:gd name="T50" fmla="*/ 193 w 383"/>
                    <a:gd name="T51" fmla="*/ 0 h 383"/>
                    <a:gd name="T52" fmla="*/ 173 w 383"/>
                    <a:gd name="T53" fmla="*/ 1 h 383"/>
                    <a:gd name="T54" fmla="*/ 135 w 383"/>
                    <a:gd name="T55" fmla="*/ 8 h 383"/>
                    <a:gd name="T56" fmla="*/ 101 w 383"/>
                    <a:gd name="T57" fmla="*/ 22 h 383"/>
                    <a:gd name="T58" fmla="*/ 71 w 383"/>
                    <a:gd name="T59" fmla="*/ 43 h 383"/>
                    <a:gd name="T60" fmla="*/ 44 w 383"/>
                    <a:gd name="T61" fmla="*/ 69 h 383"/>
                    <a:gd name="T62" fmla="*/ 23 w 383"/>
                    <a:gd name="T63" fmla="*/ 99 h 383"/>
                    <a:gd name="T64" fmla="*/ 8 w 383"/>
                    <a:gd name="T65" fmla="*/ 133 h 383"/>
                    <a:gd name="T66" fmla="*/ 1 w 383"/>
                    <a:gd name="T67" fmla="*/ 171 h 383"/>
                    <a:gd name="T68" fmla="*/ 0 w 383"/>
                    <a:gd name="T69" fmla="*/ 190 h 3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83" h="383">
                      <a:moveTo>
                        <a:pt x="0" y="190"/>
                      </a:moveTo>
                      <a:lnTo>
                        <a:pt x="0" y="190"/>
                      </a:lnTo>
                      <a:lnTo>
                        <a:pt x="0" y="210"/>
                      </a:lnTo>
                      <a:lnTo>
                        <a:pt x="3" y="229"/>
                      </a:lnTo>
                      <a:lnTo>
                        <a:pt x="7" y="247"/>
                      </a:lnTo>
                      <a:lnTo>
                        <a:pt x="14" y="265"/>
                      </a:lnTo>
                      <a:lnTo>
                        <a:pt x="21" y="282"/>
                      </a:lnTo>
                      <a:lnTo>
                        <a:pt x="31" y="298"/>
                      </a:lnTo>
                      <a:lnTo>
                        <a:pt x="42" y="313"/>
                      </a:lnTo>
                      <a:lnTo>
                        <a:pt x="55" y="326"/>
                      </a:lnTo>
                      <a:lnTo>
                        <a:pt x="68" y="339"/>
                      </a:lnTo>
                      <a:lnTo>
                        <a:pt x="83" y="350"/>
                      </a:lnTo>
                      <a:lnTo>
                        <a:pt x="99" y="359"/>
                      </a:lnTo>
                      <a:lnTo>
                        <a:pt x="115" y="368"/>
                      </a:lnTo>
                      <a:lnTo>
                        <a:pt x="132" y="375"/>
                      </a:lnTo>
                      <a:lnTo>
                        <a:pt x="151" y="380"/>
                      </a:lnTo>
                      <a:lnTo>
                        <a:pt x="170" y="382"/>
                      </a:lnTo>
                      <a:lnTo>
                        <a:pt x="189" y="383"/>
                      </a:lnTo>
                      <a:lnTo>
                        <a:pt x="189" y="383"/>
                      </a:lnTo>
                      <a:lnTo>
                        <a:pt x="210" y="383"/>
                      </a:lnTo>
                      <a:lnTo>
                        <a:pt x="228" y="380"/>
                      </a:lnTo>
                      <a:lnTo>
                        <a:pt x="246" y="376"/>
                      </a:lnTo>
                      <a:lnTo>
                        <a:pt x="265" y="369"/>
                      </a:lnTo>
                      <a:lnTo>
                        <a:pt x="281" y="362"/>
                      </a:lnTo>
                      <a:lnTo>
                        <a:pt x="297" y="352"/>
                      </a:lnTo>
                      <a:lnTo>
                        <a:pt x="312" y="341"/>
                      </a:lnTo>
                      <a:lnTo>
                        <a:pt x="326" y="328"/>
                      </a:lnTo>
                      <a:lnTo>
                        <a:pt x="338" y="315"/>
                      </a:lnTo>
                      <a:lnTo>
                        <a:pt x="350" y="300"/>
                      </a:lnTo>
                      <a:lnTo>
                        <a:pt x="360" y="285"/>
                      </a:lnTo>
                      <a:lnTo>
                        <a:pt x="367" y="268"/>
                      </a:lnTo>
                      <a:lnTo>
                        <a:pt x="375" y="251"/>
                      </a:lnTo>
                      <a:lnTo>
                        <a:pt x="379" y="232"/>
                      </a:lnTo>
                      <a:lnTo>
                        <a:pt x="382" y="213"/>
                      </a:lnTo>
                      <a:lnTo>
                        <a:pt x="383" y="194"/>
                      </a:lnTo>
                      <a:lnTo>
                        <a:pt x="383" y="194"/>
                      </a:lnTo>
                      <a:lnTo>
                        <a:pt x="382" y="174"/>
                      </a:lnTo>
                      <a:lnTo>
                        <a:pt x="380" y="155"/>
                      </a:lnTo>
                      <a:lnTo>
                        <a:pt x="375" y="136"/>
                      </a:lnTo>
                      <a:lnTo>
                        <a:pt x="369" y="118"/>
                      </a:lnTo>
                      <a:lnTo>
                        <a:pt x="361" y="102"/>
                      </a:lnTo>
                      <a:lnTo>
                        <a:pt x="351" y="86"/>
                      </a:lnTo>
                      <a:lnTo>
                        <a:pt x="340" y="71"/>
                      </a:lnTo>
                      <a:lnTo>
                        <a:pt x="328" y="57"/>
                      </a:lnTo>
                      <a:lnTo>
                        <a:pt x="314" y="45"/>
                      </a:lnTo>
                      <a:lnTo>
                        <a:pt x="300" y="33"/>
                      </a:lnTo>
                      <a:lnTo>
                        <a:pt x="284" y="23"/>
                      </a:lnTo>
                      <a:lnTo>
                        <a:pt x="267" y="16"/>
                      </a:lnTo>
                      <a:lnTo>
                        <a:pt x="250" y="9"/>
                      </a:lnTo>
                      <a:lnTo>
                        <a:pt x="231" y="4"/>
                      </a:lnTo>
                      <a:lnTo>
                        <a:pt x="212" y="1"/>
                      </a:lnTo>
                      <a:lnTo>
                        <a:pt x="193" y="0"/>
                      </a:lnTo>
                      <a:lnTo>
                        <a:pt x="193" y="0"/>
                      </a:lnTo>
                      <a:lnTo>
                        <a:pt x="173" y="1"/>
                      </a:lnTo>
                      <a:lnTo>
                        <a:pt x="154" y="3"/>
                      </a:lnTo>
                      <a:lnTo>
                        <a:pt x="135" y="8"/>
                      </a:lnTo>
                      <a:lnTo>
                        <a:pt x="118" y="15"/>
                      </a:lnTo>
                      <a:lnTo>
                        <a:pt x="101" y="22"/>
                      </a:lnTo>
                      <a:lnTo>
                        <a:pt x="85" y="32"/>
                      </a:lnTo>
                      <a:lnTo>
                        <a:pt x="71" y="43"/>
                      </a:lnTo>
                      <a:lnTo>
                        <a:pt x="57" y="55"/>
                      </a:lnTo>
                      <a:lnTo>
                        <a:pt x="44" y="69"/>
                      </a:lnTo>
                      <a:lnTo>
                        <a:pt x="33" y="83"/>
                      </a:lnTo>
                      <a:lnTo>
                        <a:pt x="23" y="99"/>
                      </a:lnTo>
                      <a:lnTo>
                        <a:pt x="15" y="116"/>
                      </a:lnTo>
                      <a:lnTo>
                        <a:pt x="8" y="133"/>
                      </a:lnTo>
                      <a:lnTo>
                        <a:pt x="4" y="152"/>
                      </a:lnTo>
                      <a:lnTo>
                        <a:pt x="1" y="171"/>
                      </a:lnTo>
                      <a:lnTo>
                        <a:pt x="0" y="190"/>
                      </a:lnTo>
                      <a:lnTo>
                        <a:pt x="0" y="190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81" name="Freeform 47"/>
                <p:cNvSpPr>
                  <a:spLocks/>
                </p:cNvSpPr>
                <p:nvPr userDrawn="1"/>
              </p:nvSpPr>
              <p:spPr bwMode="auto">
                <a:xfrm>
                  <a:off x="7016750" y="5994400"/>
                  <a:ext cx="107950" cy="107950"/>
                </a:xfrm>
                <a:custGeom>
                  <a:avLst/>
                  <a:gdLst>
                    <a:gd name="T0" fmla="*/ 0 w 205"/>
                    <a:gd name="T1" fmla="*/ 101 h 206"/>
                    <a:gd name="T2" fmla="*/ 1 w 205"/>
                    <a:gd name="T3" fmla="*/ 123 h 206"/>
                    <a:gd name="T4" fmla="*/ 8 w 205"/>
                    <a:gd name="T5" fmla="*/ 142 h 206"/>
                    <a:gd name="T6" fmla="*/ 16 w 205"/>
                    <a:gd name="T7" fmla="*/ 159 h 206"/>
                    <a:gd name="T8" fmla="*/ 29 w 205"/>
                    <a:gd name="T9" fmla="*/ 175 h 206"/>
                    <a:gd name="T10" fmla="*/ 44 w 205"/>
                    <a:gd name="T11" fmla="*/ 187 h 206"/>
                    <a:gd name="T12" fmla="*/ 62 w 205"/>
                    <a:gd name="T13" fmla="*/ 197 h 206"/>
                    <a:gd name="T14" fmla="*/ 81 w 205"/>
                    <a:gd name="T15" fmla="*/ 203 h 206"/>
                    <a:gd name="T16" fmla="*/ 101 w 205"/>
                    <a:gd name="T17" fmla="*/ 206 h 206"/>
                    <a:gd name="T18" fmla="*/ 112 w 205"/>
                    <a:gd name="T19" fmla="*/ 205 h 206"/>
                    <a:gd name="T20" fmla="*/ 132 w 205"/>
                    <a:gd name="T21" fmla="*/ 200 h 206"/>
                    <a:gd name="T22" fmla="*/ 150 w 205"/>
                    <a:gd name="T23" fmla="*/ 193 h 206"/>
                    <a:gd name="T24" fmla="*/ 167 w 205"/>
                    <a:gd name="T25" fmla="*/ 182 h 206"/>
                    <a:gd name="T26" fmla="*/ 181 w 205"/>
                    <a:gd name="T27" fmla="*/ 168 h 206"/>
                    <a:gd name="T28" fmla="*/ 192 w 205"/>
                    <a:gd name="T29" fmla="*/ 152 h 206"/>
                    <a:gd name="T30" fmla="*/ 201 w 205"/>
                    <a:gd name="T31" fmla="*/ 134 h 206"/>
                    <a:gd name="T32" fmla="*/ 204 w 205"/>
                    <a:gd name="T33" fmla="*/ 114 h 206"/>
                    <a:gd name="T34" fmla="*/ 205 w 205"/>
                    <a:gd name="T35" fmla="*/ 103 h 206"/>
                    <a:gd name="T36" fmla="*/ 203 w 205"/>
                    <a:gd name="T37" fmla="*/ 83 h 206"/>
                    <a:gd name="T38" fmla="*/ 197 w 205"/>
                    <a:gd name="T39" fmla="*/ 64 h 206"/>
                    <a:gd name="T40" fmla="*/ 188 w 205"/>
                    <a:gd name="T41" fmla="*/ 46 h 206"/>
                    <a:gd name="T42" fmla="*/ 176 w 205"/>
                    <a:gd name="T43" fmla="*/ 31 h 206"/>
                    <a:gd name="T44" fmla="*/ 161 w 205"/>
                    <a:gd name="T45" fmla="*/ 18 h 206"/>
                    <a:gd name="T46" fmla="*/ 143 w 205"/>
                    <a:gd name="T47" fmla="*/ 9 h 206"/>
                    <a:gd name="T48" fmla="*/ 124 w 205"/>
                    <a:gd name="T49" fmla="*/ 2 h 206"/>
                    <a:gd name="T50" fmla="*/ 104 w 205"/>
                    <a:gd name="T51" fmla="*/ 0 h 206"/>
                    <a:gd name="T52" fmla="*/ 93 w 205"/>
                    <a:gd name="T53" fmla="*/ 0 h 206"/>
                    <a:gd name="T54" fmla="*/ 72 w 205"/>
                    <a:gd name="T55" fmla="*/ 4 h 206"/>
                    <a:gd name="T56" fmla="*/ 54 w 205"/>
                    <a:gd name="T57" fmla="*/ 12 h 206"/>
                    <a:gd name="T58" fmla="*/ 38 w 205"/>
                    <a:gd name="T59" fmla="*/ 23 h 206"/>
                    <a:gd name="T60" fmla="*/ 24 w 205"/>
                    <a:gd name="T61" fmla="*/ 37 h 206"/>
                    <a:gd name="T62" fmla="*/ 12 w 205"/>
                    <a:gd name="T63" fmla="*/ 53 h 206"/>
                    <a:gd name="T64" fmla="*/ 4 w 205"/>
                    <a:gd name="T65" fmla="*/ 71 h 206"/>
                    <a:gd name="T66" fmla="*/ 0 w 205"/>
                    <a:gd name="T67" fmla="*/ 92 h 206"/>
                    <a:gd name="T68" fmla="*/ 0 w 205"/>
                    <a:gd name="T69" fmla="*/ 101 h 2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05" h="206">
                      <a:moveTo>
                        <a:pt x="0" y="101"/>
                      </a:moveTo>
                      <a:lnTo>
                        <a:pt x="0" y="101"/>
                      </a:lnTo>
                      <a:lnTo>
                        <a:pt x="0" y="112"/>
                      </a:lnTo>
                      <a:lnTo>
                        <a:pt x="1" y="123"/>
                      </a:lnTo>
                      <a:lnTo>
                        <a:pt x="4" y="133"/>
                      </a:lnTo>
                      <a:lnTo>
                        <a:pt x="8" y="142"/>
                      </a:lnTo>
                      <a:lnTo>
                        <a:pt x="12" y="151"/>
                      </a:lnTo>
                      <a:lnTo>
                        <a:pt x="16" y="159"/>
                      </a:lnTo>
                      <a:lnTo>
                        <a:pt x="23" y="167"/>
                      </a:lnTo>
                      <a:lnTo>
                        <a:pt x="29" y="175"/>
                      </a:lnTo>
                      <a:lnTo>
                        <a:pt x="37" y="181"/>
                      </a:lnTo>
                      <a:lnTo>
                        <a:pt x="44" y="187"/>
                      </a:lnTo>
                      <a:lnTo>
                        <a:pt x="53" y="193"/>
                      </a:lnTo>
                      <a:lnTo>
                        <a:pt x="62" y="197"/>
                      </a:lnTo>
                      <a:lnTo>
                        <a:pt x="71" y="200"/>
                      </a:lnTo>
                      <a:lnTo>
                        <a:pt x="81" y="203"/>
                      </a:lnTo>
                      <a:lnTo>
                        <a:pt x="91" y="205"/>
                      </a:lnTo>
                      <a:lnTo>
                        <a:pt x="101" y="206"/>
                      </a:lnTo>
                      <a:lnTo>
                        <a:pt x="101" y="206"/>
                      </a:lnTo>
                      <a:lnTo>
                        <a:pt x="112" y="205"/>
                      </a:lnTo>
                      <a:lnTo>
                        <a:pt x="122" y="204"/>
                      </a:lnTo>
                      <a:lnTo>
                        <a:pt x="132" y="200"/>
                      </a:lnTo>
                      <a:lnTo>
                        <a:pt x="141" y="197"/>
                      </a:lnTo>
                      <a:lnTo>
                        <a:pt x="150" y="193"/>
                      </a:lnTo>
                      <a:lnTo>
                        <a:pt x="159" y="189"/>
                      </a:lnTo>
                      <a:lnTo>
                        <a:pt x="167" y="182"/>
                      </a:lnTo>
                      <a:lnTo>
                        <a:pt x="175" y="176"/>
                      </a:lnTo>
                      <a:lnTo>
                        <a:pt x="181" y="168"/>
                      </a:lnTo>
                      <a:lnTo>
                        <a:pt x="187" y="161"/>
                      </a:lnTo>
                      <a:lnTo>
                        <a:pt x="192" y="152"/>
                      </a:lnTo>
                      <a:lnTo>
                        <a:pt x="196" y="143"/>
                      </a:lnTo>
                      <a:lnTo>
                        <a:pt x="201" y="134"/>
                      </a:lnTo>
                      <a:lnTo>
                        <a:pt x="203" y="124"/>
                      </a:lnTo>
                      <a:lnTo>
                        <a:pt x="204" y="114"/>
                      </a:lnTo>
                      <a:lnTo>
                        <a:pt x="205" y="103"/>
                      </a:lnTo>
                      <a:lnTo>
                        <a:pt x="205" y="103"/>
                      </a:lnTo>
                      <a:lnTo>
                        <a:pt x="205" y="93"/>
                      </a:lnTo>
                      <a:lnTo>
                        <a:pt x="203" y="83"/>
                      </a:lnTo>
                      <a:lnTo>
                        <a:pt x="201" y="73"/>
                      </a:lnTo>
                      <a:lnTo>
                        <a:pt x="197" y="64"/>
                      </a:lnTo>
                      <a:lnTo>
                        <a:pt x="193" y="55"/>
                      </a:lnTo>
                      <a:lnTo>
                        <a:pt x="188" y="46"/>
                      </a:lnTo>
                      <a:lnTo>
                        <a:pt x="182" y="38"/>
                      </a:lnTo>
                      <a:lnTo>
                        <a:pt x="176" y="31"/>
                      </a:lnTo>
                      <a:lnTo>
                        <a:pt x="168" y="24"/>
                      </a:lnTo>
                      <a:lnTo>
                        <a:pt x="161" y="18"/>
                      </a:lnTo>
                      <a:lnTo>
                        <a:pt x="152" y="13"/>
                      </a:lnTo>
                      <a:lnTo>
                        <a:pt x="143" y="9"/>
                      </a:lnTo>
                      <a:lnTo>
                        <a:pt x="134" y="5"/>
                      </a:lnTo>
                      <a:lnTo>
                        <a:pt x="124" y="2"/>
                      </a:lnTo>
                      <a:lnTo>
                        <a:pt x="113" y="1"/>
                      </a:lnTo>
                      <a:lnTo>
                        <a:pt x="104" y="0"/>
                      </a:lnTo>
                      <a:lnTo>
                        <a:pt x="104" y="0"/>
                      </a:lnTo>
                      <a:lnTo>
                        <a:pt x="93" y="0"/>
                      </a:lnTo>
                      <a:lnTo>
                        <a:pt x="82" y="2"/>
                      </a:lnTo>
                      <a:lnTo>
                        <a:pt x="72" y="4"/>
                      </a:lnTo>
                      <a:lnTo>
                        <a:pt x="63" y="8"/>
                      </a:lnTo>
                      <a:lnTo>
                        <a:pt x="54" y="12"/>
                      </a:lnTo>
                      <a:lnTo>
                        <a:pt x="45" y="17"/>
                      </a:lnTo>
                      <a:lnTo>
                        <a:pt x="38" y="23"/>
                      </a:lnTo>
                      <a:lnTo>
                        <a:pt x="30" y="29"/>
                      </a:lnTo>
                      <a:lnTo>
                        <a:pt x="24" y="37"/>
                      </a:lnTo>
                      <a:lnTo>
                        <a:pt x="17" y="44"/>
                      </a:lnTo>
                      <a:lnTo>
                        <a:pt x="12" y="53"/>
                      </a:lnTo>
                      <a:lnTo>
                        <a:pt x="8" y="63"/>
                      </a:lnTo>
                      <a:lnTo>
                        <a:pt x="4" y="71"/>
                      </a:lnTo>
                      <a:lnTo>
                        <a:pt x="2" y="81"/>
                      </a:lnTo>
                      <a:lnTo>
                        <a:pt x="0" y="92"/>
                      </a:lnTo>
                      <a:lnTo>
                        <a:pt x="0" y="101"/>
                      </a:lnTo>
                      <a:lnTo>
                        <a:pt x="0" y="10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sp>
            <p:nvSpPr>
              <p:cNvPr id="72" name="Freeform 50"/>
              <p:cNvSpPr>
                <a:spLocks/>
              </p:cNvSpPr>
              <p:nvPr/>
            </p:nvSpPr>
            <p:spPr bwMode="auto">
              <a:xfrm>
                <a:off x="5716588" y="4849813"/>
                <a:ext cx="1019175" cy="1020763"/>
              </a:xfrm>
              <a:custGeom>
                <a:avLst/>
                <a:gdLst>
                  <a:gd name="T0" fmla="*/ 1724 w 1927"/>
                  <a:gd name="T1" fmla="*/ 1557 h 1927"/>
                  <a:gd name="T2" fmla="*/ 1801 w 1927"/>
                  <a:gd name="T3" fmla="*/ 1442 h 1927"/>
                  <a:gd name="T4" fmla="*/ 1859 w 1927"/>
                  <a:gd name="T5" fmla="*/ 1320 h 1927"/>
                  <a:gd name="T6" fmla="*/ 1900 w 1927"/>
                  <a:gd name="T7" fmla="*/ 1193 h 1927"/>
                  <a:gd name="T8" fmla="*/ 1923 w 1927"/>
                  <a:gd name="T9" fmla="*/ 1062 h 1927"/>
                  <a:gd name="T10" fmla="*/ 1927 w 1927"/>
                  <a:gd name="T11" fmla="*/ 930 h 1927"/>
                  <a:gd name="T12" fmla="*/ 1913 w 1927"/>
                  <a:gd name="T13" fmla="*/ 799 h 1927"/>
                  <a:gd name="T14" fmla="*/ 1882 w 1927"/>
                  <a:gd name="T15" fmla="*/ 669 h 1927"/>
                  <a:gd name="T16" fmla="*/ 1833 w 1927"/>
                  <a:gd name="T17" fmla="*/ 544 h 1927"/>
                  <a:gd name="T18" fmla="*/ 1765 w 1927"/>
                  <a:gd name="T19" fmla="*/ 426 h 1927"/>
                  <a:gd name="T20" fmla="*/ 1678 w 1927"/>
                  <a:gd name="T21" fmla="*/ 316 h 1927"/>
                  <a:gd name="T22" fmla="*/ 1610 w 1927"/>
                  <a:gd name="T23" fmla="*/ 248 h 1927"/>
                  <a:gd name="T24" fmla="*/ 1494 w 1927"/>
                  <a:gd name="T25" fmla="*/ 159 h 1927"/>
                  <a:gd name="T26" fmla="*/ 1369 w 1927"/>
                  <a:gd name="T27" fmla="*/ 89 h 1927"/>
                  <a:gd name="T28" fmla="*/ 1238 w 1927"/>
                  <a:gd name="T29" fmla="*/ 39 h 1927"/>
                  <a:gd name="T30" fmla="*/ 1102 w 1927"/>
                  <a:gd name="T31" fmla="*/ 10 h 1927"/>
                  <a:gd name="T32" fmla="*/ 964 w 1927"/>
                  <a:gd name="T33" fmla="*/ 0 h 1927"/>
                  <a:gd name="T34" fmla="*/ 825 w 1927"/>
                  <a:gd name="T35" fmla="*/ 10 h 1927"/>
                  <a:gd name="T36" fmla="*/ 690 w 1927"/>
                  <a:gd name="T37" fmla="*/ 39 h 1927"/>
                  <a:gd name="T38" fmla="*/ 558 w 1927"/>
                  <a:gd name="T39" fmla="*/ 89 h 1927"/>
                  <a:gd name="T40" fmla="*/ 433 w 1927"/>
                  <a:gd name="T41" fmla="*/ 159 h 1927"/>
                  <a:gd name="T42" fmla="*/ 318 w 1927"/>
                  <a:gd name="T43" fmla="*/ 248 h 1927"/>
                  <a:gd name="T44" fmla="*/ 248 w 1927"/>
                  <a:gd name="T45" fmla="*/ 318 h 1927"/>
                  <a:gd name="T46" fmla="*/ 159 w 1927"/>
                  <a:gd name="T47" fmla="*/ 433 h 1927"/>
                  <a:gd name="T48" fmla="*/ 90 w 1927"/>
                  <a:gd name="T49" fmla="*/ 558 h 1927"/>
                  <a:gd name="T50" fmla="*/ 40 w 1927"/>
                  <a:gd name="T51" fmla="*/ 690 h 1927"/>
                  <a:gd name="T52" fmla="*/ 10 w 1927"/>
                  <a:gd name="T53" fmla="*/ 825 h 1927"/>
                  <a:gd name="T54" fmla="*/ 0 w 1927"/>
                  <a:gd name="T55" fmla="*/ 963 h 1927"/>
                  <a:gd name="T56" fmla="*/ 10 w 1927"/>
                  <a:gd name="T57" fmla="*/ 1102 h 1927"/>
                  <a:gd name="T58" fmla="*/ 40 w 1927"/>
                  <a:gd name="T59" fmla="*/ 1238 h 1927"/>
                  <a:gd name="T60" fmla="*/ 90 w 1927"/>
                  <a:gd name="T61" fmla="*/ 1369 h 1927"/>
                  <a:gd name="T62" fmla="*/ 159 w 1927"/>
                  <a:gd name="T63" fmla="*/ 1494 h 1927"/>
                  <a:gd name="T64" fmla="*/ 248 w 1927"/>
                  <a:gd name="T65" fmla="*/ 1610 h 1927"/>
                  <a:gd name="T66" fmla="*/ 317 w 1927"/>
                  <a:gd name="T67" fmla="*/ 1679 h 1927"/>
                  <a:gd name="T68" fmla="*/ 426 w 1927"/>
                  <a:gd name="T69" fmla="*/ 1764 h 1927"/>
                  <a:gd name="T70" fmla="*/ 544 w 1927"/>
                  <a:gd name="T71" fmla="*/ 1831 h 1927"/>
                  <a:gd name="T72" fmla="*/ 669 w 1927"/>
                  <a:gd name="T73" fmla="*/ 1882 h 1927"/>
                  <a:gd name="T74" fmla="*/ 799 w 1927"/>
                  <a:gd name="T75" fmla="*/ 1913 h 1927"/>
                  <a:gd name="T76" fmla="*/ 930 w 1927"/>
                  <a:gd name="T77" fmla="*/ 1927 h 1927"/>
                  <a:gd name="T78" fmla="*/ 1062 w 1927"/>
                  <a:gd name="T79" fmla="*/ 1922 h 1927"/>
                  <a:gd name="T80" fmla="*/ 1193 w 1927"/>
                  <a:gd name="T81" fmla="*/ 1900 h 1927"/>
                  <a:gd name="T82" fmla="*/ 1321 w 1927"/>
                  <a:gd name="T83" fmla="*/ 1859 h 1927"/>
                  <a:gd name="T84" fmla="*/ 1443 w 1927"/>
                  <a:gd name="T85" fmla="*/ 1800 h 1927"/>
                  <a:gd name="T86" fmla="*/ 1557 w 1927"/>
                  <a:gd name="T87" fmla="*/ 1724 h 1927"/>
                  <a:gd name="T88" fmla="*/ 1695 w 1927"/>
                  <a:gd name="T89" fmla="*/ 1592 h 19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927" h="1927">
                    <a:moveTo>
                      <a:pt x="1695" y="1592"/>
                    </a:moveTo>
                    <a:lnTo>
                      <a:pt x="1695" y="1592"/>
                    </a:lnTo>
                    <a:lnTo>
                      <a:pt x="1724" y="1557"/>
                    </a:lnTo>
                    <a:lnTo>
                      <a:pt x="1752" y="1519"/>
                    </a:lnTo>
                    <a:lnTo>
                      <a:pt x="1778" y="1481"/>
                    </a:lnTo>
                    <a:lnTo>
                      <a:pt x="1801" y="1442"/>
                    </a:lnTo>
                    <a:lnTo>
                      <a:pt x="1823" y="1402"/>
                    </a:lnTo>
                    <a:lnTo>
                      <a:pt x="1842" y="1362"/>
                    </a:lnTo>
                    <a:lnTo>
                      <a:pt x="1859" y="1320"/>
                    </a:lnTo>
                    <a:lnTo>
                      <a:pt x="1875" y="1279"/>
                    </a:lnTo>
                    <a:lnTo>
                      <a:pt x="1889" y="1236"/>
                    </a:lnTo>
                    <a:lnTo>
                      <a:pt x="1900" y="1193"/>
                    </a:lnTo>
                    <a:lnTo>
                      <a:pt x="1910" y="1150"/>
                    </a:lnTo>
                    <a:lnTo>
                      <a:pt x="1918" y="1107"/>
                    </a:lnTo>
                    <a:lnTo>
                      <a:pt x="1923" y="1062"/>
                    </a:lnTo>
                    <a:lnTo>
                      <a:pt x="1926" y="1018"/>
                    </a:lnTo>
                    <a:lnTo>
                      <a:pt x="1927" y="974"/>
                    </a:lnTo>
                    <a:lnTo>
                      <a:pt x="1927" y="930"/>
                    </a:lnTo>
                    <a:lnTo>
                      <a:pt x="1925" y="886"/>
                    </a:lnTo>
                    <a:lnTo>
                      <a:pt x="1920" y="842"/>
                    </a:lnTo>
                    <a:lnTo>
                      <a:pt x="1913" y="799"/>
                    </a:lnTo>
                    <a:lnTo>
                      <a:pt x="1905" y="754"/>
                    </a:lnTo>
                    <a:lnTo>
                      <a:pt x="1894" y="711"/>
                    </a:lnTo>
                    <a:lnTo>
                      <a:pt x="1882" y="669"/>
                    </a:lnTo>
                    <a:lnTo>
                      <a:pt x="1867" y="627"/>
                    </a:lnTo>
                    <a:lnTo>
                      <a:pt x="1851" y="585"/>
                    </a:lnTo>
                    <a:lnTo>
                      <a:pt x="1833" y="544"/>
                    </a:lnTo>
                    <a:lnTo>
                      <a:pt x="1811" y="504"/>
                    </a:lnTo>
                    <a:lnTo>
                      <a:pt x="1788" y="465"/>
                    </a:lnTo>
                    <a:lnTo>
                      <a:pt x="1765" y="426"/>
                    </a:lnTo>
                    <a:lnTo>
                      <a:pt x="1738" y="388"/>
                    </a:lnTo>
                    <a:lnTo>
                      <a:pt x="1709" y="352"/>
                    </a:lnTo>
                    <a:lnTo>
                      <a:pt x="1678" y="316"/>
                    </a:lnTo>
                    <a:lnTo>
                      <a:pt x="1645" y="283"/>
                    </a:lnTo>
                    <a:lnTo>
                      <a:pt x="1645" y="283"/>
                    </a:lnTo>
                    <a:lnTo>
                      <a:pt x="1610" y="248"/>
                    </a:lnTo>
                    <a:lnTo>
                      <a:pt x="1572" y="216"/>
                    </a:lnTo>
                    <a:lnTo>
                      <a:pt x="1534" y="187"/>
                    </a:lnTo>
                    <a:lnTo>
                      <a:pt x="1494" y="159"/>
                    </a:lnTo>
                    <a:lnTo>
                      <a:pt x="1453" y="133"/>
                    </a:lnTo>
                    <a:lnTo>
                      <a:pt x="1412" y="110"/>
                    </a:lnTo>
                    <a:lnTo>
                      <a:pt x="1369" y="89"/>
                    </a:lnTo>
                    <a:lnTo>
                      <a:pt x="1326" y="70"/>
                    </a:lnTo>
                    <a:lnTo>
                      <a:pt x="1283" y="54"/>
                    </a:lnTo>
                    <a:lnTo>
                      <a:pt x="1238" y="39"/>
                    </a:lnTo>
                    <a:lnTo>
                      <a:pt x="1194" y="27"/>
                    </a:lnTo>
                    <a:lnTo>
                      <a:pt x="1149" y="18"/>
                    </a:lnTo>
                    <a:lnTo>
                      <a:pt x="1102" y="10"/>
                    </a:lnTo>
                    <a:lnTo>
                      <a:pt x="1056" y="5"/>
                    </a:lnTo>
                    <a:lnTo>
                      <a:pt x="1011" y="1"/>
                    </a:lnTo>
                    <a:lnTo>
                      <a:pt x="964" y="0"/>
                    </a:lnTo>
                    <a:lnTo>
                      <a:pt x="918" y="1"/>
                    </a:lnTo>
                    <a:lnTo>
                      <a:pt x="872" y="5"/>
                    </a:lnTo>
                    <a:lnTo>
                      <a:pt x="825" y="10"/>
                    </a:lnTo>
                    <a:lnTo>
                      <a:pt x="780" y="18"/>
                    </a:lnTo>
                    <a:lnTo>
                      <a:pt x="735" y="27"/>
                    </a:lnTo>
                    <a:lnTo>
                      <a:pt x="690" y="39"/>
                    </a:lnTo>
                    <a:lnTo>
                      <a:pt x="646" y="54"/>
                    </a:lnTo>
                    <a:lnTo>
                      <a:pt x="601" y="70"/>
                    </a:lnTo>
                    <a:lnTo>
                      <a:pt x="558" y="89"/>
                    </a:lnTo>
                    <a:lnTo>
                      <a:pt x="515" y="110"/>
                    </a:lnTo>
                    <a:lnTo>
                      <a:pt x="474" y="133"/>
                    </a:lnTo>
                    <a:lnTo>
                      <a:pt x="433" y="159"/>
                    </a:lnTo>
                    <a:lnTo>
                      <a:pt x="395" y="187"/>
                    </a:lnTo>
                    <a:lnTo>
                      <a:pt x="356" y="216"/>
                    </a:lnTo>
                    <a:lnTo>
                      <a:pt x="318" y="248"/>
                    </a:lnTo>
                    <a:lnTo>
                      <a:pt x="283" y="283"/>
                    </a:lnTo>
                    <a:lnTo>
                      <a:pt x="283" y="283"/>
                    </a:lnTo>
                    <a:lnTo>
                      <a:pt x="248" y="318"/>
                    </a:lnTo>
                    <a:lnTo>
                      <a:pt x="216" y="356"/>
                    </a:lnTo>
                    <a:lnTo>
                      <a:pt x="187" y="394"/>
                    </a:lnTo>
                    <a:lnTo>
                      <a:pt x="159" y="433"/>
                    </a:lnTo>
                    <a:lnTo>
                      <a:pt x="134" y="474"/>
                    </a:lnTo>
                    <a:lnTo>
                      <a:pt x="110" y="515"/>
                    </a:lnTo>
                    <a:lnTo>
                      <a:pt x="90" y="558"/>
                    </a:lnTo>
                    <a:lnTo>
                      <a:pt x="70" y="601"/>
                    </a:lnTo>
                    <a:lnTo>
                      <a:pt x="54" y="644"/>
                    </a:lnTo>
                    <a:lnTo>
                      <a:pt x="40" y="690"/>
                    </a:lnTo>
                    <a:lnTo>
                      <a:pt x="27" y="734"/>
                    </a:lnTo>
                    <a:lnTo>
                      <a:pt x="18" y="780"/>
                    </a:lnTo>
                    <a:lnTo>
                      <a:pt x="10" y="825"/>
                    </a:lnTo>
                    <a:lnTo>
                      <a:pt x="5" y="872"/>
                    </a:lnTo>
                    <a:lnTo>
                      <a:pt x="1" y="918"/>
                    </a:lnTo>
                    <a:lnTo>
                      <a:pt x="0" y="963"/>
                    </a:lnTo>
                    <a:lnTo>
                      <a:pt x="1" y="1010"/>
                    </a:lnTo>
                    <a:lnTo>
                      <a:pt x="5" y="1056"/>
                    </a:lnTo>
                    <a:lnTo>
                      <a:pt x="10" y="1102"/>
                    </a:lnTo>
                    <a:lnTo>
                      <a:pt x="18" y="1147"/>
                    </a:lnTo>
                    <a:lnTo>
                      <a:pt x="27" y="1193"/>
                    </a:lnTo>
                    <a:lnTo>
                      <a:pt x="40" y="1238"/>
                    </a:lnTo>
                    <a:lnTo>
                      <a:pt x="54" y="1282"/>
                    </a:lnTo>
                    <a:lnTo>
                      <a:pt x="70" y="1326"/>
                    </a:lnTo>
                    <a:lnTo>
                      <a:pt x="90" y="1369"/>
                    </a:lnTo>
                    <a:lnTo>
                      <a:pt x="110" y="1412"/>
                    </a:lnTo>
                    <a:lnTo>
                      <a:pt x="134" y="1453"/>
                    </a:lnTo>
                    <a:lnTo>
                      <a:pt x="159" y="1494"/>
                    </a:lnTo>
                    <a:lnTo>
                      <a:pt x="187" y="1534"/>
                    </a:lnTo>
                    <a:lnTo>
                      <a:pt x="216" y="1572"/>
                    </a:lnTo>
                    <a:lnTo>
                      <a:pt x="248" y="1610"/>
                    </a:lnTo>
                    <a:lnTo>
                      <a:pt x="283" y="1645"/>
                    </a:lnTo>
                    <a:lnTo>
                      <a:pt x="283" y="1645"/>
                    </a:lnTo>
                    <a:lnTo>
                      <a:pt x="317" y="1679"/>
                    </a:lnTo>
                    <a:lnTo>
                      <a:pt x="353" y="1709"/>
                    </a:lnTo>
                    <a:lnTo>
                      <a:pt x="389" y="1738"/>
                    </a:lnTo>
                    <a:lnTo>
                      <a:pt x="426" y="1764"/>
                    </a:lnTo>
                    <a:lnTo>
                      <a:pt x="465" y="1788"/>
                    </a:lnTo>
                    <a:lnTo>
                      <a:pt x="504" y="1811"/>
                    </a:lnTo>
                    <a:lnTo>
                      <a:pt x="544" y="1831"/>
                    </a:lnTo>
                    <a:lnTo>
                      <a:pt x="585" y="1851"/>
                    </a:lnTo>
                    <a:lnTo>
                      <a:pt x="627" y="1867"/>
                    </a:lnTo>
                    <a:lnTo>
                      <a:pt x="669" y="1882"/>
                    </a:lnTo>
                    <a:lnTo>
                      <a:pt x="712" y="1894"/>
                    </a:lnTo>
                    <a:lnTo>
                      <a:pt x="755" y="1905"/>
                    </a:lnTo>
                    <a:lnTo>
                      <a:pt x="799" y="1913"/>
                    </a:lnTo>
                    <a:lnTo>
                      <a:pt x="843" y="1920"/>
                    </a:lnTo>
                    <a:lnTo>
                      <a:pt x="886" y="1924"/>
                    </a:lnTo>
                    <a:lnTo>
                      <a:pt x="930" y="1927"/>
                    </a:lnTo>
                    <a:lnTo>
                      <a:pt x="974" y="1927"/>
                    </a:lnTo>
                    <a:lnTo>
                      <a:pt x="1018" y="1926"/>
                    </a:lnTo>
                    <a:lnTo>
                      <a:pt x="1062" y="1922"/>
                    </a:lnTo>
                    <a:lnTo>
                      <a:pt x="1107" y="1917"/>
                    </a:lnTo>
                    <a:lnTo>
                      <a:pt x="1150" y="1909"/>
                    </a:lnTo>
                    <a:lnTo>
                      <a:pt x="1193" y="1900"/>
                    </a:lnTo>
                    <a:lnTo>
                      <a:pt x="1236" y="1889"/>
                    </a:lnTo>
                    <a:lnTo>
                      <a:pt x="1279" y="1875"/>
                    </a:lnTo>
                    <a:lnTo>
                      <a:pt x="1321" y="1859"/>
                    </a:lnTo>
                    <a:lnTo>
                      <a:pt x="1362" y="1842"/>
                    </a:lnTo>
                    <a:lnTo>
                      <a:pt x="1403" y="1822"/>
                    </a:lnTo>
                    <a:lnTo>
                      <a:pt x="1443" y="1800"/>
                    </a:lnTo>
                    <a:lnTo>
                      <a:pt x="1481" y="1777"/>
                    </a:lnTo>
                    <a:lnTo>
                      <a:pt x="1519" y="1752"/>
                    </a:lnTo>
                    <a:lnTo>
                      <a:pt x="1557" y="1724"/>
                    </a:lnTo>
                    <a:lnTo>
                      <a:pt x="1592" y="1695"/>
                    </a:lnTo>
                    <a:lnTo>
                      <a:pt x="1904" y="1903"/>
                    </a:lnTo>
                    <a:lnTo>
                      <a:pt x="1695" y="1592"/>
                    </a:lnTo>
                    <a:close/>
                  </a:path>
                </a:pathLst>
              </a:cu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/>
              </a:p>
            </p:txBody>
          </p:sp>
        </p:grpSp>
        <p:sp>
          <p:nvSpPr>
            <p:cNvPr id="70" name="직사각형 69"/>
            <p:cNvSpPr/>
            <p:nvPr/>
          </p:nvSpPr>
          <p:spPr>
            <a:xfrm>
              <a:off x="465702" y="422753"/>
              <a:ext cx="36004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400" dirty="0">
                  <a:solidFill>
                    <a:schemeClr val="bg1"/>
                  </a:solidFill>
                  <a:latin typeface="나눔고딕 Bold" pitchFamily="50" charset="-127"/>
                  <a:ea typeface="나눔고딕 Bold" pitchFamily="50" charset="-127"/>
                </a:rPr>
                <a:t>9</a:t>
              </a:r>
              <a:endParaRPr lang="ko-KR" altLang="en-US" sz="2400" dirty="0">
                <a:solidFill>
                  <a:schemeClr val="bg1"/>
                </a:solidFill>
                <a:latin typeface="나눔고딕 Bold" pitchFamily="50" charset="-127"/>
                <a:ea typeface="나눔고딕 Bold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1579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95536" y="1692672"/>
            <a:ext cx="8018969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 err="1" smtClean="0"/>
              <a:t>라즈베리파이</a:t>
            </a:r>
            <a:r>
              <a:rPr lang="en-US" altLang="ko-KR" sz="1600" dirty="0" smtClean="0"/>
              <a:t>3</a:t>
            </a:r>
            <a:r>
              <a:rPr lang="ko-KR" altLang="en-US" sz="1600" dirty="0"/>
              <a:t>를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이용한 사물인터넷 기초부터 </a:t>
            </a:r>
            <a:r>
              <a:rPr lang="ko-KR" altLang="en-US" sz="1600" dirty="0" smtClean="0"/>
              <a:t>실무까지 </a:t>
            </a:r>
            <a:r>
              <a:rPr lang="en-US" altLang="ko-KR" sz="1600" dirty="0"/>
              <a:t>,</a:t>
            </a:r>
            <a:r>
              <a:rPr lang="ko-KR" altLang="en-US" sz="1600" dirty="0" smtClean="0"/>
              <a:t>동일 출판사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 err="1" smtClean="0"/>
              <a:t>라즈베리파이</a:t>
            </a:r>
            <a:r>
              <a:rPr lang="en-US" altLang="ko-KR" sz="1600" dirty="0"/>
              <a:t>3 with Windows10 </a:t>
            </a:r>
            <a:r>
              <a:rPr lang="en-US" altLang="ko-KR" sz="1600" dirty="0" err="1"/>
              <a:t>IoT</a:t>
            </a:r>
            <a:r>
              <a:rPr lang="en-US" altLang="ko-KR" sz="1600" dirty="0"/>
              <a:t> Core https://</a:t>
            </a:r>
            <a:r>
              <a:rPr lang="en-US" altLang="ko-KR" sz="1600" dirty="0" smtClean="0"/>
              <a:t>developer.microsoft.com/ko-kr/windows/iot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 smtClean="0"/>
              <a:t>라우팅 알고리즘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 smtClean="0"/>
              <a:t>교통신호체계</a:t>
            </a:r>
            <a:r>
              <a:rPr lang="en-US" altLang="ko-KR" sz="1600" dirty="0" smtClean="0"/>
              <a:t> </a:t>
            </a:r>
            <a:r>
              <a:rPr lang="ko-KR" altLang="en-US" sz="1600" dirty="0"/>
              <a:t>및 도로 </a:t>
            </a:r>
            <a:r>
              <a:rPr lang="ko-KR" altLang="en-US" sz="1600" dirty="0" smtClean="0"/>
              <a:t>교통법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 smtClean="0"/>
              <a:t>교통 관리 서비스</a:t>
            </a:r>
            <a:r>
              <a:rPr lang="en-US" altLang="ko-KR" sz="1600" dirty="0" smtClean="0"/>
              <a:t>, ITS </a:t>
            </a:r>
            <a:r>
              <a:rPr lang="ko-KR" altLang="en-US" sz="1600" dirty="0" smtClean="0"/>
              <a:t>국가 교통 정보 센터</a:t>
            </a:r>
            <a:endParaRPr lang="en-US" altLang="ko-KR" sz="16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 smtClean="0"/>
              <a:t>무선통신 환경에서의 개별 차량 정보를 이용한 교차로 신호제어 알고리즘 개발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서울시립대 이인규 박사과정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대한교통학회지 제</a:t>
            </a:r>
            <a:r>
              <a:rPr lang="en-US" altLang="ko-KR" sz="1600" dirty="0" smtClean="0"/>
              <a:t>27</a:t>
            </a:r>
            <a:r>
              <a:rPr lang="ko-KR" altLang="en-US" sz="1600" dirty="0" smtClean="0"/>
              <a:t>권 제</a:t>
            </a:r>
            <a:r>
              <a:rPr lang="en-US" altLang="ko-KR" sz="1600" dirty="0" smtClean="0"/>
              <a:t>5</a:t>
            </a:r>
            <a:r>
              <a:rPr lang="ko-KR" altLang="en-US" sz="1600" dirty="0" smtClean="0"/>
              <a:t>호</a:t>
            </a:r>
            <a:r>
              <a:rPr lang="en-US" altLang="ko-KR" sz="1600" dirty="0" smtClean="0"/>
              <a:t>, 2009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 smtClean="0"/>
              <a:t>스마트 신호제어시스템 개발 현황과 교차로의 미래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도로교통공단 책임연구원 </a:t>
            </a:r>
            <a:r>
              <a:rPr lang="ko-KR" altLang="en-US" sz="1600" dirty="0" err="1" smtClean="0"/>
              <a:t>고광용</a:t>
            </a:r>
            <a:r>
              <a:rPr lang="en-US" altLang="ko-KR" sz="1600" dirty="0" smtClean="0"/>
              <a:t>, ITA journal v.160, 2016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 smtClean="0"/>
              <a:t>신호등 정보 파악하는 </a:t>
            </a:r>
            <a:r>
              <a:rPr lang="en-US" altLang="ko-KR" sz="1600" dirty="0" smtClean="0"/>
              <a:t>V2I </a:t>
            </a:r>
            <a:r>
              <a:rPr lang="ko-KR" altLang="en-US" sz="1600" dirty="0" smtClean="0"/>
              <a:t>통신 기술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정보통신산업진흥원 정보통신방송해외정보</a:t>
            </a:r>
            <a:r>
              <a:rPr lang="en-US" altLang="ko-KR" sz="1600" dirty="0" smtClean="0"/>
              <a:t>(CONEX)</a:t>
            </a:r>
          </a:p>
        </p:txBody>
      </p:sp>
      <p:grpSp>
        <p:nvGrpSpPr>
          <p:cNvPr id="17" name="그룹 16"/>
          <p:cNvGrpSpPr/>
          <p:nvPr/>
        </p:nvGrpSpPr>
        <p:grpSpPr>
          <a:xfrm>
            <a:off x="2267744" y="72332"/>
            <a:ext cx="1352075" cy="1126827"/>
            <a:chOff x="384149" y="164817"/>
            <a:chExt cx="1352075" cy="1126827"/>
          </a:xfrm>
        </p:grpSpPr>
        <p:grpSp>
          <p:nvGrpSpPr>
            <p:cNvPr id="19" name="그룹 18"/>
            <p:cNvGrpSpPr/>
            <p:nvPr/>
          </p:nvGrpSpPr>
          <p:grpSpPr>
            <a:xfrm>
              <a:off x="384149" y="164817"/>
              <a:ext cx="1352075" cy="1126827"/>
              <a:chOff x="766763" y="862013"/>
              <a:chExt cx="1763712" cy="1408113"/>
            </a:xfrm>
          </p:grpSpPr>
          <p:grpSp>
            <p:nvGrpSpPr>
              <p:cNvPr id="22" name="그룹 21"/>
              <p:cNvGrpSpPr/>
              <p:nvPr/>
            </p:nvGrpSpPr>
            <p:grpSpPr>
              <a:xfrm>
                <a:off x="766763" y="1846263"/>
                <a:ext cx="911225" cy="423863"/>
                <a:chOff x="766763" y="1846263"/>
                <a:chExt cx="911225" cy="423863"/>
              </a:xfrm>
            </p:grpSpPr>
            <p:sp>
              <p:nvSpPr>
                <p:cNvPr id="24" name="Freeform 8"/>
                <p:cNvSpPr>
                  <a:spLocks/>
                </p:cNvSpPr>
                <p:nvPr userDrawn="1"/>
              </p:nvSpPr>
              <p:spPr bwMode="auto">
                <a:xfrm>
                  <a:off x="768350" y="1846263"/>
                  <a:ext cx="901700" cy="306388"/>
                </a:xfrm>
                <a:custGeom>
                  <a:avLst/>
                  <a:gdLst>
                    <a:gd name="T0" fmla="*/ 1705 w 1706"/>
                    <a:gd name="T1" fmla="*/ 534 h 578"/>
                    <a:gd name="T2" fmla="*/ 1703 w 1706"/>
                    <a:gd name="T3" fmla="*/ 501 h 578"/>
                    <a:gd name="T4" fmla="*/ 1697 w 1706"/>
                    <a:gd name="T5" fmla="*/ 471 h 578"/>
                    <a:gd name="T6" fmla="*/ 1690 w 1706"/>
                    <a:gd name="T7" fmla="*/ 444 h 578"/>
                    <a:gd name="T8" fmla="*/ 1680 w 1706"/>
                    <a:gd name="T9" fmla="*/ 421 h 578"/>
                    <a:gd name="T10" fmla="*/ 1669 w 1706"/>
                    <a:gd name="T11" fmla="*/ 402 h 578"/>
                    <a:gd name="T12" fmla="*/ 1656 w 1706"/>
                    <a:gd name="T13" fmla="*/ 384 h 578"/>
                    <a:gd name="T14" fmla="*/ 1628 w 1706"/>
                    <a:gd name="T15" fmla="*/ 360 h 578"/>
                    <a:gd name="T16" fmla="*/ 1600 w 1706"/>
                    <a:gd name="T17" fmla="*/ 343 h 578"/>
                    <a:gd name="T18" fmla="*/ 1576 w 1706"/>
                    <a:gd name="T19" fmla="*/ 335 h 578"/>
                    <a:gd name="T20" fmla="*/ 1552 w 1706"/>
                    <a:gd name="T21" fmla="*/ 329 h 578"/>
                    <a:gd name="T22" fmla="*/ 1395 w 1706"/>
                    <a:gd name="T23" fmla="*/ 306 h 578"/>
                    <a:gd name="T24" fmla="*/ 1367 w 1706"/>
                    <a:gd name="T25" fmla="*/ 276 h 578"/>
                    <a:gd name="T26" fmla="*/ 1330 w 1706"/>
                    <a:gd name="T27" fmla="*/ 243 h 578"/>
                    <a:gd name="T28" fmla="*/ 1281 w 1706"/>
                    <a:gd name="T29" fmla="*/ 202 h 578"/>
                    <a:gd name="T30" fmla="*/ 1216 w 1706"/>
                    <a:gd name="T31" fmla="*/ 157 h 578"/>
                    <a:gd name="T32" fmla="*/ 1138 w 1706"/>
                    <a:gd name="T33" fmla="*/ 109 h 578"/>
                    <a:gd name="T34" fmla="*/ 1047 w 1706"/>
                    <a:gd name="T35" fmla="*/ 62 h 578"/>
                    <a:gd name="T36" fmla="*/ 969 w 1706"/>
                    <a:gd name="T37" fmla="*/ 29 h 578"/>
                    <a:gd name="T38" fmla="*/ 941 w 1706"/>
                    <a:gd name="T39" fmla="*/ 19 h 578"/>
                    <a:gd name="T40" fmla="*/ 915 w 1706"/>
                    <a:gd name="T41" fmla="*/ 12 h 578"/>
                    <a:gd name="T42" fmla="*/ 871 w 1706"/>
                    <a:gd name="T43" fmla="*/ 4 h 578"/>
                    <a:gd name="T44" fmla="*/ 808 w 1706"/>
                    <a:gd name="T45" fmla="*/ 0 h 578"/>
                    <a:gd name="T46" fmla="*/ 275 w 1706"/>
                    <a:gd name="T47" fmla="*/ 0 h 578"/>
                    <a:gd name="T48" fmla="*/ 263 w 1706"/>
                    <a:gd name="T49" fmla="*/ 3 h 578"/>
                    <a:gd name="T50" fmla="*/ 231 w 1706"/>
                    <a:gd name="T51" fmla="*/ 16 h 578"/>
                    <a:gd name="T52" fmla="*/ 202 w 1706"/>
                    <a:gd name="T53" fmla="*/ 33 h 578"/>
                    <a:gd name="T54" fmla="*/ 182 w 1706"/>
                    <a:gd name="T55" fmla="*/ 51 h 578"/>
                    <a:gd name="T56" fmla="*/ 163 w 1706"/>
                    <a:gd name="T57" fmla="*/ 72 h 578"/>
                    <a:gd name="T58" fmla="*/ 24 w 1706"/>
                    <a:gd name="T59" fmla="*/ 322 h 578"/>
                    <a:gd name="T60" fmla="*/ 19 w 1706"/>
                    <a:gd name="T61" fmla="*/ 328 h 578"/>
                    <a:gd name="T62" fmla="*/ 12 w 1706"/>
                    <a:gd name="T63" fmla="*/ 348 h 578"/>
                    <a:gd name="T64" fmla="*/ 3 w 1706"/>
                    <a:gd name="T65" fmla="*/ 379 h 578"/>
                    <a:gd name="T66" fmla="*/ 0 w 1706"/>
                    <a:gd name="T67" fmla="*/ 420 h 578"/>
                    <a:gd name="T68" fmla="*/ 1706 w 1706"/>
                    <a:gd name="T69" fmla="*/ 578 h 5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1706" h="578">
                      <a:moveTo>
                        <a:pt x="1705" y="534"/>
                      </a:moveTo>
                      <a:lnTo>
                        <a:pt x="1705" y="534"/>
                      </a:lnTo>
                      <a:lnTo>
                        <a:pt x="1704" y="517"/>
                      </a:lnTo>
                      <a:lnTo>
                        <a:pt x="1703" y="501"/>
                      </a:lnTo>
                      <a:lnTo>
                        <a:pt x="1701" y="485"/>
                      </a:lnTo>
                      <a:lnTo>
                        <a:pt x="1697" y="471"/>
                      </a:lnTo>
                      <a:lnTo>
                        <a:pt x="1694" y="457"/>
                      </a:lnTo>
                      <a:lnTo>
                        <a:pt x="1690" y="444"/>
                      </a:lnTo>
                      <a:lnTo>
                        <a:pt x="1686" y="432"/>
                      </a:lnTo>
                      <a:lnTo>
                        <a:pt x="1680" y="421"/>
                      </a:lnTo>
                      <a:lnTo>
                        <a:pt x="1675" y="410"/>
                      </a:lnTo>
                      <a:lnTo>
                        <a:pt x="1669" y="402"/>
                      </a:lnTo>
                      <a:lnTo>
                        <a:pt x="1663" y="393"/>
                      </a:lnTo>
                      <a:lnTo>
                        <a:pt x="1656" y="384"/>
                      </a:lnTo>
                      <a:lnTo>
                        <a:pt x="1642" y="370"/>
                      </a:lnTo>
                      <a:lnTo>
                        <a:pt x="1628" y="360"/>
                      </a:lnTo>
                      <a:lnTo>
                        <a:pt x="1613" y="351"/>
                      </a:lnTo>
                      <a:lnTo>
                        <a:pt x="1600" y="343"/>
                      </a:lnTo>
                      <a:lnTo>
                        <a:pt x="1588" y="338"/>
                      </a:lnTo>
                      <a:lnTo>
                        <a:pt x="1576" y="335"/>
                      </a:lnTo>
                      <a:lnTo>
                        <a:pt x="1558" y="331"/>
                      </a:lnTo>
                      <a:lnTo>
                        <a:pt x="1552" y="329"/>
                      </a:lnTo>
                      <a:lnTo>
                        <a:pt x="1395" y="306"/>
                      </a:lnTo>
                      <a:lnTo>
                        <a:pt x="1395" y="306"/>
                      </a:lnTo>
                      <a:lnTo>
                        <a:pt x="1388" y="297"/>
                      </a:lnTo>
                      <a:lnTo>
                        <a:pt x="1367" y="276"/>
                      </a:lnTo>
                      <a:lnTo>
                        <a:pt x="1351" y="261"/>
                      </a:lnTo>
                      <a:lnTo>
                        <a:pt x="1330" y="243"/>
                      </a:lnTo>
                      <a:lnTo>
                        <a:pt x="1307" y="224"/>
                      </a:lnTo>
                      <a:lnTo>
                        <a:pt x="1281" y="202"/>
                      </a:lnTo>
                      <a:lnTo>
                        <a:pt x="1250" y="180"/>
                      </a:lnTo>
                      <a:lnTo>
                        <a:pt x="1216" y="157"/>
                      </a:lnTo>
                      <a:lnTo>
                        <a:pt x="1179" y="132"/>
                      </a:lnTo>
                      <a:lnTo>
                        <a:pt x="1138" y="109"/>
                      </a:lnTo>
                      <a:lnTo>
                        <a:pt x="1094" y="85"/>
                      </a:lnTo>
                      <a:lnTo>
                        <a:pt x="1047" y="62"/>
                      </a:lnTo>
                      <a:lnTo>
                        <a:pt x="996" y="40"/>
                      </a:lnTo>
                      <a:lnTo>
                        <a:pt x="969" y="29"/>
                      </a:lnTo>
                      <a:lnTo>
                        <a:pt x="941" y="19"/>
                      </a:lnTo>
                      <a:lnTo>
                        <a:pt x="941" y="19"/>
                      </a:lnTo>
                      <a:lnTo>
                        <a:pt x="929" y="15"/>
                      </a:lnTo>
                      <a:lnTo>
                        <a:pt x="915" y="12"/>
                      </a:lnTo>
                      <a:lnTo>
                        <a:pt x="896" y="7"/>
                      </a:lnTo>
                      <a:lnTo>
                        <a:pt x="871" y="4"/>
                      </a:lnTo>
                      <a:lnTo>
                        <a:pt x="841" y="1"/>
                      </a:lnTo>
                      <a:lnTo>
                        <a:pt x="808" y="0"/>
                      </a:lnTo>
                      <a:lnTo>
                        <a:pt x="769" y="0"/>
                      </a:lnTo>
                      <a:lnTo>
                        <a:pt x="275" y="0"/>
                      </a:lnTo>
                      <a:lnTo>
                        <a:pt x="275" y="0"/>
                      </a:lnTo>
                      <a:lnTo>
                        <a:pt x="263" y="3"/>
                      </a:lnTo>
                      <a:lnTo>
                        <a:pt x="249" y="9"/>
                      </a:lnTo>
                      <a:lnTo>
                        <a:pt x="231" y="16"/>
                      </a:lnTo>
                      <a:lnTo>
                        <a:pt x="212" y="27"/>
                      </a:lnTo>
                      <a:lnTo>
                        <a:pt x="202" y="33"/>
                      </a:lnTo>
                      <a:lnTo>
                        <a:pt x="193" y="42"/>
                      </a:lnTo>
                      <a:lnTo>
                        <a:pt x="182" y="51"/>
                      </a:lnTo>
                      <a:lnTo>
                        <a:pt x="172" y="60"/>
                      </a:lnTo>
                      <a:lnTo>
                        <a:pt x="163" y="72"/>
                      </a:lnTo>
                      <a:lnTo>
                        <a:pt x="154" y="84"/>
                      </a:lnTo>
                      <a:lnTo>
                        <a:pt x="24" y="322"/>
                      </a:lnTo>
                      <a:lnTo>
                        <a:pt x="24" y="322"/>
                      </a:lnTo>
                      <a:lnTo>
                        <a:pt x="19" y="328"/>
                      </a:lnTo>
                      <a:lnTo>
                        <a:pt x="16" y="337"/>
                      </a:lnTo>
                      <a:lnTo>
                        <a:pt x="12" y="348"/>
                      </a:lnTo>
                      <a:lnTo>
                        <a:pt x="7" y="362"/>
                      </a:lnTo>
                      <a:lnTo>
                        <a:pt x="3" y="379"/>
                      </a:lnTo>
                      <a:lnTo>
                        <a:pt x="1" y="398"/>
                      </a:lnTo>
                      <a:lnTo>
                        <a:pt x="0" y="420"/>
                      </a:lnTo>
                      <a:lnTo>
                        <a:pt x="0" y="578"/>
                      </a:lnTo>
                      <a:lnTo>
                        <a:pt x="1706" y="578"/>
                      </a:lnTo>
                      <a:lnTo>
                        <a:pt x="1705" y="534"/>
                      </a:lnTo>
                      <a:close/>
                    </a:path>
                  </a:pathLst>
                </a:custGeom>
                <a:solidFill>
                  <a:srgbClr val="CDB1A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5" name="Freeform 9"/>
                <p:cNvSpPr>
                  <a:spLocks/>
                </p:cNvSpPr>
                <p:nvPr userDrawn="1"/>
              </p:nvSpPr>
              <p:spPr bwMode="auto">
                <a:xfrm>
                  <a:off x="1139825" y="1885950"/>
                  <a:ext cx="287338" cy="119063"/>
                </a:xfrm>
                <a:custGeom>
                  <a:avLst/>
                  <a:gdLst>
                    <a:gd name="T0" fmla="*/ 117 w 541"/>
                    <a:gd name="T1" fmla="*/ 0 h 223"/>
                    <a:gd name="T2" fmla="*/ 117 w 541"/>
                    <a:gd name="T3" fmla="*/ 0 h 223"/>
                    <a:gd name="T4" fmla="*/ 152 w 541"/>
                    <a:gd name="T5" fmla="*/ 5 h 223"/>
                    <a:gd name="T6" fmla="*/ 182 w 541"/>
                    <a:gd name="T7" fmla="*/ 9 h 223"/>
                    <a:gd name="T8" fmla="*/ 209 w 541"/>
                    <a:gd name="T9" fmla="*/ 14 h 223"/>
                    <a:gd name="T10" fmla="*/ 209 w 541"/>
                    <a:gd name="T11" fmla="*/ 14 h 223"/>
                    <a:gd name="T12" fmla="*/ 253 w 541"/>
                    <a:gd name="T13" fmla="*/ 33 h 223"/>
                    <a:gd name="T14" fmla="*/ 293 w 541"/>
                    <a:gd name="T15" fmla="*/ 51 h 223"/>
                    <a:gd name="T16" fmla="*/ 330 w 541"/>
                    <a:gd name="T17" fmla="*/ 69 h 223"/>
                    <a:gd name="T18" fmla="*/ 363 w 541"/>
                    <a:gd name="T19" fmla="*/ 88 h 223"/>
                    <a:gd name="T20" fmla="*/ 393 w 541"/>
                    <a:gd name="T21" fmla="*/ 106 h 223"/>
                    <a:gd name="T22" fmla="*/ 420 w 541"/>
                    <a:gd name="T23" fmla="*/ 123 h 223"/>
                    <a:gd name="T24" fmla="*/ 445 w 541"/>
                    <a:gd name="T25" fmla="*/ 140 h 223"/>
                    <a:gd name="T26" fmla="*/ 466 w 541"/>
                    <a:gd name="T27" fmla="*/ 155 h 223"/>
                    <a:gd name="T28" fmla="*/ 484 w 541"/>
                    <a:gd name="T29" fmla="*/ 170 h 223"/>
                    <a:gd name="T30" fmla="*/ 500 w 541"/>
                    <a:gd name="T31" fmla="*/ 183 h 223"/>
                    <a:gd name="T32" fmla="*/ 523 w 541"/>
                    <a:gd name="T33" fmla="*/ 205 h 223"/>
                    <a:gd name="T34" fmla="*/ 537 w 541"/>
                    <a:gd name="T35" fmla="*/ 219 h 223"/>
                    <a:gd name="T36" fmla="*/ 541 w 541"/>
                    <a:gd name="T37" fmla="*/ 223 h 223"/>
                    <a:gd name="T38" fmla="*/ 0 w 541"/>
                    <a:gd name="T39" fmla="*/ 223 h 223"/>
                    <a:gd name="T40" fmla="*/ 0 w 541"/>
                    <a:gd name="T41" fmla="*/ 0 h 223"/>
                    <a:gd name="T42" fmla="*/ 117 w 541"/>
                    <a:gd name="T43" fmla="*/ 0 h 2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541" h="223">
                      <a:moveTo>
                        <a:pt x="117" y="0"/>
                      </a:moveTo>
                      <a:lnTo>
                        <a:pt x="117" y="0"/>
                      </a:lnTo>
                      <a:lnTo>
                        <a:pt x="152" y="5"/>
                      </a:lnTo>
                      <a:lnTo>
                        <a:pt x="182" y="9"/>
                      </a:lnTo>
                      <a:lnTo>
                        <a:pt x="209" y="14"/>
                      </a:lnTo>
                      <a:lnTo>
                        <a:pt x="209" y="14"/>
                      </a:lnTo>
                      <a:lnTo>
                        <a:pt x="253" y="33"/>
                      </a:lnTo>
                      <a:lnTo>
                        <a:pt x="293" y="51"/>
                      </a:lnTo>
                      <a:lnTo>
                        <a:pt x="330" y="69"/>
                      </a:lnTo>
                      <a:lnTo>
                        <a:pt x="363" y="88"/>
                      </a:lnTo>
                      <a:lnTo>
                        <a:pt x="393" y="106"/>
                      </a:lnTo>
                      <a:lnTo>
                        <a:pt x="420" y="123"/>
                      </a:lnTo>
                      <a:lnTo>
                        <a:pt x="445" y="140"/>
                      </a:lnTo>
                      <a:lnTo>
                        <a:pt x="466" y="155"/>
                      </a:lnTo>
                      <a:lnTo>
                        <a:pt x="484" y="170"/>
                      </a:lnTo>
                      <a:lnTo>
                        <a:pt x="500" y="183"/>
                      </a:lnTo>
                      <a:lnTo>
                        <a:pt x="523" y="205"/>
                      </a:lnTo>
                      <a:lnTo>
                        <a:pt x="537" y="219"/>
                      </a:lnTo>
                      <a:lnTo>
                        <a:pt x="541" y="223"/>
                      </a:lnTo>
                      <a:lnTo>
                        <a:pt x="0" y="223"/>
                      </a:lnTo>
                      <a:lnTo>
                        <a:pt x="0" y="0"/>
                      </a:lnTo>
                      <a:lnTo>
                        <a:pt x="11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6" name="Freeform 10"/>
                <p:cNvSpPr>
                  <a:spLocks/>
                </p:cNvSpPr>
                <p:nvPr userDrawn="1"/>
              </p:nvSpPr>
              <p:spPr bwMode="auto">
                <a:xfrm>
                  <a:off x="841375" y="1885950"/>
                  <a:ext cx="244475" cy="119063"/>
                </a:xfrm>
                <a:custGeom>
                  <a:avLst/>
                  <a:gdLst>
                    <a:gd name="T0" fmla="*/ 0 w 461"/>
                    <a:gd name="T1" fmla="*/ 223 h 223"/>
                    <a:gd name="T2" fmla="*/ 0 w 461"/>
                    <a:gd name="T3" fmla="*/ 223 h 223"/>
                    <a:gd name="T4" fmla="*/ 16 w 461"/>
                    <a:gd name="T5" fmla="*/ 189 h 223"/>
                    <a:gd name="T6" fmla="*/ 31 w 461"/>
                    <a:gd name="T7" fmla="*/ 158 h 223"/>
                    <a:gd name="T8" fmla="*/ 45 w 461"/>
                    <a:gd name="T9" fmla="*/ 131 h 223"/>
                    <a:gd name="T10" fmla="*/ 58 w 461"/>
                    <a:gd name="T11" fmla="*/ 106 h 223"/>
                    <a:gd name="T12" fmla="*/ 82 w 461"/>
                    <a:gd name="T13" fmla="*/ 67 h 223"/>
                    <a:gd name="T14" fmla="*/ 100 w 461"/>
                    <a:gd name="T15" fmla="*/ 38 h 223"/>
                    <a:gd name="T16" fmla="*/ 115 w 461"/>
                    <a:gd name="T17" fmla="*/ 19 h 223"/>
                    <a:gd name="T18" fmla="*/ 126 w 461"/>
                    <a:gd name="T19" fmla="*/ 8 h 223"/>
                    <a:gd name="T20" fmla="*/ 132 w 461"/>
                    <a:gd name="T21" fmla="*/ 1 h 223"/>
                    <a:gd name="T22" fmla="*/ 135 w 461"/>
                    <a:gd name="T23" fmla="*/ 0 h 223"/>
                    <a:gd name="T24" fmla="*/ 461 w 461"/>
                    <a:gd name="T25" fmla="*/ 0 h 223"/>
                    <a:gd name="T26" fmla="*/ 461 w 461"/>
                    <a:gd name="T27" fmla="*/ 223 h 223"/>
                    <a:gd name="T28" fmla="*/ 0 w 461"/>
                    <a:gd name="T29" fmla="*/ 223 h 2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461" h="223">
                      <a:moveTo>
                        <a:pt x="0" y="223"/>
                      </a:moveTo>
                      <a:lnTo>
                        <a:pt x="0" y="223"/>
                      </a:lnTo>
                      <a:lnTo>
                        <a:pt x="16" y="189"/>
                      </a:lnTo>
                      <a:lnTo>
                        <a:pt x="31" y="158"/>
                      </a:lnTo>
                      <a:lnTo>
                        <a:pt x="45" y="131"/>
                      </a:lnTo>
                      <a:lnTo>
                        <a:pt x="58" y="106"/>
                      </a:lnTo>
                      <a:lnTo>
                        <a:pt x="82" y="67"/>
                      </a:lnTo>
                      <a:lnTo>
                        <a:pt x="100" y="38"/>
                      </a:lnTo>
                      <a:lnTo>
                        <a:pt x="115" y="19"/>
                      </a:lnTo>
                      <a:lnTo>
                        <a:pt x="126" y="8"/>
                      </a:lnTo>
                      <a:lnTo>
                        <a:pt x="132" y="1"/>
                      </a:lnTo>
                      <a:lnTo>
                        <a:pt x="135" y="0"/>
                      </a:lnTo>
                      <a:lnTo>
                        <a:pt x="461" y="0"/>
                      </a:lnTo>
                      <a:lnTo>
                        <a:pt x="461" y="223"/>
                      </a:lnTo>
                      <a:lnTo>
                        <a:pt x="0" y="22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7" name="Freeform 11"/>
                <p:cNvSpPr>
                  <a:spLocks/>
                </p:cNvSpPr>
                <p:nvPr userDrawn="1"/>
              </p:nvSpPr>
              <p:spPr bwMode="auto">
                <a:xfrm>
                  <a:off x="1635125" y="2060575"/>
                  <a:ext cx="41275" cy="87313"/>
                </a:xfrm>
                <a:custGeom>
                  <a:avLst/>
                  <a:gdLst>
                    <a:gd name="T0" fmla="*/ 75 w 76"/>
                    <a:gd name="T1" fmla="*/ 164 h 164"/>
                    <a:gd name="T2" fmla="*/ 75 w 76"/>
                    <a:gd name="T3" fmla="*/ 164 h 164"/>
                    <a:gd name="T4" fmla="*/ 76 w 76"/>
                    <a:gd name="T5" fmla="*/ 146 h 164"/>
                    <a:gd name="T6" fmla="*/ 76 w 76"/>
                    <a:gd name="T7" fmla="*/ 128 h 164"/>
                    <a:gd name="T8" fmla="*/ 74 w 76"/>
                    <a:gd name="T9" fmla="*/ 104 h 164"/>
                    <a:gd name="T10" fmla="*/ 71 w 76"/>
                    <a:gd name="T11" fmla="*/ 93 h 164"/>
                    <a:gd name="T12" fmla="*/ 69 w 76"/>
                    <a:gd name="T13" fmla="*/ 79 h 164"/>
                    <a:gd name="T14" fmla="*/ 66 w 76"/>
                    <a:gd name="T15" fmla="*/ 66 h 164"/>
                    <a:gd name="T16" fmla="*/ 61 w 76"/>
                    <a:gd name="T17" fmla="*/ 53 h 164"/>
                    <a:gd name="T18" fmla="*/ 55 w 76"/>
                    <a:gd name="T19" fmla="*/ 39 h 164"/>
                    <a:gd name="T20" fmla="*/ 49 w 76"/>
                    <a:gd name="T21" fmla="*/ 27 h 164"/>
                    <a:gd name="T22" fmla="*/ 41 w 76"/>
                    <a:gd name="T23" fmla="*/ 14 h 164"/>
                    <a:gd name="T24" fmla="*/ 32 w 76"/>
                    <a:gd name="T25" fmla="*/ 3 h 164"/>
                    <a:gd name="T26" fmla="*/ 32 w 76"/>
                    <a:gd name="T27" fmla="*/ 3 h 164"/>
                    <a:gd name="T28" fmla="*/ 26 w 76"/>
                    <a:gd name="T29" fmla="*/ 1 h 164"/>
                    <a:gd name="T30" fmla="*/ 21 w 76"/>
                    <a:gd name="T31" fmla="*/ 0 h 164"/>
                    <a:gd name="T32" fmla="*/ 15 w 76"/>
                    <a:gd name="T33" fmla="*/ 0 h 164"/>
                    <a:gd name="T34" fmla="*/ 10 w 76"/>
                    <a:gd name="T35" fmla="*/ 1 h 164"/>
                    <a:gd name="T36" fmla="*/ 7 w 76"/>
                    <a:gd name="T37" fmla="*/ 3 h 164"/>
                    <a:gd name="T38" fmla="*/ 5 w 76"/>
                    <a:gd name="T39" fmla="*/ 4 h 164"/>
                    <a:gd name="T40" fmla="*/ 2 w 76"/>
                    <a:gd name="T41" fmla="*/ 7 h 164"/>
                    <a:gd name="T42" fmla="*/ 1 w 76"/>
                    <a:gd name="T43" fmla="*/ 11 h 164"/>
                    <a:gd name="T44" fmla="*/ 0 w 76"/>
                    <a:gd name="T45" fmla="*/ 15 h 164"/>
                    <a:gd name="T46" fmla="*/ 0 w 76"/>
                    <a:gd name="T47" fmla="*/ 20 h 164"/>
                    <a:gd name="T48" fmla="*/ 0 w 76"/>
                    <a:gd name="T49" fmla="*/ 20 h 164"/>
                    <a:gd name="T50" fmla="*/ 2 w 76"/>
                    <a:gd name="T51" fmla="*/ 30 h 164"/>
                    <a:gd name="T52" fmla="*/ 8 w 76"/>
                    <a:gd name="T53" fmla="*/ 57 h 164"/>
                    <a:gd name="T54" fmla="*/ 11 w 76"/>
                    <a:gd name="T55" fmla="*/ 77 h 164"/>
                    <a:gd name="T56" fmla="*/ 13 w 76"/>
                    <a:gd name="T57" fmla="*/ 100 h 164"/>
                    <a:gd name="T58" fmla="*/ 14 w 76"/>
                    <a:gd name="T59" fmla="*/ 127 h 164"/>
                    <a:gd name="T60" fmla="*/ 15 w 76"/>
                    <a:gd name="T61" fmla="*/ 156 h 164"/>
                    <a:gd name="T62" fmla="*/ 75 w 76"/>
                    <a:gd name="T63" fmla="*/ 164 h 1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76" h="164">
                      <a:moveTo>
                        <a:pt x="75" y="164"/>
                      </a:moveTo>
                      <a:lnTo>
                        <a:pt x="75" y="164"/>
                      </a:lnTo>
                      <a:lnTo>
                        <a:pt x="76" y="146"/>
                      </a:lnTo>
                      <a:lnTo>
                        <a:pt x="76" y="128"/>
                      </a:lnTo>
                      <a:lnTo>
                        <a:pt x="74" y="104"/>
                      </a:lnTo>
                      <a:lnTo>
                        <a:pt x="71" y="93"/>
                      </a:lnTo>
                      <a:lnTo>
                        <a:pt x="69" y="79"/>
                      </a:lnTo>
                      <a:lnTo>
                        <a:pt x="66" y="66"/>
                      </a:lnTo>
                      <a:lnTo>
                        <a:pt x="61" y="53"/>
                      </a:lnTo>
                      <a:lnTo>
                        <a:pt x="55" y="39"/>
                      </a:lnTo>
                      <a:lnTo>
                        <a:pt x="49" y="27"/>
                      </a:lnTo>
                      <a:lnTo>
                        <a:pt x="41" y="14"/>
                      </a:lnTo>
                      <a:lnTo>
                        <a:pt x="32" y="3"/>
                      </a:lnTo>
                      <a:lnTo>
                        <a:pt x="32" y="3"/>
                      </a:lnTo>
                      <a:lnTo>
                        <a:pt x="26" y="1"/>
                      </a:lnTo>
                      <a:lnTo>
                        <a:pt x="21" y="0"/>
                      </a:lnTo>
                      <a:lnTo>
                        <a:pt x="15" y="0"/>
                      </a:lnTo>
                      <a:lnTo>
                        <a:pt x="10" y="1"/>
                      </a:lnTo>
                      <a:lnTo>
                        <a:pt x="7" y="3"/>
                      </a:lnTo>
                      <a:lnTo>
                        <a:pt x="5" y="4"/>
                      </a:lnTo>
                      <a:lnTo>
                        <a:pt x="2" y="7"/>
                      </a:lnTo>
                      <a:lnTo>
                        <a:pt x="1" y="11"/>
                      </a:lnTo>
                      <a:lnTo>
                        <a:pt x="0" y="15"/>
                      </a:lnTo>
                      <a:lnTo>
                        <a:pt x="0" y="20"/>
                      </a:lnTo>
                      <a:lnTo>
                        <a:pt x="0" y="20"/>
                      </a:lnTo>
                      <a:lnTo>
                        <a:pt x="2" y="30"/>
                      </a:lnTo>
                      <a:lnTo>
                        <a:pt x="8" y="57"/>
                      </a:lnTo>
                      <a:lnTo>
                        <a:pt x="11" y="77"/>
                      </a:lnTo>
                      <a:lnTo>
                        <a:pt x="13" y="100"/>
                      </a:lnTo>
                      <a:lnTo>
                        <a:pt x="14" y="127"/>
                      </a:lnTo>
                      <a:lnTo>
                        <a:pt x="15" y="156"/>
                      </a:lnTo>
                      <a:lnTo>
                        <a:pt x="75" y="164"/>
                      </a:lnTo>
                      <a:close/>
                    </a:path>
                  </a:pathLst>
                </a:custGeom>
                <a:solidFill>
                  <a:srgbClr val="E8F6F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8" name="Freeform 12"/>
                <p:cNvSpPr>
                  <a:spLocks/>
                </p:cNvSpPr>
                <p:nvPr userDrawn="1"/>
              </p:nvSpPr>
              <p:spPr bwMode="auto">
                <a:xfrm>
                  <a:off x="1635125" y="2060575"/>
                  <a:ext cx="41275" cy="87313"/>
                </a:xfrm>
                <a:custGeom>
                  <a:avLst/>
                  <a:gdLst>
                    <a:gd name="T0" fmla="*/ 75 w 76"/>
                    <a:gd name="T1" fmla="*/ 164 h 164"/>
                    <a:gd name="T2" fmla="*/ 75 w 76"/>
                    <a:gd name="T3" fmla="*/ 164 h 164"/>
                    <a:gd name="T4" fmla="*/ 76 w 76"/>
                    <a:gd name="T5" fmla="*/ 146 h 164"/>
                    <a:gd name="T6" fmla="*/ 76 w 76"/>
                    <a:gd name="T7" fmla="*/ 128 h 164"/>
                    <a:gd name="T8" fmla="*/ 74 w 76"/>
                    <a:gd name="T9" fmla="*/ 104 h 164"/>
                    <a:gd name="T10" fmla="*/ 71 w 76"/>
                    <a:gd name="T11" fmla="*/ 93 h 164"/>
                    <a:gd name="T12" fmla="*/ 69 w 76"/>
                    <a:gd name="T13" fmla="*/ 79 h 164"/>
                    <a:gd name="T14" fmla="*/ 66 w 76"/>
                    <a:gd name="T15" fmla="*/ 66 h 164"/>
                    <a:gd name="T16" fmla="*/ 61 w 76"/>
                    <a:gd name="T17" fmla="*/ 53 h 164"/>
                    <a:gd name="T18" fmla="*/ 55 w 76"/>
                    <a:gd name="T19" fmla="*/ 39 h 164"/>
                    <a:gd name="T20" fmla="*/ 49 w 76"/>
                    <a:gd name="T21" fmla="*/ 27 h 164"/>
                    <a:gd name="T22" fmla="*/ 41 w 76"/>
                    <a:gd name="T23" fmla="*/ 14 h 164"/>
                    <a:gd name="T24" fmla="*/ 32 w 76"/>
                    <a:gd name="T25" fmla="*/ 3 h 164"/>
                    <a:gd name="T26" fmla="*/ 32 w 76"/>
                    <a:gd name="T27" fmla="*/ 3 h 164"/>
                    <a:gd name="T28" fmla="*/ 26 w 76"/>
                    <a:gd name="T29" fmla="*/ 1 h 164"/>
                    <a:gd name="T30" fmla="*/ 21 w 76"/>
                    <a:gd name="T31" fmla="*/ 0 h 164"/>
                    <a:gd name="T32" fmla="*/ 15 w 76"/>
                    <a:gd name="T33" fmla="*/ 0 h 164"/>
                    <a:gd name="T34" fmla="*/ 10 w 76"/>
                    <a:gd name="T35" fmla="*/ 1 h 164"/>
                    <a:gd name="T36" fmla="*/ 7 w 76"/>
                    <a:gd name="T37" fmla="*/ 3 h 164"/>
                    <a:gd name="T38" fmla="*/ 5 w 76"/>
                    <a:gd name="T39" fmla="*/ 4 h 164"/>
                    <a:gd name="T40" fmla="*/ 2 w 76"/>
                    <a:gd name="T41" fmla="*/ 7 h 164"/>
                    <a:gd name="T42" fmla="*/ 1 w 76"/>
                    <a:gd name="T43" fmla="*/ 11 h 164"/>
                    <a:gd name="T44" fmla="*/ 0 w 76"/>
                    <a:gd name="T45" fmla="*/ 15 h 164"/>
                    <a:gd name="T46" fmla="*/ 0 w 76"/>
                    <a:gd name="T47" fmla="*/ 20 h 164"/>
                    <a:gd name="T48" fmla="*/ 0 w 76"/>
                    <a:gd name="T49" fmla="*/ 20 h 164"/>
                    <a:gd name="T50" fmla="*/ 2 w 76"/>
                    <a:gd name="T51" fmla="*/ 30 h 164"/>
                    <a:gd name="T52" fmla="*/ 8 w 76"/>
                    <a:gd name="T53" fmla="*/ 57 h 164"/>
                    <a:gd name="T54" fmla="*/ 11 w 76"/>
                    <a:gd name="T55" fmla="*/ 77 h 164"/>
                    <a:gd name="T56" fmla="*/ 13 w 76"/>
                    <a:gd name="T57" fmla="*/ 100 h 164"/>
                    <a:gd name="T58" fmla="*/ 14 w 76"/>
                    <a:gd name="T59" fmla="*/ 127 h 164"/>
                    <a:gd name="T60" fmla="*/ 15 w 76"/>
                    <a:gd name="T61" fmla="*/ 156 h 1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76" h="164">
                      <a:moveTo>
                        <a:pt x="75" y="164"/>
                      </a:moveTo>
                      <a:lnTo>
                        <a:pt x="75" y="164"/>
                      </a:lnTo>
                      <a:lnTo>
                        <a:pt x="76" y="146"/>
                      </a:lnTo>
                      <a:lnTo>
                        <a:pt x="76" y="128"/>
                      </a:lnTo>
                      <a:lnTo>
                        <a:pt x="74" y="104"/>
                      </a:lnTo>
                      <a:lnTo>
                        <a:pt x="71" y="93"/>
                      </a:lnTo>
                      <a:lnTo>
                        <a:pt x="69" y="79"/>
                      </a:lnTo>
                      <a:lnTo>
                        <a:pt x="66" y="66"/>
                      </a:lnTo>
                      <a:lnTo>
                        <a:pt x="61" y="53"/>
                      </a:lnTo>
                      <a:lnTo>
                        <a:pt x="55" y="39"/>
                      </a:lnTo>
                      <a:lnTo>
                        <a:pt x="49" y="27"/>
                      </a:lnTo>
                      <a:lnTo>
                        <a:pt x="41" y="14"/>
                      </a:lnTo>
                      <a:lnTo>
                        <a:pt x="32" y="3"/>
                      </a:lnTo>
                      <a:lnTo>
                        <a:pt x="32" y="3"/>
                      </a:lnTo>
                      <a:lnTo>
                        <a:pt x="26" y="1"/>
                      </a:lnTo>
                      <a:lnTo>
                        <a:pt x="21" y="0"/>
                      </a:lnTo>
                      <a:lnTo>
                        <a:pt x="15" y="0"/>
                      </a:lnTo>
                      <a:lnTo>
                        <a:pt x="10" y="1"/>
                      </a:lnTo>
                      <a:lnTo>
                        <a:pt x="7" y="3"/>
                      </a:lnTo>
                      <a:lnTo>
                        <a:pt x="5" y="4"/>
                      </a:lnTo>
                      <a:lnTo>
                        <a:pt x="2" y="7"/>
                      </a:lnTo>
                      <a:lnTo>
                        <a:pt x="1" y="11"/>
                      </a:lnTo>
                      <a:lnTo>
                        <a:pt x="0" y="15"/>
                      </a:lnTo>
                      <a:lnTo>
                        <a:pt x="0" y="20"/>
                      </a:lnTo>
                      <a:lnTo>
                        <a:pt x="0" y="20"/>
                      </a:lnTo>
                      <a:lnTo>
                        <a:pt x="2" y="30"/>
                      </a:lnTo>
                      <a:lnTo>
                        <a:pt x="8" y="57"/>
                      </a:lnTo>
                      <a:lnTo>
                        <a:pt x="11" y="77"/>
                      </a:lnTo>
                      <a:lnTo>
                        <a:pt x="13" y="100"/>
                      </a:lnTo>
                      <a:lnTo>
                        <a:pt x="14" y="127"/>
                      </a:lnTo>
                      <a:lnTo>
                        <a:pt x="15" y="156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9" name="Freeform 13"/>
                <p:cNvSpPr>
                  <a:spLocks/>
                </p:cNvSpPr>
                <p:nvPr userDrawn="1"/>
              </p:nvSpPr>
              <p:spPr bwMode="auto">
                <a:xfrm>
                  <a:off x="768350" y="2065338"/>
                  <a:ext cx="30163" cy="90488"/>
                </a:xfrm>
                <a:custGeom>
                  <a:avLst/>
                  <a:gdLst>
                    <a:gd name="T0" fmla="*/ 0 w 59"/>
                    <a:gd name="T1" fmla="*/ 143 h 171"/>
                    <a:gd name="T2" fmla="*/ 0 w 59"/>
                    <a:gd name="T3" fmla="*/ 6 h 171"/>
                    <a:gd name="T4" fmla="*/ 0 w 59"/>
                    <a:gd name="T5" fmla="*/ 6 h 171"/>
                    <a:gd name="T6" fmla="*/ 3 w 59"/>
                    <a:gd name="T7" fmla="*/ 4 h 171"/>
                    <a:gd name="T8" fmla="*/ 7 w 59"/>
                    <a:gd name="T9" fmla="*/ 2 h 171"/>
                    <a:gd name="T10" fmla="*/ 13 w 59"/>
                    <a:gd name="T11" fmla="*/ 1 h 171"/>
                    <a:gd name="T12" fmla="*/ 18 w 59"/>
                    <a:gd name="T13" fmla="*/ 0 h 171"/>
                    <a:gd name="T14" fmla="*/ 26 w 59"/>
                    <a:gd name="T15" fmla="*/ 0 h 171"/>
                    <a:gd name="T16" fmla="*/ 33 w 59"/>
                    <a:gd name="T17" fmla="*/ 3 h 171"/>
                    <a:gd name="T18" fmla="*/ 41 w 59"/>
                    <a:gd name="T19" fmla="*/ 8 h 171"/>
                    <a:gd name="T20" fmla="*/ 41 w 59"/>
                    <a:gd name="T21" fmla="*/ 8 h 171"/>
                    <a:gd name="T22" fmla="*/ 43 w 59"/>
                    <a:gd name="T23" fmla="*/ 11 h 171"/>
                    <a:gd name="T24" fmla="*/ 48 w 59"/>
                    <a:gd name="T25" fmla="*/ 22 h 171"/>
                    <a:gd name="T26" fmla="*/ 50 w 59"/>
                    <a:gd name="T27" fmla="*/ 30 h 171"/>
                    <a:gd name="T28" fmla="*/ 54 w 59"/>
                    <a:gd name="T29" fmla="*/ 38 h 171"/>
                    <a:gd name="T30" fmla="*/ 56 w 59"/>
                    <a:gd name="T31" fmla="*/ 49 h 171"/>
                    <a:gd name="T32" fmla="*/ 57 w 59"/>
                    <a:gd name="T33" fmla="*/ 61 h 171"/>
                    <a:gd name="T34" fmla="*/ 57 w 59"/>
                    <a:gd name="T35" fmla="*/ 61 h 171"/>
                    <a:gd name="T36" fmla="*/ 58 w 59"/>
                    <a:gd name="T37" fmla="*/ 92 h 171"/>
                    <a:gd name="T38" fmla="*/ 59 w 59"/>
                    <a:gd name="T39" fmla="*/ 120 h 171"/>
                    <a:gd name="T40" fmla="*/ 59 w 59"/>
                    <a:gd name="T41" fmla="*/ 145 h 171"/>
                    <a:gd name="T42" fmla="*/ 59 w 59"/>
                    <a:gd name="T43" fmla="*/ 145 h 171"/>
                    <a:gd name="T44" fmla="*/ 58 w 59"/>
                    <a:gd name="T45" fmla="*/ 150 h 171"/>
                    <a:gd name="T46" fmla="*/ 56 w 59"/>
                    <a:gd name="T47" fmla="*/ 154 h 171"/>
                    <a:gd name="T48" fmla="*/ 54 w 59"/>
                    <a:gd name="T49" fmla="*/ 158 h 171"/>
                    <a:gd name="T50" fmla="*/ 52 w 59"/>
                    <a:gd name="T51" fmla="*/ 161 h 171"/>
                    <a:gd name="T52" fmla="*/ 45 w 59"/>
                    <a:gd name="T53" fmla="*/ 165 h 171"/>
                    <a:gd name="T54" fmla="*/ 38 w 59"/>
                    <a:gd name="T55" fmla="*/ 169 h 171"/>
                    <a:gd name="T56" fmla="*/ 30 w 59"/>
                    <a:gd name="T57" fmla="*/ 170 h 171"/>
                    <a:gd name="T58" fmla="*/ 24 w 59"/>
                    <a:gd name="T59" fmla="*/ 171 h 171"/>
                    <a:gd name="T60" fmla="*/ 17 w 59"/>
                    <a:gd name="T61" fmla="*/ 171 h 171"/>
                    <a:gd name="T62" fmla="*/ 0 w 59"/>
                    <a:gd name="T63" fmla="*/ 143 h 1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59" h="171">
                      <a:moveTo>
                        <a:pt x="0" y="143"/>
                      </a:move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3" y="4"/>
                      </a:lnTo>
                      <a:lnTo>
                        <a:pt x="7" y="2"/>
                      </a:lnTo>
                      <a:lnTo>
                        <a:pt x="13" y="1"/>
                      </a:lnTo>
                      <a:lnTo>
                        <a:pt x="18" y="0"/>
                      </a:lnTo>
                      <a:lnTo>
                        <a:pt x="26" y="0"/>
                      </a:lnTo>
                      <a:lnTo>
                        <a:pt x="33" y="3"/>
                      </a:lnTo>
                      <a:lnTo>
                        <a:pt x="41" y="8"/>
                      </a:lnTo>
                      <a:lnTo>
                        <a:pt x="41" y="8"/>
                      </a:lnTo>
                      <a:lnTo>
                        <a:pt x="43" y="11"/>
                      </a:lnTo>
                      <a:lnTo>
                        <a:pt x="48" y="22"/>
                      </a:lnTo>
                      <a:lnTo>
                        <a:pt x="50" y="30"/>
                      </a:lnTo>
                      <a:lnTo>
                        <a:pt x="54" y="38"/>
                      </a:lnTo>
                      <a:lnTo>
                        <a:pt x="56" y="49"/>
                      </a:lnTo>
                      <a:lnTo>
                        <a:pt x="57" y="61"/>
                      </a:lnTo>
                      <a:lnTo>
                        <a:pt x="57" y="61"/>
                      </a:lnTo>
                      <a:lnTo>
                        <a:pt x="58" y="92"/>
                      </a:lnTo>
                      <a:lnTo>
                        <a:pt x="59" y="120"/>
                      </a:lnTo>
                      <a:lnTo>
                        <a:pt x="59" y="145"/>
                      </a:lnTo>
                      <a:lnTo>
                        <a:pt x="59" y="145"/>
                      </a:lnTo>
                      <a:lnTo>
                        <a:pt x="58" y="150"/>
                      </a:lnTo>
                      <a:lnTo>
                        <a:pt x="56" y="154"/>
                      </a:lnTo>
                      <a:lnTo>
                        <a:pt x="54" y="158"/>
                      </a:lnTo>
                      <a:lnTo>
                        <a:pt x="52" y="161"/>
                      </a:lnTo>
                      <a:lnTo>
                        <a:pt x="45" y="165"/>
                      </a:lnTo>
                      <a:lnTo>
                        <a:pt x="38" y="169"/>
                      </a:lnTo>
                      <a:lnTo>
                        <a:pt x="30" y="170"/>
                      </a:lnTo>
                      <a:lnTo>
                        <a:pt x="24" y="171"/>
                      </a:lnTo>
                      <a:lnTo>
                        <a:pt x="17" y="171"/>
                      </a:lnTo>
                      <a:lnTo>
                        <a:pt x="0" y="143"/>
                      </a:lnTo>
                      <a:close/>
                    </a:path>
                  </a:pathLst>
                </a:custGeom>
                <a:solidFill>
                  <a:srgbClr val="EABEC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0" name="Freeform 14"/>
                <p:cNvSpPr>
                  <a:spLocks/>
                </p:cNvSpPr>
                <p:nvPr userDrawn="1"/>
              </p:nvSpPr>
              <p:spPr bwMode="auto">
                <a:xfrm>
                  <a:off x="766763" y="2147888"/>
                  <a:ext cx="911225" cy="63500"/>
                </a:xfrm>
                <a:custGeom>
                  <a:avLst/>
                  <a:gdLst>
                    <a:gd name="T0" fmla="*/ 0 w 1721"/>
                    <a:gd name="T1" fmla="*/ 0 h 118"/>
                    <a:gd name="T2" fmla="*/ 0 w 1721"/>
                    <a:gd name="T3" fmla="*/ 0 h 118"/>
                    <a:gd name="T4" fmla="*/ 1 w 1721"/>
                    <a:gd name="T5" fmla="*/ 12 h 118"/>
                    <a:gd name="T6" fmla="*/ 3 w 1721"/>
                    <a:gd name="T7" fmla="*/ 23 h 118"/>
                    <a:gd name="T8" fmla="*/ 7 w 1721"/>
                    <a:gd name="T9" fmla="*/ 35 h 118"/>
                    <a:gd name="T10" fmla="*/ 13 w 1721"/>
                    <a:gd name="T11" fmla="*/ 46 h 118"/>
                    <a:gd name="T12" fmla="*/ 19 w 1721"/>
                    <a:gd name="T13" fmla="*/ 56 h 118"/>
                    <a:gd name="T14" fmla="*/ 28 w 1721"/>
                    <a:gd name="T15" fmla="*/ 66 h 118"/>
                    <a:gd name="T16" fmla="*/ 36 w 1721"/>
                    <a:gd name="T17" fmla="*/ 75 h 118"/>
                    <a:gd name="T18" fmla="*/ 47 w 1721"/>
                    <a:gd name="T19" fmla="*/ 84 h 118"/>
                    <a:gd name="T20" fmla="*/ 59 w 1721"/>
                    <a:gd name="T21" fmla="*/ 91 h 118"/>
                    <a:gd name="T22" fmla="*/ 71 w 1721"/>
                    <a:gd name="T23" fmla="*/ 98 h 118"/>
                    <a:gd name="T24" fmla="*/ 85 w 1721"/>
                    <a:gd name="T25" fmla="*/ 104 h 118"/>
                    <a:gd name="T26" fmla="*/ 99 w 1721"/>
                    <a:gd name="T27" fmla="*/ 110 h 118"/>
                    <a:gd name="T28" fmla="*/ 114 w 1721"/>
                    <a:gd name="T29" fmla="*/ 113 h 118"/>
                    <a:gd name="T30" fmla="*/ 129 w 1721"/>
                    <a:gd name="T31" fmla="*/ 116 h 118"/>
                    <a:gd name="T32" fmla="*/ 145 w 1721"/>
                    <a:gd name="T33" fmla="*/ 118 h 118"/>
                    <a:gd name="T34" fmla="*/ 161 w 1721"/>
                    <a:gd name="T35" fmla="*/ 118 h 118"/>
                    <a:gd name="T36" fmla="*/ 1559 w 1721"/>
                    <a:gd name="T37" fmla="*/ 118 h 118"/>
                    <a:gd name="T38" fmla="*/ 1559 w 1721"/>
                    <a:gd name="T39" fmla="*/ 118 h 118"/>
                    <a:gd name="T40" fmla="*/ 1576 w 1721"/>
                    <a:gd name="T41" fmla="*/ 118 h 118"/>
                    <a:gd name="T42" fmla="*/ 1592 w 1721"/>
                    <a:gd name="T43" fmla="*/ 116 h 118"/>
                    <a:gd name="T44" fmla="*/ 1607 w 1721"/>
                    <a:gd name="T45" fmla="*/ 113 h 118"/>
                    <a:gd name="T46" fmla="*/ 1622 w 1721"/>
                    <a:gd name="T47" fmla="*/ 110 h 118"/>
                    <a:gd name="T48" fmla="*/ 1636 w 1721"/>
                    <a:gd name="T49" fmla="*/ 104 h 118"/>
                    <a:gd name="T50" fmla="*/ 1650 w 1721"/>
                    <a:gd name="T51" fmla="*/ 98 h 118"/>
                    <a:gd name="T52" fmla="*/ 1662 w 1721"/>
                    <a:gd name="T53" fmla="*/ 91 h 118"/>
                    <a:gd name="T54" fmla="*/ 1674 w 1721"/>
                    <a:gd name="T55" fmla="*/ 84 h 118"/>
                    <a:gd name="T56" fmla="*/ 1684 w 1721"/>
                    <a:gd name="T57" fmla="*/ 75 h 118"/>
                    <a:gd name="T58" fmla="*/ 1693 w 1721"/>
                    <a:gd name="T59" fmla="*/ 66 h 118"/>
                    <a:gd name="T60" fmla="*/ 1702 w 1721"/>
                    <a:gd name="T61" fmla="*/ 56 h 118"/>
                    <a:gd name="T62" fmla="*/ 1708 w 1721"/>
                    <a:gd name="T63" fmla="*/ 46 h 118"/>
                    <a:gd name="T64" fmla="*/ 1713 w 1721"/>
                    <a:gd name="T65" fmla="*/ 35 h 118"/>
                    <a:gd name="T66" fmla="*/ 1718 w 1721"/>
                    <a:gd name="T67" fmla="*/ 23 h 118"/>
                    <a:gd name="T68" fmla="*/ 1720 w 1721"/>
                    <a:gd name="T69" fmla="*/ 12 h 118"/>
                    <a:gd name="T70" fmla="*/ 1721 w 1721"/>
                    <a:gd name="T71" fmla="*/ 0 h 118"/>
                    <a:gd name="T72" fmla="*/ 0 w 1721"/>
                    <a:gd name="T73" fmla="*/ 0 h 1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721" h="118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" y="12"/>
                      </a:lnTo>
                      <a:lnTo>
                        <a:pt x="3" y="23"/>
                      </a:lnTo>
                      <a:lnTo>
                        <a:pt x="7" y="35"/>
                      </a:lnTo>
                      <a:lnTo>
                        <a:pt x="13" y="46"/>
                      </a:lnTo>
                      <a:lnTo>
                        <a:pt x="19" y="56"/>
                      </a:lnTo>
                      <a:lnTo>
                        <a:pt x="28" y="66"/>
                      </a:lnTo>
                      <a:lnTo>
                        <a:pt x="36" y="75"/>
                      </a:lnTo>
                      <a:lnTo>
                        <a:pt x="47" y="84"/>
                      </a:lnTo>
                      <a:lnTo>
                        <a:pt x="59" y="91"/>
                      </a:lnTo>
                      <a:lnTo>
                        <a:pt x="71" y="98"/>
                      </a:lnTo>
                      <a:lnTo>
                        <a:pt x="85" y="104"/>
                      </a:lnTo>
                      <a:lnTo>
                        <a:pt x="99" y="110"/>
                      </a:lnTo>
                      <a:lnTo>
                        <a:pt x="114" y="113"/>
                      </a:lnTo>
                      <a:lnTo>
                        <a:pt x="129" y="116"/>
                      </a:lnTo>
                      <a:lnTo>
                        <a:pt x="145" y="118"/>
                      </a:lnTo>
                      <a:lnTo>
                        <a:pt x="161" y="118"/>
                      </a:lnTo>
                      <a:lnTo>
                        <a:pt x="1559" y="118"/>
                      </a:lnTo>
                      <a:lnTo>
                        <a:pt x="1559" y="118"/>
                      </a:lnTo>
                      <a:lnTo>
                        <a:pt x="1576" y="118"/>
                      </a:lnTo>
                      <a:lnTo>
                        <a:pt x="1592" y="116"/>
                      </a:lnTo>
                      <a:lnTo>
                        <a:pt x="1607" y="113"/>
                      </a:lnTo>
                      <a:lnTo>
                        <a:pt x="1622" y="110"/>
                      </a:lnTo>
                      <a:lnTo>
                        <a:pt x="1636" y="104"/>
                      </a:lnTo>
                      <a:lnTo>
                        <a:pt x="1650" y="98"/>
                      </a:lnTo>
                      <a:lnTo>
                        <a:pt x="1662" y="91"/>
                      </a:lnTo>
                      <a:lnTo>
                        <a:pt x="1674" y="84"/>
                      </a:lnTo>
                      <a:lnTo>
                        <a:pt x="1684" y="75"/>
                      </a:lnTo>
                      <a:lnTo>
                        <a:pt x="1693" y="66"/>
                      </a:lnTo>
                      <a:lnTo>
                        <a:pt x="1702" y="56"/>
                      </a:lnTo>
                      <a:lnTo>
                        <a:pt x="1708" y="46"/>
                      </a:lnTo>
                      <a:lnTo>
                        <a:pt x="1713" y="35"/>
                      </a:lnTo>
                      <a:lnTo>
                        <a:pt x="1718" y="23"/>
                      </a:lnTo>
                      <a:lnTo>
                        <a:pt x="1720" y="12"/>
                      </a:lnTo>
                      <a:lnTo>
                        <a:pt x="1721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DB1A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1" name="Freeform 15"/>
                <p:cNvSpPr>
                  <a:spLocks/>
                </p:cNvSpPr>
                <p:nvPr userDrawn="1"/>
              </p:nvSpPr>
              <p:spPr bwMode="auto">
                <a:xfrm>
                  <a:off x="1395413" y="2062163"/>
                  <a:ext cx="207963" cy="207963"/>
                </a:xfrm>
                <a:custGeom>
                  <a:avLst/>
                  <a:gdLst>
                    <a:gd name="T0" fmla="*/ 0 w 394"/>
                    <a:gd name="T1" fmla="*/ 197 h 394"/>
                    <a:gd name="T2" fmla="*/ 4 w 394"/>
                    <a:gd name="T3" fmla="*/ 237 h 394"/>
                    <a:gd name="T4" fmla="*/ 16 w 394"/>
                    <a:gd name="T5" fmla="*/ 274 h 394"/>
                    <a:gd name="T6" fmla="*/ 33 w 394"/>
                    <a:gd name="T7" fmla="*/ 307 h 394"/>
                    <a:gd name="T8" fmla="*/ 58 w 394"/>
                    <a:gd name="T9" fmla="*/ 336 h 394"/>
                    <a:gd name="T10" fmla="*/ 87 w 394"/>
                    <a:gd name="T11" fmla="*/ 361 h 394"/>
                    <a:gd name="T12" fmla="*/ 120 w 394"/>
                    <a:gd name="T13" fmla="*/ 379 h 394"/>
                    <a:gd name="T14" fmla="*/ 157 w 394"/>
                    <a:gd name="T15" fmla="*/ 390 h 394"/>
                    <a:gd name="T16" fmla="*/ 197 w 394"/>
                    <a:gd name="T17" fmla="*/ 394 h 394"/>
                    <a:gd name="T18" fmla="*/ 217 w 394"/>
                    <a:gd name="T19" fmla="*/ 393 h 394"/>
                    <a:gd name="T20" fmla="*/ 255 w 394"/>
                    <a:gd name="T21" fmla="*/ 386 h 394"/>
                    <a:gd name="T22" fmla="*/ 290 w 394"/>
                    <a:gd name="T23" fmla="*/ 371 h 394"/>
                    <a:gd name="T24" fmla="*/ 322 w 394"/>
                    <a:gd name="T25" fmla="*/ 349 h 394"/>
                    <a:gd name="T26" fmla="*/ 349 w 394"/>
                    <a:gd name="T27" fmla="*/ 322 h 394"/>
                    <a:gd name="T28" fmla="*/ 370 w 394"/>
                    <a:gd name="T29" fmla="*/ 291 h 394"/>
                    <a:gd name="T30" fmla="*/ 384 w 394"/>
                    <a:gd name="T31" fmla="*/ 256 h 394"/>
                    <a:gd name="T32" fmla="*/ 393 w 394"/>
                    <a:gd name="T33" fmla="*/ 218 h 394"/>
                    <a:gd name="T34" fmla="*/ 394 w 394"/>
                    <a:gd name="T35" fmla="*/ 197 h 394"/>
                    <a:gd name="T36" fmla="*/ 390 w 394"/>
                    <a:gd name="T37" fmla="*/ 157 h 394"/>
                    <a:gd name="T38" fmla="*/ 378 w 394"/>
                    <a:gd name="T39" fmla="*/ 121 h 394"/>
                    <a:gd name="T40" fmla="*/ 359 w 394"/>
                    <a:gd name="T41" fmla="*/ 87 h 394"/>
                    <a:gd name="T42" fmla="*/ 336 w 394"/>
                    <a:gd name="T43" fmla="*/ 58 h 394"/>
                    <a:gd name="T44" fmla="*/ 307 w 394"/>
                    <a:gd name="T45" fmla="*/ 35 h 394"/>
                    <a:gd name="T46" fmla="*/ 273 w 394"/>
                    <a:gd name="T47" fmla="*/ 16 h 394"/>
                    <a:gd name="T48" fmla="*/ 237 w 394"/>
                    <a:gd name="T49" fmla="*/ 4 h 394"/>
                    <a:gd name="T50" fmla="*/ 197 w 394"/>
                    <a:gd name="T51" fmla="*/ 0 h 394"/>
                    <a:gd name="T52" fmla="*/ 176 w 394"/>
                    <a:gd name="T53" fmla="*/ 1 h 394"/>
                    <a:gd name="T54" fmla="*/ 139 w 394"/>
                    <a:gd name="T55" fmla="*/ 10 h 394"/>
                    <a:gd name="T56" fmla="*/ 103 w 394"/>
                    <a:gd name="T57" fmla="*/ 25 h 394"/>
                    <a:gd name="T58" fmla="*/ 72 w 394"/>
                    <a:gd name="T59" fmla="*/ 45 h 394"/>
                    <a:gd name="T60" fmla="*/ 45 w 394"/>
                    <a:gd name="T61" fmla="*/ 72 h 394"/>
                    <a:gd name="T62" fmla="*/ 23 w 394"/>
                    <a:gd name="T63" fmla="*/ 103 h 394"/>
                    <a:gd name="T64" fmla="*/ 8 w 394"/>
                    <a:gd name="T65" fmla="*/ 139 h 394"/>
                    <a:gd name="T66" fmla="*/ 1 w 394"/>
                    <a:gd name="T67" fmla="*/ 178 h 394"/>
                    <a:gd name="T68" fmla="*/ 0 w 394"/>
                    <a:gd name="T69" fmla="*/ 197 h 3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94" h="394">
                      <a:moveTo>
                        <a:pt x="0" y="197"/>
                      </a:moveTo>
                      <a:lnTo>
                        <a:pt x="0" y="197"/>
                      </a:lnTo>
                      <a:lnTo>
                        <a:pt x="1" y="218"/>
                      </a:lnTo>
                      <a:lnTo>
                        <a:pt x="4" y="237"/>
                      </a:lnTo>
                      <a:lnTo>
                        <a:pt x="8" y="256"/>
                      </a:lnTo>
                      <a:lnTo>
                        <a:pt x="16" y="274"/>
                      </a:lnTo>
                      <a:lnTo>
                        <a:pt x="23" y="291"/>
                      </a:lnTo>
                      <a:lnTo>
                        <a:pt x="33" y="307"/>
                      </a:lnTo>
                      <a:lnTo>
                        <a:pt x="45" y="322"/>
                      </a:lnTo>
                      <a:lnTo>
                        <a:pt x="58" y="336"/>
                      </a:lnTo>
                      <a:lnTo>
                        <a:pt x="72" y="349"/>
                      </a:lnTo>
                      <a:lnTo>
                        <a:pt x="87" y="361"/>
                      </a:lnTo>
                      <a:lnTo>
                        <a:pt x="103" y="371"/>
                      </a:lnTo>
                      <a:lnTo>
                        <a:pt x="120" y="379"/>
                      </a:lnTo>
                      <a:lnTo>
                        <a:pt x="139" y="386"/>
                      </a:lnTo>
                      <a:lnTo>
                        <a:pt x="157" y="390"/>
                      </a:lnTo>
                      <a:lnTo>
                        <a:pt x="176" y="393"/>
                      </a:lnTo>
                      <a:lnTo>
                        <a:pt x="197" y="394"/>
                      </a:lnTo>
                      <a:lnTo>
                        <a:pt x="197" y="394"/>
                      </a:lnTo>
                      <a:lnTo>
                        <a:pt x="217" y="393"/>
                      </a:lnTo>
                      <a:lnTo>
                        <a:pt x="237" y="390"/>
                      </a:lnTo>
                      <a:lnTo>
                        <a:pt x="255" y="386"/>
                      </a:lnTo>
                      <a:lnTo>
                        <a:pt x="273" y="379"/>
                      </a:lnTo>
                      <a:lnTo>
                        <a:pt x="290" y="371"/>
                      </a:lnTo>
                      <a:lnTo>
                        <a:pt x="307" y="361"/>
                      </a:lnTo>
                      <a:lnTo>
                        <a:pt x="322" y="349"/>
                      </a:lnTo>
                      <a:lnTo>
                        <a:pt x="336" y="336"/>
                      </a:lnTo>
                      <a:lnTo>
                        <a:pt x="349" y="322"/>
                      </a:lnTo>
                      <a:lnTo>
                        <a:pt x="359" y="307"/>
                      </a:lnTo>
                      <a:lnTo>
                        <a:pt x="370" y="291"/>
                      </a:lnTo>
                      <a:lnTo>
                        <a:pt x="378" y="274"/>
                      </a:lnTo>
                      <a:lnTo>
                        <a:pt x="384" y="256"/>
                      </a:lnTo>
                      <a:lnTo>
                        <a:pt x="390" y="237"/>
                      </a:lnTo>
                      <a:lnTo>
                        <a:pt x="393" y="218"/>
                      </a:lnTo>
                      <a:lnTo>
                        <a:pt x="394" y="197"/>
                      </a:lnTo>
                      <a:lnTo>
                        <a:pt x="394" y="197"/>
                      </a:lnTo>
                      <a:lnTo>
                        <a:pt x="393" y="178"/>
                      </a:lnTo>
                      <a:lnTo>
                        <a:pt x="390" y="157"/>
                      </a:lnTo>
                      <a:lnTo>
                        <a:pt x="384" y="139"/>
                      </a:lnTo>
                      <a:lnTo>
                        <a:pt x="378" y="121"/>
                      </a:lnTo>
                      <a:lnTo>
                        <a:pt x="370" y="103"/>
                      </a:lnTo>
                      <a:lnTo>
                        <a:pt x="359" y="87"/>
                      </a:lnTo>
                      <a:lnTo>
                        <a:pt x="349" y="72"/>
                      </a:lnTo>
                      <a:lnTo>
                        <a:pt x="336" y="58"/>
                      </a:lnTo>
                      <a:lnTo>
                        <a:pt x="322" y="45"/>
                      </a:lnTo>
                      <a:lnTo>
                        <a:pt x="307" y="35"/>
                      </a:lnTo>
                      <a:lnTo>
                        <a:pt x="290" y="25"/>
                      </a:lnTo>
                      <a:lnTo>
                        <a:pt x="273" y="16"/>
                      </a:lnTo>
                      <a:lnTo>
                        <a:pt x="255" y="10"/>
                      </a:lnTo>
                      <a:lnTo>
                        <a:pt x="237" y="4"/>
                      </a:lnTo>
                      <a:lnTo>
                        <a:pt x="217" y="1"/>
                      </a:lnTo>
                      <a:lnTo>
                        <a:pt x="197" y="0"/>
                      </a:lnTo>
                      <a:lnTo>
                        <a:pt x="197" y="0"/>
                      </a:lnTo>
                      <a:lnTo>
                        <a:pt x="176" y="1"/>
                      </a:lnTo>
                      <a:lnTo>
                        <a:pt x="157" y="4"/>
                      </a:lnTo>
                      <a:lnTo>
                        <a:pt x="139" y="10"/>
                      </a:lnTo>
                      <a:lnTo>
                        <a:pt x="120" y="16"/>
                      </a:lnTo>
                      <a:lnTo>
                        <a:pt x="103" y="25"/>
                      </a:lnTo>
                      <a:lnTo>
                        <a:pt x="87" y="35"/>
                      </a:lnTo>
                      <a:lnTo>
                        <a:pt x="72" y="45"/>
                      </a:lnTo>
                      <a:lnTo>
                        <a:pt x="58" y="58"/>
                      </a:lnTo>
                      <a:lnTo>
                        <a:pt x="45" y="72"/>
                      </a:lnTo>
                      <a:lnTo>
                        <a:pt x="33" y="87"/>
                      </a:lnTo>
                      <a:lnTo>
                        <a:pt x="23" y="103"/>
                      </a:lnTo>
                      <a:lnTo>
                        <a:pt x="16" y="121"/>
                      </a:lnTo>
                      <a:lnTo>
                        <a:pt x="8" y="139"/>
                      </a:lnTo>
                      <a:lnTo>
                        <a:pt x="4" y="157"/>
                      </a:lnTo>
                      <a:lnTo>
                        <a:pt x="1" y="178"/>
                      </a:lnTo>
                      <a:lnTo>
                        <a:pt x="0" y="197"/>
                      </a:lnTo>
                      <a:lnTo>
                        <a:pt x="0" y="197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2" name="Freeform 16"/>
                <p:cNvSpPr>
                  <a:spLocks/>
                </p:cNvSpPr>
                <p:nvPr userDrawn="1"/>
              </p:nvSpPr>
              <p:spPr bwMode="auto">
                <a:xfrm>
                  <a:off x="1443038" y="2111375"/>
                  <a:ext cx="111125" cy="111125"/>
                </a:xfrm>
                <a:custGeom>
                  <a:avLst/>
                  <a:gdLst>
                    <a:gd name="T0" fmla="*/ 0 w 211"/>
                    <a:gd name="T1" fmla="*/ 104 h 210"/>
                    <a:gd name="T2" fmla="*/ 2 w 211"/>
                    <a:gd name="T3" fmla="*/ 126 h 210"/>
                    <a:gd name="T4" fmla="*/ 9 w 211"/>
                    <a:gd name="T5" fmla="*/ 145 h 210"/>
                    <a:gd name="T6" fmla="*/ 19 w 211"/>
                    <a:gd name="T7" fmla="*/ 163 h 210"/>
                    <a:gd name="T8" fmla="*/ 31 w 211"/>
                    <a:gd name="T9" fmla="*/ 178 h 210"/>
                    <a:gd name="T10" fmla="*/ 47 w 211"/>
                    <a:gd name="T11" fmla="*/ 191 h 210"/>
                    <a:gd name="T12" fmla="*/ 65 w 211"/>
                    <a:gd name="T13" fmla="*/ 201 h 210"/>
                    <a:gd name="T14" fmla="*/ 84 w 211"/>
                    <a:gd name="T15" fmla="*/ 208 h 210"/>
                    <a:gd name="T16" fmla="*/ 106 w 211"/>
                    <a:gd name="T17" fmla="*/ 210 h 210"/>
                    <a:gd name="T18" fmla="*/ 117 w 211"/>
                    <a:gd name="T19" fmla="*/ 209 h 210"/>
                    <a:gd name="T20" fmla="*/ 137 w 211"/>
                    <a:gd name="T21" fmla="*/ 205 h 210"/>
                    <a:gd name="T22" fmla="*/ 155 w 211"/>
                    <a:gd name="T23" fmla="*/ 197 h 210"/>
                    <a:gd name="T24" fmla="*/ 173 w 211"/>
                    <a:gd name="T25" fmla="*/ 186 h 210"/>
                    <a:gd name="T26" fmla="*/ 187 w 211"/>
                    <a:gd name="T27" fmla="*/ 171 h 210"/>
                    <a:gd name="T28" fmla="*/ 198 w 211"/>
                    <a:gd name="T29" fmla="*/ 155 h 210"/>
                    <a:gd name="T30" fmla="*/ 206 w 211"/>
                    <a:gd name="T31" fmla="*/ 135 h 210"/>
                    <a:gd name="T32" fmla="*/ 210 w 211"/>
                    <a:gd name="T33" fmla="*/ 115 h 210"/>
                    <a:gd name="T34" fmla="*/ 211 w 211"/>
                    <a:gd name="T35" fmla="*/ 104 h 210"/>
                    <a:gd name="T36" fmla="*/ 209 w 211"/>
                    <a:gd name="T37" fmla="*/ 84 h 210"/>
                    <a:gd name="T38" fmla="*/ 203 w 211"/>
                    <a:gd name="T39" fmla="*/ 63 h 210"/>
                    <a:gd name="T40" fmla="*/ 193 w 211"/>
                    <a:gd name="T41" fmla="*/ 46 h 210"/>
                    <a:gd name="T42" fmla="*/ 180 w 211"/>
                    <a:gd name="T43" fmla="*/ 30 h 210"/>
                    <a:gd name="T44" fmla="*/ 164 w 211"/>
                    <a:gd name="T45" fmla="*/ 17 h 210"/>
                    <a:gd name="T46" fmla="*/ 147 w 211"/>
                    <a:gd name="T47" fmla="*/ 7 h 210"/>
                    <a:gd name="T48" fmla="*/ 127 w 211"/>
                    <a:gd name="T49" fmla="*/ 2 h 210"/>
                    <a:gd name="T50" fmla="*/ 106 w 211"/>
                    <a:gd name="T51" fmla="*/ 0 h 210"/>
                    <a:gd name="T52" fmla="*/ 95 w 211"/>
                    <a:gd name="T53" fmla="*/ 0 h 210"/>
                    <a:gd name="T54" fmla="*/ 75 w 211"/>
                    <a:gd name="T55" fmla="*/ 4 h 210"/>
                    <a:gd name="T56" fmla="*/ 55 w 211"/>
                    <a:gd name="T57" fmla="*/ 12 h 210"/>
                    <a:gd name="T58" fmla="*/ 39 w 211"/>
                    <a:gd name="T59" fmla="*/ 23 h 210"/>
                    <a:gd name="T60" fmla="*/ 25 w 211"/>
                    <a:gd name="T61" fmla="*/ 37 h 210"/>
                    <a:gd name="T62" fmla="*/ 13 w 211"/>
                    <a:gd name="T63" fmla="*/ 55 h 210"/>
                    <a:gd name="T64" fmla="*/ 6 w 211"/>
                    <a:gd name="T65" fmla="*/ 73 h 210"/>
                    <a:gd name="T66" fmla="*/ 1 w 211"/>
                    <a:gd name="T67" fmla="*/ 93 h 210"/>
                    <a:gd name="T68" fmla="*/ 0 w 211"/>
                    <a:gd name="T69" fmla="*/ 104 h 2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11" h="210">
                      <a:moveTo>
                        <a:pt x="0" y="104"/>
                      </a:moveTo>
                      <a:lnTo>
                        <a:pt x="0" y="104"/>
                      </a:lnTo>
                      <a:lnTo>
                        <a:pt x="1" y="115"/>
                      </a:lnTo>
                      <a:lnTo>
                        <a:pt x="2" y="126"/>
                      </a:lnTo>
                      <a:lnTo>
                        <a:pt x="6" y="135"/>
                      </a:lnTo>
                      <a:lnTo>
                        <a:pt x="9" y="145"/>
                      </a:lnTo>
                      <a:lnTo>
                        <a:pt x="13" y="155"/>
                      </a:lnTo>
                      <a:lnTo>
                        <a:pt x="19" y="163"/>
                      </a:lnTo>
                      <a:lnTo>
                        <a:pt x="25" y="171"/>
                      </a:lnTo>
                      <a:lnTo>
                        <a:pt x="31" y="178"/>
                      </a:lnTo>
                      <a:lnTo>
                        <a:pt x="39" y="186"/>
                      </a:lnTo>
                      <a:lnTo>
                        <a:pt x="47" y="191"/>
                      </a:lnTo>
                      <a:lnTo>
                        <a:pt x="55" y="197"/>
                      </a:lnTo>
                      <a:lnTo>
                        <a:pt x="65" y="201"/>
                      </a:lnTo>
                      <a:lnTo>
                        <a:pt x="75" y="205"/>
                      </a:lnTo>
                      <a:lnTo>
                        <a:pt x="84" y="208"/>
                      </a:lnTo>
                      <a:lnTo>
                        <a:pt x="95" y="209"/>
                      </a:lnTo>
                      <a:lnTo>
                        <a:pt x="106" y="210"/>
                      </a:lnTo>
                      <a:lnTo>
                        <a:pt x="106" y="210"/>
                      </a:lnTo>
                      <a:lnTo>
                        <a:pt x="117" y="209"/>
                      </a:lnTo>
                      <a:lnTo>
                        <a:pt x="127" y="208"/>
                      </a:lnTo>
                      <a:lnTo>
                        <a:pt x="137" y="205"/>
                      </a:lnTo>
                      <a:lnTo>
                        <a:pt x="147" y="201"/>
                      </a:lnTo>
                      <a:lnTo>
                        <a:pt x="155" y="197"/>
                      </a:lnTo>
                      <a:lnTo>
                        <a:pt x="164" y="191"/>
                      </a:lnTo>
                      <a:lnTo>
                        <a:pt x="173" y="186"/>
                      </a:lnTo>
                      <a:lnTo>
                        <a:pt x="180" y="178"/>
                      </a:lnTo>
                      <a:lnTo>
                        <a:pt x="187" y="171"/>
                      </a:lnTo>
                      <a:lnTo>
                        <a:pt x="193" y="163"/>
                      </a:lnTo>
                      <a:lnTo>
                        <a:pt x="198" y="155"/>
                      </a:lnTo>
                      <a:lnTo>
                        <a:pt x="203" y="145"/>
                      </a:lnTo>
                      <a:lnTo>
                        <a:pt x="206" y="135"/>
                      </a:lnTo>
                      <a:lnTo>
                        <a:pt x="209" y="126"/>
                      </a:lnTo>
                      <a:lnTo>
                        <a:pt x="210" y="115"/>
                      </a:lnTo>
                      <a:lnTo>
                        <a:pt x="211" y="104"/>
                      </a:lnTo>
                      <a:lnTo>
                        <a:pt x="211" y="104"/>
                      </a:lnTo>
                      <a:lnTo>
                        <a:pt x="210" y="93"/>
                      </a:lnTo>
                      <a:lnTo>
                        <a:pt x="209" y="84"/>
                      </a:lnTo>
                      <a:lnTo>
                        <a:pt x="206" y="73"/>
                      </a:lnTo>
                      <a:lnTo>
                        <a:pt x="203" y="63"/>
                      </a:lnTo>
                      <a:lnTo>
                        <a:pt x="198" y="55"/>
                      </a:lnTo>
                      <a:lnTo>
                        <a:pt x="193" y="46"/>
                      </a:lnTo>
                      <a:lnTo>
                        <a:pt x="187" y="37"/>
                      </a:lnTo>
                      <a:lnTo>
                        <a:pt x="180" y="30"/>
                      </a:lnTo>
                      <a:lnTo>
                        <a:pt x="173" y="23"/>
                      </a:lnTo>
                      <a:lnTo>
                        <a:pt x="164" y="17"/>
                      </a:lnTo>
                      <a:lnTo>
                        <a:pt x="155" y="12"/>
                      </a:lnTo>
                      <a:lnTo>
                        <a:pt x="147" y="7"/>
                      </a:lnTo>
                      <a:lnTo>
                        <a:pt x="137" y="4"/>
                      </a:lnTo>
                      <a:lnTo>
                        <a:pt x="127" y="2"/>
                      </a:lnTo>
                      <a:lnTo>
                        <a:pt x="117" y="0"/>
                      </a:lnTo>
                      <a:lnTo>
                        <a:pt x="106" y="0"/>
                      </a:lnTo>
                      <a:lnTo>
                        <a:pt x="106" y="0"/>
                      </a:lnTo>
                      <a:lnTo>
                        <a:pt x="95" y="0"/>
                      </a:lnTo>
                      <a:lnTo>
                        <a:pt x="84" y="2"/>
                      </a:lnTo>
                      <a:lnTo>
                        <a:pt x="75" y="4"/>
                      </a:lnTo>
                      <a:lnTo>
                        <a:pt x="65" y="7"/>
                      </a:lnTo>
                      <a:lnTo>
                        <a:pt x="55" y="12"/>
                      </a:lnTo>
                      <a:lnTo>
                        <a:pt x="47" y="17"/>
                      </a:lnTo>
                      <a:lnTo>
                        <a:pt x="39" y="23"/>
                      </a:lnTo>
                      <a:lnTo>
                        <a:pt x="31" y="30"/>
                      </a:lnTo>
                      <a:lnTo>
                        <a:pt x="25" y="37"/>
                      </a:lnTo>
                      <a:lnTo>
                        <a:pt x="19" y="46"/>
                      </a:lnTo>
                      <a:lnTo>
                        <a:pt x="13" y="55"/>
                      </a:lnTo>
                      <a:lnTo>
                        <a:pt x="9" y="63"/>
                      </a:lnTo>
                      <a:lnTo>
                        <a:pt x="6" y="73"/>
                      </a:lnTo>
                      <a:lnTo>
                        <a:pt x="2" y="84"/>
                      </a:lnTo>
                      <a:lnTo>
                        <a:pt x="1" y="93"/>
                      </a:lnTo>
                      <a:lnTo>
                        <a:pt x="0" y="104"/>
                      </a:lnTo>
                      <a:lnTo>
                        <a:pt x="0" y="10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4" name="Freeform 17"/>
                <p:cNvSpPr>
                  <a:spLocks/>
                </p:cNvSpPr>
                <p:nvPr userDrawn="1"/>
              </p:nvSpPr>
              <p:spPr bwMode="auto">
                <a:xfrm>
                  <a:off x="812800" y="2062163"/>
                  <a:ext cx="207963" cy="207963"/>
                </a:xfrm>
                <a:custGeom>
                  <a:avLst/>
                  <a:gdLst>
                    <a:gd name="T0" fmla="*/ 0 w 394"/>
                    <a:gd name="T1" fmla="*/ 197 h 394"/>
                    <a:gd name="T2" fmla="*/ 4 w 394"/>
                    <a:gd name="T3" fmla="*/ 237 h 394"/>
                    <a:gd name="T4" fmla="*/ 16 w 394"/>
                    <a:gd name="T5" fmla="*/ 274 h 394"/>
                    <a:gd name="T6" fmla="*/ 34 w 394"/>
                    <a:gd name="T7" fmla="*/ 307 h 394"/>
                    <a:gd name="T8" fmla="*/ 58 w 394"/>
                    <a:gd name="T9" fmla="*/ 336 h 394"/>
                    <a:gd name="T10" fmla="*/ 87 w 394"/>
                    <a:gd name="T11" fmla="*/ 361 h 394"/>
                    <a:gd name="T12" fmla="*/ 121 w 394"/>
                    <a:gd name="T13" fmla="*/ 379 h 394"/>
                    <a:gd name="T14" fmla="*/ 157 w 394"/>
                    <a:gd name="T15" fmla="*/ 390 h 394"/>
                    <a:gd name="T16" fmla="*/ 197 w 394"/>
                    <a:gd name="T17" fmla="*/ 394 h 394"/>
                    <a:gd name="T18" fmla="*/ 217 w 394"/>
                    <a:gd name="T19" fmla="*/ 393 h 394"/>
                    <a:gd name="T20" fmla="*/ 255 w 394"/>
                    <a:gd name="T21" fmla="*/ 386 h 394"/>
                    <a:gd name="T22" fmla="*/ 291 w 394"/>
                    <a:gd name="T23" fmla="*/ 371 h 394"/>
                    <a:gd name="T24" fmla="*/ 322 w 394"/>
                    <a:gd name="T25" fmla="*/ 349 h 394"/>
                    <a:gd name="T26" fmla="*/ 349 w 394"/>
                    <a:gd name="T27" fmla="*/ 322 h 394"/>
                    <a:gd name="T28" fmla="*/ 370 w 394"/>
                    <a:gd name="T29" fmla="*/ 291 h 394"/>
                    <a:gd name="T30" fmla="*/ 385 w 394"/>
                    <a:gd name="T31" fmla="*/ 256 h 394"/>
                    <a:gd name="T32" fmla="*/ 393 w 394"/>
                    <a:gd name="T33" fmla="*/ 218 h 394"/>
                    <a:gd name="T34" fmla="*/ 394 w 394"/>
                    <a:gd name="T35" fmla="*/ 197 h 394"/>
                    <a:gd name="T36" fmla="*/ 390 w 394"/>
                    <a:gd name="T37" fmla="*/ 157 h 394"/>
                    <a:gd name="T38" fmla="*/ 378 w 394"/>
                    <a:gd name="T39" fmla="*/ 121 h 394"/>
                    <a:gd name="T40" fmla="*/ 361 w 394"/>
                    <a:gd name="T41" fmla="*/ 87 h 394"/>
                    <a:gd name="T42" fmla="*/ 336 w 394"/>
                    <a:gd name="T43" fmla="*/ 58 h 394"/>
                    <a:gd name="T44" fmla="*/ 307 w 394"/>
                    <a:gd name="T45" fmla="*/ 35 h 394"/>
                    <a:gd name="T46" fmla="*/ 273 w 394"/>
                    <a:gd name="T47" fmla="*/ 16 h 394"/>
                    <a:gd name="T48" fmla="*/ 237 w 394"/>
                    <a:gd name="T49" fmla="*/ 4 h 394"/>
                    <a:gd name="T50" fmla="*/ 197 w 394"/>
                    <a:gd name="T51" fmla="*/ 0 h 394"/>
                    <a:gd name="T52" fmla="*/ 177 w 394"/>
                    <a:gd name="T53" fmla="*/ 1 h 394"/>
                    <a:gd name="T54" fmla="*/ 139 w 394"/>
                    <a:gd name="T55" fmla="*/ 10 h 394"/>
                    <a:gd name="T56" fmla="*/ 103 w 394"/>
                    <a:gd name="T57" fmla="*/ 25 h 394"/>
                    <a:gd name="T58" fmla="*/ 72 w 394"/>
                    <a:gd name="T59" fmla="*/ 45 h 394"/>
                    <a:gd name="T60" fmla="*/ 45 w 394"/>
                    <a:gd name="T61" fmla="*/ 72 h 394"/>
                    <a:gd name="T62" fmla="*/ 24 w 394"/>
                    <a:gd name="T63" fmla="*/ 103 h 394"/>
                    <a:gd name="T64" fmla="*/ 10 w 394"/>
                    <a:gd name="T65" fmla="*/ 139 h 394"/>
                    <a:gd name="T66" fmla="*/ 1 w 394"/>
                    <a:gd name="T67" fmla="*/ 178 h 394"/>
                    <a:gd name="T68" fmla="*/ 0 w 394"/>
                    <a:gd name="T69" fmla="*/ 197 h 3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94" h="394">
                      <a:moveTo>
                        <a:pt x="0" y="197"/>
                      </a:moveTo>
                      <a:lnTo>
                        <a:pt x="0" y="197"/>
                      </a:lnTo>
                      <a:lnTo>
                        <a:pt x="1" y="218"/>
                      </a:lnTo>
                      <a:lnTo>
                        <a:pt x="4" y="237"/>
                      </a:lnTo>
                      <a:lnTo>
                        <a:pt x="10" y="256"/>
                      </a:lnTo>
                      <a:lnTo>
                        <a:pt x="16" y="274"/>
                      </a:lnTo>
                      <a:lnTo>
                        <a:pt x="24" y="291"/>
                      </a:lnTo>
                      <a:lnTo>
                        <a:pt x="34" y="307"/>
                      </a:lnTo>
                      <a:lnTo>
                        <a:pt x="45" y="322"/>
                      </a:lnTo>
                      <a:lnTo>
                        <a:pt x="58" y="336"/>
                      </a:lnTo>
                      <a:lnTo>
                        <a:pt x="72" y="349"/>
                      </a:lnTo>
                      <a:lnTo>
                        <a:pt x="87" y="361"/>
                      </a:lnTo>
                      <a:lnTo>
                        <a:pt x="103" y="371"/>
                      </a:lnTo>
                      <a:lnTo>
                        <a:pt x="121" y="379"/>
                      </a:lnTo>
                      <a:lnTo>
                        <a:pt x="139" y="386"/>
                      </a:lnTo>
                      <a:lnTo>
                        <a:pt x="157" y="390"/>
                      </a:lnTo>
                      <a:lnTo>
                        <a:pt x="177" y="393"/>
                      </a:lnTo>
                      <a:lnTo>
                        <a:pt x="197" y="394"/>
                      </a:lnTo>
                      <a:lnTo>
                        <a:pt x="197" y="394"/>
                      </a:lnTo>
                      <a:lnTo>
                        <a:pt x="217" y="393"/>
                      </a:lnTo>
                      <a:lnTo>
                        <a:pt x="237" y="390"/>
                      </a:lnTo>
                      <a:lnTo>
                        <a:pt x="255" y="386"/>
                      </a:lnTo>
                      <a:lnTo>
                        <a:pt x="273" y="379"/>
                      </a:lnTo>
                      <a:lnTo>
                        <a:pt x="291" y="371"/>
                      </a:lnTo>
                      <a:lnTo>
                        <a:pt x="307" y="361"/>
                      </a:lnTo>
                      <a:lnTo>
                        <a:pt x="322" y="349"/>
                      </a:lnTo>
                      <a:lnTo>
                        <a:pt x="336" y="336"/>
                      </a:lnTo>
                      <a:lnTo>
                        <a:pt x="349" y="322"/>
                      </a:lnTo>
                      <a:lnTo>
                        <a:pt x="361" y="307"/>
                      </a:lnTo>
                      <a:lnTo>
                        <a:pt x="370" y="291"/>
                      </a:lnTo>
                      <a:lnTo>
                        <a:pt x="378" y="274"/>
                      </a:lnTo>
                      <a:lnTo>
                        <a:pt x="385" y="256"/>
                      </a:lnTo>
                      <a:lnTo>
                        <a:pt x="390" y="237"/>
                      </a:lnTo>
                      <a:lnTo>
                        <a:pt x="393" y="218"/>
                      </a:lnTo>
                      <a:lnTo>
                        <a:pt x="394" y="197"/>
                      </a:lnTo>
                      <a:lnTo>
                        <a:pt x="394" y="197"/>
                      </a:lnTo>
                      <a:lnTo>
                        <a:pt x="393" y="178"/>
                      </a:lnTo>
                      <a:lnTo>
                        <a:pt x="390" y="157"/>
                      </a:lnTo>
                      <a:lnTo>
                        <a:pt x="385" y="139"/>
                      </a:lnTo>
                      <a:lnTo>
                        <a:pt x="378" y="121"/>
                      </a:lnTo>
                      <a:lnTo>
                        <a:pt x="370" y="103"/>
                      </a:lnTo>
                      <a:lnTo>
                        <a:pt x="361" y="87"/>
                      </a:lnTo>
                      <a:lnTo>
                        <a:pt x="349" y="72"/>
                      </a:lnTo>
                      <a:lnTo>
                        <a:pt x="336" y="58"/>
                      </a:lnTo>
                      <a:lnTo>
                        <a:pt x="322" y="45"/>
                      </a:lnTo>
                      <a:lnTo>
                        <a:pt x="307" y="35"/>
                      </a:lnTo>
                      <a:lnTo>
                        <a:pt x="291" y="25"/>
                      </a:lnTo>
                      <a:lnTo>
                        <a:pt x="273" y="16"/>
                      </a:lnTo>
                      <a:lnTo>
                        <a:pt x="255" y="10"/>
                      </a:lnTo>
                      <a:lnTo>
                        <a:pt x="237" y="4"/>
                      </a:lnTo>
                      <a:lnTo>
                        <a:pt x="217" y="1"/>
                      </a:lnTo>
                      <a:lnTo>
                        <a:pt x="197" y="0"/>
                      </a:lnTo>
                      <a:lnTo>
                        <a:pt x="197" y="0"/>
                      </a:lnTo>
                      <a:lnTo>
                        <a:pt x="177" y="1"/>
                      </a:lnTo>
                      <a:lnTo>
                        <a:pt x="157" y="4"/>
                      </a:lnTo>
                      <a:lnTo>
                        <a:pt x="139" y="10"/>
                      </a:lnTo>
                      <a:lnTo>
                        <a:pt x="121" y="16"/>
                      </a:lnTo>
                      <a:lnTo>
                        <a:pt x="103" y="25"/>
                      </a:lnTo>
                      <a:lnTo>
                        <a:pt x="87" y="35"/>
                      </a:lnTo>
                      <a:lnTo>
                        <a:pt x="72" y="45"/>
                      </a:lnTo>
                      <a:lnTo>
                        <a:pt x="58" y="58"/>
                      </a:lnTo>
                      <a:lnTo>
                        <a:pt x="45" y="72"/>
                      </a:lnTo>
                      <a:lnTo>
                        <a:pt x="34" y="87"/>
                      </a:lnTo>
                      <a:lnTo>
                        <a:pt x="24" y="103"/>
                      </a:lnTo>
                      <a:lnTo>
                        <a:pt x="16" y="121"/>
                      </a:lnTo>
                      <a:lnTo>
                        <a:pt x="10" y="139"/>
                      </a:lnTo>
                      <a:lnTo>
                        <a:pt x="4" y="157"/>
                      </a:lnTo>
                      <a:lnTo>
                        <a:pt x="1" y="178"/>
                      </a:lnTo>
                      <a:lnTo>
                        <a:pt x="0" y="197"/>
                      </a:lnTo>
                      <a:lnTo>
                        <a:pt x="0" y="197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5" name="Freeform 18"/>
                <p:cNvSpPr>
                  <a:spLocks/>
                </p:cNvSpPr>
                <p:nvPr userDrawn="1"/>
              </p:nvSpPr>
              <p:spPr bwMode="auto">
                <a:xfrm>
                  <a:off x="860425" y="2111375"/>
                  <a:ext cx="112713" cy="111125"/>
                </a:xfrm>
                <a:custGeom>
                  <a:avLst/>
                  <a:gdLst>
                    <a:gd name="T0" fmla="*/ 0 w 212"/>
                    <a:gd name="T1" fmla="*/ 104 h 210"/>
                    <a:gd name="T2" fmla="*/ 3 w 212"/>
                    <a:gd name="T3" fmla="*/ 126 h 210"/>
                    <a:gd name="T4" fmla="*/ 9 w 212"/>
                    <a:gd name="T5" fmla="*/ 145 h 210"/>
                    <a:gd name="T6" fmla="*/ 19 w 212"/>
                    <a:gd name="T7" fmla="*/ 163 h 210"/>
                    <a:gd name="T8" fmla="*/ 32 w 212"/>
                    <a:gd name="T9" fmla="*/ 178 h 210"/>
                    <a:gd name="T10" fmla="*/ 47 w 212"/>
                    <a:gd name="T11" fmla="*/ 191 h 210"/>
                    <a:gd name="T12" fmla="*/ 65 w 212"/>
                    <a:gd name="T13" fmla="*/ 201 h 210"/>
                    <a:gd name="T14" fmla="*/ 84 w 212"/>
                    <a:gd name="T15" fmla="*/ 208 h 210"/>
                    <a:gd name="T16" fmla="*/ 106 w 212"/>
                    <a:gd name="T17" fmla="*/ 210 h 210"/>
                    <a:gd name="T18" fmla="*/ 117 w 212"/>
                    <a:gd name="T19" fmla="*/ 209 h 210"/>
                    <a:gd name="T20" fmla="*/ 137 w 212"/>
                    <a:gd name="T21" fmla="*/ 205 h 210"/>
                    <a:gd name="T22" fmla="*/ 157 w 212"/>
                    <a:gd name="T23" fmla="*/ 197 h 210"/>
                    <a:gd name="T24" fmla="*/ 173 w 212"/>
                    <a:gd name="T25" fmla="*/ 186 h 210"/>
                    <a:gd name="T26" fmla="*/ 187 w 212"/>
                    <a:gd name="T27" fmla="*/ 171 h 210"/>
                    <a:gd name="T28" fmla="*/ 199 w 212"/>
                    <a:gd name="T29" fmla="*/ 155 h 210"/>
                    <a:gd name="T30" fmla="*/ 206 w 212"/>
                    <a:gd name="T31" fmla="*/ 135 h 210"/>
                    <a:gd name="T32" fmla="*/ 210 w 212"/>
                    <a:gd name="T33" fmla="*/ 115 h 210"/>
                    <a:gd name="T34" fmla="*/ 212 w 212"/>
                    <a:gd name="T35" fmla="*/ 104 h 210"/>
                    <a:gd name="T36" fmla="*/ 209 w 212"/>
                    <a:gd name="T37" fmla="*/ 84 h 210"/>
                    <a:gd name="T38" fmla="*/ 203 w 212"/>
                    <a:gd name="T39" fmla="*/ 63 h 210"/>
                    <a:gd name="T40" fmla="*/ 193 w 212"/>
                    <a:gd name="T41" fmla="*/ 46 h 210"/>
                    <a:gd name="T42" fmla="*/ 180 w 212"/>
                    <a:gd name="T43" fmla="*/ 30 h 210"/>
                    <a:gd name="T44" fmla="*/ 165 w 212"/>
                    <a:gd name="T45" fmla="*/ 17 h 210"/>
                    <a:gd name="T46" fmla="*/ 147 w 212"/>
                    <a:gd name="T47" fmla="*/ 7 h 210"/>
                    <a:gd name="T48" fmla="*/ 128 w 212"/>
                    <a:gd name="T49" fmla="*/ 2 h 210"/>
                    <a:gd name="T50" fmla="*/ 106 w 212"/>
                    <a:gd name="T51" fmla="*/ 0 h 210"/>
                    <a:gd name="T52" fmla="*/ 95 w 212"/>
                    <a:gd name="T53" fmla="*/ 0 h 210"/>
                    <a:gd name="T54" fmla="*/ 75 w 212"/>
                    <a:gd name="T55" fmla="*/ 4 h 210"/>
                    <a:gd name="T56" fmla="*/ 55 w 212"/>
                    <a:gd name="T57" fmla="*/ 12 h 210"/>
                    <a:gd name="T58" fmla="*/ 39 w 212"/>
                    <a:gd name="T59" fmla="*/ 23 h 210"/>
                    <a:gd name="T60" fmla="*/ 25 w 212"/>
                    <a:gd name="T61" fmla="*/ 37 h 210"/>
                    <a:gd name="T62" fmla="*/ 13 w 212"/>
                    <a:gd name="T63" fmla="*/ 55 h 210"/>
                    <a:gd name="T64" fmla="*/ 6 w 212"/>
                    <a:gd name="T65" fmla="*/ 73 h 210"/>
                    <a:gd name="T66" fmla="*/ 2 w 212"/>
                    <a:gd name="T67" fmla="*/ 93 h 210"/>
                    <a:gd name="T68" fmla="*/ 0 w 212"/>
                    <a:gd name="T69" fmla="*/ 104 h 2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12" h="210">
                      <a:moveTo>
                        <a:pt x="0" y="104"/>
                      </a:moveTo>
                      <a:lnTo>
                        <a:pt x="0" y="104"/>
                      </a:lnTo>
                      <a:lnTo>
                        <a:pt x="2" y="115"/>
                      </a:lnTo>
                      <a:lnTo>
                        <a:pt x="3" y="126"/>
                      </a:lnTo>
                      <a:lnTo>
                        <a:pt x="6" y="135"/>
                      </a:lnTo>
                      <a:lnTo>
                        <a:pt x="9" y="145"/>
                      </a:lnTo>
                      <a:lnTo>
                        <a:pt x="13" y="155"/>
                      </a:lnTo>
                      <a:lnTo>
                        <a:pt x="19" y="163"/>
                      </a:lnTo>
                      <a:lnTo>
                        <a:pt x="25" y="171"/>
                      </a:lnTo>
                      <a:lnTo>
                        <a:pt x="32" y="178"/>
                      </a:lnTo>
                      <a:lnTo>
                        <a:pt x="39" y="186"/>
                      </a:lnTo>
                      <a:lnTo>
                        <a:pt x="47" y="191"/>
                      </a:lnTo>
                      <a:lnTo>
                        <a:pt x="55" y="197"/>
                      </a:lnTo>
                      <a:lnTo>
                        <a:pt x="65" y="201"/>
                      </a:lnTo>
                      <a:lnTo>
                        <a:pt x="75" y="205"/>
                      </a:lnTo>
                      <a:lnTo>
                        <a:pt x="84" y="208"/>
                      </a:lnTo>
                      <a:lnTo>
                        <a:pt x="95" y="209"/>
                      </a:lnTo>
                      <a:lnTo>
                        <a:pt x="106" y="210"/>
                      </a:lnTo>
                      <a:lnTo>
                        <a:pt x="106" y="210"/>
                      </a:lnTo>
                      <a:lnTo>
                        <a:pt x="117" y="209"/>
                      </a:lnTo>
                      <a:lnTo>
                        <a:pt x="128" y="208"/>
                      </a:lnTo>
                      <a:lnTo>
                        <a:pt x="137" y="205"/>
                      </a:lnTo>
                      <a:lnTo>
                        <a:pt x="147" y="201"/>
                      </a:lnTo>
                      <a:lnTo>
                        <a:pt x="157" y="197"/>
                      </a:lnTo>
                      <a:lnTo>
                        <a:pt x="165" y="191"/>
                      </a:lnTo>
                      <a:lnTo>
                        <a:pt x="173" y="186"/>
                      </a:lnTo>
                      <a:lnTo>
                        <a:pt x="180" y="178"/>
                      </a:lnTo>
                      <a:lnTo>
                        <a:pt x="187" y="171"/>
                      </a:lnTo>
                      <a:lnTo>
                        <a:pt x="193" y="163"/>
                      </a:lnTo>
                      <a:lnTo>
                        <a:pt x="199" y="155"/>
                      </a:lnTo>
                      <a:lnTo>
                        <a:pt x="203" y="145"/>
                      </a:lnTo>
                      <a:lnTo>
                        <a:pt x="206" y="135"/>
                      </a:lnTo>
                      <a:lnTo>
                        <a:pt x="209" y="126"/>
                      </a:lnTo>
                      <a:lnTo>
                        <a:pt x="210" y="115"/>
                      </a:lnTo>
                      <a:lnTo>
                        <a:pt x="212" y="104"/>
                      </a:lnTo>
                      <a:lnTo>
                        <a:pt x="212" y="104"/>
                      </a:lnTo>
                      <a:lnTo>
                        <a:pt x="210" y="93"/>
                      </a:lnTo>
                      <a:lnTo>
                        <a:pt x="209" y="84"/>
                      </a:lnTo>
                      <a:lnTo>
                        <a:pt x="206" y="73"/>
                      </a:lnTo>
                      <a:lnTo>
                        <a:pt x="203" y="63"/>
                      </a:lnTo>
                      <a:lnTo>
                        <a:pt x="199" y="55"/>
                      </a:lnTo>
                      <a:lnTo>
                        <a:pt x="193" y="46"/>
                      </a:lnTo>
                      <a:lnTo>
                        <a:pt x="187" y="37"/>
                      </a:lnTo>
                      <a:lnTo>
                        <a:pt x="180" y="30"/>
                      </a:lnTo>
                      <a:lnTo>
                        <a:pt x="173" y="23"/>
                      </a:lnTo>
                      <a:lnTo>
                        <a:pt x="165" y="17"/>
                      </a:lnTo>
                      <a:lnTo>
                        <a:pt x="157" y="12"/>
                      </a:lnTo>
                      <a:lnTo>
                        <a:pt x="147" y="7"/>
                      </a:lnTo>
                      <a:lnTo>
                        <a:pt x="137" y="4"/>
                      </a:lnTo>
                      <a:lnTo>
                        <a:pt x="128" y="2"/>
                      </a:lnTo>
                      <a:lnTo>
                        <a:pt x="117" y="0"/>
                      </a:lnTo>
                      <a:lnTo>
                        <a:pt x="106" y="0"/>
                      </a:lnTo>
                      <a:lnTo>
                        <a:pt x="106" y="0"/>
                      </a:lnTo>
                      <a:lnTo>
                        <a:pt x="95" y="0"/>
                      </a:lnTo>
                      <a:lnTo>
                        <a:pt x="84" y="2"/>
                      </a:lnTo>
                      <a:lnTo>
                        <a:pt x="75" y="4"/>
                      </a:lnTo>
                      <a:lnTo>
                        <a:pt x="65" y="7"/>
                      </a:lnTo>
                      <a:lnTo>
                        <a:pt x="55" y="12"/>
                      </a:lnTo>
                      <a:lnTo>
                        <a:pt x="47" y="17"/>
                      </a:lnTo>
                      <a:lnTo>
                        <a:pt x="39" y="23"/>
                      </a:lnTo>
                      <a:lnTo>
                        <a:pt x="32" y="30"/>
                      </a:lnTo>
                      <a:lnTo>
                        <a:pt x="25" y="37"/>
                      </a:lnTo>
                      <a:lnTo>
                        <a:pt x="19" y="46"/>
                      </a:lnTo>
                      <a:lnTo>
                        <a:pt x="13" y="55"/>
                      </a:lnTo>
                      <a:lnTo>
                        <a:pt x="9" y="63"/>
                      </a:lnTo>
                      <a:lnTo>
                        <a:pt x="6" y="73"/>
                      </a:lnTo>
                      <a:lnTo>
                        <a:pt x="3" y="84"/>
                      </a:lnTo>
                      <a:lnTo>
                        <a:pt x="2" y="93"/>
                      </a:lnTo>
                      <a:lnTo>
                        <a:pt x="0" y="104"/>
                      </a:lnTo>
                      <a:lnTo>
                        <a:pt x="0" y="10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sp>
            <p:nvSpPr>
              <p:cNvPr id="23" name="Freeform 49"/>
              <p:cNvSpPr>
                <a:spLocks/>
              </p:cNvSpPr>
              <p:nvPr/>
            </p:nvSpPr>
            <p:spPr bwMode="auto">
              <a:xfrm>
                <a:off x="1511300" y="862013"/>
                <a:ext cx="1019175" cy="1019175"/>
              </a:xfrm>
              <a:custGeom>
                <a:avLst/>
                <a:gdLst>
                  <a:gd name="T0" fmla="*/ 1610 w 1928"/>
                  <a:gd name="T1" fmla="*/ 248 h 1928"/>
                  <a:gd name="T2" fmla="*/ 1494 w 1928"/>
                  <a:gd name="T3" fmla="*/ 159 h 1928"/>
                  <a:gd name="T4" fmla="*/ 1370 w 1928"/>
                  <a:gd name="T5" fmla="*/ 89 h 1928"/>
                  <a:gd name="T6" fmla="*/ 1239 w 1928"/>
                  <a:gd name="T7" fmla="*/ 39 h 1928"/>
                  <a:gd name="T8" fmla="*/ 1102 w 1928"/>
                  <a:gd name="T9" fmla="*/ 10 h 1928"/>
                  <a:gd name="T10" fmla="*/ 964 w 1928"/>
                  <a:gd name="T11" fmla="*/ 0 h 1928"/>
                  <a:gd name="T12" fmla="*/ 825 w 1928"/>
                  <a:gd name="T13" fmla="*/ 10 h 1928"/>
                  <a:gd name="T14" fmla="*/ 690 w 1928"/>
                  <a:gd name="T15" fmla="*/ 39 h 1928"/>
                  <a:gd name="T16" fmla="*/ 558 w 1928"/>
                  <a:gd name="T17" fmla="*/ 89 h 1928"/>
                  <a:gd name="T18" fmla="*/ 434 w 1928"/>
                  <a:gd name="T19" fmla="*/ 159 h 1928"/>
                  <a:gd name="T20" fmla="*/ 319 w 1928"/>
                  <a:gd name="T21" fmla="*/ 248 h 1928"/>
                  <a:gd name="T22" fmla="*/ 250 w 1928"/>
                  <a:gd name="T23" fmla="*/ 316 h 1928"/>
                  <a:gd name="T24" fmla="*/ 164 w 1928"/>
                  <a:gd name="T25" fmla="*/ 426 h 1928"/>
                  <a:gd name="T26" fmla="*/ 96 w 1928"/>
                  <a:gd name="T27" fmla="*/ 545 h 1928"/>
                  <a:gd name="T28" fmla="*/ 47 w 1928"/>
                  <a:gd name="T29" fmla="*/ 670 h 1928"/>
                  <a:gd name="T30" fmla="*/ 14 w 1928"/>
                  <a:gd name="T31" fmla="*/ 799 h 1928"/>
                  <a:gd name="T32" fmla="*/ 1 w 1928"/>
                  <a:gd name="T33" fmla="*/ 930 h 1928"/>
                  <a:gd name="T34" fmla="*/ 6 w 1928"/>
                  <a:gd name="T35" fmla="*/ 1063 h 1928"/>
                  <a:gd name="T36" fmla="*/ 28 w 1928"/>
                  <a:gd name="T37" fmla="*/ 1193 h 1928"/>
                  <a:gd name="T38" fmla="*/ 69 w 1928"/>
                  <a:gd name="T39" fmla="*/ 1320 h 1928"/>
                  <a:gd name="T40" fmla="*/ 128 w 1928"/>
                  <a:gd name="T41" fmla="*/ 1442 h 1928"/>
                  <a:gd name="T42" fmla="*/ 204 w 1928"/>
                  <a:gd name="T43" fmla="*/ 1556 h 1928"/>
                  <a:gd name="T44" fmla="*/ 335 w 1928"/>
                  <a:gd name="T45" fmla="*/ 1694 h 1928"/>
                  <a:gd name="T46" fmla="*/ 409 w 1928"/>
                  <a:gd name="T47" fmla="*/ 1752 h 1928"/>
                  <a:gd name="T48" fmla="*/ 526 w 1928"/>
                  <a:gd name="T49" fmla="*/ 1822 h 1928"/>
                  <a:gd name="T50" fmla="*/ 650 w 1928"/>
                  <a:gd name="T51" fmla="*/ 1875 h 1928"/>
                  <a:gd name="T52" fmla="*/ 778 w 1928"/>
                  <a:gd name="T53" fmla="*/ 1909 h 1928"/>
                  <a:gd name="T54" fmla="*/ 909 w 1928"/>
                  <a:gd name="T55" fmla="*/ 1927 h 1928"/>
                  <a:gd name="T56" fmla="*/ 1042 w 1928"/>
                  <a:gd name="T57" fmla="*/ 1924 h 1928"/>
                  <a:gd name="T58" fmla="*/ 1173 w 1928"/>
                  <a:gd name="T59" fmla="*/ 1905 h 1928"/>
                  <a:gd name="T60" fmla="*/ 1302 w 1928"/>
                  <a:gd name="T61" fmla="*/ 1867 h 1928"/>
                  <a:gd name="T62" fmla="*/ 1424 w 1928"/>
                  <a:gd name="T63" fmla="*/ 1811 h 1928"/>
                  <a:gd name="T64" fmla="*/ 1540 w 1928"/>
                  <a:gd name="T65" fmla="*/ 1738 h 1928"/>
                  <a:gd name="T66" fmla="*/ 1646 w 1928"/>
                  <a:gd name="T67" fmla="*/ 1645 h 1928"/>
                  <a:gd name="T68" fmla="*/ 1712 w 1928"/>
                  <a:gd name="T69" fmla="*/ 1572 h 1928"/>
                  <a:gd name="T70" fmla="*/ 1795 w 1928"/>
                  <a:gd name="T71" fmla="*/ 1454 h 1928"/>
                  <a:gd name="T72" fmla="*/ 1857 w 1928"/>
                  <a:gd name="T73" fmla="*/ 1327 h 1928"/>
                  <a:gd name="T74" fmla="*/ 1900 w 1928"/>
                  <a:gd name="T75" fmla="*/ 1193 h 1928"/>
                  <a:gd name="T76" fmla="*/ 1924 w 1928"/>
                  <a:gd name="T77" fmla="*/ 1056 h 1928"/>
                  <a:gd name="T78" fmla="*/ 1927 w 1928"/>
                  <a:gd name="T79" fmla="*/ 917 h 1928"/>
                  <a:gd name="T80" fmla="*/ 1910 w 1928"/>
                  <a:gd name="T81" fmla="*/ 779 h 1928"/>
                  <a:gd name="T82" fmla="*/ 1875 w 1928"/>
                  <a:gd name="T83" fmla="*/ 645 h 1928"/>
                  <a:gd name="T84" fmla="*/ 1817 w 1928"/>
                  <a:gd name="T85" fmla="*/ 515 h 1928"/>
                  <a:gd name="T86" fmla="*/ 1742 w 1928"/>
                  <a:gd name="T87" fmla="*/ 394 h 1928"/>
                  <a:gd name="T88" fmla="*/ 1646 w 1928"/>
                  <a:gd name="T89" fmla="*/ 283 h 19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928" h="1928">
                    <a:moveTo>
                      <a:pt x="1646" y="283"/>
                    </a:moveTo>
                    <a:lnTo>
                      <a:pt x="1646" y="283"/>
                    </a:lnTo>
                    <a:lnTo>
                      <a:pt x="1610" y="248"/>
                    </a:lnTo>
                    <a:lnTo>
                      <a:pt x="1573" y="216"/>
                    </a:lnTo>
                    <a:lnTo>
                      <a:pt x="1534" y="186"/>
                    </a:lnTo>
                    <a:lnTo>
                      <a:pt x="1494" y="159"/>
                    </a:lnTo>
                    <a:lnTo>
                      <a:pt x="1454" y="133"/>
                    </a:lnTo>
                    <a:lnTo>
                      <a:pt x="1412" y="110"/>
                    </a:lnTo>
                    <a:lnTo>
                      <a:pt x="1370" y="89"/>
                    </a:lnTo>
                    <a:lnTo>
                      <a:pt x="1327" y="71"/>
                    </a:lnTo>
                    <a:lnTo>
                      <a:pt x="1283" y="54"/>
                    </a:lnTo>
                    <a:lnTo>
                      <a:pt x="1239" y="39"/>
                    </a:lnTo>
                    <a:lnTo>
                      <a:pt x="1194" y="28"/>
                    </a:lnTo>
                    <a:lnTo>
                      <a:pt x="1149" y="18"/>
                    </a:lnTo>
                    <a:lnTo>
                      <a:pt x="1102" y="10"/>
                    </a:lnTo>
                    <a:lnTo>
                      <a:pt x="1057" y="5"/>
                    </a:lnTo>
                    <a:lnTo>
                      <a:pt x="1011" y="1"/>
                    </a:lnTo>
                    <a:lnTo>
                      <a:pt x="964" y="0"/>
                    </a:lnTo>
                    <a:lnTo>
                      <a:pt x="918" y="1"/>
                    </a:lnTo>
                    <a:lnTo>
                      <a:pt x="872" y="5"/>
                    </a:lnTo>
                    <a:lnTo>
                      <a:pt x="825" y="10"/>
                    </a:lnTo>
                    <a:lnTo>
                      <a:pt x="780" y="18"/>
                    </a:lnTo>
                    <a:lnTo>
                      <a:pt x="735" y="28"/>
                    </a:lnTo>
                    <a:lnTo>
                      <a:pt x="690" y="39"/>
                    </a:lnTo>
                    <a:lnTo>
                      <a:pt x="646" y="54"/>
                    </a:lnTo>
                    <a:lnTo>
                      <a:pt x="601" y="71"/>
                    </a:lnTo>
                    <a:lnTo>
                      <a:pt x="558" y="89"/>
                    </a:lnTo>
                    <a:lnTo>
                      <a:pt x="516" y="110"/>
                    </a:lnTo>
                    <a:lnTo>
                      <a:pt x="474" y="133"/>
                    </a:lnTo>
                    <a:lnTo>
                      <a:pt x="434" y="159"/>
                    </a:lnTo>
                    <a:lnTo>
                      <a:pt x="395" y="186"/>
                    </a:lnTo>
                    <a:lnTo>
                      <a:pt x="356" y="216"/>
                    </a:lnTo>
                    <a:lnTo>
                      <a:pt x="319" y="248"/>
                    </a:lnTo>
                    <a:lnTo>
                      <a:pt x="283" y="283"/>
                    </a:lnTo>
                    <a:lnTo>
                      <a:pt x="283" y="283"/>
                    </a:lnTo>
                    <a:lnTo>
                      <a:pt x="250" y="316"/>
                    </a:lnTo>
                    <a:lnTo>
                      <a:pt x="219" y="352"/>
                    </a:lnTo>
                    <a:lnTo>
                      <a:pt x="191" y="388"/>
                    </a:lnTo>
                    <a:lnTo>
                      <a:pt x="164" y="426"/>
                    </a:lnTo>
                    <a:lnTo>
                      <a:pt x="139" y="465"/>
                    </a:lnTo>
                    <a:lnTo>
                      <a:pt x="117" y="505"/>
                    </a:lnTo>
                    <a:lnTo>
                      <a:pt x="96" y="545"/>
                    </a:lnTo>
                    <a:lnTo>
                      <a:pt x="78" y="585"/>
                    </a:lnTo>
                    <a:lnTo>
                      <a:pt x="61" y="628"/>
                    </a:lnTo>
                    <a:lnTo>
                      <a:pt x="47" y="670"/>
                    </a:lnTo>
                    <a:lnTo>
                      <a:pt x="34" y="712"/>
                    </a:lnTo>
                    <a:lnTo>
                      <a:pt x="23" y="755"/>
                    </a:lnTo>
                    <a:lnTo>
                      <a:pt x="14" y="799"/>
                    </a:lnTo>
                    <a:lnTo>
                      <a:pt x="8" y="842"/>
                    </a:lnTo>
                    <a:lnTo>
                      <a:pt x="4" y="886"/>
                    </a:lnTo>
                    <a:lnTo>
                      <a:pt x="1" y="930"/>
                    </a:lnTo>
                    <a:lnTo>
                      <a:pt x="0" y="974"/>
                    </a:lnTo>
                    <a:lnTo>
                      <a:pt x="3" y="1019"/>
                    </a:lnTo>
                    <a:lnTo>
                      <a:pt x="6" y="1063"/>
                    </a:lnTo>
                    <a:lnTo>
                      <a:pt x="11" y="1106"/>
                    </a:lnTo>
                    <a:lnTo>
                      <a:pt x="19" y="1150"/>
                    </a:lnTo>
                    <a:lnTo>
                      <a:pt x="28" y="1193"/>
                    </a:lnTo>
                    <a:lnTo>
                      <a:pt x="40" y="1236"/>
                    </a:lnTo>
                    <a:lnTo>
                      <a:pt x="53" y="1278"/>
                    </a:lnTo>
                    <a:lnTo>
                      <a:pt x="69" y="1320"/>
                    </a:lnTo>
                    <a:lnTo>
                      <a:pt x="87" y="1362"/>
                    </a:lnTo>
                    <a:lnTo>
                      <a:pt x="106" y="1402"/>
                    </a:lnTo>
                    <a:lnTo>
                      <a:pt x="128" y="1442"/>
                    </a:lnTo>
                    <a:lnTo>
                      <a:pt x="151" y="1482"/>
                    </a:lnTo>
                    <a:lnTo>
                      <a:pt x="177" y="1519"/>
                    </a:lnTo>
                    <a:lnTo>
                      <a:pt x="204" y="1556"/>
                    </a:lnTo>
                    <a:lnTo>
                      <a:pt x="234" y="1593"/>
                    </a:lnTo>
                    <a:lnTo>
                      <a:pt x="25" y="1903"/>
                    </a:lnTo>
                    <a:lnTo>
                      <a:pt x="335" y="1694"/>
                    </a:lnTo>
                    <a:lnTo>
                      <a:pt x="335" y="1694"/>
                    </a:lnTo>
                    <a:lnTo>
                      <a:pt x="372" y="1724"/>
                    </a:lnTo>
                    <a:lnTo>
                      <a:pt x="409" y="1752"/>
                    </a:lnTo>
                    <a:lnTo>
                      <a:pt x="447" y="1777"/>
                    </a:lnTo>
                    <a:lnTo>
                      <a:pt x="486" y="1800"/>
                    </a:lnTo>
                    <a:lnTo>
                      <a:pt x="526" y="1822"/>
                    </a:lnTo>
                    <a:lnTo>
                      <a:pt x="567" y="1841"/>
                    </a:lnTo>
                    <a:lnTo>
                      <a:pt x="608" y="1860"/>
                    </a:lnTo>
                    <a:lnTo>
                      <a:pt x="650" y="1875"/>
                    </a:lnTo>
                    <a:lnTo>
                      <a:pt x="692" y="1889"/>
                    </a:lnTo>
                    <a:lnTo>
                      <a:pt x="735" y="1900"/>
                    </a:lnTo>
                    <a:lnTo>
                      <a:pt x="778" y="1909"/>
                    </a:lnTo>
                    <a:lnTo>
                      <a:pt x="822" y="1917"/>
                    </a:lnTo>
                    <a:lnTo>
                      <a:pt x="866" y="1922"/>
                    </a:lnTo>
                    <a:lnTo>
                      <a:pt x="909" y="1927"/>
                    </a:lnTo>
                    <a:lnTo>
                      <a:pt x="954" y="1928"/>
                    </a:lnTo>
                    <a:lnTo>
                      <a:pt x="998" y="1928"/>
                    </a:lnTo>
                    <a:lnTo>
                      <a:pt x="1042" y="1924"/>
                    </a:lnTo>
                    <a:lnTo>
                      <a:pt x="1086" y="1920"/>
                    </a:lnTo>
                    <a:lnTo>
                      <a:pt x="1130" y="1914"/>
                    </a:lnTo>
                    <a:lnTo>
                      <a:pt x="1173" y="1905"/>
                    </a:lnTo>
                    <a:lnTo>
                      <a:pt x="1216" y="1894"/>
                    </a:lnTo>
                    <a:lnTo>
                      <a:pt x="1260" y="1882"/>
                    </a:lnTo>
                    <a:lnTo>
                      <a:pt x="1302" y="1867"/>
                    </a:lnTo>
                    <a:lnTo>
                      <a:pt x="1342" y="1851"/>
                    </a:lnTo>
                    <a:lnTo>
                      <a:pt x="1383" y="1832"/>
                    </a:lnTo>
                    <a:lnTo>
                      <a:pt x="1424" y="1811"/>
                    </a:lnTo>
                    <a:lnTo>
                      <a:pt x="1463" y="1789"/>
                    </a:lnTo>
                    <a:lnTo>
                      <a:pt x="1502" y="1764"/>
                    </a:lnTo>
                    <a:lnTo>
                      <a:pt x="1540" y="1738"/>
                    </a:lnTo>
                    <a:lnTo>
                      <a:pt x="1576" y="1709"/>
                    </a:lnTo>
                    <a:lnTo>
                      <a:pt x="1612" y="1678"/>
                    </a:lnTo>
                    <a:lnTo>
                      <a:pt x="1646" y="1645"/>
                    </a:lnTo>
                    <a:lnTo>
                      <a:pt x="1646" y="1645"/>
                    </a:lnTo>
                    <a:lnTo>
                      <a:pt x="1680" y="1610"/>
                    </a:lnTo>
                    <a:lnTo>
                      <a:pt x="1712" y="1572"/>
                    </a:lnTo>
                    <a:lnTo>
                      <a:pt x="1742" y="1533"/>
                    </a:lnTo>
                    <a:lnTo>
                      <a:pt x="1769" y="1495"/>
                    </a:lnTo>
                    <a:lnTo>
                      <a:pt x="1795" y="1454"/>
                    </a:lnTo>
                    <a:lnTo>
                      <a:pt x="1817" y="1413"/>
                    </a:lnTo>
                    <a:lnTo>
                      <a:pt x="1839" y="1370"/>
                    </a:lnTo>
                    <a:lnTo>
                      <a:pt x="1857" y="1327"/>
                    </a:lnTo>
                    <a:lnTo>
                      <a:pt x="1875" y="1282"/>
                    </a:lnTo>
                    <a:lnTo>
                      <a:pt x="1889" y="1238"/>
                    </a:lnTo>
                    <a:lnTo>
                      <a:pt x="1900" y="1193"/>
                    </a:lnTo>
                    <a:lnTo>
                      <a:pt x="1910" y="1148"/>
                    </a:lnTo>
                    <a:lnTo>
                      <a:pt x="1919" y="1103"/>
                    </a:lnTo>
                    <a:lnTo>
                      <a:pt x="1924" y="1056"/>
                    </a:lnTo>
                    <a:lnTo>
                      <a:pt x="1927" y="1010"/>
                    </a:lnTo>
                    <a:lnTo>
                      <a:pt x="1928" y="964"/>
                    </a:lnTo>
                    <a:lnTo>
                      <a:pt x="1927" y="917"/>
                    </a:lnTo>
                    <a:lnTo>
                      <a:pt x="1924" y="872"/>
                    </a:lnTo>
                    <a:lnTo>
                      <a:pt x="1919" y="826"/>
                    </a:lnTo>
                    <a:lnTo>
                      <a:pt x="1910" y="779"/>
                    </a:lnTo>
                    <a:lnTo>
                      <a:pt x="1900" y="734"/>
                    </a:lnTo>
                    <a:lnTo>
                      <a:pt x="1889" y="690"/>
                    </a:lnTo>
                    <a:lnTo>
                      <a:pt x="1875" y="645"/>
                    </a:lnTo>
                    <a:lnTo>
                      <a:pt x="1857" y="602"/>
                    </a:lnTo>
                    <a:lnTo>
                      <a:pt x="1839" y="559"/>
                    </a:lnTo>
                    <a:lnTo>
                      <a:pt x="1817" y="515"/>
                    </a:lnTo>
                    <a:lnTo>
                      <a:pt x="1795" y="475"/>
                    </a:lnTo>
                    <a:lnTo>
                      <a:pt x="1769" y="434"/>
                    </a:lnTo>
                    <a:lnTo>
                      <a:pt x="1742" y="394"/>
                    </a:lnTo>
                    <a:lnTo>
                      <a:pt x="1712" y="356"/>
                    </a:lnTo>
                    <a:lnTo>
                      <a:pt x="1680" y="318"/>
                    </a:lnTo>
                    <a:lnTo>
                      <a:pt x="1646" y="283"/>
                    </a:lnTo>
                    <a:lnTo>
                      <a:pt x="1646" y="283"/>
                    </a:lnTo>
                    <a:close/>
                  </a:path>
                </a:pathLst>
              </a:cu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21" name="직사각형 20"/>
            <p:cNvSpPr/>
            <p:nvPr/>
          </p:nvSpPr>
          <p:spPr>
            <a:xfrm>
              <a:off x="1024286" y="341776"/>
              <a:ext cx="64257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400" dirty="0">
                  <a:solidFill>
                    <a:schemeClr val="bg1"/>
                  </a:solidFill>
                  <a:latin typeface="나눔고딕 Bold" pitchFamily="50" charset="-127"/>
                  <a:ea typeface="나눔고딕 Bold" pitchFamily="50" charset="-127"/>
                </a:rPr>
                <a:t>10</a:t>
              </a:r>
              <a:endParaRPr lang="ko-KR" altLang="en-US" sz="2400" dirty="0">
                <a:solidFill>
                  <a:schemeClr val="bg1"/>
                </a:solidFill>
                <a:latin typeface="나눔고딕 Bold" pitchFamily="50" charset="-127"/>
                <a:ea typeface="나눔고딕 Bold" pitchFamily="50" charset="-127"/>
              </a:endParaRPr>
            </a:p>
          </p:txBody>
        </p:sp>
      </p:grpSp>
      <p:sp>
        <p:nvSpPr>
          <p:cNvPr id="47" name="직사각형 46"/>
          <p:cNvSpPr/>
          <p:nvPr/>
        </p:nvSpPr>
        <p:spPr>
          <a:xfrm>
            <a:off x="3601564" y="476746"/>
            <a:ext cx="554243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필요 기술 및 참고문헌</a:t>
            </a:r>
          </a:p>
        </p:txBody>
      </p:sp>
      <p:pic>
        <p:nvPicPr>
          <p:cNvPr id="48" name="그림 4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4942"/>
            <a:ext cx="9144000" cy="83490"/>
          </a:xfrm>
          <a:prstGeom prst="rect">
            <a:avLst/>
          </a:prstGeom>
          <a:blipFill>
            <a:blip r:embed="rId3">
              <a:alphaModFix amt="10000"/>
            </a:blip>
            <a:stretch>
              <a:fillRect r="1000"/>
            </a:stretch>
          </a:blipFill>
        </p:spPr>
      </p:pic>
    </p:spTree>
    <p:extLst>
      <p:ext uri="{BB962C8B-B14F-4D97-AF65-F5344CB8AC3E}">
        <p14:creationId xmlns:p14="http://schemas.microsoft.com/office/powerpoint/2010/main" val="1891243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79712" y="3501008"/>
            <a:ext cx="56886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8000" dirty="0">
                <a:solidFill>
                  <a:srgbClr val="6D6E71"/>
                </a:solidFill>
                <a:latin typeface="나눔고딕 Bold" pitchFamily="50" charset="-127"/>
                <a:ea typeface="나눔고딕 Bold" pitchFamily="50" charset="-127"/>
              </a:rPr>
              <a:t>감사합니다</a:t>
            </a:r>
            <a:r>
              <a:rPr lang="en-US" altLang="ko-KR" sz="8000" dirty="0">
                <a:solidFill>
                  <a:srgbClr val="6D6E71"/>
                </a:solidFill>
                <a:latin typeface="나눔고딕 Bold" pitchFamily="50" charset="-127"/>
                <a:ea typeface="나눔고딕 Bold" pitchFamily="50" charset="-127"/>
              </a:rPr>
              <a:t>!</a:t>
            </a:r>
            <a:endParaRPr lang="ko-KR" altLang="en-US" sz="8000" dirty="0">
              <a:solidFill>
                <a:srgbClr val="6D6E71"/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6598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206330" y="1628800"/>
            <a:ext cx="8830166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150000"/>
              </a:lnSpc>
              <a:buAutoNum type="alphaLcPeriod"/>
            </a:pPr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연구 개발 목표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pPr lvl="1" algn="just"/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교차로 인근 </a:t>
            </a:r>
            <a:r>
              <a:rPr lang="ko-KR" altLang="en-US" sz="2000" dirty="0">
                <a:solidFill>
                  <a:srgbClr val="C00000"/>
                </a:solidFill>
                <a:latin typeface="나눔고딕 Bold" pitchFamily="50" charset="-127"/>
                <a:ea typeface="나눔고딕 Bold" pitchFamily="50" charset="-127"/>
              </a:rPr>
              <a:t>차량들의 데이터를 수집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하여 </a:t>
            </a:r>
            <a:r>
              <a:rPr lang="ko-KR" altLang="en-US" sz="2000" dirty="0">
                <a:solidFill>
                  <a:srgbClr val="C00000"/>
                </a:solidFill>
                <a:latin typeface="나눔고딕 Bold" pitchFamily="50" charset="-127"/>
                <a:ea typeface="나눔고딕 Bold" pitchFamily="50" charset="-127"/>
              </a:rPr>
              <a:t>신호를 유동적으로 변경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,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운전자에게 의미 있는 정보를 제공하여 </a:t>
            </a:r>
            <a:r>
              <a:rPr lang="ko-KR" altLang="en-US" sz="2000" dirty="0">
                <a:solidFill>
                  <a:srgbClr val="C00000"/>
                </a:solidFill>
                <a:latin typeface="나눔고딕 Bold" pitchFamily="50" charset="-127"/>
                <a:ea typeface="나눔고딕 Bold" pitchFamily="50" charset="-127"/>
              </a:rPr>
              <a:t>도로의 혼잡도를 줄이고</a:t>
            </a:r>
            <a:r>
              <a:rPr lang="ko-KR" altLang="en-US" sz="2000" b="1" dirty="0">
                <a:solidFill>
                  <a:srgbClr val="002060"/>
                </a:solidFill>
                <a:latin typeface="나눔고딕 Bold" pitchFamily="50" charset="-127"/>
                <a:ea typeface="나눔고딕 Bold" pitchFamily="50" charset="-127"/>
              </a:rPr>
              <a:t> 경제적</a:t>
            </a:r>
            <a:r>
              <a:rPr lang="en-US" altLang="ko-KR" sz="2000" b="1" dirty="0">
                <a:solidFill>
                  <a:srgbClr val="002060"/>
                </a:solidFill>
                <a:latin typeface="나눔고딕 Bold" pitchFamily="50" charset="-127"/>
                <a:ea typeface="나눔고딕 Bold" pitchFamily="50" charset="-127"/>
              </a:rPr>
              <a:t>, </a:t>
            </a:r>
            <a:r>
              <a:rPr lang="ko-KR" altLang="en-US" sz="2000" b="1" dirty="0">
                <a:solidFill>
                  <a:srgbClr val="002060"/>
                </a:solidFill>
                <a:latin typeface="나눔고딕 Bold" pitchFamily="50" charset="-127"/>
                <a:ea typeface="나눔고딕 Bold" pitchFamily="50" charset="-127"/>
              </a:rPr>
              <a:t>환경적 </a:t>
            </a:r>
            <a:r>
              <a:rPr lang="ko-KR" altLang="en-US" sz="2000" dirty="0">
                <a:solidFill>
                  <a:srgbClr val="C00000"/>
                </a:solidFill>
                <a:latin typeface="나눔고딕 Bold" pitchFamily="50" charset="-127"/>
                <a:ea typeface="나눔고딕 Bold" pitchFamily="50" charset="-127"/>
              </a:rPr>
              <a:t>손실을 최소화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하며 운전자의 편의성을 최대화 한다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.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pPr marL="514350" indent="-514350">
              <a:lnSpc>
                <a:spcPct val="150000"/>
              </a:lnSpc>
              <a:buAutoNum type="alphaLcPeriod"/>
            </a:pPr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연구 개발 효과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pPr marL="800100" lvl="1" indent="-342900">
              <a:buFontTx/>
              <a:buChar char="-"/>
            </a:pPr>
            <a:r>
              <a:rPr lang="ko-KR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사회적 효과</a:t>
            </a:r>
            <a:endParaRPr lang="en-US" altLang="ko-KR" sz="2200" dirty="0">
              <a:solidFill>
                <a:schemeClr val="tx1">
                  <a:lumMod val="65000"/>
                  <a:lumOff val="3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pPr lvl="2"/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주요 구간 소통을 위한 자료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pPr lvl="2"/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장거리 운전자의 개인 시간 증대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pPr marL="800100" lvl="1" indent="-342900">
              <a:buFontTx/>
              <a:buChar char="-"/>
            </a:pPr>
            <a:r>
              <a:rPr lang="ko-KR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경제적 효과</a:t>
            </a:r>
            <a:endParaRPr lang="en-US" altLang="ko-KR" sz="2200" dirty="0">
              <a:solidFill>
                <a:schemeClr val="tx1">
                  <a:lumMod val="65000"/>
                  <a:lumOff val="3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pPr lvl="2"/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최단거리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,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최소 시간 선정을 통한 운행 비용 감소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pPr marL="800100" lvl="1" indent="-342900">
              <a:buFontTx/>
              <a:buChar char="-"/>
            </a:pPr>
            <a:r>
              <a:rPr lang="ko-KR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환경적 효과</a:t>
            </a:r>
            <a:endParaRPr lang="en-US" altLang="ko-KR" sz="2200" dirty="0">
              <a:solidFill>
                <a:schemeClr val="tx1">
                  <a:lumMod val="65000"/>
                  <a:lumOff val="3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pPr lvl="2"/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온실가스 배출 감소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  <p:grpSp>
        <p:nvGrpSpPr>
          <p:cNvPr id="33" name="그룹 32"/>
          <p:cNvGrpSpPr/>
          <p:nvPr/>
        </p:nvGrpSpPr>
        <p:grpSpPr>
          <a:xfrm>
            <a:off x="0" y="134610"/>
            <a:ext cx="9144000" cy="1123822"/>
            <a:chOff x="0" y="134610"/>
            <a:chExt cx="9144000" cy="1123822"/>
          </a:xfrm>
        </p:grpSpPr>
        <p:grpSp>
          <p:nvGrpSpPr>
            <p:cNvPr id="34" name="그룹 33"/>
            <p:cNvGrpSpPr/>
            <p:nvPr/>
          </p:nvGrpSpPr>
          <p:grpSpPr>
            <a:xfrm>
              <a:off x="206330" y="134610"/>
              <a:ext cx="1773382" cy="1040322"/>
              <a:chOff x="323528" y="474448"/>
              <a:chExt cx="1584176" cy="1010336"/>
            </a:xfrm>
          </p:grpSpPr>
          <p:grpSp>
            <p:nvGrpSpPr>
              <p:cNvPr id="38" name="그룹 37"/>
              <p:cNvGrpSpPr/>
              <p:nvPr/>
            </p:nvGrpSpPr>
            <p:grpSpPr>
              <a:xfrm>
                <a:off x="323528" y="474448"/>
                <a:ext cx="1584176" cy="1010336"/>
                <a:chOff x="5716588" y="4849813"/>
                <a:chExt cx="2047875" cy="1304925"/>
              </a:xfrm>
            </p:grpSpPr>
            <p:grpSp>
              <p:nvGrpSpPr>
                <p:cNvPr id="40" name="그룹 39"/>
                <p:cNvGrpSpPr/>
                <p:nvPr/>
              </p:nvGrpSpPr>
              <p:grpSpPr>
                <a:xfrm>
                  <a:off x="6908800" y="5722938"/>
                  <a:ext cx="855663" cy="431800"/>
                  <a:chOff x="6908800" y="5722938"/>
                  <a:chExt cx="855663" cy="431800"/>
                </a:xfrm>
              </p:grpSpPr>
              <p:sp>
                <p:nvSpPr>
                  <p:cNvPr id="42" name="Freeform 39"/>
                  <p:cNvSpPr>
                    <a:spLocks/>
                  </p:cNvSpPr>
                  <p:nvPr userDrawn="1"/>
                </p:nvSpPr>
                <p:spPr bwMode="auto">
                  <a:xfrm>
                    <a:off x="6908800" y="5722938"/>
                    <a:ext cx="855663" cy="341313"/>
                  </a:xfrm>
                  <a:custGeom>
                    <a:avLst/>
                    <a:gdLst>
                      <a:gd name="T0" fmla="*/ 788 w 1617"/>
                      <a:gd name="T1" fmla="*/ 1 h 646"/>
                      <a:gd name="T2" fmla="*/ 819 w 1617"/>
                      <a:gd name="T3" fmla="*/ 1 h 646"/>
                      <a:gd name="T4" fmla="*/ 869 w 1617"/>
                      <a:gd name="T5" fmla="*/ 6 h 646"/>
                      <a:gd name="T6" fmla="*/ 937 w 1617"/>
                      <a:gd name="T7" fmla="*/ 20 h 646"/>
                      <a:gd name="T8" fmla="*/ 975 w 1617"/>
                      <a:gd name="T9" fmla="*/ 32 h 646"/>
                      <a:gd name="T10" fmla="*/ 1017 w 1617"/>
                      <a:gd name="T11" fmla="*/ 48 h 646"/>
                      <a:gd name="T12" fmla="*/ 1060 w 1617"/>
                      <a:gd name="T13" fmla="*/ 68 h 646"/>
                      <a:gd name="T14" fmla="*/ 1104 w 1617"/>
                      <a:gd name="T15" fmla="*/ 93 h 646"/>
                      <a:gd name="T16" fmla="*/ 1149 w 1617"/>
                      <a:gd name="T17" fmla="*/ 124 h 646"/>
                      <a:gd name="T18" fmla="*/ 1193 w 1617"/>
                      <a:gd name="T19" fmla="*/ 162 h 646"/>
                      <a:gd name="T20" fmla="*/ 1236 w 1617"/>
                      <a:gd name="T21" fmla="*/ 207 h 646"/>
                      <a:gd name="T22" fmla="*/ 1278 w 1617"/>
                      <a:gd name="T23" fmla="*/ 259 h 646"/>
                      <a:gd name="T24" fmla="*/ 1318 w 1617"/>
                      <a:gd name="T25" fmla="*/ 319 h 646"/>
                      <a:gd name="T26" fmla="*/ 1470 w 1617"/>
                      <a:gd name="T27" fmla="*/ 344 h 646"/>
                      <a:gd name="T28" fmla="*/ 1493 w 1617"/>
                      <a:gd name="T29" fmla="*/ 348 h 646"/>
                      <a:gd name="T30" fmla="*/ 1517 w 1617"/>
                      <a:gd name="T31" fmla="*/ 358 h 646"/>
                      <a:gd name="T32" fmla="*/ 1544 w 1617"/>
                      <a:gd name="T33" fmla="*/ 373 h 646"/>
                      <a:gd name="T34" fmla="*/ 1571 w 1617"/>
                      <a:gd name="T35" fmla="*/ 398 h 646"/>
                      <a:gd name="T36" fmla="*/ 1584 w 1617"/>
                      <a:gd name="T37" fmla="*/ 415 h 646"/>
                      <a:gd name="T38" fmla="*/ 1595 w 1617"/>
                      <a:gd name="T39" fmla="*/ 433 h 646"/>
                      <a:gd name="T40" fmla="*/ 1604 w 1617"/>
                      <a:gd name="T41" fmla="*/ 456 h 646"/>
                      <a:gd name="T42" fmla="*/ 1612 w 1617"/>
                      <a:gd name="T43" fmla="*/ 482 h 646"/>
                      <a:gd name="T44" fmla="*/ 1616 w 1617"/>
                      <a:gd name="T45" fmla="*/ 511 h 646"/>
                      <a:gd name="T46" fmla="*/ 1617 w 1617"/>
                      <a:gd name="T47" fmla="*/ 544 h 646"/>
                      <a:gd name="T48" fmla="*/ 1588 w 1617"/>
                      <a:gd name="T49" fmla="*/ 646 h 646"/>
                      <a:gd name="T50" fmla="*/ 0 w 1617"/>
                      <a:gd name="T51" fmla="*/ 582 h 646"/>
                      <a:gd name="T52" fmla="*/ 1 w 1617"/>
                      <a:gd name="T53" fmla="*/ 433 h 646"/>
                      <a:gd name="T54" fmla="*/ 3 w 1617"/>
                      <a:gd name="T55" fmla="*/ 415 h 646"/>
                      <a:gd name="T56" fmla="*/ 9 w 1617"/>
                      <a:gd name="T57" fmla="*/ 397 h 646"/>
                      <a:gd name="T58" fmla="*/ 22 w 1617"/>
                      <a:gd name="T59" fmla="*/ 373 h 646"/>
                      <a:gd name="T60" fmla="*/ 44 w 1617"/>
                      <a:gd name="T61" fmla="*/ 347 h 646"/>
                      <a:gd name="T62" fmla="*/ 78 w 1617"/>
                      <a:gd name="T63" fmla="*/ 321 h 646"/>
                      <a:gd name="T64" fmla="*/ 126 w 1617"/>
                      <a:gd name="T65" fmla="*/ 298 h 646"/>
                      <a:gd name="T66" fmla="*/ 190 w 1617"/>
                      <a:gd name="T67" fmla="*/ 278 h 646"/>
                      <a:gd name="T68" fmla="*/ 199 w 1617"/>
                      <a:gd name="T69" fmla="*/ 266 h 646"/>
                      <a:gd name="T70" fmla="*/ 224 w 1617"/>
                      <a:gd name="T71" fmla="*/ 235 h 646"/>
                      <a:gd name="T72" fmla="*/ 268 w 1617"/>
                      <a:gd name="T73" fmla="*/ 192 h 646"/>
                      <a:gd name="T74" fmla="*/ 313 w 1617"/>
                      <a:gd name="T75" fmla="*/ 154 h 646"/>
                      <a:gd name="T76" fmla="*/ 348 w 1617"/>
                      <a:gd name="T77" fmla="*/ 129 h 646"/>
                      <a:gd name="T78" fmla="*/ 391 w 1617"/>
                      <a:gd name="T79" fmla="*/ 103 h 646"/>
                      <a:gd name="T80" fmla="*/ 437 w 1617"/>
                      <a:gd name="T81" fmla="*/ 79 h 646"/>
                      <a:gd name="T82" fmla="*/ 487 w 1617"/>
                      <a:gd name="T83" fmla="*/ 56 h 646"/>
                      <a:gd name="T84" fmla="*/ 545 w 1617"/>
                      <a:gd name="T85" fmla="*/ 37 h 646"/>
                      <a:gd name="T86" fmla="*/ 607 w 1617"/>
                      <a:gd name="T87" fmla="*/ 21 h 646"/>
                      <a:gd name="T88" fmla="*/ 675 w 1617"/>
                      <a:gd name="T89" fmla="*/ 9 h 646"/>
                      <a:gd name="T90" fmla="*/ 749 w 1617"/>
                      <a:gd name="T91" fmla="*/ 3 h 646"/>
                      <a:gd name="T92" fmla="*/ 788 w 1617"/>
                      <a:gd name="T93" fmla="*/ 1 h 6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</a:cxnLst>
                    <a:rect l="0" t="0" r="r" b="b"/>
                    <a:pathLst>
                      <a:path w="1617" h="646">
                        <a:moveTo>
                          <a:pt x="788" y="1"/>
                        </a:moveTo>
                        <a:lnTo>
                          <a:pt x="788" y="1"/>
                        </a:lnTo>
                        <a:lnTo>
                          <a:pt x="802" y="0"/>
                        </a:lnTo>
                        <a:lnTo>
                          <a:pt x="819" y="1"/>
                        </a:lnTo>
                        <a:lnTo>
                          <a:pt x="842" y="3"/>
                        </a:lnTo>
                        <a:lnTo>
                          <a:pt x="869" y="6"/>
                        </a:lnTo>
                        <a:lnTo>
                          <a:pt x="901" y="11"/>
                        </a:lnTo>
                        <a:lnTo>
                          <a:pt x="937" y="20"/>
                        </a:lnTo>
                        <a:lnTo>
                          <a:pt x="956" y="25"/>
                        </a:lnTo>
                        <a:lnTo>
                          <a:pt x="975" y="32"/>
                        </a:lnTo>
                        <a:lnTo>
                          <a:pt x="996" y="39"/>
                        </a:lnTo>
                        <a:lnTo>
                          <a:pt x="1017" y="48"/>
                        </a:lnTo>
                        <a:lnTo>
                          <a:pt x="1038" y="57"/>
                        </a:lnTo>
                        <a:lnTo>
                          <a:pt x="1060" y="68"/>
                        </a:lnTo>
                        <a:lnTo>
                          <a:pt x="1082" y="80"/>
                        </a:lnTo>
                        <a:lnTo>
                          <a:pt x="1104" y="93"/>
                        </a:lnTo>
                        <a:lnTo>
                          <a:pt x="1126" y="108"/>
                        </a:lnTo>
                        <a:lnTo>
                          <a:pt x="1149" y="124"/>
                        </a:lnTo>
                        <a:lnTo>
                          <a:pt x="1170" y="143"/>
                        </a:lnTo>
                        <a:lnTo>
                          <a:pt x="1193" y="162"/>
                        </a:lnTo>
                        <a:lnTo>
                          <a:pt x="1214" y="183"/>
                        </a:lnTo>
                        <a:lnTo>
                          <a:pt x="1236" y="207"/>
                        </a:lnTo>
                        <a:lnTo>
                          <a:pt x="1258" y="232"/>
                        </a:lnTo>
                        <a:lnTo>
                          <a:pt x="1278" y="259"/>
                        </a:lnTo>
                        <a:lnTo>
                          <a:pt x="1299" y="288"/>
                        </a:lnTo>
                        <a:lnTo>
                          <a:pt x="1318" y="319"/>
                        </a:lnTo>
                        <a:lnTo>
                          <a:pt x="1470" y="344"/>
                        </a:lnTo>
                        <a:lnTo>
                          <a:pt x="1470" y="344"/>
                        </a:lnTo>
                        <a:lnTo>
                          <a:pt x="1476" y="344"/>
                        </a:lnTo>
                        <a:lnTo>
                          <a:pt x="1493" y="348"/>
                        </a:lnTo>
                        <a:lnTo>
                          <a:pt x="1504" y="353"/>
                        </a:lnTo>
                        <a:lnTo>
                          <a:pt x="1517" y="358"/>
                        </a:lnTo>
                        <a:lnTo>
                          <a:pt x="1530" y="364"/>
                        </a:lnTo>
                        <a:lnTo>
                          <a:pt x="1544" y="373"/>
                        </a:lnTo>
                        <a:lnTo>
                          <a:pt x="1558" y="385"/>
                        </a:lnTo>
                        <a:lnTo>
                          <a:pt x="1571" y="398"/>
                        </a:lnTo>
                        <a:lnTo>
                          <a:pt x="1577" y="406"/>
                        </a:lnTo>
                        <a:lnTo>
                          <a:pt x="1584" y="415"/>
                        </a:lnTo>
                        <a:lnTo>
                          <a:pt x="1589" y="424"/>
                        </a:lnTo>
                        <a:lnTo>
                          <a:pt x="1595" y="433"/>
                        </a:lnTo>
                        <a:lnTo>
                          <a:pt x="1600" y="444"/>
                        </a:lnTo>
                        <a:lnTo>
                          <a:pt x="1604" y="456"/>
                        </a:lnTo>
                        <a:lnTo>
                          <a:pt x="1609" y="469"/>
                        </a:lnTo>
                        <a:lnTo>
                          <a:pt x="1612" y="482"/>
                        </a:lnTo>
                        <a:lnTo>
                          <a:pt x="1614" y="496"/>
                        </a:lnTo>
                        <a:lnTo>
                          <a:pt x="1616" y="511"/>
                        </a:lnTo>
                        <a:lnTo>
                          <a:pt x="1617" y="527"/>
                        </a:lnTo>
                        <a:lnTo>
                          <a:pt x="1617" y="544"/>
                        </a:lnTo>
                        <a:lnTo>
                          <a:pt x="1617" y="590"/>
                        </a:lnTo>
                        <a:lnTo>
                          <a:pt x="1588" y="646"/>
                        </a:lnTo>
                        <a:lnTo>
                          <a:pt x="18" y="634"/>
                        </a:lnTo>
                        <a:lnTo>
                          <a:pt x="0" y="582"/>
                        </a:lnTo>
                        <a:lnTo>
                          <a:pt x="1" y="433"/>
                        </a:lnTo>
                        <a:lnTo>
                          <a:pt x="1" y="433"/>
                        </a:lnTo>
                        <a:lnTo>
                          <a:pt x="1" y="429"/>
                        </a:lnTo>
                        <a:lnTo>
                          <a:pt x="3" y="415"/>
                        </a:lnTo>
                        <a:lnTo>
                          <a:pt x="5" y="406"/>
                        </a:lnTo>
                        <a:lnTo>
                          <a:pt x="9" y="397"/>
                        </a:lnTo>
                        <a:lnTo>
                          <a:pt x="15" y="385"/>
                        </a:lnTo>
                        <a:lnTo>
                          <a:pt x="22" y="373"/>
                        </a:lnTo>
                        <a:lnTo>
                          <a:pt x="32" y="360"/>
                        </a:lnTo>
                        <a:lnTo>
                          <a:pt x="44" y="347"/>
                        </a:lnTo>
                        <a:lnTo>
                          <a:pt x="59" y="334"/>
                        </a:lnTo>
                        <a:lnTo>
                          <a:pt x="78" y="321"/>
                        </a:lnTo>
                        <a:lnTo>
                          <a:pt x="100" y="309"/>
                        </a:lnTo>
                        <a:lnTo>
                          <a:pt x="126" y="298"/>
                        </a:lnTo>
                        <a:lnTo>
                          <a:pt x="156" y="287"/>
                        </a:lnTo>
                        <a:lnTo>
                          <a:pt x="190" y="278"/>
                        </a:lnTo>
                        <a:lnTo>
                          <a:pt x="190" y="278"/>
                        </a:lnTo>
                        <a:lnTo>
                          <a:pt x="199" y="266"/>
                        </a:lnTo>
                        <a:lnTo>
                          <a:pt x="208" y="253"/>
                        </a:lnTo>
                        <a:lnTo>
                          <a:pt x="224" y="235"/>
                        </a:lnTo>
                        <a:lnTo>
                          <a:pt x="243" y="215"/>
                        </a:lnTo>
                        <a:lnTo>
                          <a:pt x="268" y="192"/>
                        </a:lnTo>
                        <a:lnTo>
                          <a:pt x="297" y="167"/>
                        </a:lnTo>
                        <a:lnTo>
                          <a:pt x="313" y="154"/>
                        </a:lnTo>
                        <a:lnTo>
                          <a:pt x="330" y="141"/>
                        </a:lnTo>
                        <a:lnTo>
                          <a:pt x="348" y="129"/>
                        </a:lnTo>
                        <a:lnTo>
                          <a:pt x="369" y="116"/>
                        </a:lnTo>
                        <a:lnTo>
                          <a:pt x="391" y="103"/>
                        </a:lnTo>
                        <a:lnTo>
                          <a:pt x="412" y="91"/>
                        </a:lnTo>
                        <a:lnTo>
                          <a:pt x="437" y="79"/>
                        </a:lnTo>
                        <a:lnTo>
                          <a:pt x="462" y="67"/>
                        </a:lnTo>
                        <a:lnTo>
                          <a:pt x="487" y="56"/>
                        </a:lnTo>
                        <a:lnTo>
                          <a:pt x="515" y="47"/>
                        </a:lnTo>
                        <a:lnTo>
                          <a:pt x="545" y="37"/>
                        </a:lnTo>
                        <a:lnTo>
                          <a:pt x="576" y="28"/>
                        </a:lnTo>
                        <a:lnTo>
                          <a:pt x="607" y="21"/>
                        </a:lnTo>
                        <a:lnTo>
                          <a:pt x="640" y="14"/>
                        </a:lnTo>
                        <a:lnTo>
                          <a:pt x="675" y="9"/>
                        </a:lnTo>
                        <a:lnTo>
                          <a:pt x="711" y="5"/>
                        </a:lnTo>
                        <a:lnTo>
                          <a:pt x="749" y="3"/>
                        </a:lnTo>
                        <a:lnTo>
                          <a:pt x="788" y="1"/>
                        </a:lnTo>
                        <a:lnTo>
                          <a:pt x="788" y="1"/>
                        </a:lnTo>
                        <a:close/>
                      </a:path>
                    </a:pathLst>
                  </a:custGeom>
                  <a:solidFill>
                    <a:srgbClr val="57C5E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43" name="Freeform 40"/>
                  <p:cNvSpPr>
                    <a:spLocks/>
                  </p:cNvSpPr>
                  <p:nvPr userDrawn="1"/>
                </p:nvSpPr>
                <p:spPr bwMode="auto">
                  <a:xfrm>
                    <a:off x="7316788" y="5756275"/>
                    <a:ext cx="233363" cy="134938"/>
                  </a:xfrm>
                  <a:custGeom>
                    <a:avLst/>
                    <a:gdLst>
                      <a:gd name="T0" fmla="*/ 442 w 442"/>
                      <a:gd name="T1" fmla="*/ 255 h 255"/>
                      <a:gd name="T2" fmla="*/ 0 w 442"/>
                      <a:gd name="T3" fmla="*/ 252 h 255"/>
                      <a:gd name="T4" fmla="*/ 2 w 442"/>
                      <a:gd name="T5" fmla="*/ 0 h 255"/>
                      <a:gd name="T6" fmla="*/ 2 w 442"/>
                      <a:gd name="T7" fmla="*/ 0 h 255"/>
                      <a:gd name="T8" fmla="*/ 17 w 442"/>
                      <a:gd name="T9" fmla="*/ 1 h 255"/>
                      <a:gd name="T10" fmla="*/ 35 w 442"/>
                      <a:gd name="T11" fmla="*/ 2 h 255"/>
                      <a:gd name="T12" fmla="*/ 57 w 442"/>
                      <a:gd name="T13" fmla="*/ 4 h 255"/>
                      <a:gd name="T14" fmla="*/ 81 w 442"/>
                      <a:gd name="T15" fmla="*/ 8 h 255"/>
                      <a:gd name="T16" fmla="*/ 106 w 442"/>
                      <a:gd name="T17" fmla="*/ 14 h 255"/>
                      <a:gd name="T18" fmla="*/ 134 w 442"/>
                      <a:gd name="T19" fmla="*/ 21 h 255"/>
                      <a:gd name="T20" fmla="*/ 165 w 442"/>
                      <a:gd name="T21" fmla="*/ 30 h 255"/>
                      <a:gd name="T22" fmla="*/ 195 w 442"/>
                      <a:gd name="T23" fmla="*/ 42 h 255"/>
                      <a:gd name="T24" fmla="*/ 227 w 442"/>
                      <a:gd name="T25" fmla="*/ 57 h 255"/>
                      <a:gd name="T26" fmla="*/ 243 w 442"/>
                      <a:gd name="T27" fmla="*/ 64 h 255"/>
                      <a:gd name="T28" fmla="*/ 259 w 442"/>
                      <a:gd name="T29" fmla="*/ 74 h 255"/>
                      <a:gd name="T30" fmla="*/ 275 w 442"/>
                      <a:gd name="T31" fmla="*/ 84 h 255"/>
                      <a:gd name="T32" fmla="*/ 292 w 442"/>
                      <a:gd name="T33" fmla="*/ 95 h 255"/>
                      <a:gd name="T34" fmla="*/ 307 w 442"/>
                      <a:gd name="T35" fmla="*/ 106 h 255"/>
                      <a:gd name="T36" fmla="*/ 323 w 442"/>
                      <a:gd name="T37" fmla="*/ 118 h 255"/>
                      <a:gd name="T38" fmla="*/ 339 w 442"/>
                      <a:gd name="T39" fmla="*/ 132 h 255"/>
                      <a:gd name="T40" fmla="*/ 355 w 442"/>
                      <a:gd name="T41" fmla="*/ 146 h 255"/>
                      <a:gd name="T42" fmla="*/ 370 w 442"/>
                      <a:gd name="T43" fmla="*/ 162 h 255"/>
                      <a:gd name="T44" fmla="*/ 385 w 442"/>
                      <a:gd name="T45" fmla="*/ 179 h 255"/>
                      <a:gd name="T46" fmla="*/ 400 w 442"/>
                      <a:gd name="T47" fmla="*/ 196 h 255"/>
                      <a:gd name="T48" fmla="*/ 414 w 442"/>
                      <a:gd name="T49" fmla="*/ 214 h 255"/>
                      <a:gd name="T50" fmla="*/ 428 w 442"/>
                      <a:gd name="T51" fmla="*/ 235 h 255"/>
                      <a:gd name="T52" fmla="*/ 442 w 442"/>
                      <a:gd name="T53" fmla="*/ 255 h 255"/>
                      <a:gd name="T54" fmla="*/ 442 w 442"/>
                      <a:gd name="T55" fmla="*/ 255 h 25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</a:cxnLst>
                    <a:rect l="0" t="0" r="r" b="b"/>
                    <a:pathLst>
                      <a:path w="442" h="255">
                        <a:moveTo>
                          <a:pt x="442" y="255"/>
                        </a:moveTo>
                        <a:lnTo>
                          <a:pt x="0" y="252"/>
                        </a:lnTo>
                        <a:lnTo>
                          <a:pt x="2" y="0"/>
                        </a:lnTo>
                        <a:lnTo>
                          <a:pt x="2" y="0"/>
                        </a:lnTo>
                        <a:lnTo>
                          <a:pt x="17" y="1"/>
                        </a:lnTo>
                        <a:lnTo>
                          <a:pt x="35" y="2"/>
                        </a:lnTo>
                        <a:lnTo>
                          <a:pt x="57" y="4"/>
                        </a:lnTo>
                        <a:lnTo>
                          <a:pt x="81" y="8"/>
                        </a:lnTo>
                        <a:lnTo>
                          <a:pt x="106" y="14"/>
                        </a:lnTo>
                        <a:lnTo>
                          <a:pt x="134" y="21"/>
                        </a:lnTo>
                        <a:lnTo>
                          <a:pt x="165" y="30"/>
                        </a:lnTo>
                        <a:lnTo>
                          <a:pt x="195" y="42"/>
                        </a:lnTo>
                        <a:lnTo>
                          <a:pt x="227" y="57"/>
                        </a:lnTo>
                        <a:lnTo>
                          <a:pt x="243" y="64"/>
                        </a:lnTo>
                        <a:lnTo>
                          <a:pt x="259" y="74"/>
                        </a:lnTo>
                        <a:lnTo>
                          <a:pt x="275" y="84"/>
                        </a:lnTo>
                        <a:lnTo>
                          <a:pt x="292" y="95"/>
                        </a:lnTo>
                        <a:lnTo>
                          <a:pt x="307" y="106"/>
                        </a:lnTo>
                        <a:lnTo>
                          <a:pt x="323" y="118"/>
                        </a:lnTo>
                        <a:lnTo>
                          <a:pt x="339" y="132"/>
                        </a:lnTo>
                        <a:lnTo>
                          <a:pt x="355" y="146"/>
                        </a:lnTo>
                        <a:lnTo>
                          <a:pt x="370" y="162"/>
                        </a:lnTo>
                        <a:lnTo>
                          <a:pt x="385" y="179"/>
                        </a:lnTo>
                        <a:lnTo>
                          <a:pt x="400" y="196"/>
                        </a:lnTo>
                        <a:lnTo>
                          <a:pt x="414" y="214"/>
                        </a:lnTo>
                        <a:lnTo>
                          <a:pt x="428" y="235"/>
                        </a:lnTo>
                        <a:lnTo>
                          <a:pt x="442" y="255"/>
                        </a:lnTo>
                        <a:lnTo>
                          <a:pt x="442" y="255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44" name="Freeform 41"/>
                  <p:cNvSpPr>
                    <a:spLocks/>
                  </p:cNvSpPr>
                  <p:nvPr userDrawn="1"/>
                </p:nvSpPr>
                <p:spPr bwMode="auto">
                  <a:xfrm>
                    <a:off x="7085013" y="5756275"/>
                    <a:ext cx="200025" cy="131763"/>
                  </a:xfrm>
                  <a:custGeom>
                    <a:avLst/>
                    <a:gdLst>
                      <a:gd name="T0" fmla="*/ 0 w 379"/>
                      <a:gd name="T1" fmla="*/ 248 h 250"/>
                      <a:gd name="T2" fmla="*/ 0 w 379"/>
                      <a:gd name="T3" fmla="*/ 248 h 250"/>
                      <a:gd name="T4" fmla="*/ 5 w 379"/>
                      <a:gd name="T5" fmla="*/ 237 h 250"/>
                      <a:gd name="T6" fmla="*/ 10 w 379"/>
                      <a:gd name="T7" fmla="*/ 226 h 250"/>
                      <a:gd name="T8" fmla="*/ 18 w 379"/>
                      <a:gd name="T9" fmla="*/ 211 h 250"/>
                      <a:gd name="T10" fmla="*/ 27 w 379"/>
                      <a:gd name="T11" fmla="*/ 194 h 250"/>
                      <a:gd name="T12" fmla="*/ 41 w 379"/>
                      <a:gd name="T13" fmla="*/ 174 h 250"/>
                      <a:gd name="T14" fmla="*/ 58 w 379"/>
                      <a:gd name="T15" fmla="*/ 153 h 250"/>
                      <a:gd name="T16" fmla="*/ 77 w 379"/>
                      <a:gd name="T17" fmla="*/ 131 h 250"/>
                      <a:gd name="T18" fmla="*/ 88 w 379"/>
                      <a:gd name="T19" fmla="*/ 119 h 250"/>
                      <a:gd name="T20" fmla="*/ 100 w 379"/>
                      <a:gd name="T21" fmla="*/ 109 h 250"/>
                      <a:gd name="T22" fmla="*/ 113 w 379"/>
                      <a:gd name="T23" fmla="*/ 98 h 250"/>
                      <a:gd name="T24" fmla="*/ 127 w 379"/>
                      <a:gd name="T25" fmla="*/ 87 h 250"/>
                      <a:gd name="T26" fmla="*/ 142 w 379"/>
                      <a:gd name="T27" fmla="*/ 76 h 250"/>
                      <a:gd name="T28" fmla="*/ 158 w 379"/>
                      <a:gd name="T29" fmla="*/ 66 h 250"/>
                      <a:gd name="T30" fmla="*/ 175 w 379"/>
                      <a:gd name="T31" fmla="*/ 56 h 250"/>
                      <a:gd name="T32" fmla="*/ 192 w 379"/>
                      <a:gd name="T33" fmla="*/ 47 h 250"/>
                      <a:gd name="T34" fmla="*/ 212 w 379"/>
                      <a:gd name="T35" fmla="*/ 39 h 250"/>
                      <a:gd name="T36" fmla="*/ 232 w 379"/>
                      <a:gd name="T37" fmla="*/ 30 h 250"/>
                      <a:gd name="T38" fmla="*/ 254 w 379"/>
                      <a:gd name="T39" fmla="*/ 23 h 250"/>
                      <a:gd name="T40" fmla="*/ 276 w 379"/>
                      <a:gd name="T41" fmla="*/ 16 h 250"/>
                      <a:gd name="T42" fmla="*/ 300 w 379"/>
                      <a:gd name="T43" fmla="*/ 11 h 250"/>
                      <a:gd name="T44" fmla="*/ 325 w 379"/>
                      <a:gd name="T45" fmla="*/ 6 h 250"/>
                      <a:gd name="T46" fmla="*/ 351 w 379"/>
                      <a:gd name="T47" fmla="*/ 3 h 250"/>
                      <a:gd name="T48" fmla="*/ 379 w 379"/>
                      <a:gd name="T49" fmla="*/ 0 h 250"/>
                      <a:gd name="T50" fmla="*/ 376 w 379"/>
                      <a:gd name="T51" fmla="*/ 250 h 250"/>
                      <a:gd name="T52" fmla="*/ 0 w 379"/>
                      <a:gd name="T53" fmla="*/ 248 h 2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</a:cxnLst>
                    <a:rect l="0" t="0" r="r" b="b"/>
                    <a:pathLst>
                      <a:path w="379" h="250">
                        <a:moveTo>
                          <a:pt x="0" y="248"/>
                        </a:moveTo>
                        <a:lnTo>
                          <a:pt x="0" y="248"/>
                        </a:lnTo>
                        <a:lnTo>
                          <a:pt x="5" y="237"/>
                        </a:lnTo>
                        <a:lnTo>
                          <a:pt x="10" y="226"/>
                        </a:lnTo>
                        <a:lnTo>
                          <a:pt x="18" y="211"/>
                        </a:lnTo>
                        <a:lnTo>
                          <a:pt x="27" y="194"/>
                        </a:lnTo>
                        <a:lnTo>
                          <a:pt x="41" y="174"/>
                        </a:lnTo>
                        <a:lnTo>
                          <a:pt x="58" y="153"/>
                        </a:lnTo>
                        <a:lnTo>
                          <a:pt x="77" y="131"/>
                        </a:lnTo>
                        <a:lnTo>
                          <a:pt x="88" y="119"/>
                        </a:lnTo>
                        <a:lnTo>
                          <a:pt x="100" y="109"/>
                        </a:lnTo>
                        <a:lnTo>
                          <a:pt x="113" y="98"/>
                        </a:lnTo>
                        <a:lnTo>
                          <a:pt x="127" y="87"/>
                        </a:lnTo>
                        <a:lnTo>
                          <a:pt x="142" y="76"/>
                        </a:lnTo>
                        <a:lnTo>
                          <a:pt x="158" y="66"/>
                        </a:lnTo>
                        <a:lnTo>
                          <a:pt x="175" y="56"/>
                        </a:lnTo>
                        <a:lnTo>
                          <a:pt x="192" y="47"/>
                        </a:lnTo>
                        <a:lnTo>
                          <a:pt x="212" y="39"/>
                        </a:lnTo>
                        <a:lnTo>
                          <a:pt x="232" y="30"/>
                        </a:lnTo>
                        <a:lnTo>
                          <a:pt x="254" y="23"/>
                        </a:lnTo>
                        <a:lnTo>
                          <a:pt x="276" y="16"/>
                        </a:lnTo>
                        <a:lnTo>
                          <a:pt x="300" y="11"/>
                        </a:lnTo>
                        <a:lnTo>
                          <a:pt x="325" y="6"/>
                        </a:lnTo>
                        <a:lnTo>
                          <a:pt x="351" y="3"/>
                        </a:lnTo>
                        <a:lnTo>
                          <a:pt x="379" y="0"/>
                        </a:lnTo>
                        <a:lnTo>
                          <a:pt x="376" y="250"/>
                        </a:lnTo>
                        <a:lnTo>
                          <a:pt x="0" y="24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45" name="Freeform 42"/>
                  <p:cNvSpPr>
                    <a:spLocks/>
                  </p:cNvSpPr>
                  <p:nvPr userDrawn="1"/>
                </p:nvSpPr>
                <p:spPr bwMode="auto">
                  <a:xfrm>
                    <a:off x="7742238" y="5972175"/>
                    <a:ext cx="22225" cy="66675"/>
                  </a:xfrm>
                  <a:custGeom>
                    <a:avLst/>
                    <a:gdLst>
                      <a:gd name="T0" fmla="*/ 40 w 42"/>
                      <a:gd name="T1" fmla="*/ 118 h 126"/>
                      <a:gd name="T2" fmla="*/ 40 w 42"/>
                      <a:gd name="T3" fmla="*/ 118 h 126"/>
                      <a:gd name="T4" fmla="*/ 41 w 42"/>
                      <a:gd name="T5" fmla="*/ 106 h 126"/>
                      <a:gd name="T6" fmla="*/ 42 w 42"/>
                      <a:gd name="T7" fmla="*/ 79 h 126"/>
                      <a:gd name="T8" fmla="*/ 41 w 42"/>
                      <a:gd name="T9" fmla="*/ 63 h 126"/>
                      <a:gd name="T10" fmla="*/ 41 w 42"/>
                      <a:gd name="T11" fmla="*/ 45 h 126"/>
                      <a:gd name="T12" fmla="*/ 39 w 42"/>
                      <a:gd name="T13" fmla="*/ 28 h 126"/>
                      <a:gd name="T14" fmla="*/ 37 w 42"/>
                      <a:gd name="T15" fmla="*/ 13 h 126"/>
                      <a:gd name="T16" fmla="*/ 37 w 42"/>
                      <a:gd name="T17" fmla="*/ 13 h 126"/>
                      <a:gd name="T18" fmla="*/ 31 w 42"/>
                      <a:gd name="T19" fmla="*/ 9 h 126"/>
                      <a:gd name="T20" fmla="*/ 25 w 42"/>
                      <a:gd name="T21" fmla="*/ 4 h 126"/>
                      <a:gd name="T22" fmla="*/ 19 w 42"/>
                      <a:gd name="T23" fmla="*/ 1 h 126"/>
                      <a:gd name="T24" fmla="*/ 16 w 42"/>
                      <a:gd name="T25" fmla="*/ 0 h 126"/>
                      <a:gd name="T26" fmla="*/ 12 w 42"/>
                      <a:gd name="T27" fmla="*/ 1 h 126"/>
                      <a:gd name="T28" fmla="*/ 10 w 42"/>
                      <a:gd name="T29" fmla="*/ 2 h 126"/>
                      <a:gd name="T30" fmla="*/ 7 w 42"/>
                      <a:gd name="T31" fmla="*/ 4 h 126"/>
                      <a:gd name="T32" fmla="*/ 6 w 42"/>
                      <a:gd name="T33" fmla="*/ 8 h 126"/>
                      <a:gd name="T34" fmla="*/ 5 w 42"/>
                      <a:gd name="T35" fmla="*/ 13 h 126"/>
                      <a:gd name="T36" fmla="*/ 4 w 42"/>
                      <a:gd name="T37" fmla="*/ 20 h 126"/>
                      <a:gd name="T38" fmla="*/ 5 w 42"/>
                      <a:gd name="T39" fmla="*/ 29 h 126"/>
                      <a:gd name="T40" fmla="*/ 5 w 42"/>
                      <a:gd name="T41" fmla="*/ 29 h 126"/>
                      <a:gd name="T42" fmla="*/ 4 w 42"/>
                      <a:gd name="T43" fmla="*/ 66 h 126"/>
                      <a:gd name="T44" fmla="*/ 3 w 42"/>
                      <a:gd name="T45" fmla="*/ 97 h 126"/>
                      <a:gd name="T46" fmla="*/ 0 w 42"/>
                      <a:gd name="T47" fmla="*/ 126 h 126"/>
                      <a:gd name="T48" fmla="*/ 40 w 42"/>
                      <a:gd name="T49" fmla="*/ 118 h 1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</a:cxnLst>
                    <a:rect l="0" t="0" r="r" b="b"/>
                    <a:pathLst>
                      <a:path w="42" h="126">
                        <a:moveTo>
                          <a:pt x="40" y="118"/>
                        </a:moveTo>
                        <a:lnTo>
                          <a:pt x="40" y="118"/>
                        </a:lnTo>
                        <a:lnTo>
                          <a:pt x="41" y="106"/>
                        </a:lnTo>
                        <a:lnTo>
                          <a:pt x="42" y="79"/>
                        </a:lnTo>
                        <a:lnTo>
                          <a:pt x="41" y="63"/>
                        </a:lnTo>
                        <a:lnTo>
                          <a:pt x="41" y="45"/>
                        </a:lnTo>
                        <a:lnTo>
                          <a:pt x="39" y="28"/>
                        </a:lnTo>
                        <a:lnTo>
                          <a:pt x="37" y="13"/>
                        </a:lnTo>
                        <a:lnTo>
                          <a:pt x="37" y="13"/>
                        </a:lnTo>
                        <a:lnTo>
                          <a:pt x="31" y="9"/>
                        </a:lnTo>
                        <a:lnTo>
                          <a:pt x="25" y="4"/>
                        </a:lnTo>
                        <a:lnTo>
                          <a:pt x="19" y="1"/>
                        </a:lnTo>
                        <a:lnTo>
                          <a:pt x="16" y="0"/>
                        </a:lnTo>
                        <a:lnTo>
                          <a:pt x="12" y="1"/>
                        </a:lnTo>
                        <a:lnTo>
                          <a:pt x="10" y="2"/>
                        </a:lnTo>
                        <a:lnTo>
                          <a:pt x="7" y="4"/>
                        </a:lnTo>
                        <a:lnTo>
                          <a:pt x="6" y="8"/>
                        </a:lnTo>
                        <a:lnTo>
                          <a:pt x="5" y="13"/>
                        </a:lnTo>
                        <a:lnTo>
                          <a:pt x="4" y="20"/>
                        </a:lnTo>
                        <a:lnTo>
                          <a:pt x="5" y="29"/>
                        </a:lnTo>
                        <a:lnTo>
                          <a:pt x="5" y="29"/>
                        </a:lnTo>
                        <a:lnTo>
                          <a:pt x="4" y="66"/>
                        </a:lnTo>
                        <a:lnTo>
                          <a:pt x="3" y="97"/>
                        </a:lnTo>
                        <a:lnTo>
                          <a:pt x="0" y="126"/>
                        </a:lnTo>
                        <a:lnTo>
                          <a:pt x="40" y="118"/>
                        </a:lnTo>
                        <a:close/>
                      </a:path>
                    </a:pathLst>
                  </a:custGeom>
                  <a:solidFill>
                    <a:srgbClr val="ACDBE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46" name="Freeform 43"/>
                  <p:cNvSpPr>
                    <a:spLocks/>
                  </p:cNvSpPr>
                  <p:nvPr userDrawn="1"/>
                </p:nvSpPr>
                <p:spPr bwMode="auto">
                  <a:xfrm>
                    <a:off x="6908800" y="6026150"/>
                    <a:ext cx="854075" cy="84138"/>
                  </a:xfrm>
                  <a:custGeom>
                    <a:avLst/>
                    <a:gdLst>
                      <a:gd name="T0" fmla="*/ 0 w 1616"/>
                      <a:gd name="T1" fmla="*/ 0 h 161"/>
                      <a:gd name="T2" fmla="*/ 0 w 1616"/>
                      <a:gd name="T3" fmla="*/ 0 h 161"/>
                      <a:gd name="T4" fmla="*/ 1 w 1616"/>
                      <a:gd name="T5" fmla="*/ 15 h 161"/>
                      <a:gd name="T6" fmla="*/ 3 w 1616"/>
                      <a:gd name="T7" fmla="*/ 31 h 161"/>
                      <a:gd name="T8" fmla="*/ 6 w 1616"/>
                      <a:gd name="T9" fmla="*/ 45 h 161"/>
                      <a:gd name="T10" fmla="*/ 11 w 1616"/>
                      <a:gd name="T11" fmla="*/ 59 h 161"/>
                      <a:gd name="T12" fmla="*/ 17 w 1616"/>
                      <a:gd name="T13" fmla="*/ 71 h 161"/>
                      <a:gd name="T14" fmla="*/ 24 w 1616"/>
                      <a:gd name="T15" fmla="*/ 83 h 161"/>
                      <a:gd name="T16" fmla="*/ 33 w 1616"/>
                      <a:gd name="T17" fmla="*/ 95 h 161"/>
                      <a:gd name="T18" fmla="*/ 43 w 1616"/>
                      <a:gd name="T19" fmla="*/ 106 h 161"/>
                      <a:gd name="T20" fmla="*/ 53 w 1616"/>
                      <a:gd name="T21" fmla="*/ 116 h 161"/>
                      <a:gd name="T22" fmla="*/ 64 w 1616"/>
                      <a:gd name="T23" fmla="*/ 124 h 161"/>
                      <a:gd name="T24" fmla="*/ 77 w 1616"/>
                      <a:gd name="T25" fmla="*/ 132 h 161"/>
                      <a:gd name="T26" fmla="*/ 90 w 1616"/>
                      <a:gd name="T27" fmla="*/ 138 h 161"/>
                      <a:gd name="T28" fmla="*/ 104 w 1616"/>
                      <a:gd name="T29" fmla="*/ 144 h 161"/>
                      <a:gd name="T30" fmla="*/ 118 w 1616"/>
                      <a:gd name="T31" fmla="*/ 147 h 161"/>
                      <a:gd name="T32" fmla="*/ 132 w 1616"/>
                      <a:gd name="T33" fmla="*/ 150 h 161"/>
                      <a:gd name="T34" fmla="*/ 148 w 1616"/>
                      <a:gd name="T35" fmla="*/ 150 h 161"/>
                      <a:gd name="T36" fmla="*/ 1465 w 1616"/>
                      <a:gd name="T37" fmla="*/ 161 h 161"/>
                      <a:gd name="T38" fmla="*/ 1465 w 1616"/>
                      <a:gd name="T39" fmla="*/ 161 h 161"/>
                      <a:gd name="T40" fmla="*/ 1482 w 1616"/>
                      <a:gd name="T41" fmla="*/ 161 h 161"/>
                      <a:gd name="T42" fmla="*/ 1496 w 1616"/>
                      <a:gd name="T43" fmla="*/ 159 h 161"/>
                      <a:gd name="T44" fmla="*/ 1511 w 1616"/>
                      <a:gd name="T45" fmla="*/ 154 h 161"/>
                      <a:gd name="T46" fmla="*/ 1524 w 1616"/>
                      <a:gd name="T47" fmla="*/ 150 h 161"/>
                      <a:gd name="T48" fmla="*/ 1538 w 1616"/>
                      <a:gd name="T49" fmla="*/ 144 h 161"/>
                      <a:gd name="T50" fmla="*/ 1549 w 1616"/>
                      <a:gd name="T51" fmla="*/ 136 h 161"/>
                      <a:gd name="T52" fmla="*/ 1561 w 1616"/>
                      <a:gd name="T53" fmla="*/ 127 h 161"/>
                      <a:gd name="T54" fmla="*/ 1572 w 1616"/>
                      <a:gd name="T55" fmla="*/ 119 h 161"/>
                      <a:gd name="T56" fmla="*/ 1582 w 1616"/>
                      <a:gd name="T57" fmla="*/ 108 h 161"/>
                      <a:gd name="T58" fmla="*/ 1590 w 1616"/>
                      <a:gd name="T59" fmla="*/ 96 h 161"/>
                      <a:gd name="T60" fmla="*/ 1598 w 1616"/>
                      <a:gd name="T61" fmla="*/ 84 h 161"/>
                      <a:gd name="T62" fmla="*/ 1604 w 1616"/>
                      <a:gd name="T63" fmla="*/ 71 h 161"/>
                      <a:gd name="T64" fmla="*/ 1609 w 1616"/>
                      <a:gd name="T65" fmla="*/ 57 h 161"/>
                      <a:gd name="T66" fmla="*/ 1613 w 1616"/>
                      <a:gd name="T67" fmla="*/ 43 h 161"/>
                      <a:gd name="T68" fmla="*/ 1615 w 1616"/>
                      <a:gd name="T69" fmla="*/ 28 h 161"/>
                      <a:gd name="T70" fmla="*/ 1616 w 1616"/>
                      <a:gd name="T71" fmla="*/ 13 h 161"/>
                      <a:gd name="T72" fmla="*/ 0 w 1616"/>
                      <a:gd name="T73" fmla="*/ 0 h 16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616" h="161"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1" y="15"/>
                        </a:lnTo>
                        <a:lnTo>
                          <a:pt x="3" y="31"/>
                        </a:lnTo>
                        <a:lnTo>
                          <a:pt x="6" y="45"/>
                        </a:lnTo>
                        <a:lnTo>
                          <a:pt x="11" y="59"/>
                        </a:lnTo>
                        <a:lnTo>
                          <a:pt x="17" y="71"/>
                        </a:lnTo>
                        <a:lnTo>
                          <a:pt x="24" y="83"/>
                        </a:lnTo>
                        <a:lnTo>
                          <a:pt x="33" y="95"/>
                        </a:lnTo>
                        <a:lnTo>
                          <a:pt x="43" y="106"/>
                        </a:lnTo>
                        <a:lnTo>
                          <a:pt x="53" y="116"/>
                        </a:lnTo>
                        <a:lnTo>
                          <a:pt x="64" y="124"/>
                        </a:lnTo>
                        <a:lnTo>
                          <a:pt x="77" y="132"/>
                        </a:lnTo>
                        <a:lnTo>
                          <a:pt x="90" y="138"/>
                        </a:lnTo>
                        <a:lnTo>
                          <a:pt x="104" y="144"/>
                        </a:lnTo>
                        <a:lnTo>
                          <a:pt x="118" y="147"/>
                        </a:lnTo>
                        <a:lnTo>
                          <a:pt x="132" y="150"/>
                        </a:lnTo>
                        <a:lnTo>
                          <a:pt x="148" y="150"/>
                        </a:lnTo>
                        <a:lnTo>
                          <a:pt x="1465" y="161"/>
                        </a:lnTo>
                        <a:lnTo>
                          <a:pt x="1465" y="161"/>
                        </a:lnTo>
                        <a:lnTo>
                          <a:pt x="1482" y="161"/>
                        </a:lnTo>
                        <a:lnTo>
                          <a:pt x="1496" y="159"/>
                        </a:lnTo>
                        <a:lnTo>
                          <a:pt x="1511" y="154"/>
                        </a:lnTo>
                        <a:lnTo>
                          <a:pt x="1524" y="150"/>
                        </a:lnTo>
                        <a:lnTo>
                          <a:pt x="1538" y="144"/>
                        </a:lnTo>
                        <a:lnTo>
                          <a:pt x="1549" y="136"/>
                        </a:lnTo>
                        <a:lnTo>
                          <a:pt x="1561" y="127"/>
                        </a:lnTo>
                        <a:lnTo>
                          <a:pt x="1572" y="119"/>
                        </a:lnTo>
                        <a:lnTo>
                          <a:pt x="1582" y="108"/>
                        </a:lnTo>
                        <a:lnTo>
                          <a:pt x="1590" y="96"/>
                        </a:lnTo>
                        <a:lnTo>
                          <a:pt x="1598" y="84"/>
                        </a:lnTo>
                        <a:lnTo>
                          <a:pt x="1604" y="71"/>
                        </a:lnTo>
                        <a:lnTo>
                          <a:pt x="1609" y="57"/>
                        </a:lnTo>
                        <a:lnTo>
                          <a:pt x="1613" y="43"/>
                        </a:lnTo>
                        <a:lnTo>
                          <a:pt x="1615" y="28"/>
                        </a:lnTo>
                        <a:lnTo>
                          <a:pt x="1616" y="13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57C5E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47" name="Freeform 44"/>
                  <p:cNvSpPr>
                    <a:spLocks/>
                  </p:cNvSpPr>
                  <p:nvPr userDrawn="1"/>
                </p:nvSpPr>
                <p:spPr bwMode="auto">
                  <a:xfrm>
                    <a:off x="7486650" y="5951538"/>
                    <a:ext cx="203200" cy="203200"/>
                  </a:xfrm>
                  <a:custGeom>
                    <a:avLst/>
                    <a:gdLst>
                      <a:gd name="T0" fmla="*/ 0 w 384"/>
                      <a:gd name="T1" fmla="*/ 190 h 384"/>
                      <a:gd name="T2" fmla="*/ 4 w 384"/>
                      <a:gd name="T3" fmla="*/ 229 h 384"/>
                      <a:gd name="T4" fmla="*/ 15 w 384"/>
                      <a:gd name="T5" fmla="*/ 265 h 384"/>
                      <a:gd name="T6" fmla="*/ 32 w 384"/>
                      <a:gd name="T7" fmla="*/ 298 h 384"/>
                      <a:gd name="T8" fmla="*/ 55 w 384"/>
                      <a:gd name="T9" fmla="*/ 327 h 384"/>
                      <a:gd name="T10" fmla="*/ 84 w 384"/>
                      <a:gd name="T11" fmla="*/ 350 h 384"/>
                      <a:gd name="T12" fmla="*/ 116 w 384"/>
                      <a:gd name="T13" fmla="*/ 368 h 384"/>
                      <a:gd name="T14" fmla="*/ 152 w 384"/>
                      <a:gd name="T15" fmla="*/ 379 h 384"/>
                      <a:gd name="T16" fmla="*/ 190 w 384"/>
                      <a:gd name="T17" fmla="*/ 384 h 384"/>
                      <a:gd name="T18" fmla="*/ 210 w 384"/>
                      <a:gd name="T19" fmla="*/ 383 h 384"/>
                      <a:gd name="T20" fmla="*/ 247 w 384"/>
                      <a:gd name="T21" fmla="*/ 375 h 384"/>
                      <a:gd name="T22" fmla="*/ 282 w 384"/>
                      <a:gd name="T23" fmla="*/ 361 h 384"/>
                      <a:gd name="T24" fmla="*/ 313 w 384"/>
                      <a:gd name="T25" fmla="*/ 341 h 384"/>
                      <a:gd name="T26" fmla="*/ 339 w 384"/>
                      <a:gd name="T27" fmla="*/ 315 h 384"/>
                      <a:gd name="T28" fmla="*/ 359 w 384"/>
                      <a:gd name="T29" fmla="*/ 285 h 384"/>
                      <a:gd name="T30" fmla="*/ 375 w 384"/>
                      <a:gd name="T31" fmla="*/ 250 h 384"/>
                      <a:gd name="T32" fmla="*/ 383 w 384"/>
                      <a:gd name="T33" fmla="*/ 212 h 384"/>
                      <a:gd name="T34" fmla="*/ 384 w 384"/>
                      <a:gd name="T35" fmla="*/ 193 h 384"/>
                      <a:gd name="T36" fmla="*/ 380 w 384"/>
                      <a:gd name="T37" fmla="*/ 154 h 384"/>
                      <a:gd name="T38" fmla="*/ 369 w 384"/>
                      <a:gd name="T39" fmla="*/ 119 h 384"/>
                      <a:gd name="T40" fmla="*/ 352 w 384"/>
                      <a:gd name="T41" fmla="*/ 85 h 384"/>
                      <a:gd name="T42" fmla="*/ 328 w 384"/>
                      <a:gd name="T43" fmla="*/ 57 h 384"/>
                      <a:gd name="T44" fmla="*/ 300 w 384"/>
                      <a:gd name="T45" fmla="*/ 34 h 384"/>
                      <a:gd name="T46" fmla="*/ 268 w 384"/>
                      <a:gd name="T47" fmla="*/ 15 h 384"/>
                      <a:gd name="T48" fmla="*/ 232 w 384"/>
                      <a:gd name="T49" fmla="*/ 4 h 384"/>
                      <a:gd name="T50" fmla="*/ 194 w 384"/>
                      <a:gd name="T51" fmla="*/ 0 h 384"/>
                      <a:gd name="T52" fmla="*/ 174 w 384"/>
                      <a:gd name="T53" fmla="*/ 0 h 384"/>
                      <a:gd name="T54" fmla="*/ 136 w 384"/>
                      <a:gd name="T55" fmla="*/ 8 h 384"/>
                      <a:gd name="T56" fmla="*/ 102 w 384"/>
                      <a:gd name="T57" fmla="*/ 22 h 384"/>
                      <a:gd name="T58" fmla="*/ 71 w 384"/>
                      <a:gd name="T59" fmla="*/ 42 h 384"/>
                      <a:gd name="T60" fmla="*/ 45 w 384"/>
                      <a:gd name="T61" fmla="*/ 68 h 384"/>
                      <a:gd name="T62" fmla="*/ 23 w 384"/>
                      <a:gd name="T63" fmla="*/ 98 h 384"/>
                      <a:gd name="T64" fmla="*/ 9 w 384"/>
                      <a:gd name="T65" fmla="*/ 133 h 384"/>
                      <a:gd name="T66" fmla="*/ 1 w 384"/>
                      <a:gd name="T67" fmla="*/ 170 h 384"/>
                      <a:gd name="T68" fmla="*/ 0 w 384"/>
                      <a:gd name="T69" fmla="*/ 190 h 38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384" h="384">
                        <a:moveTo>
                          <a:pt x="0" y="190"/>
                        </a:moveTo>
                        <a:lnTo>
                          <a:pt x="0" y="190"/>
                        </a:lnTo>
                        <a:lnTo>
                          <a:pt x="1" y="209"/>
                        </a:lnTo>
                        <a:lnTo>
                          <a:pt x="4" y="229"/>
                        </a:lnTo>
                        <a:lnTo>
                          <a:pt x="8" y="247"/>
                        </a:lnTo>
                        <a:lnTo>
                          <a:pt x="15" y="265"/>
                        </a:lnTo>
                        <a:lnTo>
                          <a:pt x="22" y="281"/>
                        </a:lnTo>
                        <a:lnTo>
                          <a:pt x="32" y="298"/>
                        </a:lnTo>
                        <a:lnTo>
                          <a:pt x="43" y="313"/>
                        </a:lnTo>
                        <a:lnTo>
                          <a:pt x="55" y="327"/>
                        </a:lnTo>
                        <a:lnTo>
                          <a:pt x="69" y="339"/>
                        </a:lnTo>
                        <a:lnTo>
                          <a:pt x="84" y="350"/>
                        </a:lnTo>
                        <a:lnTo>
                          <a:pt x="99" y="360"/>
                        </a:lnTo>
                        <a:lnTo>
                          <a:pt x="116" y="368"/>
                        </a:lnTo>
                        <a:lnTo>
                          <a:pt x="133" y="374"/>
                        </a:lnTo>
                        <a:lnTo>
                          <a:pt x="152" y="379"/>
                        </a:lnTo>
                        <a:lnTo>
                          <a:pt x="171" y="383"/>
                        </a:lnTo>
                        <a:lnTo>
                          <a:pt x="190" y="384"/>
                        </a:lnTo>
                        <a:lnTo>
                          <a:pt x="190" y="384"/>
                        </a:lnTo>
                        <a:lnTo>
                          <a:pt x="210" y="383"/>
                        </a:lnTo>
                        <a:lnTo>
                          <a:pt x="229" y="381"/>
                        </a:lnTo>
                        <a:lnTo>
                          <a:pt x="247" y="375"/>
                        </a:lnTo>
                        <a:lnTo>
                          <a:pt x="265" y="369"/>
                        </a:lnTo>
                        <a:lnTo>
                          <a:pt x="282" y="361"/>
                        </a:lnTo>
                        <a:lnTo>
                          <a:pt x="298" y="351"/>
                        </a:lnTo>
                        <a:lnTo>
                          <a:pt x="313" y="341"/>
                        </a:lnTo>
                        <a:lnTo>
                          <a:pt x="326" y="329"/>
                        </a:lnTo>
                        <a:lnTo>
                          <a:pt x="339" y="315"/>
                        </a:lnTo>
                        <a:lnTo>
                          <a:pt x="350" y="301"/>
                        </a:lnTo>
                        <a:lnTo>
                          <a:pt x="359" y="285"/>
                        </a:lnTo>
                        <a:lnTo>
                          <a:pt x="368" y="267"/>
                        </a:lnTo>
                        <a:lnTo>
                          <a:pt x="375" y="250"/>
                        </a:lnTo>
                        <a:lnTo>
                          <a:pt x="380" y="232"/>
                        </a:lnTo>
                        <a:lnTo>
                          <a:pt x="383" y="212"/>
                        </a:lnTo>
                        <a:lnTo>
                          <a:pt x="384" y="193"/>
                        </a:lnTo>
                        <a:lnTo>
                          <a:pt x="384" y="193"/>
                        </a:lnTo>
                        <a:lnTo>
                          <a:pt x="383" y="174"/>
                        </a:lnTo>
                        <a:lnTo>
                          <a:pt x="380" y="154"/>
                        </a:lnTo>
                        <a:lnTo>
                          <a:pt x="376" y="136"/>
                        </a:lnTo>
                        <a:lnTo>
                          <a:pt x="369" y="119"/>
                        </a:lnTo>
                        <a:lnTo>
                          <a:pt x="362" y="102"/>
                        </a:lnTo>
                        <a:lnTo>
                          <a:pt x="352" y="85"/>
                        </a:lnTo>
                        <a:lnTo>
                          <a:pt x="341" y="70"/>
                        </a:lnTo>
                        <a:lnTo>
                          <a:pt x="328" y="57"/>
                        </a:lnTo>
                        <a:lnTo>
                          <a:pt x="315" y="44"/>
                        </a:lnTo>
                        <a:lnTo>
                          <a:pt x="300" y="34"/>
                        </a:lnTo>
                        <a:lnTo>
                          <a:pt x="285" y="24"/>
                        </a:lnTo>
                        <a:lnTo>
                          <a:pt x="268" y="15"/>
                        </a:lnTo>
                        <a:lnTo>
                          <a:pt x="251" y="9"/>
                        </a:lnTo>
                        <a:lnTo>
                          <a:pt x="232" y="4"/>
                        </a:lnTo>
                        <a:lnTo>
                          <a:pt x="213" y="1"/>
                        </a:lnTo>
                        <a:lnTo>
                          <a:pt x="194" y="0"/>
                        </a:lnTo>
                        <a:lnTo>
                          <a:pt x="194" y="0"/>
                        </a:lnTo>
                        <a:lnTo>
                          <a:pt x="174" y="0"/>
                        </a:lnTo>
                        <a:lnTo>
                          <a:pt x="155" y="4"/>
                        </a:lnTo>
                        <a:lnTo>
                          <a:pt x="136" y="8"/>
                        </a:lnTo>
                        <a:lnTo>
                          <a:pt x="118" y="14"/>
                        </a:lnTo>
                        <a:lnTo>
                          <a:pt x="102" y="22"/>
                        </a:lnTo>
                        <a:lnTo>
                          <a:pt x="86" y="32"/>
                        </a:lnTo>
                        <a:lnTo>
                          <a:pt x="71" y="42"/>
                        </a:lnTo>
                        <a:lnTo>
                          <a:pt x="57" y="55"/>
                        </a:lnTo>
                        <a:lnTo>
                          <a:pt x="45" y="68"/>
                        </a:lnTo>
                        <a:lnTo>
                          <a:pt x="33" y="83"/>
                        </a:lnTo>
                        <a:lnTo>
                          <a:pt x="23" y="98"/>
                        </a:lnTo>
                        <a:lnTo>
                          <a:pt x="16" y="116"/>
                        </a:lnTo>
                        <a:lnTo>
                          <a:pt x="9" y="133"/>
                        </a:lnTo>
                        <a:lnTo>
                          <a:pt x="4" y="151"/>
                        </a:lnTo>
                        <a:lnTo>
                          <a:pt x="1" y="170"/>
                        </a:lnTo>
                        <a:lnTo>
                          <a:pt x="0" y="190"/>
                        </a:lnTo>
                        <a:lnTo>
                          <a:pt x="0" y="190"/>
                        </a:lnTo>
                        <a:close/>
                      </a:path>
                    </a:pathLst>
                  </a:custGeom>
                  <a:solidFill>
                    <a:srgbClr val="636F6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48" name="Freeform 45"/>
                  <p:cNvSpPr>
                    <a:spLocks/>
                  </p:cNvSpPr>
                  <p:nvPr userDrawn="1"/>
                </p:nvSpPr>
                <p:spPr bwMode="auto">
                  <a:xfrm>
                    <a:off x="7532688" y="5997575"/>
                    <a:ext cx="109538" cy="109538"/>
                  </a:xfrm>
                  <a:custGeom>
                    <a:avLst/>
                    <a:gdLst>
                      <a:gd name="T0" fmla="*/ 0 w 206"/>
                      <a:gd name="T1" fmla="*/ 102 h 205"/>
                      <a:gd name="T2" fmla="*/ 2 w 206"/>
                      <a:gd name="T3" fmla="*/ 122 h 205"/>
                      <a:gd name="T4" fmla="*/ 8 w 206"/>
                      <a:gd name="T5" fmla="*/ 142 h 205"/>
                      <a:gd name="T6" fmla="*/ 17 w 206"/>
                      <a:gd name="T7" fmla="*/ 159 h 205"/>
                      <a:gd name="T8" fmla="*/ 30 w 206"/>
                      <a:gd name="T9" fmla="*/ 174 h 205"/>
                      <a:gd name="T10" fmla="*/ 45 w 206"/>
                      <a:gd name="T11" fmla="*/ 187 h 205"/>
                      <a:gd name="T12" fmla="*/ 63 w 206"/>
                      <a:gd name="T13" fmla="*/ 197 h 205"/>
                      <a:gd name="T14" fmla="*/ 81 w 206"/>
                      <a:gd name="T15" fmla="*/ 203 h 205"/>
                      <a:gd name="T16" fmla="*/ 102 w 206"/>
                      <a:gd name="T17" fmla="*/ 205 h 205"/>
                      <a:gd name="T18" fmla="*/ 112 w 206"/>
                      <a:gd name="T19" fmla="*/ 205 h 205"/>
                      <a:gd name="T20" fmla="*/ 133 w 206"/>
                      <a:gd name="T21" fmla="*/ 201 h 205"/>
                      <a:gd name="T22" fmla="*/ 151 w 206"/>
                      <a:gd name="T23" fmla="*/ 193 h 205"/>
                      <a:gd name="T24" fmla="*/ 167 w 206"/>
                      <a:gd name="T25" fmla="*/ 183 h 205"/>
                      <a:gd name="T26" fmla="*/ 181 w 206"/>
                      <a:gd name="T27" fmla="*/ 169 h 205"/>
                      <a:gd name="T28" fmla="*/ 193 w 206"/>
                      <a:gd name="T29" fmla="*/ 153 h 205"/>
                      <a:gd name="T30" fmla="*/ 200 w 206"/>
                      <a:gd name="T31" fmla="*/ 134 h 205"/>
                      <a:gd name="T32" fmla="*/ 205 w 206"/>
                      <a:gd name="T33" fmla="*/ 114 h 205"/>
                      <a:gd name="T34" fmla="*/ 206 w 206"/>
                      <a:gd name="T35" fmla="*/ 104 h 205"/>
                      <a:gd name="T36" fmla="*/ 204 w 206"/>
                      <a:gd name="T37" fmla="*/ 83 h 205"/>
                      <a:gd name="T38" fmla="*/ 197 w 206"/>
                      <a:gd name="T39" fmla="*/ 63 h 205"/>
                      <a:gd name="T40" fmla="*/ 189 w 206"/>
                      <a:gd name="T41" fmla="*/ 46 h 205"/>
                      <a:gd name="T42" fmla="*/ 176 w 206"/>
                      <a:gd name="T43" fmla="*/ 31 h 205"/>
                      <a:gd name="T44" fmla="*/ 161 w 206"/>
                      <a:gd name="T45" fmla="*/ 18 h 205"/>
                      <a:gd name="T46" fmla="*/ 143 w 206"/>
                      <a:gd name="T47" fmla="*/ 8 h 205"/>
                      <a:gd name="T48" fmla="*/ 124 w 206"/>
                      <a:gd name="T49" fmla="*/ 3 h 205"/>
                      <a:gd name="T50" fmla="*/ 104 w 206"/>
                      <a:gd name="T51" fmla="*/ 0 h 205"/>
                      <a:gd name="T52" fmla="*/ 93 w 206"/>
                      <a:gd name="T53" fmla="*/ 1 h 205"/>
                      <a:gd name="T54" fmla="*/ 73 w 206"/>
                      <a:gd name="T55" fmla="*/ 5 h 205"/>
                      <a:gd name="T56" fmla="*/ 55 w 206"/>
                      <a:gd name="T57" fmla="*/ 13 h 205"/>
                      <a:gd name="T58" fmla="*/ 38 w 206"/>
                      <a:gd name="T59" fmla="*/ 23 h 205"/>
                      <a:gd name="T60" fmla="*/ 24 w 206"/>
                      <a:gd name="T61" fmla="*/ 37 h 205"/>
                      <a:gd name="T62" fmla="*/ 13 w 206"/>
                      <a:gd name="T63" fmla="*/ 53 h 205"/>
                      <a:gd name="T64" fmla="*/ 5 w 206"/>
                      <a:gd name="T65" fmla="*/ 72 h 205"/>
                      <a:gd name="T66" fmla="*/ 1 w 206"/>
                      <a:gd name="T67" fmla="*/ 91 h 205"/>
                      <a:gd name="T68" fmla="*/ 0 w 206"/>
                      <a:gd name="T69" fmla="*/ 102 h 2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206" h="205">
                        <a:moveTo>
                          <a:pt x="0" y="102"/>
                        </a:moveTo>
                        <a:lnTo>
                          <a:pt x="0" y="102"/>
                        </a:lnTo>
                        <a:lnTo>
                          <a:pt x="1" y="113"/>
                        </a:lnTo>
                        <a:lnTo>
                          <a:pt x="2" y="122"/>
                        </a:lnTo>
                        <a:lnTo>
                          <a:pt x="4" y="132"/>
                        </a:lnTo>
                        <a:lnTo>
                          <a:pt x="8" y="142"/>
                        </a:lnTo>
                        <a:lnTo>
                          <a:pt x="12" y="150"/>
                        </a:lnTo>
                        <a:lnTo>
                          <a:pt x="17" y="159"/>
                        </a:lnTo>
                        <a:lnTo>
                          <a:pt x="23" y="168"/>
                        </a:lnTo>
                        <a:lnTo>
                          <a:pt x="30" y="174"/>
                        </a:lnTo>
                        <a:lnTo>
                          <a:pt x="37" y="182"/>
                        </a:lnTo>
                        <a:lnTo>
                          <a:pt x="45" y="187"/>
                        </a:lnTo>
                        <a:lnTo>
                          <a:pt x="53" y="192"/>
                        </a:lnTo>
                        <a:lnTo>
                          <a:pt x="63" y="197"/>
                        </a:lnTo>
                        <a:lnTo>
                          <a:pt x="71" y="200"/>
                        </a:lnTo>
                        <a:lnTo>
                          <a:pt x="81" y="203"/>
                        </a:lnTo>
                        <a:lnTo>
                          <a:pt x="92" y="204"/>
                        </a:lnTo>
                        <a:lnTo>
                          <a:pt x="102" y="205"/>
                        </a:lnTo>
                        <a:lnTo>
                          <a:pt x="102" y="205"/>
                        </a:lnTo>
                        <a:lnTo>
                          <a:pt x="112" y="205"/>
                        </a:lnTo>
                        <a:lnTo>
                          <a:pt x="123" y="203"/>
                        </a:lnTo>
                        <a:lnTo>
                          <a:pt x="133" y="201"/>
                        </a:lnTo>
                        <a:lnTo>
                          <a:pt x="142" y="198"/>
                        </a:lnTo>
                        <a:lnTo>
                          <a:pt x="151" y="193"/>
                        </a:lnTo>
                        <a:lnTo>
                          <a:pt x="160" y="188"/>
                        </a:lnTo>
                        <a:lnTo>
                          <a:pt x="167" y="183"/>
                        </a:lnTo>
                        <a:lnTo>
                          <a:pt x="175" y="176"/>
                        </a:lnTo>
                        <a:lnTo>
                          <a:pt x="181" y="169"/>
                        </a:lnTo>
                        <a:lnTo>
                          <a:pt x="188" y="161"/>
                        </a:lnTo>
                        <a:lnTo>
                          <a:pt x="193" y="153"/>
                        </a:lnTo>
                        <a:lnTo>
                          <a:pt x="197" y="143"/>
                        </a:lnTo>
                        <a:lnTo>
                          <a:pt x="200" y="134"/>
                        </a:lnTo>
                        <a:lnTo>
                          <a:pt x="204" y="125"/>
                        </a:lnTo>
                        <a:lnTo>
                          <a:pt x="205" y="114"/>
                        </a:lnTo>
                        <a:lnTo>
                          <a:pt x="206" y="104"/>
                        </a:lnTo>
                        <a:lnTo>
                          <a:pt x="206" y="104"/>
                        </a:lnTo>
                        <a:lnTo>
                          <a:pt x="205" y="93"/>
                        </a:lnTo>
                        <a:lnTo>
                          <a:pt x="204" y="83"/>
                        </a:lnTo>
                        <a:lnTo>
                          <a:pt x="202" y="73"/>
                        </a:lnTo>
                        <a:lnTo>
                          <a:pt x="197" y="63"/>
                        </a:lnTo>
                        <a:lnTo>
                          <a:pt x="194" y="55"/>
                        </a:lnTo>
                        <a:lnTo>
                          <a:pt x="189" y="46"/>
                        </a:lnTo>
                        <a:lnTo>
                          <a:pt x="182" y="38"/>
                        </a:lnTo>
                        <a:lnTo>
                          <a:pt x="176" y="31"/>
                        </a:lnTo>
                        <a:lnTo>
                          <a:pt x="169" y="24"/>
                        </a:lnTo>
                        <a:lnTo>
                          <a:pt x="161" y="18"/>
                        </a:lnTo>
                        <a:lnTo>
                          <a:pt x="152" y="13"/>
                        </a:lnTo>
                        <a:lnTo>
                          <a:pt x="143" y="8"/>
                        </a:lnTo>
                        <a:lnTo>
                          <a:pt x="134" y="5"/>
                        </a:lnTo>
                        <a:lnTo>
                          <a:pt x="124" y="3"/>
                        </a:lnTo>
                        <a:lnTo>
                          <a:pt x="114" y="1"/>
                        </a:lnTo>
                        <a:lnTo>
                          <a:pt x="104" y="0"/>
                        </a:lnTo>
                        <a:lnTo>
                          <a:pt x="104" y="0"/>
                        </a:lnTo>
                        <a:lnTo>
                          <a:pt x="93" y="1"/>
                        </a:lnTo>
                        <a:lnTo>
                          <a:pt x="83" y="2"/>
                        </a:lnTo>
                        <a:lnTo>
                          <a:pt x="73" y="5"/>
                        </a:lnTo>
                        <a:lnTo>
                          <a:pt x="64" y="8"/>
                        </a:lnTo>
                        <a:lnTo>
                          <a:pt x="55" y="13"/>
                        </a:lnTo>
                        <a:lnTo>
                          <a:pt x="46" y="17"/>
                        </a:lnTo>
                        <a:lnTo>
                          <a:pt x="38" y="23"/>
                        </a:lnTo>
                        <a:lnTo>
                          <a:pt x="31" y="30"/>
                        </a:lnTo>
                        <a:lnTo>
                          <a:pt x="24" y="37"/>
                        </a:lnTo>
                        <a:lnTo>
                          <a:pt x="18" y="45"/>
                        </a:lnTo>
                        <a:lnTo>
                          <a:pt x="13" y="53"/>
                        </a:lnTo>
                        <a:lnTo>
                          <a:pt x="9" y="62"/>
                        </a:lnTo>
                        <a:lnTo>
                          <a:pt x="5" y="72"/>
                        </a:lnTo>
                        <a:lnTo>
                          <a:pt x="2" y="81"/>
                        </a:lnTo>
                        <a:lnTo>
                          <a:pt x="1" y="91"/>
                        </a:lnTo>
                        <a:lnTo>
                          <a:pt x="0" y="102"/>
                        </a:lnTo>
                        <a:lnTo>
                          <a:pt x="0" y="10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49" name="Freeform 46"/>
                  <p:cNvSpPr>
                    <a:spLocks/>
                  </p:cNvSpPr>
                  <p:nvPr userDrawn="1"/>
                </p:nvSpPr>
                <p:spPr bwMode="auto">
                  <a:xfrm>
                    <a:off x="6969125" y="5946775"/>
                    <a:ext cx="203200" cy="203200"/>
                  </a:xfrm>
                  <a:custGeom>
                    <a:avLst/>
                    <a:gdLst>
                      <a:gd name="T0" fmla="*/ 0 w 383"/>
                      <a:gd name="T1" fmla="*/ 190 h 383"/>
                      <a:gd name="T2" fmla="*/ 3 w 383"/>
                      <a:gd name="T3" fmla="*/ 229 h 383"/>
                      <a:gd name="T4" fmla="*/ 14 w 383"/>
                      <a:gd name="T5" fmla="*/ 265 h 383"/>
                      <a:gd name="T6" fmla="*/ 31 w 383"/>
                      <a:gd name="T7" fmla="*/ 298 h 383"/>
                      <a:gd name="T8" fmla="*/ 55 w 383"/>
                      <a:gd name="T9" fmla="*/ 326 h 383"/>
                      <a:gd name="T10" fmla="*/ 83 w 383"/>
                      <a:gd name="T11" fmla="*/ 350 h 383"/>
                      <a:gd name="T12" fmla="*/ 115 w 383"/>
                      <a:gd name="T13" fmla="*/ 368 h 383"/>
                      <a:gd name="T14" fmla="*/ 151 w 383"/>
                      <a:gd name="T15" fmla="*/ 380 h 383"/>
                      <a:gd name="T16" fmla="*/ 189 w 383"/>
                      <a:gd name="T17" fmla="*/ 383 h 383"/>
                      <a:gd name="T18" fmla="*/ 210 w 383"/>
                      <a:gd name="T19" fmla="*/ 383 h 383"/>
                      <a:gd name="T20" fmla="*/ 246 w 383"/>
                      <a:gd name="T21" fmla="*/ 376 h 383"/>
                      <a:gd name="T22" fmla="*/ 281 w 383"/>
                      <a:gd name="T23" fmla="*/ 362 h 383"/>
                      <a:gd name="T24" fmla="*/ 312 w 383"/>
                      <a:gd name="T25" fmla="*/ 341 h 383"/>
                      <a:gd name="T26" fmla="*/ 338 w 383"/>
                      <a:gd name="T27" fmla="*/ 315 h 383"/>
                      <a:gd name="T28" fmla="*/ 360 w 383"/>
                      <a:gd name="T29" fmla="*/ 285 h 383"/>
                      <a:gd name="T30" fmla="*/ 375 w 383"/>
                      <a:gd name="T31" fmla="*/ 251 h 383"/>
                      <a:gd name="T32" fmla="*/ 382 w 383"/>
                      <a:gd name="T33" fmla="*/ 213 h 383"/>
                      <a:gd name="T34" fmla="*/ 383 w 383"/>
                      <a:gd name="T35" fmla="*/ 194 h 383"/>
                      <a:gd name="T36" fmla="*/ 380 w 383"/>
                      <a:gd name="T37" fmla="*/ 155 h 383"/>
                      <a:gd name="T38" fmla="*/ 369 w 383"/>
                      <a:gd name="T39" fmla="*/ 118 h 383"/>
                      <a:gd name="T40" fmla="*/ 351 w 383"/>
                      <a:gd name="T41" fmla="*/ 86 h 383"/>
                      <a:gd name="T42" fmla="*/ 328 w 383"/>
                      <a:gd name="T43" fmla="*/ 57 h 383"/>
                      <a:gd name="T44" fmla="*/ 300 w 383"/>
                      <a:gd name="T45" fmla="*/ 33 h 383"/>
                      <a:gd name="T46" fmla="*/ 267 w 383"/>
                      <a:gd name="T47" fmla="*/ 16 h 383"/>
                      <a:gd name="T48" fmla="*/ 231 w 383"/>
                      <a:gd name="T49" fmla="*/ 4 h 383"/>
                      <a:gd name="T50" fmla="*/ 193 w 383"/>
                      <a:gd name="T51" fmla="*/ 0 h 383"/>
                      <a:gd name="T52" fmla="*/ 173 w 383"/>
                      <a:gd name="T53" fmla="*/ 1 h 383"/>
                      <a:gd name="T54" fmla="*/ 135 w 383"/>
                      <a:gd name="T55" fmla="*/ 8 h 383"/>
                      <a:gd name="T56" fmla="*/ 101 w 383"/>
                      <a:gd name="T57" fmla="*/ 22 h 383"/>
                      <a:gd name="T58" fmla="*/ 71 w 383"/>
                      <a:gd name="T59" fmla="*/ 43 h 383"/>
                      <a:gd name="T60" fmla="*/ 44 w 383"/>
                      <a:gd name="T61" fmla="*/ 69 h 383"/>
                      <a:gd name="T62" fmla="*/ 23 w 383"/>
                      <a:gd name="T63" fmla="*/ 99 h 383"/>
                      <a:gd name="T64" fmla="*/ 8 w 383"/>
                      <a:gd name="T65" fmla="*/ 133 h 383"/>
                      <a:gd name="T66" fmla="*/ 1 w 383"/>
                      <a:gd name="T67" fmla="*/ 171 h 383"/>
                      <a:gd name="T68" fmla="*/ 0 w 383"/>
                      <a:gd name="T69" fmla="*/ 190 h 38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383" h="383">
                        <a:moveTo>
                          <a:pt x="0" y="190"/>
                        </a:moveTo>
                        <a:lnTo>
                          <a:pt x="0" y="190"/>
                        </a:lnTo>
                        <a:lnTo>
                          <a:pt x="0" y="210"/>
                        </a:lnTo>
                        <a:lnTo>
                          <a:pt x="3" y="229"/>
                        </a:lnTo>
                        <a:lnTo>
                          <a:pt x="7" y="247"/>
                        </a:lnTo>
                        <a:lnTo>
                          <a:pt x="14" y="265"/>
                        </a:lnTo>
                        <a:lnTo>
                          <a:pt x="21" y="282"/>
                        </a:lnTo>
                        <a:lnTo>
                          <a:pt x="31" y="298"/>
                        </a:lnTo>
                        <a:lnTo>
                          <a:pt x="42" y="313"/>
                        </a:lnTo>
                        <a:lnTo>
                          <a:pt x="55" y="326"/>
                        </a:lnTo>
                        <a:lnTo>
                          <a:pt x="68" y="339"/>
                        </a:lnTo>
                        <a:lnTo>
                          <a:pt x="83" y="350"/>
                        </a:lnTo>
                        <a:lnTo>
                          <a:pt x="99" y="359"/>
                        </a:lnTo>
                        <a:lnTo>
                          <a:pt x="115" y="368"/>
                        </a:lnTo>
                        <a:lnTo>
                          <a:pt x="132" y="375"/>
                        </a:lnTo>
                        <a:lnTo>
                          <a:pt x="151" y="380"/>
                        </a:lnTo>
                        <a:lnTo>
                          <a:pt x="170" y="382"/>
                        </a:lnTo>
                        <a:lnTo>
                          <a:pt x="189" y="383"/>
                        </a:lnTo>
                        <a:lnTo>
                          <a:pt x="189" y="383"/>
                        </a:lnTo>
                        <a:lnTo>
                          <a:pt x="210" y="383"/>
                        </a:lnTo>
                        <a:lnTo>
                          <a:pt x="228" y="380"/>
                        </a:lnTo>
                        <a:lnTo>
                          <a:pt x="246" y="376"/>
                        </a:lnTo>
                        <a:lnTo>
                          <a:pt x="265" y="369"/>
                        </a:lnTo>
                        <a:lnTo>
                          <a:pt x="281" y="362"/>
                        </a:lnTo>
                        <a:lnTo>
                          <a:pt x="297" y="352"/>
                        </a:lnTo>
                        <a:lnTo>
                          <a:pt x="312" y="341"/>
                        </a:lnTo>
                        <a:lnTo>
                          <a:pt x="326" y="328"/>
                        </a:lnTo>
                        <a:lnTo>
                          <a:pt x="338" y="315"/>
                        </a:lnTo>
                        <a:lnTo>
                          <a:pt x="350" y="300"/>
                        </a:lnTo>
                        <a:lnTo>
                          <a:pt x="360" y="285"/>
                        </a:lnTo>
                        <a:lnTo>
                          <a:pt x="367" y="268"/>
                        </a:lnTo>
                        <a:lnTo>
                          <a:pt x="375" y="251"/>
                        </a:lnTo>
                        <a:lnTo>
                          <a:pt x="379" y="232"/>
                        </a:lnTo>
                        <a:lnTo>
                          <a:pt x="382" y="213"/>
                        </a:lnTo>
                        <a:lnTo>
                          <a:pt x="383" y="194"/>
                        </a:lnTo>
                        <a:lnTo>
                          <a:pt x="383" y="194"/>
                        </a:lnTo>
                        <a:lnTo>
                          <a:pt x="382" y="174"/>
                        </a:lnTo>
                        <a:lnTo>
                          <a:pt x="380" y="155"/>
                        </a:lnTo>
                        <a:lnTo>
                          <a:pt x="375" y="136"/>
                        </a:lnTo>
                        <a:lnTo>
                          <a:pt x="369" y="118"/>
                        </a:lnTo>
                        <a:lnTo>
                          <a:pt x="361" y="102"/>
                        </a:lnTo>
                        <a:lnTo>
                          <a:pt x="351" y="86"/>
                        </a:lnTo>
                        <a:lnTo>
                          <a:pt x="340" y="71"/>
                        </a:lnTo>
                        <a:lnTo>
                          <a:pt x="328" y="57"/>
                        </a:lnTo>
                        <a:lnTo>
                          <a:pt x="314" y="45"/>
                        </a:lnTo>
                        <a:lnTo>
                          <a:pt x="300" y="33"/>
                        </a:lnTo>
                        <a:lnTo>
                          <a:pt x="284" y="23"/>
                        </a:lnTo>
                        <a:lnTo>
                          <a:pt x="267" y="16"/>
                        </a:lnTo>
                        <a:lnTo>
                          <a:pt x="250" y="9"/>
                        </a:lnTo>
                        <a:lnTo>
                          <a:pt x="231" y="4"/>
                        </a:lnTo>
                        <a:lnTo>
                          <a:pt x="212" y="1"/>
                        </a:lnTo>
                        <a:lnTo>
                          <a:pt x="193" y="0"/>
                        </a:lnTo>
                        <a:lnTo>
                          <a:pt x="193" y="0"/>
                        </a:lnTo>
                        <a:lnTo>
                          <a:pt x="173" y="1"/>
                        </a:lnTo>
                        <a:lnTo>
                          <a:pt x="154" y="3"/>
                        </a:lnTo>
                        <a:lnTo>
                          <a:pt x="135" y="8"/>
                        </a:lnTo>
                        <a:lnTo>
                          <a:pt x="118" y="15"/>
                        </a:lnTo>
                        <a:lnTo>
                          <a:pt x="101" y="22"/>
                        </a:lnTo>
                        <a:lnTo>
                          <a:pt x="85" y="32"/>
                        </a:lnTo>
                        <a:lnTo>
                          <a:pt x="71" y="43"/>
                        </a:lnTo>
                        <a:lnTo>
                          <a:pt x="57" y="55"/>
                        </a:lnTo>
                        <a:lnTo>
                          <a:pt x="44" y="69"/>
                        </a:lnTo>
                        <a:lnTo>
                          <a:pt x="33" y="83"/>
                        </a:lnTo>
                        <a:lnTo>
                          <a:pt x="23" y="99"/>
                        </a:lnTo>
                        <a:lnTo>
                          <a:pt x="15" y="116"/>
                        </a:lnTo>
                        <a:lnTo>
                          <a:pt x="8" y="133"/>
                        </a:lnTo>
                        <a:lnTo>
                          <a:pt x="4" y="152"/>
                        </a:lnTo>
                        <a:lnTo>
                          <a:pt x="1" y="171"/>
                        </a:lnTo>
                        <a:lnTo>
                          <a:pt x="0" y="190"/>
                        </a:lnTo>
                        <a:lnTo>
                          <a:pt x="0" y="190"/>
                        </a:lnTo>
                        <a:close/>
                      </a:path>
                    </a:pathLst>
                  </a:custGeom>
                  <a:solidFill>
                    <a:srgbClr val="636F6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50" name="Freeform 47"/>
                  <p:cNvSpPr>
                    <a:spLocks/>
                  </p:cNvSpPr>
                  <p:nvPr userDrawn="1"/>
                </p:nvSpPr>
                <p:spPr bwMode="auto">
                  <a:xfrm>
                    <a:off x="7016750" y="5994400"/>
                    <a:ext cx="107950" cy="107950"/>
                  </a:xfrm>
                  <a:custGeom>
                    <a:avLst/>
                    <a:gdLst>
                      <a:gd name="T0" fmla="*/ 0 w 205"/>
                      <a:gd name="T1" fmla="*/ 101 h 206"/>
                      <a:gd name="T2" fmla="*/ 1 w 205"/>
                      <a:gd name="T3" fmla="*/ 123 h 206"/>
                      <a:gd name="T4" fmla="*/ 8 w 205"/>
                      <a:gd name="T5" fmla="*/ 142 h 206"/>
                      <a:gd name="T6" fmla="*/ 16 w 205"/>
                      <a:gd name="T7" fmla="*/ 159 h 206"/>
                      <a:gd name="T8" fmla="*/ 29 w 205"/>
                      <a:gd name="T9" fmla="*/ 175 h 206"/>
                      <a:gd name="T10" fmla="*/ 44 w 205"/>
                      <a:gd name="T11" fmla="*/ 187 h 206"/>
                      <a:gd name="T12" fmla="*/ 62 w 205"/>
                      <a:gd name="T13" fmla="*/ 197 h 206"/>
                      <a:gd name="T14" fmla="*/ 81 w 205"/>
                      <a:gd name="T15" fmla="*/ 203 h 206"/>
                      <a:gd name="T16" fmla="*/ 101 w 205"/>
                      <a:gd name="T17" fmla="*/ 206 h 206"/>
                      <a:gd name="T18" fmla="*/ 112 w 205"/>
                      <a:gd name="T19" fmla="*/ 205 h 206"/>
                      <a:gd name="T20" fmla="*/ 132 w 205"/>
                      <a:gd name="T21" fmla="*/ 200 h 206"/>
                      <a:gd name="T22" fmla="*/ 150 w 205"/>
                      <a:gd name="T23" fmla="*/ 193 h 206"/>
                      <a:gd name="T24" fmla="*/ 167 w 205"/>
                      <a:gd name="T25" fmla="*/ 182 h 206"/>
                      <a:gd name="T26" fmla="*/ 181 w 205"/>
                      <a:gd name="T27" fmla="*/ 168 h 206"/>
                      <a:gd name="T28" fmla="*/ 192 w 205"/>
                      <a:gd name="T29" fmla="*/ 152 h 206"/>
                      <a:gd name="T30" fmla="*/ 201 w 205"/>
                      <a:gd name="T31" fmla="*/ 134 h 206"/>
                      <a:gd name="T32" fmla="*/ 204 w 205"/>
                      <a:gd name="T33" fmla="*/ 114 h 206"/>
                      <a:gd name="T34" fmla="*/ 205 w 205"/>
                      <a:gd name="T35" fmla="*/ 103 h 206"/>
                      <a:gd name="T36" fmla="*/ 203 w 205"/>
                      <a:gd name="T37" fmla="*/ 83 h 206"/>
                      <a:gd name="T38" fmla="*/ 197 w 205"/>
                      <a:gd name="T39" fmla="*/ 64 h 206"/>
                      <a:gd name="T40" fmla="*/ 188 w 205"/>
                      <a:gd name="T41" fmla="*/ 46 h 206"/>
                      <a:gd name="T42" fmla="*/ 176 w 205"/>
                      <a:gd name="T43" fmla="*/ 31 h 206"/>
                      <a:gd name="T44" fmla="*/ 161 w 205"/>
                      <a:gd name="T45" fmla="*/ 18 h 206"/>
                      <a:gd name="T46" fmla="*/ 143 w 205"/>
                      <a:gd name="T47" fmla="*/ 9 h 206"/>
                      <a:gd name="T48" fmla="*/ 124 w 205"/>
                      <a:gd name="T49" fmla="*/ 2 h 206"/>
                      <a:gd name="T50" fmla="*/ 104 w 205"/>
                      <a:gd name="T51" fmla="*/ 0 h 206"/>
                      <a:gd name="T52" fmla="*/ 93 w 205"/>
                      <a:gd name="T53" fmla="*/ 0 h 206"/>
                      <a:gd name="T54" fmla="*/ 72 w 205"/>
                      <a:gd name="T55" fmla="*/ 4 h 206"/>
                      <a:gd name="T56" fmla="*/ 54 w 205"/>
                      <a:gd name="T57" fmla="*/ 12 h 206"/>
                      <a:gd name="T58" fmla="*/ 38 w 205"/>
                      <a:gd name="T59" fmla="*/ 23 h 206"/>
                      <a:gd name="T60" fmla="*/ 24 w 205"/>
                      <a:gd name="T61" fmla="*/ 37 h 206"/>
                      <a:gd name="T62" fmla="*/ 12 w 205"/>
                      <a:gd name="T63" fmla="*/ 53 h 206"/>
                      <a:gd name="T64" fmla="*/ 4 w 205"/>
                      <a:gd name="T65" fmla="*/ 71 h 206"/>
                      <a:gd name="T66" fmla="*/ 0 w 205"/>
                      <a:gd name="T67" fmla="*/ 92 h 206"/>
                      <a:gd name="T68" fmla="*/ 0 w 205"/>
                      <a:gd name="T69" fmla="*/ 101 h 20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205" h="206">
                        <a:moveTo>
                          <a:pt x="0" y="101"/>
                        </a:moveTo>
                        <a:lnTo>
                          <a:pt x="0" y="101"/>
                        </a:lnTo>
                        <a:lnTo>
                          <a:pt x="0" y="112"/>
                        </a:lnTo>
                        <a:lnTo>
                          <a:pt x="1" y="123"/>
                        </a:lnTo>
                        <a:lnTo>
                          <a:pt x="4" y="133"/>
                        </a:lnTo>
                        <a:lnTo>
                          <a:pt x="8" y="142"/>
                        </a:lnTo>
                        <a:lnTo>
                          <a:pt x="12" y="151"/>
                        </a:lnTo>
                        <a:lnTo>
                          <a:pt x="16" y="159"/>
                        </a:lnTo>
                        <a:lnTo>
                          <a:pt x="23" y="167"/>
                        </a:lnTo>
                        <a:lnTo>
                          <a:pt x="29" y="175"/>
                        </a:lnTo>
                        <a:lnTo>
                          <a:pt x="37" y="181"/>
                        </a:lnTo>
                        <a:lnTo>
                          <a:pt x="44" y="187"/>
                        </a:lnTo>
                        <a:lnTo>
                          <a:pt x="53" y="193"/>
                        </a:lnTo>
                        <a:lnTo>
                          <a:pt x="62" y="197"/>
                        </a:lnTo>
                        <a:lnTo>
                          <a:pt x="71" y="200"/>
                        </a:lnTo>
                        <a:lnTo>
                          <a:pt x="81" y="203"/>
                        </a:lnTo>
                        <a:lnTo>
                          <a:pt x="91" y="205"/>
                        </a:lnTo>
                        <a:lnTo>
                          <a:pt x="101" y="206"/>
                        </a:lnTo>
                        <a:lnTo>
                          <a:pt x="101" y="206"/>
                        </a:lnTo>
                        <a:lnTo>
                          <a:pt x="112" y="205"/>
                        </a:lnTo>
                        <a:lnTo>
                          <a:pt x="122" y="204"/>
                        </a:lnTo>
                        <a:lnTo>
                          <a:pt x="132" y="200"/>
                        </a:lnTo>
                        <a:lnTo>
                          <a:pt x="141" y="197"/>
                        </a:lnTo>
                        <a:lnTo>
                          <a:pt x="150" y="193"/>
                        </a:lnTo>
                        <a:lnTo>
                          <a:pt x="159" y="189"/>
                        </a:lnTo>
                        <a:lnTo>
                          <a:pt x="167" y="182"/>
                        </a:lnTo>
                        <a:lnTo>
                          <a:pt x="175" y="176"/>
                        </a:lnTo>
                        <a:lnTo>
                          <a:pt x="181" y="168"/>
                        </a:lnTo>
                        <a:lnTo>
                          <a:pt x="187" y="161"/>
                        </a:lnTo>
                        <a:lnTo>
                          <a:pt x="192" y="152"/>
                        </a:lnTo>
                        <a:lnTo>
                          <a:pt x="196" y="143"/>
                        </a:lnTo>
                        <a:lnTo>
                          <a:pt x="201" y="134"/>
                        </a:lnTo>
                        <a:lnTo>
                          <a:pt x="203" y="124"/>
                        </a:lnTo>
                        <a:lnTo>
                          <a:pt x="204" y="114"/>
                        </a:lnTo>
                        <a:lnTo>
                          <a:pt x="205" y="103"/>
                        </a:lnTo>
                        <a:lnTo>
                          <a:pt x="205" y="103"/>
                        </a:lnTo>
                        <a:lnTo>
                          <a:pt x="205" y="93"/>
                        </a:lnTo>
                        <a:lnTo>
                          <a:pt x="203" y="83"/>
                        </a:lnTo>
                        <a:lnTo>
                          <a:pt x="201" y="73"/>
                        </a:lnTo>
                        <a:lnTo>
                          <a:pt x="197" y="64"/>
                        </a:lnTo>
                        <a:lnTo>
                          <a:pt x="193" y="55"/>
                        </a:lnTo>
                        <a:lnTo>
                          <a:pt x="188" y="46"/>
                        </a:lnTo>
                        <a:lnTo>
                          <a:pt x="182" y="38"/>
                        </a:lnTo>
                        <a:lnTo>
                          <a:pt x="176" y="31"/>
                        </a:lnTo>
                        <a:lnTo>
                          <a:pt x="168" y="24"/>
                        </a:lnTo>
                        <a:lnTo>
                          <a:pt x="161" y="18"/>
                        </a:lnTo>
                        <a:lnTo>
                          <a:pt x="152" y="13"/>
                        </a:lnTo>
                        <a:lnTo>
                          <a:pt x="143" y="9"/>
                        </a:lnTo>
                        <a:lnTo>
                          <a:pt x="134" y="5"/>
                        </a:lnTo>
                        <a:lnTo>
                          <a:pt x="124" y="2"/>
                        </a:lnTo>
                        <a:lnTo>
                          <a:pt x="113" y="1"/>
                        </a:lnTo>
                        <a:lnTo>
                          <a:pt x="104" y="0"/>
                        </a:lnTo>
                        <a:lnTo>
                          <a:pt x="104" y="0"/>
                        </a:lnTo>
                        <a:lnTo>
                          <a:pt x="93" y="0"/>
                        </a:lnTo>
                        <a:lnTo>
                          <a:pt x="82" y="2"/>
                        </a:lnTo>
                        <a:lnTo>
                          <a:pt x="72" y="4"/>
                        </a:lnTo>
                        <a:lnTo>
                          <a:pt x="63" y="8"/>
                        </a:lnTo>
                        <a:lnTo>
                          <a:pt x="54" y="12"/>
                        </a:lnTo>
                        <a:lnTo>
                          <a:pt x="45" y="17"/>
                        </a:lnTo>
                        <a:lnTo>
                          <a:pt x="38" y="23"/>
                        </a:lnTo>
                        <a:lnTo>
                          <a:pt x="30" y="29"/>
                        </a:lnTo>
                        <a:lnTo>
                          <a:pt x="24" y="37"/>
                        </a:lnTo>
                        <a:lnTo>
                          <a:pt x="17" y="44"/>
                        </a:lnTo>
                        <a:lnTo>
                          <a:pt x="12" y="53"/>
                        </a:lnTo>
                        <a:lnTo>
                          <a:pt x="8" y="63"/>
                        </a:lnTo>
                        <a:lnTo>
                          <a:pt x="4" y="71"/>
                        </a:lnTo>
                        <a:lnTo>
                          <a:pt x="2" y="81"/>
                        </a:lnTo>
                        <a:lnTo>
                          <a:pt x="0" y="92"/>
                        </a:lnTo>
                        <a:lnTo>
                          <a:pt x="0" y="101"/>
                        </a:lnTo>
                        <a:lnTo>
                          <a:pt x="0" y="10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</p:grpSp>
            <p:sp>
              <p:nvSpPr>
                <p:cNvPr id="41" name="Freeform 50"/>
                <p:cNvSpPr>
                  <a:spLocks/>
                </p:cNvSpPr>
                <p:nvPr/>
              </p:nvSpPr>
              <p:spPr bwMode="auto">
                <a:xfrm>
                  <a:off x="5716588" y="4849813"/>
                  <a:ext cx="1019175" cy="1020763"/>
                </a:xfrm>
                <a:custGeom>
                  <a:avLst/>
                  <a:gdLst>
                    <a:gd name="T0" fmla="*/ 1724 w 1927"/>
                    <a:gd name="T1" fmla="*/ 1557 h 1927"/>
                    <a:gd name="T2" fmla="*/ 1801 w 1927"/>
                    <a:gd name="T3" fmla="*/ 1442 h 1927"/>
                    <a:gd name="T4" fmla="*/ 1859 w 1927"/>
                    <a:gd name="T5" fmla="*/ 1320 h 1927"/>
                    <a:gd name="T6" fmla="*/ 1900 w 1927"/>
                    <a:gd name="T7" fmla="*/ 1193 h 1927"/>
                    <a:gd name="T8" fmla="*/ 1923 w 1927"/>
                    <a:gd name="T9" fmla="*/ 1062 h 1927"/>
                    <a:gd name="T10" fmla="*/ 1927 w 1927"/>
                    <a:gd name="T11" fmla="*/ 930 h 1927"/>
                    <a:gd name="T12" fmla="*/ 1913 w 1927"/>
                    <a:gd name="T13" fmla="*/ 799 h 1927"/>
                    <a:gd name="T14" fmla="*/ 1882 w 1927"/>
                    <a:gd name="T15" fmla="*/ 669 h 1927"/>
                    <a:gd name="T16" fmla="*/ 1833 w 1927"/>
                    <a:gd name="T17" fmla="*/ 544 h 1927"/>
                    <a:gd name="T18" fmla="*/ 1765 w 1927"/>
                    <a:gd name="T19" fmla="*/ 426 h 1927"/>
                    <a:gd name="T20" fmla="*/ 1678 w 1927"/>
                    <a:gd name="T21" fmla="*/ 316 h 1927"/>
                    <a:gd name="T22" fmla="*/ 1610 w 1927"/>
                    <a:gd name="T23" fmla="*/ 248 h 1927"/>
                    <a:gd name="T24" fmla="*/ 1494 w 1927"/>
                    <a:gd name="T25" fmla="*/ 159 h 1927"/>
                    <a:gd name="T26" fmla="*/ 1369 w 1927"/>
                    <a:gd name="T27" fmla="*/ 89 h 1927"/>
                    <a:gd name="T28" fmla="*/ 1238 w 1927"/>
                    <a:gd name="T29" fmla="*/ 39 h 1927"/>
                    <a:gd name="T30" fmla="*/ 1102 w 1927"/>
                    <a:gd name="T31" fmla="*/ 10 h 1927"/>
                    <a:gd name="T32" fmla="*/ 964 w 1927"/>
                    <a:gd name="T33" fmla="*/ 0 h 1927"/>
                    <a:gd name="T34" fmla="*/ 825 w 1927"/>
                    <a:gd name="T35" fmla="*/ 10 h 1927"/>
                    <a:gd name="T36" fmla="*/ 690 w 1927"/>
                    <a:gd name="T37" fmla="*/ 39 h 1927"/>
                    <a:gd name="T38" fmla="*/ 558 w 1927"/>
                    <a:gd name="T39" fmla="*/ 89 h 1927"/>
                    <a:gd name="T40" fmla="*/ 433 w 1927"/>
                    <a:gd name="T41" fmla="*/ 159 h 1927"/>
                    <a:gd name="T42" fmla="*/ 318 w 1927"/>
                    <a:gd name="T43" fmla="*/ 248 h 1927"/>
                    <a:gd name="T44" fmla="*/ 248 w 1927"/>
                    <a:gd name="T45" fmla="*/ 318 h 1927"/>
                    <a:gd name="T46" fmla="*/ 159 w 1927"/>
                    <a:gd name="T47" fmla="*/ 433 h 1927"/>
                    <a:gd name="T48" fmla="*/ 90 w 1927"/>
                    <a:gd name="T49" fmla="*/ 558 h 1927"/>
                    <a:gd name="T50" fmla="*/ 40 w 1927"/>
                    <a:gd name="T51" fmla="*/ 690 h 1927"/>
                    <a:gd name="T52" fmla="*/ 10 w 1927"/>
                    <a:gd name="T53" fmla="*/ 825 h 1927"/>
                    <a:gd name="T54" fmla="*/ 0 w 1927"/>
                    <a:gd name="T55" fmla="*/ 963 h 1927"/>
                    <a:gd name="T56" fmla="*/ 10 w 1927"/>
                    <a:gd name="T57" fmla="*/ 1102 h 1927"/>
                    <a:gd name="T58" fmla="*/ 40 w 1927"/>
                    <a:gd name="T59" fmla="*/ 1238 h 1927"/>
                    <a:gd name="T60" fmla="*/ 90 w 1927"/>
                    <a:gd name="T61" fmla="*/ 1369 h 1927"/>
                    <a:gd name="T62" fmla="*/ 159 w 1927"/>
                    <a:gd name="T63" fmla="*/ 1494 h 1927"/>
                    <a:gd name="T64" fmla="*/ 248 w 1927"/>
                    <a:gd name="T65" fmla="*/ 1610 h 1927"/>
                    <a:gd name="T66" fmla="*/ 317 w 1927"/>
                    <a:gd name="T67" fmla="*/ 1679 h 1927"/>
                    <a:gd name="T68" fmla="*/ 426 w 1927"/>
                    <a:gd name="T69" fmla="*/ 1764 h 1927"/>
                    <a:gd name="T70" fmla="*/ 544 w 1927"/>
                    <a:gd name="T71" fmla="*/ 1831 h 1927"/>
                    <a:gd name="T72" fmla="*/ 669 w 1927"/>
                    <a:gd name="T73" fmla="*/ 1882 h 1927"/>
                    <a:gd name="T74" fmla="*/ 799 w 1927"/>
                    <a:gd name="T75" fmla="*/ 1913 h 1927"/>
                    <a:gd name="T76" fmla="*/ 930 w 1927"/>
                    <a:gd name="T77" fmla="*/ 1927 h 1927"/>
                    <a:gd name="T78" fmla="*/ 1062 w 1927"/>
                    <a:gd name="T79" fmla="*/ 1922 h 1927"/>
                    <a:gd name="T80" fmla="*/ 1193 w 1927"/>
                    <a:gd name="T81" fmla="*/ 1900 h 1927"/>
                    <a:gd name="T82" fmla="*/ 1321 w 1927"/>
                    <a:gd name="T83" fmla="*/ 1859 h 1927"/>
                    <a:gd name="T84" fmla="*/ 1443 w 1927"/>
                    <a:gd name="T85" fmla="*/ 1800 h 1927"/>
                    <a:gd name="T86" fmla="*/ 1557 w 1927"/>
                    <a:gd name="T87" fmla="*/ 1724 h 1927"/>
                    <a:gd name="T88" fmla="*/ 1695 w 1927"/>
                    <a:gd name="T89" fmla="*/ 1592 h 19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927" h="1927">
                      <a:moveTo>
                        <a:pt x="1695" y="1592"/>
                      </a:moveTo>
                      <a:lnTo>
                        <a:pt x="1695" y="1592"/>
                      </a:lnTo>
                      <a:lnTo>
                        <a:pt x="1724" y="1557"/>
                      </a:lnTo>
                      <a:lnTo>
                        <a:pt x="1752" y="1519"/>
                      </a:lnTo>
                      <a:lnTo>
                        <a:pt x="1778" y="1481"/>
                      </a:lnTo>
                      <a:lnTo>
                        <a:pt x="1801" y="1442"/>
                      </a:lnTo>
                      <a:lnTo>
                        <a:pt x="1823" y="1402"/>
                      </a:lnTo>
                      <a:lnTo>
                        <a:pt x="1842" y="1362"/>
                      </a:lnTo>
                      <a:lnTo>
                        <a:pt x="1859" y="1320"/>
                      </a:lnTo>
                      <a:lnTo>
                        <a:pt x="1875" y="1279"/>
                      </a:lnTo>
                      <a:lnTo>
                        <a:pt x="1889" y="1236"/>
                      </a:lnTo>
                      <a:lnTo>
                        <a:pt x="1900" y="1193"/>
                      </a:lnTo>
                      <a:lnTo>
                        <a:pt x="1910" y="1150"/>
                      </a:lnTo>
                      <a:lnTo>
                        <a:pt x="1918" y="1107"/>
                      </a:lnTo>
                      <a:lnTo>
                        <a:pt x="1923" y="1062"/>
                      </a:lnTo>
                      <a:lnTo>
                        <a:pt x="1926" y="1018"/>
                      </a:lnTo>
                      <a:lnTo>
                        <a:pt x="1927" y="974"/>
                      </a:lnTo>
                      <a:lnTo>
                        <a:pt x="1927" y="930"/>
                      </a:lnTo>
                      <a:lnTo>
                        <a:pt x="1925" y="886"/>
                      </a:lnTo>
                      <a:lnTo>
                        <a:pt x="1920" y="842"/>
                      </a:lnTo>
                      <a:lnTo>
                        <a:pt x="1913" y="799"/>
                      </a:lnTo>
                      <a:lnTo>
                        <a:pt x="1905" y="754"/>
                      </a:lnTo>
                      <a:lnTo>
                        <a:pt x="1894" y="711"/>
                      </a:lnTo>
                      <a:lnTo>
                        <a:pt x="1882" y="669"/>
                      </a:lnTo>
                      <a:lnTo>
                        <a:pt x="1867" y="627"/>
                      </a:lnTo>
                      <a:lnTo>
                        <a:pt x="1851" y="585"/>
                      </a:lnTo>
                      <a:lnTo>
                        <a:pt x="1833" y="544"/>
                      </a:lnTo>
                      <a:lnTo>
                        <a:pt x="1811" y="504"/>
                      </a:lnTo>
                      <a:lnTo>
                        <a:pt x="1788" y="465"/>
                      </a:lnTo>
                      <a:lnTo>
                        <a:pt x="1765" y="426"/>
                      </a:lnTo>
                      <a:lnTo>
                        <a:pt x="1738" y="388"/>
                      </a:lnTo>
                      <a:lnTo>
                        <a:pt x="1709" y="352"/>
                      </a:lnTo>
                      <a:lnTo>
                        <a:pt x="1678" y="316"/>
                      </a:lnTo>
                      <a:lnTo>
                        <a:pt x="1645" y="283"/>
                      </a:lnTo>
                      <a:lnTo>
                        <a:pt x="1645" y="283"/>
                      </a:lnTo>
                      <a:lnTo>
                        <a:pt x="1610" y="248"/>
                      </a:lnTo>
                      <a:lnTo>
                        <a:pt x="1572" y="216"/>
                      </a:lnTo>
                      <a:lnTo>
                        <a:pt x="1534" y="187"/>
                      </a:lnTo>
                      <a:lnTo>
                        <a:pt x="1494" y="159"/>
                      </a:lnTo>
                      <a:lnTo>
                        <a:pt x="1453" y="133"/>
                      </a:lnTo>
                      <a:lnTo>
                        <a:pt x="1412" y="110"/>
                      </a:lnTo>
                      <a:lnTo>
                        <a:pt x="1369" y="89"/>
                      </a:lnTo>
                      <a:lnTo>
                        <a:pt x="1326" y="70"/>
                      </a:lnTo>
                      <a:lnTo>
                        <a:pt x="1283" y="54"/>
                      </a:lnTo>
                      <a:lnTo>
                        <a:pt x="1238" y="39"/>
                      </a:lnTo>
                      <a:lnTo>
                        <a:pt x="1194" y="27"/>
                      </a:lnTo>
                      <a:lnTo>
                        <a:pt x="1149" y="18"/>
                      </a:lnTo>
                      <a:lnTo>
                        <a:pt x="1102" y="10"/>
                      </a:lnTo>
                      <a:lnTo>
                        <a:pt x="1056" y="5"/>
                      </a:lnTo>
                      <a:lnTo>
                        <a:pt x="1011" y="1"/>
                      </a:lnTo>
                      <a:lnTo>
                        <a:pt x="964" y="0"/>
                      </a:lnTo>
                      <a:lnTo>
                        <a:pt x="918" y="1"/>
                      </a:lnTo>
                      <a:lnTo>
                        <a:pt x="872" y="5"/>
                      </a:lnTo>
                      <a:lnTo>
                        <a:pt x="825" y="10"/>
                      </a:lnTo>
                      <a:lnTo>
                        <a:pt x="780" y="18"/>
                      </a:lnTo>
                      <a:lnTo>
                        <a:pt x="735" y="27"/>
                      </a:lnTo>
                      <a:lnTo>
                        <a:pt x="690" y="39"/>
                      </a:lnTo>
                      <a:lnTo>
                        <a:pt x="646" y="54"/>
                      </a:lnTo>
                      <a:lnTo>
                        <a:pt x="601" y="70"/>
                      </a:lnTo>
                      <a:lnTo>
                        <a:pt x="558" y="89"/>
                      </a:lnTo>
                      <a:lnTo>
                        <a:pt x="515" y="110"/>
                      </a:lnTo>
                      <a:lnTo>
                        <a:pt x="474" y="133"/>
                      </a:lnTo>
                      <a:lnTo>
                        <a:pt x="433" y="159"/>
                      </a:lnTo>
                      <a:lnTo>
                        <a:pt x="395" y="187"/>
                      </a:lnTo>
                      <a:lnTo>
                        <a:pt x="356" y="216"/>
                      </a:lnTo>
                      <a:lnTo>
                        <a:pt x="318" y="248"/>
                      </a:lnTo>
                      <a:lnTo>
                        <a:pt x="283" y="283"/>
                      </a:lnTo>
                      <a:lnTo>
                        <a:pt x="283" y="283"/>
                      </a:lnTo>
                      <a:lnTo>
                        <a:pt x="248" y="318"/>
                      </a:lnTo>
                      <a:lnTo>
                        <a:pt x="216" y="356"/>
                      </a:lnTo>
                      <a:lnTo>
                        <a:pt x="187" y="394"/>
                      </a:lnTo>
                      <a:lnTo>
                        <a:pt x="159" y="433"/>
                      </a:lnTo>
                      <a:lnTo>
                        <a:pt x="134" y="474"/>
                      </a:lnTo>
                      <a:lnTo>
                        <a:pt x="110" y="515"/>
                      </a:lnTo>
                      <a:lnTo>
                        <a:pt x="90" y="558"/>
                      </a:lnTo>
                      <a:lnTo>
                        <a:pt x="70" y="601"/>
                      </a:lnTo>
                      <a:lnTo>
                        <a:pt x="54" y="644"/>
                      </a:lnTo>
                      <a:lnTo>
                        <a:pt x="40" y="690"/>
                      </a:lnTo>
                      <a:lnTo>
                        <a:pt x="27" y="734"/>
                      </a:lnTo>
                      <a:lnTo>
                        <a:pt x="18" y="780"/>
                      </a:lnTo>
                      <a:lnTo>
                        <a:pt x="10" y="825"/>
                      </a:lnTo>
                      <a:lnTo>
                        <a:pt x="5" y="872"/>
                      </a:lnTo>
                      <a:lnTo>
                        <a:pt x="1" y="918"/>
                      </a:lnTo>
                      <a:lnTo>
                        <a:pt x="0" y="963"/>
                      </a:lnTo>
                      <a:lnTo>
                        <a:pt x="1" y="1010"/>
                      </a:lnTo>
                      <a:lnTo>
                        <a:pt x="5" y="1056"/>
                      </a:lnTo>
                      <a:lnTo>
                        <a:pt x="10" y="1102"/>
                      </a:lnTo>
                      <a:lnTo>
                        <a:pt x="18" y="1147"/>
                      </a:lnTo>
                      <a:lnTo>
                        <a:pt x="27" y="1193"/>
                      </a:lnTo>
                      <a:lnTo>
                        <a:pt x="40" y="1238"/>
                      </a:lnTo>
                      <a:lnTo>
                        <a:pt x="54" y="1282"/>
                      </a:lnTo>
                      <a:lnTo>
                        <a:pt x="70" y="1326"/>
                      </a:lnTo>
                      <a:lnTo>
                        <a:pt x="90" y="1369"/>
                      </a:lnTo>
                      <a:lnTo>
                        <a:pt x="110" y="1412"/>
                      </a:lnTo>
                      <a:lnTo>
                        <a:pt x="134" y="1453"/>
                      </a:lnTo>
                      <a:lnTo>
                        <a:pt x="159" y="1494"/>
                      </a:lnTo>
                      <a:lnTo>
                        <a:pt x="187" y="1534"/>
                      </a:lnTo>
                      <a:lnTo>
                        <a:pt x="216" y="1572"/>
                      </a:lnTo>
                      <a:lnTo>
                        <a:pt x="248" y="1610"/>
                      </a:lnTo>
                      <a:lnTo>
                        <a:pt x="283" y="1645"/>
                      </a:lnTo>
                      <a:lnTo>
                        <a:pt x="283" y="1645"/>
                      </a:lnTo>
                      <a:lnTo>
                        <a:pt x="317" y="1679"/>
                      </a:lnTo>
                      <a:lnTo>
                        <a:pt x="353" y="1709"/>
                      </a:lnTo>
                      <a:lnTo>
                        <a:pt x="389" y="1738"/>
                      </a:lnTo>
                      <a:lnTo>
                        <a:pt x="426" y="1764"/>
                      </a:lnTo>
                      <a:lnTo>
                        <a:pt x="465" y="1788"/>
                      </a:lnTo>
                      <a:lnTo>
                        <a:pt x="504" y="1811"/>
                      </a:lnTo>
                      <a:lnTo>
                        <a:pt x="544" y="1831"/>
                      </a:lnTo>
                      <a:lnTo>
                        <a:pt x="585" y="1851"/>
                      </a:lnTo>
                      <a:lnTo>
                        <a:pt x="627" y="1867"/>
                      </a:lnTo>
                      <a:lnTo>
                        <a:pt x="669" y="1882"/>
                      </a:lnTo>
                      <a:lnTo>
                        <a:pt x="712" y="1894"/>
                      </a:lnTo>
                      <a:lnTo>
                        <a:pt x="755" y="1905"/>
                      </a:lnTo>
                      <a:lnTo>
                        <a:pt x="799" y="1913"/>
                      </a:lnTo>
                      <a:lnTo>
                        <a:pt x="843" y="1920"/>
                      </a:lnTo>
                      <a:lnTo>
                        <a:pt x="886" y="1924"/>
                      </a:lnTo>
                      <a:lnTo>
                        <a:pt x="930" y="1927"/>
                      </a:lnTo>
                      <a:lnTo>
                        <a:pt x="974" y="1927"/>
                      </a:lnTo>
                      <a:lnTo>
                        <a:pt x="1018" y="1926"/>
                      </a:lnTo>
                      <a:lnTo>
                        <a:pt x="1062" y="1922"/>
                      </a:lnTo>
                      <a:lnTo>
                        <a:pt x="1107" y="1917"/>
                      </a:lnTo>
                      <a:lnTo>
                        <a:pt x="1150" y="1909"/>
                      </a:lnTo>
                      <a:lnTo>
                        <a:pt x="1193" y="1900"/>
                      </a:lnTo>
                      <a:lnTo>
                        <a:pt x="1236" y="1889"/>
                      </a:lnTo>
                      <a:lnTo>
                        <a:pt x="1279" y="1875"/>
                      </a:lnTo>
                      <a:lnTo>
                        <a:pt x="1321" y="1859"/>
                      </a:lnTo>
                      <a:lnTo>
                        <a:pt x="1362" y="1842"/>
                      </a:lnTo>
                      <a:lnTo>
                        <a:pt x="1403" y="1822"/>
                      </a:lnTo>
                      <a:lnTo>
                        <a:pt x="1443" y="1800"/>
                      </a:lnTo>
                      <a:lnTo>
                        <a:pt x="1481" y="1777"/>
                      </a:lnTo>
                      <a:lnTo>
                        <a:pt x="1519" y="1752"/>
                      </a:lnTo>
                      <a:lnTo>
                        <a:pt x="1557" y="1724"/>
                      </a:lnTo>
                      <a:lnTo>
                        <a:pt x="1592" y="1695"/>
                      </a:lnTo>
                      <a:lnTo>
                        <a:pt x="1904" y="1903"/>
                      </a:lnTo>
                      <a:lnTo>
                        <a:pt x="1695" y="1592"/>
                      </a:lnTo>
                      <a:close/>
                    </a:path>
                  </a:pathLst>
                </a:custGeom>
                <a:solidFill>
                  <a:srgbClr val="57C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dirty="0"/>
                </a:p>
              </p:txBody>
            </p:sp>
          </p:grpSp>
          <p:sp>
            <p:nvSpPr>
              <p:cNvPr id="39" name="직사각형 38"/>
              <p:cNvSpPr/>
              <p:nvPr/>
            </p:nvSpPr>
            <p:spPr>
              <a:xfrm>
                <a:off x="539552" y="620688"/>
                <a:ext cx="36004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2400" dirty="0">
                    <a:solidFill>
                      <a:schemeClr val="bg1"/>
                    </a:solidFill>
                    <a:latin typeface="나눔고딕 Bold" pitchFamily="50" charset="-127"/>
                    <a:ea typeface="나눔고딕 Bold" pitchFamily="50" charset="-127"/>
                  </a:rPr>
                  <a:t>1</a:t>
                </a:r>
                <a:endParaRPr lang="ko-KR" altLang="en-US" sz="2400" dirty="0">
                  <a:solidFill>
                    <a:schemeClr val="bg1"/>
                  </a:solidFill>
                  <a:latin typeface="나눔고딕 Bold" pitchFamily="50" charset="-127"/>
                  <a:ea typeface="나눔고딕 Bold" pitchFamily="50" charset="-127"/>
                </a:endParaRPr>
              </a:p>
            </p:txBody>
          </p:sp>
        </p:grpSp>
        <p:sp>
          <p:nvSpPr>
            <p:cNvPr id="35" name="직사각형 34"/>
            <p:cNvSpPr/>
            <p:nvPr/>
          </p:nvSpPr>
          <p:spPr>
            <a:xfrm>
              <a:off x="5513954" y="476746"/>
              <a:ext cx="3630046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ko-KR" altLang="en-US" sz="4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 Bold" pitchFamily="50" charset="-127"/>
                  <a:ea typeface="나눔고딕 Bold" pitchFamily="50" charset="-127"/>
                </a:rPr>
                <a:t>종합설계 개요</a:t>
              </a:r>
            </a:p>
          </p:txBody>
        </p:sp>
        <p:pic>
          <p:nvPicPr>
            <p:cNvPr id="37" name="그림 3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174942"/>
              <a:ext cx="9144000" cy="83490"/>
            </a:xfrm>
            <a:prstGeom prst="rect">
              <a:avLst/>
            </a:prstGeom>
            <a:blipFill>
              <a:blip r:embed="rId3">
                <a:alphaModFix amt="10000"/>
              </a:blip>
              <a:stretch>
                <a:fillRect r="1000"/>
              </a:stretch>
            </a:blipFill>
          </p:spPr>
        </p:pic>
      </p:grpSp>
    </p:spTree>
    <p:extLst>
      <p:ext uri="{BB962C8B-B14F-4D97-AF65-F5344CB8AC3E}">
        <p14:creationId xmlns:p14="http://schemas.microsoft.com/office/powerpoint/2010/main" val="144601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921" y="2149747"/>
            <a:ext cx="3449983" cy="214334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233" y="4365104"/>
            <a:ext cx="3428671" cy="2232540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196684" y="1484784"/>
            <a:ext cx="302518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c. </a:t>
            </a:r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연구 개발 배경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3779912" y="1868046"/>
            <a:ext cx="5220072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사회적배경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  -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 국내 승용차 등록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1600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만대 돌파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  </a:t>
            </a: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  -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수도권 인구 집중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-&gt;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출퇴근 장거리 이동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  -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물류서비스 경쟁 심화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-&gt;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영업용 화물차 급증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 *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교통의 혼잡도가 삶의 질에 영향을 끼치는 시대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2.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경제적 배경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  -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차량 운행에 따른 비용 상승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  -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도로 혼잡에 따른 손해비용 발생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(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지연 손해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)</a:t>
            </a: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*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가장 빠른 경로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,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혼잡도 없는 경로 선호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3.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환경적 배경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  -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차량 배기가스로 인한 온실효과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     (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잦은 서행과 급가속이 원인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)</a:t>
            </a: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  -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영업용 화물차의 엔진은 디젤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     (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인체 유해한 가스 다량 발생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)</a:t>
            </a: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*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최소 구간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,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최소 시간 운행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0" y="134610"/>
            <a:ext cx="9144000" cy="1123822"/>
            <a:chOff x="0" y="134610"/>
            <a:chExt cx="9144000" cy="1123822"/>
          </a:xfrm>
        </p:grpSpPr>
        <p:grpSp>
          <p:nvGrpSpPr>
            <p:cNvPr id="24" name="그룹 23"/>
            <p:cNvGrpSpPr/>
            <p:nvPr/>
          </p:nvGrpSpPr>
          <p:grpSpPr>
            <a:xfrm>
              <a:off x="206330" y="134610"/>
              <a:ext cx="1773382" cy="1040322"/>
              <a:chOff x="323528" y="474448"/>
              <a:chExt cx="1584176" cy="1010336"/>
            </a:xfrm>
          </p:grpSpPr>
          <p:grpSp>
            <p:nvGrpSpPr>
              <p:cNvPr id="27" name="그룹 26"/>
              <p:cNvGrpSpPr/>
              <p:nvPr/>
            </p:nvGrpSpPr>
            <p:grpSpPr>
              <a:xfrm>
                <a:off x="323528" y="474448"/>
                <a:ext cx="1584176" cy="1010336"/>
                <a:chOff x="5716588" y="4849813"/>
                <a:chExt cx="2047875" cy="1304925"/>
              </a:xfrm>
            </p:grpSpPr>
            <p:grpSp>
              <p:nvGrpSpPr>
                <p:cNvPr id="29" name="그룹 28"/>
                <p:cNvGrpSpPr/>
                <p:nvPr/>
              </p:nvGrpSpPr>
              <p:grpSpPr>
                <a:xfrm>
                  <a:off x="6908800" y="5722938"/>
                  <a:ext cx="855663" cy="431800"/>
                  <a:chOff x="6908800" y="5722938"/>
                  <a:chExt cx="855663" cy="431800"/>
                </a:xfrm>
              </p:grpSpPr>
              <p:sp>
                <p:nvSpPr>
                  <p:cNvPr id="31" name="Freeform 39"/>
                  <p:cNvSpPr>
                    <a:spLocks/>
                  </p:cNvSpPr>
                  <p:nvPr userDrawn="1"/>
                </p:nvSpPr>
                <p:spPr bwMode="auto">
                  <a:xfrm>
                    <a:off x="6908800" y="5722938"/>
                    <a:ext cx="855663" cy="341313"/>
                  </a:xfrm>
                  <a:custGeom>
                    <a:avLst/>
                    <a:gdLst>
                      <a:gd name="T0" fmla="*/ 788 w 1617"/>
                      <a:gd name="T1" fmla="*/ 1 h 646"/>
                      <a:gd name="T2" fmla="*/ 819 w 1617"/>
                      <a:gd name="T3" fmla="*/ 1 h 646"/>
                      <a:gd name="T4" fmla="*/ 869 w 1617"/>
                      <a:gd name="T5" fmla="*/ 6 h 646"/>
                      <a:gd name="T6" fmla="*/ 937 w 1617"/>
                      <a:gd name="T7" fmla="*/ 20 h 646"/>
                      <a:gd name="T8" fmla="*/ 975 w 1617"/>
                      <a:gd name="T9" fmla="*/ 32 h 646"/>
                      <a:gd name="T10" fmla="*/ 1017 w 1617"/>
                      <a:gd name="T11" fmla="*/ 48 h 646"/>
                      <a:gd name="T12" fmla="*/ 1060 w 1617"/>
                      <a:gd name="T13" fmla="*/ 68 h 646"/>
                      <a:gd name="T14" fmla="*/ 1104 w 1617"/>
                      <a:gd name="T15" fmla="*/ 93 h 646"/>
                      <a:gd name="T16" fmla="*/ 1149 w 1617"/>
                      <a:gd name="T17" fmla="*/ 124 h 646"/>
                      <a:gd name="T18" fmla="*/ 1193 w 1617"/>
                      <a:gd name="T19" fmla="*/ 162 h 646"/>
                      <a:gd name="T20" fmla="*/ 1236 w 1617"/>
                      <a:gd name="T21" fmla="*/ 207 h 646"/>
                      <a:gd name="T22" fmla="*/ 1278 w 1617"/>
                      <a:gd name="T23" fmla="*/ 259 h 646"/>
                      <a:gd name="T24" fmla="*/ 1318 w 1617"/>
                      <a:gd name="T25" fmla="*/ 319 h 646"/>
                      <a:gd name="T26" fmla="*/ 1470 w 1617"/>
                      <a:gd name="T27" fmla="*/ 344 h 646"/>
                      <a:gd name="T28" fmla="*/ 1493 w 1617"/>
                      <a:gd name="T29" fmla="*/ 348 h 646"/>
                      <a:gd name="T30" fmla="*/ 1517 w 1617"/>
                      <a:gd name="T31" fmla="*/ 358 h 646"/>
                      <a:gd name="T32" fmla="*/ 1544 w 1617"/>
                      <a:gd name="T33" fmla="*/ 373 h 646"/>
                      <a:gd name="T34" fmla="*/ 1571 w 1617"/>
                      <a:gd name="T35" fmla="*/ 398 h 646"/>
                      <a:gd name="T36" fmla="*/ 1584 w 1617"/>
                      <a:gd name="T37" fmla="*/ 415 h 646"/>
                      <a:gd name="T38" fmla="*/ 1595 w 1617"/>
                      <a:gd name="T39" fmla="*/ 433 h 646"/>
                      <a:gd name="T40" fmla="*/ 1604 w 1617"/>
                      <a:gd name="T41" fmla="*/ 456 h 646"/>
                      <a:gd name="T42" fmla="*/ 1612 w 1617"/>
                      <a:gd name="T43" fmla="*/ 482 h 646"/>
                      <a:gd name="T44" fmla="*/ 1616 w 1617"/>
                      <a:gd name="T45" fmla="*/ 511 h 646"/>
                      <a:gd name="T46" fmla="*/ 1617 w 1617"/>
                      <a:gd name="T47" fmla="*/ 544 h 646"/>
                      <a:gd name="T48" fmla="*/ 1588 w 1617"/>
                      <a:gd name="T49" fmla="*/ 646 h 646"/>
                      <a:gd name="T50" fmla="*/ 0 w 1617"/>
                      <a:gd name="T51" fmla="*/ 582 h 646"/>
                      <a:gd name="T52" fmla="*/ 1 w 1617"/>
                      <a:gd name="T53" fmla="*/ 433 h 646"/>
                      <a:gd name="T54" fmla="*/ 3 w 1617"/>
                      <a:gd name="T55" fmla="*/ 415 h 646"/>
                      <a:gd name="T56" fmla="*/ 9 w 1617"/>
                      <a:gd name="T57" fmla="*/ 397 h 646"/>
                      <a:gd name="T58" fmla="*/ 22 w 1617"/>
                      <a:gd name="T59" fmla="*/ 373 h 646"/>
                      <a:gd name="T60" fmla="*/ 44 w 1617"/>
                      <a:gd name="T61" fmla="*/ 347 h 646"/>
                      <a:gd name="T62" fmla="*/ 78 w 1617"/>
                      <a:gd name="T63" fmla="*/ 321 h 646"/>
                      <a:gd name="T64" fmla="*/ 126 w 1617"/>
                      <a:gd name="T65" fmla="*/ 298 h 646"/>
                      <a:gd name="T66" fmla="*/ 190 w 1617"/>
                      <a:gd name="T67" fmla="*/ 278 h 646"/>
                      <a:gd name="T68" fmla="*/ 199 w 1617"/>
                      <a:gd name="T69" fmla="*/ 266 h 646"/>
                      <a:gd name="T70" fmla="*/ 224 w 1617"/>
                      <a:gd name="T71" fmla="*/ 235 h 646"/>
                      <a:gd name="T72" fmla="*/ 268 w 1617"/>
                      <a:gd name="T73" fmla="*/ 192 h 646"/>
                      <a:gd name="T74" fmla="*/ 313 w 1617"/>
                      <a:gd name="T75" fmla="*/ 154 h 646"/>
                      <a:gd name="T76" fmla="*/ 348 w 1617"/>
                      <a:gd name="T77" fmla="*/ 129 h 646"/>
                      <a:gd name="T78" fmla="*/ 391 w 1617"/>
                      <a:gd name="T79" fmla="*/ 103 h 646"/>
                      <a:gd name="T80" fmla="*/ 437 w 1617"/>
                      <a:gd name="T81" fmla="*/ 79 h 646"/>
                      <a:gd name="T82" fmla="*/ 487 w 1617"/>
                      <a:gd name="T83" fmla="*/ 56 h 646"/>
                      <a:gd name="T84" fmla="*/ 545 w 1617"/>
                      <a:gd name="T85" fmla="*/ 37 h 646"/>
                      <a:gd name="T86" fmla="*/ 607 w 1617"/>
                      <a:gd name="T87" fmla="*/ 21 h 646"/>
                      <a:gd name="T88" fmla="*/ 675 w 1617"/>
                      <a:gd name="T89" fmla="*/ 9 h 646"/>
                      <a:gd name="T90" fmla="*/ 749 w 1617"/>
                      <a:gd name="T91" fmla="*/ 3 h 646"/>
                      <a:gd name="T92" fmla="*/ 788 w 1617"/>
                      <a:gd name="T93" fmla="*/ 1 h 6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</a:cxnLst>
                    <a:rect l="0" t="0" r="r" b="b"/>
                    <a:pathLst>
                      <a:path w="1617" h="646">
                        <a:moveTo>
                          <a:pt x="788" y="1"/>
                        </a:moveTo>
                        <a:lnTo>
                          <a:pt x="788" y="1"/>
                        </a:lnTo>
                        <a:lnTo>
                          <a:pt x="802" y="0"/>
                        </a:lnTo>
                        <a:lnTo>
                          <a:pt x="819" y="1"/>
                        </a:lnTo>
                        <a:lnTo>
                          <a:pt x="842" y="3"/>
                        </a:lnTo>
                        <a:lnTo>
                          <a:pt x="869" y="6"/>
                        </a:lnTo>
                        <a:lnTo>
                          <a:pt x="901" y="11"/>
                        </a:lnTo>
                        <a:lnTo>
                          <a:pt x="937" y="20"/>
                        </a:lnTo>
                        <a:lnTo>
                          <a:pt x="956" y="25"/>
                        </a:lnTo>
                        <a:lnTo>
                          <a:pt x="975" y="32"/>
                        </a:lnTo>
                        <a:lnTo>
                          <a:pt x="996" y="39"/>
                        </a:lnTo>
                        <a:lnTo>
                          <a:pt x="1017" y="48"/>
                        </a:lnTo>
                        <a:lnTo>
                          <a:pt x="1038" y="57"/>
                        </a:lnTo>
                        <a:lnTo>
                          <a:pt x="1060" y="68"/>
                        </a:lnTo>
                        <a:lnTo>
                          <a:pt x="1082" y="80"/>
                        </a:lnTo>
                        <a:lnTo>
                          <a:pt x="1104" y="93"/>
                        </a:lnTo>
                        <a:lnTo>
                          <a:pt x="1126" y="108"/>
                        </a:lnTo>
                        <a:lnTo>
                          <a:pt x="1149" y="124"/>
                        </a:lnTo>
                        <a:lnTo>
                          <a:pt x="1170" y="143"/>
                        </a:lnTo>
                        <a:lnTo>
                          <a:pt x="1193" y="162"/>
                        </a:lnTo>
                        <a:lnTo>
                          <a:pt x="1214" y="183"/>
                        </a:lnTo>
                        <a:lnTo>
                          <a:pt x="1236" y="207"/>
                        </a:lnTo>
                        <a:lnTo>
                          <a:pt x="1258" y="232"/>
                        </a:lnTo>
                        <a:lnTo>
                          <a:pt x="1278" y="259"/>
                        </a:lnTo>
                        <a:lnTo>
                          <a:pt x="1299" y="288"/>
                        </a:lnTo>
                        <a:lnTo>
                          <a:pt x="1318" y="319"/>
                        </a:lnTo>
                        <a:lnTo>
                          <a:pt x="1470" y="344"/>
                        </a:lnTo>
                        <a:lnTo>
                          <a:pt x="1470" y="344"/>
                        </a:lnTo>
                        <a:lnTo>
                          <a:pt x="1476" y="344"/>
                        </a:lnTo>
                        <a:lnTo>
                          <a:pt x="1493" y="348"/>
                        </a:lnTo>
                        <a:lnTo>
                          <a:pt x="1504" y="353"/>
                        </a:lnTo>
                        <a:lnTo>
                          <a:pt x="1517" y="358"/>
                        </a:lnTo>
                        <a:lnTo>
                          <a:pt x="1530" y="364"/>
                        </a:lnTo>
                        <a:lnTo>
                          <a:pt x="1544" y="373"/>
                        </a:lnTo>
                        <a:lnTo>
                          <a:pt x="1558" y="385"/>
                        </a:lnTo>
                        <a:lnTo>
                          <a:pt x="1571" y="398"/>
                        </a:lnTo>
                        <a:lnTo>
                          <a:pt x="1577" y="406"/>
                        </a:lnTo>
                        <a:lnTo>
                          <a:pt x="1584" y="415"/>
                        </a:lnTo>
                        <a:lnTo>
                          <a:pt x="1589" y="424"/>
                        </a:lnTo>
                        <a:lnTo>
                          <a:pt x="1595" y="433"/>
                        </a:lnTo>
                        <a:lnTo>
                          <a:pt x="1600" y="444"/>
                        </a:lnTo>
                        <a:lnTo>
                          <a:pt x="1604" y="456"/>
                        </a:lnTo>
                        <a:lnTo>
                          <a:pt x="1609" y="469"/>
                        </a:lnTo>
                        <a:lnTo>
                          <a:pt x="1612" y="482"/>
                        </a:lnTo>
                        <a:lnTo>
                          <a:pt x="1614" y="496"/>
                        </a:lnTo>
                        <a:lnTo>
                          <a:pt x="1616" y="511"/>
                        </a:lnTo>
                        <a:lnTo>
                          <a:pt x="1617" y="527"/>
                        </a:lnTo>
                        <a:lnTo>
                          <a:pt x="1617" y="544"/>
                        </a:lnTo>
                        <a:lnTo>
                          <a:pt x="1617" y="590"/>
                        </a:lnTo>
                        <a:lnTo>
                          <a:pt x="1588" y="646"/>
                        </a:lnTo>
                        <a:lnTo>
                          <a:pt x="18" y="634"/>
                        </a:lnTo>
                        <a:lnTo>
                          <a:pt x="0" y="582"/>
                        </a:lnTo>
                        <a:lnTo>
                          <a:pt x="1" y="433"/>
                        </a:lnTo>
                        <a:lnTo>
                          <a:pt x="1" y="433"/>
                        </a:lnTo>
                        <a:lnTo>
                          <a:pt x="1" y="429"/>
                        </a:lnTo>
                        <a:lnTo>
                          <a:pt x="3" y="415"/>
                        </a:lnTo>
                        <a:lnTo>
                          <a:pt x="5" y="406"/>
                        </a:lnTo>
                        <a:lnTo>
                          <a:pt x="9" y="397"/>
                        </a:lnTo>
                        <a:lnTo>
                          <a:pt x="15" y="385"/>
                        </a:lnTo>
                        <a:lnTo>
                          <a:pt x="22" y="373"/>
                        </a:lnTo>
                        <a:lnTo>
                          <a:pt x="32" y="360"/>
                        </a:lnTo>
                        <a:lnTo>
                          <a:pt x="44" y="347"/>
                        </a:lnTo>
                        <a:lnTo>
                          <a:pt x="59" y="334"/>
                        </a:lnTo>
                        <a:lnTo>
                          <a:pt x="78" y="321"/>
                        </a:lnTo>
                        <a:lnTo>
                          <a:pt x="100" y="309"/>
                        </a:lnTo>
                        <a:lnTo>
                          <a:pt x="126" y="298"/>
                        </a:lnTo>
                        <a:lnTo>
                          <a:pt x="156" y="287"/>
                        </a:lnTo>
                        <a:lnTo>
                          <a:pt x="190" y="278"/>
                        </a:lnTo>
                        <a:lnTo>
                          <a:pt x="190" y="278"/>
                        </a:lnTo>
                        <a:lnTo>
                          <a:pt x="199" y="266"/>
                        </a:lnTo>
                        <a:lnTo>
                          <a:pt x="208" y="253"/>
                        </a:lnTo>
                        <a:lnTo>
                          <a:pt x="224" y="235"/>
                        </a:lnTo>
                        <a:lnTo>
                          <a:pt x="243" y="215"/>
                        </a:lnTo>
                        <a:lnTo>
                          <a:pt x="268" y="192"/>
                        </a:lnTo>
                        <a:lnTo>
                          <a:pt x="297" y="167"/>
                        </a:lnTo>
                        <a:lnTo>
                          <a:pt x="313" y="154"/>
                        </a:lnTo>
                        <a:lnTo>
                          <a:pt x="330" y="141"/>
                        </a:lnTo>
                        <a:lnTo>
                          <a:pt x="348" y="129"/>
                        </a:lnTo>
                        <a:lnTo>
                          <a:pt x="369" y="116"/>
                        </a:lnTo>
                        <a:lnTo>
                          <a:pt x="391" y="103"/>
                        </a:lnTo>
                        <a:lnTo>
                          <a:pt x="412" y="91"/>
                        </a:lnTo>
                        <a:lnTo>
                          <a:pt x="437" y="79"/>
                        </a:lnTo>
                        <a:lnTo>
                          <a:pt x="462" y="67"/>
                        </a:lnTo>
                        <a:lnTo>
                          <a:pt x="487" y="56"/>
                        </a:lnTo>
                        <a:lnTo>
                          <a:pt x="515" y="47"/>
                        </a:lnTo>
                        <a:lnTo>
                          <a:pt x="545" y="37"/>
                        </a:lnTo>
                        <a:lnTo>
                          <a:pt x="576" y="28"/>
                        </a:lnTo>
                        <a:lnTo>
                          <a:pt x="607" y="21"/>
                        </a:lnTo>
                        <a:lnTo>
                          <a:pt x="640" y="14"/>
                        </a:lnTo>
                        <a:lnTo>
                          <a:pt x="675" y="9"/>
                        </a:lnTo>
                        <a:lnTo>
                          <a:pt x="711" y="5"/>
                        </a:lnTo>
                        <a:lnTo>
                          <a:pt x="749" y="3"/>
                        </a:lnTo>
                        <a:lnTo>
                          <a:pt x="788" y="1"/>
                        </a:lnTo>
                        <a:lnTo>
                          <a:pt x="788" y="1"/>
                        </a:lnTo>
                        <a:close/>
                      </a:path>
                    </a:pathLst>
                  </a:custGeom>
                  <a:solidFill>
                    <a:srgbClr val="57C5E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32" name="Freeform 40"/>
                  <p:cNvSpPr>
                    <a:spLocks/>
                  </p:cNvSpPr>
                  <p:nvPr userDrawn="1"/>
                </p:nvSpPr>
                <p:spPr bwMode="auto">
                  <a:xfrm>
                    <a:off x="7316788" y="5756275"/>
                    <a:ext cx="233363" cy="134938"/>
                  </a:xfrm>
                  <a:custGeom>
                    <a:avLst/>
                    <a:gdLst>
                      <a:gd name="T0" fmla="*/ 442 w 442"/>
                      <a:gd name="T1" fmla="*/ 255 h 255"/>
                      <a:gd name="T2" fmla="*/ 0 w 442"/>
                      <a:gd name="T3" fmla="*/ 252 h 255"/>
                      <a:gd name="T4" fmla="*/ 2 w 442"/>
                      <a:gd name="T5" fmla="*/ 0 h 255"/>
                      <a:gd name="T6" fmla="*/ 2 w 442"/>
                      <a:gd name="T7" fmla="*/ 0 h 255"/>
                      <a:gd name="T8" fmla="*/ 17 w 442"/>
                      <a:gd name="T9" fmla="*/ 1 h 255"/>
                      <a:gd name="T10" fmla="*/ 35 w 442"/>
                      <a:gd name="T11" fmla="*/ 2 h 255"/>
                      <a:gd name="T12" fmla="*/ 57 w 442"/>
                      <a:gd name="T13" fmla="*/ 4 h 255"/>
                      <a:gd name="T14" fmla="*/ 81 w 442"/>
                      <a:gd name="T15" fmla="*/ 8 h 255"/>
                      <a:gd name="T16" fmla="*/ 106 w 442"/>
                      <a:gd name="T17" fmla="*/ 14 h 255"/>
                      <a:gd name="T18" fmla="*/ 134 w 442"/>
                      <a:gd name="T19" fmla="*/ 21 h 255"/>
                      <a:gd name="T20" fmla="*/ 165 w 442"/>
                      <a:gd name="T21" fmla="*/ 30 h 255"/>
                      <a:gd name="T22" fmla="*/ 195 w 442"/>
                      <a:gd name="T23" fmla="*/ 42 h 255"/>
                      <a:gd name="T24" fmla="*/ 227 w 442"/>
                      <a:gd name="T25" fmla="*/ 57 h 255"/>
                      <a:gd name="T26" fmla="*/ 243 w 442"/>
                      <a:gd name="T27" fmla="*/ 64 h 255"/>
                      <a:gd name="T28" fmla="*/ 259 w 442"/>
                      <a:gd name="T29" fmla="*/ 74 h 255"/>
                      <a:gd name="T30" fmla="*/ 275 w 442"/>
                      <a:gd name="T31" fmla="*/ 84 h 255"/>
                      <a:gd name="T32" fmla="*/ 292 w 442"/>
                      <a:gd name="T33" fmla="*/ 95 h 255"/>
                      <a:gd name="T34" fmla="*/ 307 w 442"/>
                      <a:gd name="T35" fmla="*/ 106 h 255"/>
                      <a:gd name="T36" fmla="*/ 323 w 442"/>
                      <a:gd name="T37" fmla="*/ 118 h 255"/>
                      <a:gd name="T38" fmla="*/ 339 w 442"/>
                      <a:gd name="T39" fmla="*/ 132 h 255"/>
                      <a:gd name="T40" fmla="*/ 355 w 442"/>
                      <a:gd name="T41" fmla="*/ 146 h 255"/>
                      <a:gd name="T42" fmla="*/ 370 w 442"/>
                      <a:gd name="T43" fmla="*/ 162 h 255"/>
                      <a:gd name="T44" fmla="*/ 385 w 442"/>
                      <a:gd name="T45" fmla="*/ 179 h 255"/>
                      <a:gd name="T46" fmla="*/ 400 w 442"/>
                      <a:gd name="T47" fmla="*/ 196 h 255"/>
                      <a:gd name="T48" fmla="*/ 414 w 442"/>
                      <a:gd name="T49" fmla="*/ 214 h 255"/>
                      <a:gd name="T50" fmla="*/ 428 w 442"/>
                      <a:gd name="T51" fmla="*/ 235 h 255"/>
                      <a:gd name="T52" fmla="*/ 442 w 442"/>
                      <a:gd name="T53" fmla="*/ 255 h 255"/>
                      <a:gd name="T54" fmla="*/ 442 w 442"/>
                      <a:gd name="T55" fmla="*/ 255 h 25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</a:cxnLst>
                    <a:rect l="0" t="0" r="r" b="b"/>
                    <a:pathLst>
                      <a:path w="442" h="255">
                        <a:moveTo>
                          <a:pt x="442" y="255"/>
                        </a:moveTo>
                        <a:lnTo>
                          <a:pt x="0" y="252"/>
                        </a:lnTo>
                        <a:lnTo>
                          <a:pt x="2" y="0"/>
                        </a:lnTo>
                        <a:lnTo>
                          <a:pt x="2" y="0"/>
                        </a:lnTo>
                        <a:lnTo>
                          <a:pt x="17" y="1"/>
                        </a:lnTo>
                        <a:lnTo>
                          <a:pt x="35" y="2"/>
                        </a:lnTo>
                        <a:lnTo>
                          <a:pt x="57" y="4"/>
                        </a:lnTo>
                        <a:lnTo>
                          <a:pt x="81" y="8"/>
                        </a:lnTo>
                        <a:lnTo>
                          <a:pt x="106" y="14"/>
                        </a:lnTo>
                        <a:lnTo>
                          <a:pt x="134" y="21"/>
                        </a:lnTo>
                        <a:lnTo>
                          <a:pt x="165" y="30"/>
                        </a:lnTo>
                        <a:lnTo>
                          <a:pt x="195" y="42"/>
                        </a:lnTo>
                        <a:lnTo>
                          <a:pt x="227" y="57"/>
                        </a:lnTo>
                        <a:lnTo>
                          <a:pt x="243" y="64"/>
                        </a:lnTo>
                        <a:lnTo>
                          <a:pt x="259" y="74"/>
                        </a:lnTo>
                        <a:lnTo>
                          <a:pt x="275" y="84"/>
                        </a:lnTo>
                        <a:lnTo>
                          <a:pt x="292" y="95"/>
                        </a:lnTo>
                        <a:lnTo>
                          <a:pt x="307" y="106"/>
                        </a:lnTo>
                        <a:lnTo>
                          <a:pt x="323" y="118"/>
                        </a:lnTo>
                        <a:lnTo>
                          <a:pt x="339" y="132"/>
                        </a:lnTo>
                        <a:lnTo>
                          <a:pt x="355" y="146"/>
                        </a:lnTo>
                        <a:lnTo>
                          <a:pt x="370" y="162"/>
                        </a:lnTo>
                        <a:lnTo>
                          <a:pt x="385" y="179"/>
                        </a:lnTo>
                        <a:lnTo>
                          <a:pt x="400" y="196"/>
                        </a:lnTo>
                        <a:lnTo>
                          <a:pt x="414" y="214"/>
                        </a:lnTo>
                        <a:lnTo>
                          <a:pt x="428" y="235"/>
                        </a:lnTo>
                        <a:lnTo>
                          <a:pt x="442" y="255"/>
                        </a:lnTo>
                        <a:lnTo>
                          <a:pt x="442" y="255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34" name="Freeform 41"/>
                  <p:cNvSpPr>
                    <a:spLocks/>
                  </p:cNvSpPr>
                  <p:nvPr userDrawn="1"/>
                </p:nvSpPr>
                <p:spPr bwMode="auto">
                  <a:xfrm>
                    <a:off x="7085013" y="5756275"/>
                    <a:ext cx="200025" cy="131763"/>
                  </a:xfrm>
                  <a:custGeom>
                    <a:avLst/>
                    <a:gdLst>
                      <a:gd name="T0" fmla="*/ 0 w 379"/>
                      <a:gd name="T1" fmla="*/ 248 h 250"/>
                      <a:gd name="T2" fmla="*/ 0 w 379"/>
                      <a:gd name="T3" fmla="*/ 248 h 250"/>
                      <a:gd name="T4" fmla="*/ 5 w 379"/>
                      <a:gd name="T5" fmla="*/ 237 h 250"/>
                      <a:gd name="T6" fmla="*/ 10 w 379"/>
                      <a:gd name="T7" fmla="*/ 226 h 250"/>
                      <a:gd name="T8" fmla="*/ 18 w 379"/>
                      <a:gd name="T9" fmla="*/ 211 h 250"/>
                      <a:gd name="T10" fmla="*/ 27 w 379"/>
                      <a:gd name="T11" fmla="*/ 194 h 250"/>
                      <a:gd name="T12" fmla="*/ 41 w 379"/>
                      <a:gd name="T13" fmla="*/ 174 h 250"/>
                      <a:gd name="T14" fmla="*/ 58 w 379"/>
                      <a:gd name="T15" fmla="*/ 153 h 250"/>
                      <a:gd name="T16" fmla="*/ 77 w 379"/>
                      <a:gd name="T17" fmla="*/ 131 h 250"/>
                      <a:gd name="T18" fmla="*/ 88 w 379"/>
                      <a:gd name="T19" fmla="*/ 119 h 250"/>
                      <a:gd name="T20" fmla="*/ 100 w 379"/>
                      <a:gd name="T21" fmla="*/ 109 h 250"/>
                      <a:gd name="T22" fmla="*/ 113 w 379"/>
                      <a:gd name="T23" fmla="*/ 98 h 250"/>
                      <a:gd name="T24" fmla="*/ 127 w 379"/>
                      <a:gd name="T25" fmla="*/ 87 h 250"/>
                      <a:gd name="T26" fmla="*/ 142 w 379"/>
                      <a:gd name="T27" fmla="*/ 76 h 250"/>
                      <a:gd name="T28" fmla="*/ 158 w 379"/>
                      <a:gd name="T29" fmla="*/ 66 h 250"/>
                      <a:gd name="T30" fmla="*/ 175 w 379"/>
                      <a:gd name="T31" fmla="*/ 56 h 250"/>
                      <a:gd name="T32" fmla="*/ 192 w 379"/>
                      <a:gd name="T33" fmla="*/ 47 h 250"/>
                      <a:gd name="T34" fmla="*/ 212 w 379"/>
                      <a:gd name="T35" fmla="*/ 39 h 250"/>
                      <a:gd name="T36" fmla="*/ 232 w 379"/>
                      <a:gd name="T37" fmla="*/ 30 h 250"/>
                      <a:gd name="T38" fmla="*/ 254 w 379"/>
                      <a:gd name="T39" fmla="*/ 23 h 250"/>
                      <a:gd name="T40" fmla="*/ 276 w 379"/>
                      <a:gd name="T41" fmla="*/ 16 h 250"/>
                      <a:gd name="T42" fmla="*/ 300 w 379"/>
                      <a:gd name="T43" fmla="*/ 11 h 250"/>
                      <a:gd name="T44" fmla="*/ 325 w 379"/>
                      <a:gd name="T45" fmla="*/ 6 h 250"/>
                      <a:gd name="T46" fmla="*/ 351 w 379"/>
                      <a:gd name="T47" fmla="*/ 3 h 250"/>
                      <a:gd name="T48" fmla="*/ 379 w 379"/>
                      <a:gd name="T49" fmla="*/ 0 h 250"/>
                      <a:gd name="T50" fmla="*/ 376 w 379"/>
                      <a:gd name="T51" fmla="*/ 250 h 250"/>
                      <a:gd name="T52" fmla="*/ 0 w 379"/>
                      <a:gd name="T53" fmla="*/ 248 h 2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</a:cxnLst>
                    <a:rect l="0" t="0" r="r" b="b"/>
                    <a:pathLst>
                      <a:path w="379" h="250">
                        <a:moveTo>
                          <a:pt x="0" y="248"/>
                        </a:moveTo>
                        <a:lnTo>
                          <a:pt x="0" y="248"/>
                        </a:lnTo>
                        <a:lnTo>
                          <a:pt x="5" y="237"/>
                        </a:lnTo>
                        <a:lnTo>
                          <a:pt x="10" y="226"/>
                        </a:lnTo>
                        <a:lnTo>
                          <a:pt x="18" y="211"/>
                        </a:lnTo>
                        <a:lnTo>
                          <a:pt x="27" y="194"/>
                        </a:lnTo>
                        <a:lnTo>
                          <a:pt x="41" y="174"/>
                        </a:lnTo>
                        <a:lnTo>
                          <a:pt x="58" y="153"/>
                        </a:lnTo>
                        <a:lnTo>
                          <a:pt x="77" y="131"/>
                        </a:lnTo>
                        <a:lnTo>
                          <a:pt x="88" y="119"/>
                        </a:lnTo>
                        <a:lnTo>
                          <a:pt x="100" y="109"/>
                        </a:lnTo>
                        <a:lnTo>
                          <a:pt x="113" y="98"/>
                        </a:lnTo>
                        <a:lnTo>
                          <a:pt x="127" y="87"/>
                        </a:lnTo>
                        <a:lnTo>
                          <a:pt x="142" y="76"/>
                        </a:lnTo>
                        <a:lnTo>
                          <a:pt x="158" y="66"/>
                        </a:lnTo>
                        <a:lnTo>
                          <a:pt x="175" y="56"/>
                        </a:lnTo>
                        <a:lnTo>
                          <a:pt x="192" y="47"/>
                        </a:lnTo>
                        <a:lnTo>
                          <a:pt x="212" y="39"/>
                        </a:lnTo>
                        <a:lnTo>
                          <a:pt x="232" y="30"/>
                        </a:lnTo>
                        <a:lnTo>
                          <a:pt x="254" y="23"/>
                        </a:lnTo>
                        <a:lnTo>
                          <a:pt x="276" y="16"/>
                        </a:lnTo>
                        <a:lnTo>
                          <a:pt x="300" y="11"/>
                        </a:lnTo>
                        <a:lnTo>
                          <a:pt x="325" y="6"/>
                        </a:lnTo>
                        <a:lnTo>
                          <a:pt x="351" y="3"/>
                        </a:lnTo>
                        <a:lnTo>
                          <a:pt x="379" y="0"/>
                        </a:lnTo>
                        <a:lnTo>
                          <a:pt x="376" y="250"/>
                        </a:lnTo>
                        <a:lnTo>
                          <a:pt x="0" y="24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52" name="Freeform 42"/>
                  <p:cNvSpPr>
                    <a:spLocks/>
                  </p:cNvSpPr>
                  <p:nvPr userDrawn="1"/>
                </p:nvSpPr>
                <p:spPr bwMode="auto">
                  <a:xfrm>
                    <a:off x="7742238" y="5972175"/>
                    <a:ext cx="22225" cy="66675"/>
                  </a:xfrm>
                  <a:custGeom>
                    <a:avLst/>
                    <a:gdLst>
                      <a:gd name="T0" fmla="*/ 40 w 42"/>
                      <a:gd name="T1" fmla="*/ 118 h 126"/>
                      <a:gd name="T2" fmla="*/ 40 w 42"/>
                      <a:gd name="T3" fmla="*/ 118 h 126"/>
                      <a:gd name="T4" fmla="*/ 41 w 42"/>
                      <a:gd name="T5" fmla="*/ 106 h 126"/>
                      <a:gd name="T6" fmla="*/ 42 w 42"/>
                      <a:gd name="T7" fmla="*/ 79 h 126"/>
                      <a:gd name="T8" fmla="*/ 41 w 42"/>
                      <a:gd name="T9" fmla="*/ 63 h 126"/>
                      <a:gd name="T10" fmla="*/ 41 w 42"/>
                      <a:gd name="T11" fmla="*/ 45 h 126"/>
                      <a:gd name="T12" fmla="*/ 39 w 42"/>
                      <a:gd name="T13" fmla="*/ 28 h 126"/>
                      <a:gd name="T14" fmla="*/ 37 w 42"/>
                      <a:gd name="T15" fmla="*/ 13 h 126"/>
                      <a:gd name="T16" fmla="*/ 37 w 42"/>
                      <a:gd name="T17" fmla="*/ 13 h 126"/>
                      <a:gd name="T18" fmla="*/ 31 w 42"/>
                      <a:gd name="T19" fmla="*/ 9 h 126"/>
                      <a:gd name="T20" fmla="*/ 25 w 42"/>
                      <a:gd name="T21" fmla="*/ 4 h 126"/>
                      <a:gd name="T22" fmla="*/ 19 w 42"/>
                      <a:gd name="T23" fmla="*/ 1 h 126"/>
                      <a:gd name="T24" fmla="*/ 16 w 42"/>
                      <a:gd name="T25" fmla="*/ 0 h 126"/>
                      <a:gd name="T26" fmla="*/ 12 w 42"/>
                      <a:gd name="T27" fmla="*/ 1 h 126"/>
                      <a:gd name="T28" fmla="*/ 10 w 42"/>
                      <a:gd name="T29" fmla="*/ 2 h 126"/>
                      <a:gd name="T30" fmla="*/ 7 w 42"/>
                      <a:gd name="T31" fmla="*/ 4 h 126"/>
                      <a:gd name="T32" fmla="*/ 6 w 42"/>
                      <a:gd name="T33" fmla="*/ 8 h 126"/>
                      <a:gd name="T34" fmla="*/ 5 w 42"/>
                      <a:gd name="T35" fmla="*/ 13 h 126"/>
                      <a:gd name="T36" fmla="*/ 4 w 42"/>
                      <a:gd name="T37" fmla="*/ 20 h 126"/>
                      <a:gd name="T38" fmla="*/ 5 w 42"/>
                      <a:gd name="T39" fmla="*/ 29 h 126"/>
                      <a:gd name="T40" fmla="*/ 5 w 42"/>
                      <a:gd name="T41" fmla="*/ 29 h 126"/>
                      <a:gd name="T42" fmla="*/ 4 w 42"/>
                      <a:gd name="T43" fmla="*/ 66 h 126"/>
                      <a:gd name="T44" fmla="*/ 3 w 42"/>
                      <a:gd name="T45" fmla="*/ 97 h 126"/>
                      <a:gd name="T46" fmla="*/ 0 w 42"/>
                      <a:gd name="T47" fmla="*/ 126 h 126"/>
                      <a:gd name="T48" fmla="*/ 40 w 42"/>
                      <a:gd name="T49" fmla="*/ 118 h 1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</a:cxnLst>
                    <a:rect l="0" t="0" r="r" b="b"/>
                    <a:pathLst>
                      <a:path w="42" h="126">
                        <a:moveTo>
                          <a:pt x="40" y="118"/>
                        </a:moveTo>
                        <a:lnTo>
                          <a:pt x="40" y="118"/>
                        </a:lnTo>
                        <a:lnTo>
                          <a:pt x="41" y="106"/>
                        </a:lnTo>
                        <a:lnTo>
                          <a:pt x="42" y="79"/>
                        </a:lnTo>
                        <a:lnTo>
                          <a:pt x="41" y="63"/>
                        </a:lnTo>
                        <a:lnTo>
                          <a:pt x="41" y="45"/>
                        </a:lnTo>
                        <a:lnTo>
                          <a:pt x="39" y="28"/>
                        </a:lnTo>
                        <a:lnTo>
                          <a:pt x="37" y="13"/>
                        </a:lnTo>
                        <a:lnTo>
                          <a:pt x="37" y="13"/>
                        </a:lnTo>
                        <a:lnTo>
                          <a:pt x="31" y="9"/>
                        </a:lnTo>
                        <a:lnTo>
                          <a:pt x="25" y="4"/>
                        </a:lnTo>
                        <a:lnTo>
                          <a:pt x="19" y="1"/>
                        </a:lnTo>
                        <a:lnTo>
                          <a:pt x="16" y="0"/>
                        </a:lnTo>
                        <a:lnTo>
                          <a:pt x="12" y="1"/>
                        </a:lnTo>
                        <a:lnTo>
                          <a:pt x="10" y="2"/>
                        </a:lnTo>
                        <a:lnTo>
                          <a:pt x="7" y="4"/>
                        </a:lnTo>
                        <a:lnTo>
                          <a:pt x="6" y="8"/>
                        </a:lnTo>
                        <a:lnTo>
                          <a:pt x="5" y="13"/>
                        </a:lnTo>
                        <a:lnTo>
                          <a:pt x="4" y="20"/>
                        </a:lnTo>
                        <a:lnTo>
                          <a:pt x="5" y="29"/>
                        </a:lnTo>
                        <a:lnTo>
                          <a:pt x="5" y="29"/>
                        </a:lnTo>
                        <a:lnTo>
                          <a:pt x="4" y="66"/>
                        </a:lnTo>
                        <a:lnTo>
                          <a:pt x="3" y="97"/>
                        </a:lnTo>
                        <a:lnTo>
                          <a:pt x="0" y="126"/>
                        </a:lnTo>
                        <a:lnTo>
                          <a:pt x="40" y="118"/>
                        </a:lnTo>
                        <a:close/>
                      </a:path>
                    </a:pathLst>
                  </a:custGeom>
                  <a:solidFill>
                    <a:srgbClr val="ACDBE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53" name="Freeform 43"/>
                  <p:cNvSpPr>
                    <a:spLocks/>
                  </p:cNvSpPr>
                  <p:nvPr userDrawn="1"/>
                </p:nvSpPr>
                <p:spPr bwMode="auto">
                  <a:xfrm>
                    <a:off x="6908800" y="6026150"/>
                    <a:ext cx="854075" cy="84138"/>
                  </a:xfrm>
                  <a:custGeom>
                    <a:avLst/>
                    <a:gdLst>
                      <a:gd name="T0" fmla="*/ 0 w 1616"/>
                      <a:gd name="T1" fmla="*/ 0 h 161"/>
                      <a:gd name="T2" fmla="*/ 0 w 1616"/>
                      <a:gd name="T3" fmla="*/ 0 h 161"/>
                      <a:gd name="T4" fmla="*/ 1 w 1616"/>
                      <a:gd name="T5" fmla="*/ 15 h 161"/>
                      <a:gd name="T6" fmla="*/ 3 w 1616"/>
                      <a:gd name="T7" fmla="*/ 31 h 161"/>
                      <a:gd name="T8" fmla="*/ 6 w 1616"/>
                      <a:gd name="T9" fmla="*/ 45 h 161"/>
                      <a:gd name="T10" fmla="*/ 11 w 1616"/>
                      <a:gd name="T11" fmla="*/ 59 h 161"/>
                      <a:gd name="T12" fmla="*/ 17 w 1616"/>
                      <a:gd name="T13" fmla="*/ 71 h 161"/>
                      <a:gd name="T14" fmla="*/ 24 w 1616"/>
                      <a:gd name="T15" fmla="*/ 83 h 161"/>
                      <a:gd name="T16" fmla="*/ 33 w 1616"/>
                      <a:gd name="T17" fmla="*/ 95 h 161"/>
                      <a:gd name="T18" fmla="*/ 43 w 1616"/>
                      <a:gd name="T19" fmla="*/ 106 h 161"/>
                      <a:gd name="T20" fmla="*/ 53 w 1616"/>
                      <a:gd name="T21" fmla="*/ 116 h 161"/>
                      <a:gd name="T22" fmla="*/ 64 w 1616"/>
                      <a:gd name="T23" fmla="*/ 124 h 161"/>
                      <a:gd name="T24" fmla="*/ 77 w 1616"/>
                      <a:gd name="T25" fmla="*/ 132 h 161"/>
                      <a:gd name="T26" fmla="*/ 90 w 1616"/>
                      <a:gd name="T27" fmla="*/ 138 h 161"/>
                      <a:gd name="T28" fmla="*/ 104 w 1616"/>
                      <a:gd name="T29" fmla="*/ 144 h 161"/>
                      <a:gd name="T30" fmla="*/ 118 w 1616"/>
                      <a:gd name="T31" fmla="*/ 147 h 161"/>
                      <a:gd name="T32" fmla="*/ 132 w 1616"/>
                      <a:gd name="T33" fmla="*/ 150 h 161"/>
                      <a:gd name="T34" fmla="*/ 148 w 1616"/>
                      <a:gd name="T35" fmla="*/ 150 h 161"/>
                      <a:gd name="T36" fmla="*/ 1465 w 1616"/>
                      <a:gd name="T37" fmla="*/ 161 h 161"/>
                      <a:gd name="T38" fmla="*/ 1465 w 1616"/>
                      <a:gd name="T39" fmla="*/ 161 h 161"/>
                      <a:gd name="T40" fmla="*/ 1482 w 1616"/>
                      <a:gd name="T41" fmla="*/ 161 h 161"/>
                      <a:gd name="T42" fmla="*/ 1496 w 1616"/>
                      <a:gd name="T43" fmla="*/ 159 h 161"/>
                      <a:gd name="T44" fmla="*/ 1511 w 1616"/>
                      <a:gd name="T45" fmla="*/ 154 h 161"/>
                      <a:gd name="T46" fmla="*/ 1524 w 1616"/>
                      <a:gd name="T47" fmla="*/ 150 h 161"/>
                      <a:gd name="T48" fmla="*/ 1538 w 1616"/>
                      <a:gd name="T49" fmla="*/ 144 h 161"/>
                      <a:gd name="T50" fmla="*/ 1549 w 1616"/>
                      <a:gd name="T51" fmla="*/ 136 h 161"/>
                      <a:gd name="T52" fmla="*/ 1561 w 1616"/>
                      <a:gd name="T53" fmla="*/ 127 h 161"/>
                      <a:gd name="T54" fmla="*/ 1572 w 1616"/>
                      <a:gd name="T55" fmla="*/ 119 h 161"/>
                      <a:gd name="T56" fmla="*/ 1582 w 1616"/>
                      <a:gd name="T57" fmla="*/ 108 h 161"/>
                      <a:gd name="T58" fmla="*/ 1590 w 1616"/>
                      <a:gd name="T59" fmla="*/ 96 h 161"/>
                      <a:gd name="T60" fmla="*/ 1598 w 1616"/>
                      <a:gd name="T61" fmla="*/ 84 h 161"/>
                      <a:gd name="T62" fmla="*/ 1604 w 1616"/>
                      <a:gd name="T63" fmla="*/ 71 h 161"/>
                      <a:gd name="T64" fmla="*/ 1609 w 1616"/>
                      <a:gd name="T65" fmla="*/ 57 h 161"/>
                      <a:gd name="T66" fmla="*/ 1613 w 1616"/>
                      <a:gd name="T67" fmla="*/ 43 h 161"/>
                      <a:gd name="T68" fmla="*/ 1615 w 1616"/>
                      <a:gd name="T69" fmla="*/ 28 h 161"/>
                      <a:gd name="T70" fmla="*/ 1616 w 1616"/>
                      <a:gd name="T71" fmla="*/ 13 h 161"/>
                      <a:gd name="T72" fmla="*/ 0 w 1616"/>
                      <a:gd name="T73" fmla="*/ 0 h 16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616" h="161"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1" y="15"/>
                        </a:lnTo>
                        <a:lnTo>
                          <a:pt x="3" y="31"/>
                        </a:lnTo>
                        <a:lnTo>
                          <a:pt x="6" y="45"/>
                        </a:lnTo>
                        <a:lnTo>
                          <a:pt x="11" y="59"/>
                        </a:lnTo>
                        <a:lnTo>
                          <a:pt x="17" y="71"/>
                        </a:lnTo>
                        <a:lnTo>
                          <a:pt x="24" y="83"/>
                        </a:lnTo>
                        <a:lnTo>
                          <a:pt x="33" y="95"/>
                        </a:lnTo>
                        <a:lnTo>
                          <a:pt x="43" y="106"/>
                        </a:lnTo>
                        <a:lnTo>
                          <a:pt x="53" y="116"/>
                        </a:lnTo>
                        <a:lnTo>
                          <a:pt x="64" y="124"/>
                        </a:lnTo>
                        <a:lnTo>
                          <a:pt x="77" y="132"/>
                        </a:lnTo>
                        <a:lnTo>
                          <a:pt x="90" y="138"/>
                        </a:lnTo>
                        <a:lnTo>
                          <a:pt x="104" y="144"/>
                        </a:lnTo>
                        <a:lnTo>
                          <a:pt x="118" y="147"/>
                        </a:lnTo>
                        <a:lnTo>
                          <a:pt x="132" y="150"/>
                        </a:lnTo>
                        <a:lnTo>
                          <a:pt x="148" y="150"/>
                        </a:lnTo>
                        <a:lnTo>
                          <a:pt x="1465" y="161"/>
                        </a:lnTo>
                        <a:lnTo>
                          <a:pt x="1465" y="161"/>
                        </a:lnTo>
                        <a:lnTo>
                          <a:pt x="1482" y="161"/>
                        </a:lnTo>
                        <a:lnTo>
                          <a:pt x="1496" y="159"/>
                        </a:lnTo>
                        <a:lnTo>
                          <a:pt x="1511" y="154"/>
                        </a:lnTo>
                        <a:lnTo>
                          <a:pt x="1524" y="150"/>
                        </a:lnTo>
                        <a:lnTo>
                          <a:pt x="1538" y="144"/>
                        </a:lnTo>
                        <a:lnTo>
                          <a:pt x="1549" y="136"/>
                        </a:lnTo>
                        <a:lnTo>
                          <a:pt x="1561" y="127"/>
                        </a:lnTo>
                        <a:lnTo>
                          <a:pt x="1572" y="119"/>
                        </a:lnTo>
                        <a:lnTo>
                          <a:pt x="1582" y="108"/>
                        </a:lnTo>
                        <a:lnTo>
                          <a:pt x="1590" y="96"/>
                        </a:lnTo>
                        <a:lnTo>
                          <a:pt x="1598" y="84"/>
                        </a:lnTo>
                        <a:lnTo>
                          <a:pt x="1604" y="71"/>
                        </a:lnTo>
                        <a:lnTo>
                          <a:pt x="1609" y="57"/>
                        </a:lnTo>
                        <a:lnTo>
                          <a:pt x="1613" y="43"/>
                        </a:lnTo>
                        <a:lnTo>
                          <a:pt x="1615" y="28"/>
                        </a:lnTo>
                        <a:lnTo>
                          <a:pt x="1616" y="13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57C5E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54" name="Freeform 44"/>
                  <p:cNvSpPr>
                    <a:spLocks/>
                  </p:cNvSpPr>
                  <p:nvPr userDrawn="1"/>
                </p:nvSpPr>
                <p:spPr bwMode="auto">
                  <a:xfrm>
                    <a:off x="7486650" y="5951538"/>
                    <a:ext cx="203200" cy="203200"/>
                  </a:xfrm>
                  <a:custGeom>
                    <a:avLst/>
                    <a:gdLst>
                      <a:gd name="T0" fmla="*/ 0 w 384"/>
                      <a:gd name="T1" fmla="*/ 190 h 384"/>
                      <a:gd name="T2" fmla="*/ 4 w 384"/>
                      <a:gd name="T3" fmla="*/ 229 h 384"/>
                      <a:gd name="T4" fmla="*/ 15 w 384"/>
                      <a:gd name="T5" fmla="*/ 265 h 384"/>
                      <a:gd name="T6" fmla="*/ 32 w 384"/>
                      <a:gd name="T7" fmla="*/ 298 h 384"/>
                      <a:gd name="T8" fmla="*/ 55 w 384"/>
                      <a:gd name="T9" fmla="*/ 327 h 384"/>
                      <a:gd name="T10" fmla="*/ 84 w 384"/>
                      <a:gd name="T11" fmla="*/ 350 h 384"/>
                      <a:gd name="T12" fmla="*/ 116 w 384"/>
                      <a:gd name="T13" fmla="*/ 368 h 384"/>
                      <a:gd name="T14" fmla="*/ 152 w 384"/>
                      <a:gd name="T15" fmla="*/ 379 h 384"/>
                      <a:gd name="T16" fmla="*/ 190 w 384"/>
                      <a:gd name="T17" fmla="*/ 384 h 384"/>
                      <a:gd name="T18" fmla="*/ 210 w 384"/>
                      <a:gd name="T19" fmla="*/ 383 h 384"/>
                      <a:gd name="T20" fmla="*/ 247 w 384"/>
                      <a:gd name="T21" fmla="*/ 375 h 384"/>
                      <a:gd name="T22" fmla="*/ 282 w 384"/>
                      <a:gd name="T23" fmla="*/ 361 h 384"/>
                      <a:gd name="T24" fmla="*/ 313 w 384"/>
                      <a:gd name="T25" fmla="*/ 341 h 384"/>
                      <a:gd name="T26" fmla="*/ 339 w 384"/>
                      <a:gd name="T27" fmla="*/ 315 h 384"/>
                      <a:gd name="T28" fmla="*/ 359 w 384"/>
                      <a:gd name="T29" fmla="*/ 285 h 384"/>
                      <a:gd name="T30" fmla="*/ 375 w 384"/>
                      <a:gd name="T31" fmla="*/ 250 h 384"/>
                      <a:gd name="T32" fmla="*/ 383 w 384"/>
                      <a:gd name="T33" fmla="*/ 212 h 384"/>
                      <a:gd name="T34" fmla="*/ 384 w 384"/>
                      <a:gd name="T35" fmla="*/ 193 h 384"/>
                      <a:gd name="T36" fmla="*/ 380 w 384"/>
                      <a:gd name="T37" fmla="*/ 154 h 384"/>
                      <a:gd name="T38" fmla="*/ 369 w 384"/>
                      <a:gd name="T39" fmla="*/ 119 h 384"/>
                      <a:gd name="T40" fmla="*/ 352 w 384"/>
                      <a:gd name="T41" fmla="*/ 85 h 384"/>
                      <a:gd name="T42" fmla="*/ 328 w 384"/>
                      <a:gd name="T43" fmla="*/ 57 h 384"/>
                      <a:gd name="T44" fmla="*/ 300 w 384"/>
                      <a:gd name="T45" fmla="*/ 34 h 384"/>
                      <a:gd name="T46" fmla="*/ 268 w 384"/>
                      <a:gd name="T47" fmla="*/ 15 h 384"/>
                      <a:gd name="T48" fmla="*/ 232 w 384"/>
                      <a:gd name="T49" fmla="*/ 4 h 384"/>
                      <a:gd name="T50" fmla="*/ 194 w 384"/>
                      <a:gd name="T51" fmla="*/ 0 h 384"/>
                      <a:gd name="T52" fmla="*/ 174 w 384"/>
                      <a:gd name="T53" fmla="*/ 0 h 384"/>
                      <a:gd name="T54" fmla="*/ 136 w 384"/>
                      <a:gd name="T55" fmla="*/ 8 h 384"/>
                      <a:gd name="T56" fmla="*/ 102 w 384"/>
                      <a:gd name="T57" fmla="*/ 22 h 384"/>
                      <a:gd name="T58" fmla="*/ 71 w 384"/>
                      <a:gd name="T59" fmla="*/ 42 h 384"/>
                      <a:gd name="T60" fmla="*/ 45 w 384"/>
                      <a:gd name="T61" fmla="*/ 68 h 384"/>
                      <a:gd name="T62" fmla="*/ 23 w 384"/>
                      <a:gd name="T63" fmla="*/ 98 h 384"/>
                      <a:gd name="T64" fmla="*/ 9 w 384"/>
                      <a:gd name="T65" fmla="*/ 133 h 384"/>
                      <a:gd name="T66" fmla="*/ 1 w 384"/>
                      <a:gd name="T67" fmla="*/ 170 h 384"/>
                      <a:gd name="T68" fmla="*/ 0 w 384"/>
                      <a:gd name="T69" fmla="*/ 190 h 38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384" h="384">
                        <a:moveTo>
                          <a:pt x="0" y="190"/>
                        </a:moveTo>
                        <a:lnTo>
                          <a:pt x="0" y="190"/>
                        </a:lnTo>
                        <a:lnTo>
                          <a:pt x="1" y="209"/>
                        </a:lnTo>
                        <a:lnTo>
                          <a:pt x="4" y="229"/>
                        </a:lnTo>
                        <a:lnTo>
                          <a:pt x="8" y="247"/>
                        </a:lnTo>
                        <a:lnTo>
                          <a:pt x="15" y="265"/>
                        </a:lnTo>
                        <a:lnTo>
                          <a:pt x="22" y="281"/>
                        </a:lnTo>
                        <a:lnTo>
                          <a:pt x="32" y="298"/>
                        </a:lnTo>
                        <a:lnTo>
                          <a:pt x="43" y="313"/>
                        </a:lnTo>
                        <a:lnTo>
                          <a:pt x="55" y="327"/>
                        </a:lnTo>
                        <a:lnTo>
                          <a:pt x="69" y="339"/>
                        </a:lnTo>
                        <a:lnTo>
                          <a:pt x="84" y="350"/>
                        </a:lnTo>
                        <a:lnTo>
                          <a:pt x="99" y="360"/>
                        </a:lnTo>
                        <a:lnTo>
                          <a:pt x="116" y="368"/>
                        </a:lnTo>
                        <a:lnTo>
                          <a:pt x="133" y="374"/>
                        </a:lnTo>
                        <a:lnTo>
                          <a:pt x="152" y="379"/>
                        </a:lnTo>
                        <a:lnTo>
                          <a:pt x="171" y="383"/>
                        </a:lnTo>
                        <a:lnTo>
                          <a:pt x="190" y="384"/>
                        </a:lnTo>
                        <a:lnTo>
                          <a:pt x="190" y="384"/>
                        </a:lnTo>
                        <a:lnTo>
                          <a:pt x="210" y="383"/>
                        </a:lnTo>
                        <a:lnTo>
                          <a:pt x="229" y="381"/>
                        </a:lnTo>
                        <a:lnTo>
                          <a:pt x="247" y="375"/>
                        </a:lnTo>
                        <a:lnTo>
                          <a:pt x="265" y="369"/>
                        </a:lnTo>
                        <a:lnTo>
                          <a:pt x="282" y="361"/>
                        </a:lnTo>
                        <a:lnTo>
                          <a:pt x="298" y="351"/>
                        </a:lnTo>
                        <a:lnTo>
                          <a:pt x="313" y="341"/>
                        </a:lnTo>
                        <a:lnTo>
                          <a:pt x="326" y="329"/>
                        </a:lnTo>
                        <a:lnTo>
                          <a:pt x="339" y="315"/>
                        </a:lnTo>
                        <a:lnTo>
                          <a:pt x="350" y="301"/>
                        </a:lnTo>
                        <a:lnTo>
                          <a:pt x="359" y="285"/>
                        </a:lnTo>
                        <a:lnTo>
                          <a:pt x="368" y="267"/>
                        </a:lnTo>
                        <a:lnTo>
                          <a:pt x="375" y="250"/>
                        </a:lnTo>
                        <a:lnTo>
                          <a:pt x="380" y="232"/>
                        </a:lnTo>
                        <a:lnTo>
                          <a:pt x="383" y="212"/>
                        </a:lnTo>
                        <a:lnTo>
                          <a:pt x="384" y="193"/>
                        </a:lnTo>
                        <a:lnTo>
                          <a:pt x="384" y="193"/>
                        </a:lnTo>
                        <a:lnTo>
                          <a:pt x="383" y="174"/>
                        </a:lnTo>
                        <a:lnTo>
                          <a:pt x="380" y="154"/>
                        </a:lnTo>
                        <a:lnTo>
                          <a:pt x="376" y="136"/>
                        </a:lnTo>
                        <a:lnTo>
                          <a:pt x="369" y="119"/>
                        </a:lnTo>
                        <a:lnTo>
                          <a:pt x="362" y="102"/>
                        </a:lnTo>
                        <a:lnTo>
                          <a:pt x="352" y="85"/>
                        </a:lnTo>
                        <a:lnTo>
                          <a:pt x="341" y="70"/>
                        </a:lnTo>
                        <a:lnTo>
                          <a:pt x="328" y="57"/>
                        </a:lnTo>
                        <a:lnTo>
                          <a:pt x="315" y="44"/>
                        </a:lnTo>
                        <a:lnTo>
                          <a:pt x="300" y="34"/>
                        </a:lnTo>
                        <a:lnTo>
                          <a:pt x="285" y="24"/>
                        </a:lnTo>
                        <a:lnTo>
                          <a:pt x="268" y="15"/>
                        </a:lnTo>
                        <a:lnTo>
                          <a:pt x="251" y="9"/>
                        </a:lnTo>
                        <a:lnTo>
                          <a:pt x="232" y="4"/>
                        </a:lnTo>
                        <a:lnTo>
                          <a:pt x="213" y="1"/>
                        </a:lnTo>
                        <a:lnTo>
                          <a:pt x="194" y="0"/>
                        </a:lnTo>
                        <a:lnTo>
                          <a:pt x="194" y="0"/>
                        </a:lnTo>
                        <a:lnTo>
                          <a:pt x="174" y="0"/>
                        </a:lnTo>
                        <a:lnTo>
                          <a:pt x="155" y="4"/>
                        </a:lnTo>
                        <a:lnTo>
                          <a:pt x="136" y="8"/>
                        </a:lnTo>
                        <a:lnTo>
                          <a:pt x="118" y="14"/>
                        </a:lnTo>
                        <a:lnTo>
                          <a:pt x="102" y="22"/>
                        </a:lnTo>
                        <a:lnTo>
                          <a:pt x="86" y="32"/>
                        </a:lnTo>
                        <a:lnTo>
                          <a:pt x="71" y="42"/>
                        </a:lnTo>
                        <a:lnTo>
                          <a:pt x="57" y="55"/>
                        </a:lnTo>
                        <a:lnTo>
                          <a:pt x="45" y="68"/>
                        </a:lnTo>
                        <a:lnTo>
                          <a:pt x="33" y="83"/>
                        </a:lnTo>
                        <a:lnTo>
                          <a:pt x="23" y="98"/>
                        </a:lnTo>
                        <a:lnTo>
                          <a:pt x="16" y="116"/>
                        </a:lnTo>
                        <a:lnTo>
                          <a:pt x="9" y="133"/>
                        </a:lnTo>
                        <a:lnTo>
                          <a:pt x="4" y="151"/>
                        </a:lnTo>
                        <a:lnTo>
                          <a:pt x="1" y="170"/>
                        </a:lnTo>
                        <a:lnTo>
                          <a:pt x="0" y="190"/>
                        </a:lnTo>
                        <a:lnTo>
                          <a:pt x="0" y="190"/>
                        </a:lnTo>
                        <a:close/>
                      </a:path>
                    </a:pathLst>
                  </a:custGeom>
                  <a:solidFill>
                    <a:srgbClr val="636F6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55" name="Freeform 45"/>
                  <p:cNvSpPr>
                    <a:spLocks/>
                  </p:cNvSpPr>
                  <p:nvPr userDrawn="1"/>
                </p:nvSpPr>
                <p:spPr bwMode="auto">
                  <a:xfrm>
                    <a:off x="7532688" y="5997575"/>
                    <a:ext cx="109538" cy="109538"/>
                  </a:xfrm>
                  <a:custGeom>
                    <a:avLst/>
                    <a:gdLst>
                      <a:gd name="T0" fmla="*/ 0 w 206"/>
                      <a:gd name="T1" fmla="*/ 102 h 205"/>
                      <a:gd name="T2" fmla="*/ 2 w 206"/>
                      <a:gd name="T3" fmla="*/ 122 h 205"/>
                      <a:gd name="T4" fmla="*/ 8 w 206"/>
                      <a:gd name="T5" fmla="*/ 142 h 205"/>
                      <a:gd name="T6" fmla="*/ 17 w 206"/>
                      <a:gd name="T7" fmla="*/ 159 h 205"/>
                      <a:gd name="T8" fmla="*/ 30 w 206"/>
                      <a:gd name="T9" fmla="*/ 174 h 205"/>
                      <a:gd name="T10" fmla="*/ 45 w 206"/>
                      <a:gd name="T11" fmla="*/ 187 h 205"/>
                      <a:gd name="T12" fmla="*/ 63 w 206"/>
                      <a:gd name="T13" fmla="*/ 197 h 205"/>
                      <a:gd name="T14" fmla="*/ 81 w 206"/>
                      <a:gd name="T15" fmla="*/ 203 h 205"/>
                      <a:gd name="T16" fmla="*/ 102 w 206"/>
                      <a:gd name="T17" fmla="*/ 205 h 205"/>
                      <a:gd name="T18" fmla="*/ 112 w 206"/>
                      <a:gd name="T19" fmla="*/ 205 h 205"/>
                      <a:gd name="T20" fmla="*/ 133 w 206"/>
                      <a:gd name="T21" fmla="*/ 201 h 205"/>
                      <a:gd name="T22" fmla="*/ 151 w 206"/>
                      <a:gd name="T23" fmla="*/ 193 h 205"/>
                      <a:gd name="T24" fmla="*/ 167 w 206"/>
                      <a:gd name="T25" fmla="*/ 183 h 205"/>
                      <a:gd name="T26" fmla="*/ 181 w 206"/>
                      <a:gd name="T27" fmla="*/ 169 h 205"/>
                      <a:gd name="T28" fmla="*/ 193 w 206"/>
                      <a:gd name="T29" fmla="*/ 153 h 205"/>
                      <a:gd name="T30" fmla="*/ 200 w 206"/>
                      <a:gd name="T31" fmla="*/ 134 h 205"/>
                      <a:gd name="T32" fmla="*/ 205 w 206"/>
                      <a:gd name="T33" fmla="*/ 114 h 205"/>
                      <a:gd name="T34" fmla="*/ 206 w 206"/>
                      <a:gd name="T35" fmla="*/ 104 h 205"/>
                      <a:gd name="T36" fmla="*/ 204 w 206"/>
                      <a:gd name="T37" fmla="*/ 83 h 205"/>
                      <a:gd name="T38" fmla="*/ 197 w 206"/>
                      <a:gd name="T39" fmla="*/ 63 h 205"/>
                      <a:gd name="T40" fmla="*/ 189 w 206"/>
                      <a:gd name="T41" fmla="*/ 46 h 205"/>
                      <a:gd name="T42" fmla="*/ 176 w 206"/>
                      <a:gd name="T43" fmla="*/ 31 h 205"/>
                      <a:gd name="T44" fmla="*/ 161 w 206"/>
                      <a:gd name="T45" fmla="*/ 18 h 205"/>
                      <a:gd name="T46" fmla="*/ 143 w 206"/>
                      <a:gd name="T47" fmla="*/ 8 h 205"/>
                      <a:gd name="T48" fmla="*/ 124 w 206"/>
                      <a:gd name="T49" fmla="*/ 3 h 205"/>
                      <a:gd name="T50" fmla="*/ 104 w 206"/>
                      <a:gd name="T51" fmla="*/ 0 h 205"/>
                      <a:gd name="T52" fmla="*/ 93 w 206"/>
                      <a:gd name="T53" fmla="*/ 1 h 205"/>
                      <a:gd name="T54" fmla="*/ 73 w 206"/>
                      <a:gd name="T55" fmla="*/ 5 h 205"/>
                      <a:gd name="T56" fmla="*/ 55 w 206"/>
                      <a:gd name="T57" fmla="*/ 13 h 205"/>
                      <a:gd name="T58" fmla="*/ 38 w 206"/>
                      <a:gd name="T59" fmla="*/ 23 h 205"/>
                      <a:gd name="T60" fmla="*/ 24 w 206"/>
                      <a:gd name="T61" fmla="*/ 37 h 205"/>
                      <a:gd name="T62" fmla="*/ 13 w 206"/>
                      <a:gd name="T63" fmla="*/ 53 h 205"/>
                      <a:gd name="T64" fmla="*/ 5 w 206"/>
                      <a:gd name="T65" fmla="*/ 72 h 205"/>
                      <a:gd name="T66" fmla="*/ 1 w 206"/>
                      <a:gd name="T67" fmla="*/ 91 h 205"/>
                      <a:gd name="T68" fmla="*/ 0 w 206"/>
                      <a:gd name="T69" fmla="*/ 102 h 2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206" h="205">
                        <a:moveTo>
                          <a:pt x="0" y="102"/>
                        </a:moveTo>
                        <a:lnTo>
                          <a:pt x="0" y="102"/>
                        </a:lnTo>
                        <a:lnTo>
                          <a:pt x="1" y="113"/>
                        </a:lnTo>
                        <a:lnTo>
                          <a:pt x="2" y="122"/>
                        </a:lnTo>
                        <a:lnTo>
                          <a:pt x="4" y="132"/>
                        </a:lnTo>
                        <a:lnTo>
                          <a:pt x="8" y="142"/>
                        </a:lnTo>
                        <a:lnTo>
                          <a:pt x="12" y="150"/>
                        </a:lnTo>
                        <a:lnTo>
                          <a:pt x="17" y="159"/>
                        </a:lnTo>
                        <a:lnTo>
                          <a:pt x="23" y="168"/>
                        </a:lnTo>
                        <a:lnTo>
                          <a:pt x="30" y="174"/>
                        </a:lnTo>
                        <a:lnTo>
                          <a:pt x="37" y="182"/>
                        </a:lnTo>
                        <a:lnTo>
                          <a:pt x="45" y="187"/>
                        </a:lnTo>
                        <a:lnTo>
                          <a:pt x="53" y="192"/>
                        </a:lnTo>
                        <a:lnTo>
                          <a:pt x="63" y="197"/>
                        </a:lnTo>
                        <a:lnTo>
                          <a:pt x="71" y="200"/>
                        </a:lnTo>
                        <a:lnTo>
                          <a:pt x="81" y="203"/>
                        </a:lnTo>
                        <a:lnTo>
                          <a:pt x="92" y="204"/>
                        </a:lnTo>
                        <a:lnTo>
                          <a:pt x="102" y="205"/>
                        </a:lnTo>
                        <a:lnTo>
                          <a:pt x="102" y="205"/>
                        </a:lnTo>
                        <a:lnTo>
                          <a:pt x="112" y="205"/>
                        </a:lnTo>
                        <a:lnTo>
                          <a:pt x="123" y="203"/>
                        </a:lnTo>
                        <a:lnTo>
                          <a:pt x="133" y="201"/>
                        </a:lnTo>
                        <a:lnTo>
                          <a:pt x="142" y="198"/>
                        </a:lnTo>
                        <a:lnTo>
                          <a:pt x="151" y="193"/>
                        </a:lnTo>
                        <a:lnTo>
                          <a:pt x="160" y="188"/>
                        </a:lnTo>
                        <a:lnTo>
                          <a:pt x="167" y="183"/>
                        </a:lnTo>
                        <a:lnTo>
                          <a:pt x="175" y="176"/>
                        </a:lnTo>
                        <a:lnTo>
                          <a:pt x="181" y="169"/>
                        </a:lnTo>
                        <a:lnTo>
                          <a:pt x="188" y="161"/>
                        </a:lnTo>
                        <a:lnTo>
                          <a:pt x="193" y="153"/>
                        </a:lnTo>
                        <a:lnTo>
                          <a:pt x="197" y="143"/>
                        </a:lnTo>
                        <a:lnTo>
                          <a:pt x="200" y="134"/>
                        </a:lnTo>
                        <a:lnTo>
                          <a:pt x="204" y="125"/>
                        </a:lnTo>
                        <a:lnTo>
                          <a:pt x="205" y="114"/>
                        </a:lnTo>
                        <a:lnTo>
                          <a:pt x="206" y="104"/>
                        </a:lnTo>
                        <a:lnTo>
                          <a:pt x="206" y="104"/>
                        </a:lnTo>
                        <a:lnTo>
                          <a:pt x="205" y="93"/>
                        </a:lnTo>
                        <a:lnTo>
                          <a:pt x="204" y="83"/>
                        </a:lnTo>
                        <a:lnTo>
                          <a:pt x="202" y="73"/>
                        </a:lnTo>
                        <a:lnTo>
                          <a:pt x="197" y="63"/>
                        </a:lnTo>
                        <a:lnTo>
                          <a:pt x="194" y="55"/>
                        </a:lnTo>
                        <a:lnTo>
                          <a:pt x="189" y="46"/>
                        </a:lnTo>
                        <a:lnTo>
                          <a:pt x="182" y="38"/>
                        </a:lnTo>
                        <a:lnTo>
                          <a:pt x="176" y="31"/>
                        </a:lnTo>
                        <a:lnTo>
                          <a:pt x="169" y="24"/>
                        </a:lnTo>
                        <a:lnTo>
                          <a:pt x="161" y="18"/>
                        </a:lnTo>
                        <a:lnTo>
                          <a:pt x="152" y="13"/>
                        </a:lnTo>
                        <a:lnTo>
                          <a:pt x="143" y="8"/>
                        </a:lnTo>
                        <a:lnTo>
                          <a:pt x="134" y="5"/>
                        </a:lnTo>
                        <a:lnTo>
                          <a:pt x="124" y="3"/>
                        </a:lnTo>
                        <a:lnTo>
                          <a:pt x="114" y="1"/>
                        </a:lnTo>
                        <a:lnTo>
                          <a:pt x="104" y="0"/>
                        </a:lnTo>
                        <a:lnTo>
                          <a:pt x="104" y="0"/>
                        </a:lnTo>
                        <a:lnTo>
                          <a:pt x="93" y="1"/>
                        </a:lnTo>
                        <a:lnTo>
                          <a:pt x="83" y="2"/>
                        </a:lnTo>
                        <a:lnTo>
                          <a:pt x="73" y="5"/>
                        </a:lnTo>
                        <a:lnTo>
                          <a:pt x="64" y="8"/>
                        </a:lnTo>
                        <a:lnTo>
                          <a:pt x="55" y="13"/>
                        </a:lnTo>
                        <a:lnTo>
                          <a:pt x="46" y="17"/>
                        </a:lnTo>
                        <a:lnTo>
                          <a:pt x="38" y="23"/>
                        </a:lnTo>
                        <a:lnTo>
                          <a:pt x="31" y="30"/>
                        </a:lnTo>
                        <a:lnTo>
                          <a:pt x="24" y="37"/>
                        </a:lnTo>
                        <a:lnTo>
                          <a:pt x="18" y="45"/>
                        </a:lnTo>
                        <a:lnTo>
                          <a:pt x="13" y="53"/>
                        </a:lnTo>
                        <a:lnTo>
                          <a:pt x="9" y="62"/>
                        </a:lnTo>
                        <a:lnTo>
                          <a:pt x="5" y="72"/>
                        </a:lnTo>
                        <a:lnTo>
                          <a:pt x="2" y="81"/>
                        </a:lnTo>
                        <a:lnTo>
                          <a:pt x="1" y="91"/>
                        </a:lnTo>
                        <a:lnTo>
                          <a:pt x="0" y="102"/>
                        </a:lnTo>
                        <a:lnTo>
                          <a:pt x="0" y="10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56" name="Freeform 46"/>
                  <p:cNvSpPr>
                    <a:spLocks/>
                  </p:cNvSpPr>
                  <p:nvPr userDrawn="1"/>
                </p:nvSpPr>
                <p:spPr bwMode="auto">
                  <a:xfrm>
                    <a:off x="6969125" y="5946775"/>
                    <a:ext cx="203200" cy="203200"/>
                  </a:xfrm>
                  <a:custGeom>
                    <a:avLst/>
                    <a:gdLst>
                      <a:gd name="T0" fmla="*/ 0 w 383"/>
                      <a:gd name="T1" fmla="*/ 190 h 383"/>
                      <a:gd name="T2" fmla="*/ 3 w 383"/>
                      <a:gd name="T3" fmla="*/ 229 h 383"/>
                      <a:gd name="T4" fmla="*/ 14 w 383"/>
                      <a:gd name="T5" fmla="*/ 265 h 383"/>
                      <a:gd name="T6" fmla="*/ 31 w 383"/>
                      <a:gd name="T7" fmla="*/ 298 h 383"/>
                      <a:gd name="T8" fmla="*/ 55 w 383"/>
                      <a:gd name="T9" fmla="*/ 326 h 383"/>
                      <a:gd name="T10" fmla="*/ 83 w 383"/>
                      <a:gd name="T11" fmla="*/ 350 h 383"/>
                      <a:gd name="T12" fmla="*/ 115 w 383"/>
                      <a:gd name="T13" fmla="*/ 368 h 383"/>
                      <a:gd name="T14" fmla="*/ 151 w 383"/>
                      <a:gd name="T15" fmla="*/ 380 h 383"/>
                      <a:gd name="T16" fmla="*/ 189 w 383"/>
                      <a:gd name="T17" fmla="*/ 383 h 383"/>
                      <a:gd name="T18" fmla="*/ 210 w 383"/>
                      <a:gd name="T19" fmla="*/ 383 h 383"/>
                      <a:gd name="T20" fmla="*/ 246 w 383"/>
                      <a:gd name="T21" fmla="*/ 376 h 383"/>
                      <a:gd name="T22" fmla="*/ 281 w 383"/>
                      <a:gd name="T23" fmla="*/ 362 h 383"/>
                      <a:gd name="T24" fmla="*/ 312 w 383"/>
                      <a:gd name="T25" fmla="*/ 341 h 383"/>
                      <a:gd name="T26" fmla="*/ 338 w 383"/>
                      <a:gd name="T27" fmla="*/ 315 h 383"/>
                      <a:gd name="T28" fmla="*/ 360 w 383"/>
                      <a:gd name="T29" fmla="*/ 285 h 383"/>
                      <a:gd name="T30" fmla="*/ 375 w 383"/>
                      <a:gd name="T31" fmla="*/ 251 h 383"/>
                      <a:gd name="T32" fmla="*/ 382 w 383"/>
                      <a:gd name="T33" fmla="*/ 213 h 383"/>
                      <a:gd name="T34" fmla="*/ 383 w 383"/>
                      <a:gd name="T35" fmla="*/ 194 h 383"/>
                      <a:gd name="T36" fmla="*/ 380 w 383"/>
                      <a:gd name="T37" fmla="*/ 155 h 383"/>
                      <a:gd name="T38" fmla="*/ 369 w 383"/>
                      <a:gd name="T39" fmla="*/ 118 h 383"/>
                      <a:gd name="T40" fmla="*/ 351 w 383"/>
                      <a:gd name="T41" fmla="*/ 86 h 383"/>
                      <a:gd name="T42" fmla="*/ 328 w 383"/>
                      <a:gd name="T43" fmla="*/ 57 h 383"/>
                      <a:gd name="T44" fmla="*/ 300 w 383"/>
                      <a:gd name="T45" fmla="*/ 33 h 383"/>
                      <a:gd name="T46" fmla="*/ 267 w 383"/>
                      <a:gd name="T47" fmla="*/ 16 h 383"/>
                      <a:gd name="T48" fmla="*/ 231 w 383"/>
                      <a:gd name="T49" fmla="*/ 4 h 383"/>
                      <a:gd name="T50" fmla="*/ 193 w 383"/>
                      <a:gd name="T51" fmla="*/ 0 h 383"/>
                      <a:gd name="T52" fmla="*/ 173 w 383"/>
                      <a:gd name="T53" fmla="*/ 1 h 383"/>
                      <a:gd name="T54" fmla="*/ 135 w 383"/>
                      <a:gd name="T55" fmla="*/ 8 h 383"/>
                      <a:gd name="T56" fmla="*/ 101 w 383"/>
                      <a:gd name="T57" fmla="*/ 22 h 383"/>
                      <a:gd name="T58" fmla="*/ 71 w 383"/>
                      <a:gd name="T59" fmla="*/ 43 h 383"/>
                      <a:gd name="T60" fmla="*/ 44 w 383"/>
                      <a:gd name="T61" fmla="*/ 69 h 383"/>
                      <a:gd name="T62" fmla="*/ 23 w 383"/>
                      <a:gd name="T63" fmla="*/ 99 h 383"/>
                      <a:gd name="T64" fmla="*/ 8 w 383"/>
                      <a:gd name="T65" fmla="*/ 133 h 383"/>
                      <a:gd name="T66" fmla="*/ 1 w 383"/>
                      <a:gd name="T67" fmla="*/ 171 h 383"/>
                      <a:gd name="T68" fmla="*/ 0 w 383"/>
                      <a:gd name="T69" fmla="*/ 190 h 38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383" h="383">
                        <a:moveTo>
                          <a:pt x="0" y="190"/>
                        </a:moveTo>
                        <a:lnTo>
                          <a:pt x="0" y="190"/>
                        </a:lnTo>
                        <a:lnTo>
                          <a:pt x="0" y="210"/>
                        </a:lnTo>
                        <a:lnTo>
                          <a:pt x="3" y="229"/>
                        </a:lnTo>
                        <a:lnTo>
                          <a:pt x="7" y="247"/>
                        </a:lnTo>
                        <a:lnTo>
                          <a:pt x="14" y="265"/>
                        </a:lnTo>
                        <a:lnTo>
                          <a:pt x="21" y="282"/>
                        </a:lnTo>
                        <a:lnTo>
                          <a:pt x="31" y="298"/>
                        </a:lnTo>
                        <a:lnTo>
                          <a:pt x="42" y="313"/>
                        </a:lnTo>
                        <a:lnTo>
                          <a:pt x="55" y="326"/>
                        </a:lnTo>
                        <a:lnTo>
                          <a:pt x="68" y="339"/>
                        </a:lnTo>
                        <a:lnTo>
                          <a:pt x="83" y="350"/>
                        </a:lnTo>
                        <a:lnTo>
                          <a:pt x="99" y="359"/>
                        </a:lnTo>
                        <a:lnTo>
                          <a:pt x="115" y="368"/>
                        </a:lnTo>
                        <a:lnTo>
                          <a:pt x="132" y="375"/>
                        </a:lnTo>
                        <a:lnTo>
                          <a:pt x="151" y="380"/>
                        </a:lnTo>
                        <a:lnTo>
                          <a:pt x="170" y="382"/>
                        </a:lnTo>
                        <a:lnTo>
                          <a:pt x="189" y="383"/>
                        </a:lnTo>
                        <a:lnTo>
                          <a:pt x="189" y="383"/>
                        </a:lnTo>
                        <a:lnTo>
                          <a:pt x="210" y="383"/>
                        </a:lnTo>
                        <a:lnTo>
                          <a:pt x="228" y="380"/>
                        </a:lnTo>
                        <a:lnTo>
                          <a:pt x="246" y="376"/>
                        </a:lnTo>
                        <a:lnTo>
                          <a:pt x="265" y="369"/>
                        </a:lnTo>
                        <a:lnTo>
                          <a:pt x="281" y="362"/>
                        </a:lnTo>
                        <a:lnTo>
                          <a:pt x="297" y="352"/>
                        </a:lnTo>
                        <a:lnTo>
                          <a:pt x="312" y="341"/>
                        </a:lnTo>
                        <a:lnTo>
                          <a:pt x="326" y="328"/>
                        </a:lnTo>
                        <a:lnTo>
                          <a:pt x="338" y="315"/>
                        </a:lnTo>
                        <a:lnTo>
                          <a:pt x="350" y="300"/>
                        </a:lnTo>
                        <a:lnTo>
                          <a:pt x="360" y="285"/>
                        </a:lnTo>
                        <a:lnTo>
                          <a:pt x="367" y="268"/>
                        </a:lnTo>
                        <a:lnTo>
                          <a:pt x="375" y="251"/>
                        </a:lnTo>
                        <a:lnTo>
                          <a:pt x="379" y="232"/>
                        </a:lnTo>
                        <a:lnTo>
                          <a:pt x="382" y="213"/>
                        </a:lnTo>
                        <a:lnTo>
                          <a:pt x="383" y="194"/>
                        </a:lnTo>
                        <a:lnTo>
                          <a:pt x="383" y="194"/>
                        </a:lnTo>
                        <a:lnTo>
                          <a:pt x="382" y="174"/>
                        </a:lnTo>
                        <a:lnTo>
                          <a:pt x="380" y="155"/>
                        </a:lnTo>
                        <a:lnTo>
                          <a:pt x="375" y="136"/>
                        </a:lnTo>
                        <a:lnTo>
                          <a:pt x="369" y="118"/>
                        </a:lnTo>
                        <a:lnTo>
                          <a:pt x="361" y="102"/>
                        </a:lnTo>
                        <a:lnTo>
                          <a:pt x="351" y="86"/>
                        </a:lnTo>
                        <a:lnTo>
                          <a:pt x="340" y="71"/>
                        </a:lnTo>
                        <a:lnTo>
                          <a:pt x="328" y="57"/>
                        </a:lnTo>
                        <a:lnTo>
                          <a:pt x="314" y="45"/>
                        </a:lnTo>
                        <a:lnTo>
                          <a:pt x="300" y="33"/>
                        </a:lnTo>
                        <a:lnTo>
                          <a:pt x="284" y="23"/>
                        </a:lnTo>
                        <a:lnTo>
                          <a:pt x="267" y="16"/>
                        </a:lnTo>
                        <a:lnTo>
                          <a:pt x="250" y="9"/>
                        </a:lnTo>
                        <a:lnTo>
                          <a:pt x="231" y="4"/>
                        </a:lnTo>
                        <a:lnTo>
                          <a:pt x="212" y="1"/>
                        </a:lnTo>
                        <a:lnTo>
                          <a:pt x="193" y="0"/>
                        </a:lnTo>
                        <a:lnTo>
                          <a:pt x="193" y="0"/>
                        </a:lnTo>
                        <a:lnTo>
                          <a:pt x="173" y="1"/>
                        </a:lnTo>
                        <a:lnTo>
                          <a:pt x="154" y="3"/>
                        </a:lnTo>
                        <a:lnTo>
                          <a:pt x="135" y="8"/>
                        </a:lnTo>
                        <a:lnTo>
                          <a:pt x="118" y="15"/>
                        </a:lnTo>
                        <a:lnTo>
                          <a:pt x="101" y="22"/>
                        </a:lnTo>
                        <a:lnTo>
                          <a:pt x="85" y="32"/>
                        </a:lnTo>
                        <a:lnTo>
                          <a:pt x="71" y="43"/>
                        </a:lnTo>
                        <a:lnTo>
                          <a:pt x="57" y="55"/>
                        </a:lnTo>
                        <a:lnTo>
                          <a:pt x="44" y="69"/>
                        </a:lnTo>
                        <a:lnTo>
                          <a:pt x="33" y="83"/>
                        </a:lnTo>
                        <a:lnTo>
                          <a:pt x="23" y="99"/>
                        </a:lnTo>
                        <a:lnTo>
                          <a:pt x="15" y="116"/>
                        </a:lnTo>
                        <a:lnTo>
                          <a:pt x="8" y="133"/>
                        </a:lnTo>
                        <a:lnTo>
                          <a:pt x="4" y="152"/>
                        </a:lnTo>
                        <a:lnTo>
                          <a:pt x="1" y="171"/>
                        </a:lnTo>
                        <a:lnTo>
                          <a:pt x="0" y="190"/>
                        </a:lnTo>
                        <a:lnTo>
                          <a:pt x="0" y="190"/>
                        </a:lnTo>
                        <a:close/>
                      </a:path>
                    </a:pathLst>
                  </a:custGeom>
                  <a:solidFill>
                    <a:srgbClr val="636F6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57" name="Freeform 47"/>
                  <p:cNvSpPr>
                    <a:spLocks/>
                  </p:cNvSpPr>
                  <p:nvPr userDrawn="1"/>
                </p:nvSpPr>
                <p:spPr bwMode="auto">
                  <a:xfrm>
                    <a:off x="7016750" y="5994400"/>
                    <a:ext cx="107950" cy="107950"/>
                  </a:xfrm>
                  <a:custGeom>
                    <a:avLst/>
                    <a:gdLst>
                      <a:gd name="T0" fmla="*/ 0 w 205"/>
                      <a:gd name="T1" fmla="*/ 101 h 206"/>
                      <a:gd name="T2" fmla="*/ 1 w 205"/>
                      <a:gd name="T3" fmla="*/ 123 h 206"/>
                      <a:gd name="T4" fmla="*/ 8 w 205"/>
                      <a:gd name="T5" fmla="*/ 142 h 206"/>
                      <a:gd name="T6" fmla="*/ 16 w 205"/>
                      <a:gd name="T7" fmla="*/ 159 h 206"/>
                      <a:gd name="T8" fmla="*/ 29 w 205"/>
                      <a:gd name="T9" fmla="*/ 175 h 206"/>
                      <a:gd name="T10" fmla="*/ 44 w 205"/>
                      <a:gd name="T11" fmla="*/ 187 h 206"/>
                      <a:gd name="T12" fmla="*/ 62 w 205"/>
                      <a:gd name="T13" fmla="*/ 197 h 206"/>
                      <a:gd name="T14" fmla="*/ 81 w 205"/>
                      <a:gd name="T15" fmla="*/ 203 h 206"/>
                      <a:gd name="T16" fmla="*/ 101 w 205"/>
                      <a:gd name="T17" fmla="*/ 206 h 206"/>
                      <a:gd name="T18" fmla="*/ 112 w 205"/>
                      <a:gd name="T19" fmla="*/ 205 h 206"/>
                      <a:gd name="T20" fmla="*/ 132 w 205"/>
                      <a:gd name="T21" fmla="*/ 200 h 206"/>
                      <a:gd name="T22" fmla="*/ 150 w 205"/>
                      <a:gd name="T23" fmla="*/ 193 h 206"/>
                      <a:gd name="T24" fmla="*/ 167 w 205"/>
                      <a:gd name="T25" fmla="*/ 182 h 206"/>
                      <a:gd name="T26" fmla="*/ 181 w 205"/>
                      <a:gd name="T27" fmla="*/ 168 h 206"/>
                      <a:gd name="T28" fmla="*/ 192 w 205"/>
                      <a:gd name="T29" fmla="*/ 152 h 206"/>
                      <a:gd name="T30" fmla="*/ 201 w 205"/>
                      <a:gd name="T31" fmla="*/ 134 h 206"/>
                      <a:gd name="T32" fmla="*/ 204 w 205"/>
                      <a:gd name="T33" fmla="*/ 114 h 206"/>
                      <a:gd name="T34" fmla="*/ 205 w 205"/>
                      <a:gd name="T35" fmla="*/ 103 h 206"/>
                      <a:gd name="T36" fmla="*/ 203 w 205"/>
                      <a:gd name="T37" fmla="*/ 83 h 206"/>
                      <a:gd name="T38" fmla="*/ 197 w 205"/>
                      <a:gd name="T39" fmla="*/ 64 h 206"/>
                      <a:gd name="T40" fmla="*/ 188 w 205"/>
                      <a:gd name="T41" fmla="*/ 46 h 206"/>
                      <a:gd name="T42" fmla="*/ 176 w 205"/>
                      <a:gd name="T43" fmla="*/ 31 h 206"/>
                      <a:gd name="T44" fmla="*/ 161 w 205"/>
                      <a:gd name="T45" fmla="*/ 18 h 206"/>
                      <a:gd name="T46" fmla="*/ 143 w 205"/>
                      <a:gd name="T47" fmla="*/ 9 h 206"/>
                      <a:gd name="T48" fmla="*/ 124 w 205"/>
                      <a:gd name="T49" fmla="*/ 2 h 206"/>
                      <a:gd name="T50" fmla="*/ 104 w 205"/>
                      <a:gd name="T51" fmla="*/ 0 h 206"/>
                      <a:gd name="T52" fmla="*/ 93 w 205"/>
                      <a:gd name="T53" fmla="*/ 0 h 206"/>
                      <a:gd name="T54" fmla="*/ 72 w 205"/>
                      <a:gd name="T55" fmla="*/ 4 h 206"/>
                      <a:gd name="T56" fmla="*/ 54 w 205"/>
                      <a:gd name="T57" fmla="*/ 12 h 206"/>
                      <a:gd name="T58" fmla="*/ 38 w 205"/>
                      <a:gd name="T59" fmla="*/ 23 h 206"/>
                      <a:gd name="T60" fmla="*/ 24 w 205"/>
                      <a:gd name="T61" fmla="*/ 37 h 206"/>
                      <a:gd name="T62" fmla="*/ 12 w 205"/>
                      <a:gd name="T63" fmla="*/ 53 h 206"/>
                      <a:gd name="T64" fmla="*/ 4 w 205"/>
                      <a:gd name="T65" fmla="*/ 71 h 206"/>
                      <a:gd name="T66" fmla="*/ 0 w 205"/>
                      <a:gd name="T67" fmla="*/ 92 h 206"/>
                      <a:gd name="T68" fmla="*/ 0 w 205"/>
                      <a:gd name="T69" fmla="*/ 101 h 20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205" h="206">
                        <a:moveTo>
                          <a:pt x="0" y="101"/>
                        </a:moveTo>
                        <a:lnTo>
                          <a:pt x="0" y="101"/>
                        </a:lnTo>
                        <a:lnTo>
                          <a:pt x="0" y="112"/>
                        </a:lnTo>
                        <a:lnTo>
                          <a:pt x="1" y="123"/>
                        </a:lnTo>
                        <a:lnTo>
                          <a:pt x="4" y="133"/>
                        </a:lnTo>
                        <a:lnTo>
                          <a:pt x="8" y="142"/>
                        </a:lnTo>
                        <a:lnTo>
                          <a:pt x="12" y="151"/>
                        </a:lnTo>
                        <a:lnTo>
                          <a:pt x="16" y="159"/>
                        </a:lnTo>
                        <a:lnTo>
                          <a:pt x="23" y="167"/>
                        </a:lnTo>
                        <a:lnTo>
                          <a:pt x="29" y="175"/>
                        </a:lnTo>
                        <a:lnTo>
                          <a:pt x="37" y="181"/>
                        </a:lnTo>
                        <a:lnTo>
                          <a:pt x="44" y="187"/>
                        </a:lnTo>
                        <a:lnTo>
                          <a:pt x="53" y="193"/>
                        </a:lnTo>
                        <a:lnTo>
                          <a:pt x="62" y="197"/>
                        </a:lnTo>
                        <a:lnTo>
                          <a:pt x="71" y="200"/>
                        </a:lnTo>
                        <a:lnTo>
                          <a:pt x="81" y="203"/>
                        </a:lnTo>
                        <a:lnTo>
                          <a:pt x="91" y="205"/>
                        </a:lnTo>
                        <a:lnTo>
                          <a:pt x="101" y="206"/>
                        </a:lnTo>
                        <a:lnTo>
                          <a:pt x="101" y="206"/>
                        </a:lnTo>
                        <a:lnTo>
                          <a:pt x="112" y="205"/>
                        </a:lnTo>
                        <a:lnTo>
                          <a:pt x="122" y="204"/>
                        </a:lnTo>
                        <a:lnTo>
                          <a:pt x="132" y="200"/>
                        </a:lnTo>
                        <a:lnTo>
                          <a:pt x="141" y="197"/>
                        </a:lnTo>
                        <a:lnTo>
                          <a:pt x="150" y="193"/>
                        </a:lnTo>
                        <a:lnTo>
                          <a:pt x="159" y="189"/>
                        </a:lnTo>
                        <a:lnTo>
                          <a:pt x="167" y="182"/>
                        </a:lnTo>
                        <a:lnTo>
                          <a:pt x="175" y="176"/>
                        </a:lnTo>
                        <a:lnTo>
                          <a:pt x="181" y="168"/>
                        </a:lnTo>
                        <a:lnTo>
                          <a:pt x="187" y="161"/>
                        </a:lnTo>
                        <a:lnTo>
                          <a:pt x="192" y="152"/>
                        </a:lnTo>
                        <a:lnTo>
                          <a:pt x="196" y="143"/>
                        </a:lnTo>
                        <a:lnTo>
                          <a:pt x="201" y="134"/>
                        </a:lnTo>
                        <a:lnTo>
                          <a:pt x="203" y="124"/>
                        </a:lnTo>
                        <a:lnTo>
                          <a:pt x="204" y="114"/>
                        </a:lnTo>
                        <a:lnTo>
                          <a:pt x="205" y="103"/>
                        </a:lnTo>
                        <a:lnTo>
                          <a:pt x="205" y="103"/>
                        </a:lnTo>
                        <a:lnTo>
                          <a:pt x="205" y="93"/>
                        </a:lnTo>
                        <a:lnTo>
                          <a:pt x="203" y="83"/>
                        </a:lnTo>
                        <a:lnTo>
                          <a:pt x="201" y="73"/>
                        </a:lnTo>
                        <a:lnTo>
                          <a:pt x="197" y="64"/>
                        </a:lnTo>
                        <a:lnTo>
                          <a:pt x="193" y="55"/>
                        </a:lnTo>
                        <a:lnTo>
                          <a:pt x="188" y="46"/>
                        </a:lnTo>
                        <a:lnTo>
                          <a:pt x="182" y="38"/>
                        </a:lnTo>
                        <a:lnTo>
                          <a:pt x="176" y="31"/>
                        </a:lnTo>
                        <a:lnTo>
                          <a:pt x="168" y="24"/>
                        </a:lnTo>
                        <a:lnTo>
                          <a:pt x="161" y="18"/>
                        </a:lnTo>
                        <a:lnTo>
                          <a:pt x="152" y="13"/>
                        </a:lnTo>
                        <a:lnTo>
                          <a:pt x="143" y="9"/>
                        </a:lnTo>
                        <a:lnTo>
                          <a:pt x="134" y="5"/>
                        </a:lnTo>
                        <a:lnTo>
                          <a:pt x="124" y="2"/>
                        </a:lnTo>
                        <a:lnTo>
                          <a:pt x="113" y="1"/>
                        </a:lnTo>
                        <a:lnTo>
                          <a:pt x="104" y="0"/>
                        </a:lnTo>
                        <a:lnTo>
                          <a:pt x="104" y="0"/>
                        </a:lnTo>
                        <a:lnTo>
                          <a:pt x="93" y="0"/>
                        </a:lnTo>
                        <a:lnTo>
                          <a:pt x="82" y="2"/>
                        </a:lnTo>
                        <a:lnTo>
                          <a:pt x="72" y="4"/>
                        </a:lnTo>
                        <a:lnTo>
                          <a:pt x="63" y="8"/>
                        </a:lnTo>
                        <a:lnTo>
                          <a:pt x="54" y="12"/>
                        </a:lnTo>
                        <a:lnTo>
                          <a:pt x="45" y="17"/>
                        </a:lnTo>
                        <a:lnTo>
                          <a:pt x="38" y="23"/>
                        </a:lnTo>
                        <a:lnTo>
                          <a:pt x="30" y="29"/>
                        </a:lnTo>
                        <a:lnTo>
                          <a:pt x="24" y="37"/>
                        </a:lnTo>
                        <a:lnTo>
                          <a:pt x="17" y="44"/>
                        </a:lnTo>
                        <a:lnTo>
                          <a:pt x="12" y="53"/>
                        </a:lnTo>
                        <a:lnTo>
                          <a:pt x="8" y="63"/>
                        </a:lnTo>
                        <a:lnTo>
                          <a:pt x="4" y="71"/>
                        </a:lnTo>
                        <a:lnTo>
                          <a:pt x="2" y="81"/>
                        </a:lnTo>
                        <a:lnTo>
                          <a:pt x="0" y="92"/>
                        </a:lnTo>
                        <a:lnTo>
                          <a:pt x="0" y="101"/>
                        </a:lnTo>
                        <a:lnTo>
                          <a:pt x="0" y="10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</p:grpSp>
            <p:sp>
              <p:nvSpPr>
                <p:cNvPr id="30" name="Freeform 50"/>
                <p:cNvSpPr>
                  <a:spLocks/>
                </p:cNvSpPr>
                <p:nvPr/>
              </p:nvSpPr>
              <p:spPr bwMode="auto">
                <a:xfrm>
                  <a:off x="5716588" y="4849813"/>
                  <a:ext cx="1019175" cy="1020763"/>
                </a:xfrm>
                <a:custGeom>
                  <a:avLst/>
                  <a:gdLst>
                    <a:gd name="T0" fmla="*/ 1724 w 1927"/>
                    <a:gd name="T1" fmla="*/ 1557 h 1927"/>
                    <a:gd name="T2" fmla="*/ 1801 w 1927"/>
                    <a:gd name="T3" fmla="*/ 1442 h 1927"/>
                    <a:gd name="T4" fmla="*/ 1859 w 1927"/>
                    <a:gd name="T5" fmla="*/ 1320 h 1927"/>
                    <a:gd name="T6" fmla="*/ 1900 w 1927"/>
                    <a:gd name="T7" fmla="*/ 1193 h 1927"/>
                    <a:gd name="T8" fmla="*/ 1923 w 1927"/>
                    <a:gd name="T9" fmla="*/ 1062 h 1927"/>
                    <a:gd name="T10" fmla="*/ 1927 w 1927"/>
                    <a:gd name="T11" fmla="*/ 930 h 1927"/>
                    <a:gd name="T12" fmla="*/ 1913 w 1927"/>
                    <a:gd name="T13" fmla="*/ 799 h 1927"/>
                    <a:gd name="T14" fmla="*/ 1882 w 1927"/>
                    <a:gd name="T15" fmla="*/ 669 h 1927"/>
                    <a:gd name="T16" fmla="*/ 1833 w 1927"/>
                    <a:gd name="T17" fmla="*/ 544 h 1927"/>
                    <a:gd name="T18" fmla="*/ 1765 w 1927"/>
                    <a:gd name="T19" fmla="*/ 426 h 1927"/>
                    <a:gd name="T20" fmla="*/ 1678 w 1927"/>
                    <a:gd name="T21" fmla="*/ 316 h 1927"/>
                    <a:gd name="T22" fmla="*/ 1610 w 1927"/>
                    <a:gd name="T23" fmla="*/ 248 h 1927"/>
                    <a:gd name="T24" fmla="*/ 1494 w 1927"/>
                    <a:gd name="T25" fmla="*/ 159 h 1927"/>
                    <a:gd name="T26" fmla="*/ 1369 w 1927"/>
                    <a:gd name="T27" fmla="*/ 89 h 1927"/>
                    <a:gd name="T28" fmla="*/ 1238 w 1927"/>
                    <a:gd name="T29" fmla="*/ 39 h 1927"/>
                    <a:gd name="T30" fmla="*/ 1102 w 1927"/>
                    <a:gd name="T31" fmla="*/ 10 h 1927"/>
                    <a:gd name="T32" fmla="*/ 964 w 1927"/>
                    <a:gd name="T33" fmla="*/ 0 h 1927"/>
                    <a:gd name="T34" fmla="*/ 825 w 1927"/>
                    <a:gd name="T35" fmla="*/ 10 h 1927"/>
                    <a:gd name="T36" fmla="*/ 690 w 1927"/>
                    <a:gd name="T37" fmla="*/ 39 h 1927"/>
                    <a:gd name="T38" fmla="*/ 558 w 1927"/>
                    <a:gd name="T39" fmla="*/ 89 h 1927"/>
                    <a:gd name="T40" fmla="*/ 433 w 1927"/>
                    <a:gd name="T41" fmla="*/ 159 h 1927"/>
                    <a:gd name="T42" fmla="*/ 318 w 1927"/>
                    <a:gd name="T43" fmla="*/ 248 h 1927"/>
                    <a:gd name="T44" fmla="*/ 248 w 1927"/>
                    <a:gd name="T45" fmla="*/ 318 h 1927"/>
                    <a:gd name="T46" fmla="*/ 159 w 1927"/>
                    <a:gd name="T47" fmla="*/ 433 h 1927"/>
                    <a:gd name="T48" fmla="*/ 90 w 1927"/>
                    <a:gd name="T49" fmla="*/ 558 h 1927"/>
                    <a:gd name="T50" fmla="*/ 40 w 1927"/>
                    <a:gd name="T51" fmla="*/ 690 h 1927"/>
                    <a:gd name="T52" fmla="*/ 10 w 1927"/>
                    <a:gd name="T53" fmla="*/ 825 h 1927"/>
                    <a:gd name="T54" fmla="*/ 0 w 1927"/>
                    <a:gd name="T55" fmla="*/ 963 h 1927"/>
                    <a:gd name="T56" fmla="*/ 10 w 1927"/>
                    <a:gd name="T57" fmla="*/ 1102 h 1927"/>
                    <a:gd name="T58" fmla="*/ 40 w 1927"/>
                    <a:gd name="T59" fmla="*/ 1238 h 1927"/>
                    <a:gd name="T60" fmla="*/ 90 w 1927"/>
                    <a:gd name="T61" fmla="*/ 1369 h 1927"/>
                    <a:gd name="T62" fmla="*/ 159 w 1927"/>
                    <a:gd name="T63" fmla="*/ 1494 h 1927"/>
                    <a:gd name="T64" fmla="*/ 248 w 1927"/>
                    <a:gd name="T65" fmla="*/ 1610 h 1927"/>
                    <a:gd name="T66" fmla="*/ 317 w 1927"/>
                    <a:gd name="T67" fmla="*/ 1679 h 1927"/>
                    <a:gd name="T68" fmla="*/ 426 w 1927"/>
                    <a:gd name="T69" fmla="*/ 1764 h 1927"/>
                    <a:gd name="T70" fmla="*/ 544 w 1927"/>
                    <a:gd name="T71" fmla="*/ 1831 h 1927"/>
                    <a:gd name="T72" fmla="*/ 669 w 1927"/>
                    <a:gd name="T73" fmla="*/ 1882 h 1927"/>
                    <a:gd name="T74" fmla="*/ 799 w 1927"/>
                    <a:gd name="T75" fmla="*/ 1913 h 1927"/>
                    <a:gd name="T76" fmla="*/ 930 w 1927"/>
                    <a:gd name="T77" fmla="*/ 1927 h 1927"/>
                    <a:gd name="T78" fmla="*/ 1062 w 1927"/>
                    <a:gd name="T79" fmla="*/ 1922 h 1927"/>
                    <a:gd name="T80" fmla="*/ 1193 w 1927"/>
                    <a:gd name="T81" fmla="*/ 1900 h 1927"/>
                    <a:gd name="T82" fmla="*/ 1321 w 1927"/>
                    <a:gd name="T83" fmla="*/ 1859 h 1927"/>
                    <a:gd name="T84" fmla="*/ 1443 w 1927"/>
                    <a:gd name="T85" fmla="*/ 1800 h 1927"/>
                    <a:gd name="T86" fmla="*/ 1557 w 1927"/>
                    <a:gd name="T87" fmla="*/ 1724 h 1927"/>
                    <a:gd name="T88" fmla="*/ 1695 w 1927"/>
                    <a:gd name="T89" fmla="*/ 1592 h 19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927" h="1927">
                      <a:moveTo>
                        <a:pt x="1695" y="1592"/>
                      </a:moveTo>
                      <a:lnTo>
                        <a:pt x="1695" y="1592"/>
                      </a:lnTo>
                      <a:lnTo>
                        <a:pt x="1724" y="1557"/>
                      </a:lnTo>
                      <a:lnTo>
                        <a:pt x="1752" y="1519"/>
                      </a:lnTo>
                      <a:lnTo>
                        <a:pt x="1778" y="1481"/>
                      </a:lnTo>
                      <a:lnTo>
                        <a:pt x="1801" y="1442"/>
                      </a:lnTo>
                      <a:lnTo>
                        <a:pt x="1823" y="1402"/>
                      </a:lnTo>
                      <a:lnTo>
                        <a:pt x="1842" y="1362"/>
                      </a:lnTo>
                      <a:lnTo>
                        <a:pt x="1859" y="1320"/>
                      </a:lnTo>
                      <a:lnTo>
                        <a:pt x="1875" y="1279"/>
                      </a:lnTo>
                      <a:lnTo>
                        <a:pt x="1889" y="1236"/>
                      </a:lnTo>
                      <a:lnTo>
                        <a:pt x="1900" y="1193"/>
                      </a:lnTo>
                      <a:lnTo>
                        <a:pt x="1910" y="1150"/>
                      </a:lnTo>
                      <a:lnTo>
                        <a:pt x="1918" y="1107"/>
                      </a:lnTo>
                      <a:lnTo>
                        <a:pt x="1923" y="1062"/>
                      </a:lnTo>
                      <a:lnTo>
                        <a:pt x="1926" y="1018"/>
                      </a:lnTo>
                      <a:lnTo>
                        <a:pt x="1927" y="974"/>
                      </a:lnTo>
                      <a:lnTo>
                        <a:pt x="1927" y="930"/>
                      </a:lnTo>
                      <a:lnTo>
                        <a:pt x="1925" y="886"/>
                      </a:lnTo>
                      <a:lnTo>
                        <a:pt x="1920" y="842"/>
                      </a:lnTo>
                      <a:lnTo>
                        <a:pt x="1913" y="799"/>
                      </a:lnTo>
                      <a:lnTo>
                        <a:pt x="1905" y="754"/>
                      </a:lnTo>
                      <a:lnTo>
                        <a:pt x="1894" y="711"/>
                      </a:lnTo>
                      <a:lnTo>
                        <a:pt x="1882" y="669"/>
                      </a:lnTo>
                      <a:lnTo>
                        <a:pt x="1867" y="627"/>
                      </a:lnTo>
                      <a:lnTo>
                        <a:pt x="1851" y="585"/>
                      </a:lnTo>
                      <a:lnTo>
                        <a:pt x="1833" y="544"/>
                      </a:lnTo>
                      <a:lnTo>
                        <a:pt x="1811" y="504"/>
                      </a:lnTo>
                      <a:lnTo>
                        <a:pt x="1788" y="465"/>
                      </a:lnTo>
                      <a:lnTo>
                        <a:pt x="1765" y="426"/>
                      </a:lnTo>
                      <a:lnTo>
                        <a:pt x="1738" y="388"/>
                      </a:lnTo>
                      <a:lnTo>
                        <a:pt x="1709" y="352"/>
                      </a:lnTo>
                      <a:lnTo>
                        <a:pt x="1678" y="316"/>
                      </a:lnTo>
                      <a:lnTo>
                        <a:pt x="1645" y="283"/>
                      </a:lnTo>
                      <a:lnTo>
                        <a:pt x="1645" y="283"/>
                      </a:lnTo>
                      <a:lnTo>
                        <a:pt x="1610" y="248"/>
                      </a:lnTo>
                      <a:lnTo>
                        <a:pt x="1572" y="216"/>
                      </a:lnTo>
                      <a:lnTo>
                        <a:pt x="1534" y="187"/>
                      </a:lnTo>
                      <a:lnTo>
                        <a:pt x="1494" y="159"/>
                      </a:lnTo>
                      <a:lnTo>
                        <a:pt x="1453" y="133"/>
                      </a:lnTo>
                      <a:lnTo>
                        <a:pt x="1412" y="110"/>
                      </a:lnTo>
                      <a:lnTo>
                        <a:pt x="1369" y="89"/>
                      </a:lnTo>
                      <a:lnTo>
                        <a:pt x="1326" y="70"/>
                      </a:lnTo>
                      <a:lnTo>
                        <a:pt x="1283" y="54"/>
                      </a:lnTo>
                      <a:lnTo>
                        <a:pt x="1238" y="39"/>
                      </a:lnTo>
                      <a:lnTo>
                        <a:pt x="1194" y="27"/>
                      </a:lnTo>
                      <a:lnTo>
                        <a:pt x="1149" y="18"/>
                      </a:lnTo>
                      <a:lnTo>
                        <a:pt x="1102" y="10"/>
                      </a:lnTo>
                      <a:lnTo>
                        <a:pt x="1056" y="5"/>
                      </a:lnTo>
                      <a:lnTo>
                        <a:pt x="1011" y="1"/>
                      </a:lnTo>
                      <a:lnTo>
                        <a:pt x="964" y="0"/>
                      </a:lnTo>
                      <a:lnTo>
                        <a:pt x="918" y="1"/>
                      </a:lnTo>
                      <a:lnTo>
                        <a:pt x="872" y="5"/>
                      </a:lnTo>
                      <a:lnTo>
                        <a:pt x="825" y="10"/>
                      </a:lnTo>
                      <a:lnTo>
                        <a:pt x="780" y="18"/>
                      </a:lnTo>
                      <a:lnTo>
                        <a:pt x="735" y="27"/>
                      </a:lnTo>
                      <a:lnTo>
                        <a:pt x="690" y="39"/>
                      </a:lnTo>
                      <a:lnTo>
                        <a:pt x="646" y="54"/>
                      </a:lnTo>
                      <a:lnTo>
                        <a:pt x="601" y="70"/>
                      </a:lnTo>
                      <a:lnTo>
                        <a:pt x="558" y="89"/>
                      </a:lnTo>
                      <a:lnTo>
                        <a:pt x="515" y="110"/>
                      </a:lnTo>
                      <a:lnTo>
                        <a:pt x="474" y="133"/>
                      </a:lnTo>
                      <a:lnTo>
                        <a:pt x="433" y="159"/>
                      </a:lnTo>
                      <a:lnTo>
                        <a:pt x="395" y="187"/>
                      </a:lnTo>
                      <a:lnTo>
                        <a:pt x="356" y="216"/>
                      </a:lnTo>
                      <a:lnTo>
                        <a:pt x="318" y="248"/>
                      </a:lnTo>
                      <a:lnTo>
                        <a:pt x="283" y="283"/>
                      </a:lnTo>
                      <a:lnTo>
                        <a:pt x="283" y="283"/>
                      </a:lnTo>
                      <a:lnTo>
                        <a:pt x="248" y="318"/>
                      </a:lnTo>
                      <a:lnTo>
                        <a:pt x="216" y="356"/>
                      </a:lnTo>
                      <a:lnTo>
                        <a:pt x="187" y="394"/>
                      </a:lnTo>
                      <a:lnTo>
                        <a:pt x="159" y="433"/>
                      </a:lnTo>
                      <a:lnTo>
                        <a:pt x="134" y="474"/>
                      </a:lnTo>
                      <a:lnTo>
                        <a:pt x="110" y="515"/>
                      </a:lnTo>
                      <a:lnTo>
                        <a:pt x="90" y="558"/>
                      </a:lnTo>
                      <a:lnTo>
                        <a:pt x="70" y="601"/>
                      </a:lnTo>
                      <a:lnTo>
                        <a:pt x="54" y="644"/>
                      </a:lnTo>
                      <a:lnTo>
                        <a:pt x="40" y="690"/>
                      </a:lnTo>
                      <a:lnTo>
                        <a:pt x="27" y="734"/>
                      </a:lnTo>
                      <a:lnTo>
                        <a:pt x="18" y="780"/>
                      </a:lnTo>
                      <a:lnTo>
                        <a:pt x="10" y="825"/>
                      </a:lnTo>
                      <a:lnTo>
                        <a:pt x="5" y="872"/>
                      </a:lnTo>
                      <a:lnTo>
                        <a:pt x="1" y="918"/>
                      </a:lnTo>
                      <a:lnTo>
                        <a:pt x="0" y="963"/>
                      </a:lnTo>
                      <a:lnTo>
                        <a:pt x="1" y="1010"/>
                      </a:lnTo>
                      <a:lnTo>
                        <a:pt x="5" y="1056"/>
                      </a:lnTo>
                      <a:lnTo>
                        <a:pt x="10" y="1102"/>
                      </a:lnTo>
                      <a:lnTo>
                        <a:pt x="18" y="1147"/>
                      </a:lnTo>
                      <a:lnTo>
                        <a:pt x="27" y="1193"/>
                      </a:lnTo>
                      <a:lnTo>
                        <a:pt x="40" y="1238"/>
                      </a:lnTo>
                      <a:lnTo>
                        <a:pt x="54" y="1282"/>
                      </a:lnTo>
                      <a:lnTo>
                        <a:pt x="70" y="1326"/>
                      </a:lnTo>
                      <a:lnTo>
                        <a:pt x="90" y="1369"/>
                      </a:lnTo>
                      <a:lnTo>
                        <a:pt x="110" y="1412"/>
                      </a:lnTo>
                      <a:lnTo>
                        <a:pt x="134" y="1453"/>
                      </a:lnTo>
                      <a:lnTo>
                        <a:pt x="159" y="1494"/>
                      </a:lnTo>
                      <a:lnTo>
                        <a:pt x="187" y="1534"/>
                      </a:lnTo>
                      <a:lnTo>
                        <a:pt x="216" y="1572"/>
                      </a:lnTo>
                      <a:lnTo>
                        <a:pt x="248" y="1610"/>
                      </a:lnTo>
                      <a:lnTo>
                        <a:pt x="283" y="1645"/>
                      </a:lnTo>
                      <a:lnTo>
                        <a:pt x="283" y="1645"/>
                      </a:lnTo>
                      <a:lnTo>
                        <a:pt x="317" y="1679"/>
                      </a:lnTo>
                      <a:lnTo>
                        <a:pt x="353" y="1709"/>
                      </a:lnTo>
                      <a:lnTo>
                        <a:pt x="389" y="1738"/>
                      </a:lnTo>
                      <a:lnTo>
                        <a:pt x="426" y="1764"/>
                      </a:lnTo>
                      <a:lnTo>
                        <a:pt x="465" y="1788"/>
                      </a:lnTo>
                      <a:lnTo>
                        <a:pt x="504" y="1811"/>
                      </a:lnTo>
                      <a:lnTo>
                        <a:pt x="544" y="1831"/>
                      </a:lnTo>
                      <a:lnTo>
                        <a:pt x="585" y="1851"/>
                      </a:lnTo>
                      <a:lnTo>
                        <a:pt x="627" y="1867"/>
                      </a:lnTo>
                      <a:lnTo>
                        <a:pt x="669" y="1882"/>
                      </a:lnTo>
                      <a:lnTo>
                        <a:pt x="712" y="1894"/>
                      </a:lnTo>
                      <a:lnTo>
                        <a:pt x="755" y="1905"/>
                      </a:lnTo>
                      <a:lnTo>
                        <a:pt x="799" y="1913"/>
                      </a:lnTo>
                      <a:lnTo>
                        <a:pt x="843" y="1920"/>
                      </a:lnTo>
                      <a:lnTo>
                        <a:pt x="886" y="1924"/>
                      </a:lnTo>
                      <a:lnTo>
                        <a:pt x="930" y="1927"/>
                      </a:lnTo>
                      <a:lnTo>
                        <a:pt x="974" y="1927"/>
                      </a:lnTo>
                      <a:lnTo>
                        <a:pt x="1018" y="1926"/>
                      </a:lnTo>
                      <a:lnTo>
                        <a:pt x="1062" y="1922"/>
                      </a:lnTo>
                      <a:lnTo>
                        <a:pt x="1107" y="1917"/>
                      </a:lnTo>
                      <a:lnTo>
                        <a:pt x="1150" y="1909"/>
                      </a:lnTo>
                      <a:lnTo>
                        <a:pt x="1193" y="1900"/>
                      </a:lnTo>
                      <a:lnTo>
                        <a:pt x="1236" y="1889"/>
                      </a:lnTo>
                      <a:lnTo>
                        <a:pt x="1279" y="1875"/>
                      </a:lnTo>
                      <a:lnTo>
                        <a:pt x="1321" y="1859"/>
                      </a:lnTo>
                      <a:lnTo>
                        <a:pt x="1362" y="1842"/>
                      </a:lnTo>
                      <a:lnTo>
                        <a:pt x="1403" y="1822"/>
                      </a:lnTo>
                      <a:lnTo>
                        <a:pt x="1443" y="1800"/>
                      </a:lnTo>
                      <a:lnTo>
                        <a:pt x="1481" y="1777"/>
                      </a:lnTo>
                      <a:lnTo>
                        <a:pt x="1519" y="1752"/>
                      </a:lnTo>
                      <a:lnTo>
                        <a:pt x="1557" y="1724"/>
                      </a:lnTo>
                      <a:lnTo>
                        <a:pt x="1592" y="1695"/>
                      </a:lnTo>
                      <a:lnTo>
                        <a:pt x="1904" y="1903"/>
                      </a:lnTo>
                      <a:lnTo>
                        <a:pt x="1695" y="1592"/>
                      </a:lnTo>
                      <a:close/>
                    </a:path>
                  </a:pathLst>
                </a:custGeom>
                <a:solidFill>
                  <a:srgbClr val="57C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dirty="0"/>
                </a:p>
              </p:txBody>
            </p:sp>
          </p:grpSp>
          <p:sp>
            <p:nvSpPr>
              <p:cNvPr id="28" name="직사각형 27"/>
              <p:cNvSpPr/>
              <p:nvPr/>
            </p:nvSpPr>
            <p:spPr>
              <a:xfrm>
                <a:off x="539552" y="620688"/>
                <a:ext cx="36004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2400" dirty="0">
                    <a:solidFill>
                      <a:schemeClr val="bg1"/>
                    </a:solidFill>
                    <a:latin typeface="나눔고딕 Bold" pitchFamily="50" charset="-127"/>
                    <a:ea typeface="나눔고딕 Bold" pitchFamily="50" charset="-127"/>
                  </a:rPr>
                  <a:t>1</a:t>
                </a:r>
                <a:endParaRPr lang="ko-KR" altLang="en-US" sz="2400" dirty="0">
                  <a:solidFill>
                    <a:schemeClr val="bg1"/>
                  </a:solidFill>
                  <a:latin typeface="나눔고딕 Bold" pitchFamily="50" charset="-127"/>
                  <a:ea typeface="나눔고딕 Bold" pitchFamily="50" charset="-127"/>
                </a:endParaRPr>
              </a:p>
            </p:txBody>
          </p:sp>
        </p:grpSp>
        <p:sp>
          <p:nvSpPr>
            <p:cNvPr id="25" name="직사각형 24"/>
            <p:cNvSpPr/>
            <p:nvPr/>
          </p:nvSpPr>
          <p:spPr>
            <a:xfrm>
              <a:off x="5513954" y="476746"/>
              <a:ext cx="3630046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ko-KR" altLang="en-US" sz="4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 Bold" pitchFamily="50" charset="-127"/>
                  <a:ea typeface="나눔고딕 Bold" pitchFamily="50" charset="-127"/>
                </a:rPr>
                <a:t>종합설계 개요</a:t>
              </a:r>
            </a:p>
          </p:txBody>
        </p:sp>
        <p:pic>
          <p:nvPicPr>
            <p:cNvPr id="26" name="그림 2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1174942"/>
              <a:ext cx="9144000" cy="83490"/>
            </a:xfrm>
            <a:prstGeom prst="rect">
              <a:avLst/>
            </a:prstGeom>
            <a:blipFill>
              <a:blip r:embed="rId5">
                <a:alphaModFix amt="10000"/>
              </a:blip>
              <a:stretch>
                <a:fillRect r="1000"/>
              </a:stretch>
            </a:blipFill>
          </p:spPr>
        </p:pic>
      </p:grpSp>
    </p:spTree>
    <p:extLst>
      <p:ext uri="{BB962C8B-B14F-4D97-AF65-F5344CB8AC3E}">
        <p14:creationId xmlns:p14="http://schemas.microsoft.com/office/powerpoint/2010/main" val="33697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805" y="3757810"/>
            <a:ext cx="7486341" cy="29115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806" y="2311524"/>
            <a:ext cx="4408266" cy="133350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022745" y="6217856"/>
            <a:ext cx="7255945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80112" y="1556792"/>
            <a:ext cx="2718034" cy="2133871"/>
          </a:xfrm>
          <a:prstGeom prst="rect">
            <a:avLst/>
          </a:prstGeom>
        </p:spPr>
      </p:pic>
      <p:grpSp>
        <p:nvGrpSpPr>
          <p:cNvPr id="24" name="그룹 23"/>
          <p:cNvGrpSpPr/>
          <p:nvPr/>
        </p:nvGrpSpPr>
        <p:grpSpPr>
          <a:xfrm>
            <a:off x="0" y="116632"/>
            <a:ext cx="9144000" cy="1141800"/>
            <a:chOff x="0" y="116632"/>
            <a:chExt cx="9144000" cy="1141800"/>
          </a:xfrm>
        </p:grpSpPr>
        <p:grpSp>
          <p:nvGrpSpPr>
            <p:cNvPr id="25" name="그룹 24"/>
            <p:cNvGrpSpPr/>
            <p:nvPr/>
          </p:nvGrpSpPr>
          <p:grpSpPr>
            <a:xfrm>
              <a:off x="1187624" y="116632"/>
              <a:ext cx="1352075" cy="1064055"/>
              <a:chOff x="323528" y="188640"/>
              <a:chExt cx="1352075" cy="1126827"/>
            </a:xfrm>
          </p:grpSpPr>
          <p:grpSp>
            <p:nvGrpSpPr>
              <p:cNvPr id="28" name="그룹 27"/>
              <p:cNvGrpSpPr/>
              <p:nvPr/>
            </p:nvGrpSpPr>
            <p:grpSpPr>
              <a:xfrm>
                <a:off x="323528" y="188640"/>
                <a:ext cx="1352075" cy="1126827"/>
                <a:chOff x="766763" y="862013"/>
                <a:chExt cx="1763712" cy="1408113"/>
              </a:xfrm>
            </p:grpSpPr>
            <p:grpSp>
              <p:nvGrpSpPr>
                <p:cNvPr id="30" name="그룹 29"/>
                <p:cNvGrpSpPr/>
                <p:nvPr/>
              </p:nvGrpSpPr>
              <p:grpSpPr>
                <a:xfrm>
                  <a:off x="766763" y="1846263"/>
                  <a:ext cx="911225" cy="423863"/>
                  <a:chOff x="766763" y="1846263"/>
                  <a:chExt cx="911225" cy="423863"/>
                </a:xfrm>
              </p:grpSpPr>
              <p:sp>
                <p:nvSpPr>
                  <p:cNvPr id="32" name="Freeform 8"/>
                  <p:cNvSpPr>
                    <a:spLocks/>
                  </p:cNvSpPr>
                  <p:nvPr userDrawn="1"/>
                </p:nvSpPr>
                <p:spPr bwMode="auto">
                  <a:xfrm>
                    <a:off x="768350" y="1846263"/>
                    <a:ext cx="901700" cy="306388"/>
                  </a:xfrm>
                  <a:custGeom>
                    <a:avLst/>
                    <a:gdLst>
                      <a:gd name="T0" fmla="*/ 1705 w 1706"/>
                      <a:gd name="T1" fmla="*/ 534 h 578"/>
                      <a:gd name="T2" fmla="*/ 1703 w 1706"/>
                      <a:gd name="T3" fmla="*/ 501 h 578"/>
                      <a:gd name="T4" fmla="*/ 1697 w 1706"/>
                      <a:gd name="T5" fmla="*/ 471 h 578"/>
                      <a:gd name="T6" fmla="*/ 1690 w 1706"/>
                      <a:gd name="T7" fmla="*/ 444 h 578"/>
                      <a:gd name="T8" fmla="*/ 1680 w 1706"/>
                      <a:gd name="T9" fmla="*/ 421 h 578"/>
                      <a:gd name="T10" fmla="*/ 1669 w 1706"/>
                      <a:gd name="T11" fmla="*/ 402 h 578"/>
                      <a:gd name="T12" fmla="*/ 1656 w 1706"/>
                      <a:gd name="T13" fmla="*/ 384 h 578"/>
                      <a:gd name="T14" fmla="*/ 1628 w 1706"/>
                      <a:gd name="T15" fmla="*/ 360 h 578"/>
                      <a:gd name="T16" fmla="*/ 1600 w 1706"/>
                      <a:gd name="T17" fmla="*/ 343 h 578"/>
                      <a:gd name="T18" fmla="*/ 1576 w 1706"/>
                      <a:gd name="T19" fmla="*/ 335 h 578"/>
                      <a:gd name="T20" fmla="*/ 1552 w 1706"/>
                      <a:gd name="T21" fmla="*/ 329 h 578"/>
                      <a:gd name="T22" fmla="*/ 1395 w 1706"/>
                      <a:gd name="T23" fmla="*/ 306 h 578"/>
                      <a:gd name="T24" fmla="*/ 1367 w 1706"/>
                      <a:gd name="T25" fmla="*/ 276 h 578"/>
                      <a:gd name="T26" fmla="*/ 1330 w 1706"/>
                      <a:gd name="T27" fmla="*/ 243 h 578"/>
                      <a:gd name="T28" fmla="*/ 1281 w 1706"/>
                      <a:gd name="T29" fmla="*/ 202 h 578"/>
                      <a:gd name="T30" fmla="*/ 1216 w 1706"/>
                      <a:gd name="T31" fmla="*/ 157 h 578"/>
                      <a:gd name="T32" fmla="*/ 1138 w 1706"/>
                      <a:gd name="T33" fmla="*/ 109 h 578"/>
                      <a:gd name="T34" fmla="*/ 1047 w 1706"/>
                      <a:gd name="T35" fmla="*/ 62 h 578"/>
                      <a:gd name="T36" fmla="*/ 969 w 1706"/>
                      <a:gd name="T37" fmla="*/ 29 h 578"/>
                      <a:gd name="T38" fmla="*/ 941 w 1706"/>
                      <a:gd name="T39" fmla="*/ 19 h 578"/>
                      <a:gd name="T40" fmla="*/ 915 w 1706"/>
                      <a:gd name="T41" fmla="*/ 12 h 578"/>
                      <a:gd name="T42" fmla="*/ 871 w 1706"/>
                      <a:gd name="T43" fmla="*/ 4 h 578"/>
                      <a:gd name="T44" fmla="*/ 808 w 1706"/>
                      <a:gd name="T45" fmla="*/ 0 h 578"/>
                      <a:gd name="T46" fmla="*/ 275 w 1706"/>
                      <a:gd name="T47" fmla="*/ 0 h 578"/>
                      <a:gd name="T48" fmla="*/ 263 w 1706"/>
                      <a:gd name="T49" fmla="*/ 3 h 578"/>
                      <a:gd name="T50" fmla="*/ 231 w 1706"/>
                      <a:gd name="T51" fmla="*/ 16 h 578"/>
                      <a:gd name="T52" fmla="*/ 202 w 1706"/>
                      <a:gd name="T53" fmla="*/ 33 h 578"/>
                      <a:gd name="T54" fmla="*/ 182 w 1706"/>
                      <a:gd name="T55" fmla="*/ 51 h 578"/>
                      <a:gd name="T56" fmla="*/ 163 w 1706"/>
                      <a:gd name="T57" fmla="*/ 72 h 578"/>
                      <a:gd name="T58" fmla="*/ 24 w 1706"/>
                      <a:gd name="T59" fmla="*/ 322 h 578"/>
                      <a:gd name="T60" fmla="*/ 19 w 1706"/>
                      <a:gd name="T61" fmla="*/ 328 h 578"/>
                      <a:gd name="T62" fmla="*/ 12 w 1706"/>
                      <a:gd name="T63" fmla="*/ 348 h 578"/>
                      <a:gd name="T64" fmla="*/ 3 w 1706"/>
                      <a:gd name="T65" fmla="*/ 379 h 578"/>
                      <a:gd name="T66" fmla="*/ 0 w 1706"/>
                      <a:gd name="T67" fmla="*/ 420 h 578"/>
                      <a:gd name="T68" fmla="*/ 1706 w 1706"/>
                      <a:gd name="T69" fmla="*/ 578 h 57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1706" h="578">
                        <a:moveTo>
                          <a:pt x="1705" y="534"/>
                        </a:moveTo>
                        <a:lnTo>
                          <a:pt x="1705" y="534"/>
                        </a:lnTo>
                        <a:lnTo>
                          <a:pt x="1704" y="517"/>
                        </a:lnTo>
                        <a:lnTo>
                          <a:pt x="1703" y="501"/>
                        </a:lnTo>
                        <a:lnTo>
                          <a:pt x="1701" y="485"/>
                        </a:lnTo>
                        <a:lnTo>
                          <a:pt x="1697" y="471"/>
                        </a:lnTo>
                        <a:lnTo>
                          <a:pt x="1694" y="457"/>
                        </a:lnTo>
                        <a:lnTo>
                          <a:pt x="1690" y="444"/>
                        </a:lnTo>
                        <a:lnTo>
                          <a:pt x="1686" y="432"/>
                        </a:lnTo>
                        <a:lnTo>
                          <a:pt x="1680" y="421"/>
                        </a:lnTo>
                        <a:lnTo>
                          <a:pt x="1675" y="410"/>
                        </a:lnTo>
                        <a:lnTo>
                          <a:pt x="1669" y="402"/>
                        </a:lnTo>
                        <a:lnTo>
                          <a:pt x="1663" y="393"/>
                        </a:lnTo>
                        <a:lnTo>
                          <a:pt x="1656" y="384"/>
                        </a:lnTo>
                        <a:lnTo>
                          <a:pt x="1642" y="370"/>
                        </a:lnTo>
                        <a:lnTo>
                          <a:pt x="1628" y="360"/>
                        </a:lnTo>
                        <a:lnTo>
                          <a:pt x="1613" y="351"/>
                        </a:lnTo>
                        <a:lnTo>
                          <a:pt x="1600" y="343"/>
                        </a:lnTo>
                        <a:lnTo>
                          <a:pt x="1588" y="338"/>
                        </a:lnTo>
                        <a:lnTo>
                          <a:pt x="1576" y="335"/>
                        </a:lnTo>
                        <a:lnTo>
                          <a:pt x="1558" y="331"/>
                        </a:lnTo>
                        <a:lnTo>
                          <a:pt x="1552" y="329"/>
                        </a:lnTo>
                        <a:lnTo>
                          <a:pt x="1395" y="306"/>
                        </a:lnTo>
                        <a:lnTo>
                          <a:pt x="1395" y="306"/>
                        </a:lnTo>
                        <a:lnTo>
                          <a:pt x="1388" y="297"/>
                        </a:lnTo>
                        <a:lnTo>
                          <a:pt x="1367" y="276"/>
                        </a:lnTo>
                        <a:lnTo>
                          <a:pt x="1351" y="261"/>
                        </a:lnTo>
                        <a:lnTo>
                          <a:pt x="1330" y="243"/>
                        </a:lnTo>
                        <a:lnTo>
                          <a:pt x="1307" y="224"/>
                        </a:lnTo>
                        <a:lnTo>
                          <a:pt x="1281" y="202"/>
                        </a:lnTo>
                        <a:lnTo>
                          <a:pt x="1250" y="180"/>
                        </a:lnTo>
                        <a:lnTo>
                          <a:pt x="1216" y="157"/>
                        </a:lnTo>
                        <a:lnTo>
                          <a:pt x="1179" y="132"/>
                        </a:lnTo>
                        <a:lnTo>
                          <a:pt x="1138" y="109"/>
                        </a:lnTo>
                        <a:lnTo>
                          <a:pt x="1094" y="85"/>
                        </a:lnTo>
                        <a:lnTo>
                          <a:pt x="1047" y="62"/>
                        </a:lnTo>
                        <a:lnTo>
                          <a:pt x="996" y="40"/>
                        </a:lnTo>
                        <a:lnTo>
                          <a:pt x="969" y="29"/>
                        </a:lnTo>
                        <a:lnTo>
                          <a:pt x="941" y="19"/>
                        </a:lnTo>
                        <a:lnTo>
                          <a:pt x="941" y="19"/>
                        </a:lnTo>
                        <a:lnTo>
                          <a:pt x="929" y="15"/>
                        </a:lnTo>
                        <a:lnTo>
                          <a:pt x="915" y="12"/>
                        </a:lnTo>
                        <a:lnTo>
                          <a:pt x="896" y="7"/>
                        </a:lnTo>
                        <a:lnTo>
                          <a:pt x="871" y="4"/>
                        </a:lnTo>
                        <a:lnTo>
                          <a:pt x="841" y="1"/>
                        </a:lnTo>
                        <a:lnTo>
                          <a:pt x="808" y="0"/>
                        </a:lnTo>
                        <a:lnTo>
                          <a:pt x="769" y="0"/>
                        </a:lnTo>
                        <a:lnTo>
                          <a:pt x="275" y="0"/>
                        </a:lnTo>
                        <a:lnTo>
                          <a:pt x="275" y="0"/>
                        </a:lnTo>
                        <a:lnTo>
                          <a:pt x="263" y="3"/>
                        </a:lnTo>
                        <a:lnTo>
                          <a:pt x="249" y="9"/>
                        </a:lnTo>
                        <a:lnTo>
                          <a:pt x="231" y="16"/>
                        </a:lnTo>
                        <a:lnTo>
                          <a:pt x="212" y="27"/>
                        </a:lnTo>
                        <a:lnTo>
                          <a:pt x="202" y="33"/>
                        </a:lnTo>
                        <a:lnTo>
                          <a:pt x="193" y="42"/>
                        </a:lnTo>
                        <a:lnTo>
                          <a:pt x="182" y="51"/>
                        </a:lnTo>
                        <a:lnTo>
                          <a:pt x="172" y="60"/>
                        </a:lnTo>
                        <a:lnTo>
                          <a:pt x="163" y="72"/>
                        </a:lnTo>
                        <a:lnTo>
                          <a:pt x="154" y="84"/>
                        </a:lnTo>
                        <a:lnTo>
                          <a:pt x="24" y="322"/>
                        </a:lnTo>
                        <a:lnTo>
                          <a:pt x="24" y="322"/>
                        </a:lnTo>
                        <a:lnTo>
                          <a:pt x="19" y="328"/>
                        </a:lnTo>
                        <a:lnTo>
                          <a:pt x="16" y="337"/>
                        </a:lnTo>
                        <a:lnTo>
                          <a:pt x="12" y="348"/>
                        </a:lnTo>
                        <a:lnTo>
                          <a:pt x="7" y="362"/>
                        </a:lnTo>
                        <a:lnTo>
                          <a:pt x="3" y="379"/>
                        </a:lnTo>
                        <a:lnTo>
                          <a:pt x="1" y="398"/>
                        </a:lnTo>
                        <a:lnTo>
                          <a:pt x="0" y="420"/>
                        </a:lnTo>
                        <a:lnTo>
                          <a:pt x="0" y="578"/>
                        </a:lnTo>
                        <a:lnTo>
                          <a:pt x="1706" y="578"/>
                        </a:lnTo>
                        <a:lnTo>
                          <a:pt x="1705" y="534"/>
                        </a:lnTo>
                        <a:close/>
                      </a:path>
                    </a:pathLst>
                  </a:custGeom>
                  <a:solidFill>
                    <a:srgbClr val="CDB1A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34" name="Freeform 9"/>
                  <p:cNvSpPr>
                    <a:spLocks/>
                  </p:cNvSpPr>
                  <p:nvPr userDrawn="1"/>
                </p:nvSpPr>
                <p:spPr bwMode="auto">
                  <a:xfrm>
                    <a:off x="1139825" y="1885950"/>
                    <a:ext cx="287338" cy="119063"/>
                  </a:xfrm>
                  <a:custGeom>
                    <a:avLst/>
                    <a:gdLst>
                      <a:gd name="T0" fmla="*/ 117 w 541"/>
                      <a:gd name="T1" fmla="*/ 0 h 223"/>
                      <a:gd name="T2" fmla="*/ 117 w 541"/>
                      <a:gd name="T3" fmla="*/ 0 h 223"/>
                      <a:gd name="T4" fmla="*/ 152 w 541"/>
                      <a:gd name="T5" fmla="*/ 5 h 223"/>
                      <a:gd name="T6" fmla="*/ 182 w 541"/>
                      <a:gd name="T7" fmla="*/ 9 h 223"/>
                      <a:gd name="T8" fmla="*/ 209 w 541"/>
                      <a:gd name="T9" fmla="*/ 14 h 223"/>
                      <a:gd name="T10" fmla="*/ 209 w 541"/>
                      <a:gd name="T11" fmla="*/ 14 h 223"/>
                      <a:gd name="T12" fmla="*/ 253 w 541"/>
                      <a:gd name="T13" fmla="*/ 33 h 223"/>
                      <a:gd name="T14" fmla="*/ 293 w 541"/>
                      <a:gd name="T15" fmla="*/ 51 h 223"/>
                      <a:gd name="T16" fmla="*/ 330 w 541"/>
                      <a:gd name="T17" fmla="*/ 69 h 223"/>
                      <a:gd name="T18" fmla="*/ 363 w 541"/>
                      <a:gd name="T19" fmla="*/ 88 h 223"/>
                      <a:gd name="T20" fmla="*/ 393 w 541"/>
                      <a:gd name="T21" fmla="*/ 106 h 223"/>
                      <a:gd name="T22" fmla="*/ 420 w 541"/>
                      <a:gd name="T23" fmla="*/ 123 h 223"/>
                      <a:gd name="T24" fmla="*/ 445 w 541"/>
                      <a:gd name="T25" fmla="*/ 140 h 223"/>
                      <a:gd name="T26" fmla="*/ 466 w 541"/>
                      <a:gd name="T27" fmla="*/ 155 h 223"/>
                      <a:gd name="T28" fmla="*/ 484 w 541"/>
                      <a:gd name="T29" fmla="*/ 170 h 223"/>
                      <a:gd name="T30" fmla="*/ 500 w 541"/>
                      <a:gd name="T31" fmla="*/ 183 h 223"/>
                      <a:gd name="T32" fmla="*/ 523 w 541"/>
                      <a:gd name="T33" fmla="*/ 205 h 223"/>
                      <a:gd name="T34" fmla="*/ 537 w 541"/>
                      <a:gd name="T35" fmla="*/ 219 h 223"/>
                      <a:gd name="T36" fmla="*/ 541 w 541"/>
                      <a:gd name="T37" fmla="*/ 223 h 223"/>
                      <a:gd name="T38" fmla="*/ 0 w 541"/>
                      <a:gd name="T39" fmla="*/ 223 h 223"/>
                      <a:gd name="T40" fmla="*/ 0 w 541"/>
                      <a:gd name="T41" fmla="*/ 0 h 223"/>
                      <a:gd name="T42" fmla="*/ 117 w 541"/>
                      <a:gd name="T43" fmla="*/ 0 h 2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541" h="223">
                        <a:moveTo>
                          <a:pt x="117" y="0"/>
                        </a:moveTo>
                        <a:lnTo>
                          <a:pt x="117" y="0"/>
                        </a:lnTo>
                        <a:lnTo>
                          <a:pt x="152" y="5"/>
                        </a:lnTo>
                        <a:lnTo>
                          <a:pt x="182" y="9"/>
                        </a:lnTo>
                        <a:lnTo>
                          <a:pt x="209" y="14"/>
                        </a:lnTo>
                        <a:lnTo>
                          <a:pt x="209" y="14"/>
                        </a:lnTo>
                        <a:lnTo>
                          <a:pt x="253" y="33"/>
                        </a:lnTo>
                        <a:lnTo>
                          <a:pt x="293" y="51"/>
                        </a:lnTo>
                        <a:lnTo>
                          <a:pt x="330" y="69"/>
                        </a:lnTo>
                        <a:lnTo>
                          <a:pt x="363" y="88"/>
                        </a:lnTo>
                        <a:lnTo>
                          <a:pt x="393" y="106"/>
                        </a:lnTo>
                        <a:lnTo>
                          <a:pt x="420" y="123"/>
                        </a:lnTo>
                        <a:lnTo>
                          <a:pt x="445" y="140"/>
                        </a:lnTo>
                        <a:lnTo>
                          <a:pt x="466" y="155"/>
                        </a:lnTo>
                        <a:lnTo>
                          <a:pt x="484" y="170"/>
                        </a:lnTo>
                        <a:lnTo>
                          <a:pt x="500" y="183"/>
                        </a:lnTo>
                        <a:lnTo>
                          <a:pt x="523" y="205"/>
                        </a:lnTo>
                        <a:lnTo>
                          <a:pt x="537" y="219"/>
                        </a:lnTo>
                        <a:lnTo>
                          <a:pt x="541" y="223"/>
                        </a:lnTo>
                        <a:lnTo>
                          <a:pt x="0" y="223"/>
                        </a:lnTo>
                        <a:lnTo>
                          <a:pt x="0" y="0"/>
                        </a:lnTo>
                        <a:lnTo>
                          <a:pt x="117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51" name="Freeform 10"/>
                  <p:cNvSpPr>
                    <a:spLocks/>
                  </p:cNvSpPr>
                  <p:nvPr userDrawn="1"/>
                </p:nvSpPr>
                <p:spPr bwMode="auto">
                  <a:xfrm>
                    <a:off x="841375" y="1885950"/>
                    <a:ext cx="244475" cy="119063"/>
                  </a:xfrm>
                  <a:custGeom>
                    <a:avLst/>
                    <a:gdLst>
                      <a:gd name="T0" fmla="*/ 0 w 461"/>
                      <a:gd name="T1" fmla="*/ 223 h 223"/>
                      <a:gd name="T2" fmla="*/ 0 w 461"/>
                      <a:gd name="T3" fmla="*/ 223 h 223"/>
                      <a:gd name="T4" fmla="*/ 16 w 461"/>
                      <a:gd name="T5" fmla="*/ 189 h 223"/>
                      <a:gd name="T6" fmla="*/ 31 w 461"/>
                      <a:gd name="T7" fmla="*/ 158 h 223"/>
                      <a:gd name="T8" fmla="*/ 45 w 461"/>
                      <a:gd name="T9" fmla="*/ 131 h 223"/>
                      <a:gd name="T10" fmla="*/ 58 w 461"/>
                      <a:gd name="T11" fmla="*/ 106 h 223"/>
                      <a:gd name="T12" fmla="*/ 82 w 461"/>
                      <a:gd name="T13" fmla="*/ 67 h 223"/>
                      <a:gd name="T14" fmla="*/ 100 w 461"/>
                      <a:gd name="T15" fmla="*/ 38 h 223"/>
                      <a:gd name="T16" fmla="*/ 115 w 461"/>
                      <a:gd name="T17" fmla="*/ 19 h 223"/>
                      <a:gd name="T18" fmla="*/ 126 w 461"/>
                      <a:gd name="T19" fmla="*/ 8 h 223"/>
                      <a:gd name="T20" fmla="*/ 132 w 461"/>
                      <a:gd name="T21" fmla="*/ 1 h 223"/>
                      <a:gd name="T22" fmla="*/ 135 w 461"/>
                      <a:gd name="T23" fmla="*/ 0 h 223"/>
                      <a:gd name="T24" fmla="*/ 461 w 461"/>
                      <a:gd name="T25" fmla="*/ 0 h 223"/>
                      <a:gd name="T26" fmla="*/ 461 w 461"/>
                      <a:gd name="T27" fmla="*/ 223 h 223"/>
                      <a:gd name="T28" fmla="*/ 0 w 461"/>
                      <a:gd name="T29" fmla="*/ 223 h 2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461" h="223">
                        <a:moveTo>
                          <a:pt x="0" y="223"/>
                        </a:moveTo>
                        <a:lnTo>
                          <a:pt x="0" y="223"/>
                        </a:lnTo>
                        <a:lnTo>
                          <a:pt x="16" y="189"/>
                        </a:lnTo>
                        <a:lnTo>
                          <a:pt x="31" y="158"/>
                        </a:lnTo>
                        <a:lnTo>
                          <a:pt x="45" y="131"/>
                        </a:lnTo>
                        <a:lnTo>
                          <a:pt x="58" y="106"/>
                        </a:lnTo>
                        <a:lnTo>
                          <a:pt x="82" y="67"/>
                        </a:lnTo>
                        <a:lnTo>
                          <a:pt x="100" y="38"/>
                        </a:lnTo>
                        <a:lnTo>
                          <a:pt x="115" y="19"/>
                        </a:lnTo>
                        <a:lnTo>
                          <a:pt x="126" y="8"/>
                        </a:lnTo>
                        <a:lnTo>
                          <a:pt x="132" y="1"/>
                        </a:lnTo>
                        <a:lnTo>
                          <a:pt x="135" y="0"/>
                        </a:lnTo>
                        <a:lnTo>
                          <a:pt x="461" y="0"/>
                        </a:lnTo>
                        <a:lnTo>
                          <a:pt x="461" y="223"/>
                        </a:lnTo>
                        <a:lnTo>
                          <a:pt x="0" y="22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52" name="Freeform 11"/>
                  <p:cNvSpPr>
                    <a:spLocks/>
                  </p:cNvSpPr>
                  <p:nvPr userDrawn="1"/>
                </p:nvSpPr>
                <p:spPr bwMode="auto">
                  <a:xfrm>
                    <a:off x="1635125" y="2060575"/>
                    <a:ext cx="41275" cy="87313"/>
                  </a:xfrm>
                  <a:custGeom>
                    <a:avLst/>
                    <a:gdLst>
                      <a:gd name="T0" fmla="*/ 75 w 76"/>
                      <a:gd name="T1" fmla="*/ 164 h 164"/>
                      <a:gd name="T2" fmla="*/ 75 w 76"/>
                      <a:gd name="T3" fmla="*/ 164 h 164"/>
                      <a:gd name="T4" fmla="*/ 76 w 76"/>
                      <a:gd name="T5" fmla="*/ 146 h 164"/>
                      <a:gd name="T6" fmla="*/ 76 w 76"/>
                      <a:gd name="T7" fmla="*/ 128 h 164"/>
                      <a:gd name="T8" fmla="*/ 74 w 76"/>
                      <a:gd name="T9" fmla="*/ 104 h 164"/>
                      <a:gd name="T10" fmla="*/ 71 w 76"/>
                      <a:gd name="T11" fmla="*/ 93 h 164"/>
                      <a:gd name="T12" fmla="*/ 69 w 76"/>
                      <a:gd name="T13" fmla="*/ 79 h 164"/>
                      <a:gd name="T14" fmla="*/ 66 w 76"/>
                      <a:gd name="T15" fmla="*/ 66 h 164"/>
                      <a:gd name="T16" fmla="*/ 61 w 76"/>
                      <a:gd name="T17" fmla="*/ 53 h 164"/>
                      <a:gd name="T18" fmla="*/ 55 w 76"/>
                      <a:gd name="T19" fmla="*/ 39 h 164"/>
                      <a:gd name="T20" fmla="*/ 49 w 76"/>
                      <a:gd name="T21" fmla="*/ 27 h 164"/>
                      <a:gd name="T22" fmla="*/ 41 w 76"/>
                      <a:gd name="T23" fmla="*/ 14 h 164"/>
                      <a:gd name="T24" fmla="*/ 32 w 76"/>
                      <a:gd name="T25" fmla="*/ 3 h 164"/>
                      <a:gd name="T26" fmla="*/ 32 w 76"/>
                      <a:gd name="T27" fmla="*/ 3 h 164"/>
                      <a:gd name="T28" fmla="*/ 26 w 76"/>
                      <a:gd name="T29" fmla="*/ 1 h 164"/>
                      <a:gd name="T30" fmla="*/ 21 w 76"/>
                      <a:gd name="T31" fmla="*/ 0 h 164"/>
                      <a:gd name="T32" fmla="*/ 15 w 76"/>
                      <a:gd name="T33" fmla="*/ 0 h 164"/>
                      <a:gd name="T34" fmla="*/ 10 w 76"/>
                      <a:gd name="T35" fmla="*/ 1 h 164"/>
                      <a:gd name="T36" fmla="*/ 7 w 76"/>
                      <a:gd name="T37" fmla="*/ 3 h 164"/>
                      <a:gd name="T38" fmla="*/ 5 w 76"/>
                      <a:gd name="T39" fmla="*/ 4 h 164"/>
                      <a:gd name="T40" fmla="*/ 2 w 76"/>
                      <a:gd name="T41" fmla="*/ 7 h 164"/>
                      <a:gd name="T42" fmla="*/ 1 w 76"/>
                      <a:gd name="T43" fmla="*/ 11 h 164"/>
                      <a:gd name="T44" fmla="*/ 0 w 76"/>
                      <a:gd name="T45" fmla="*/ 15 h 164"/>
                      <a:gd name="T46" fmla="*/ 0 w 76"/>
                      <a:gd name="T47" fmla="*/ 20 h 164"/>
                      <a:gd name="T48" fmla="*/ 0 w 76"/>
                      <a:gd name="T49" fmla="*/ 20 h 164"/>
                      <a:gd name="T50" fmla="*/ 2 w 76"/>
                      <a:gd name="T51" fmla="*/ 30 h 164"/>
                      <a:gd name="T52" fmla="*/ 8 w 76"/>
                      <a:gd name="T53" fmla="*/ 57 h 164"/>
                      <a:gd name="T54" fmla="*/ 11 w 76"/>
                      <a:gd name="T55" fmla="*/ 77 h 164"/>
                      <a:gd name="T56" fmla="*/ 13 w 76"/>
                      <a:gd name="T57" fmla="*/ 100 h 164"/>
                      <a:gd name="T58" fmla="*/ 14 w 76"/>
                      <a:gd name="T59" fmla="*/ 127 h 164"/>
                      <a:gd name="T60" fmla="*/ 15 w 76"/>
                      <a:gd name="T61" fmla="*/ 156 h 164"/>
                      <a:gd name="T62" fmla="*/ 75 w 76"/>
                      <a:gd name="T63" fmla="*/ 164 h 16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</a:cxnLst>
                    <a:rect l="0" t="0" r="r" b="b"/>
                    <a:pathLst>
                      <a:path w="76" h="164">
                        <a:moveTo>
                          <a:pt x="75" y="164"/>
                        </a:moveTo>
                        <a:lnTo>
                          <a:pt x="75" y="164"/>
                        </a:lnTo>
                        <a:lnTo>
                          <a:pt x="76" y="146"/>
                        </a:lnTo>
                        <a:lnTo>
                          <a:pt x="76" y="128"/>
                        </a:lnTo>
                        <a:lnTo>
                          <a:pt x="74" y="104"/>
                        </a:lnTo>
                        <a:lnTo>
                          <a:pt x="71" y="93"/>
                        </a:lnTo>
                        <a:lnTo>
                          <a:pt x="69" y="79"/>
                        </a:lnTo>
                        <a:lnTo>
                          <a:pt x="66" y="66"/>
                        </a:lnTo>
                        <a:lnTo>
                          <a:pt x="61" y="53"/>
                        </a:lnTo>
                        <a:lnTo>
                          <a:pt x="55" y="39"/>
                        </a:lnTo>
                        <a:lnTo>
                          <a:pt x="49" y="27"/>
                        </a:lnTo>
                        <a:lnTo>
                          <a:pt x="41" y="14"/>
                        </a:lnTo>
                        <a:lnTo>
                          <a:pt x="32" y="3"/>
                        </a:lnTo>
                        <a:lnTo>
                          <a:pt x="32" y="3"/>
                        </a:lnTo>
                        <a:lnTo>
                          <a:pt x="26" y="1"/>
                        </a:lnTo>
                        <a:lnTo>
                          <a:pt x="21" y="0"/>
                        </a:lnTo>
                        <a:lnTo>
                          <a:pt x="15" y="0"/>
                        </a:lnTo>
                        <a:lnTo>
                          <a:pt x="10" y="1"/>
                        </a:lnTo>
                        <a:lnTo>
                          <a:pt x="7" y="3"/>
                        </a:lnTo>
                        <a:lnTo>
                          <a:pt x="5" y="4"/>
                        </a:lnTo>
                        <a:lnTo>
                          <a:pt x="2" y="7"/>
                        </a:lnTo>
                        <a:lnTo>
                          <a:pt x="1" y="11"/>
                        </a:lnTo>
                        <a:lnTo>
                          <a:pt x="0" y="15"/>
                        </a:lnTo>
                        <a:lnTo>
                          <a:pt x="0" y="20"/>
                        </a:lnTo>
                        <a:lnTo>
                          <a:pt x="0" y="20"/>
                        </a:lnTo>
                        <a:lnTo>
                          <a:pt x="2" y="30"/>
                        </a:lnTo>
                        <a:lnTo>
                          <a:pt x="8" y="57"/>
                        </a:lnTo>
                        <a:lnTo>
                          <a:pt x="11" y="77"/>
                        </a:lnTo>
                        <a:lnTo>
                          <a:pt x="13" y="100"/>
                        </a:lnTo>
                        <a:lnTo>
                          <a:pt x="14" y="127"/>
                        </a:lnTo>
                        <a:lnTo>
                          <a:pt x="15" y="156"/>
                        </a:lnTo>
                        <a:lnTo>
                          <a:pt x="75" y="164"/>
                        </a:lnTo>
                        <a:close/>
                      </a:path>
                    </a:pathLst>
                  </a:custGeom>
                  <a:solidFill>
                    <a:srgbClr val="E8F6F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53" name="Freeform 12"/>
                  <p:cNvSpPr>
                    <a:spLocks/>
                  </p:cNvSpPr>
                  <p:nvPr userDrawn="1"/>
                </p:nvSpPr>
                <p:spPr bwMode="auto">
                  <a:xfrm>
                    <a:off x="1635125" y="2060575"/>
                    <a:ext cx="41275" cy="87313"/>
                  </a:xfrm>
                  <a:custGeom>
                    <a:avLst/>
                    <a:gdLst>
                      <a:gd name="T0" fmla="*/ 75 w 76"/>
                      <a:gd name="T1" fmla="*/ 164 h 164"/>
                      <a:gd name="T2" fmla="*/ 75 w 76"/>
                      <a:gd name="T3" fmla="*/ 164 h 164"/>
                      <a:gd name="T4" fmla="*/ 76 w 76"/>
                      <a:gd name="T5" fmla="*/ 146 h 164"/>
                      <a:gd name="T6" fmla="*/ 76 w 76"/>
                      <a:gd name="T7" fmla="*/ 128 h 164"/>
                      <a:gd name="T8" fmla="*/ 74 w 76"/>
                      <a:gd name="T9" fmla="*/ 104 h 164"/>
                      <a:gd name="T10" fmla="*/ 71 w 76"/>
                      <a:gd name="T11" fmla="*/ 93 h 164"/>
                      <a:gd name="T12" fmla="*/ 69 w 76"/>
                      <a:gd name="T13" fmla="*/ 79 h 164"/>
                      <a:gd name="T14" fmla="*/ 66 w 76"/>
                      <a:gd name="T15" fmla="*/ 66 h 164"/>
                      <a:gd name="T16" fmla="*/ 61 w 76"/>
                      <a:gd name="T17" fmla="*/ 53 h 164"/>
                      <a:gd name="T18" fmla="*/ 55 w 76"/>
                      <a:gd name="T19" fmla="*/ 39 h 164"/>
                      <a:gd name="T20" fmla="*/ 49 w 76"/>
                      <a:gd name="T21" fmla="*/ 27 h 164"/>
                      <a:gd name="T22" fmla="*/ 41 w 76"/>
                      <a:gd name="T23" fmla="*/ 14 h 164"/>
                      <a:gd name="T24" fmla="*/ 32 w 76"/>
                      <a:gd name="T25" fmla="*/ 3 h 164"/>
                      <a:gd name="T26" fmla="*/ 32 w 76"/>
                      <a:gd name="T27" fmla="*/ 3 h 164"/>
                      <a:gd name="T28" fmla="*/ 26 w 76"/>
                      <a:gd name="T29" fmla="*/ 1 h 164"/>
                      <a:gd name="T30" fmla="*/ 21 w 76"/>
                      <a:gd name="T31" fmla="*/ 0 h 164"/>
                      <a:gd name="T32" fmla="*/ 15 w 76"/>
                      <a:gd name="T33" fmla="*/ 0 h 164"/>
                      <a:gd name="T34" fmla="*/ 10 w 76"/>
                      <a:gd name="T35" fmla="*/ 1 h 164"/>
                      <a:gd name="T36" fmla="*/ 7 w 76"/>
                      <a:gd name="T37" fmla="*/ 3 h 164"/>
                      <a:gd name="T38" fmla="*/ 5 w 76"/>
                      <a:gd name="T39" fmla="*/ 4 h 164"/>
                      <a:gd name="T40" fmla="*/ 2 w 76"/>
                      <a:gd name="T41" fmla="*/ 7 h 164"/>
                      <a:gd name="T42" fmla="*/ 1 w 76"/>
                      <a:gd name="T43" fmla="*/ 11 h 164"/>
                      <a:gd name="T44" fmla="*/ 0 w 76"/>
                      <a:gd name="T45" fmla="*/ 15 h 164"/>
                      <a:gd name="T46" fmla="*/ 0 w 76"/>
                      <a:gd name="T47" fmla="*/ 20 h 164"/>
                      <a:gd name="T48" fmla="*/ 0 w 76"/>
                      <a:gd name="T49" fmla="*/ 20 h 164"/>
                      <a:gd name="T50" fmla="*/ 2 w 76"/>
                      <a:gd name="T51" fmla="*/ 30 h 164"/>
                      <a:gd name="T52" fmla="*/ 8 w 76"/>
                      <a:gd name="T53" fmla="*/ 57 h 164"/>
                      <a:gd name="T54" fmla="*/ 11 w 76"/>
                      <a:gd name="T55" fmla="*/ 77 h 164"/>
                      <a:gd name="T56" fmla="*/ 13 w 76"/>
                      <a:gd name="T57" fmla="*/ 100 h 164"/>
                      <a:gd name="T58" fmla="*/ 14 w 76"/>
                      <a:gd name="T59" fmla="*/ 127 h 164"/>
                      <a:gd name="T60" fmla="*/ 15 w 76"/>
                      <a:gd name="T61" fmla="*/ 156 h 16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</a:cxnLst>
                    <a:rect l="0" t="0" r="r" b="b"/>
                    <a:pathLst>
                      <a:path w="76" h="164">
                        <a:moveTo>
                          <a:pt x="75" y="164"/>
                        </a:moveTo>
                        <a:lnTo>
                          <a:pt x="75" y="164"/>
                        </a:lnTo>
                        <a:lnTo>
                          <a:pt x="76" y="146"/>
                        </a:lnTo>
                        <a:lnTo>
                          <a:pt x="76" y="128"/>
                        </a:lnTo>
                        <a:lnTo>
                          <a:pt x="74" y="104"/>
                        </a:lnTo>
                        <a:lnTo>
                          <a:pt x="71" y="93"/>
                        </a:lnTo>
                        <a:lnTo>
                          <a:pt x="69" y="79"/>
                        </a:lnTo>
                        <a:lnTo>
                          <a:pt x="66" y="66"/>
                        </a:lnTo>
                        <a:lnTo>
                          <a:pt x="61" y="53"/>
                        </a:lnTo>
                        <a:lnTo>
                          <a:pt x="55" y="39"/>
                        </a:lnTo>
                        <a:lnTo>
                          <a:pt x="49" y="27"/>
                        </a:lnTo>
                        <a:lnTo>
                          <a:pt x="41" y="14"/>
                        </a:lnTo>
                        <a:lnTo>
                          <a:pt x="32" y="3"/>
                        </a:lnTo>
                        <a:lnTo>
                          <a:pt x="32" y="3"/>
                        </a:lnTo>
                        <a:lnTo>
                          <a:pt x="26" y="1"/>
                        </a:lnTo>
                        <a:lnTo>
                          <a:pt x="21" y="0"/>
                        </a:lnTo>
                        <a:lnTo>
                          <a:pt x="15" y="0"/>
                        </a:lnTo>
                        <a:lnTo>
                          <a:pt x="10" y="1"/>
                        </a:lnTo>
                        <a:lnTo>
                          <a:pt x="7" y="3"/>
                        </a:lnTo>
                        <a:lnTo>
                          <a:pt x="5" y="4"/>
                        </a:lnTo>
                        <a:lnTo>
                          <a:pt x="2" y="7"/>
                        </a:lnTo>
                        <a:lnTo>
                          <a:pt x="1" y="11"/>
                        </a:lnTo>
                        <a:lnTo>
                          <a:pt x="0" y="15"/>
                        </a:lnTo>
                        <a:lnTo>
                          <a:pt x="0" y="20"/>
                        </a:lnTo>
                        <a:lnTo>
                          <a:pt x="0" y="20"/>
                        </a:lnTo>
                        <a:lnTo>
                          <a:pt x="2" y="30"/>
                        </a:lnTo>
                        <a:lnTo>
                          <a:pt x="8" y="57"/>
                        </a:lnTo>
                        <a:lnTo>
                          <a:pt x="11" y="77"/>
                        </a:lnTo>
                        <a:lnTo>
                          <a:pt x="13" y="100"/>
                        </a:lnTo>
                        <a:lnTo>
                          <a:pt x="14" y="127"/>
                        </a:lnTo>
                        <a:lnTo>
                          <a:pt x="15" y="156"/>
                        </a:lnTo>
                      </a:path>
                    </a:pathLst>
                  </a:cu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54" name="Freeform 13"/>
                  <p:cNvSpPr>
                    <a:spLocks/>
                  </p:cNvSpPr>
                  <p:nvPr userDrawn="1"/>
                </p:nvSpPr>
                <p:spPr bwMode="auto">
                  <a:xfrm>
                    <a:off x="768350" y="2065338"/>
                    <a:ext cx="30163" cy="90488"/>
                  </a:xfrm>
                  <a:custGeom>
                    <a:avLst/>
                    <a:gdLst>
                      <a:gd name="T0" fmla="*/ 0 w 59"/>
                      <a:gd name="T1" fmla="*/ 143 h 171"/>
                      <a:gd name="T2" fmla="*/ 0 w 59"/>
                      <a:gd name="T3" fmla="*/ 6 h 171"/>
                      <a:gd name="T4" fmla="*/ 0 w 59"/>
                      <a:gd name="T5" fmla="*/ 6 h 171"/>
                      <a:gd name="T6" fmla="*/ 3 w 59"/>
                      <a:gd name="T7" fmla="*/ 4 h 171"/>
                      <a:gd name="T8" fmla="*/ 7 w 59"/>
                      <a:gd name="T9" fmla="*/ 2 h 171"/>
                      <a:gd name="T10" fmla="*/ 13 w 59"/>
                      <a:gd name="T11" fmla="*/ 1 h 171"/>
                      <a:gd name="T12" fmla="*/ 18 w 59"/>
                      <a:gd name="T13" fmla="*/ 0 h 171"/>
                      <a:gd name="T14" fmla="*/ 26 w 59"/>
                      <a:gd name="T15" fmla="*/ 0 h 171"/>
                      <a:gd name="T16" fmla="*/ 33 w 59"/>
                      <a:gd name="T17" fmla="*/ 3 h 171"/>
                      <a:gd name="T18" fmla="*/ 41 w 59"/>
                      <a:gd name="T19" fmla="*/ 8 h 171"/>
                      <a:gd name="T20" fmla="*/ 41 w 59"/>
                      <a:gd name="T21" fmla="*/ 8 h 171"/>
                      <a:gd name="T22" fmla="*/ 43 w 59"/>
                      <a:gd name="T23" fmla="*/ 11 h 171"/>
                      <a:gd name="T24" fmla="*/ 48 w 59"/>
                      <a:gd name="T25" fmla="*/ 22 h 171"/>
                      <a:gd name="T26" fmla="*/ 50 w 59"/>
                      <a:gd name="T27" fmla="*/ 30 h 171"/>
                      <a:gd name="T28" fmla="*/ 54 w 59"/>
                      <a:gd name="T29" fmla="*/ 38 h 171"/>
                      <a:gd name="T30" fmla="*/ 56 w 59"/>
                      <a:gd name="T31" fmla="*/ 49 h 171"/>
                      <a:gd name="T32" fmla="*/ 57 w 59"/>
                      <a:gd name="T33" fmla="*/ 61 h 171"/>
                      <a:gd name="T34" fmla="*/ 57 w 59"/>
                      <a:gd name="T35" fmla="*/ 61 h 171"/>
                      <a:gd name="T36" fmla="*/ 58 w 59"/>
                      <a:gd name="T37" fmla="*/ 92 h 171"/>
                      <a:gd name="T38" fmla="*/ 59 w 59"/>
                      <a:gd name="T39" fmla="*/ 120 h 171"/>
                      <a:gd name="T40" fmla="*/ 59 w 59"/>
                      <a:gd name="T41" fmla="*/ 145 h 171"/>
                      <a:gd name="T42" fmla="*/ 59 w 59"/>
                      <a:gd name="T43" fmla="*/ 145 h 171"/>
                      <a:gd name="T44" fmla="*/ 58 w 59"/>
                      <a:gd name="T45" fmla="*/ 150 h 171"/>
                      <a:gd name="T46" fmla="*/ 56 w 59"/>
                      <a:gd name="T47" fmla="*/ 154 h 171"/>
                      <a:gd name="T48" fmla="*/ 54 w 59"/>
                      <a:gd name="T49" fmla="*/ 158 h 171"/>
                      <a:gd name="T50" fmla="*/ 52 w 59"/>
                      <a:gd name="T51" fmla="*/ 161 h 171"/>
                      <a:gd name="T52" fmla="*/ 45 w 59"/>
                      <a:gd name="T53" fmla="*/ 165 h 171"/>
                      <a:gd name="T54" fmla="*/ 38 w 59"/>
                      <a:gd name="T55" fmla="*/ 169 h 171"/>
                      <a:gd name="T56" fmla="*/ 30 w 59"/>
                      <a:gd name="T57" fmla="*/ 170 h 171"/>
                      <a:gd name="T58" fmla="*/ 24 w 59"/>
                      <a:gd name="T59" fmla="*/ 171 h 171"/>
                      <a:gd name="T60" fmla="*/ 17 w 59"/>
                      <a:gd name="T61" fmla="*/ 171 h 171"/>
                      <a:gd name="T62" fmla="*/ 0 w 59"/>
                      <a:gd name="T63" fmla="*/ 143 h 17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</a:cxnLst>
                    <a:rect l="0" t="0" r="r" b="b"/>
                    <a:pathLst>
                      <a:path w="59" h="171">
                        <a:moveTo>
                          <a:pt x="0" y="143"/>
                        </a:moveTo>
                        <a:lnTo>
                          <a:pt x="0" y="6"/>
                        </a:lnTo>
                        <a:lnTo>
                          <a:pt x="0" y="6"/>
                        </a:lnTo>
                        <a:lnTo>
                          <a:pt x="3" y="4"/>
                        </a:lnTo>
                        <a:lnTo>
                          <a:pt x="7" y="2"/>
                        </a:lnTo>
                        <a:lnTo>
                          <a:pt x="13" y="1"/>
                        </a:lnTo>
                        <a:lnTo>
                          <a:pt x="18" y="0"/>
                        </a:lnTo>
                        <a:lnTo>
                          <a:pt x="26" y="0"/>
                        </a:lnTo>
                        <a:lnTo>
                          <a:pt x="33" y="3"/>
                        </a:lnTo>
                        <a:lnTo>
                          <a:pt x="41" y="8"/>
                        </a:lnTo>
                        <a:lnTo>
                          <a:pt x="41" y="8"/>
                        </a:lnTo>
                        <a:lnTo>
                          <a:pt x="43" y="11"/>
                        </a:lnTo>
                        <a:lnTo>
                          <a:pt x="48" y="22"/>
                        </a:lnTo>
                        <a:lnTo>
                          <a:pt x="50" y="30"/>
                        </a:lnTo>
                        <a:lnTo>
                          <a:pt x="54" y="38"/>
                        </a:lnTo>
                        <a:lnTo>
                          <a:pt x="56" y="49"/>
                        </a:lnTo>
                        <a:lnTo>
                          <a:pt x="57" y="61"/>
                        </a:lnTo>
                        <a:lnTo>
                          <a:pt x="57" y="61"/>
                        </a:lnTo>
                        <a:lnTo>
                          <a:pt x="58" y="92"/>
                        </a:lnTo>
                        <a:lnTo>
                          <a:pt x="59" y="120"/>
                        </a:lnTo>
                        <a:lnTo>
                          <a:pt x="59" y="145"/>
                        </a:lnTo>
                        <a:lnTo>
                          <a:pt x="59" y="145"/>
                        </a:lnTo>
                        <a:lnTo>
                          <a:pt x="58" y="150"/>
                        </a:lnTo>
                        <a:lnTo>
                          <a:pt x="56" y="154"/>
                        </a:lnTo>
                        <a:lnTo>
                          <a:pt x="54" y="158"/>
                        </a:lnTo>
                        <a:lnTo>
                          <a:pt x="52" y="161"/>
                        </a:lnTo>
                        <a:lnTo>
                          <a:pt x="45" y="165"/>
                        </a:lnTo>
                        <a:lnTo>
                          <a:pt x="38" y="169"/>
                        </a:lnTo>
                        <a:lnTo>
                          <a:pt x="30" y="170"/>
                        </a:lnTo>
                        <a:lnTo>
                          <a:pt x="24" y="171"/>
                        </a:lnTo>
                        <a:lnTo>
                          <a:pt x="17" y="171"/>
                        </a:lnTo>
                        <a:lnTo>
                          <a:pt x="0" y="143"/>
                        </a:lnTo>
                        <a:close/>
                      </a:path>
                    </a:pathLst>
                  </a:custGeom>
                  <a:solidFill>
                    <a:srgbClr val="EABEC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55" name="Freeform 14"/>
                  <p:cNvSpPr>
                    <a:spLocks/>
                  </p:cNvSpPr>
                  <p:nvPr userDrawn="1"/>
                </p:nvSpPr>
                <p:spPr bwMode="auto">
                  <a:xfrm>
                    <a:off x="766763" y="2147888"/>
                    <a:ext cx="911225" cy="63500"/>
                  </a:xfrm>
                  <a:custGeom>
                    <a:avLst/>
                    <a:gdLst>
                      <a:gd name="T0" fmla="*/ 0 w 1721"/>
                      <a:gd name="T1" fmla="*/ 0 h 118"/>
                      <a:gd name="T2" fmla="*/ 0 w 1721"/>
                      <a:gd name="T3" fmla="*/ 0 h 118"/>
                      <a:gd name="T4" fmla="*/ 1 w 1721"/>
                      <a:gd name="T5" fmla="*/ 12 h 118"/>
                      <a:gd name="T6" fmla="*/ 3 w 1721"/>
                      <a:gd name="T7" fmla="*/ 23 h 118"/>
                      <a:gd name="T8" fmla="*/ 7 w 1721"/>
                      <a:gd name="T9" fmla="*/ 35 h 118"/>
                      <a:gd name="T10" fmla="*/ 13 w 1721"/>
                      <a:gd name="T11" fmla="*/ 46 h 118"/>
                      <a:gd name="T12" fmla="*/ 19 w 1721"/>
                      <a:gd name="T13" fmla="*/ 56 h 118"/>
                      <a:gd name="T14" fmla="*/ 28 w 1721"/>
                      <a:gd name="T15" fmla="*/ 66 h 118"/>
                      <a:gd name="T16" fmla="*/ 36 w 1721"/>
                      <a:gd name="T17" fmla="*/ 75 h 118"/>
                      <a:gd name="T18" fmla="*/ 47 w 1721"/>
                      <a:gd name="T19" fmla="*/ 84 h 118"/>
                      <a:gd name="T20" fmla="*/ 59 w 1721"/>
                      <a:gd name="T21" fmla="*/ 91 h 118"/>
                      <a:gd name="T22" fmla="*/ 71 w 1721"/>
                      <a:gd name="T23" fmla="*/ 98 h 118"/>
                      <a:gd name="T24" fmla="*/ 85 w 1721"/>
                      <a:gd name="T25" fmla="*/ 104 h 118"/>
                      <a:gd name="T26" fmla="*/ 99 w 1721"/>
                      <a:gd name="T27" fmla="*/ 110 h 118"/>
                      <a:gd name="T28" fmla="*/ 114 w 1721"/>
                      <a:gd name="T29" fmla="*/ 113 h 118"/>
                      <a:gd name="T30" fmla="*/ 129 w 1721"/>
                      <a:gd name="T31" fmla="*/ 116 h 118"/>
                      <a:gd name="T32" fmla="*/ 145 w 1721"/>
                      <a:gd name="T33" fmla="*/ 118 h 118"/>
                      <a:gd name="T34" fmla="*/ 161 w 1721"/>
                      <a:gd name="T35" fmla="*/ 118 h 118"/>
                      <a:gd name="T36" fmla="*/ 1559 w 1721"/>
                      <a:gd name="T37" fmla="*/ 118 h 118"/>
                      <a:gd name="T38" fmla="*/ 1559 w 1721"/>
                      <a:gd name="T39" fmla="*/ 118 h 118"/>
                      <a:gd name="T40" fmla="*/ 1576 w 1721"/>
                      <a:gd name="T41" fmla="*/ 118 h 118"/>
                      <a:gd name="T42" fmla="*/ 1592 w 1721"/>
                      <a:gd name="T43" fmla="*/ 116 h 118"/>
                      <a:gd name="T44" fmla="*/ 1607 w 1721"/>
                      <a:gd name="T45" fmla="*/ 113 h 118"/>
                      <a:gd name="T46" fmla="*/ 1622 w 1721"/>
                      <a:gd name="T47" fmla="*/ 110 h 118"/>
                      <a:gd name="T48" fmla="*/ 1636 w 1721"/>
                      <a:gd name="T49" fmla="*/ 104 h 118"/>
                      <a:gd name="T50" fmla="*/ 1650 w 1721"/>
                      <a:gd name="T51" fmla="*/ 98 h 118"/>
                      <a:gd name="T52" fmla="*/ 1662 w 1721"/>
                      <a:gd name="T53" fmla="*/ 91 h 118"/>
                      <a:gd name="T54" fmla="*/ 1674 w 1721"/>
                      <a:gd name="T55" fmla="*/ 84 h 118"/>
                      <a:gd name="T56" fmla="*/ 1684 w 1721"/>
                      <a:gd name="T57" fmla="*/ 75 h 118"/>
                      <a:gd name="T58" fmla="*/ 1693 w 1721"/>
                      <a:gd name="T59" fmla="*/ 66 h 118"/>
                      <a:gd name="T60" fmla="*/ 1702 w 1721"/>
                      <a:gd name="T61" fmla="*/ 56 h 118"/>
                      <a:gd name="T62" fmla="*/ 1708 w 1721"/>
                      <a:gd name="T63" fmla="*/ 46 h 118"/>
                      <a:gd name="T64" fmla="*/ 1713 w 1721"/>
                      <a:gd name="T65" fmla="*/ 35 h 118"/>
                      <a:gd name="T66" fmla="*/ 1718 w 1721"/>
                      <a:gd name="T67" fmla="*/ 23 h 118"/>
                      <a:gd name="T68" fmla="*/ 1720 w 1721"/>
                      <a:gd name="T69" fmla="*/ 12 h 118"/>
                      <a:gd name="T70" fmla="*/ 1721 w 1721"/>
                      <a:gd name="T71" fmla="*/ 0 h 118"/>
                      <a:gd name="T72" fmla="*/ 0 w 1721"/>
                      <a:gd name="T73" fmla="*/ 0 h 1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721" h="118"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1" y="12"/>
                        </a:lnTo>
                        <a:lnTo>
                          <a:pt x="3" y="23"/>
                        </a:lnTo>
                        <a:lnTo>
                          <a:pt x="7" y="35"/>
                        </a:lnTo>
                        <a:lnTo>
                          <a:pt x="13" y="46"/>
                        </a:lnTo>
                        <a:lnTo>
                          <a:pt x="19" y="56"/>
                        </a:lnTo>
                        <a:lnTo>
                          <a:pt x="28" y="66"/>
                        </a:lnTo>
                        <a:lnTo>
                          <a:pt x="36" y="75"/>
                        </a:lnTo>
                        <a:lnTo>
                          <a:pt x="47" y="84"/>
                        </a:lnTo>
                        <a:lnTo>
                          <a:pt x="59" y="91"/>
                        </a:lnTo>
                        <a:lnTo>
                          <a:pt x="71" y="98"/>
                        </a:lnTo>
                        <a:lnTo>
                          <a:pt x="85" y="104"/>
                        </a:lnTo>
                        <a:lnTo>
                          <a:pt x="99" y="110"/>
                        </a:lnTo>
                        <a:lnTo>
                          <a:pt x="114" y="113"/>
                        </a:lnTo>
                        <a:lnTo>
                          <a:pt x="129" y="116"/>
                        </a:lnTo>
                        <a:lnTo>
                          <a:pt x="145" y="118"/>
                        </a:lnTo>
                        <a:lnTo>
                          <a:pt x="161" y="118"/>
                        </a:lnTo>
                        <a:lnTo>
                          <a:pt x="1559" y="118"/>
                        </a:lnTo>
                        <a:lnTo>
                          <a:pt x="1559" y="118"/>
                        </a:lnTo>
                        <a:lnTo>
                          <a:pt x="1576" y="118"/>
                        </a:lnTo>
                        <a:lnTo>
                          <a:pt x="1592" y="116"/>
                        </a:lnTo>
                        <a:lnTo>
                          <a:pt x="1607" y="113"/>
                        </a:lnTo>
                        <a:lnTo>
                          <a:pt x="1622" y="110"/>
                        </a:lnTo>
                        <a:lnTo>
                          <a:pt x="1636" y="104"/>
                        </a:lnTo>
                        <a:lnTo>
                          <a:pt x="1650" y="98"/>
                        </a:lnTo>
                        <a:lnTo>
                          <a:pt x="1662" y="91"/>
                        </a:lnTo>
                        <a:lnTo>
                          <a:pt x="1674" y="84"/>
                        </a:lnTo>
                        <a:lnTo>
                          <a:pt x="1684" y="75"/>
                        </a:lnTo>
                        <a:lnTo>
                          <a:pt x="1693" y="66"/>
                        </a:lnTo>
                        <a:lnTo>
                          <a:pt x="1702" y="56"/>
                        </a:lnTo>
                        <a:lnTo>
                          <a:pt x="1708" y="46"/>
                        </a:lnTo>
                        <a:lnTo>
                          <a:pt x="1713" y="35"/>
                        </a:lnTo>
                        <a:lnTo>
                          <a:pt x="1718" y="23"/>
                        </a:lnTo>
                        <a:lnTo>
                          <a:pt x="1720" y="12"/>
                        </a:lnTo>
                        <a:lnTo>
                          <a:pt x="1721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CDB1A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56" name="Freeform 15"/>
                  <p:cNvSpPr>
                    <a:spLocks/>
                  </p:cNvSpPr>
                  <p:nvPr userDrawn="1"/>
                </p:nvSpPr>
                <p:spPr bwMode="auto">
                  <a:xfrm>
                    <a:off x="1395413" y="2062163"/>
                    <a:ext cx="207963" cy="207963"/>
                  </a:xfrm>
                  <a:custGeom>
                    <a:avLst/>
                    <a:gdLst>
                      <a:gd name="T0" fmla="*/ 0 w 394"/>
                      <a:gd name="T1" fmla="*/ 197 h 394"/>
                      <a:gd name="T2" fmla="*/ 4 w 394"/>
                      <a:gd name="T3" fmla="*/ 237 h 394"/>
                      <a:gd name="T4" fmla="*/ 16 w 394"/>
                      <a:gd name="T5" fmla="*/ 274 h 394"/>
                      <a:gd name="T6" fmla="*/ 33 w 394"/>
                      <a:gd name="T7" fmla="*/ 307 h 394"/>
                      <a:gd name="T8" fmla="*/ 58 w 394"/>
                      <a:gd name="T9" fmla="*/ 336 h 394"/>
                      <a:gd name="T10" fmla="*/ 87 w 394"/>
                      <a:gd name="T11" fmla="*/ 361 h 394"/>
                      <a:gd name="T12" fmla="*/ 120 w 394"/>
                      <a:gd name="T13" fmla="*/ 379 h 394"/>
                      <a:gd name="T14" fmla="*/ 157 w 394"/>
                      <a:gd name="T15" fmla="*/ 390 h 394"/>
                      <a:gd name="T16" fmla="*/ 197 w 394"/>
                      <a:gd name="T17" fmla="*/ 394 h 394"/>
                      <a:gd name="T18" fmla="*/ 217 w 394"/>
                      <a:gd name="T19" fmla="*/ 393 h 394"/>
                      <a:gd name="T20" fmla="*/ 255 w 394"/>
                      <a:gd name="T21" fmla="*/ 386 h 394"/>
                      <a:gd name="T22" fmla="*/ 290 w 394"/>
                      <a:gd name="T23" fmla="*/ 371 h 394"/>
                      <a:gd name="T24" fmla="*/ 322 w 394"/>
                      <a:gd name="T25" fmla="*/ 349 h 394"/>
                      <a:gd name="T26" fmla="*/ 349 w 394"/>
                      <a:gd name="T27" fmla="*/ 322 h 394"/>
                      <a:gd name="T28" fmla="*/ 370 w 394"/>
                      <a:gd name="T29" fmla="*/ 291 h 394"/>
                      <a:gd name="T30" fmla="*/ 384 w 394"/>
                      <a:gd name="T31" fmla="*/ 256 h 394"/>
                      <a:gd name="T32" fmla="*/ 393 w 394"/>
                      <a:gd name="T33" fmla="*/ 218 h 394"/>
                      <a:gd name="T34" fmla="*/ 394 w 394"/>
                      <a:gd name="T35" fmla="*/ 197 h 394"/>
                      <a:gd name="T36" fmla="*/ 390 w 394"/>
                      <a:gd name="T37" fmla="*/ 157 h 394"/>
                      <a:gd name="T38" fmla="*/ 378 w 394"/>
                      <a:gd name="T39" fmla="*/ 121 h 394"/>
                      <a:gd name="T40" fmla="*/ 359 w 394"/>
                      <a:gd name="T41" fmla="*/ 87 h 394"/>
                      <a:gd name="T42" fmla="*/ 336 w 394"/>
                      <a:gd name="T43" fmla="*/ 58 h 394"/>
                      <a:gd name="T44" fmla="*/ 307 w 394"/>
                      <a:gd name="T45" fmla="*/ 35 h 394"/>
                      <a:gd name="T46" fmla="*/ 273 w 394"/>
                      <a:gd name="T47" fmla="*/ 16 h 394"/>
                      <a:gd name="T48" fmla="*/ 237 w 394"/>
                      <a:gd name="T49" fmla="*/ 4 h 394"/>
                      <a:gd name="T50" fmla="*/ 197 w 394"/>
                      <a:gd name="T51" fmla="*/ 0 h 394"/>
                      <a:gd name="T52" fmla="*/ 176 w 394"/>
                      <a:gd name="T53" fmla="*/ 1 h 394"/>
                      <a:gd name="T54" fmla="*/ 139 w 394"/>
                      <a:gd name="T55" fmla="*/ 10 h 394"/>
                      <a:gd name="T56" fmla="*/ 103 w 394"/>
                      <a:gd name="T57" fmla="*/ 25 h 394"/>
                      <a:gd name="T58" fmla="*/ 72 w 394"/>
                      <a:gd name="T59" fmla="*/ 45 h 394"/>
                      <a:gd name="T60" fmla="*/ 45 w 394"/>
                      <a:gd name="T61" fmla="*/ 72 h 394"/>
                      <a:gd name="T62" fmla="*/ 23 w 394"/>
                      <a:gd name="T63" fmla="*/ 103 h 394"/>
                      <a:gd name="T64" fmla="*/ 8 w 394"/>
                      <a:gd name="T65" fmla="*/ 139 h 394"/>
                      <a:gd name="T66" fmla="*/ 1 w 394"/>
                      <a:gd name="T67" fmla="*/ 178 h 394"/>
                      <a:gd name="T68" fmla="*/ 0 w 394"/>
                      <a:gd name="T69" fmla="*/ 197 h 39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394" h="394">
                        <a:moveTo>
                          <a:pt x="0" y="197"/>
                        </a:moveTo>
                        <a:lnTo>
                          <a:pt x="0" y="197"/>
                        </a:lnTo>
                        <a:lnTo>
                          <a:pt x="1" y="218"/>
                        </a:lnTo>
                        <a:lnTo>
                          <a:pt x="4" y="237"/>
                        </a:lnTo>
                        <a:lnTo>
                          <a:pt x="8" y="256"/>
                        </a:lnTo>
                        <a:lnTo>
                          <a:pt x="16" y="274"/>
                        </a:lnTo>
                        <a:lnTo>
                          <a:pt x="23" y="291"/>
                        </a:lnTo>
                        <a:lnTo>
                          <a:pt x="33" y="307"/>
                        </a:lnTo>
                        <a:lnTo>
                          <a:pt x="45" y="322"/>
                        </a:lnTo>
                        <a:lnTo>
                          <a:pt x="58" y="336"/>
                        </a:lnTo>
                        <a:lnTo>
                          <a:pt x="72" y="349"/>
                        </a:lnTo>
                        <a:lnTo>
                          <a:pt x="87" y="361"/>
                        </a:lnTo>
                        <a:lnTo>
                          <a:pt x="103" y="371"/>
                        </a:lnTo>
                        <a:lnTo>
                          <a:pt x="120" y="379"/>
                        </a:lnTo>
                        <a:lnTo>
                          <a:pt x="139" y="386"/>
                        </a:lnTo>
                        <a:lnTo>
                          <a:pt x="157" y="390"/>
                        </a:lnTo>
                        <a:lnTo>
                          <a:pt x="176" y="393"/>
                        </a:lnTo>
                        <a:lnTo>
                          <a:pt x="197" y="394"/>
                        </a:lnTo>
                        <a:lnTo>
                          <a:pt x="197" y="394"/>
                        </a:lnTo>
                        <a:lnTo>
                          <a:pt x="217" y="393"/>
                        </a:lnTo>
                        <a:lnTo>
                          <a:pt x="237" y="390"/>
                        </a:lnTo>
                        <a:lnTo>
                          <a:pt x="255" y="386"/>
                        </a:lnTo>
                        <a:lnTo>
                          <a:pt x="273" y="379"/>
                        </a:lnTo>
                        <a:lnTo>
                          <a:pt x="290" y="371"/>
                        </a:lnTo>
                        <a:lnTo>
                          <a:pt x="307" y="361"/>
                        </a:lnTo>
                        <a:lnTo>
                          <a:pt x="322" y="349"/>
                        </a:lnTo>
                        <a:lnTo>
                          <a:pt x="336" y="336"/>
                        </a:lnTo>
                        <a:lnTo>
                          <a:pt x="349" y="322"/>
                        </a:lnTo>
                        <a:lnTo>
                          <a:pt x="359" y="307"/>
                        </a:lnTo>
                        <a:lnTo>
                          <a:pt x="370" y="291"/>
                        </a:lnTo>
                        <a:lnTo>
                          <a:pt x="378" y="274"/>
                        </a:lnTo>
                        <a:lnTo>
                          <a:pt x="384" y="256"/>
                        </a:lnTo>
                        <a:lnTo>
                          <a:pt x="390" y="237"/>
                        </a:lnTo>
                        <a:lnTo>
                          <a:pt x="393" y="218"/>
                        </a:lnTo>
                        <a:lnTo>
                          <a:pt x="394" y="197"/>
                        </a:lnTo>
                        <a:lnTo>
                          <a:pt x="394" y="197"/>
                        </a:lnTo>
                        <a:lnTo>
                          <a:pt x="393" y="178"/>
                        </a:lnTo>
                        <a:lnTo>
                          <a:pt x="390" y="157"/>
                        </a:lnTo>
                        <a:lnTo>
                          <a:pt x="384" y="139"/>
                        </a:lnTo>
                        <a:lnTo>
                          <a:pt x="378" y="121"/>
                        </a:lnTo>
                        <a:lnTo>
                          <a:pt x="370" y="103"/>
                        </a:lnTo>
                        <a:lnTo>
                          <a:pt x="359" y="87"/>
                        </a:lnTo>
                        <a:lnTo>
                          <a:pt x="349" y="72"/>
                        </a:lnTo>
                        <a:lnTo>
                          <a:pt x="336" y="58"/>
                        </a:lnTo>
                        <a:lnTo>
                          <a:pt x="322" y="45"/>
                        </a:lnTo>
                        <a:lnTo>
                          <a:pt x="307" y="35"/>
                        </a:lnTo>
                        <a:lnTo>
                          <a:pt x="290" y="25"/>
                        </a:lnTo>
                        <a:lnTo>
                          <a:pt x="273" y="16"/>
                        </a:lnTo>
                        <a:lnTo>
                          <a:pt x="255" y="10"/>
                        </a:lnTo>
                        <a:lnTo>
                          <a:pt x="237" y="4"/>
                        </a:lnTo>
                        <a:lnTo>
                          <a:pt x="217" y="1"/>
                        </a:lnTo>
                        <a:lnTo>
                          <a:pt x="197" y="0"/>
                        </a:lnTo>
                        <a:lnTo>
                          <a:pt x="197" y="0"/>
                        </a:lnTo>
                        <a:lnTo>
                          <a:pt x="176" y="1"/>
                        </a:lnTo>
                        <a:lnTo>
                          <a:pt x="157" y="4"/>
                        </a:lnTo>
                        <a:lnTo>
                          <a:pt x="139" y="10"/>
                        </a:lnTo>
                        <a:lnTo>
                          <a:pt x="120" y="16"/>
                        </a:lnTo>
                        <a:lnTo>
                          <a:pt x="103" y="25"/>
                        </a:lnTo>
                        <a:lnTo>
                          <a:pt x="87" y="35"/>
                        </a:lnTo>
                        <a:lnTo>
                          <a:pt x="72" y="45"/>
                        </a:lnTo>
                        <a:lnTo>
                          <a:pt x="58" y="58"/>
                        </a:lnTo>
                        <a:lnTo>
                          <a:pt x="45" y="72"/>
                        </a:lnTo>
                        <a:lnTo>
                          <a:pt x="33" y="87"/>
                        </a:lnTo>
                        <a:lnTo>
                          <a:pt x="23" y="103"/>
                        </a:lnTo>
                        <a:lnTo>
                          <a:pt x="16" y="121"/>
                        </a:lnTo>
                        <a:lnTo>
                          <a:pt x="8" y="139"/>
                        </a:lnTo>
                        <a:lnTo>
                          <a:pt x="4" y="157"/>
                        </a:lnTo>
                        <a:lnTo>
                          <a:pt x="1" y="178"/>
                        </a:lnTo>
                        <a:lnTo>
                          <a:pt x="0" y="197"/>
                        </a:lnTo>
                        <a:lnTo>
                          <a:pt x="0" y="197"/>
                        </a:lnTo>
                        <a:close/>
                      </a:path>
                    </a:pathLst>
                  </a:custGeom>
                  <a:solidFill>
                    <a:srgbClr val="636F6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57" name="Freeform 16"/>
                  <p:cNvSpPr>
                    <a:spLocks/>
                  </p:cNvSpPr>
                  <p:nvPr userDrawn="1"/>
                </p:nvSpPr>
                <p:spPr bwMode="auto">
                  <a:xfrm>
                    <a:off x="1443038" y="2111375"/>
                    <a:ext cx="111125" cy="111125"/>
                  </a:xfrm>
                  <a:custGeom>
                    <a:avLst/>
                    <a:gdLst>
                      <a:gd name="T0" fmla="*/ 0 w 211"/>
                      <a:gd name="T1" fmla="*/ 104 h 210"/>
                      <a:gd name="T2" fmla="*/ 2 w 211"/>
                      <a:gd name="T3" fmla="*/ 126 h 210"/>
                      <a:gd name="T4" fmla="*/ 9 w 211"/>
                      <a:gd name="T5" fmla="*/ 145 h 210"/>
                      <a:gd name="T6" fmla="*/ 19 w 211"/>
                      <a:gd name="T7" fmla="*/ 163 h 210"/>
                      <a:gd name="T8" fmla="*/ 31 w 211"/>
                      <a:gd name="T9" fmla="*/ 178 h 210"/>
                      <a:gd name="T10" fmla="*/ 47 w 211"/>
                      <a:gd name="T11" fmla="*/ 191 h 210"/>
                      <a:gd name="T12" fmla="*/ 65 w 211"/>
                      <a:gd name="T13" fmla="*/ 201 h 210"/>
                      <a:gd name="T14" fmla="*/ 84 w 211"/>
                      <a:gd name="T15" fmla="*/ 208 h 210"/>
                      <a:gd name="T16" fmla="*/ 106 w 211"/>
                      <a:gd name="T17" fmla="*/ 210 h 210"/>
                      <a:gd name="T18" fmla="*/ 117 w 211"/>
                      <a:gd name="T19" fmla="*/ 209 h 210"/>
                      <a:gd name="T20" fmla="*/ 137 w 211"/>
                      <a:gd name="T21" fmla="*/ 205 h 210"/>
                      <a:gd name="T22" fmla="*/ 155 w 211"/>
                      <a:gd name="T23" fmla="*/ 197 h 210"/>
                      <a:gd name="T24" fmla="*/ 173 w 211"/>
                      <a:gd name="T25" fmla="*/ 186 h 210"/>
                      <a:gd name="T26" fmla="*/ 187 w 211"/>
                      <a:gd name="T27" fmla="*/ 171 h 210"/>
                      <a:gd name="T28" fmla="*/ 198 w 211"/>
                      <a:gd name="T29" fmla="*/ 155 h 210"/>
                      <a:gd name="T30" fmla="*/ 206 w 211"/>
                      <a:gd name="T31" fmla="*/ 135 h 210"/>
                      <a:gd name="T32" fmla="*/ 210 w 211"/>
                      <a:gd name="T33" fmla="*/ 115 h 210"/>
                      <a:gd name="T34" fmla="*/ 211 w 211"/>
                      <a:gd name="T35" fmla="*/ 104 h 210"/>
                      <a:gd name="T36" fmla="*/ 209 w 211"/>
                      <a:gd name="T37" fmla="*/ 84 h 210"/>
                      <a:gd name="T38" fmla="*/ 203 w 211"/>
                      <a:gd name="T39" fmla="*/ 63 h 210"/>
                      <a:gd name="T40" fmla="*/ 193 w 211"/>
                      <a:gd name="T41" fmla="*/ 46 h 210"/>
                      <a:gd name="T42" fmla="*/ 180 w 211"/>
                      <a:gd name="T43" fmla="*/ 30 h 210"/>
                      <a:gd name="T44" fmla="*/ 164 w 211"/>
                      <a:gd name="T45" fmla="*/ 17 h 210"/>
                      <a:gd name="T46" fmla="*/ 147 w 211"/>
                      <a:gd name="T47" fmla="*/ 7 h 210"/>
                      <a:gd name="T48" fmla="*/ 127 w 211"/>
                      <a:gd name="T49" fmla="*/ 2 h 210"/>
                      <a:gd name="T50" fmla="*/ 106 w 211"/>
                      <a:gd name="T51" fmla="*/ 0 h 210"/>
                      <a:gd name="T52" fmla="*/ 95 w 211"/>
                      <a:gd name="T53" fmla="*/ 0 h 210"/>
                      <a:gd name="T54" fmla="*/ 75 w 211"/>
                      <a:gd name="T55" fmla="*/ 4 h 210"/>
                      <a:gd name="T56" fmla="*/ 55 w 211"/>
                      <a:gd name="T57" fmla="*/ 12 h 210"/>
                      <a:gd name="T58" fmla="*/ 39 w 211"/>
                      <a:gd name="T59" fmla="*/ 23 h 210"/>
                      <a:gd name="T60" fmla="*/ 25 w 211"/>
                      <a:gd name="T61" fmla="*/ 37 h 210"/>
                      <a:gd name="T62" fmla="*/ 13 w 211"/>
                      <a:gd name="T63" fmla="*/ 55 h 210"/>
                      <a:gd name="T64" fmla="*/ 6 w 211"/>
                      <a:gd name="T65" fmla="*/ 73 h 210"/>
                      <a:gd name="T66" fmla="*/ 1 w 211"/>
                      <a:gd name="T67" fmla="*/ 93 h 210"/>
                      <a:gd name="T68" fmla="*/ 0 w 211"/>
                      <a:gd name="T69" fmla="*/ 104 h 2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211" h="210">
                        <a:moveTo>
                          <a:pt x="0" y="104"/>
                        </a:moveTo>
                        <a:lnTo>
                          <a:pt x="0" y="104"/>
                        </a:lnTo>
                        <a:lnTo>
                          <a:pt x="1" y="115"/>
                        </a:lnTo>
                        <a:lnTo>
                          <a:pt x="2" y="126"/>
                        </a:lnTo>
                        <a:lnTo>
                          <a:pt x="6" y="135"/>
                        </a:lnTo>
                        <a:lnTo>
                          <a:pt x="9" y="145"/>
                        </a:lnTo>
                        <a:lnTo>
                          <a:pt x="13" y="155"/>
                        </a:lnTo>
                        <a:lnTo>
                          <a:pt x="19" y="163"/>
                        </a:lnTo>
                        <a:lnTo>
                          <a:pt x="25" y="171"/>
                        </a:lnTo>
                        <a:lnTo>
                          <a:pt x="31" y="178"/>
                        </a:lnTo>
                        <a:lnTo>
                          <a:pt x="39" y="186"/>
                        </a:lnTo>
                        <a:lnTo>
                          <a:pt x="47" y="191"/>
                        </a:lnTo>
                        <a:lnTo>
                          <a:pt x="55" y="197"/>
                        </a:lnTo>
                        <a:lnTo>
                          <a:pt x="65" y="201"/>
                        </a:lnTo>
                        <a:lnTo>
                          <a:pt x="75" y="205"/>
                        </a:lnTo>
                        <a:lnTo>
                          <a:pt x="84" y="208"/>
                        </a:lnTo>
                        <a:lnTo>
                          <a:pt x="95" y="209"/>
                        </a:lnTo>
                        <a:lnTo>
                          <a:pt x="106" y="210"/>
                        </a:lnTo>
                        <a:lnTo>
                          <a:pt x="106" y="210"/>
                        </a:lnTo>
                        <a:lnTo>
                          <a:pt x="117" y="209"/>
                        </a:lnTo>
                        <a:lnTo>
                          <a:pt x="127" y="208"/>
                        </a:lnTo>
                        <a:lnTo>
                          <a:pt x="137" y="205"/>
                        </a:lnTo>
                        <a:lnTo>
                          <a:pt x="147" y="201"/>
                        </a:lnTo>
                        <a:lnTo>
                          <a:pt x="155" y="197"/>
                        </a:lnTo>
                        <a:lnTo>
                          <a:pt x="164" y="191"/>
                        </a:lnTo>
                        <a:lnTo>
                          <a:pt x="173" y="186"/>
                        </a:lnTo>
                        <a:lnTo>
                          <a:pt x="180" y="178"/>
                        </a:lnTo>
                        <a:lnTo>
                          <a:pt x="187" y="171"/>
                        </a:lnTo>
                        <a:lnTo>
                          <a:pt x="193" y="163"/>
                        </a:lnTo>
                        <a:lnTo>
                          <a:pt x="198" y="155"/>
                        </a:lnTo>
                        <a:lnTo>
                          <a:pt x="203" y="145"/>
                        </a:lnTo>
                        <a:lnTo>
                          <a:pt x="206" y="135"/>
                        </a:lnTo>
                        <a:lnTo>
                          <a:pt x="209" y="126"/>
                        </a:lnTo>
                        <a:lnTo>
                          <a:pt x="210" y="115"/>
                        </a:lnTo>
                        <a:lnTo>
                          <a:pt x="211" y="104"/>
                        </a:lnTo>
                        <a:lnTo>
                          <a:pt x="211" y="104"/>
                        </a:lnTo>
                        <a:lnTo>
                          <a:pt x="210" y="93"/>
                        </a:lnTo>
                        <a:lnTo>
                          <a:pt x="209" y="84"/>
                        </a:lnTo>
                        <a:lnTo>
                          <a:pt x="206" y="73"/>
                        </a:lnTo>
                        <a:lnTo>
                          <a:pt x="203" y="63"/>
                        </a:lnTo>
                        <a:lnTo>
                          <a:pt x="198" y="55"/>
                        </a:lnTo>
                        <a:lnTo>
                          <a:pt x="193" y="46"/>
                        </a:lnTo>
                        <a:lnTo>
                          <a:pt x="187" y="37"/>
                        </a:lnTo>
                        <a:lnTo>
                          <a:pt x="180" y="30"/>
                        </a:lnTo>
                        <a:lnTo>
                          <a:pt x="173" y="23"/>
                        </a:lnTo>
                        <a:lnTo>
                          <a:pt x="164" y="17"/>
                        </a:lnTo>
                        <a:lnTo>
                          <a:pt x="155" y="12"/>
                        </a:lnTo>
                        <a:lnTo>
                          <a:pt x="147" y="7"/>
                        </a:lnTo>
                        <a:lnTo>
                          <a:pt x="137" y="4"/>
                        </a:lnTo>
                        <a:lnTo>
                          <a:pt x="127" y="2"/>
                        </a:lnTo>
                        <a:lnTo>
                          <a:pt x="117" y="0"/>
                        </a:lnTo>
                        <a:lnTo>
                          <a:pt x="106" y="0"/>
                        </a:lnTo>
                        <a:lnTo>
                          <a:pt x="106" y="0"/>
                        </a:lnTo>
                        <a:lnTo>
                          <a:pt x="95" y="0"/>
                        </a:lnTo>
                        <a:lnTo>
                          <a:pt x="84" y="2"/>
                        </a:lnTo>
                        <a:lnTo>
                          <a:pt x="75" y="4"/>
                        </a:lnTo>
                        <a:lnTo>
                          <a:pt x="65" y="7"/>
                        </a:lnTo>
                        <a:lnTo>
                          <a:pt x="55" y="12"/>
                        </a:lnTo>
                        <a:lnTo>
                          <a:pt x="47" y="17"/>
                        </a:lnTo>
                        <a:lnTo>
                          <a:pt x="39" y="23"/>
                        </a:lnTo>
                        <a:lnTo>
                          <a:pt x="31" y="30"/>
                        </a:lnTo>
                        <a:lnTo>
                          <a:pt x="25" y="37"/>
                        </a:lnTo>
                        <a:lnTo>
                          <a:pt x="19" y="46"/>
                        </a:lnTo>
                        <a:lnTo>
                          <a:pt x="13" y="55"/>
                        </a:lnTo>
                        <a:lnTo>
                          <a:pt x="9" y="63"/>
                        </a:lnTo>
                        <a:lnTo>
                          <a:pt x="6" y="73"/>
                        </a:lnTo>
                        <a:lnTo>
                          <a:pt x="2" y="84"/>
                        </a:lnTo>
                        <a:lnTo>
                          <a:pt x="1" y="93"/>
                        </a:lnTo>
                        <a:lnTo>
                          <a:pt x="0" y="104"/>
                        </a:lnTo>
                        <a:lnTo>
                          <a:pt x="0" y="104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58" name="Freeform 17"/>
                  <p:cNvSpPr>
                    <a:spLocks/>
                  </p:cNvSpPr>
                  <p:nvPr userDrawn="1"/>
                </p:nvSpPr>
                <p:spPr bwMode="auto">
                  <a:xfrm>
                    <a:off x="812800" y="2062163"/>
                    <a:ext cx="207963" cy="207963"/>
                  </a:xfrm>
                  <a:custGeom>
                    <a:avLst/>
                    <a:gdLst>
                      <a:gd name="T0" fmla="*/ 0 w 394"/>
                      <a:gd name="T1" fmla="*/ 197 h 394"/>
                      <a:gd name="T2" fmla="*/ 4 w 394"/>
                      <a:gd name="T3" fmla="*/ 237 h 394"/>
                      <a:gd name="T4" fmla="*/ 16 w 394"/>
                      <a:gd name="T5" fmla="*/ 274 h 394"/>
                      <a:gd name="T6" fmla="*/ 34 w 394"/>
                      <a:gd name="T7" fmla="*/ 307 h 394"/>
                      <a:gd name="T8" fmla="*/ 58 w 394"/>
                      <a:gd name="T9" fmla="*/ 336 h 394"/>
                      <a:gd name="T10" fmla="*/ 87 w 394"/>
                      <a:gd name="T11" fmla="*/ 361 h 394"/>
                      <a:gd name="T12" fmla="*/ 121 w 394"/>
                      <a:gd name="T13" fmla="*/ 379 h 394"/>
                      <a:gd name="T14" fmla="*/ 157 w 394"/>
                      <a:gd name="T15" fmla="*/ 390 h 394"/>
                      <a:gd name="T16" fmla="*/ 197 w 394"/>
                      <a:gd name="T17" fmla="*/ 394 h 394"/>
                      <a:gd name="T18" fmla="*/ 217 w 394"/>
                      <a:gd name="T19" fmla="*/ 393 h 394"/>
                      <a:gd name="T20" fmla="*/ 255 w 394"/>
                      <a:gd name="T21" fmla="*/ 386 h 394"/>
                      <a:gd name="T22" fmla="*/ 291 w 394"/>
                      <a:gd name="T23" fmla="*/ 371 h 394"/>
                      <a:gd name="T24" fmla="*/ 322 w 394"/>
                      <a:gd name="T25" fmla="*/ 349 h 394"/>
                      <a:gd name="T26" fmla="*/ 349 w 394"/>
                      <a:gd name="T27" fmla="*/ 322 h 394"/>
                      <a:gd name="T28" fmla="*/ 370 w 394"/>
                      <a:gd name="T29" fmla="*/ 291 h 394"/>
                      <a:gd name="T30" fmla="*/ 385 w 394"/>
                      <a:gd name="T31" fmla="*/ 256 h 394"/>
                      <a:gd name="T32" fmla="*/ 393 w 394"/>
                      <a:gd name="T33" fmla="*/ 218 h 394"/>
                      <a:gd name="T34" fmla="*/ 394 w 394"/>
                      <a:gd name="T35" fmla="*/ 197 h 394"/>
                      <a:gd name="T36" fmla="*/ 390 w 394"/>
                      <a:gd name="T37" fmla="*/ 157 h 394"/>
                      <a:gd name="T38" fmla="*/ 378 w 394"/>
                      <a:gd name="T39" fmla="*/ 121 h 394"/>
                      <a:gd name="T40" fmla="*/ 361 w 394"/>
                      <a:gd name="T41" fmla="*/ 87 h 394"/>
                      <a:gd name="T42" fmla="*/ 336 w 394"/>
                      <a:gd name="T43" fmla="*/ 58 h 394"/>
                      <a:gd name="T44" fmla="*/ 307 w 394"/>
                      <a:gd name="T45" fmla="*/ 35 h 394"/>
                      <a:gd name="T46" fmla="*/ 273 w 394"/>
                      <a:gd name="T47" fmla="*/ 16 h 394"/>
                      <a:gd name="T48" fmla="*/ 237 w 394"/>
                      <a:gd name="T49" fmla="*/ 4 h 394"/>
                      <a:gd name="T50" fmla="*/ 197 w 394"/>
                      <a:gd name="T51" fmla="*/ 0 h 394"/>
                      <a:gd name="T52" fmla="*/ 177 w 394"/>
                      <a:gd name="T53" fmla="*/ 1 h 394"/>
                      <a:gd name="T54" fmla="*/ 139 w 394"/>
                      <a:gd name="T55" fmla="*/ 10 h 394"/>
                      <a:gd name="T56" fmla="*/ 103 w 394"/>
                      <a:gd name="T57" fmla="*/ 25 h 394"/>
                      <a:gd name="T58" fmla="*/ 72 w 394"/>
                      <a:gd name="T59" fmla="*/ 45 h 394"/>
                      <a:gd name="T60" fmla="*/ 45 w 394"/>
                      <a:gd name="T61" fmla="*/ 72 h 394"/>
                      <a:gd name="T62" fmla="*/ 24 w 394"/>
                      <a:gd name="T63" fmla="*/ 103 h 394"/>
                      <a:gd name="T64" fmla="*/ 10 w 394"/>
                      <a:gd name="T65" fmla="*/ 139 h 394"/>
                      <a:gd name="T66" fmla="*/ 1 w 394"/>
                      <a:gd name="T67" fmla="*/ 178 h 394"/>
                      <a:gd name="T68" fmla="*/ 0 w 394"/>
                      <a:gd name="T69" fmla="*/ 197 h 39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394" h="394">
                        <a:moveTo>
                          <a:pt x="0" y="197"/>
                        </a:moveTo>
                        <a:lnTo>
                          <a:pt x="0" y="197"/>
                        </a:lnTo>
                        <a:lnTo>
                          <a:pt x="1" y="218"/>
                        </a:lnTo>
                        <a:lnTo>
                          <a:pt x="4" y="237"/>
                        </a:lnTo>
                        <a:lnTo>
                          <a:pt x="10" y="256"/>
                        </a:lnTo>
                        <a:lnTo>
                          <a:pt x="16" y="274"/>
                        </a:lnTo>
                        <a:lnTo>
                          <a:pt x="24" y="291"/>
                        </a:lnTo>
                        <a:lnTo>
                          <a:pt x="34" y="307"/>
                        </a:lnTo>
                        <a:lnTo>
                          <a:pt x="45" y="322"/>
                        </a:lnTo>
                        <a:lnTo>
                          <a:pt x="58" y="336"/>
                        </a:lnTo>
                        <a:lnTo>
                          <a:pt x="72" y="349"/>
                        </a:lnTo>
                        <a:lnTo>
                          <a:pt x="87" y="361"/>
                        </a:lnTo>
                        <a:lnTo>
                          <a:pt x="103" y="371"/>
                        </a:lnTo>
                        <a:lnTo>
                          <a:pt x="121" y="379"/>
                        </a:lnTo>
                        <a:lnTo>
                          <a:pt x="139" y="386"/>
                        </a:lnTo>
                        <a:lnTo>
                          <a:pt x="157" y="390"/>
                        </a:lnTo>
                        <a:lnTo>
                          <a:pt x="177" y="393"/>
                        </a:lnTo>
                        <a:lnTo>
                          <a:pt x="197" y="394"/>
                        </a:lnTo>
                        <a:lnTo>
                          <a:pt x="197" y="394"/>
                        </a:lnTo>
                        <a:lnTo>
                          <a:pt x="217" y="393"/>
                        </a:lnTo>
                        <a:lnTo>
                          <a:pt x="237" y="390"/>
                        </a:lnTo>
                        <a:lnTo>
                          <a:pt x="255" y="386"/>
                        </a:lnTo>
                        <a:lnTo>
                          <a:pt x="273" y="379"/>
                        </a:lnTo>
                        <a:lnTo>
                          <a:pt x="291" y="371"/>
                        </a:lnTo>
                        <a:lnTo>
                          <a:pt x="307" y="361"/>
                        </a:lnTo>
                        <a:lnTo>
                          <a:pt x="322" y="349"/>
                        </a:lnTo>
                        <a:lnTo>
                          <a:pt x="336" y="336"/>
                        </a:lnTo>
                        <a:lnTo>
                          <a:pt x="349" y="322"/>
                        </a:lnTo>
                        <a:lnTo>
                          <a:pt x="361" y="307"/>
                        </a:lnTo>
                        <a:lnTo>
                          <a:pt x="370" y="291"/>
                        </a:lnTo>
                        <a:lnTo>
                          <a:pt x="378" y="274"/>
                        </a:lnTo>
                        <a:lnTo>
                          <a:pt x="385" y="256"/>
                        </a:lnTo>
                        <a:lnTo>
                          <a:pt x="390" y="237"/>
                        </a:lnTo>
                        <a:lnTo>
                          <a:pt x="393" y="218"/>
                        </a:lnTo>
                        <a:lnTo>
                          <a:pt x="394" y="197"/>
                        </a:lnTo>
                        <a:lnTo>
                          <a:pt x="394" y="197"/>
                        </a:lnTo>
                        <a:lnTo>
                          <a:pt x="393" y="178"/>
                        </a:lnTo>
                        <a:lnTo>
                          <a:pt x="390" y="157"/>
                        </a:lnTo>
                        <a:lnTo>
                          <a:pt x="385" y="139"/>
                        </a:lnTo>
                        <a:lnTo>
                          <a:pt x="378" y="121"/>
                        </a:lnTo>
                        <a:lnTo>
                          <a:pt x="370" y="103"/>
                        </a:lnTo>
                        <a:lnTo>
                          <a:pt x="361" y="87"/>
                        </a:lnTo>
                        <a:lnTo>
                          <a:pt x="349" y="72"/>
                        </a:lnTo>
                        <a:lnTo>
                          <a:pt x="336" y="58"/>
                        </a:lnTo>
                        <a:lnTo>
                          <a:pt x="322" y="45"/>
                        </a:lnTo>
                        <a:lnTo>
                          <a:pt x="307" y="35"/>
                        </a:lnTo>
                        <a:lnTo>
                          <a:pt x="291" y="25"/>
                        </a:lnTo>
                        <a:lnTo>
                          <a:pt x="273" y="16"/>
                        </a:lnTo>
                        <a:lnTo>
                          <a:pt x="255" y="10"/>
                        </a:lnTo>
                        <a:lnTo>
                          <a:pt x="237" y="4"/>
                        </a:lnTo>
                        <a:lnTo>
                          <a:pt x="217" y="1"/>
                        </a:lnTo>
                        <a:lnTo>
                          <a:pt x="197" y="0"/>
                        </a:lnTo>
                        <a:lnTo>
                          <a:pt x="197" y="0"/>
                        </a:lnTo>
                        <a:lnTo>
                          <a:pt x="177" y="1"/>
                        </a:lnTo>
                        <a:lnTo>
                          <a:pt x="157" y="4"/>
                        </a:lnTo>
                        <a:lnTo>
                          <a:pt x="139" y="10"/>
                        </a:lnTo>
                        <a:lnTo>
                          <a:pt x="121" y="16"/>
                        </a:lnTo>
                        <a:lnTo>
                          <a:pt x="103" y="25"/>
                        </a:lnTo>
                        <a:lnTo>
                          <a:pt x="87" y="35"/>
                        </a:lnTo>
                        <a:lnTo>
                          <a:pt x="72" y="45"/>
                        </a:lnTo>
                        <a:lnTo>
                          <a:pt x="58" y="58"/>
                        </a:lnTo>
                        <a:lnTo>
                          <a:pt x="45" y="72"/>
                        </a:lnTo>
                        <a:lnTo>
                          <a:pt x="34" y="87"/>
                        </a:lnTo>
                        <a:lnTo>
                          <a:pt x="24" y="103"/>
                        </a:lnTo>
                        <a:lnTo>
                          <a:pt x="16" y="121"/>
                        </a:lnTo>
                        <a:lnTo>
                          <a:pt x="10" y="139"/>
                        </a:lnTo>
                        <a:lnTo>
                          <a:pt x="4" y="157"/>
                        </a:lnTo>
                        <a:lnTo>
                          <a:pt x="1" y="178"/>
                        </a:lnTo>
                        <a:lnTo>
                          <a:pt x="0" y="197"/>
                        </a:lnTo>
                        <a:lnTo>
                          <a:pt x="0" y="197"/>
                        </a:lnTo>
                        <a:close/>
                      </a:path>
                    </a:pathLst>
                  </a:custGeom>
                  <a:solidFill>
                    <a:srgbClr val="636F6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59" name="Freeform 18"/>
                  <p:cNvSpPr>
                    <a:spLocks/>
                  </p:cNvSpPr>
                  <p:nvPr userDrawn="1"/>
                </p:nvSpPr>
                <p:spPr bwMode="auto">
                  <a:xfrm>
                    <a:off x="860425" y="2111375"/>
                    <a:ext cx="112713" cy="111125"/>
                  </a:xfrm>
                  <a:custGeom>
                    <a:avLst/>
                    <a:gdLst>
                      <a:gd name="T0" fmla="*/ 0 w 212"/>
                      <a:gd name="T1" fmla="*/ 104 h 210"/>
                      <a:gd name="T2" fmla="*/ 3 w 212"/>
                      <a:gd name="T3" fmla="*/ 126 h 210"/>
                      <a:gd name="T4" fmla="*/ 9 w 212"/>
                      <a:gd name="T5" fmla="*/ 145 h 210"/>
                      <a:gd name="T6" fmla="*/ 19 w 212"/>
                      <a:gd name="T7" fmla="*/ 163 h 210"/>
                      <a:gd name="T8" fmla="*/ 32 w 212"/>
                      <a:gd name="T9" fmla="*/ 178 h 210"/>
                      <a:gd name="T10" fmla="*/ 47 w 212"/>
                      <a:gd name="T11" fmla="*/ 191 h 210"/>
                      <a:gd name="T12" fmla="*/ 65 w 212"/>
                      <a:gd name="T13" fmla="*/ 201 h 210"/>
                      <a:gd name="T14" fmla="*/ 84 w 212"/>
                      <a:gd name="T15" fmla="*/ 208 h 210"/>
                      <a:gd name="T16" fmla="*/ 106 w 212"/>
                      <a:gd name="T17" fmla="*/ 210 h 210"/>
                      <a:gd name="T18" fmla="*/ 117 w 212"/>
                      <a:gd name="T19" fmla="*/ 209 h 210"/>
                      <a:gd name="T20" fmla="*/ 137 w 212"/>
                      <a:gd name="T21" fmla="*/ 205 h 210"/>
                      <a:gd name="T22" fmla="*/ 157 w 212"/>
                      <a:gd name="T23" fmla="*/ 197 h 210"/>
                      <a:gd name="T24" fmla="*/ 173 w 212"/>
                      <a:gd name="T25" fmla="*/ 186 h 210"/>
                      <a:gd name="T26" fmla="*/ 187 w 212"/>
                      <a:gd name="T27" fmla="*/ 171 h 210"/>
                      <a:gd name="T28" fmla="*/ 199 w 212"/>
                      <a:gd name="T29" fmla="*/ 155 h 210"/>
                      <a:gd name="T30" fmla="*/ 206 w 212"/>
                      <a:gd name="T31" fmla="*/ 135 h 210"/>
                      <a:gd name="T32" fmla="*/ 210 w 212"/>
                      <a:gd name="T33" fmla="*/ 115 h 210"/>
                      <a:gd name="T34" fmla="*/ 212 w 212"/>
                      <a:gd name="T35" fmla="*/ 104 h 210"/>
                      <a:gd name="T36" fmla="*/ 209 w 212"/>
                      <a:gd name="T37" fmla="*/ 84 h 210"/>
                      <a:gd name="T38" fmla="*/ 203 w 212"/>
                      <a:gd name="T39" fmla="*/ 63 h 210"/>
                      <a:gd name="T40" fmla="*/ 193 w 212"/>
                      <a:gd name="T41" fmla="*/ 46 h 210"/>
                      <a:gd name="T42" fmla="*/ 180 w 212"/>
                      <a:gd name="T43" fmla="*/ 30 h 210"/>
                      <a:gd name="T44" fmla="*/ 165 w 212"/>
                      <a:gd name="T45" fmla="*/ 17 h 210"/>
                      <a:gd name="T46" fmla="*/ 147 w 212"/>
                      <a:gd name="T47" fmla="*/ 7 h 210"/>
                      <a:gd name="T48" fmla="*/ 128 w 212"/>
                      <a:gd name="T49" fmla="*/ 2 h 210"/>
                      <a:gd name="T50" fmla="*/ 106 w 212"/>
                      <a:gd name="T51" fmla="*/ 0 h 210"/>
                      <a:gd name="T52" fmla="*/ 95 w 212"/>
                      <a:gd name="T53" fmla="*/ 0 h 210"/>
                      <a:gd name="T54" fmla="*/ 75 w 212"/>
                      <a:gd name="T55" fmla="*/ 4 h 210"/>
                      <a:gd name="T56" fmla="*/ 55 w 212"/>
                      <a:gd name="T57" fmla="*/ 12 h 210"/>
                      <a:gd name="T58" fmla="*/ 39 w 212"/>
                      <a:gd name="T59" fmla="*/ 23 h 210"/>
                      <a:gd name="T60" fmla="*/ 25 w 212"/>
                      <a:gd name="T61" fmla="*/ 37 h 210"/>
                      <a:gd name="T62" fmla="*/ 13 w 212"/>
                      <a:gd name="T63" fmla="*/ 55 h 210"/>
                      <a:gd name="T64" fmla="*/ 6 w 212"/>
                      <a:gd name="T65" fmla="*/ 73 h 210"/>
                      <a:gd name="T66" fmla="*/ 2 w 212"/>
                      <a:gd name="T67" fmla="*/ 93 h 210"/>
                      <a:gd name="T68" fmla="*/ 0 w 212"/>
                      <a:gd name="T69" fmla="*/ 104 h 2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212" h="210">
                        <a:moveTo>
                          <a:pt x="0" y="104"/>
                        </a:moveTo>
                        <a:lnTo>
                          <a:pt x="0" y="104"/>
                        </a:lnTo>
                        <a:lnTo>
                          <a:pt x="2" y="115"/>
                        </a:lnTo>
                        <a:lnTo>
                          <a:pt x="3" y="126"/>
                        </a:lnTo>
                        <a:lnTo>
                          <a:pt x="6" y="135"/>
                        </a:lnTo>
                        <a:lnTo>
                          <a:pt x="9" y="145"/>
                        </a:lnTo>
                        <a:lnTo>
                          <a:pt x="13" y="155"/>
                        </a:lnTo>
                        <a:lnTo>
                          <a:pt x="19" y="163"/>
                        </a:lnTo>
                        <a:lnTo>
                          <a:pt x="25" y="171"/>
                        </a:lnTo>
                        <a:lnTo>
                          <a:pt x="32" y="178"/>
                        </a:lnTo>
                        <a:lnTo>
                          <a:pt x="39" y="186"/>
                        </a:lnTo>
                        <a:lnTo>
                          <a:pt x="47" y="191"/>
                        </a:lnTo>
                        <a:lnTo>
                          <a:pt x="55" y="197"/>
                        </a:lnTo>
                        <a:lnTo>
                          <a:pt x="65" y="201"/>
                        </a:lnTo>
                        <a:lnTo>
                          <a:pt x="75" y="205"/>
                        </a:lnTo>
                        <a:lnTo>
                          <a:pt x="84" y="208"/>
                        </a:lnTo>
                        <a:lnTo>
                          <a:pt x="95" y="209"/>
                        </a:lnTo>
                        <a:lnTo>
                          <a:pt x="106" y="210"/>
                        </a:lnTo>
                        <a:lnTo>
                          <a:pt x="106" y="210"/>
                        </a:lnTo>
                        <a:lnTo>
                          <a:pt x="117" y="209"/>
                        </a:lnTo>
                        <a:lnTo>
                          <a:pt x="128" y="208"/>
                        </a:lnTo>
                        <a:lnTo>
                          <a:pt x="137" y="205"/>
                        </a:lnTo>
                        <a:lnTo>
                          <a:pt x="147" y="201"/>
                        </a:lnTo>
                        <a:lnTo>
                          <a:pt x="157" y="197"/>
                        </a:lnTo>
                        <a:lnTo>
                          <a:pt x="165" y="191"/>
                        </a:lnTo>
                        <a:lnTo>
                          <a:pt x="173" y="186"/>
                        </a:lnTo>
                        <a:lnTo>
                          <a:pt x="180" y="178"/>
                        </a:lnTo>
                        <a:lnTo>
                          <a:pt x="187" y="171"/>
                        </a:lnTo>
                        <a:lnTo>
                          <a:pt x="193" y="163"/>
                        </a:lnTo>
                        <a:lnTo>
                          <a:pt x="199" y="155"/>
                        </a:lnTo>
                        <a:lnTo>
                          <a:pt x="203" y="145"/>
                        </a:lnTo>
                        <a:lnTo>
                          <a:pt x="206" y="135"/>
                        </a:lnTo>
                        <a:lnTo>
                          <a:pt x="209" y="126"/>
                        </a:lnTo>
                        <a:lnTo>
                          <a:pt x="210" y="115"/>
                        </a:lnTo>
                        <a:lnTo>
                          <a:pt x="212" y="104"/>
                        </a:lnTo>
                        <a:lnTo>
                          <a:pt x="212" y="104"/>
                        </a:lnTo>
                        <a:lnTo>
                          <a:pt x="210" y="93"/>
                        </a:lnTo>
                        <a:lnTo>
                          <a:pt x="209" y="84"/>
                        </a:lnTo>
                        <a:lnTo>
                          <a:pt x="206" y="73"/>
                        </a:lnTo>
                        <a:lnTo>
                          <a:pt x="203" y="63"/>
                        </a:lnTo>
                        <a:lnTo>
                          <a:pt x="199" y="55"/>
                        </a:lnTo>
                        <a:lnTo>
                          <a:pt x="193" y="46"/>
                        </a:lnTo>
                        <a:lnTo>
                          <a:pt x="187" y="37"/>
                        </a:lnTo>
                        <a:lnTo>
                          <a:pt x="180" y="30"/>
                        </a:lnTo>
                        <a:lnTo>
                          <a:pt x="173" y="23"/>
                        </a:lnTo>
                        <a:lnTo>
                          <a:pt x="165" y="17"/>
                        </a:lnTo>
                        <a:lnTo>
                          <a:pt x="157" y="12"/>
                        </a:lnTo>
                        <a:lnTo>
                          <a:pt x="147" y="7"/>
                        </a:lnTo>
                        <a:lnTo>
                          <a:pt x="137" y="4"/>
                        </a:lnTo>
                        <a:lnTo>
                          <a:pt x="128" y="2"/>
                        </a:lnTo>
                        <a:lnTo>
                          <a:pt x="117" y="0"/>
                        </a:lnTo>
                        <a:lnTo>
                          <a:pt x="106" y="0"/>
                        </a:lnTo>
                        <a:lnTo>
                          <a:pt x="106" y="0"/>
                        </a:lnTo>
                        <a:lnTo>
                          <a:pt x="95" y="0"/>
                        </a:lnTo>
                        <a:lnTo>
                          <a:pt x="84" y="2"/>
                        </a:lnTo>
                        <a:lnTo>
                          <a:pt x="75" y="4"/>
                        </a:lnTo>
                        <a:lnTo>
                          <a:pt x="65" y="7"/>
                        </a:lnTo>
                        <a:lnTo>
                          <a:pt x="55" y="12"/>
                        </a:lnTo>
                        <a:lnTo>
                          <a:pt x="47" y="17"/>
                        </a:lnTo>
                        <a:lnTo>
                          <a:pt x="39" y="23"/>
                        </a:lnTo>
                        <a:lnTo>
                          <a:pt x="32" y="30"/>
                        </a:lnTo>
                        <a:lnTo>
                          <a:pt x="25" y="37"/>
                        </a:lnTo>
                        <a:lnTo>
                          <a:pt x="19" y="46"/>
                        </a:lnTo>
                        <a:lnTo>
                          <a:pt x="13" y="55"/>
                        </a:lnTo>
                        <a:lnTo>
                          <a:pt x="9" y="63"/>
                        </a:lnTo>
                        <a:lnTo>
                          <a:pt x="6" y="73"/>
                        </a:lnTo>
                        <a:lnTo>
                          <a:pt x="3" y="84"/>
                        </a:lnTo>
                        <a:lnTo>
                          <a:pt x="2" y="93"/>
                        </a:lnTo>
                        <a:lnTo>
                          <a:pt x="0" y="104"/>
                        </a:lnTo>
                        <a:lnTo>
                          <a:pt x="0" y="104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</p:grpSp>
            <p:sp>
              <p:nvSpPr>
                <p:cNvPr id="31" name="Freeform 49"/>
                <p:cNvSpPr>
                  <a:spLocks/>
                </p:cNvSpPr>
                <p:nvPr/>
              </p:nvSpPr>
              <p:spPr bwMode="auto">
                <a:xfrm>
                  <a:off x="1511300" y="862013"/>
                  <a:ext cx="1019175" cy="1019175"/>
                </a:xfrm>
                <a:custGeom>
                  <a:avLst/>
                  <a:gdLst>
                    <a:gd name="T0" fmla="*/ 1610 w 1928"/>
                    <a:gd name="T1" fmla="*/ 248 h 1928"/>
                    <a:gd name="T2" fmla="*/ 1494 w 1928"/>
                    <a:gd name="T3" fmla="*/ 159 h 1928"/>
                    <a:gd name="T4" fmla="*/ 1370 w 1928"/>
                    <a:gd name="T5" fmla="*/ 89 h 1928"/>
                    <a:gd name="T6" fmla="*/ 1239 w 1928"/>
                    <a:gd name="T7" fmla="*/ 39 h 1928"/>
                    <a:gd name="T8" fmla="*/ 1102 w 1928"/>
                    <a:gd name="T9" fmla="*/ 10 h 1928"/>
                    <a:gd name="T10" fmla="*/ 964 w 1928"/>
                    <a:gd name="T11" fmla="*/ 0 h 1928"/>
                    <a:gd name="T12" fmla="*/ 825 w 1928"/>
                    <a:gd name="T13" fmla="*/ 10 h 1928"/>
                    <a:gd name="T14" fmla="*/ 690 w 1928"/>
                    <a:gd name="T15" fmla="*/ 39 h 1928"/>
                    <a:gd name="T16" fmla="*/ 558 w 1928"/>
                    <a:gd name="T17" fmla="*/ 89 h 1928"/>
                    <a:gd name="T18" fmla="*/ 434 w 1928"/>
                    <a:gd name="T19" fmla="*/ 159 h 1928"/>
                    <a:gd name="T20" fmla="*/ 319 w 1928"/>
                    <a:gd name="T21" fmla="*/ 248 h 1928"/>
                    <a:gd name="T22" fmla="*/ 250 w 1928"/>
                    <a:gd name="T23" fmla="*/ 316 h 1928"/>
                    <a:gd name="T24" fmla="*/ 164 w 1928"/>
                    <a:gd name="T25" fmla="*/ 426 h 1928"/>
                    <a:gd name="T26" fmla="*/ 96 w 1928"/>
                    <a:gd name="T27" fmla="*/ 545 h 1928"/>
                    <a:gd name="T28" fmla="*/ 47 w 1928"/>
                    <a:gd name="T29" fmla="*/ 670 h 1928"/>
                    <a:gd name="T30" fmla="*/ 14 w 1928"/>
                    <a:gd name="T31" fmla="*/ 799 h 1928"/>
                    <a:gd name="T32" fmla="*/ 1 w 1928"/>
                    <a:gd name="T33" fmla="*/ 930 h 1928"/>
                    <a:gd name="T34" fmla="*/ 6 w 1928"/>
                    <a:gd name="T35" fmla="*/ 1063 h 1928"/>
                    <a:gd name="T36" fmla="*/ 28 w 1928"/>
                    <a:gd name="T37" fmla="*/ 1193 h 1928"/>
                    <a:gd name="T38" fmla="*/ 69 w 1928"/>
                    <a:gd name="T39" fmla="*/ 1320 h 1928"/>
                    <a:gd name="T40" fmla="*/ 128 w 1928"/>
                    <a:gd name="T41" fmla="*/ 1442 h 1928"/>
                    <a:gd name="T42" fmla="*/ 204 w 1928"/>
                    <a:gd name="T43" fmla="*/ 1556 h 1928"/>
                    <a:gd name="T44" fmla="*/ 335 w 1928"/>
                    <a:gd name="T45" fmla="*/ 1694 h 1928"/>
                    <a:gd name="T46" fmla="*/ 409 w 1928"/>
                    <a:gd name="T47" fmla="*/ 1752 h 1928"/>
                    <a:gd name="T48" fmla="*/ 526 w 1928"/>
                    <a:gd name="T49" fmla="*/ 1822 h 1928"/>
                    <a:gd name="T50" fmla="*/ 650 w 1928"/>
                    <a:gd name="T51" fmla="*/ 1875 h 1928"/>
                    <a:gd name="T52" fmla="*/ 778 w 1928"/>
                    <a:gd name="T53" fmla="*/ 1909 h 1928"/>
                    <a:gd name="T54" fmla="*/ 909 w 1928"/>
                    <a:gd name="T55" fmla="*/ 1927 h 1928"/>
                    <a:gd name="T56" fmla="*/ 1042 w 1928"/>
                    <a:gd name="T57" fmla="*/ 1924 h 1928"/>
                    <a:gd name="T58" fmla="*/ 1173 w 1928"/>
                    <a:gd name="T59" fmla="*/ 1905 h 1928"/>
                    <a:gd name="T60" fmla="*/ 1302 w 1928"/>
                    <a:gd name="T61" fmla="*/ 1867 h 1928"/>
                    <a:gd name="T62" fmla="*/ 1424 w 1928"/>
                    <a:gd name="T63" fmla="*/ 1811 h 1928"/>
                    <a:gd name="T64" fmla="*/ 1540 w 1928"/>
                    <a:gd name="T65" fmla="*/ 1738 h 1928"/>
                    <a:gd name="T66" fmla="*/ 1646 w 1928"/>
                    <a:gd name="T67" fmla="*/ 1645 h 1928"/>
                    <a:gd name="T68" fmla="*/ 1712 w 1928"/>
                    <a:gd name="T69" fmla="*/ 1572 h 1928"/>
                    <a:gd name="T70" fmla="*/ 1795 w 1928"/>
                    <a:gd name="T71" fmla="*/ 1454 h 1928"/>
                    <a:gd name="T72" fmla="*/ 1857 w 1928"/>
                    <a:gd name="T73" fmla="*/ 1327 h 1928"/>
                    <a:gd name="T74" fmla="*/ 1900 w 1928"/>
                    <a:gd name="T75" fmla="*/ 1193 h 1928"/>
                    <a:gd name="T76" fmla="*/ 1924 w 1928"/>
                    <a:gd name="T77" fmla="*/ 1056 h 1928"/>
                    <a:gd name="T78" fmla="*/ 1927 w 1928"/>
                    <a:gd name="T79" fmla="*/ 917 h 1928"/>
                    <a:gd name="T80" fmla="*/ 1910 w 1928"/>
                    <a:gd name="T81" fmla="*/ 779 h 1928"/>
                    <a:gd name="T82" fmla="*/ 1875 w 1928"/>
                    <a:gd name="T83" fmla="*/ 645 h 1928"/>
                    <a:gd name="T84" fmla="*/ 1817 w 1928"/>
                    <a:gd name="T85" fmla="*/ 515 h 1928"/>
                    <a:gd name="T86" fmla="*/ 1742 w 1928"/>
                    <a:gd name="T87" fmla="*/ 394 h 1928"/>
                    <a:gd name="T88" fmla="*/ 1646 w 1928"/>
                    <a:gd name="T89" fmla="*/ 283 h 19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928" h="1928">
                      <a:moveTo>
                        <a:pt x="1646" y="283"/>
                      </a:moveTo>
                      <a:lnTo>
                        <a:pt x="1646" y="283"/>
                      </a:lnTo>
                      <a:lnTo>
                        <a:pt x="1610" y="248"/>
                      </a:lnTo>
                      <a:lnTo>
                        <a:pt x="1573" y="216"/>
                      </a:lnTo>
                      <a:lnTo>
                        <a:pt x="1534" y="186"/>
                      </a:lnTo>
                      <a:lnTo>
                        <a:pt x="1494" y="159"/>
                      </a:lnTo>
                      <a:lnTo>
                        <a:pt x="1454" y="133"/>
                      </a:lnTo>
                      <a:lnTo>
                        <a:pt x="1412" y="110"/>
                      </a:lnTo>
                      <a:lnTo>
                        <a:pt x="1370" y="89"/>
                      </a:lnTo>
                      <a:lnTo>
                        <a:pt x="1327" y="71"/>
                      </a:lnTo>
                      <a:lnTo>
                        <a:pt x="1283" y="54"/>
                      </a:lnTo>
                      <a:lnTo>
                        <a:pt x="1239" y="39"/>
                      </a:lnTo>
                      <a:lnTo>
                        <a:pt x="1194" y="28"/>
                      </a:lnTo>
                      <a:lnTo>
                        <a:pt x="1149" y="18"/>
                      </a:lnTo>
                      <a:lnTo>
                        <a:pt x="1102" y="10"/>
                      </a:lnTo>
                      <a:lnTo>
                        <a:pt x="1057" y="5"/>
                      </a:lnTo>
                      <a:lnTo>
                        <a:pt x="1011" y="1"/>
                      </a:lnTo>
                      <a:lnTo>
                        <a:pt x="964" y="0"/>
                      </a:lnTo>
                      <a:lnTo>
                        <a:pt x="918" y="1"/>
                      </a:lnTo>
                      <a:lnTo>
                        <a:pt x="872" y="5"/>
                      </a:lnTo>
                      <a:lnTo>
                        <a:pt x="825" y="10"/>
                      </a:lnTo>
                      <a:lnTo>
                        <a:pt x="780" y="18"/>
                      </a:lnTo>
                      <a:lnTo>
                        <a:pt x="735" y="28"/>
                      </a:lnTo>
                      <a:lnTo>
                        <a:pt x="690" y="39"/>
                      </a:lnTo>
                      <a:lnTo>
                        <a:pt x="646" y="54"/>
                      </a:lnTo>
                      <a:lnTo>
                        <a:pt x="601" y="71"/>
                      </a:lnTo>
                      <a:lnTo>
                        <a:pt x="558" y="89"/>
                      </a:lnTo>
                      <a:lnTo>
                        <a:pt x="516" y="110"/>
                      </a:lnTo>
                      <a:lnTo>
                        <a:pt x="474" y="133"/>
                      </a:lnTo>
                      <a:lnTo>
                        <a:pt x="434" y="159"/>
                      </a:lnTo>
                      <a:lnTo>
                        <a:pt x="395" y="186"/>
                      </a:lnTo>
                      <a:lnTo>
                        <a:pt x="356" y="216"/>
                      </a:lnTo>
                      <a:lnTo>
                        <a:pt x="319" y="248"/>
                      </a:lnTo>
                      <a:lnTo>
                        <a:pt x="283" y="283"/>
                      </a:lnTo>
                      <a:lnTo>
                        <a:pt x="283" y="283"/>
                      </a:lnTo>
                      <a:lnTo>
                        <a:pt x="250" y="316"/>
                      </a:lnTo>
                      <a:lnTo>
                        <a:pt x="219" y="352"/>
                      </a:lnTo>
                      <a:lnTo>
                        <a:pt x="191" y="388"/>
                      </a:lnTo>
                      <a:lnTo>
                        <a:pt x="164" y="426"/>
                      </a:lnTo>
                      <a:lnTo>
                        <a:pt x="139" y="465"/>
                      </a:lnTo>
                      <a:lnTo>
                        <a:pt x="117" y="505"/>
                      </a:lnTo>
                      <a:lnTo>
                        <a:pt x="96" y="545"/>
                      </a:lnTo>
                      <a:lnTo>
                        <a:pt x="78" y="585"/>
                      </a:lnTo>
                      <a:lnTo>
                        <a:pt x="61" y="628"/>
                      </a:lnTo>
                      <a:lnTo>
                        <a:pt x="47" y="670"/>
                      </a:lnTo>
                      <a:lnTo>
                        <a:pt x="34" y="712"/>
                      </a:lnTo>
                      <a:lnTo>
                        <a:pt x="23" y="755"/>
                      </a:lnTo>
                      <a:lnTo>
                        <a:pt x="14" y="799"/>
                      </a:lnTo>
                      <a:lnTo>
                        <a:pt x="8" y="842"/>
                      </a:lnTo>
                      <a:lnTo>
                        <a:pt x="4" y="886"/>
                      </a:lnTo>
                      <a:lnTo>
                        <a:pt x="1" y="930"/>
                      </a:lnTo>
                      <a:lnTo>
                        <a:pt x="0" y="974"/>
                      </a:lnTo>
                      <a:lnTo>
                        <a:pt x="3" y="1019"/>
                      </a:lnTo>
                      <a:lnTo>
                        <a:pt x="6" y="1063"/>
                      </a:lnTo>
                      <a:lnTo>
                        <a:pt x="11" y="1106"/>
                      </a:lnTo>
                      <a:lnTo>
                        <a:pt x="19" y="1150"/>
                      </a:lnTo>
                      <a:lnTo>
                        <a:pt x="28" y="1193"/>
                      </a:lnTo>
                      <a:lnTo>
                        <a:pt x="40" y="1236"/>
                      </a:lnTo>
                      <a:lnTo>
                        <a:pt x="53" y="1278"/>
                      </a:lnTo>
                      <a:lnTo>
                        <a:pt x="69" y="1320"/>
                      </a:lnTo>
                      <a:lnTo>
                        <a:pt x="87" y="1362"/>
                      </a:lnTo>
                      <a:lnTo>
                        <a:pt x="106" y="1402"/>
                      </a:lnTo>
                      <a:lnTo>
                        <a:pt x="128" y="1442"/>
                      </a:lnTo>
                      <a:lnTo>
                        <a:pt x="151" y="1482"/>
                      </a:lnTo>
                      <a:lnTo>
                        <a:pt x="177" y="1519"/>
                      </a:lnTo>
                      <a:lnTo>
                        <a:pt x="204" y="1556"/>
                      </a:lnTo>
                      <a:lnTo>
                        <a:pt x="234" y="1593"/>
                      </a:lnTo>
                      <a:lnTo>
                        <a:pt x="25" y="1903"/>
                      </a:lnTo>
                      <a:lnTo>
                        <a:pt x="335" y="1694"/>
                      </a:lnTo>
                      <a:lnTo>
                        <a:pt x="335" y="1694"/>
                      </a:lnTo>
                      <a:lnTo>
                        <a:pt x="372" y="1724"/>
                      </a:lnTo>
                      <a:lnTo>
                        <a:pt x="409" y="1752"/>
                      </a:lnTo>
                      <a:lnTo>
                        <a:pt x="447" y="1777"/>
                      </a:lnTo>
                      <a:lnTo>
                        <a:pt x="486" y="1800"/>
                      </a:lnTo>
                      <a:lnTo>
                        <a:pt x="526" y="1822"/>
                      </a:lnTo>
                      <a:lnTo>
                        <a:pt x="567" y="1841"/>
                      </a:lnTo>
                      <a:lnTo>
                        <a:pt x="608" y="1860"/>
                      </a:lnTo>
                      <a:lnTo>
                        <a:pt x="650" y="1875"/>
                      </a:lnTo>
                      <a:lnTo>
                        <a:pt x="692" y="1889"/>
                      </a:lnTo>
                      <a:lnTo>
                        <a:pt x="735" y="1900"/>
                      </a:lnTo>
                      <a:lnTo>
                        <a:pt x="778" y="1909"/>
                      </a:lnTo>
                      <a:lnTo>
                        <a:pt x="822" y="1917"/>
                      </a:lnTo>
                      <a:lnTo>
                        <a:pt x="866" y="1922"/>
                      </a:lnTo>
                      <a:lnTo>
                        <a:pt x="909" y="1927"/>
                      </a:lnTo>
                      <a:lnTo>
                        <a:pt x="954" y="1928"/>
                      </a:lnTo>
                      <a:lnTo>
                        <a:pt x="998" y="1928"/>
                      </a:lnTo>
                      <a:lnTo>
                        <a:pt x="1042" y="1924"/>
                      </a:lnTo>
                      <a:lnTo>
                        <a:pt x="1086" y="1920"/>
                      </a:lnTo>
                      <a:lnTo>
                        <a:pt x="1130" y="1914"/>
                      </a:lnTo>
                      <a:lnTo>
                        <a:pt x="1173" y="1905"/>
                      </a:lnTo>
                      <a:lnTo>
                        <a:pt x="1216" y="1894"/>
                      </a:lnTo>
                      <a:lnTo>
                        <a:pt x="1260" y="1882"/>
                      </a:lnTo>
                      <a:lnTo>
                        <a:pt x="1302" y="1867"/>
                      </a:lnTo>
                      <a:lnTo>
                        <a:pt x="1342" y="1851"/>
                      </a:lnTo>
                      <a:lnTo>
                        <a:pt x="1383" y="1832"/>
                      </a:lnTo>
                      <a:lnTo>
                        <a:pt x="1424" y="1811"/>
                      </a:lnTo>
                      <a:lnTo>
                        <a:pt x="1463" y="1789"/>
                      </a:lnTo>
                      <a:lnTo>
                        <a:pt x="1502" y="1764"/>
                      </a:lnTo>
                      <a:lnTo>
                        <a:pt x="1540" y="1738"/>
                      </a:lnTo>
                      <a:lnTo>
                        <a:pt x="1576" y="1709"/>
                      </a:lnTo>
                      <a:lnTo>
                        <a:pt x="1612" y="1678"/>
                      </a:lnTo>
                      <a:lnTo>
                        <a:pt x="1646" y="1645"/>
                      </a:lnTo>
                      <a:lnTo>
                        <a:pt x="1646" y="1645"/>
                      </a:lnTo>
                      <a:lnTo>
                        <a:pt x="1680" y="1610"/>
                      </a:lnTo>
                      <a:lnTo>
                        <a:pt x="1712" y="1572"/>
                      </a:lnTo>
                      <a:lnTo>
                        <a:pt x="1742" y="1533"/>
                      </a:lnTo>
                      <a:lnTo>
                        <a:pt x="1769" y="1495"/>
                      </a:lnTo>
                      <a:lnTo>
                        <a:pt x="1795" y="1454"/>
                      </a:lnTo>
                      <a:lnTo>
                        <a:pt x="1817" y="1413"/>
                      </a:lnTo>
                      <a:lnTo>
                        <a:pt x="1839" y="1370"/>
                      </a:lnTo>
                      <a:lnTo>
                        <a:pt x="1857" y="1327"/>
                      </a:lnTo>
                      <a:lnTo>
                        <a:pt x="1875" y="1282"/>
                      </a:lnTo>
                      <a:lnTo>
                        <a:pt x="1889" y="1238"/>
                      </a:lnTo>
                      <a:lnTo>
                        <a:pt x="1900" y="1193"/>
                      </a:lnTo>
                      <a:lnTo>
                        <a:pt x="1910" y="1148"/>
                      </a:lnTo>
                      <a:lnTo>
                        <a:pt x="1919" y="1103"/>
                      </a:lnTo>
                      <a:lnTo>
                        <a:pt x="1924" y="1056"/>
                      </a:lnTo>
                      <a:lnTo>
                        <a:pt x="1927" y="1010"/>
                      </a:lnTo>
                      <a:lnTo>
                        <a:pt x="1928" y="964"/>
                      </a:lnTo>
                      <a:lnTo>
                        <a:pt x="1927" y="917"/>
                      </a:lnTo>
                      <a:lnTo>
                        <a:pt x="1924" y="872"/>
                      </a:lnTo>
                      <a:lnTo>
                        <a:pt x="1919" y="826"/>
                      </a:lnTo>
                      <a:lnTo>
                        <a:pt x="1910" y="779"/>
                      </a:lnTo>
                      <a:lnTo>
                        <a:pt x="1900" y="734"/>
                      </a:lnTo>
                      <a:lnTo>
                        <a:pt x="1889" y="690"/>
                      </a:lnTo>
                      <a:lnTo>
                        <a:pt x="1875" y="645"/>
                      </a:lnTo>
                      <a:lnTo>
                        <a:pt x="1857" y="602"/>
                      </a:lnTo>
                      <a:lnTo>
                        <a:pt x="1839" y="559"/>
                      </a:lnTo>
                      <a:lnTo>
                        <a:pt x="1817" y="515"/>
                      </a:lnTo>
                      <a:lnTo>
                        <a:pt x="1795" y="475"/>
                      </a:lnTo>
                      <a:lnTo>
                        <a:pt x="1769" y="434"/>
                      </a:lnTo>
                      <a:lnTo>
                        <a:pt x="1742" y="394"/>
                      </a:lnTo>
                      <a:lnTo>
                        <a:pt x="1712" y="356"/>
                      </a:lnTo>
                      <a:lnTo>
                        <a:pt x="1680" y="318"/>
                      </a:lnTo>
                      <a:lnTo>
                        <a:pt x="1646" y="283"/>
                      </a:lnTo>
                      <a:lnTo>
                        <a:pt x="1646" y="283"/>
                      </a:lnTo>
                      <a:close/>
                    </a:path>
                  </a:pathLst>
                </a:custGeom>
                <a:solidFill>
                  <a:srgbClr val="CDB1A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sp>
            <p:nvSpPr>
              <p:cNvPr id="29" name="직사각형 28"/>
              <p:cNvSpPr/>
              <p:nvPr/>
            </p:nvSpPr>
            <p:spPr>
              <a:xfrm>
                <a:off x="1115616" y="341776"/>
                <a:ext cx="36004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2400" dirty="0">
                    <a:solidFill>
                      <a:schemeClr val="bg1"/>
                    </a:solidFill>
                    <a:latin typeface="나눔고딕 Bold" pitchFamily="50" charset="-127"/>
                    <a:ea typeface="나눔고딕 Bold" pitchFamily="50" charset="-127"/>
                  </a:rPr>
                  <a:t>2</a:t>
                </a:r>
                <a:endParaRPr lang="ko-KR" altLang="en-US" sz="2400" dirty="0">
                  <a:solidFill>
                    <a:schemeClr val="bg1"/>
                  </a:solidFill>
                  <a:latin typeface="나눔고딕 Bold" pitchFamily="50" charset="-127"/>
                  <a:ea typeface="나눔고딕 Bold" pitchFamily="50" charset="-127"/>
                </a:endParaRPr>
              </a:p>
            </p:txBody>
          </p:sp>
        </p:grpSp>
        <p:sp>
          <p:nvSpPr>
            <p:cNvPr id="26" name="직사각형 25"/>
            <p:cNvSpPr/>
            <p:nvPr/>
          </p:nvSpPr>
          <p:spPr>
            <a:xfrm>
              <a:off x="4788024" y="476746"/>
              <a:ext cx="4355976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ko-KR" altLang="en-US" sz="4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 Bold" pitchFamily="50" charset="-127"/>
                  <a:ea typeface="나눔고딕 Bold" pitchFamily="50" charset="-127"/>
                </a:rPr>
                <a:t>관련 연구 및 사례</a:t>
              </a:r>
            </a:p>
          </p:txBody>
        </p:sp>
        <p:pic>
          <p:nvPicPr>
            <p:cNvPr id="27" name="그림 2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0" y="1174942"/>
              <a:ext cx="9144000" cy="83490"/>
            </a:xfrm>
            <a:prstGeom prst="rect">
              <a:avLst/>
            </a:prstGeom>
            <a:blipFill>
              <a:blip r:embed="rId7">
                <a:alphaModFix amt="10000"/>
              </a:blip>
              <a:stretch>
                <a:fillRect r="1000"/>
              </a:stretch>
            </a:blipFill>
          </p:spPr>
        </p:pic>
      </p:grpSp>
      <p:sp>
        <p:nvSpPr>
          <p:cNvPr id="60" name="직사각형 59"/>
          <p:cNvSpPr/>
          <p:nvPr/>
        </p:nvSpPr>
        <p:spPr>
          <a:xfrm>
            <a:off x="196684" y="1484784"/>
            <a:ext cx="31101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a. connected Car</a:t>
            </a:r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84674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407993" y="1595108"/>
            <a:ext cx="8388424" cy="4585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b. </a:t>
            </a:r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서울시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차세대 교통신호 운영체계 구축 추진 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(2016.2)</a:t>
            </a:r>
          </a:p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1.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교통신호제어 통신망 교체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(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유선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-&gt;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무선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)</a:t>
            </a:r>
          </a:p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     - 2016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년 말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400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개소 설치 예정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     - LG U+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통신사업자 선정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 2.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신호운영실 구축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-&gt;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시내 신호 종합 모니터링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     -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스마트 신호체계 구축 연구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     -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장기적으로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‘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신호정보 민간 개방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‘ 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목표</a:t>
            </a:r>
            <a:endParaRPr lang="en-US" altLang="ko-KR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c. Connected 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Car</a:t>
            </a:r>
          </a:p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     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국토교통부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2016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년 대전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-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세종 구간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C-ITS </a:t>
            </a:r>
          </a:p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      (Cooperative-Intelligent Transport Systems) </a:t>
            </a:r>
          </a:p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     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시스템 구축 완료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-&gt;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인프라 장치와 차량의 통신 및 차량간 통신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0" y="116632"/>
            <a:ext cx="9144000" cy="1141800"/>
            <a:chOff x="0" y="116632"/>
            <a:chExt cx="9144000" cy="1141800"/>
          </a:xfrm>
        </p:grpSpPr>
        <p:grpSp>
          <p:nvGrpSpPr>
            <p:cNvPr id="2" name="그룹 1"/>
            <p:cNvGrpSpPr/>
            <p:nvPr/>
          </p:nvGrpSpPr>
          <p:grpSpPr>
            <a:xfrm>
              <a:off x="1187624" y="116632"/>
              <a:ext cx="1352075" cy="1064055"/>
              <a:chOff x="323528" y="188640"/>
              <a:chExt cx="1352075" cy="1126827"/>
            </a:xfrm>
          </p:grpSpPr>
          <p:grpSp>
            <p:nvGrpSpPr>
              <p:cNvPr id="16" name="그룹 15"/>
              <p:cNvGrpSpPr/>
              <p:nvPr/>
            </p:nvGrpSpPr>
            <p:grpSpPr>
              <a:xfrm>
                <a:off x="323528" y="188640"/>
                <a:ext cx="1352075" cy="1126827"/>
                <a:chOff x="766763" y="862013"/>
                <a:chExt cx="1763712" cy="1408113"/>
              </a:xfrm>
            </p:grpSpPr>
            <p:grpSp>
              <p:nvGrpSpPr>
                <p:cNvPr id="17" name="그룹 16"/>
                <p:cNvGrpSpPr/>
                <p:nvPr/>
              </p:nvGrpSpPr>
              <p:grpSpPr>
                <a:xfrm>
                  <a:off x="766763" y="1846263"/>
                  <a:ext cx="911225" cy="423863"/>
                  <a:chOff x="766763" y="1846263"/>
                  <a:chExt cx="911225" cy="423863"/>
                </a:xfrm>
              </p:grpSpPr>
              <p:sp>
                <p:nvSpPr>
                  <p:cNvPr id="20" name="Freeform 8"/>
                  <p:cNvSpPr>
                    <a:spLocks/>
                  </p:cNvSpPr>
                  <p:nvPr userDrawn="1"/>
                </p:nvSpPr>
                <p:spPr bwMode="auto">
                  <a:xfrm>
                    <a:off x="768350" y="1846263"/>
                    <a:ext cx="901700" cy="306388"/>
                  </a:xfrm>
                  <a:custGeom>
                    <a:avLst/>
                    <a:gdLst>
                      <a:gd name="T0" fmla="*/ 1705 w 1706"/>
                      <a:gd name="T1" fmla="*/ 534 h 578"/>
                      <a:gd name="T2" fmla="*/ 1703 w 1706"/>
                      <a:gd name="T3" fmla="*/ 501 h 578"/>
                      <a:gd name="T4" fmla="*/ 1697 w 1706"/>
                      <a:gd name="T5" fmla="*/ 471 h 578"/>
                      <a:gd name="T6" fmla="*/ 1690 w 1706"/>
                      <a:gd name="T7" fmla="*/ 444 h 578"/>
                      <a:gd name="T8" fmla="*/ 1680 w 1706"/>
                      <a:gd name="T9" fmla="*/ 421 h 578"/>
                      <a:gd name="T10" fmla="*/ 1669 w 1706"/>
                      <a:gd name="T11" fmla="*/ 402 h 578"/>
                      <a:gd name="T12" fmla="*/ 1656 w 1706"/>
                      <a:gd name="T13" fmla="*/ 384 h 578"/>
                      <a:gd name="T14" fmla="*/ 1628 w 1706"/>
                      <a:gd name="T15" fmla="*/ 360 h 578"/>
                      <a:gd name="T16" fmla="*/ 1600 w 1706"/>
                      <a:gd name="T17" fmla="*/ 343 h 578"/>
                      <a:gd name="T18" fmla="*/ 1576 w 1706"/>
                      <a:gd name="T19" fmla="*/ 335 h 578"/>
                      <a:gd name="T20" fmla="*/ 1552 w 1706"/>
                      <a:gd name="T21" fmla="*/ 329 h 578"/>
                      <a:gd name="T22" fmla="*/ 1395 w 1706"/>
                      <a:gd name="T23" fmla="*/ 306 h 578"/>
                      <a:gd name="T24" fmla="*/ 1367 w 1706"/>
                      <a:gd name="T25" fmla="*/ 276 h 578"/>
                      <a:gd name="T26" fmla="*/ 1330 w 1706"/>
                      <a:gd name="T27" fmla="*/ 243 h 578"/>
                      <a:gd name="T28" fmla="*/ 1281 w 1706"/>
                      <a:gd name="T29" fmla="*/ 202 h 578"/>
                      <a:gd name="T30" fmla="*/ 1216 w 1706"/>
                      <a:gd name="T31" fmla="*/ 157 h 578"/>
                      <a:gd name="T32" fmla="*/ 1138 w 1706"/>
                      <a:gd name="T33" fmla="*/ 109 h 578"/>
                      <a:gd name="T34" fmla="*/ 1047 w 1706"/>
                      <a:gd name="T35" fmla="*/ 62 h 578"/>
                      <a:gd name="T36" fmla="*/ 969 w 1706"/>
                      <a:gd name="T37" fmla="*/ 29 h 578"/>
                      <a:gd name="T38" fmla="*/ 941 w 1706"/>
                      <a:gd name="T39" fmla="*/ 19 h 578"/>
                      <a:gd name="T40" fmla="*/ 915 w 1706"/>
                      <a:gd name="T41" fmla="*/ 12 h 578"/>
                      <a:gd name="T42" fmla="*/ 871 w 1706"/>
                      <a:gd name="T43" fmla="*/ 4 h 578"/>
                      <a:gd name="T44" fmla="*/ 808 w 1706"/>
                      <a:gd name="T45" fmla="*/ 0 h 578"/>
                      <a:gd name="T46" fmla="*/ 275 w 1706"/>
                      <a:gd name="T47" fmla="*/ 0 h 578"/>
                      <a:gd name="T48" fmla="*/ 263 w 1706"/>
                      <a:gd name="T49" fmla="*/ 3 h 578"/>
                      <a:gd name="T50" fmla="*/ 231 w 1706"/>
                      <a:gd name="T51" fmla="*/ 16 h 578"/>
                      <a:gd name="T52" fmla="*/ 202 w 1706"/>
                      <a:gd name="T53" fmla="*/ 33 h 578"/>
                      <a:gd name="T54" fmla="*/ 182 w 1706"/>
                      <a:gd name="T55" fmla="*/ 51 h 578"/>
                      <a:gd name="T56" fmla="*/ 163 w 1706"/>
                      <a:gd name="T57" fmla="*/ 72 h 578"/>
                      <a:gd name="T58" fmla="*/ 24 w 1706"/>
                      <a:gd name="T59" fmla="*/ 322 h 578"/>
                      <a:gd name="T60" fmla="*/ 19 w 1706"/>
                      <a:gd name="T61" fmla="*/ 328 h 578"/>
                      <a:gd name="T62" fmla="*/ 12 w 1706"/>
                      <a:gd name="T63" fmla="*/ 348 h 578"/>
                      <a:gd name="T64" fmla="*/ 3 w 1706"/>
                      <a:gd name="T65" fmla="*/ 379 h 578"/>
                      <a:gd name="T66" fmla="*/ 0 w 1706"/>
                      <a:gd name="T67" fmla="*/ 420 h 578"/>
                      <a:gd name="T68" fmla="*/ 1706 w 1706"/>
                      <a:gd name="T69" fmla="*/ 578 h 57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1706" h="578">
                        <a:moveTo>
                          <a:pt x="1705" y="534"/>
                        </a:moveTo>
                        <a:lnTo>
                          <a:pt x="1705" y="534"/>
                        </a:lnTo>
                        <a:lnTo>
                          <a:pt x="1704" y="517"/>
                        </a:lnTo>
                        <a:lnTo>
                          <a:pt x="1703" y="501"/>
                        </a:lnTo>
                        <a:lnTo>
                          <a:pt x="1701" y="485"/>
                        </a:lnTo>
                        <a:lnTo>
                          <a:pt x="1697" y="471"/>
                        </a:lnTo>
                        <a:lnTo>
                          <a:pt x="1694" y="457"/>
                        </a:lnTo>
                        <a:lnTo>
                          <a:pt x="1690" y="444"/>
                        </a:lnTo>
                        <a:lnTo>
                          <a:pt x="1686" y="432"/>
                        </a:lnTo>
                        <a:lnTo>
                          <a:pt x="1680" y="421"/>
                        </a:lnTo>
                        <a:lnTo>
                          <a:pt x="1675" y="410"/>
                        </a:lnTo>
                        <a:lnTo>
                          <a:pt x="1669" y="402"/>
                        </a:lnTo>
                        <a:lnTo>
                          <a:pt x="1663" y="393"/>
                        </a:lnTo>
                        <a:lnTo>
                          <a:pt x="1656" y="384"/>
                        </a:lnTo>
                        <a:lnTo>
                          <a:pt x="1642" y="370"/>
                        </a:lnTo>
                        <a:lnTo>
                          <a:pt x="1628" y="360"/>
                        </a:lnTo>
                        <a:lnTo>
                          <a:pt x="1613" y="351"/>
                        </a:lnTo>
                        <a:lnTo>
                          <a:pt x="1600" y="343"/>
                        </a:lnTo>
                        <a:lnTo>
                          <a:pt x="1588" y="338"/>
                        </a:lnTo>
                        <a:lnTo>
                          <a:pt x="1576" y="335"/>
                        </a:lnTo>
                        <a:lnTo>
                          <a:pt x="1558" y="331"/>
                        </a:lnTo>
                        <a:lnTo>
                          <a:pt x="1552" y="329"/>
                        </a:lnTo>
                        <a:lnTo>
                          <a:pt x="1395" y="306"/>
                        </a:lnTo>
                        <a:lnTo>
                          <a:pt x="1395" y="306"/>
                        </a:lnTo>
                        <a:lnTo>
                          <a:pt x="1388" y="297"/>
                        </a:lnTo>
                        <a:lnTo>
                          <a:pt x="1367" y="276"/>
                        </a:lnTo>
                        <a:lnTo>
                          <a:pt x="1351" y="261"/>
                        </a:lnTo>
                        <a:lnTo>
                          <a:pt x="1330" y="243"/>
                        </a:lnTo>
                        <a:lnTo>
                          <a:pt x="1307" y="224"/>
                        </a:lnTo>
                        <a:lnTo>
                          <a:pt x="1281" y="202"/>
                        </a:lnTo>
                        <a:lnTo>
                          <a:pt x="1250" y="180"/>
                        </a:lnTo>
                        <a:lnTo>
                          <a:pt x="1216" y="157"/>
                        </a:lnTo>
                        <a:lnTo>
                          <a:pt x="1179" y="132"/>
                        </a:lnTo>
                        <a:lnTo>
                          <a:pt x="1138" y="109"/>
                        </a:lnTo>
                        <a:lnTo>
                          <a:pt x="1094" y="85"/>
                        </a:lnTo>
                        <a:lnTo>
                          <a:pt x="1047" y="62"/>
                        </a:lnTo>
                        <a:lnTo>
                          <a:pt x="996" y="40"/>
                        </a:lnTo>
                        <a:lnTo>
                          <a:pt x="969" y="29"/>
                        </a:lnTo>
                        <a:lnTo>
                          <a:pt x="941" y="19"/>
                        </a:lnTo>
                        <a:lnTo>
                          <a:pt x="941" y="19"/>
                        </a:lnTo>
                        <a:lnTo>
                          <a:pt x="929" y="15"/>
                        </a:lnTo>
                        <a:lnTo>
                          <a:pt x="915" y="12"/>
                        </a:lnTo>
                        <a:lnTo>
                          <a:pt x="896" y="7"/>
                        </a:lnTo>
                        <a:lnTo>
                          <a:pt x="871" y="4"/>
                        </a:lnTo>
                        <a:lnTo>
                          <a:pt x="841" y="1"/>
                        </a:lnTo>
                        <a:lnTo>
                          <a:pt x="808" y="0"/>
                        </a:lnTo>
                        <a:lnTo>
                          <a:pt x="769" y="0"/>
                        </a:lnTo>
                        <a:lnTo>
                          <a:pt x="275" y="0"/>
                        </a:lnTo>
                        <a:lnTo>
                          <a:pt x="275" y="0"/>
                        </a:lnTo>
                        <a:lnTo>
                          <a:pt x="263" y="3"/>
                        </a:lnTo>
                        <a:lnTo>
                          <a:pt x="249" y="9"/>
                        </a:lnTo>
                        <a:lnTo>
                          <a:pt x="231" y="16"/>
                        </a:lnTo>
                        <a:lnTo>
                          <a:pt x="212" y="27"/>
                        </a:lnTo>
                        <a:lnTo>
                          <a:pt x="202" y="33"/>
                        </a:lnTo>
                        <a:lnTo>
                          <a:pt x="193" y="42"/>
                        </a:lnTo>
                        <a:lnTo>
                          <a:pt x="182" y="51"/>
                        </a:lnTo>
                        <a:lnTo>
                          <a:pt x="172" y="60"/>
                        </a:lnTo>
                        <a:lnTo>
                          <a:pt x="163" y="72"/>
                        </a:lnTo>
                        <a:lnTo>
                          <a:pt x="154" y="84"/>
                        </a:lnTo>
                        <a:lnTo>
                          <a:pt x="24" y="322"/>
                        </a:lnTo>
                        <a:lnTo>
                          <a:pt x="24" y="322"/>
                        </a:lnTo>
                        <a:lnTo>
                          <a:pt x="19" y="328"/>
                        </a:lnTo>
                        <a:lnTo>
                          <a:pt x="16" y="337"/>
                        </a:lnTo>
                        <a:lnTo>
                          <a:pt x="12" y="348"/>
                        </a:lnTo>
                        <a:lnTo>
                          <a:pt x="7" y="362"/>
                        </a:lnTo>
                        <a:lnTo>
                          <a:pt x="3" y="379"/>
                        </a:lnTo>
                        <a:lnTo>
                          <a:pt x="1" y="398"/>
                        </a:lnTo>
                        <a:lnTo>
                          <a:pt x="0" y="420"/>
                        </a:lnTo>
                        <a:lnTo>
                          <a:pt x="0" y="578"/>
                        </a:lnTo>
                        <a:lnTo>
                          <a:pt x="1706" y="578"/>
                        </a:lnTo>
                        <a:lnTo>
                          <a:pt x="1705" y="534"/>
                        </a:lnTo>
                        <a:close/>
                      </a:path>
                    </a:pathLst>
                  </a:custGeom>
                  <a:solidFill>
                    <a:srgbClr val="CDB1A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33" name="Freeform 9"/>
                  <p:cNvSpPr>
                    <a:spLocks/>
                  </p:cNvSpPr>
                  <p:nvPr userDrawn="1"/>
                </p:nvSpPr>
                <p:spPr bwMode="auto">
                  <a:xfrm>
                    <a:off x="1139825" y="1885950"/>
                    <a:ext cx="287338" cy="119063"/>
                  </a:xfrm>
                  <a:custGeom>
                    <a:avLst/>
                    <a:gdLst>
                      <a:gd name="T0" fmla="*/ 117 w 541"/>
                      <a:gd name="T1" fmla="*/ 0 h 223"/>
                      <a:gd name="T2" fmla="*/ 117 w 541"/>
                      <a:gd name="T3" fmla="*/ 0 h 223"/>
                      <a:gd name="T4" fmla="*/ 152 w 541"/>
                      <a:gd name="T5" fmla="*/ 5 h 223"/>
                      <a:gd name="T6" fmla="*/ 182 w 541"/>
                      <a:gd name="T7" fmla="*/ 9 h 223"/>
                      <a:gd name="T8" fmla="*/ 209 w 541"/>
                      <a:gd name="T9" fmla="*/ 14 h 223"/>
                      <a:gd name="T10" fmla="*/ 209 w 541"/>
                      <a:gd name="T11" fmla="*/ 14 h 223"/>
                      <a:gd name="T12" fmla="*/ 253 w 541"/>
                      <a:gd name="T13" fmla="*/ 33 h 223"/>
                      <a:gd name="T14" fmla="*/ 293 w 541"/>
                      <a:gd name="T15" fmla="*/ 51 h 223"/>
                      <a:gd name="T16" fmla="*/ 330 w 541"/>
                      <a:gd name="T17" fmla="*/ 69 h 223"/>
                      <a:gd name="T18" fmla="*/ 363 w 541"/>
                      <a:gd name="T19" fmla="*/ 88 h 223"/>
                      <a:gd name="T20" fmla="*/ 393 w 541"/>
                      <a:gd name="T21" fmla="*/ 106 h 223"/>
                      <a:gd name="T22" fmla="*/ 420 w 541"/>
                      <a:gd name="T23" fmla="*/ 123 h 223"/>
                      <a:gd name="T24" fmla="*/ 445 w 541"/>
                      <a:gd name="T25" fmla="*/ 140 h 223"/>
                      <a:gd name="T26" fmla="*/ 466 w 541"/>
                      <a:gd name="T27" fmla="*/ 155 h 223"/>
                      <a:gd name="T28" fmla="*/ 484 w 541"/>
                      <a:gd name="T29" fmla="*/ 170 h 223"/>
                      <a:gd name="T30" fmla="*/ 500 w 541"/>
                      <a:gd name="T31" fmla="*/ 183 h 223"/>
                      <a:gd name="T32" fmla="*/ 523 w 541"/>
                      <a:gd name="T33" fmla="*/ 205 h 223"/>
                      <a:gd name="T34" fmla="*/ 537 w 541"/>
                      <a:gd name="T35" fmla="*/ 219 h 223"/>
                      <a:gd name="T36" fmla="*/ 541 w 541"/>
                      <a:gd name="T37" fmla="*/ 223 h 223"/>
                      <a:gd name="T38" fmla="*/ 0 w 541"/>
                      <a:gd name="T39" fmla="*/ 223 h 223"/>
                      <a:gd name="T40" fmla="*/ 0 w 541"/>
                      <a:gd name="T41" fmla="*/ 0 h 223"/>
                      <a:gd name="T42" fmla="*/ 117 w 541"/>
                      <a:gd name="T43" fmla="*/ 0 h 2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541" h="223">
                        <a:moveTo>
                          <a:pt x="117" y="0"/>
                        </a:moveTo>
                        <a:lnTo>
                          <a:pt x="117" y="0"/>
                        </a:lnTo>
                        <a:lnTo>
                          <a:pt x="152" y="5"/>
                        </a:lnTo>
                        <a:lnTo>
                          <a:pt x="182" y="9"/>
                        </a:lnTo>
                        <a:lnTo>
                          <a:pt x="209" y="14"/>
                        </a:lnTo>
                        <a:lnTo>
                          <a:pt x="209" y="14"/>
                        </a:lnTo>
                        <a:lnTo>
                          <a:pt x="253" y="33"/>
                        </a:lnTo>
                        <a:lnTo>
                          <a:pt x="293" y="51"/>
                        </a:lnTo>
                        <a:lnTo>
                          <a:pt x="330" y="69"/>
                        </a:lnTo>
                        <a:lnTo>
                          <a:pt x="363" y="88"/>
                        </a:lnTo>
                        <a:lnTo>
                          <a:pt x="393" y="106"/>
                        </a:lnTo>
                        <a:lnTo>
                          <a:pt x="420" y="123"/>
                        </a:lnTo>
                        <a:lnTo>
                          <a:pt x="445" y="140"/>
                        </a:lnTo>
                        <a:lnTo>
                          <a:pt x="466" y="155"/>
                        </a:lnTo>
                        <a:lnTo>
                          <a:pt x="484" y="170"/>
                        </a:lnTo>
                        <a:lnTo>
                          <a:pt x="500" y="183"/>
                        </a:lnTo>
                        <a:lnTo>
                          <a:pt x="523" y="205"/>
                        </a:lnTo>
                        <a:lnTo>
                          <a:pt x="537" y="219"/>
                        </a:lnTo>
                        <a:lnTo>
                          <a:pt x="541" y="223"/>
                        </a:lnTo>
                        <a:lnTo>
                          <a:pt x="0" y="223"/>
                        </a:lnTo>
                        <a:lnTo>
                          <a:pt x="0" y="0"/>
                        </a:lnTo>
                        <a:lnTo>
                          <a:pt x="117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35" name="Freeform 10"/>
                  <p:cNvSpPr>
                    <a:spLocks/>
                  </p:cNvSpPr>
                  <p:nvPr userDrawn="1"/>
                </p:nvSpPr>
                <p:spPr bwMode="auto">
                  <a:xfrm>
                    <a:off x="841375" y="1885950"/>
                    <a:ext cx="244475" cy="119063"/>
                  </a:xfrm>
                  <a:custGeom>
                    <a:avLst/>
                    <a:gdLst>
                      <a:gd name="T0" fmla="*/ 0 w 461"/>
                      <a:gd name="T1" fmla="*/ 223 h 223"/>
                      <a:gd name="T2" fmla="*/ 0 w 461"/>
                      <a:gd name="T3" fmla="*/ 223 h 223"/>
                      <a:gd name="T4" fmla="*/ 16 w 461"/>
                      <a:gd name="T5" fmla="*/ 189 h 223"/>
                      <a:gd name="T6" fmla="*/ 31 w 461"/>
                      <a:gd name="T7" fmla="*/ 158 h 223"/>
                      <a:gd name="T8" fmla="*/ 45 w 461"/>
                      <a:gd name="T9" fmla="*/ 131 h 223"/>
                      <a:gd name="T10" fmla="*/ 58 w 461"/>
                      <a:gd name="T11" fmla="*/ 106 h 223"/>
                      <a:gd name="T12" fmla="*/ 82 w 461"/>
                      <a:gd name="T13" fmla="*/ 67 h 223"/>
                      <a:gd name="T14" fmla="*/ 100 w 461"/>
                      <a:gd name="T15" fmla="*/ 38 h 223"/>
                      <a:gd name="T16" fmla="*/ 115 w 461"/>
                      <a:gd name="T17" fmla="*/ 19 h 223"/>
                      <a:gd name="T18" fmla="*/ 126 w 461"/>
                      <a:gd name="T19" fmla="*/ 8 h 223"/>
                      <a:gd name="T20" fmla="*/ 132 w 461"/>
                      <a:gd name="T21" fmla="*/ 1 h 223"/>
                      <a:gd name="T22" fmla="*/ 135 w 461"/>
                      <a:gd name="T23" fmla="*/ 0 h 223"/>
                      <a:gd name="T24" fmla="*/ 461 w 461"/>
                      <a:gd name="T25" fmla="*/ 0 h 223"/>
                      <a:gd name="T26" fmla="*/ 461 w 461"/>
                      <a:gd name="T27" fmla="*/ 223 h 223"/>
                      <a:gd name="T28" fmla="*/ 0 w 461"/>
                      <a:gd name="T29" fmla="*/ 223 h 2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461" h="223">
                        <a:moveTo>
                          <a:pt x="0" y="223"/>
                        </a:moveTo>
                        <a:lnTo>
                          <a:pt x="0" y="223"/>
                        </a:lnTo>
                        <a:lnTo>
                          <a:pt x="16" y="189"/>
                        </a:lnTo>
                        <a:lnTo>
                          <a:pt x="31" y="158"/>
                        </a:lnTo>
                        <a:lnTo>
                          <a:pt x="45" y="131"/>
                        </a:lnTo>
                        <a:lnTo>
                          <a:pt x="58" y="106"/>
                        </a:lnTo>
                        <a:lnTo>
                          <a:pt x="82" y="67"/>
                        </a:lnTo>
                        <a:lnTo>
                          <a:pt x="100" y="38"/>
                        </a:lnTo>
                        <a:lnTo>
                          <a:pt x="115" y="19"/>
                        </a:lnTo>
                        <a:lnTo>
                          <a:pt x="126" y="8"/>
                        </a:lnTo>
                        <a:lnTo>
                          <a:pt x="132" y="1"/>
                        </a:lnTo>
                        <a:lnTo>
                          <a:pt x="135" y="0"/>
                        </a:lnTo>
                        <a:lnTo>
                          <a:pt x="461" y="0"/>
                        </a:lnTo>
                        <a:lnTo>
                          <a:pt x="461" y="223"/>
                        </a:lnTo>
                        <a:lnTo>
                          <a:pt x="0" y="22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36" name="Freeform 11"/>
                  <p:cNvSpPr>
                    <a:spLocks/>
                  </p:cNvSpPr>
                  <p:nvPr userDrawn="1"/>
                </p:nvSpPr>
                <p:spPr bwMode="auto">
                  <a:xfrm>
                    <a:off x="1635125" y="2060575"/>
                    <a:ext cx="41275" cy="87313"/>
                  </a:xfrm>
                  <a:custGeom>
                    <a:avLst/>
                    <a:gdLst>
                      <a:gd name="T0" fmla="*/ 75 w 76"/>
                      <a:gd name="T1" fmla="*/ 164 h 164"/>
                      <a:gd name="T2" fmla="*/ 75 w 76"/>
                      <a:gd name="T3" fmla="*/ 164 h 164"/>
                      <a:gd name="T4" fmla="*/ 76 w 76"/>
                      <a:gd name="T5" fmla="*/ 146 h 164"/>
                      <a:gd name="T6" fmla="*/ 76 w 76"/>
                      <a:gd name="T7" fmla="*/ 128 h 164"/>
                      <a:gd name="T8" fmla="*/ 74 w 76"/>
                      <a:gd name="T9" fmla="*/ 104 h 164"/>
                      <a:gd name="T10" fmla="*/ 71 w 76"/>
                      <a:gd name="T11" fmla="*/ 93 h 164"/>
                      <a:gd name="T12" fmla="*/ 69 w 76"/>
                      <a:gd name="T13" fmla="*/ 79 h 164"/>
                      <a:gd name="T14" fmla="*/ 66 w 76"/>
                      <a:gd name="T15" fmla="*/ 66 h 164"/>
                      <a:gd name="T16" fmla="*/ 61 w 76"/>
                      <a:gd name="T17" fmla="*/ 53 h 164"/>
                      <a:gd name="T18" fmla="*/ 55 w 76"/>
                      <a:gd name="T19" fmla="*/ 39 h 164"/>
                      <a:gd name="T20" fmla="*/ 49 w 76"/>
                      <a:gd name="T21" fmla="*/ 27 h 164"/>
                      <a:gd name="T22" fmla="*/ 41 w 76"/>
                      <a:gd name="T23" fmla="*/ 14 h 164"/>
                      <a:gd name="T24" fmla="*/ 32 w 76"/>
                      <a:gd name="T25" fmla="*/ 3 h 164"/>
                      <a:gd name="T26" fmla="*/ 32 w 76"/>
                      <a:gd name="T27" fmla="*/ 3 h 164"/>
                      <a:gd name="T28" fmla="*/ 26 w 76"/>
                      <a:gd name="T29" fmla="*/ 1 h 164"/>
                      <a:gd name="T30" fmla="*/ 21 w 76"/>
                      <a:gd name="T31" fmla="*/ 0 h 164"/>
                      <a:gd name="T32" fmla="*/ 15 w 76"/>
                      <a:gd name="T33" fmla="*/ 0 h 164"/>
                      <a:gd name="T34" fmla="*/ 10 w 76"/>
                      <a:gd name="T35" fmla="*/ 1 h 164"/>
                      <a:gd name="T36" fmla="*/ 7 w 76"/>
                      <a:gd name="T37" fmla="*/ 3 h 164"/>
                      <a:gd name="T38" fmla="*/ 5 w 76"/>
                      <a:gd name="T39" fmla="*/ 4 h 164"/>
                      <a:gd name="T40" fmla="*/ 2 w 76"/>
                      <a:gd name="T41" fmla="*/ 7 h 164"/>
                      <a:gd name="T42" fmla="*/ 1 w 76"/>
                      <a:gd name="T43" fmla="*/ 11 h 164"/>
                      <a:gd name="T44" fmla="*/ 0 w 76"/>
                      <a:gd name="T45" fmla="*/ 15 h 164"/>
                      <a:gd name="T46" fmla="*/ 0 w 76"/>
                      <a:gd name="T47" fmla="*/ 20 h 164"/>
                      <a:gd name="T48" fmla="*/ 0 w 76"/>
                      <a:gd name="T49" fmla="*/ 20 h 164"/>
                      <a:gd name="T50" fmla="*/ 2 w 76"/>
                      <a:gd name="T51" fmla="*/ 30 h 164"/>
                      <a:gd name="T52" fmla="*/ 8 w 76"/>
                      <a:gd name="T53" fmla="*/ 57 h 164"/>
                      <a:gd name="T54" fmla="*/ 11 w 76"/>
                      <a:gd name="T55" fmla="*/ 77 h 164"/>
                      <a:gd name="T56" fmla="*/ 13 w 76"/>
                      <a:gd name="T57" fmla="*/ 100 h 164"/>
                      <a:gd name="T58" fmla="*/ 14 w 76"/>
                      <a:gd name="T59" fmla="*/ 127 h 164"/>
                      <a:gd name="T60" fmla="*/ 15 w 76"/>
                      <a:gd name="T61" fmla="*/ 156 h 164"/>
                      <a:gd name="T62" fmla="*/ 75 w 76"/>
                      <a:gd name="T63" fmla="*/ 164 h 16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</a:cxnLst>
                    <a:rect l="0" t="0" r="r" b="b"/>
                    <a:pathLst>
                      <a:path w="76" h="164">
                        <a:moveTo>
                          <a:pt x="75" y="164"/>
                        </a:moveTo>
                        <a:lnTo>
                          <a:pt x="75" y="164"/>
                        </a:lnTo>
                        <a:lnTo>
                          <a:pt x="76" y="146"/>
                        </a:lnTo>
                        <a:lnTo>
                          <a:pt x="76" y="128"/>
                        </a:lnTo>
                        <a:lnTo>
                          <a:pt x="74" y="104"/>
                        </a:lnTo>
                        <a:lnTo>
                          <a:pt x="71" y="93"/>
                        </a:lnTo>
                        <a:lnTo>
                          <a:pt x="69" y="79"/>
                        </a:lnTo>
                        <a:lnTo>
                          <a:pt x="66" y="66"/>
                        </a:lnTo>
                        <a:lnTo>
                          <a:pt x="61" y="53"/>
                        </a:lnTo>
                        <a:lnTo>
                          <a:pt x="55" y="39"/>
                        </a:lnTo>
                        <a:lnTo>
                          <a:pt x="49" y="27"/>
                        </a:lnTo>
                        <a:lnTo>
                          <a:pt x="41" y="14"/>
                        </a:lnTo>
                        <a:lnTo>
                          <a:pt x="32" y="3"/>
                        </a:lnTo>
                        <a:lnTo>
                          <a:pt x="32" y="3"/>
                        </a:lnTo>
                        <a:lnTo>
                          <a:pt x="26" y="1"/>
                        </a:lnTo>
                        <a:lnTo>
                          <a:pt x="21" y="0"/>
                        </a:lnTo>
                        <a:lnTo>
                          <a:pt x="15" y="0"/>
                        </a:lnTo>
                        <a:lnTo>
                          <a:pt x="10" y="1"/>
                        </a:lnTo>
                        <a:lnTo>
                          <a:pt x="7" y="3"/>
                        </a:lnTo>
                        <a:lnTo>
                          <a:pt x="5" y="4"/>
                        </a:lnTo>
                        <a:lnTo>
                          <a:pt x="2" y="7"/>
                        </a:lnTo>
                        <a:lnTo>
                          <a:pt x="1" y="11"/>
                        </a:lnTo>
                        <a:lnTo>
                          <a:pt x="0" y="15"/>
                        </a:lnTo>
                        <a:lnTo>
                          <a:pt x="0" y="20"/>
                        </a:lnTo>
                        <a:lnTo>
                          <a:pt x="0" y="20"/>
                        </a:lnTo>
                        <a:lnTo>
                          <a:pt x="2" y="30"/>
                        </a:lnTo>
                        <a:lnTo>
                          <a:pt x="8" y="57"/>
                        </a:lnTo>
                        <a:lnTo>
                          <a:pt x="11" y="77"/>
                        </a:lnTo>
                        <a:lnTo>
                          <a:pt x="13" y="100"/>
                        </a:lnTo>
                        <a:lnTo>
                          <a:pt x="14" y="127"/>
                        </a:lnTo>
                        <a:lnTo>
                          <a:pt x="15" y="156"/>
                        </a:lnTo>
                        <a:lnTo>
                          <a:pt x="75" y="164"/>
                        </a:lnTo>
                        <a:close/>
                      </a:path>
                    </a:pathLst>
                  </a:custGeom>
                  <a:solidFill>
                    <a:srgbClr val="E8F6F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37" name="Freeform 12"/>
                  <p:cNvSpPr>
                    <a:spLocks/>
                  </p:cNvSpPr>
                  <p:nvPr userDrawn="1"/>
                </p:nvSpPr>
                <p:spPr bwMode="auto">
                  <a:xfrm>
                    <a:off x="1635125" y="2060575"/>
                    <a:ext cx="41275" cy="87313"/>
                  </a:xfrm>
                  <a:custGeom>
                    <a:avLst/>
                    <a:gdLst>
                      <a:gd name="T0" fmla="*/ 75 w 76"/>
                      <a:gd name="T1" fmla="*/ 164 h 164"/>
                      <a:gd name="T2" fmla="*/ 75 w 76"/>
                      <a:gd name="T3" fmla="*/ 164 h 164"/>
                      <a:gd name="T4" fmla="*/ 76 w 76"/>
                      <a:gd name="T5" fmla="*/ 146 h 164"/>
                      <a:gd name="T6" fmla="*/ 76 w 76"/>
                      <a:gd name="T7" fmla="*/ 128 h 164"/>
                      <a:gd name="T8" fmla="*/ 74 w 76"/>
                      <a:gd name="T9" fmla="*/ 104 h 164"/>
                      <a:gd name="T10" fmla="*/ 71 w 76"/>
                      <a:gd name="T11" fmla="*/ 93 h 164"/>
                      <a:gd name="T12" fmla="*/ 69 w 76"/>
                      <a:gd name="T13" fmla="*/ 79 h 164"/>
                      <a:gd name="T14" fmla="*/ 66 w 76"/>
                      <a:gd name="T15" fmla="*/ 66 h 164"/>
                      <a:gd name="T16" fmla="*/ 61 w 76"/>
                      <a:gd name="T17" fmla="*/ 53 h 164"/>
                      <a:gd name="T18" fmla="*/ 55 w 76"/>
                      <a:gd name="T19" fmla="*/ 39 h 164"/>
                      <a:gd name="T20" fmla="*/ 49 w 76"/>
                      <a:gd name="T21" fmla="*/ 27 h 164"/>
                      <a:gd name="T22" fmla="*/ 41 w 76"/>
                      <a:gd name="T23" fmla="*/ 14 h 164"/>
                      <a:gd name="T24" fmla="*/ 32 w 76"/>
                      <a:gd name="T25" fmla="*/ 3 h 164"/>
                      <a:gd name="T26" fmla="*/ 32 w 76"/>
                      <a:gd name="T27" fmla="*/ 3 h 164"/>
                      <a:gd name="T28" fmla="*/ 26 w 76"/>
                      <a:gd name="T29" fmla="*/ 1 h 164"/>
                      <a:gd name="T30" fmla="*/ 21 w 76"/>
                      <a:gd name="T31" fmla="*/ 0 h 164"/>
                      <a:gd name="T32" fmla="*/ 15 w 76"/>
                      <a:gd name="T33" fmla="*/ 0 h 164"/>
                      <a:gd name="T34" fmla="*/ 10 w 76"/>
                      <a:gd name="T35" fmla="*/ 1 h 164"/>
                      <a:gd name="T36" fmla="*/ 7 w 76"/>
                      <a:gd name="T37" fmla="*/ 3 h 164"/>
                      <a:gd name="T38" fmla="*/ 5 w 76"/>
                      <a:gd name="T39" fmla="*/ 4 h 164"/>
                      <a:gd name="T40" fmla="*/ 2 w 76"/>
                      <a:gd name="T41" fmla="*/ 7 h 164"/>
                      <a:gd name="T42" fmla="*/ 1 w 76"/>
                      <a:gd name="T43" fmla="*/ 11 h 164"/>
                      <a:gd name="T44" fmla="*/ 0 w 76"/>
                      <a:gd name="T45" fmla="*/ 15 h 164"/>
                      <a:gd name="T46" fmla="*/ 0 w 76"/>
                      <a:gd name="T47" fmla="*/ 20 h 164"/>
                      <a:gd name="T48" fmla="*/ 0 w 76"/>
                      <a:gd name="T49" fmla="*/ 20 h 164"/>
                      <a:gd name="T50" fmla="*/ 2 w 76"/>
                      <a:gd name="T51" fmla="*/ 30 h 164"/>
                      <a:gd name="T52" fmla="*/ 8 w 76"/>
                      <a:gd name="T53" fmla="*/ 57 h 164"/>
                      <a:gd name="T54" fmla="*/ 11 w 76"/>
                      <a:gd name="T55" fmla="*/ 77 h 164"/>
                      <a:gd name="T56" fmla="*/ 13 w 76"/>
                      <a:gd name="T57" fmla="*/ 100 h 164"/>
                      <a:gd name="T58" fmla="*/ 14 w 76"/>
                      <a:gd name="T59" fmla="*/ 127 h 164"/>
                      <a:gd name="T60" fmla="*/ 15 w 76"/>
                      <a:gd name="T61" fmla="*/ 156 h 16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</a:cxnLst>
                    <a:rect l="0" t="0" r="r" b="b"/>
                    <a:pathLst>
                      <a:path w="76" h="164">
                        <a:moveTo>
                          <a:pt x="75" y="164"/>
                        </a:moveTo>
                        <a:lnTo>
                          <a:pt x="75" y="164"/>
                        </a:lnTo>
                        <a:lnTo>
                          <a:pt x="76" y="146"/>
                        </a:lnTo>
                        <a:lnTo>
                          <a:pt x="76" y="128"/>
                        </a:lnTo>
                        <a:lnTo>
                          <a:pt x="74" y="104"/>
                        </a:lnTo>
                        <a:lnTo>
                          <a:pt x="71" y="93"/>
                        </a:lnTo>
                        <a:lnTo>
                          <a:pt x="69" y="79"/>
                        </a:lnTo>
                        <a:lnTo>
                          <a:pt x="66" y="66"/>
                        </a:lnTo>
                        <a:lnTo>
                          <a:pt x="61" y="53"/>
                        </a:lnTo>
                        <a:lnTo>
                          <a:pt x="55" y="39"/>
                        </a:lnTo>
                        <a:lnTo>
                          <a:pt x="49" y="27"/>
                        </a:lnTo>
                        <a:lnTo>
                          <a:pt x="41" y="14"/>
                        </a:lnTo>
                        <a:lnTo>
                          <a:pt x="32" y="3"/>
                        </a:lnTo>
                        <a:lnTo>
                          <a:pt x="32" y="3"/>
                        </a:lnTo>
                        <a:lnTo>
                          <a:pt x="26" y="1"/>
                        </a:lnTo>
                        <a:lnTo>
                          <a:pt x="21" y="0"/>
                        </a:lnTo>
                        <a:lnTo>
                          <a:pt x="15" y="0"/>
                        </a:lnTo>
                        <a:lnTo>
                          <a:pt x="10" y="1"/>
                        </a:lnTo>
                        <a:lnTo>
                          <a:pt x="7" y="3"/>
                        </a:lnTo>
                        <a:lnTo>
                          <a:pt x="5" y="4"/>
                        </a:lnTo>
                        <a:lnTo>
                          <a:pt x="2" y="7"/>
                        </a:lnTo>
                        <a:lnTo>
                          <a:pt x="1" y="11"/>
                        </a:lnTo>
                        <a:lnTo>
                          <a:pt x="0" y="15"/>
                        </a:lnTo>
                        <a:lnTo>
                          <a:pt x="0" y="20"/>
                        </a:lnTo>
                        <a:lnTo>
                          <a:pt x="0" y="20"/>
                        </a:lnTo>
                        <a:lnTo>
                          <a:pt x="2" y="30"/>
                        </a:lnTo>
                        <a:lnTo>
                          <a:pt x="8" y="57"/>
                        </a:lnTo>
                        <a:lnTo>
                          <a:pt x="11" y="77"/>
                        </a:lnTo>
                        <a:lnTo>
                          <a:pt x="13" y="100"/>
                        </a:lnTo>
                        <a:lnTo>
                          <a:pt x="14" y="127"/>
                        </a:lnTo>
                        <a:lnTo>
                          <a:pt x="15" y="156"/>
                        </a:lnTo>
                      </a:path>
                    </a:pathLst>
                  </a:cu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38" name="Freeform 13"/>
                  <p:cNvSpPr>
                    <a:spLocks/>
                  </p:cNvSpPr>
                  <p:nvPr userDrawn="1"/>
                </p:nvSpPr>
                <p:spPr bwMode="auto">
                  <a:xfrm>
                    <a:off x="768350" y="2065338"/>
                    <a:ext cx="30163" cy="90488"/>
                  </a:xfrm>
                  <a:custGeom>
                    <a:avLst/>
                    <a:gdLst>
                      <a:gd name="T0" fmla="*/ 0 w 59"/>
                      <a:gd name="T1" fmla="*/ 143 h 171"/>
                      <a:gd name="T2" fmla="*/ 0 w 59"/>
                      <a:gd name="T3" fmla="*/ 6 h 171"/>
                      <a:gd name="T4" fmla="*/ 0 w 59"/>
                      <a:gd name="T5" fmla="*/ 6 h 171"/>
                      <a:gd name="T6" fmla="*/ 3 w 59"/>
                      <a:gd name="T7" fmla="*/ 4 h 171"/>
                      <a:gd name="T8" fmla="*/ 7 w 59"/>
                      <a:gd name="T9" fmla="*/ 2 h 171"/>
                      <a:gd name="T10" fmla="*/ 13 w 59"/>
                      <a:gd name="T11" fmla="*/ 1 h 171"/>
                      <a:gd name="T12" fmla="*/ 18 w 59"/>
                      <a:gd name="T13" fmla="*/ 0 h 171"/>
                      <a:gd name="T14" fmla="*/ 26 w 59"/>
                      <a:gd name="T15" fmla="*/ 0 h 171"/>
                      <a:gd name="T16" fmla="*/ 33 w 59"/>
                      <a:gd name="T17" fmla="*/ 3 h 171"/>
                      <a:gd name="T18" fmla="*/ 41 w 59"/>
                      <a:gd name="T19" fmla="*/ 8 h 171"/>
                      <a:gd name="T20" fmla="*/ 41 w 59"/>
                      <a:gd name="T21" fmla="*/ 8 h 171"/>
                      <a:gd name="T22" fmla="*/ 43 w 59"/>
                      <a:gd name="T23" fmla="*/ 11 h 171"/>
                      <a:gd name="T24" fmla="*/ 48 w 59"/>
                      <a:gd name="T25" fmla="*/ 22 h 171"/>
                      <a:gd name="T26" fmla="*/ 50 w 59"/>
                      <a:gd name="T27" fmla="*/ 30 h 171"/>
                      <a:gd name="T28" fmla="*/ 54 w 59"/>
                      <a:gd name="T29" fmla="*/ 38 h 171"/>
                      <a:gd name="T30" fmla="*/ 56 w 59"/>
                      <a:gd name="T31" fmla="*/ 49 h 171"/>
                      <a:gd name="T32" fmla="*/ 57 w 59"/>
                      <a:gd name="T33" fmla="*/ 61 h 171"/>
                      <a:gd name="T34" fmla="*/ 57 w 59"/>
                      <a:gd name="T35" fmla="*/ 61 h 171"/>
                      <a:gd name="T36" fmla="*/ 58 w 59"/>
                      <a:gd name="T37" fmla="*/ 92 h 171"/>
                      <a:gd name="T38" fmla="*/ 59 w 59"/>
                      <a:gd name="T39" fmla="*/ 120 h 171"/>
                      <a:gd name="T40" fmla="*/ 59 w 59"/>
                      <a:gd name="T41" fmla="*/ 145 h 171"/>
                      <a:gd name="T42" fmla="*/ 59 w 59"/>
                      <a:gd name="T43" fmla="*/ 145 h 171"/>
                      <a:gd name="T44" fmla="*/ 58 w 59"/>
                      <a:gd name="T45" fmla="*/ 150 h 171"/>
                      <a:gd name="T46" fmla="*/ 56 w 59"/>
                      <a:gd name="T47" fmla="*/ 154 h 171"/>
                      <a:gd name="T48" fmla="*/ 54 w 59"/>
                      <a:gd name="T49" fmla="*/ 158 h 171"/>
                      <a:gd name="T50" fmla="*/ 52 w 59"/>
                      <a:gd name="T51" fmla="*/ 161 h 171"/>
                      <a:gd name="T52" fmla="*/ 45 w 59"/>
                      <a:gd name="T53" fmla="*/ 165 h 171"/>
                      <a:gd name="T54" fmla="*/ 38 w 59"/>
                      <a:gd name="T55" fmla="*/ 169 h 171"/>
                      <a:gd name="T56" fmla="*/ 30 w 59"/>
                      <a:gd name="T57" fmla="*/ 170 h 171"/>
                      <a:gd name="T58" fmla="*/ 24 w 59"/>
                      <a:gd name="T59" fmla="*/ 171 h 171"/>
                      <a:gd name="T60" fmla="*/ 17 w 59"/>
                      <a:gd name="T61" fmla="*/ 171 h 171"/>
                      <a:gd name="T62" fmla="*/ 0 w 59"/>
                      <a:gd name="T63" fmla="*/ 143 h 17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</a:cxnLst>
                    <a:rect l="0" t="0" r="r" b="b"/>
                    <a:pathLst>
                      <a:path w="59" h="171">
                        <a:moveTo>
                          <a:pt x="0" y="143"/>
                        </a:moveTo>
                        <a:lnTo>
                          <a:pt x="0" y="6"/>
                        </a:lnTo>
                        <a:lnTo>
                          <a:pt x="0" y="6"/>
                        </a:lnTo>
                        <a:lnTo>
                          <a:pt x="3" y="4"/>
                        </a:lnTo>
                        <a:lnTo>
                          <a:pt x="7" y="2"/>
                        </a:lnTo>
                        <a:lnTo>
                          <a:pt x="13" y="1"/>
                        </a:lnTo>
                        <a:lnTo>
                          <a:pt x="18" y="0"/>
                        </a:lnTo>
                        <a:lnTo>
                          <a:pt x="26" y="0"/>
                        </a:lnTo>
                        <a:lnTo>
                          <a:pt x="33" y="3"/>
                        </a:lnTo>
                        <a:lnTo>
                          <a:pt x="41" y="8"/>
                        </a:lnTo>
                        <a:lnTo>
                          <a:pt x="41" y="8"/>
                        </a:lnTo>
                        <a:lnTo>
                          <a:pt x="43" y="11"/>
                        </a:lnTo>
                        <a:lnTo>
                          <a:pt x="48" y="22"/>
                        </a:lnTo>
                        <a:lnTo>
                          <a:pt x="50" y="30"/>
                        </a:lnTo>
                        <a:lnTo>
                          <a:pt x="54" y="38"/>
                        </a:lnTo>
                        <a:lnTo>
                          <a:pt x="56" y="49"/>
                        </a:lnTo>
                        <a:lnTo>
                          <a:pt x="57" y="61"/>
                        </a:lnTo>
                        <a:lnTo>
                          <a:pt x="57" y="61"/>
                        </a:lnTo>
                        <a:lnTo>
                          <a:pt x="58" y="92"/>
                        </a:lnTo>
                        <a:lnTo>
                          <a:pt x="59" y="120"/>
                        </a:lnTo>
                        <a:lnTo>
                          <a:pt x="59" y="145"/>
                        </a:lnTo>
                        <a:lnTo>
                          <a:pt x="59" y="145"/>
                        </a:lnTo>
                        <a:lnTo>
                          <a:pt x="58" y="150"/>
                        </a:lnTo>
                        <a:lnTo>
                          <a:pt x="56" y="154"/>
                        </a:lnTo>
                        <a:lnTo>
                          <a:pt x="54" y="158"/>
                        </a:lnTo>
                        <a:lnTo>
                          <a:pt x="52" y="161"/>
                        </a:lnTo>
                        <a:lnTo>
                          <a:pt x="45" y="165"/>
                        </a:lnTo>
                        <a:lnTo>
                          <a:pt x="38" y="169"/>
                        </a:lnTo>
                        <a:lnTo>
                          <a:pt x="30" y="170"/>
                        </a:lnTo>
                        <a:lnTo>
                          <a:pt x="24" y="171"/>
                        </a:lnTo>
                        <a:lnTo>
                          <a:pt x="17" y="171"/>
                        </a:lnTo>
                        <a:lnTo>
                          <a:pt x="0" y="143"/>
                        </a:lnTo>
                        <a:close/>
                      </a:path>
                    </a:pathLst>
                  </a:custGeom>
                  <a:solidFill>
                    <a:srgbClr val="EABEC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39" name="Freeform 14"/>
                  <p:cNvSpPr>
                    <a:spLocks/>
                  </p:cNvSpPr>
                  <p:nvPr userDrawn="1"/>
                </p:nvSpPr>
                <p:spPr bwMode="auto">
                  <a:xfrm>
                    <a:off x="766763" y="2147888"/>
                    <a:ext cx="911225" cy="63500"/>
                  </a:xfrm>
                  <a:custGeom>
                    <a:avLst/>
                    <a:gdLst>
                      <a:gd name="T0" fmla="*/ 0 w 1721"/>
                      <a:gd name="T1" fmla="*/ 0 h 118"/>
                      <a:gd name="T2" fmla="*/ 0 w 1721"/>
                      <a:gd name="T3" fmla="*/ 0 h 118"/>
                      <a:gd name="T4" fmla="*/ 1 w 1721"/>
                      <a:gd name="T5" fmla="*/ 12 h 118"/>
                      <a:gd name="T6" fmla="*/ 3 w 1721"/>
                      <a:gd name="T7" fmla="*/ 23 h 118"/>
                      <a:gd name="T8" fmla="*/ 7 w 1721"/>
                      <a:gd name="T9" fmla="*/ 35 h 118"/>
                      <a:gd name="T10" fmla="*/ 13 w 1721"/>
                      <a:gd name="T11" fmla="*/ 46 h 118"/>
                      <a:gd name="T12" fmla="*/ 19 w 1721"/>
                      <a:gd name="T13" fmla="*/ 56 h 118"/>
                      <a:gd name="T14" fmla="*/ 28 w 1721"/>
                      <a:gd name="T15" fmla="*/ 66 h 118"/>
                      <a:gd name="T16" fmla="*/ 36 w 1721"/>
                      <a:gd name="T17" fmla="*/ 75 h 118"/>
                      <a:gd name="T18" fmla="*/ 47 w 1721"/>
                      <a:gd name="T19" fmla="*/ 84 h 118"/>
                      <a:gd name="T20" fmla="*/ 59 w 1721"/>
                      <a:gd name="T21" fmla="*/ 91 h 118"/>
                      <a:gd name="T22" fmla="*/ 71 w 1721"/>
                      <a:gd name="T23" fmla="*/ 98 h 118"/>
                      <a:gd name="T24" fmla="*/ 85 w 1721"/>
                      <a:gd name="T25" fmla="*/ 104 h 118"/>
                      <a:gd name="T26" fmla="*/ 99 w 1721"/>
                      <a:gd name="T27" fmla="*/ 110 h 118"/>
                      <a:gd name="T28" fmla="*/ 114 w 1721"/>
                      <a:gd name="T29" fmla="*/ 113 h 118"/>
                      <a:gd name="T30" fmla="*/ 129 w 1721"/>
                      <a:gd name="T31" fmla="*/ 116 h 118"/>
                      <a:gd name="T32" fmla="*/ 145 w 1721"/>
                      <a:gd name="T33" fmla="*/ 118 h 118"/>
                      <a:gd name="T34" fmla="*/ 161 w 1721"/>
                      <a:gd name="T35" fmla="*/ 118 h 118"/>
                      <a:gd name="T36" fmla="*/ 1559 w 1721"/>
                      <a:gd name="T37" fmla="*/ 118 h 118"/>
                      <a:gd name="T38" fmla="*/ 1559 w 1721"/>
                      <a:gd name="T39" fmla="*/ 118 h 118"/>
                      <a:gd name="T40" fmla="*/ 1576 w 1721"/>
                      <a:gd name="T41" fmla="*/ 118 h 118"/>
                      <a:gd name="T42" fmla="*/ 1592 w 1721"/>
                      <a:gd name="T43" fmla="*/ 116 h 118"/>
                      <a:gd name="T44" fmla="*/ 1607 w 1721"/>
                      <a:gd name="T45" fmla="*/ 113 h 118"/>
                      <a:gd name="T46" fmla="*/ 1622 w 1721"/>
                      <a:gd name="T47" fmla="*/ 110 h 118"/>
                      <a:gd name="T48" fmla="*/ 1636 w 1721"/>
                      <a:gd name="T49" fmla="*/ 104 h 118"/>
                      <a:gd name="T50" fmla="*/ 1650 w 1721"/>
                      <a:gd name="T51" fmla="*/ 98 h 118"/>
                      <a:gd name="T52" fmla="*/ 1662 w 1721"/>
                      <a:gd name="T53" fmla="*/ 91 h 118"/>
                      <a:gd name="T54" fmla="*/ 1674 w 1721"/>
                      <a:gd name="T55" fmla="*/ 84 h 118"/>
                      <a:gd name="T56" fmla="*/ 1684 w 1721"/>
                      <a:gd name="T57" fmla="*/ 75 h 118"/>
                      <a:gd name="T58" fmla="*/ 1693 w 1721"/>
                      <a:gd name="T59" fmla="*/ 66 h 118"/>
                      <a:gd name="T60" fmla="*/ 1702 w 1721"/>
                      <a:gd name="T61" fmla="*/ 56 h 118"/>
                      <a:gd name="T62" fmla="*/ 1708 w 1721"/>
                      <a:gd name="T63" fmla="*/ 46 h 118"/>
                      <a:gd name="T64" fmla="*/ 1713 w 1721"/>
                      <a:gd name="T65" fmla="*/ 35 h 118"/>
                      <a:gd name="T66" fmla="*/ 1718 w 1721"/>
                      <a:gd name="T67" fmla="*/ 23 h 118"/>
                      <a:gd name="T68" fmla="*/ 1720 w 1721"/>
                      <a:gd name="T69" fmla="*/ 12 h 118"/>
                      <a:gd name="T70" fmla="*/ 1721 w 1721"/>
                      <a:gd name="T71" fmla="*/ 0 h 118"/>
                      <a:gd name="T72" fmla="*/ 0 w 1721"/>
                      <a:gd name="T73" fmla="*/ 0 h 1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721" h="118"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1" y="12"/>
                        </a:lnTo>
                        <a:lnTo>
                          <a:pt x="3" y="23"/>
                        </a:lnTo>
                        <a:lnTo>
                          <a:pt x="7" y="35"/>
                        </a:lnTo>
                        <a:lnTo>
                          <a:pt x="13" y="46"/>
                        </a:lnTo>
                        <a:lnTo>
                          <a:pt x="19" y="56"/>
                        </a:lnTo>
                        <a:lnTo>
                          <a:pt x="28" y="66"/>
                        </a:lnTo>
                        <a:lnTo>
                          <a:pt x="36" y="75"/>
                        </a:lnTo>
                        <a:lnTo>
                          <a:pt x="47" y="84"/>
                        </a:lnTo>
                        <a:lnTo>
                          <a:pt x="59" y="91"/>
                        </a:lnTo>
                        <a:lnTo>
                          <a:pt x="71" y="98"/>
                        </a:lnTo>
                        <a:lnTo>
                          <a:pt x="85" y="104"/>
                        </a:lnTo>
                        <a:lnTo>
                          <a:pt x="99" y="110"/>
                        </a:lnTo>
                        <a:lnTo>
                          <a:pt x="114" y="113"/>
                        </a:lnTo>
                        <a:lnTo>
                          <a:pt x="129" y="116"/>
                        </a:lnTo>
                        <a:lnTo>
                          <a:pt x="145" y="118"/>
                        </a:lnTo>
                        <a:lnTo>
                          <a:pt x="161" y="118"/>
                        </a:lnTo>
                        <a:lnTo>
                          <a:pt x="1559" y="118"/>
                        </a:lnTo>
                        <a:lnTo>
                          <a:pt x="1559" y="118"/>
                        </a:lnTo>
                        <a:lnTo>
                          <a:pt x="1576" y="118"/>
                        </a:lnTo>
                        <a:lnTo>
                          <a:pt x="1592" y="116"/>
                        </a:lnTo>
                        <a:lnTo>
                          <a:pt x="1607" y="113"/>
                        </a:lnTo>
                        <a:lnTo>
                          <a:pt x="1622" y="110"/>
                        </a:lnTo>
                        <a:lnTo>
                          <a:pt x="1636" y="104"/>
                        </a:lnTo>
                        <a:lnTo>
                          <a:pt x="1650" y="98"/>
                        </a:lnTo>
                        <a:lnTo>
                          <a:pt x="1662" y="91"/>
                        </a:lnTo>
                        <a:lnTo>
                          <a:pt x="1674" y="84"/>
                        </a:lnTo>
                        <a:lnTo>
                          <a:pt x="1684" y="75"/>
                        </a:lnTo>
                        <a:lnTo>
                          <a:pt x="1693" y="66"/>
                        </a:lnTo>
                        <a:lnTo>
                          <a:pt x="1702" y="56"/>
                        </a:lnTo>
                        <a:lnTo>
                          <a:pt x="1708" y="46"/>
                        </a:lnTo>
                        <a:lnTo>
                          <a:pt x="1713" y="35"/>
                        </a:lnTo>
                        <a:lnTo>
                          <a:pt x="1718" y="23"/>
                        </a:lnTo>
                        <a:lnTo>
                          <a:pt x="1720" y="12"/>
                        </a:lnTo>
                        <a:lnTo>
                          <a:pt x="1721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CDB1A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40" name="Freeform 15"/>
                  <p:cNvSpPr>
                    <a:spLocks/>
                  </p:cNvSpPr>
                  <p:nvPr userDrawn="1"/>
                </p:nvSpPr>
                <p:spPr bwMode="auto">
                  <a:xfrm>
                    <a:off x="1395413" y="2062163"/>
                    <a:ext cx="207963" cy="207963"/>
                  </a:xfrm>
                  <a:custGeom>
                    <a:avLst/>
                    <a:gdLst>
                      <a:gd name="T0" fmla="*/ 0 w 394"/>
                      <a:gd name="T1" fmla="*/ 197 h 394"/>
                      <a:gd name="T2" fmla="*/ 4 w 394"/>
                      <a:gd name="T3" fmla="*/ 237 h 394"/>
                      <a:gd name="T4" fmla="*/ 16 w 394"/>
                      <a:gd name="T5" fmla="*/ 274 h 394"/>
                      <a:gd name="T6" fmla="*/ 33 w 394"/>
                      <a:gd name="T7" fmla="*/ 307 h 394"/>
                      <a:gd name="T8" fmla="*/ 58 w 394"/>
                      <a:gd name="T9" fmla="*/ 336 h 394"/>
                      <a:gd name="T10" fmla="*/ 87 w 394"/>
                      <a:gd name="T11" fmla="*/ 361 h 394"/>
                      <a:gd name="T12" fmla="*/ 120 w 394"/>
                      <a:gd name="T13" fmla="*/ 379 h 394"/>
                      <a:gd name="T14" fmla="*/ 157 w 394"/>
                      <a:gd name="T15" fmla="*/ 390 h 394"/>
                      <a:gd name="T16" fmla="*/ 197 w 394"/>
                      <a:gd name="T17" fmla="*/ 394 h 394"/>
                      <a:gd name="T18" fmla="*/ 217 w 394"/>
                      <a:gd name="T19" fmla="*/ 393 h 394"/>
                      <a:gd name="T20" fmla="*/ 255 w 394"/>
                      <a:gd name="T21" fmla="*/ 386 h 394"/>
                      <a:gd name="T22" fmla="*/ 290 w 394"/>
                      <a:gd name="T23" fmla="*/ 371 h 394"/>
                      <a:gd name="T24" fmla="*/ 322 w 394"/>
                      <a:gd name="T25" fmla="*/ 349 h 394"/>
                      <a:gd name="T26" fmla="*/ 349 w 394"/>
                      <a:gd name="T27" fmla="*/ 322 h 394"/>
                      <a:gd name="T28" fmla="*/ 370 w 394"/>
                      <a:gd name="T29" fmla="*/ 291 h 394"/>
                      <a:gd name="T30" fmla="*/ 384 w 394"/>
                      <a:gd name="T31" fmla="*/ 256 h 394"/>
                      <a:gd name="T32" fmla="*/ 393 w 394"/>
                      <a:gd name="T33" fmla="*/ 218 h 394"/>
                      <a:gd name="T34" fmla="*/ 394 w 394"/>
                      <a:gd name="T35" fmla="*/ 197 h 394"/>
                      <a:gd name="T36" fmla="*/ 390 w 394"/>
                      <a:gd name="T37" fmla="*/ 157 h 394"/>
                      <a:gd name="T38" fmla="*/ 378 w 394"/>
                      <a:gd name="T39" fmla="*/ 121 h 394"/>
                      <a:gd name="T40" fmla="*/ 359 w 394"/>
                      <a:gd name="T41" fmla="*/ 87 h 394"/>
                      <a:gd name="T42" fmla="*/ 336 w 394"/>
                      <a:gd name="T43" fmla="*/ 58 h 394"/>
                      <a:gd name="T44" fmla="*/ 307 w 394"/>
                      <a:gd name="T45" fmla="*/ 35 h 394"/>
                      <a:gd name="T46" fmla="*/ 273 w 394"/>
                      <a:gd name="T47" fmla="*/ 16 h 394"/>
                      <a:gd name="T48" fmla="*/ 237 w 394"/>
                      <a:gd name="T49" fmla="*/ 4 h 394"/>
                      <a:gd name="T50" fmla="*/ 197 w 394"/>
                      <a:gd name="T51" fmla="*/ 0 h 394"/>
                      <a:gd name="T52" fmla="*/ 176 w 394"/>
                      <a:gd name="T53" fmla="*/ 1 h 394"/>
                      <a:gd name="T54" fmla="*/ 139 w 394"/>
                      <a:gd name="T55" fmla="*/ 10 h 394"/>
                      <a:gd name="T56" fmla="*/ 103 w 394"/>
                      <a:gd name="T57" fmla="*/ 25 h 394"/>
                      <a:gd name="T58" fmla="*/ 72 w 394"/>
                      <a:gd name="T59" fmla="*/ 45 h 394"/>
                      <a:gd name="T60" fmla="*/ 45 w 394"/>
                      <a:gd name="T61" fmla="*/ 72 h 394"/>
                      <a:gd name="T62" fmla="*/ 23 w 394"/>
                      <a:gd name="T63" fmla="*/ 103 h 394"/>
                      <a:gd name="T64" fmla="*/ 8 w 394"/>
                      <a:gd name="T65" fmla="*/ 139 h 394"/>
                      <a:gd name="T66" fmla="*/ 1 w 394"/>
                      <a:gd name="T67" fmla="*/ 178 h 394"/>
                      <a:gd name="T68" fmla="*/ 0 w 394"/>
                      <a:gd name="T69" fmla="*/ 197 h 39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394" h="394">
                        <a:moveTo>
                          <a:pt x="0" y="197"/>
                        </a:moveTo>
                        <a:lnTo>
                          <a:pt x="0" y="197"/>
                        </a:lnTo>
                        <a:lnTo>
                          <a:pt x="1" y="218"/>
                        </a:lnTo>
                        <a:lnTo>
                          <a:pt x="4" y="237"/>
                        </a:lnTo>
                        <a:lnTo>
                          <a:pt x="8" y="256"/>
                        </a:lnTo>
                        <a:lnTo>
                          <a:pt x="16" y="274"/>
                        </a:lnTo>
                        <a:lnTo>
                          <a:pt x="23" y="291"/>
                        </a:lnTo>
                        <a:lnTo>
                          <a:pt x="33" y="307"/>
                        </a:lnTo>
                        <a:lnTo>
                          <a:pt x="45" y="322"/>
                        </a:lnTo>
                        <a:lnTo>
                          <a:pt x="58" y="336"/>
                        </a:lnTo>
                        <a:lnTo>
                          <a:pt x="72" y="349"/>
                        </a:lnTo>
                        <a:lnTo>
                          <a:pt x="87" y="361"/>
                        </a:lnTo>
                        <a:lnTo>
                          <a:pt x="103" y="371"/>
                        </a:lnTo>
                        <a:lnTo>
                          <a:pt x="120" y="379"/>
                        </a:lnTo>
                        <a:lnTo>
                          <a:pt x="139" y="386"/>
                        </a:lnTo>
                        <a:lnTo>
                          <a:pt x="157" y="390"/>
                        </a:lnTo>
                        <a:lnTo>
                          <a:pt x="176" y="393"/>
                        </a:lnTo>
                        <a:lnTo>
                          <a:pt x="197" y="394"/>
                        </a:lnTo>
                        <a:lnTo>
                          <a:pt x="197" y="394"/>
                        </a:lnTo>
                        <a:lnTo>
                          <a:pt x="217" y="393"/>
                        </a:lnTo>
                        <a:lnTo>
                          <a:pt x="237" y="390"/>
                        </a:lnTo>
                        <a:lnTo>
                          <a:pt x="255" y="386"/>
                        </a:lnTo>
                        <a:lnTo>
                          <a:pt x="273" y="379"/>
                        </a:lnTo>
                        <a:lnTo>
                          <a:pt x="290" y="371"/>
                        </a:lnTo>
                        <a:lnTo>
                          <a:pt x="307" y="361"/>
                        </a:lnTo>
                        <a:lnTo>
                          <a:pt x="322" y="349"/>
                        </a:lnTo>
                        <a:lnTo>
                          <a:pt x="336" y="336"/>
                        </a:lnTo>
                        <a:lnTo>
                          <a:pt x="349" y="322"/>
                        </a:lnTo>
                        <a:lnTo>
                          <a:pt x="359" y="307"/>
                        </a:lnTo>
                        <a:lnTo>
                          <a:pt x="370" y="291"/>
                        </a:lnTo>
                        <a:lnTo>
                          <a:pt x="378" y="274"/>
                        </a:lnTo>
                        <a:lnTo>
                          <a:pt x="384" y="256"/>
                        </a:lnTo>
                        <a:lnTo>
                          <a:pt x="390" y="237"/>
                        </a:lnTo>
                        <a:lnTo>
                          <a:pt x="393" y="218"/>
                        </a:lnTo>
                        <a:lnTo>
                          <a:pt x="394" y="197"/>
                        </a:lnTo>
                        <a:lnTo>
                          <a:pt x="394" y="197"/>
                        </a:lnTo>
                        <a:lnTo>
                          <a:pt x="393" y="178"/>
                        </a:lnTo>
                        <a:lnTo>
                          <a:pt x="390" y="157"/>
                        </a:lnTo>
                        <a:lnTo>
                          <a:pt x="384" y="139"/>
                        </a:lnTo>
                        <a:lnTo>
                          <a:pt x="378" y="121"/>
                        </a:lnTo>
                        <a:lnTo>
                          <a:pt x="370" y="103"/>
                        </a:lnTo>
                        <a:lnTo>
                          <a:pt x="359" y="87"/>
                        </a:lnTo>
                        <a:lnTo>
                          <a:pt x="349" y="72"/>
                        </a:lnTo>
                        <a:lnTo>
                          <a:pt x="336" y="58"/>
                        </a:lnTo>
                        <a:lnTo>
                          <a:pt x="322" y="45"/>
                        </a:lnTo>
                        <a:lnTo>
                          <a:pt x="307" y="35"/>
                        </a:lnTo>
                        <a:lnTo>
                          <a:pt x="290" y="25"/>
                        </a:lnTo>
                        <a:lnTo>
                          <a:pt x="273" y="16"/>
                        </a:lnTo>
                        <a:lnTo>
                          <a:pt x="255" y="10"/>
                        </a:lnTo>
                        <a:lnTo>
                          <a:pt x="237" y="4"/>
                        </a:lnTo>
                        <a:lnTo>
                          <a:pt x="217" y="1"/>
                        </a:lnTo>
                        <a:lnTo>
                          <a:pt x="197" y="0"/>
                        </a:lnTo>
                        <a:lnTo>
                          <a:pt x="197" y="0"/>
                        </a:lnTo>
                        <a:lnTo>
                          <a:pt x="176" y="1"/>
                        </a:lnTo>
                        <a:lnTo>
                          <a:pt x="157" y="4"/>
                        </a:lnTo>
                        <a:lnTo>
                          <a:pt x="139" y="10"/>
                        </a:lnTo>
                        <a:lnTo>
                          <a:pt x="120" y="16"/>
                        </a:lnTo>
                        <a:lnTo>
                          <a:pt x="103" y="25"/>
                        </a:lnTo>
                        <a:lnTo>
                          <a:pt x="87" y="35"/>
                        </a:lnTo>
                        <a:lnTo>
                          <a:pt x="72" y="45"/>
                        </a:lnTo>
                        <a:lnTo>
                          <a:pt x="58" y="58"/>
                        </a:lnTo>
                        <a:lnTo>
                          <a:pt x="45" y="72"/>
                        </a:lnTo>
                        <a:lnTo>
                          <a:pt x="33" y="87"/>
                        </a:lnTo>
                        <a:lnTo>
                          <a:pt x="23" y="103"/>
                        </a:lnTo>
                        <a:lnTo>
                          <a:pt x="16" y="121"/>
                        </a:lnTo>
                        <a:lnTo>
                          <a:pt x="8" y="139"/>
                        </a:lnTo>
                        <a:lnTo>
                          <a:pt x="4" y="157"/>
                        </a:lnTo>
                        <a:lnTo>
                          <a:pt x="1" y="178"/>
                        </a:lnTo>
                        <a:lnTo>
                          <a:pt x="0" y="197"/>
                        </a:lnTo>
                        <a:lnTo>
                          <a:pt x="0" y="197"/>
                        </a:lnTo>
                        <a:close/>
                      </a:path>
                    </a:pathLst>
                  </a:custGeom>
                  <a:solidFill>
                    <a:srgbClr val="636F6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41" name="Freeform 16"/>
                  <p:cNvSpPr>
                    <a:spLocks/>
                  </p:cNvSpPr>
                  <p:nvPr userDrawn="1"/>
                </p:nvSpPr>
                <p:spPr bwMode="auto">
                  <a:xfrm>
                    <a:off x="1443038" y="2111375"/>
                    <a:ext cx="111125" cy="111125"/>
                  </a:xfrm>
                  <a:custGeom>
                    <a:avLst/>
                    <a:gdLst>
                      <a:gd name="T0" fmla="*/ 0 w 211"/>
                      <a:gd name="T1" fmla="*/ 104 h 210"/>
                      <a:gd name="T2" fmla="*/ 2 w 211"/>
                      <a:gd name="T3" fmla="*/ 126 h 210"/>
                      <a:gd name="T4" fmla="*/ 9 w 211"/>
                      <a:gd name="T5" fmla="*/ 145 h 210"/>
                      <a:gd name="T6" fmla="*/ 19 w 211"/>
                      <a:gd name="T7" fmla="*/ 163 h 210"/>
                      <a:gd name="T8" fmla="*/ 31 w 211"/>
                      <a:gd name="T9" fmla="*/ 178 h 210"/>
                      <a:gd name="T10" fmla="*/ 47 w 211"/>
                      <a:gd name="T11" fmla="*/ 191 h 210"/>
                      <a:gd name="T12" fmla="*/ 65 w 211"/>
                      <a:gd name="T13" fmla="*/ 201 h 210"/>
                      <a:gd name="T14" fmla="*/ 84 w 211"/>
                      <a:gd name="T15" fmla="*/ 208 h 210"/>
                      <a:gd name="T16" fmla="*/ 106 w 211"/>
                      <a:gd name="T17" fmla="*/ 210 h 210"/>
                      <a:gd name="T18" fmla="*/ 117 w 211"/>
                      <a:gd name="T19" fmla="*/ 209 h 210"/>
                      <a:gd name="T20" fmla="*/ 137 w 211"/>
                      <a:gd name="T21" fmla="*/ 205 h 210"/>
                      <a:gd name="T22" fmla="*/ 155 w 211"/>
                      <a:gd name="T23" fmla="*/ 197 h 210"/>
                      <a:gd name="T24" fmla="*/ 173 w 211"/>
                      <a:gd name="T25" fmla="*/ 186 h 210"/>
                      <a:gd name="T26" fmla="*/ 187 w 211"/>
                      <a:gd name="T27" fmla="*/ 171 h 210"/>
                      <a:gd name="T28" fmla="*/ 198 w 211"/>
                      <a:gd name="T29" fmla="*/ 155 h 210"/>
                      <a:gd name="T30" fmla="*/ 206 w 211"/>
                      <a:gd name="T31" fmla="*/ 135 h 210"/>
                      <a:gd name="T32" fmla="*/ 210 w 211"/>
                      <a:gd name="T33" fmla="*/ 115 h 210"/>
                      <a:gd name="T34" fmla="*/ 211 w 211"/>
                      <a:gd name="T35" fmla="*/ 104 h 210"/>
                      <a:gd name="T36" fmla="*/ 209 w 211"/>
                      <a:gd name="T37" fmla="*/ 84 h 210"/>
                      <a:gd name="T38" fmla="*/ 203 w 211"/>
                      <a:gd name="T39" fmla="*/ 63 h 210"/>
                      <a:gd name="T40" fmla="*/ 193 w 211"/>
                      <a:gd name="T41" fmla="*/ 46 h 210"/>
                      <a:gd name="T42" fmla="*/ 180 w 211"/>
                      <a:gd name="T43" fmla="*/ 30 h 210"/>
                      <a:gd name="T44" fmla="*/ 164 w 211"/>
                      <a:gd name="T45" fmla="*/ 17 h 210"/>
                      <a:gd name="T46" fmla="*/ 147 w 211"/>
                      <a:gd name="T47" fmla="*/ 7 h 210"/>
                      <a:gd name="T48" fmla="*/ 127 w 211"/>
                      <a:gd name="T49" fmla="*/ 2 h 210"/>
                      <a:gd name="T50" fmla="*/ 106 w 211"/>
                      <a:gd name="T51" fmla="*/ 0 h 210"/>
                      <a:gd name="T52" fmla="*/ 95 w 211"/>
                      <a:gd name="T53" fmla="*/ 0 h 210"/>
                      <a:gd name="T54" fmla="*/ 75 w 211"/>
                      <a:gd name="T55" fmla="*/ 4 h 210"/>
                      <a:gd name="T56" fmla="*/ 55 w 211"/>
                      <a:gd name="T57" fmla="*/ 12 h 210"/>
                      <a:gd name="T58" fmla="*/ 39 w 211"/>
                      <a:gd name="T59" fmla="*/ 23 h 210"/>
                      <a:gd name="T60" fmla="*/ 25 w 211"/>
                      <a:gd name="T61" fmla="*/ 37 h 210"/>
                      <a:gd name="T62" fmla="*/ 13 w 211"/>
                      <a:gd name="T63" fmla="*/ 55 h 210"/>
                      <a:gd name="T64" fmla="*/ 6 w 211"/>
                      <a:gd name="T65" fmla="*/ 73 h 210"/>
                      <a:gd name="T66" fmla="*/ 1 w 211"/>
                      <a:gd name="T67" fmla="*/ 93 h 210"/>
                      <a:gd name="T68" fmla="*/ 0 w 211"/>
                      <a:gd name="T69" fmla="*/ 104 h 2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211" h="210">
                        <a:moveTo>
                          <a:pt x="0" y="104"/>
                        </a:moveTo>
                        <a:lnTo>
                          <a:pt x="0" y="104"/>
                        </a:lnTo>
                        <a:lnTo>
                          <a:pt x="1" y="115"/>
                        </a:lnTo>
                        <a:lnTo>
                          <a:pt x="2" y="126"/>
                        </a:lnTo>
                        <a:lnTo>
                          <a:pt x="6" y="135"/>
                        </a:lnTo>
                        <a:lnTo>
                          <a:pt x="9" y="145"/>
                        </a:lnTo>
                        <a:lnTo>
                          <a:pt x="13" y="155"/>
                        </a:lnTo>
                        <a:lnTo>
                          <a:pt x="19" y="163"/>
                        </a:lnTo>
                        <a:lnTo>
                          <a:pt x="25" y="171"/>
                        </a:lnTo>
                        <a:lnTo>
                          <a:pt x="31" y="178"/>
                        </a:lnTo>
                        <a:lnTo>
                          <a:pt x="39" y="186"/>
                        </a:lnTo>
                        <a:lnTo>
                          <a:pt x="47" y="191"/>
                        </a:lnTo>
                        <a:lnTo>
                          <a:pt x="55" y="197"/>
                        </a:lnTo>
                        <a:lnTo>
                          <a:pt x="65" y="201"/>
                        </a:lnTo>
                        <a:lnTo>
                          <a:pt x="75" y="205"/>
                        </a:lnTo>
                        <a:lnTo>
                          <a:pt x="84" y="208"/>
                        </a:lnTo>
                        <a:lnTo>
                          <a:pt x="95" y="209"/>
                        </a:lnTo>
                        <a:lnTo>
                          <a:pt x="106" y="210"/>
                        </a:lnTo>
                        <a:lnTo>
                          <a:pt x="106" y="210"/>
                        </a:lnTo>
                        <a:lnTo>
                          <a:pt x="117" y="209"/>
                        </a:lnTo>
                        <a:lnTo>
                          <a:pt x="127" y="208"/>
                        </a:lnTo>
                        <a:lnTo>
                          <a:pt x="137" y="205"/>
                        </a:lnTo>
                        <a:lnTo>
                          <a:pt x="147" y="201"/>
                        </a:lnTo>
                        <a:lnTo>
                          <a:pt x="155" y="197"/>
                        </a:lnTo>
                        <a:lnTo>
                          <a:pt x="164" y="191"/>
                        </a:lnTo>
                        <a:lnTo>
                          <a:pt x="173" y="186"/>
                        </a:lnTo>
                        <a:lnTo>
                          <a:pt x="180" y="178"/>
                        </a:lnTo>
                        <a:lnTo>
                          <a:pt x="187" y="171"/>
                        </a:lnTo>
                        <a:lnTo>
                          <a:pt x="193" y="163"/>
                        </a:lnTo>
                        <a:lnTo>
                          <a:pt x="198" y="155"/>
                        </a:lnTo>
                        <a:lnTo>
                          <a:pt x="203" y="145"/>
                        </a:lnTo>
                        <a:lnTo>
                          <a:pt x="206" y="135"/>
                        </a:lnTo>
                        <a:lnTo>
                          <a:pt x="209" y="126"/>
                        </a:lnTo>
                        <a:lnTo>
                          <a:pt x="210" y="115"/>
                        </a:lnTo>
                        <a:lnTo>
                          <a:pt x="211" y="104"/>
                        </a:lnTo>
                        <a:lnTo>
                          <a:pt x="211" y="104"/>
                        </a:lnTo>
                        <a:lnTo>
                          <a:pt x="210" y="93"/>
                        </a:lnTo>
                        <a:lnTo>
                          <a:pt x="209" y="84"/>
                        </a:lnTo>
                        <a:lnTo>
                          <a:pt x="206" y="73"/>
                        </a:lnTo>
                        <a:lnTo>
                          <a:pt x="203" y="63"/>
                        </a:lnTo>
                        <a:lnTo>
                          <a:pt x="198" y="55"/>
                        </a:lnTo>
                        <a:lnTo>
                          <a:pt x="193" y="46"/>
                        </a:lnTo>
                        <a:lnTo>
                          <a:pt x="187" y="37"/>
                        </a:lnTo>
                        <a:lnTo>
                          <a:pt x="180" y="30"/>
                        </a:lnTo>
                        <a:lnTo>
                          <a:pt x="173" y="23"/>
                        </a:lnTo>
                        <a:lnTo>
                          <a:pt x="164" y="17"/>
                        </a:lnTo>
                        <a:lnTo>
                          <a:pt x="155" y="12"/>
                        </a:lnTo>
                        <a:lnTo>
                          <a:pt x="147" y="7"/>
                        </a:lnTo>
                        <a:lnTo>
                          <a:pt x="137" y="4"/>
                        </a:lnTo>
                        <a:lnTo>
                          <a:pt x="127" y="2"/>
                        </a:lnTo>
                        <a:lnTo>
                          <a:pt x="117" y="0"/>
                        </a:lnTo>
                        <a:lnTo>
                          <a:pt x="106" y="0"/>
                        </a:lnTo>
                        <a:lnTo>
                          <a:pt x="106" y="0"/>
                        </a:lnTo>
                        <a:lnTo>
                          <a:pt x="95" y="0"/>
                        </a:lnTo>
                        <a:lnTo>
                          <a:pt x="84" y="2"/>
                        </a:lnTo>
                        <a:lnTo>
                          <a:pt x="75" y="4"/>
                        </a:lnTo>
                        <a:lnTo>
                          <a:pt x="65" y="7"/>
                        </a:lnTo>
                        <a:lnTo>
                          <a:pt x="55" y="12"/>
                        </a:lnTo>
                        <a:lnTo>
                          <a:pt x="47" y="17"/>
                        </a:lnTo>
                        <a:lnTo>
                          <a:pt x="39" y="23"/>
                        </a:lnTo>
                        <a:lnTo>
                          <a:pt x="31" y="30"/>
                        </a:lnTo>
                        <a:lnTo>
                          <a:pt x="25" y="37"/>
                        </a:lnTo>
                        <a:lnTo>
                          <a:pt x="19" y="46"/>
                        </a:lnTo>
                        <a:lnTo>
                          <a:pt x="13" y="55"/>
                        </a:lnTo>
                        <a:lnTo>
                          <a:pt x="9" y="63"/>
                        </a:lnTo>
                        <a:lnTo>
                          <a:pt x="6" y="73"/>
                        </a:lnTo>
                        <a:lnTo>
                          <a:pt x="2" y="84"/>
                        </a:lnTo>
                        <a:lnTo>
                          <a:pt x="1" y="93"/>
                        </a:lnTo>
                        <a:lnTo>
                          <a:pt x="0" y="104"/>
                        </a:lnTo>
                        <a:lnTo>
                          <a:pt x="0" y="104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42" name="Freeform 17"/>
                  <p:cNvSpPr>
                    <a:spLocks/>
                  </p:cNvSpPr>
                  <p:nvPr userDrawn="1"/>
                </p:nvSpPr>
                <p:spPr bwMode="auto">
                  <a:xfrm>
                    <a:off x="812800" y="2062163"/>
                    <a:ext cx="207963" cy="207963"/>
                  </a:xfrm>
                  <a:custGeom>
                    <a:avLst/>
                    <a:gdLst>
                      <a:gd name="T0" fmla="*/ 0 w 394"/>
                      <a:gd name="T1" fmla="*/ 197 h 394"/>
                      <a:gd name="T2" fmla="*/ 4 w 394"/>
                      <a:gd name="T3" fmla="*/ 237 h 394"/>
                      <a:gd name="T4" fmla="*/ 16 w 394"/>
                      <a:gd name="T5" fmla="*/ 274 h 394"/>
                      <a:gd name="T6" fmla="*/ 34 w 394"/>
                      <a:gd name="T7" fmla="*/ 307 h 394"/>
                      <a:gd name="T8" fmla="*/ 58 w 394"/>
                      <a:gd name="T9" fmla="*/ 336 h 394"/>
                      <a:gd name="T10" fmla="*/ 87 w 394"/>
                      <a:gd name="T11" fmla="*/ 361 h 394"/>
                      <a:gd name="T12" fmla="*/ 121 w 394"/>
                      <a:gd name="T13" fmla="*/ 379 h 394"/>
                      <a:gd name="T14" fmla="*/ 157 w 394"/>
                      <a:gd name="T15" fmla="*/ 390 h 394"/>
                      <a:gd name="T16" fmla="*/ 197 w 394"/>
                      <a:gd name="T17" fmla="*/ 394 h 394"/>
                      <a:gd name="T18" fmla="*/ 217 w 394"/>
                      <a:gd name="T19" fmla="*/ 393 h 394"/>
                      <a:gd name="T20" fmla="*/ 255 w 394"/>
                      <a:gd name="T21" fmla="*/ 386 h 394"/>
                      <a:gd name="T22" fmla="*/ 291 w 394"/>
                      <a:gd name="T23" fmla="*/ 371 h 394"/>
                      <a:gd name="T24" fmla="*/ 322 w 394"/>
                      <a:gd name="T25" fmla="*/ 349 h 394"/>
                      <a:gd name="T26" fmla="*/ 349 w 394"/>
                      <a:gd name="T27" fmla="*/ 322 h 394"/>
                      <a:gd name="T28" fmla="*/ 370 w 394"/>
                      <a:gd name="T29" fmla="*/ 291 h 394"/>
                      <a:gd name="T30" fmla="*/ 385 w 394"/>
                      <a:gd name="T31" fmla="*/ 256 h 394"/>
                      <a:gd name="T32" fmla="*/ 393 w 394"/>
                      <a:gd name="T33" fmla="*/ 218 h 394"/>
                      <a:gd name="T34" fmla="*/ 394 w 394"/>
                      <a:gd name="T35" fmla="*/ 197 h 394"/>
                      <a:gd name="T36" fmla="*/ 390 w 394"/>
                      <a:gd name="T37" fmla="*/ 157 h 394"/>
                      <a:gd name="T38" fmla="*/ 378 w 394"/>
                      <a:gd name="T39" fmla="*/ 121 h 394"/>
                      <a:gd name="T40" fmla="*/ 361 w 394"/>
                      <a:gd name="T41" fmla="*/ 87 h 394"/>
                      <a:gd name="T42" fmla="*/ 336 w 394"/>
                      <a:gd name="T43" fmla="*/ 58 h 394"/>
                      <a:gd name="T44" fmla="*/ 307 w 394"/>
                      <a:gd name="T45" fmla="*/ 35 h 394"/>
                      <a:gd name="T46" fmla="*/ 273 w 394"/>
                      <a:gd name="T47" fmla="*/ 16 h 394"/>
                      <a:gd name="T48" fmla="*/ 237 w 394"/>
                      <a:gd name="T49" fmla="*/ 4 h 394"/>
                      <a:gd name="T50" fmla="*/ 197 w 394"/>
                      <a:gd name="T51" fmla="*/ 0 h 394"/>
                      <a:gd name="T52" fmla="*/ 177 w 394"/>
                      <a:gd name="T53" fmla="*/ 1 h 394"/>
                      <a:gd name="T54" fmla="*/ 139 w 394"/>
                      <a:gd name="T55" fmla="*/ 10 h 394"/>
                      <a:gd name="T56" fmla="*/ 103 w 394"/>
                      <a:gd name="T57" fmla="*/ 25 h 394"/>
                      <a:gd name="T58" fmla="*/ 72 w 394"/>
                      <a:gd name="T59" fmla="*/ 45 h 394"/>
                      <a:gd name="T60" fmla="*/ 45 w 394"/>
                      <a:gd name="T61" fmla="*/ 72 h 394"/>
                      <a:gd name="T62" fmla="*/ 24 w 394"/>
                      <a:gd name="T63" fmla="*/ 103 h 394"/>
                      <a:gd name="T64" fmla="*/ 10 w 394"/>
                      <a:gd name="T65" fmla="*/ 139 h 394"/>
                      <a:gd name="T66" fmla="*/ 1 w 394"/>
                      <a:gd name="T67" fmla="*/ 178 h 394"/>
                      <a:gd name="T68" fmla="*/ 0 w 394"/>
                      <a:gd name="T69" fmla="*/ 197 h 39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394" h="394">
                        <a:moveTo>
                          <a:pt x="0" y="197"/>
                        </a:moveTo>
                        <a:lnTo>
                          <a:pt x="0" y="197"/>
                        </a:lnTo>
                        <a:lnTo>
                          <a:pt x="1" y="218"/>
                        </a:lnTo>
                        <a:lnTo>
                          <a:pt x="4" y="237"/>
                        </a:lnTo>
                        <a:lnTo>
                          <a:pt x="10" y="256"/>
                        </a:lnTo>
                        <a:lnTo>
                          <a:pt x="16" y="274"/>
                        </a:lnTo>
                        <a:lnTo>
                          <a:pt x="24" y="291"/>
                        </a:lnTo>
                        <a:lnTo>
                          <a:pt x="34" y="307"/>
                        </a:lnTo>
                        <a:lnTo>
                          <a:pt x="45" y="322"/>
                        </a:lnTo>
                        <a:lnTo>
                          <a:pt x="58" y="336"/>
                        </a:lnTo>
                        <a:lnTo>
                          <a:pt x="72" y="349"/>
                        </a:lnTo>
                        <a:lnTo>
                          <a:pt x="87" y="361"/>
                        </a:lnTo>
                        <a:lnTo>
                          <a:pt x="103" y="371"/>
                        </a:lnTo>
                        <a:lnTo>
                          <a:pt x="121" y="379"/>
                        </a:lnTo>
                        <a:lnTo>
                          <a:pt x="139" y="386"/>
                        </a:lnTo>
                        <a:lnTo>
                          <a:pt x="157" y="390"/>
                        </a:lnTo>
                        <a:lnTo>
                          <a:pt x="177" y="393"/>
                        </a:lnTo>
                        <a:lnTo>
                          <a:pt x="197" y="394"/>
                        </a:lnTo>
                        <a:lnTo>
                          <a:pt x="197" y="394"/>
                        </a:lnTo>
                        <a:lnTo>
                          <a:pt x="217" y="393"/>
                        </a:lnTo>
                        <a:lnTo>
                          <a:pt x="237" y="390"/>
                        </a:lnTo>
                        <a:lnTo>
                          <a:pt x="255" y="386"/>
                        </a:lnTo>
                        <a:lnTo>
                          <a:pt x="273" y="379"/>
                        </a:lnTo>
                        <a:lnTo>
                          <a:pt x="291" y="371"/>
                        </a:lnTo>
                        <a:lnTo>
                          <a:pt x="307" y="361"/>
                        </a:lnTo>
                        <a:lnTo>
                          <a:pt x="322" y="349"/>
                        </a:lnTo>
                        <a:lnTo>
                          <a:pt x="336" y="336"/>
                        </a:lnTo>
                        <a:lnTo>
                          <a:pt x="349" y="322"/>
                        </a:lnTo>
                        <a:lnTo>
                          <a:pt x="361" y="307"/>
                        </a:lnTo>
                        <a:lnTo>
                          <a:pt x="370" y="291"/>
                        </a:lnTo>
                        <a:lnTo>
                          <a:pt x="378" y="274"/>
                        </a:lnTo>
                        <a:lnTo>
                          <a:pt x="385" y="256"/>
                        </a:lnTo>
                        <a:lnTo>
                          <a:pt x="390" y="237"/>
                        </a:lnTo>
                        <a:lnTo>
                          <a:pt x="393" y="218"/>
                        </a:lnTo>
                        <a:lnTo>
                          <a:pt x="394" y="197"/>
                        </a:lnTo>
                        <a:lnTo>
                          <a:pt x="394" y="197"/>
                        </a:lnTo>
                        <a:lnTo>
                          <a:pt x="393" y="178"/>
                        </a:lnTo>
                        <a:lnTo>
                          <a:pt x="390" y="157"/>
                        </a:lnTo>
                        <a:lnTo>
                          <a:pt x="385" y="139"/>
                        </a:lnTo>
                        <a:lnTo>
                          <a:pt x="378" y="121"/>
                        </a:lnTo>
                        <a:lnTo>
                          <a:pt x="370" y="103"/>
                        </a:lnTo>
                        <a:lnTo>
                          <a:pt x="361" y="87"/>
                        </a:lnTo>
                        <a:lnTo>
                          <a:pt x="349" y="72"/>
                        </a:lnTo>
                        <a:lnTo>
                          <a:pt x="336" y="58"/>
                        </a:lnTo>
                        <a:lnTo>
                          <a:pt x="322" y="45"/>
                        </a:lnTo>
                        <a:lnTo>
                          <a:pt x="307" y="35"/>
                        </a:lnTo>
                        <a:lnTo>
                          <a:pt x="291" y="25"/>
                        </a:lnTo>
                        <a:lnTo>
                          <a:pt x="273" y="16"/>
                        </a:lnTo>
                        <a:lnTo>
                          <a:pt x="255" y="10"/>
                        </a:lnTo>
                        <a:lnTo>
                          <a:pt x="237" y="4"/>
                        </a:lnTo>
                        <a:lnTo>
                          <a:pt x="217" y="1"/>
                        </a:lnTo>
                        <a:lnTo>
                          <a:pt x="197" y="0"/>
                        </a:lnTo>
                        <a:lnTo>
                          <a:pt x="197" y="0"/>
                        </a:lnTo>
                        <a:lnTo>
                          <a:pt x="177" y="1"/>
                        </a:lnTo>
                        <a:lnTo>
                          <a:pt x="157" y="4"/>
                        </a:lnTo>
                        <a:lnTo>
                          <a:pt x="139" y="10"/>
                        </a:lnTo>
                        <a:lnTo>
                          <a:pt x="121" y="16"/>
                        </a:lnTo>
                        <a:lnTo>
                          <a:pt x="103" y="25"/>
                        </a:lnTo>
                        <a:lnTo>
                          <a:pt x="87" y="35"/>
                        </a:lnTo>
                        <a:lnTo>
                          <a:pt x="72" y="45"/>
                        </a:lnTo>
                        <a:lnTo>
                          <a:pt x="58" y="58"/>
                        </a:lnTo>
                        <a:lnTo>
                          <a:pt x="45" y="72"/>
                        </a:lnTo>
                        <a:lnTo>
                          <a:pt x="34" y="87"/>
                        </a:lnTo>
                        <a:lnTo>
                          <a:pt x="24" y="103"/>
                        </a:lnTo>
                        <a:lnTo>
                          <a:pt x="16" y="121"/>
                        </a:lnTo>
                        <a:lnTo>
                          <a:pt x="10" y="139"/>
                        </a:lnTo>
                        <a:lnTo>
                          <a:pt x="4" y="157"/>
                        </a:lnTo>
                        <a:lnTo>
                          <a:pt x="1" y="178"/>
                        </a:lnTo>
                        <a:lnTo>
                          <a:pt x="0" y="197"/>
                        </a:lnTo>
                        <a:lnTo>
                          <a:pt x="0" y="197"/>
                        </a:lnTo>
                        <a:close/>
                      </a:path>
                    </a:pathLst>
                  </a:custGeom>
                  <a:solidFill>
                    <a:srgbClr val="636F6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43" name="Freeform 18"/>
                  <p:cNvSpPr>
                    <a:spLocks/>
                  </p:cNvSpPr>
                  <p:nvPr userDrawn="1"/>
                </p:nvSpPr>
                <p:spPr bwMode="auto">
                  <a:xfrm>
                    <a:off x="860425" y="2111375"/>
                    <a:ext cx="112713" cy="111125"/>
                  </a:xfrm>
                  <a:custGeom>
                    <a:avLst/>
                    <a:gdLst>
                      <a:gd name="T0" fmla="*/ 0 w 212"/>
                      <a:gd name="T1" fmla="*/ 104 h 210"/>
                      <a:gd name="T2" fmla="*/ 3 w 212"/>
                      <a:gd name="T3" fmla="*/ 126 h 210"/>
                      <a:gd name="T4" fmla="*/ 9 w 212"/>
                      <a:gd name="T5" fmla="*/ 145 h 210"/>
                      <a:gd name="T6" fmla="*/ 19 w 212"/>
                      <a:gd name="T7" fmla="*/ 163 h 210"/>
                      <a:gd name="T8" fmla="*/ 32 w 212"/>
                      <a:gd name="T9" fmla="*/ 178 h 210"/>
                      <a:gd name="T10" fmla="*/ 47 w 212"/>
                      <a:gd name="T11" fmla="*/ 191 h 210"/>
                      <a:gd name="T12" fmla="*/ 65 w 212"/>
                      <a:gd name="T13" fmla="*/ 201 h 210"/>
                      <a:gd name="T14" fmla="*/ 84 w 212"/>
                      <a:gd name="T15" fmla="*/ 208 h 210"/>
                      <a:gd name="T16" fmla="*/ 106 w 212"/>
                      <a:gd name="T17" fmla="*/ 210 h 210"/>
                      <a:gd name="T18" fmla="*/ 117 w 212"/>
                      <a:gd name="T19" fmla="*/ 209 h 210"/>
                      <a:gd name="T20" fmla="*/ 137 w 212"/>
                      <a:gd name="T21" fmla="*/ 205 h 210"/>
                      <a:gd name="T22" fmla="*/ 157 w 212"/>
                      <a:gd name="T23" fmla="*/ 197 h 210"/>
                      <a:gd name="T24" fmla="*/ 173 w 212"/>
                      <a:gd name="T25" fmla="*/ 186 h 210"/>
                      <a:gd name="T26" fmla="*/ 187 w 212"/>
                      <a:gd name="T27" fmla="*/ 171 h 210"/>
                      <a:gd name="T28" fmla="*/ 199 w 212"/>
                      <a:gd name="T29" fmla="*/ 155 h 210"/>
                      <a:gd name="T30" fmla="*/ 206 w 212"/>
                      <a:gd name="T31" fmla="*/ 135 h 210"/>
                      <a:gd name="T32" fmla="*/ 210 w 212"/>
                      <a:gd name="T33" fmla="*/ 115 h 210"/>
                      <a:gd name="T34" fmla="*/ 212 w 212"/>
                      <a:gd name="T35" fmla="*/ 104 h 210"/>
                      <a:gd name="T36" fmla="*/ 209 w 212"/>
                      <a:gd name="T37" fmla="*/ 84 h 210"/>
                      <a:gd name="T38" fmla="*/ 203 w 212"/>
                      <a:gd name="T39" fmla="*/ 63 h 210"/>
                      <a:gd name="T40" fmla="*/ 193 w 212"/>
                      <a:gd name="T41" fmla="*/ 46 h 210"/>
                      <a:gd name="T42" fmla="*/ 180 w 212"/>
                      <a:gd name="T43" fmla="*/ 30 h 210"/>
                      <a:gd name="T44" fmla="*/ 165 w 212"/>
                      <a:gd name="T45" fmla="*/ 17 h 210"/>
                      <a:gd name="T46" fmla="*/ 147 w 212"/>
                      <a:gd name="T47" fmla="*/ 7 h 210"/>
                      <a:gd name="T48" fmla="*/ 128 w 212"/>
                      <a:gd name="T49" fmla="*/ 2 h 210"/>
                      <a:gd name="T50" fmla="*/ 106 w 212"/>
                      <a:gd name="T51" fmla="*/ 0 h 210"/>
                      <a:gd name="T52" fmla="*/ 95 w 212"/>
                      <a:gd name="T53" fmla="*/ 0 h 210"/>
                      <a:gd name="T54" fmla="*/ 75 w 212"/>
                      <a:gd name="T55" fmla="*/ 4 h 210"/>
                      <a:gd name="T56" fmla="*/ 55 w 212"/>
                      <a:gd name="T57" fmla="*/ 12 h 210"/>
                      <a:gd name="T58" fmla="*/ 39 w 212"/>
                      <a:gd name="T59" fmla="*/ 23 h 210"/>
                      <a:gd name="T60" fmla="*/ 25 w 212"/>
                      <a:gd name="T61" fmla="*/ 37 h 210"/>
                      <a:gd name="T62" fmla="*/ 13 w 212"/>
                      <a:gd name="T63" fmla="*/ 55 h 210"/>
                      <a:gd name="T64" fmla="*/ 6 w 212"/>
                      <a:gd name="T65" fmla="*/ 73 h 210"/>
                      <a:gd name="T66" fmla="*/ 2 w 212"/>
                      <a:gd name="T67" fmla="*/ 93 h 210"/>
                      <a:gd name="T68" fmla="*/ 0 w 212"/>
                      <a:gd name="T69" fmla="*/ 104 h 2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212" h="210">
                        <a:moveTo>
                          <a:pt x="0" y="104"/>
                        </a:moveTo>
                        <a:lnTo>
                          <a:pt x="0" y="104"/>
                        </a:lnTo>
                        <a:lnTo>
                          <a:pt x="2" y="115"/>
                        </a:lnTo>
                        <a:lnTo>
                          <a:pt x="3" y="126"/>
                        </a:lnTo>
                        <a:lnTo>
                          <a:pt x="6" y="135"/>
                        </a:lnTo>
                        <a:lnTo>
                          <a:pt x="9" y="145"/>
                        </a:lnTo>
                        <a:lnTo>
                          <a:pt x="13" y="155"/>
                        </a:lnTo>
                        <a:lnTo>
                          <a:pt x="19" y="163"/>
                        </a:lnTo>
                        <a:lnTo>
                          <a:pt x="25" y="171"/>
                        </a:lnTo>
                        <a:lnTo>
                          <a:pt x="32" y="178"/>
                        </a:lnTo>
                        <a:lnTo>
                          <a:pt x="39" y="186"/>
                        </a:lnTo>
                        <a:lnTo>
                          <a:pt x="47" y="191"/>
                        </a:lnTo>
                        <a:lnTo>
                          <a:pt x="55" y="197"/>
                        </a:lnTo>
                        <a:lnTo>
                          <a:pt x="65" y="201"/>
                        </a:lnTo>
                        <a:lnTo>
                          <a:pt x="75" y="205"/>
                        </a:lnTo>
                        <a:lnTo>
                          <a:pt x="84" y="208"/>
                        </a:lnTo>
                        <a:lnTo>
                          <a:pt x="95" y="209"/>
                        </a:lnTo>
                        <a:lnTo>
                          <a:pt x="106" y="210"/>
                        </a:lnTo>
                        <a:lnTo>
                          <a:pt x="106" y="210"/>
                        </a:lnTo>
                        <a:lnTo>
                          <a:pt x="117" y="209"/>
                        </a:lnTo>
                        <a:lnTo>
                          <a:pt x="128" y="208"/>
                        </a:lnTo>
                        <a:lnTo>
                          <a:pt x="137" y="205"/>
                        </a:lnTo>
                        <a:lnTo>
                          <a:pt x="147" y="201"/>
                        </a:lnTo>
                        <a:lnTo>
                          <a:pt x="157" y="197"/>
                        </a:lnTo>
                        <a:lnTo>
                          <a:pt x="165" y="191"/>
                        </a:lnTo>
                        <a:lnTo>
                          <a:pt x="173" y="186"/>
                        </a:lnTo>
                        <a:lnTo>
                          <a:pt x="180" y="178"/>
                        </a:lnTo>
                        <a:lnTo>
                          <a:pt x="187" y="171"/>
                        </a:lnTo>
                        <a:lnTo>
                          <a:pt x="193" y="163"/>
                        </a:lnTo>
                        <a:lnTo>
                          <a:pt x="199" y="155"/>
                        </a:lnTo>
                        <a:lnTo>
                          <a:pt x="203" y="145"/>
                        </a:lnTo>
                        <a:lnTo>
                          <a:pt x="206" y="135"/>
                        </a:lnTo>
                        <a:lnTo>
                          <a:pt x="209" y="126"/>
                        </a:lnTo>
                        <a:lnTo>
                          <a:pt x="210" y="115"/>
                        </a:lnTo>
                        <a:lnTo>
                          <a:pt x="212" y="104"/>
                        </a:lnTo>
                        <a:lnTo>
                          <a:pt x="212" y="104"/>
                        </a:lnTo>
                        <a:lnTo>
                          <a:pt x="210" y="93"/>
                        </a:lnTo>
                        <a:lnTo>
                          <a:pt x="209" y="84"/>
                        </a:lnTo>
                        <a:lnTo>
                          <a:pt x="206" y="73"/>
                        </a:lnTo>
                        <a:lnTo>
                          <a:pt x="203" y="63"/>
                        </a:lnTo>
                        <a:lnTo>
                          <a:pt x="199" y="55"/>
                        </a:lnTo>
                        <a:lnTo>
                          <a:pt x="193" y="46"/>
                        </a:lnTo>
                        <a:lnTo>
                          <a:pt x="187" y="37"/>
                        </a:lnTo>
                        <a:lnTo>
                          <a:pt x="180" y="30"/>
                        </a:lnTo>
                        <a:lnTo>
                          <a:pt x="173" y="23"/>
                        </a:lnTo>
                        <a:lnTo>
                          <a:pt x="165" y="17"/>
                        </a:lnTo>
                        <a:lnTo>
                          <a:pt x="157" y="12"/>
                        </a:lnTo>
                        <a:lnTo>
                          <a:pt x="147" y="7"/>
                        </a:lnTo>
                        <a:lnTo>
                          <a:pt x="137" y="4"/>
                        </a:lnTo>
                        <a:lnTo>
                          <a:pt x="128" y="2"/>
                        </a:lnTo>
                        <a:lnTo>
                          <a:pt x="117" y="0"/>
                        </a:lnTo>
                        <a:lnTo>
                          <a:pt x="106" y="0"/>
                        </a:lnTo>
                        <a:lnTo>
                          <a:pt x="106" y="0"/>
                        </a:lnTo>
                        <a:lnTo>
                          <a:pt x="95" y="0"/>
                        </a:lnTo>
                        <a:lnTo>
                          <a:pt x="84" y="2"/>
                        </a:lnTo>
                        <a:lnTo>
                          <a:pt x="75" y="4"/>
                        </a:lnTo>
                        <a:lnTo>
                          <a:pt x="65" y="7"/>
                        </a:lnTo>
                        <a:lnTo>
                          <a:pt x="55" y="12"/>
                        </a:lnTo>
                        <a:lnTo>
                          <a:pt x="47" y="17"/>
                        </a:lnTo>
                        <a:lnTo>
                          <a:pt x="39" y="23"/>
                        </a:lnTo>
                        <a:lnTo>
                          <a:pt x="32" y="30"/>
                        </a:lnTo>
                        <a:lnTo>
                          <a:pt x="25" y="37"/>
                        </a:lnTo>
                        <a:lnTo>
                          <a:pt x="19" y="46"/>
                        </a:lnTo>
                        <a:lnTo>
                          <a:pt x="13" y="55"/>
                        </a:lnTo>
                        <a:lnTo>
                          <a:pt x="9" y="63"/>
                        </a:lnTo>
                        <a:lnTo>
                          <a:pt x="6" y="73"/>
                        </a:lnTo>
                        <a:lnTo>
                          <a:pt x="3" y="84"/>
                        </a:lnTo>
                        <a:lnTo>
                          <a:pt x="2" y="93"/>
                        </a:lnTo>
                        <a:lnTo>
                          <a:pt x="0" y="104"/>
                        </a:lnTo>
                        <a:lnTo>
                          <a:pt x="0" y="104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</p:grpSp>
            <p:sp>
              <p:nvSpPr>
                <p:cNvPr id="18" name="Freeform 49"/>
                <p:cNvSpPr>
                  <a:spLocks/>
                </p:cNvSpPr>
                <p:nvPr/>
              </p:nvSpPr>
              <p:spPr bwMode="auto">
                <a:xfrm>
                  <a:off x="1511300" y="862013"/>
                  <a:ext cx="1019175" cy="1019175"/>
                </a:xfrm>
                <a:custGeom>
                  <a:avLst/>
                  <a:gdLst>
                    <a:gd name="T0" fmla="*/ 1610 w 1928"/>
                    <a:gd name="T1" fmla="*/ 248 h 1928"/>
                    <a:gd name="T2" fmla="*/ 1494 w 1928"/>
                    <a:gd name="T3" fmla="*/ 159 h 1928"/>
                    <a:gd name="T4" fmla="*/ 1370 w 1928"/>
                    <a:gd name="T5" fmla="*/ 89 h 1928"/>
                    <a:gd name="T6" fmla="*/ 1239 w 1928"/>
                    <a:gd name="T7" fmla="*/ 39 h 1928"/>
                    <a:gd name="T8" fmla="*/ 1102 w 1928"/>
                    <a:gd name="T9" fmla="*/ 10 h 1928"/>
                    <a:gd name="T10" fmla="*/ 964 w 1928"/>
                    <a:gd name="T11" fmla="*/ 0 h 1928"/>
                    <a:gd name="T12" fmla="*/ 825 w 1928"/>
                    <a:gd name="T13" fmla="*/ 10 h 1928"/>
                    <a:gd name="T14" fmla="*/ 690 w 1928"/>
                    <a:gd name="T15" fmla="*/ 39 h 1928"/>
                    <a:gd name="T16" fmla="*/ 558 w 1928"/>
                    <a:gd name="T17" fmla="*/ 89 h 1928"/>
                    <a:gd name="T18" fmla="*/ 434 w 1928"/>
                    <a:gd name="T19" fmla="*/ 159 h 1928"/>
                    <a:gd name="T20" fmla="*/ 319 w 1928"/>
                    <a:gd name="T21" fmla="*/ 248 h 1928"/>
                    <a:gd name="T22" fmla="*/ 250 w 1928"/>
                    <a:gd name="T23" fmla="*/ 316 h 1928"/>
                    <a:gd name="T24" fmla="*/ 164 w 1928"/>
                    <a:gd name="T25" fmla="*/ 426 h 1928"/>
                    <a:gd name="T26" fmla="*/ 96 w 1928"/>
                    <a:gd name="T27" fmla="*/ 545 h 1928"/>
                    <a:gd name="T28" fmla="*/ 47 w 1928"/>
                    <a:gd name="T29" fmla="*/ 670 h 1928"/>
                    <a:gd name="T30" fmla="*/ 14 w 1928"/>
                    <a:gd name="T31" fmla="*/ 799 h 1928"/>
                    <a:gd name="T32" fmla="*/ 1 w 1928"/>
                    <a:gd name="T33" fmla="*/ 930 h 1928"/>
                    <a:gd name="T34" fmla="*/ 6 w 1928"/>
                    <a:gd name="T35" fmla="*/ 1063 h 1928"/>
                    <a:gd name="T36" fmla="*/ 28 w 1928"/>
                    <a:gd name="T37" fmla="*/ 1193 h 1928"/>
                    <a:gd name="T38" fmla="*/ 69 w 1928"/>
                    <a:gd name="T39" fmla="*/ 1320 h 1928"/>
                    <a:gd name="T40" fmla="*/ 128 w 1928"/>
                    <a:gd name="T41" fmla="*/ 1442 h 1928"/>
                    <a:gd name="T42" fmla="*/ 204 w 1928"/>
                    <a:gd name="T43" fmla="*/ 1556 h 1928"/>
                    <a:gd name="T44" fmla="*/ 335 w 1928"/>
                    <a:gd name="T45" fmla="*/ 1694 h 1928"/>
                    <a:gd name="T46" fmla="*/ 409 w 1928"/>
                    <a:gd name="T47" fmla="*/ 1752 h 1928"/>
                    <a:gd name="T48" fmla="*/ 526 w 1928"/>
                    <a:gd name="T49" fmla="*/ 1822 h 1928"/>
                    <a:gd name="T50" fmla="*/ 650 w 1928"/>
                    <a:gd name="T51" fmla="*/ 1875 h 1928"/>
                    <a:gd name="T52" fmla="*/ 778 w 1928"/>
                    <a:gd name="T53" fmla="*/ 1909 h 1928"/>
                    <a:gd name="T54" fmla="*/ 909 w 1928"/>
                    <a:gd name="T55" fmla="*/ 1927 h 1928"/>
                    <a:gd name="T56" fmla="*/ 1042 w 1928"/>
                    <a:gd name="T57" fmla="*/ 1924 h 1928"/>
                    <a:gd name="T58" fmla="*/ 1173 w 1928"/>
                    <a:gd name="T59" fmla="*/ 1905 h 1928"/>
                    <a:gd name="T60" fmla="*/ 1302 w 1928"/>
                    <a:gd name="T61" fmla="*/ 1867 h 1928"/>
                    <a:gd name="T62" fmla="*/ 1424 w 1928"/>
                    <a:gd name="T63" fmla="*/ 1811 h 1928"/>
                    <a:gd name="T64" fmla="*/ 1540 w 1928"/>
                    <a:gd name="T65" fmla="*/ 1738 h 1928"/>
                    <a:gd name="T66" fmla="*/ 1646 w 1928"/>
                    <a:gd name="T67" fmla="*/ 1645 h 1928"/>
                    <a:gd name="T68" fmla="*/ 1712 w 1928"/>
                    <a:gd name="T69" fmla="*/ 1572 h 1928"/>
                    <a:gd name="T70" fmla="*/ 1795 w 1928"/>
                    <a:gd name="T71" fmla="*/ 1454 h 1928"/>
                    <a:gd name="T72" fmla="*/ 1857 w 1928"/>
                    <a:gd name="T73" fmla="*/ 1327 h 1928"/>
                    <a:gd name="T74" fmla="*/ 1900 w 1928"/>
                    <a:gd name="T75" fmla="*/ 1193 h 1928"/>
                    <a:gd name="T76" fmla="*/ 1924 w 1928"/>
                    <a:gd name="T77" fmla="*/ 1056 h 1928"/>
                    <a:gd name="T78" fmla="*/ 1927 w 1928"/>
                    <a:gd name="T79" fmla="*/ 917 h 1928"/>
                    <a:gd name="T80" fmla="*/ 1910 w 1928"/>
                    <a:gd name="T81" fmla="*/ 779 h 1928"/>
                    <a:gd name="T82" fmla="*/ 1875 w 1928"/>
                    <a:gd name="T83" fmla="*/ 645 h 1928"/>
                    <a:gd name="T84" fmla="*/ 1817 w 1928"/>
                    <a:gd name="T85" fmla="*/ 515 h 1928"/>
                    <a:gd name="T86" fmla="*/ 1742 w 1928"/>
                    <a:gd name="T87" fmla="*/ 394 h 1928"/>
                    <a:gd name="T88" fmla="*/ 1646 w 1928"/>
                    <a:gd name="T89" fmla="*/ 283 h 19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928" h="1928">
                      <a:moveTo>
                        <a:pt x="1646" y="283"/>
                      </a:moveTo>
                      <a:lnTo>
                        <a:pt x="1646" y="283"/>
                      </a:lnTo>
                      <a:lnTo>
                        <a:pt x="1610" y="248"/>
                      </a:lnTo>
                      <a:lnTo>
                        <a:pt x="1573" y="216"/>
                      </a:lnTo>
                      <a:lnTo>
                        <a:pt x="1534" y="186"/>
                      </a:lnTo>
                      <a:lnTo>
                        <a:pt x="1494" y="159"/>
                      </a:lnTo>
                      <a:lnTo>
                        <a:pt x="1454" y="133"/>
                      </a:lnTo>
                      <a:lnTo>
                        <a:pt x="1412" y="110"/>
                      </a:lnTo>
                      <a:lnTo>
                        <a:pt x="1370" y="89"/>
                      </a:lnTo>
                      <a:lnTo>
                        <a:pt x="1327" y="71"/>
                      </a:lnTo>
                      <a:lnTo>
                        <a:pt x="1283" y="54"/>
                      </a:lnTo>
                      <a:lnTo>
                        <a:pt x="1239" y="39"/>
                      </a:lnTo>
                      <a:lnTo>
                        <a:pt x="1194" y="28"/>
                      </a:lnTo>
                      <a:lnTo>
                        <a:pt x="1149" y="18"/>
                      </a:lnTo>
                      <a:lnTo>
                        <a:pt x="1102" y="10"/>
                      </a:lnTo>
                      <a:lnTo>
                        <a:pt x="1057" y="5"/>
                      </a:lnTo>
                      <a:lnTo>
                        <a:pt x="1011" y="1"/>
                      </a:lnTo>
                      <a:lnTo>
                        <a:pt x="964" y="0"/>
                      </a:lnTo>
                      <a:lnTo>
                        <a:pt x="918" y="1"/>
                      </a:lnTo>
                      <a:lnTo>
                        <a:pt x="872" y="5"/>
                      </a:lnTo>
                      <a:lnTo>
                        <a:pt x="825" y="10"/>
                      </a:lnTo>
                      <a:lnTo>
                        <a:pt x="780" y="18"/>
                      </a:lnTo>
                      <a:lnTo>
                        <a:pt x="735" y="28"/>
                      </a:lnTo>
                      <a:lnTo>
                        <a:pt x="690" y="39"/>
                      </a:lnTo>
                      <a:lnTo>
                        <a:pt x="646" y="54"/>
                      </a:lnTo>
                      <a:lnTo>
                        <a:pt x="601" y="71"/>
                      </a:lnTo>
                      <a:lnTo>
                        <a:pt x="558" y="89"/>
                      </a:lnTo>
                      <a:lnTo>
                        <a:pt x="516" y="110"/>
                      </a:lnTo>
                      <a:lnTo>
                        <a:pt x="474" y="133"/>
                      </a:lnTo>
                      <a:lnTo>
                        <a:pt x="434" y="159"/>
                      </a:lnTo>
                      <a:lnTo>
                        <a:pt x="395" y="186"/>
                      </a:lnTo>
                      <a:lnTo>
                        <a:pt x="356" y="216"/>
                      </a:lnTo>
                      <a:lnTo>
                        <a:pt x="319" y="248"/>
                      </a:lnTo>
                      <a:lnTo>
                        <a:pt x="283" y="283"/>
                      </a:lnTo>
                      <a:lnTo>
                        <a:pt x="283" y="283"/>
                      </a:lnTo>
                      <a:lnTo>
                        <a:pt x="250" y="316"/>
                      </a:lnTo>
                      <a:lnTo>
                        <a:pt x="219" y="352"/>
                      </a:lnTo>
                      <a:lnTo>
                        <a:pt x="191" y="388"/>
                      </a:lnTo>
                      <a:lnTo>
                        <a:pt x="164" y="426"/>
                      </a:lnTo>
                      <a:lnTo>
                        <a:pt x="139" y="465"/>
                      </a:lnTo>
                      <a:lnTo>
                        <a:pt x="117" y="505"/>
                      </a:lnTo>
                      <a:lnTo>
                        <a:pt x="96" y="545"/>
                      </a:lnTo>
                      <a:lnTo>
                        <a:pt x="78" y="585"/>
                      </a:lnTo>
                      <a:lnTo>
                        <a:pt x="61" y="628"/>
                      </a:lnTo>
                      <a:lnTo>
                        <a:pt x="47" y="670"/>
                      </a:lnTo>
                      <a:lnTo>
                        <a:pt x="34" y="712"/>
                      </a:lnTo>
                      <a:lnTo>
                        <a:pt x="23" y="755"/>
                      </a:lnTo>
                      <a:lnTo>
                        <a:pt x="14" y="799"/>
                      </a:lnTo>
                      <a:lnTo>
                        <a:pt x="8" y="842"/>
                      </a:lnTo>
                      <a:lnTo>
                        <a:pt x="4" y="886"/>
                      </a:lnTo>
                      <a:lnTo>
                        <a:pt x="1" y="930"/>
                      </a:lnTo>
                      <a:lnTo>
                        <a:pt x="0" y="974"/>
                      </a:lnTo>
                      <a:lnTo>
                        <a:pt x="3" y="1019"/>
                      </a:lnTo>
                      <a:lnTo>
                        <a:pt x="6" y="1063"/>
                      </a:lnTo>
                      <a:lnTo>
                        <a:pt x="11" y="1106"/>
                      </a:lnTo>
                      <a:lnTo>
                        <a:pt x="19" y="1150"/>
                      </a:lnTo>
                      <a:lnTo>
                        <a:pt x="28" y="1193"/>
                      </a:lnTo>
                      <a:lnTo>
                        <a:pt x="40" y="1236"/>
                      </a:lnTo>
                      <a:lnTo>
                        <a:pt x="53" y="1278"/>
                      </a:lnTo>
                      <a:lnTo>
                        <a:pt x="69" y="1320"/>
                      </a:lnTo>
                      <a:lnTo>
                        <a:pt x="87" y="1362"/>
                      </a:lnTo>
                      <a:lnTo>
                        <a:pt x="106" y="1402"/>
                      </a:lnTo>
                      <a:lnTo>
                        <a:pt x="128" y="1442"/>
                      </a:lnTo>
                      <a:lnTo>
                        <a:pt x="151" y="1482"/>
                      </a:lnTo>
                      <a:lnTo>
                        <a:pt x="177" y="1519"/>
                      </a:lnTo>
                      <a:lnTo>
                        <a:pt x="204" y="1556"/>
                      </a:lnTo>
                      <a:lnTo>
                        <a:pt x="234" y="1593"/>
                      </a:lnTo>
                      <a:lnTo>
                        <a:pt x="25" y="1903"/>
                      </a:lnTo>
                      <a:lnTo>
                        <a:pt x="335" y="1694"/>
                      </a:lnTo>
                      <a:lnTo>
                        <a:pt x="335" y="1694"/>
                      </a:lnTo>
                      <a:lnTo>
                        <a:pt x="372" y="1724"/>
                      </a:lnTo>
                      <a:lnTo>
                        <a:pt x="409" y="1752"/>
                      </a:lnTo>
                      <a:lnTo>
                        <a:pt x="447" y="1777"/>
                      </a:lnTo>
                      <a:lnTo>
                        <a:pt x="486" y="1800"/>
                      </a:lnTo>
                      <a:lnTo>
                        <a:pt x="526" y="1822"/>
                      </a:lnTo>
                      <a:lnTo>
                        <a:pt x="567" y="1841"/>
                      </a:lnTo>
                      <a:lnTo>
                        <a:pt x="608" y="1860"/>
                      </a:lnTo>
                      <a:lnTo>
                        <a:pt x="650" y="1875"/>
                      </a:lnTo>
                      <a:lnTo>
                        <a:pt x="692" y="1889"/>
                      </a:lnTo>
                      <a:lnTo>
                        <a:pt x="735" y="1900"/>
                      </a:lnTo>
                      <a:lnTo>
                        <a:pt x="778" y="1909"/>
                      </a:lnTo>
                      <a:lnTo>
                        <a:pt x="822" y="1917"/>
                      </a:lnTo>
                      <a:lnTo>
                        <a:pt x="866" y="1922"/>
                      </a:lnTo>
                      <a:lnTo>
                        <a:pt x="909" y="1927"/>
                      </a:lnTo>
                      <a:lnTo>
                        <a:pt x="954" y="1928"/>
                      </a:lnTo>
                      <a:lnTo>
                        <a:pt x="998" y="1928"/>
                      </a:lnTo>
                      <a:lnTo>
                        <a:pt x="1042" y="1924"/>
                      </a:lnTo>
                      <a:lnTo>
                        <a:pt x="1086" y="1920"/>
                      </a:lnTo>
                      <a:lnTo>
                        <a:pt x="1130" y="1914"/>
                      </a:lnTo>
                      <a:lnTo>
                        <a:pt x="1173" y="1905"/>
                      </a:lnTo>
                      <a:lnTo>
                        <a:pt x="1216" y="1894"/>
                      </a:lnTo>
                      <a:lnTo>
                        <a:pt x="1260" y="1882"/>
                      </a:lnTo>
                      <a:lnTo>
                        <a:pt x="1302" y="1867"/>
                      </a:lnTo>
                      <a:lnTo>
                        <a:pt x="1342" y="1851"/>
                      </a:lnTo>
                      <a:lnTo>
                        <a:pt x="1383" y="1832"/>
                      </a:lnTo>
                      <a:lnTo>
                        <a:pt x="1424" y="1811"/>
                      </a:lnTo>
                      <a:lnTo>
                        <a:pt x="1463" y="1789"/>
                      </a:lnTo>
                      <a:lnTo>
                        <a:pt x="1502" y="1764"/>
                      </a:lnTo>
                      <a:lnTo>
                        <a:pt x="1540" y="1738"/>
                      </a:lnTo>
                      <a:lnTo>
                        <a:pt x="1576" y="1709"/>
                      </a:lnTo>
                      <a:lnTo>
                        <a:pt x="1612" y="1678"/>
                      </a:lnTo>
                      <a:lnTo>
                        <a:pt x="1646" y="1645"/>
                      </a:lnTo>
                      <a:lnTo>
                        <a:pt x="1646" y="1645"/>
                      </a:lnTo>
                      <a:lnTo>
                        <a:pt x="1680" y="1610"/>
                      </a:lnTo>
                      <a:lnTo>
                        <a:pt x="1712" y="1572"/>
                      </a:lnTo>
                      <a:lnTo>
                        <a:pt x="1742" y="1533"/>
                      </a:lnTo>
                      <a:lnTo>
                        <a:pt x="1769" y="1495"/>
                      </a:lnTo>
                      <a:lnTo>
                        <a:pt x="1795" y="1454"/>
                      </a:lnTo>
                      <a:lnTo>
                        <a:pt x="1817" y="1413"/>
                      </a:lnTo>
                      <a:lnTo>
                        <a:pt x="1839" y="1370"/>
                      </a:lnTo>
                      <a:lnTo>
                        <a:pt x="1857" y="1327"/>
                      </a:lnTo>
                      <a:lnTo>
                        <a:pt x="1875" y="1282"/>
                      </a:lnTo>
                      <a:lnTo>
                        <a:pt x="1889" y="1238"/>
                      </a:lnTo>
                      <a:lnTo>
                        <a:pt x="1900" y="1193"/>
                      </a:lnTo>
                      <a:lnTo>
                        <a:pt x="1910" y="1148"/>
                      </a:lnTo>
                      <a:lnTo>
                        <a:pt x="1919" y="1103"/>
                      </a:lnTo>
                      <a:lnTo>
                        <a:pt x="1924" y="1056"/>
                      </a:lnTo>
                      <a:lnTo>
                        <a:pt x="1927" y="1010"/>
                      </a:lnTo>
                      <a:lnTo>
                        <a:pt x="1928" y="964"/>
                      </a:lnTo>
                      <a:lnTo>
                        <a:pt x="1927" y="917"/>
                      </a:lnTo>
                      <a:lnTo>
                        <a:pt x="1924" y="872"/>
                      </a:lnTo>
                      <a:lnTo>
                        <a:pt x="1919" y="826"/>
                      </a:lnTo>
                      <a:lnTo>
                        <a:pt x="1910" y="779"/>
                      </a:lnTo>
                      <a:lnTo>
                        <a:pt x="1900" y="734"/>
                      </a:lnTo>
                      <a:lnTo>
                        <a:pt x="1889" y="690"/>
                      </a:lnTo>
                      <a:lnTo>
                        <a:pt x="1875" y="645"/>
                      </a:lnTo>
                      <a:lnTo>
                        <a:pt x="1857" y="602"/>
                      </a:lnTo>
                      <a:lnTo>
                        <a:pt x="1839" y="559"/>
                      </a:lnTo>
                      <a:lnTo>
                        <a:pt x="1817" y="515"/>
                      </a:lnTo>
                      <a:lnTo>
                        <a:pt x="1795" y="475"/>
                      </a:lnTo>
                      <a:lnTo>
                        <a:pt x="1769" y="434"/>
                      </a:lnTo>
                      <a:lnTo>
                        <a:pt x="1742" y="394"/>
                      </a:lnTo>
                      <a:lnTo>
                        <a:pt x="1712" y="356"/>
                      </a:lnTo>
                      <a:lnTo>
                        <a:pt x="1680" y="318"/>
                      </a:lnTo>
                      <a:lnTo>
                        <a:pt x="1646" y="283"/>
                      </a:lnTo>
                      <a:lnTo>
                        <a:pt x="1646" y="283"/>
                      </a:lnTo>
                      <a:close/>
                    </a:path>
                  </a:pathLst>
                </a:custGeom>
                <a:solidFill>
                  <a:srgbClr val="CDB1A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sp>
            <p:nvSpPr>
              <p:cNvPr id="32" name="직사각형 31"/>
              <p:cNvSpPr/>
              <p:nvPr/>
            </p:nvSpPr>
            <p:spPr>
              <a:xfrm>
                <a:off x="1115616" y="341776"/>
                <a:ext cx="36004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2400" dirty="0">
                    <a:solidFill>
                      <a:schemeClr val="bg1"/>
                    </a:solidFill>
                    <a:latin typeface="나눔고딕 Bold" pitchFamily="50" charset="-127"/>
                    <a:ea typeface="나눔고딕 Bold" pitchFamily="50" charset="-127"/>
                  </a:rPr>
                  <a:t>2</a:t>
                </a:r>
                <a:endParaRPr lang="ko-KR" altLang="en-US" sz="2400" dirty="0">
                  <a:solidFill>
                    <a:schemeClr val="bg1"/>
                  </a:solidFill>
                  <a:latin typeface="나눔고딕 Bold" pitchFamily="50" charset="-127"/>
                  <a:ea typeface="나눔고딕 Bold" pitchFamily="50" charset="-127"/>
                </a:endParaRPr>
              </a:p>
            </p:txBody>
          </p:sp>
        </p:grpSp>
        <p:sp>
          <p:nvSpPr>
            <p:cNvPr id="52" name="직사각형 51"/>
            <p:cNvSpPr/>
            <p:nvPr/>
          </p:nvSpPr>
          <p:spPr>
            <a:xfrm>
              <a:off x="4788024" y="476746"/>
              <a:ext cx="4355976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ko-KR" altLang="en-US" sz="4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 Bold" pitchFamily="50" charset="-127"/>
                  <a:ea typeface="나눔고딕 Bold" pitchFamily="50" charset="-127"/>
                </a:rPr>
                <a:t>관련 연구 및 사례</a:t>
              </a:r>
            </a:p>
          </p:txBody>
        </p:sp>
        <p:pic>
          <p:nvPicPr>
            <p:cNvPr id="53" name="그림 5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174942"/>
              <a:ext cx="9144000" cy="83490"/>
            </a:xfrm>
            <a:prstGeom prst="rect">
              <a:avLst/>
            </a:prstGeom>
            <a:blipFill>
              <a:blip r:embed="rId3">
                <a:alphaModFix amt="10000"/>
              </a:blip>
              <a:stretch>
                <a:fillRect r="1000"/>
              </a:stretch>
            </a:blipFill>
          </p:spPr>
        </p:pic>
      </p:grpSp>
    </p:spTree>
    <p:extLst>
      <p:ext uri="{BB962C8B-B14F-4D97-AF65-F5344CB8AC3E}">
        <p14:creationId xmlns:p14="http://schemas.microsoft.com/office/powerpoint/2010/main" val="3165221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116632"/>
            <a:ext cx="9144000" cy="1141800"/>
            <a:chOff x="0" y="116632"/>
            <a:chExt cx="9144000" cy="1141800"/>
          </a:xfrm>
        </p:grpSpPr>
        <p:grpSp>
          <p:nvGrpSpPr>
            <p:cNvPr id="2" name="그룹 1"/>
            <p:cNvGrpSpPr/>
            <p:nvPr/>
          </p:nvGrpSpPr>
          <p:grpSpPr>
            <a:xfrm>
              <a:off x="1187624" y="116632"/>
              <a:ext cx="1352075" cy="1064055"/>
              <a:chOff x="323528" y="188640"/>
              <a:chExt cx="1352075" cy="1126827"/>
            </a:xfrm>
          </p:grpSpPr>
          <p:grpSp>
            <p:nvGrpSpPr>
              <p:cNvPr id="16" name="그룹 15"/>
              <p:cNvGrpSpPr/>
              <p:nvPr/>
            </p:nvGrpSpPr>
            <p:grpSpPr>
              <a:xfrm>
                <a:off x="323528" y="188640"/>
                <a:ext cx="1352075" cy="1126827"/>
                <a:chOff x="766763" y="862013"/>
                <a:chExt cx="1763712" cy="1408113"/>
              </a:xfrm>
            </p:grpSpPr>
            <p:grpSp>
              <p:nvGrpSpPr>
                <p:cNvPr id="17" name="그룹 16"/>
                <p:cNvGrpSpPr/>
                <p:nvPr/>
              </p:nvGrpSpPr>
              <p:grpSpPr>
                <a:xfrm>
                  <a:off x="766763" y="1846263"/>
                  <a:ext cx="911225" cy="423863"/>
                  <a:chOff x="766763" y="1846263"/>
                  <a:chExt cx="911225" cy="423863"/>
                </a:xfrm>
              </p:grpSpPr>
              <p:sp>
                <p:nvSpPr>
                  <p:cNvPr id="20" name="Freeform 8"/>
                  <p:cNvSpPr>
                    <a:spLocks/>
                  </p:cNvSpPr>
                  <p:nvPr userDrawn="1"/>
                </p:nvSpPr>
                <p:spPr bwMode="auto">
                  <a:xfrm>
                    <a:off x="768350" y="1846263"/>
                    <a:ext cx="901700" cy="306388"/>
                  </a:xfrm>
                  <a:custGeom>
                    <a:avLst/>
                    <a:gdLst>
                      <a:gd name="T0" fmla="*/ 1705 w 1706"/>
                      <a:gd name="T1" fmla="*/ 534 h 578"/>
                      <a:gd name="T2" fmla="*/ 1703 w 1706"/>
                      <a:gd name="T3" fmla="*/ 501 h 578"/>
                      <a:gd name="T4" fmla="*/ 1697 w 1706"/>
                      <a:gd name="T5" fmla="*/ 471 h 578"/>
                      <a:gd name="T6" fmla="*/ 1690 w 1706"/>
                      <a:gd name="T7" fmla="*/ 444 h 578"/>
                      <a:gd name="T8" fmla="*/ 1680 w 1706"/>
                      <a:gd name="T9" fmla="*/ 421 h 578"/>
                      <a:gd name="T10" fmla="*/ 1669 w 1706"/>
                      <a:gd name="T11" fmla="*/ 402 h 578"/>
                      <a:gd name="T12" fmla="*/ 1656 w 1706"/>
                      <a:gd name="T13" fmla="*/ 384 h 578"/>
                      <a:gd name="T14" fmla="*/ 1628 w 1706"/>
                      <a:gd name="T15" fmla="*/ 360 h 578"/>
                      <a:gd name="T16" fmla="*/ 1600 w 1706"/>
                      <a:gd name="T17" fmla="*/ 343 h 578"/>
                      <a:gd name="T18" fmla="*/ 1576 w 1706"/>
                      <a:gd name="T19" fmla="*/ 335 h 578"/>
                      <a:gd name="T20" fmla="*/ 1552 w 1706"/>
                      <a:gd name="T21" fmla="*/ 329 h 578"/>
                      <a:gd name="T22" fmla="*/ 1395 w 1706"/>
                      <a:gd name="T23" fmla="*/ 306 h 578"/>
                      <a:gd name="T24" fmla="*/ 1367 w 1706"/>
                      <a:gd name="T25" fmla="*/ 276 h 578"/>
                      <a:gd name="T26" fmla="*/ 1330 w 1706"/>
                      <a:gd name="T27" fmla="*/ 243 h 578"/>
                      <a:gd name="T28" fmla="*/ 1281 w 1706"/>
                      <a:gd name="T29" fmla="*/ 202 h 578"/>
                      <a:gd name="T30" fmla="*/ 1216 w 1706"/>
                      <a:gd name="T31" fmla="*/ 157 h 578"/>
                      <a:gd name="T32" fmla="*/ 1138 w 1706"/>
                      <a:gd name="T33" fmla="*/ 109 h 578"/>
                      <a:gd name="T34" fmla="*/ 1047 w 1706"/>
                      <a:gd name="T35" fmla="*/ 62 h 578"/>
                      <a:gd name="T36" fmla="*/ 969 w 1706"/>
                      <a:gd name="T37" fmla="*/ 29 h 578"/>
                      <a:gd name="T38" fmla="*/ 941 w 1706"/>
                      <a:gd name="T39" fmla="*/ 19 h 578"/>
                      <a:gd name="T40" fmla="*/ 915 w 1706"/>
                      <a:gd name="T41" fmla="*/ 12 h 578"/>
                      <a:gd name="T42" fmla="*/ 871 w 1706"/>
                      <a:gd name="T43" fmla="*/ 4 h 578"/>
                      <a:gd name="T44" fmla="*/ 808 w 1706"/>
                      <a:gd name="T45" fmla="*/ 0 h 578"/>
                      <a:gd name="T46" fmla="*/ 275 w 1706"/>
                      <a:gd name="T47" fmla="*/ 0 h 578"/>
                      <a:gd name="T48" fmla="*/ 263 w 1706"/>
                      <a:gd name="T49" fmla="*/ 3 h 578"/>
                      <a:gd name="T50" fmla="*/ 231 w 1706"/>
                      <a:gd name="T51" fmla="*/ 16 h 578"/>
                      <a:gd name="T52" fmla="*/ 202 w 1706"/>
                      <a:gd name="T53" fmla="*/ 33 h 578"/>
                      <a:gd name="T54" fmla="*/ 182 w 1706"/>
                      <a:gd name="T55" fmla="*/ 51 h 578"/>
                      <a:gd name="T56" fmla="*/ 163 w 1706"/>
                      <a:gd name="T57" fmla="*/ 72 h 578"/>
                      <a:gd name="T58" fmla="*/ 24 w 1706"/>
                      <a:gd name="T59" fmla="*/ 322 h 578"/>
                      <a:gd name="T60" fmla="*/ 19 w 1706"/>
                      <a:gd name="T61" fmla="*/ 328 h 578"/>
                      <a:gd name="T62" fmla="*/ 12 w 1706"/>
                      <a:gd name="T63" fmla="*/ 348 h 578"/>
                      <a:gd name="T64" fmla="*/ 3 w 1706"/>
                      <a:gd name="T65" fmla="*/ 379 h 578"/>
                      <a:gd name="T66" fmla="*/ 0 w 1706"/>
                      <a:gd name="T67" fmla="*/ 420 h 578"/>
                      <a:gd name="T68" fmla="*/ 1706 w 1706"/>
                      <a:gd name="T69" fmla="*/ 578 h 57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1706" h="578">
                        <a:moveTo>
                          <a:pt x="1705" y="534"/>
                        </a:moveTo>
                        <a:lnTo>
                          <a:pt x="1705" y="534"/>
                        </a:lnTo>
                        <a:lnTo>
                          <a:pt x="1704" y="517"/>
                        </a:lnTo>
                        <a:lnTo>
                          <a:pt x="1703" y="501"/>
                        </a:lnTo>
                        <a:lnTo>
                          <a:pt x="1701" y="485"/>
                        </a:lnTo>
                        <a:lnTo>
                          <a:pt x="1697" y="471"/>
                        </a:lnTo>
                        <a:lnTo>
                          <a:pt x="1694" y="457"/>
                        </a:lnTo>
                        <a:lnTo>
                          <a:pt x="1690" y="444"/>
                        </a:lnTo>
                        <a:lnTo>
                          <a:pt x="1686" y="432"/>
                        </a:lnTo>
                        <a:lnTo>
                          <a:pt x="1680" y="421"/>
                        </a:lnTo>
                        <a:lnTo>
                          <a:pt x="1675" y="410"/>
                        </a:lnTo>
                        <a:lnTo>
                          <a:pt x="1669" y="402"/>
                        </a:lnTo>
                        <a:lnTo>
                          <a:pt x="1663" y="393"/>
                        </a:lnTo>
                        <a:lnTo>
                          <a:pt x="1656" y="384"/>
                        </a:lnTo>
                        <a:lnTo>
                          <a:pt x="1642" y="370"/>
                        </a:lnTo>
                        <a:lnTo>
                          <a:pt x="1628" y="360"/>
                        </a:lnTo>
                        <a:lnTo>
                          <a:pt x="1613" y="351"/>
                        </a:lnTo>
                        <a:lnTo>
                          <a:pt x="1600" y="343"/>
                        </a:lnTo>
                        <a:lnTo>
                          <a:pt x="1588" y="338"/>
                        </a:lnTo>
                        <a:lnTo>
                          <a:pt x="1576" y="335"/>
                        </a:lnTo>
                        <a:lnTo>
                          <a:pt x="1558" y="331"/>
                        </a:lnTo>
                        <a:lnTo>
                          <a:pt x="1552" y="329"/>
                        </a:lnTo>
                        <a:lnTo>
                          <a:pt x="1395" y="306"/>
                        </a:lnTo>
                        <a:lnTo>
                          <a:pt x="1395" y="306"/>
                        </a:lnTo>
                        <a:lnTo>
                          <a:pt x="1388" y="297"/>
                        </a:lnTo>
                        <a:lnTo>
                          <a:pt x="1367" y="276"/>
                        </a:lnTo>
                        <a:lnTo>
                          <a:pt x="1351" y="261"/>
                        </a:lnTo>
                        <a:lnTo>
                          <a:pt x="1330" y="243"/>
                        </a:lnTo>
                        <a:lnTo>
                          <a:pt x="1307" y="224"/>
                        </a:lnTo>
                        <a:lnTo>
                          <a:pt x="1281" y="202"/>
                        </a:lnTo>
                        <a:lnTo>
                          <a:pt x="1250" y="180"/>
                        </a:lnTo>
                        <a:lnTo>
                          <a:pt x="1216" y="157"/>
                        </a:lnTo>
                        <a:lnTo>
                          <a:pt x="1179" y="132"/>
                        </a:lnTo>
                        <a:lnTo>
                          <a:pt x="1138" y="109"/>
                        </a:lnTo>
                        <a:lnTo>
                          <a:pt x="1094" y="85"/>
                        </a:lnTo>
                        <a:lnTo>
                          <a:pt x="1047" y="62"/>
                        </a:lnTo>
                        <a:lnTo>
                          <a:pt x="996" y="40"/>
                        </a:lnTo>
                        <a:lnTo>
                          <a:pt x="969" y="29"/>
                        </a:lnTo>
                        <a:lnTo>
                          <a:pt x="941" y="19"/>
                        </a:lnTo>
                        <a:lnTo>
                          <a:pt x="941" y="19"/>
                        </a:lnTo>
                        <a:lnTo>
                          <a:pt x="929" y="15"/>
                        </a:lnTo>
                        <a:lnTo>
                          <a:pt x="915" y="12"/>
                        </a:lnTo>
                        <a:lnTo>
                          <a:pt x="896" y="7"/>
                        </a:lnTo>
                        <a:lnTo>
                          <a:pt x="871" y="4"/>
                        </a:lnTo>
                        <a:lnTo>
                          <a:pt x="841" y="1"/>
                        </a:lnTo>
                        <a:lnTo>
                          <a:pt x="808" y="0"/>
                        </a:lnTo>
                        <a:lnTo>
                          <a:pt x="769" y="0"/>
                        </a:lnTo>
                        <a:lnTo>
                          <a:pt x="275" y="0"/>
                        </a:lnTo>
                        <a:lnTo>
                          <a:pt x="275" y="0"/>
                        </a:lnTo>
                        <a:lnTo>
                          <a:pt x="263" y="3"/>
                        </a:lnTo>
                        <a:lnTo>
                          <a:pt x="249" y="9"/>
                        </a:lnTo>
                        <a:lnTo>
                          <a:pt x="231" y="16"/>
                        </a:lnTo>
                        <a:lnTo>
                          <a:pt x="212" y="27"/>
                        </a:lnTo>
                        <a:lnTo>
                          <a:pt x="202" y="33"/>
                        </a:lnTo>
                        <a:lnTo>
                          <a:pt x="193" y="42"/>
                        </a:lnTo>
                        <a:lnTo>
                          <a:pt x="182" y="51"/>
                        </a:lnTo>
                        <a:lnTo>
                          <a:pt x="172" y="60"/>
                        </a:lnTo>
                        <a:lnTo>
                          <a:pt x="163" y="72"/>
                        </a:lnTo>
                        <a:lnTo>
                          <a:pt x="154" y="84"/>
                        </a:lnTo>
                        <a:lnTo>
                          <a:pt x="24" y="322"/>
                        </a:lnTo>
                        <a:lnTo>
                          <a:pt x="24" y="322"/>
                        </a:lnTo>
                        <a:lnTo>
                          <a:pt x="19" y="328"/>
                        </a:lnTo>
                        <a:lnTo>
                          <a:pt x="16" y="337"/>
                        </a:lnTo>
                        <a:lnTo>
                          <a:pt x="12" y="348"/>
                        </a:lnTo>
                        <a:lnTo>
                          <a:pt x="7" y="362"/>
                        </a:lnTo>
                        <a:lnTo>
                          <a:pt x="3" y="379"/>
                        </a:lnTo>
                        <a:lnTo>
                          <a:pt x="1" y="398"/>
                        </a:lnTo>
                        <a:lnTo>
                          <a:pt x="0" y="420"/>
                        </a:lnTo>
                        <a:lnTo>
                          <a:pt x="0" y="578"/>
                        </a:lnTo>
                        <a:lnTo>
                          <a:pt x="1706" y="578"/>
                        </a:lnTo>
                        <a:lnTo>
                          <a:pt x="1705" y="534"/>
                        </a:lnTo>
                        <a:close/>
                      </a:path>
                    </a:pathLst>
                  </a:custGeom>
                  <a:solidFill>
                    <a:srgbClr val="CDB1A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33" name="Freeform 9"/>
                  <p:cNvSpPr>
                    <a:spLocks/>
                  </p:cNvSpPr>
                  <p:nvPr userDrawn="1"/>
                </p:nvSpPr>
                <p:spPr bwMode="auto">
                  <a:xfrm>
                    <a:off x="1139825" y="1885950"/>
                    <a:ext cx="287338" cy="119063"/>
                  </a:xfrm>
                  <a:custGeom>
                    <a:avLst/>
                    <a:gdLst>
                      <a:gd name="T0" fmla="*/ 117 w 541"/>
                      <a:gd name="T1" fmla="*/ 0 h 223"/>
                      <a:gd name="T2" fmla="*/ 117 w 541"/>
                      <a:gd name="T3" fmla="*/ 0 h 223"/>
                      <a:gd name="T4" fmla="*/ 152 w 541"/>
                      <a:gd name="T5" fmla="*/ 5 h 223"/>
                      <a:gd name="T6" fmla="*/ 182 w 541"/>
                      <a:gd name="T7" fmla="*/ 9 h 223"/>
                      <a:gd name="T8" fmla="*/ 209 w 541"/>
                      <a:gd name="T9" fmla="*/ 14 h 223"/>
                      <a:gd name="T10" fmla="*/ 209 w 541"/>
                      <a:gd name="T11" fmla="*/ 14 h 223"/>
                      <a:gd name="T12" fmla="*/ 253 w 541"/>
                      <a:gd name="T13" fmla="*/ 33 h 223"/>
                      <a:gd name="T14" fmla="*/ 293 w 541"/>
                      <a:gd name="T15" fmla="*/ 51 h 223"/>
                      <a:gd name="T16" fmla="*/ 330 w 541"/>
                      <a:gd name="T17" fmla="*/ 69 h 223"/>
                      <a:gd name="T18" fmla="*/ 363 w 541"/>
                      <a:gd name="T19" fmla="*/ 88 h 223"/>
                      <a:gd name="T20" fmla="*/ 393 w 541"/>
                      <a:gd name="T21" fmla="*/ 106 h 223"/>
                      <a:gd name="T22" fmla="*/ 420 w 541"/>
                      <a:gd name="T23" fmla="*/ 123 h 223"/>
                      <a:gd name="T24" fmla="*/ 445 w 541"/>
                      <a:gd name="T25" fmla="*/ 140 h 223"/>
                      <a:gd name="T26" fmla="*/ 466 w 541"/>
                      <a:gd name="T27" fmla="*/ 155 h 223"/>
                      <a:gd name="T28" fmla="*/ 484 w 541"/>
                      <a:gd name="T29" fmla="*/ 170 h 223"/>
                      <a:gd name="T30" fmla="*/ 500 w 541"/>
                      <a:gd name="T31" fmla="*/ 183 h 223"/>
                      <a:gd name="T32" fmla="*/ 523 w 541"/>
                      <a:gd name="T33" fmla="*/ 205 h 223"/>
                      <a:gd name="T34" fmla="*/ 537 w 541"/>
                      <a:gd name="T35" fmla="*/ 219 h 223"/>
                      <a:gd name="T36" fmla="*/ 541 w 541"/>
                      <a:gd name="T37" fmla="*/ 223 h 223"/>
                      <a:gd name="T38" fmla="*/ 0 w 541"/>
                      <a:gd name="T39" fmla="*/ 223 h 223"/>
                      <a:gd name="T40" fmla="*/ 0 w 541"/>
                      <a:gd name="T41" fmla="*/ 0 h 223"/>
                      <a:gd name="T42" fmla="*/ 117 w 541"/>
                      <a:gd name="T43" fmla="*/ 0 h 2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541" h="223">
                        <a:moveTo>
                          <a:pt x="117" y="0"/>
                        </a:moveTo>
                        <a:lnTo>
                          <a:pt x="117" y="0"/>
                        </a:lnTo>
                        <a:lnTo>
                          <a:pt x="152" y="5"/>
                        </a:lnTo>
                        <a:lnTo>
                          <a:pt x="182" y="9"/>
                        </a:lnTo>
                        <a:lnTo>
                          <a:pt x="209" y="14"/>
                        </a:lnTo>
                        <a:lnTo>
                          <a:pt x="209" y="14"/>
                        </a:lnTo>
                        <a:lnTo>
                          <a:pt x="253" y="33"/>
                        </a:lnTo>
                        <a:lnTo>
                          <a:pt x="293" y="51"/>
                        </a:lnTo>
                        <a:lnTo>
                          <a:pt x="330" y="69"/>
                        </a:lnTo>
                        <a:lnTo>
                          <a:pt x="363" y="88"/>
                        </a:lnTo>
                        <a:lnTo>
                          <a:pt x="393" y="106"/>
                        </a:lnTo>
                        <a:lnTo>
                          <a:pt x="420" y="123"/>
                        </a:lnTo>
                        <a:lnTo>
                          <a:pt x="445" y="140"/>
                        </a:lnTo>
                        <a:lnTo>
                          <a:pt x="466" y="155"/>
                        </a:lnTo>
                        <a:lnTo>
                          <a:pt x="484" y="170"/>
                        </a:lnTo>
                        <a:lnTo>
                          <a:pt x="500" y="183"/>
                        </a:lnTo>
                        <a:lnTo>
                          <a:pt x="523" y="205"/>
                        </a:lnTo>
                        <a:lnTo>
                          <a:pt x="537" y="219"/>
                        </a:lnTo>
                        <a:lnTo>
                          <a:pt x="541" y="223"/>
                        </a:lnTo>
                        <a:lnTo>
                          <a:pt x="0" y="223"/>
                        </a:lnTo>
                        <a:lnTo>
                          <a:pt x="0" y="0"/>
                        </a:lnTo>
                        <a:lnTo>
                          <a:pt x="117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35" name="Freeform 10"/>
                  <p:cNvSpPr>
                    <a:spLocks/>
                  </p:cNvSpPr>
                  <p:nvPr userDrawn="1"/>
                </p:nvSpPr>
                <p:spPr bwMode="auto">
                  <a:xfrm>
                    <a:off x="841375" y="1885950"/>
                    <a:ext cx="244475" cy="119063"/>
                  </a:xfrm>
                  <a:custGeom>
                    <a:avLst/>
                    <a:gdLst>
                      <a:gd name="T0" fmla="*/ 0 w 461"/>
                      <a:gd name="T1" fmla="*/ 223 h 223"/>
                      <a:gd name="T2" fmla="*/ 0 w 461"/>
                      <a:gd name="T3" fmla="*/ 223 h 223"/>
                      <a:gd name="T4" fmla="*/ 16 w 461"/>
                      <a:gd name="T5" fmla="*/ 189 h 223"/>
                      <a:gd name="T6" fmla="*/ 31 w 461"/>
                      <a:gd name="T7" fmla="*/ 158 h 223"/>
                      <a:gd name="T8" fmla="*/ 45 w 461"/>
                      <a:gd name="T9" fmla="*/ 131 h 223"/>
                      <a:gd name="T10" fmla="*/ 58 w 461"/>
                      <a:gd name="T11" fmla="*/ 106 h 223"/>
                      <a:gd name="T12" fmla="*/ 82 w 461"/>
                      <a:gd name="T13" fmla="*/ 67 h 223"/>
                      <a:gd name="T14" fmla="*/ 100 w 461"/>
                      <a:gd name="T15" fmla="*/ 38 h 223"/>
                      <a:gd name="T16" fmla="*/ 115 w 461"/>
                      <a:gd name="T17" fmla="*/ 19 h 223"/>
                      <a:gd name="T18" fmla="*/ 126 w 461"/>
                      <a:gd name="T19" fmla="*/ 8 h 223"/>
                      <a:gd name="T20" fmla="*/ 132 w 461"/>
                      <a:gd name="T21" fmla="*/ 1 h 223"/>
                      <a:gd name="T22" fmla="*/ 135 w 461"/>
                      <a:gd name="T23" fmla="*/ 0 h 223"/>
                      <a:gd name="T24" fmla="*/ 461 w 461"/>
                      <a:gd name="T25" fmla="*/ 0 h 223"/>
                      <a:gd name="T26" fmla="*/ 461 w 461"/>
                      <a:gd name="T27" fmla="*/ 223 h 223"/>
                      <a:gd name="T28" fmla="*/ 0 w 461"/>
                      <a:gd name="T29" fmla="*/ 223 h 2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461" h="223">
                        <a:moveTo>
                          <a:pt x="0" y="223"/>
                        </a:moveTo>
                        <a:lnTo>
                          <a:pt x="0" y="223"/>
                        </a:lnTo>
                        <a:lnTo>
                          <a:pt x="16" y="189"/>
                        </a:lnTo>
                        <a:lnTo>
                          <a:pt x="31" y="158"/>
                        </a:lnTo>
                        <a:lnTo>
                          <a:pt x="45" y="131"/>
                        </a:lnTo>
                        <a:lnTo>
                          <a:pt x="58" y="106"/>
                        </a:lnTo>
                        <a:lnTo>
                          <a:pt x="82" y="67"/>
                        </a:lnTo>
                        <a:lnTo>
                          <a:pt x="100" y="38"/>
                        </a:lnTo>
                        <a:lnTo>
                          <a:pt x="115" y="19"/>
                        </a:lnTo>
                        <a:lnTo>
                          <a:pt x="126" y="8"/>
                        </a:lnTo>
                        <a:lnTo>
                          <a:pt x="132" y="1"/>
                        </a:lnTo>
                        <a:lnTo>
                          <a:pt x="135" y="0"/>
                        </a:lnTo>
                        <a:lnTo>
                          <a:pt x="461" y="0"/>
                        </a:lnTo>
                        <a:lnTo>
                          <a:pt x="461" y="223"/>
                        </a:lnTo>
                        <a:lnTo>
                          <a:pt x="0" y="22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36" name="Freeform 11"/>
                  <p:cNvSpPr>
                    <a:spLocks/>
                  </p:cNvSpPr>
                  <p:nvPr userDrawn="1"/>
                </p:nvSpPr>
                <p:spPr bwMode="auto">
                  <a:xfrm>
                    <a:off x="1635125" y="2060575"/>
                    <a:ext cx="41275" cy="87313"/>
                  </a:xfrm>
                  <a:custGeom>
                    <a:avLst/>
                    <a:gdLst>
                      <a:gd name="T0" fmla="*/ 75 w 76"/>
                      <a:gd name="T1" fmla="*/ 164 h 164"/>
                      <a:gd name="T2" fmla="*/ 75 w 76"/>
                      <a:gd name="T3" fmla="*/ 164 h 164"/>
                      <a:gd name="T4" fmla="*/ 76 w 76"/>
                      <a:gd name="T5" fmla="*/ 146 h 164"/>
                      <a:gd name="T6" fmla="*/ 76 w 76"/>
                      <a:gd name="T7" fmla="*/ 128 h 164"/>
                      <a:gd name="T8" fmla="*/ 74 w 76"/>
                      <a:gd name="T9" fmla="*/ 104 h 164"/>
                      <a:gd name="T10" fmla="*/ 71 w 76"/>
                      <a:gd name="T11" fmla="*/ 93 h 164"/>
                      <a:gd name="T12" fmla="*/ 69 w 76"/>
                      <a:gd name="T13" fmla="*/ 79 h 164"/>
                      <a:gd name="T14" fmla="*/ 66 w 76"/>
                      <a:gd name="T15" fmla="*/ 66 h 164"/>
                      <a:gd name="T16" fmla="*/ 61 w 76"/>
                      <a:gd name="T17" fmla="*/ 53 h 164"/>
                      <a:gd name="T18" fmla="*/ 55 w 76"/>
                      <a:gd name="T19" fmla="*/ 39 h 164"/>
                      <a:gd name="T20" fmla="*/ 49 w 76"/>
                      <a:gd name="T21" fmla="*/ 27 h 164"/>
                      <a:gd name="T22" fmla="*/ 41 w 76"/>
                      <a:gd name="T23" fmla="*/ 14 h 164"/>
                      <a:gd name="T24" fmla="*/ 32 w 76"/>
                      <a:gd name="T25" fmla="*/ 3 h 164"/>
                      <a:gd name="T26" fmla="*/ 32 w 76"/>
                      <a:gd name="T27" fmla="*/ 3 h 164"/>
                      <a:gd name="T28" fmla="*/ 26 w 76"/>
                      <a:gd name="T29" fmla="*/ 1 h 164"/>
                      <a:gd name="T30" fmla="*/ 21 w 76"/>
                      <a:gd name="T31" fmla="*/ 0 h 164"/>
                      <a:gd name="T32" fmla="*/ 15 w 76"/>
                      <a:gd name="T33" fmla="*/ 0 h 164"/>
                      <a:gd name="T34" fmla="*/ 10 w 76"/>
                      <a:gd name="T35" fmla="*/ 1 h 164"/>
                      <a:gd name="T36" fmla="*/ 7 w 76"/>
                      <a:gd name="T37" fmla="*/ 3 h 164"/>
                      <a:gd name="T38" fmla="*/ 5 w 76"/>
                      <a:gd name="T39" fmla="*/ 4 h 164"/>
                      <a:gd name="T40" fmla="*/ 2 w 76"/>
                      <a:gd name="T41" fmla="*/ 7 h 164"/>
                      <a:gd name="T42" fmla="*/ 1 w 76"/>
                      <a:gd name="T43" fmla="*/ 11 h 164"/>
                      <a:gd name="T44" fmla="*/ 0 w 76"/>
                      <a:gd name="T45" fmla="*/ 15 h 164"/>
                      <a:gd name="T46" fmla="*/ 0 w 76"/>
                      <a:gd name="T47" fmla="*/ 20 h 164"/>
                      <a:gd name="T48" fmla="*/ 0 w 76"/>
                      <a:gd name="T49" fmla="*/ 20 h 164"/>
                      <a:gd name="T50" fmla="*/ 2 w 76"/>
                      <a:gd name="T51" fmla="*/ 30 h 164"/>
                      <a:gd name="T52" fmla="*/ 8 w 76"/>
                      <a:gd name="T53" fmla="*/ 57 h 164"/>
                      <a:gd name="T54" fmla="*/ 11 w 76"/>
                      <a:gd name="T55" fmla="*/ 77 h 164"/>
                      <a:gd name="T56" fmla="*/ 13 w 76"/>
                      <a:gd name="T57" fmla="*/ 100 h 164"/>
                      <a:gd name="T58" fmla="*/ 14 w 76"/>
                      <a:gd name="T59" fmla="*/ 127 h 164"/>
                      <a:gd name="T60" fmla="*/ 15 w 76"/>
                      <a:gd name="T61" fmla="*/ 156 h 164"/>
                      <a:gd name="T62" fmla="*/ 75 w 76"/>
                      <a:gd name="T63" fmla="*/ 164 h 16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</a:cxnLst>
                    <a:rect l="0" t="0" r="r" b="b"/>
                    <a:pathLst>
                      <a:path w="76" h="164">
                        <a:moveTo>
                          <a:pt x="75" y="164"/>
                        </a:moveTo>
                        <a:lnTo>
                          <a:pt x="75" y="164"/>
                        </a:lnTo>
                        <a:lnTo>
                          <a:pt x="76" y="146"/>
                        </a:lnTo>
                        <a:lnTo>
                          <a:pt x="76" y="128"/>
                        </a:lnTo>
                        <a:lnTo>
                          <a:pt x="74" y="104"/>
                        </a:lnTo>
                        <a:lnTo>
                          <a:pt x="71" y="93"/>
                        </a:lnTo>
                        <a:lnTo>
                          <a:pt x="69" y="79"/>
                        </a:lnTo>
                        <a:lnTo>
                          <a:pt x="66" y="66"/>
                        </a:lnTo>
                        <a:lnTo>
                          <a:pt x="61" y="53"/>
                        </a:lnTo>
                        <a:lnTo>
                          <a:pt x="55" y="39"/>
                        </a:lnTo>
                        <a:lnTo>
                          <a:pt x="49" y="27"/>
                        </a:lnTo>
                        <a:lnTo>
                          <a:pt x="41" y="14"/>
                        </a:lnTo>
                        <a:lnTo>
                          <a:pt x="32" y="3"/>
                        </a:lnTo>
                        <a:lnTo>
                          <a:pt x="32" y="3"/>
                        </a:lnTo>
                        <a:lnTo>
                          <a:pt x="26" y="1"/>
                        </a:lnTo>
                        <a:lnTo>
                          <a:pt x="21" y="0"/>
                        </a:lnTo>
                        <a:lnTo>
                          <a:pt x="15" y="0"/>
                        </a:lnTo>
                        <a:lnTo>
                          <a:pt x="10" y="1"/>
                        </a:lnTo>
                        <a:lnTo>
                          <a:pt x="7" y="3"/>
                        </a:lnTo>
                        <a:lnTo>
                          <a:pt x="5" y="4"/>
                        </a:lnTo>
                        <a:lnTo>
                          <a:pt x="2" y="7"/>
                        </a:lnTo>
                        <a:lnTo>
                          <a:pt x="1" y="11"/>
                        </a:lnTo>
                        <a:lnTo>
                          <a:pt x="0" y="15"/>
                        </a:lnTo>
                        <a:lnTo>
                          <a:pt x="0" y="20"/>
                        </a:lnTo>
                        <a:lnTo>
                          <a:pt x="0" y="20"/>
                        </a:lnTo>
                        <a:lnTo>
                          <a:pt x="2" y="30"/>
                        </a:lnTo>
                        <a:lnTo>
                          <a:pt x="8" y="57"/>
                        </a:lnTo>
                        <a:lnTo>
                          <a:pt x="11" y="77"/>
                        </a:lnTo>
                        <a:lnTo>
                          <a:pt x="13" y="100"/>
                        </a:lnTo>
                        <a:lnTo>
                          <a:pt x="14" y="127"/>
                        </a:lnTo>
                        <a:lnTo>
                          <a:pt x="15" y="156"/>
                        </a:lnTo>
                        <a:lnTo>
                          <a:pt x="75" y="164"/>
                        </a:lnTo>
                        <a:close/>
                      </a:path>
                    </a:pathLst>
                  </a:custGeom>
                  <a:solidFill>
                    <a:srgbClr val="E8F6F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37" name="Freeform 12"/>
                  <p:cNvSpPr>
                    <a:spLocks/>
                  </p:cNvSpPr>
                  <p:nvPr userDrawn="1"/>
                </p:nvSpPr>
                <p:spPr bwMode="auto">
                  <a:xfrm>
                    <a:off x="1635125" y="2060575"/>
                    <a:ext cx="41275" cy="87313"/>
                  </a:xfrm>
                  <a:custGeom>
                    <a:avLst/>
                    <a:gdLst>
                      <a:gd name="T0" fmla="*/ 75 w 76"/>
                      <a:gd name="T1" fmla="*/ 164 h 164"/>
                      <a:gd name="T2" fmla="*/ 75 w 76"/>
                      <a:gd name="T3" fmla="*/ 164 h 164"/>
                      <a:gd name="T4" fmla="*/ 76 w 76"/>
                      <a:gd name="T5" fmla="*/ 146 h 164"/>
                      <a:gd name="T6" fmla="*/ 76 w 76"/>
                      <a:gd name="T7" fmla="*/ 128 h 164"/>
                      <a:gd name="T8" fmla="*/ 74 w 76"/>
                      <a:gd name="T9" fmla="*/ 104 h 164"/>
                      <a:gd name="T10" fmla="*/ 71 w 76"/>
                      <a:gd name="T11" fmla="*/ 93 h 164"/>
                      <a:gd name="T12" fmla="*/ 69 w 76"/>
                      <a:gd name="T13" fmla="*/ 79 h 164"/>
                      <a:gd name="T14" fmla="*/ 66 w 76"/>
                      <a:gd name="T15" fmla="*/ 66 h 164"/>
                      <a:gd name="T16" fmla="*/ 61 w 76"/>
                      <a:gd name="T17" fmla="*/ 53 h 164"/>
                      <a:gd name="T18" fmla="*/ 55 w 76"/>
                      <a:gd name="T19" fmla="*/ 39 h 164"/>
                      <a:gd name="T20" fmla="*/ 49 w 76"/>
                      <a:gd name="T21" fmla="*/ 27 h 164"/>
                      <a:gd name="T22" fmla="*/ 41 w 76"/>
                      <a:gd name="T23" fmla="*/ 14 h 164"/>
                      <a:gd name="T24" fmla="*/ 32 w 76"/>
                      <a:gd name="T25" fmla="*/ 3 h 164"/>
                      <a:gd name="T26" fmla="*/ 32 w 76"/>
                      <a:gd name="T27" fmla="*/ 3 h 164"/>
                      <a:gd name="T28" fmla="*/ 26 w 76"/>
                      <a:gd name="T29" fmla="*/ 1 h 164"/>
                      <a:gd name="T30" fmla="*/ 21 w 76"/>
                      <a:gd name="T31" fmla="*/ 0 h 164"/>
                      <a:gd name="T32" fmla="*/ 15 w 76"/>
                      <a:gd name="T33" fmla="*/ 0 h 164"/>
                      <a:gd name="T34" fmla="*/ 10 w 76"/>
                      <a:gd name="T35" fmla="*/ 1 h 164"/>
                      <a:gd name="T36" fmla="*/ 7 w 76"/>
                      <a:gd name="T37" fmla="*/ 3 h 164"/>
                      <a:gd name="T38" fmla="*/ 5 w 76"/>
                      <a:gd name="T39" fmla="*/ 4 h 164"/>
                      <a:gd name="T40" fmla="*/ 2 w 76"/>
                      <a:gd name="T41" fmla="*/ 7 h 164"/>
                      <a:gd name="T42" fmla="*/ 1 w 76"/>
                      <a:gd name="T43" fmla="*/ 11 h 164"/>
                      <a:gd name="T44" fmla="*/ 0 w 76"/>
                      <a:gd name="T45" fmla="*/ 15 h 164"/>
                      <a:gd name="T46" fmla="*/ 0 w 76"/>
                      <a:gd name="T47" fmla="*/ 20 h 164"/>
                      <a:gd name="T48" fmla="*/ 0 w 76"/>
                      <a:gd name="T49" fmla="*/ 20 h 164"/>
                      <a:gd name="T50" fmla="*/ 2 w 76"/>
                      <a:gd name="T51" fmla="*/ 30 h 164"/>
                      <a:gd name="T52" fmla="*/ 8 w 76"/>
                      <a:gd name="T53" fmla="*/ 57 h 164"/>
                      <a:gd name="T54" fmla="*/ 11 w 76"/>
                      <a:gd name="T55" fmla="*/ 77 h 164"/>
                      <a:gd name="T56" fmla="*/ 13 w 76"/>
                      <a:gd name="T57" fmla="*/ 100 h 164"/>
                      <a:gd name="T58" fmla="*/ 14 w 76"/>
                      <a:gd name="T59" fmla="*/ 127 h 164"/>
                      <a:gd name="T60" fmla="*/ 15 w 76"/>
                      <a:gd name="T61" fmla="*/ 156 h 16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</a:cxnLst>
                    <a:rect l="0" t="0" r="r" b="b"/>
                    <a:pathLst>
                      <a:path w="76" h="164">
                        <a:moveTo>
                          <a:pt x="75" y="164"/>
                        </a:moveTo>
                        <a:lnTo>
                          <a:pt x="75" y="164"/>
                        </a:lnTo>
                        <a:lnTo>
                          <a:pt x="76" y="146"/>
                        </a:lnTo>
                        <a:lnTo>
                          <a:pt x="76" y="128"/>
                        </a:lnTo>
                        <a:lnTo>
                          <a:pt x="74" y="104"/>
                        </a:lnTo>
                        <a:lnTo>
                          <a:pt x="71" y="93"/>
                        </a:lnTo>
                        <a:lnTo>
                          <a:pt x="69" y="79"/>
                        </a:lnTo>
                        <a:lnTo>
                          <a:pt x="66" y="66"/>
                        </a:lnTo>
                        <a:lnTo>
                          <a:pt x="61" y="53"/>
                        </a:lnTo>
                        <a:lnTo>
                          <a:pt x="55" y="39"/>
                        </a:lnTo>
                        <a:lnTo>
                          <a:pt x="49" y="27"/>
                        </a:lnTo>
                        <a:lnTo>
                          <a:pt x="41" y="14"/>
                        </a:lnTo>
                        <a:lnTo>
                          <a:pt x="32" y="3"/>
                        </a:lnTo>
                        <a:lnTo>
                          <a:pt x="32" y="3"/>
                        </a:lnTo>
                        <a:lnTo>
                          <a:pt x="26" y="1"/>
                        </a:lnTo>
                        <a:lnTo>
                          <a:pt x="21" y="0"/>
                        </a:lnTo>
                        <a:lnTo>
                          <a:pt x="15" y="0"/>
                        </a:lnTo>
                        <a:lnTo>
                          <a:pt x="10" y="1"/>
                        </a:lnTo>
                        <a:lnTo>
                          <a:pt x="7" y="3"/>
                        </a:lnTo>
                        <a:lnTo>
                          <a:pt x="5" y="4"/>
                        </a:lnTo>
                        <a:lnTo>
                          <a:pt x="2" y="7"/>
                        </a:lnTo>
                        <a:lnTo>
                          <a:pt x="1" y="11"/>
                        </a:lnTo>
                        <a:lnTo>
                          <a:pt x="0" y="15"/>
                        </a:lnTo>
                        <a:lnTo>
                          <a:pt x="0" y="20"/>
                        </a:lnTo>
                        <a:lnTo>
                          <a:pt x="0" y="20"/>
                        </a:lnTo>
                        <a:lnTo>
                          <a:pt x="2" y="30"/>
                        </a:lnTo>
                        <a:lnTo>
                          <a:pt x="8" y="57"/>
                        </a:lnTo>
                        <a:lnTo>
                          <a:pt x="11" y="77"/>
                        </a:lnTo>
                        <a:lnTo>
                          <a:pt x="13" y="100"/>
                        </a:lnTo>
                        <a:lnTo>
                          <a:pt x="14" y="127"/>
                        </a:lnTo>
                        <a:lnTo>
                          <a:pt x="15" y="156"/>
                        </a:lnTo>
                      </a:path>
                    </a:pathLst>
                  </a:cu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38" name="Freeform 13"/>
                  <p:cNvSpPr>
                    <a:spLocks/>
                  </p:cNvSpPr>
                  <p:nvPr userDrawn="1"/>
                </p:nvSpPr>
                <p:spPr bwMode="auto">
                  <a:xfrm>
                    <a:off x="768350" y="2065338"/>
                    <a:ext cx="30163" cy="90488"/>
                  </a:xfrm>
                  <a:custGeom>
                    <a:avLst/>
                    <a:gdLst>
                      <a:gd name="T0" fmla="*/ 0 w 59"/>
                      <a:gd name="T1" fmla="*/ 143 h 171"/>
                      <a:gd name="T2" fmla="*/ 0 w 59"/>
                      <a:gd name="T3" fmla="*/ 6 h 171"/>
                      <a:gd name="T4" fmla="*/ 0 w 59"/>
                      <a:gd name="T5" fmla="*/ 6 h 171"/>
                      <a:gd name="T6" fmla="*/ 3 w 59"/>
                      <a:gd name="T7" fmla="*/ 4 h 171"/>
                      <a:gd name="T8" fmla="*/ 7 w 59"/>
                      <a:gd name="T9" fmla="*/ 2 h 171"/>
                      <a:gd name="T10" fmla="*/ 13 w 59"/>
                      <a:gd name="T11" fmla="*/ 1 h 171"/>
                      <a:gd name="T12" fmla="*/ 18 w 59"/>
                      <a:gd name="T13" fmla="*/ 0 h 171"/>
                      <a:gd name="T14" fmla="*/ 26 w 59"/>
                      <a:gd name="T15" fmla="*/ 0 h 171"/>
                      <a:gd name="T16" fmla="*/ 33 w 59"/>
                      <a:gd name="T17" fmla="*/ 3 h 171"/>
                      <a:gd name="T18" fmla="*/ 41 w 59"/>
                      <a:gd name="T19" fmla="*/ 8 h 171"/>
                      <a:gd name="T20" fmla="*/ 41 w 59"/>
                      <a:gd name="T21" fmla="*/ 8 h 171"/>
                      <a:gd name="T22" fmla="*/ 43 w 59"/>
                      <a:gd name="T23" fmla="*/ 11 h 171"/>
                      <a:gd name="T24" fmla="*/ 48 w 59"/>
                      <a:gd name="T25" fmla="*/ 22 h 171"/>
                      <a:gd name="T26" fmla="*/ 50 w 59"/>
                      <a:gd name="T27" fmla="*/ 30 h 171"/>
                      <a:gd name="T28" fmla="*/ 54 w 59"/>
                      <a:gd name="T29" fmla="*/ 38 h 171"/>
                      <a:gd name="T30" fmla="*/ 56 w 59"/>
                      <a:gd name="T31" fmla="*/ 49 h 171"/>
                      <a:gd name="T32" fmla="*/ 57 w 59"/>
                      <a:gd name="T33" fmla="*/ 61 h 171"/>
                      <a:gd name="T34" fmla="*/ 57 w 59"/>
                      <a:gd name="T35" fmla="*/ 61 h 171"/>
                      <a:gd name="T36" fmla="*/ 58 w 59"/>
                      <a:gd name="T37" fmla="*/ 92 h 171"/>
                      <a:gd name="T38" fmla="*/ 59 w 59"/>
                      <a:gd name="T39" fmla="*/ 120 h 171"/>
                      <a:gd name="T40" fmla="*/ 59 w 59"/>
                      <a:gd name="T41" fmla="*/ 145 h 171"/>
                      <a:gd name="T42" fmla="*/ 59 w 59"/>
                      <a:gd name="T43" fmla="*/ 145 h 171"/>
                      <a:gd name="T44" fmla="*/ 58 w 59"/>
                      <a:gd name="T45" fmla="*/ 150 h 171"/>
                      <a:gd name="T46" fmla="*/ 56 w 59"/>
                      <a:gd name="T47" fmla="*/ 154 h 171"/>
                      <a:gd name="T48" fmla="*/ 54 w 59"/>
                      <a:gd name="T49" fmla="*/ 158 h 171"/>
                      <a:gd name="T50" fmla="*/ 52 w 59"/>
                      <a:gd name="T51" fmla="*/ 161 h 171"/>
                      <a:gd name="T52" fmla="*/ 45 w 59"/>
                      <a:gd name="T53" fmla="*/ 165 h 171"/>
                      <a:gd name="T54" fmla="*/ 38 w 59"/>
                      <a:gd name="T55" fmla="*/ 169 h 171"/>
                      <a:gd name="T56" fmla="*/ 30 w 59"/>
                      <a:gd name="T57" fmla="*/ 170 h 171"/>
                      <a:gd name="T58" fmla="*/ 24 w 59"/>
                      <a:gd name="T59" fmla="*/ 171 h 171"/>
                      <a:gd name="T60" fmla="*/ 17 w 59"/>
                      <a:gd name="T61" fmla="*/ 171 h 171"/>
                      <a:gd name="T62" fmla="*/ 0 w 59"/>
                      <a:gd name="T63" fmla="*/ 143 h 17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</a:cxnLst>
                    <a:rect l="0" t="0" r="r" b="b"/>
                    <a:pathLst>
                      <a:path w="59" h="171">
                        <a:moveTo>
                          <a:pt x="0" y="143"/>
                        </a:moveTo>
                        <a:lnTo>
                          <a:pt x="0" y="6"/>
                        </a:lnTo>
                        <a:lnTo>
                          <a:pt x="0" y="6"/>
                        </a:lnTo>
                        <a:lnTo>
                          <a:pt x="3" y="4"/>
                        </a:lnTo>
                        <a:lnTo>
                          <a:pt x="7" y="2"/>
                        </a:lnTo>
                        <a:lnTo>
                          <a:pt x="13" y="1"/>
                        </a:lnTo>
                        <a:lnTo>
                          <a:pt x="18" y="0"/>
                        </a:lnTo>
                        <a:lnTo>
                          <a:pt x="26" y="0"/>
                        </a:lnTo>
                        <a:lnTo>
                          <a:pt x="33" y="3"/>
                        </a:lnTo>
                        <a:lnTo>
                          <a:pt x="41" y="8"/>
                        </a:lnTo>
                        <a:lnTo>
                          <a:pt x="41" y="8"/>
                        </a:lnTo>
                        <a:lnTo>
                          <a:pt x="43" y="11"/>
                        </a:lnTo>
                        <a:lnTo>
                          <a:pt x="48" y="22"/>
                        </a:lnTo>
                        <a:lnTo>
                          <a:pt x="50" y="30"/>
                        </a:lnTo>
                        <a:lnTo>
                          <a:pt x="54" y="38"/>
                        </a:lnTo>
                        <a:lnTo>
                          <a:pt x="56" y="49"/>
                        </a:lnTo>
                        <a:lnTo>
                          <a:pt x="57" y="61"/>
                        </a:lnTo>
                        <a:lnTo>
                          <a:pt x="57" y="61"/>
                        </a:lnTo>
                        <a:lnTo>
                          <a:pt x="58" y="92"/>
                        </a:lnTo>
                        <a:lnTo>
                          <a:pt x="59" y="120"/>
                        </a:lnTo>
                        <a:lnTo>
                          <a:pt x="59" y="145"/>
                        </a:lnTo>
                        <a:lnTo>
                          <a:pt x="59" y="145"/>
                        </a:lnTo>
                        <a:lnTo>
                          <a:pt x="58" y="150"/>
                        </a:lnTo>
                        <a:lnTo>
                          <a:pt x="56" y="154"/>
                        </a:lnTo>
                        <a:lnTo>
                          <a:pt x="54" y="158"/>
                        </a:lnTo>
                        <a:lnTo>
                          <a:pt x="52" y="161"/>
                        </a:lnTo>
                        <a:lnTo>
                          <a:pt x="45" y="165"/>
                        </a:lnTo>
                        <a:lnTo>
                          <a:pt x="38" y="169"/>
                        </a:lnTo>
                        <a:lnTo>
                          <a:pt x="30" y="170"/>
                        </a:lnTo>
                        <a:lnTo>
                          <a:pt x="24" y="171"/>
                        </a:lnTo>
                        <a:lnTo>
                          <a:pt x="17" y="171"/>
                        </a:lnTo>
                        <a:lnTo>
                          <a:pt x="0" y="143"/>
                        </a:lnTo>
                        <a:close/>
                      </a:path>
                    </a:pathLst>
                  </a:custGeom>
                  <a:solidFill>
                    <a:srgbClr val="EABEC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39" name="Freeform 14"/>
                  <p:cNvSpPr>
                    <a:spLocks/>
                  </p:cNvSpPr>
                  <p:nvPr userDrawn="1"/>
                </p:nvSpPr>
                <p:spPr bwMode="auto">
                  <a:xfrm>
                    <a:off x="766763" y="2147888"/>
                    <a:ext cx="911225" cy="63500"/>
                  </a:xfrm>
                  <a:custGeom>
                    <a:avLst/>
                    <a:gdLst>
                      <a:gd name="T0" fmla="*/ 0 w 1721"/>
                      <a:gd name="T1" fmla="*/ 0 h 118"/>
                      <a:gd name="T2" fmla="*/ 0 w 1721"/>
                      <a:gd name="T3" fmla="*/ 0 h 118"/>
                      <a:gd name="T4" fmla="*/ 1 w 1721"/>
                      <a:gd name="T5" fmla="*/ 12 h 118"/>
                      <a:gd name="T6" fmla="*/ 3 w 1721"/>
                      <a:gd name="T7" fmla="*/ 23 h 118"/>
                      <a:gd name="T8" fmla="*/ 7 w 1721"/>
                      <a:gd name="T9" fmla="*/ 35 h 118"/>
                      <a:gd name="T10" fmla="*/ 13 w 1721"/>
                      <a:gd name="T11" fmla="*/ 46 h 118"/>
                      <a:gd name="T12" fmla="*/ 19 w 1721"/>
                      <a:gd name="T13" fmla="*/ 56 h 118"/>
                      <a:gd name="T14" fmla="*/ 28 w 1721"/>
                      <a:gd name="T15" fmla="*/ 66 h 118"/>
                      <a:gd name="T16" fmla="*/ 36 w 1721"/>
                      <a:gd name="T17" fmla="*/ 75 h 118"/>
                      <a:gd name="T18" fmla="*/ 47 w 1721"/>
                      <a:gd name="T19" fmla="*/ 84 h 118"/>
                      <a:gd name="T20" fmla="*/ 59 w 1721"/>
                      <a:gd name="T21" fmla="*/ 91 h 118"/>
                      <a:gd name="T22" fmla="*/ 71 w 1721"/>
                      <a:gd name="T23" fmla="*/ 98 h 118"/>
                      <a:gd name="T24" fmla="*/ 85 w 1721"/>
                      <a:gd name="T25" fmla="*/ 104 h 118"/>
                      <a:gd name="T26" fmla="*/ 99 w 1721"/>
                      <a:gd name="T27" fmla="*/ 110 h 118"/>
                      <a:gd name="T28" fmla="*/ 114 w 1721"/>
                      <a:gd name="T29" fmla="*/ 113 h 118"/>
                      <a:gd name="T30" fmla="*/ 129 w 1721"/>
                      <a:gd name="T31" fmla="*/ 116 h 118"/>
                      <a:gd name="T32" fmla="*/ 145 w 1721"/>
                      <a:gd name="T33" fmla="*/ 118 h 118"/>
                      <a:gd name="T34" fmla="*/ 161 w 1721"/>
                      <a:gd name="T35" fmla="*/ 118 h 118"/>
                      <a:gd name="T36" fmla="*/ 1559 w 1721"/>
                      <a:gd name="T37" fmla="*/ 118 h 118"/>
                      <a:gd name="T38" fmla="*/ 1559 w 1721"/>
                      <a:gd name="T39" fmla="*/ 118 h 118"/>
                      <a:gd name="T40" fmla="*/ 1576 w 1721"/>
                      <a:gd name="T41" fmla="*/ 118 h 118"/>
                      <a:gd name="T42" fmla="*/ 1592 w 1721"/>
                      <a:gd name="T43" fmla="*/ 116 h 118"/>
                      <a:gd name="T44" fmla="*/ 1607 w 1721"/>
                      <a:gd name="T45" fmla="*/ 113 h 118"/>
                      <a:gd name="T46" fmla="*/ 1622 w 1721"/>
                      <a:gd name="T47" fmla="*/ 110 h 118"/>
                      <a:gd name="T48" fmla="*/ 1636 w 1721"/>
                      <a:gd name="T49" fmla="*/ 104 h 118"/>
                      <a:gd name="T50" fmla="*/ 1650 w 1721"/>
                      <a:gd name="T51" fmla="*/ 98 h 118"/>
                      <a:gd name="T52" fmla="*/ 1662 w 1721"/>
                      <a:gd name="T53" fmla="*/ 91 h 118"/>
                      <a:gd name="T54" fmla="*/ 1674 w 1721"/>
                      <a:gd name="T55" fmla="*/ 84 h 118"/>
                      <a:gd name="T56" fmla="*/ 1684 w 1721"/>
                      <a:gd name="T57" fmla="*/ 75 h 118"/>
                      <a:gd name="T58" fmla="*/ 1693 w 1721"/>
                      <a:gd name="T59" fmla="*/ 66 h 118"/>
                      <a:gd name="T60" fmla="*/ 1702 w 1721"/>
                      <a:gd name="T61" fmla="*/ 56 h 118"/>
                      <a:gd name="T62" fmla="*/ 1708 w 1721"/>
                      <a:gd name="T63" fmla="*/ 46 h 118"/>
                      <a:gd name="T64" fmla="*/ 1713 w 1721"/>
                      <a:gd name="T65" fmla="*/ 35 h 118"/>
                      <a:gd name="T66" fmla="*/ 1718 w 1721"/>
                      <a:gd name="T67" fmla="*/ 23 h 118"/>
                      <a:gd name="T68" fmla="*/ 1720 w 1721"/>
                      <a:gd name="T69" fmla="*/ 12 h 118"/>
                      <a:gd name="T70" fmla="*/ 1721 w 1721"/>
                      <a:gd name="T71" fmla="*/ 0 h 118"/>
                      <a:gd name="T72" fmla="*/ 0 w 1721"/>
                      <a:gd name="T73" fmla="*/ 0 h 1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721" h="118"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1" y="12"/>
                        </a:lnTo>
                        <a:lnTo>
                          <a:pt x="3" y="23"/>
                        </a:lnTo>
                        <a:lnTo>
                          <a:pt x="7" y="35"/>
                        </a:lnTo>
                        <a:lnTo>
                          <a:pt x="13" y="46"/>
                        </a:lnTo>
                        <a:lnTo>
                          <a:pt x="19" y="56"/>
                        </a:lnTo>
                        <a:lnTo>
                          <a:pt x="28" y="66"/>
                        </a:lnTo>
                        <a:lnTo>
                          <a:pt x="36" y="75"/>
                        </a:lnTo>
                        <a:lnTo>
                          <a:pt x="47" y="84"/>
                        </a:lnTo>
                        <a:lnTo>
                          <a:pt x="59" y="91"/>
                        </a:lnTo>
                        <a:lnTo>
                          <a:pt x="71" y="98"/>
                        </a:lnTo>
                        <a:lnTo>
                          <a:pt x="85" y="104"/>
                        </a:lnTo>
                        <a:lnTo>
                          <a:pt x="99" y="110"/>
                        </a:lnTo>
                        <a:lnTo>
                          <a:pt x="114" y="113"/>
                        </a:lnTo>
                        <a:lnTo>
                          <a:pt x="129" y="116"/>
                        </a:lnTo>
                        <a:lnTo>
                          <a:pt x="145" y="118"/>
                        </a:lnTo>
                        <a:lnTo>
                          <a:pt x="161" y="118"/>
                        </a:lnTo>
                        <a:lnTo>
                          <a:pt x="1559" y="118"/>
                        </a:lnTo>
                        <a:lnTo>
                          <a:pt x="1559" y="118"/>
                        </a:lnTo>
                        <a:lnTo>
                          <a:pt x="1576" y="118"/>
                        </a:lnTo>
                        <a:lnTo>
                          <a:pt x="1592" y="116"/>
                        </a:lnTo>
                        <a:lnTo>
                          <a:pt x="1607" y="113"/>
                        </a:lnTo>
                        <a:lnTo>
                          <a:pt x="1622" y="110"/>
                        </a:lnTo>
                        <a:lnTo>
                          <a:pt x="1636" y="104"/>
                        </a:lnTo>
                        <a:lnTo>
                          <a:pt x="1650" y="98"/>
                        </a:lnTo>
                        <a:lnTo>
                          <a:pt x="1662" y="91"/>
                        </a:lnTo>
                        <a:lnTo>
                          <a:pt x="1674" y="84"/>
                        </a:lnTo>
                        <a:lnTo>
                          <a:pt x="1684" y="75"/>
                        </a:lnTo>
                        <a:lnTo>
                          <a:pt x="1693" y="66"/>
                        </a:lnTo>
                        <a:lnTo>
                          <a:pt x="1702" y="56"/>
                        </a:lnTo>
                        <a:lnTo>
                          <a:pt x="1708" y="46"/>
                        </a:lnTo>
                        <a:lnTo>
                          <a:pt x="1713" y="35"/>
                        </a:lnTo>
                        <a:lnTo>
                          <a:pt x="1718" y="23"/>
                        </a:lnTo>
                        <a:lnTo>
                          <a:pt x="1720" y="12"/>
                        </a:lnTo>
                        <a:lnTo>
                          <a:pt x="1721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CDB1A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40" name="Freeform 15"/>
                  <p:cNvSpPr>
                    <a:spLocks/>
                  </p:cNvSpPr>
                  <p:nvPr userDrawn="1"/>
                </p:nvSpPr>
                <p:spPr bwMode="auto">
                  <a:xfrm>
                    <a:off x="1395413" y="2062163"/>
                    <a:ext cx="207963" cy="207963"/>
                  </a:xfrm>
                  <a:custGeom>
                    <a:avLst/>
                    <a:gdLst>
                      <a:gd name="T0" fmla="*/ 0 w 394"/>
                      <a:gd name="T1" fmla="*/ 197 h 394"/>
                      <a:gd name="T2" fmla="*/ 4 w 394"/>
                      <a:gd name="T3" fmla="*/ 237 h 394"/>
                      <a:gd name="T4" fmla="*/ 16 w 394"/>
                      <a:gd name="T5" fmla="*/ 274 h 394"/>
                      <a:gd name="T6" fmla="*/ 33 w 394"/>
                      <a:gd name="T7" fmla="*/ 307 h 394"/>
                      <a:gd name="T8" fmla="*/ 58 w 394"/>
                      <a:gd name="T9" fmla="*/ 336 h 394"/>
                      <a:gd name="T10" fmla="*/ 87 w 394"/>
                      <a:gd name="T11" fmla="*/ 361 h 394"/>
                      <a:gd name="T12" fmla="*/ 120 w 394"/>
                      <a:gd name="T13" fmla="*/ 379 h 394"/>
                      <a:gd name="T14" fmla="*/ 157 w 394"/>
                      <a:gd name="T15" fmla="*/ 390 h 394"/>
                      <a:gd name="T16" fmla="*/ 197 w 394"/>
                      <a:gd name="T17" fmla="*/ 394 h 394"/>
                      <a:gd name="T18" fmla="*/ 217 w 394"/>
                      <a:gd name="T19" fmla="*/ 393 h 394"/>
                      <a:gd name="T20" fmla="*/ 255 w 394"/>
                      <a:gd name="T21" fmla="*/ 386 h 394"/>
                      <a:gd name="T22" fmla="*/ 290 w 394"/>
                      <a:gd name="T23" fmla="*/ 371 h 394"/>
                      <a:gd name="T24" fmla="*/ 322 w 394"/>
                      <a:gd name="T25" fmla="*/ 349 h 394"/>
                      <a:gd name="T26" fmla="*/ 349 w 394"/>
                      <a:gd name="T27" fmla="*/ 322 h 394"/>
                      <a:gd name="T28" fmla="*/ 370 w 394"/>
                      <a:gd name="T29" fmla="*/ 291 h 394"/>
                      <a:gd name="T30" fmla="*/ 384 w 394"/>
                      <a:gd name="T31" fmla="*/ 256 h 394"/>
                      <a:gd name="T32" fmla="*/ 393 w 394"/>
                      <a:gd name="T33" fmla="*/ 218 h 394"/>
                      <a:gd name="T34" fmla="*/ 394 w 394"/>
                      <a:gd name="T35" fmla="*/ 197 h 394"/>
                      <a:gd name="T36" fmla="*/ 390 w 394"/>
                      <a:gd name="T37" fmla="*/ 157 h 394"/>
                      <a:gd name="T38" fmla="*/ 378 w 394"/>
                      <a:gd name="T39" fmla="*/ 121 h 394"/>
                      <a:gd name="T40" fmla="*/ 359 w 394"/>
                      <a:gd name="T41" fmla="*/ 87 h 394"/>
                      <a:gd name="T42" fmla="*/ 336 w 394"/>
                      <a:gd name="T43" fmla="*/ 58 h 394"/>
                      <a:gd name="T44" fmla="*/ 307 w 394"/>
                      <a:gd name="T45" fmla="*/ 35 h 394"/>
                      <a:gd name="T46" fmla="*/ 273 w 394"/>
                      <a:gd name="T47" fmla="*/ 16 h 394"/>
                      <a:gd name="T48" fmla="*/ 237 w 394"/>
                      <a:gd name="T49" fmla="*/ 4 h 394"/>
                      <a:gd name="T50" fmla="*/ 197 w 394"/>
                      <a:gd name="T51" fmla="*/ 0 h 394"/>
                      <a:gd name="T52" fmla="*/ 176 w 394"/>
                      <a:gd name="T53" fmla="*/ 1 h 394"/>
                      <a:gd name="T54" fmla="*/ 139 w 394"/>
                      <a:gd name="T55" fmla="*/ 10 h 394"/>
                      <a:gd name="T56" fmla="*/ 103 w 394"/>
                      <a:gd name="T57" fmla="*/ 25 h 394"/>
                      <a:gd name="T58" fmla="*/ 72 w 394"/>
                      <a:gd name="T59" fmla="*/ 45 h 394"/>
                      <a:gd name="T60" fmla="*/ 45 w 394"/>
                      <a:gd name="T61" fmla="*/ 72 h 394"/>
                      <a:gd name="T62" fmla="*/ 23 w 394"/>
                      <a:gd name="T63" fmla="*/ 103 h 394"/>
                      <a:gd name="T64" fmla="*/ 8 w 394"/>
                      <a:gd name="T65" fmla="*/ 139 h 394"/>
                      <a:gd name="T66" fmla="*/ 1 w 394"/>
                      <a:gd name="T67" fmla="*/ 178 h 394"/>
                      <a:gd name="T68" fmla="*/ 0 w 394"/>
                      <a:gd name="T69" fmla="*/ 197 h 39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394" h="394">
                        <a:moveTo>
                          <a:pt x="0" y="197"/>
                        </a:moveTo>
                        <a:lnTo>
                          <a:pt x="0" y="197"/>
                        </a:lnTo>
                        <a:lnTo>
                          <a:pt x="1" y="218"/>
                        </a:lnTo>
                        <a:lnTo>
                          <a:pt x="4" y="237"/>
                        </a:lnTo>
                        <a:lnTo>
                          <a:pt x="8" y="256"/>
                        </a:lnTo>
                        <a:lnTo>
                          <a:pt x="16" y="274"/>
                        </a:lnTo>
                        <a:lnTo>
                          <a:pt x="23" y="291"/>
                        </a:lnTo>
                        <a:lnTo>
                          <a:pt x="33" y="307"/>
                        </a:lnTo>
                        <a:lnTo>
                          <a:pt x="45" y="322"/>
                        </a:lnTo>
                        <a:lnTo>
                          <a:pt x="58" y="336"/>
                        </a:lnTo>
                        <a:lnTo>
                          <a:pt x="72" y="349"/>
                        </a:lnTo>
                        <a:lnTo>
                          <a:pt x="87" y="361"/>
                        </a:lnTo>
                        <a:lnTo>
                          <a:pt x="103" y="371"/>
                        </a:lnTo>
                        <a:lnTo>
                          <a:pt x="120" y="379"/>
                        </a:lnTo>
                        <a:lnTo>
                          <a:pt x="139" y="386"/>
                        </a:lnTo>
                        <a:lnTo>
                          <a:pt x="157" y="390"/>
                        </a:lnTo>
                        <a:lnTo>
                          <a:pt x="176" y="393"/>
                        </a:lnTo>
                        <a:lnTo>
                          <a:pt x="197" y="394"/>
                        </a:lnTo>
                        <a:lnTo>
                          <a:pt x="197" y="394"/>
                        </a:lnTo>
                        <a:lnTo>
                          <a:pt x="217" y="393"/>
                        </a:lnTo>
                        <a:lnTo>
                          <a:pt x="237" y="390"/>
                        </a:lnTo>
                        <a:lnTo>
                          <a:pt x="255" y="386"/>
                        </a:lnTo>
                        <a:lnTo>
                          <a:pt x="273" y="379"/>
                        </a:lnTo>
                        <a:lnTo>
                          <a:pt x="290" y="371"/>
                        </a:lnTo>
                        <a:lnTo>
                          <a:pt x="307" y="361"/>
                        </a:lnTo>
                        <a:lnTo>
                          <a:pt x="322" y="349"/>
                        </a:lnTo>
                        <a:lnTo>
                          <a:pt x="336" y="336"/>
                        </a:lnTo>
                        <a:lnTo>
                          <a:pt x="349" y="322"/>
                        </a:lnTo>
                        <a:lnTo>
                          <a:pt x="359" y="307"/>
                        </a:lnTo>
                        <a:lnTo>
                          <a:pt x="370" y="291"/>
                        </a:lnTo>
                        <a:lnTo>
                          <a:pt x="378" y="274"/>
                        </a:lnTo>
                        <a:lnTo>
                          <a:pt x="384" y="256"/>
                        </a:lnTo>
                        <a:lnTo>
                          <a:pt x="390" y="237"/>
                        </a:lnTo>
                        <a:lnTo>
                          <a:pt x="393" y="218"/>
                        </a:lnTo>
                        <a:lnTo>
                          <a:pt x="394" y="197"/>
                        </a:lnTo>
                        <a:lnTo>
                          <a:pt x="394" y="197"/>
                        </a:lnTo>
                        <a:lnTo>
                          <a:pt x="393" y="178"/>
                        </a:lnTo>
                        <a:lnTo>
                          <a:pt x="390" y="157"/>
                        </a:lnTo>
                        <a:lnTo>
                          <a:pt x="384" y="139"/>
                        </a:lnTo>
                        <a:lnTo>
                          <a:pt x="378" y="121"/>
                        </a:lnTo>
                        <a:lnTo>
                          <a:pt x="370" y="103"/>
                        </a:lnTo>
                        <a:lnTo>
                          <a:pt x="359" y="87"/>
                        </a:lnTo>
                        <a:lnTo>
                          <a:pt x="349" y="72"/>
                        </a:lnTo>
                        <a:lnTo>
                          <a:pt x="336" y="58"/>
                        </a:lnTo>
                        <a:lnTo>
                          <a:pt x="322" y="45"/>
                        </a:lnTo>
                        <a:lnTo>
                          <a:pt x="307" y="35"/>
                        </a:lnTo>
                        <a:lnTo>
                          <a:pt x="290" y="25"/>
                        </a:lnTo>
                        <a:lnTo>
                          <a:pt x="273" y="16"/>
                        </a:lnTo>
                        <a:lnTo>
                          <a:pt x="255" y="10"/>
                        </a:lnTo>
                        <a:lnTo>
                          <a:pt x="237" y="4"/>
                        </a:lnTo>
                        <a:lnTo>
                          <a:pt x="217" y="1"/>
                        </a:lnTo>
                        <a:lnTo>
                          <a:pt x="197" y="0"/>
                        </a:lnTo>
                        <a:lnTo>
                          <a:pt x="197" y="0"/>
                        </a:lnTo>
                        <a:lnTo>
                          <a:pt x="176" y="1"/>
                        </a:lnTo>
                        <a:lnTo>
                          <a:pt x="157" y="4"/>
                        </a:lnTo>
                        <a:lnTo>
                          <a:pt x="139" y="10"/>
                        </a:lnTo>
                        <a:lnTo>
                          <a:pt x="120" y="16"/>
                        </a:lnTo>
                        <a:lnTo>
                          <a:pt x="103" y="25"/>
                        </a:lnTo>
                        <a:lnTo>
                          <a:pt x="87" y="35"/>
                        </a:lnTo>
                        <a:lnTo>
                          <a:pt x="72" y="45"/>
                        </a:lnTo>
                        <a:lnTo>
                          <a:pt x="58" y="58"/>
                        </a:lnTo>
                        <a:lnTo>
                          <a:pt x="45" y="72"/>
                        </a:lnTo>
                        <a:lnTo>
                          <a:pt x="33" y="87"/>
                        </a:lnTo>
                        <a:lnTo>
                          <a:pt x="23" y="103"/>
                        </a:lnTo>
                        <a:lnTo>
                          <a:pt x="16" y="121"/>
                        </a:lnTo>
                        <a:lnTo>
                          <a:pt x="8" y="139"/>
                        </a:lnTo>
                        <a:lnTo>
                          <a:pt x="4" y="157"/>
                        </a:lnTo>
                        <a:lnTo>
                          <a:pt x="1" y="178"/>
                        </a:lnTo>
                        <a:lnTo>
                          <a:pt x="0" y="197"/>
                        </a:lnTo>
                        <a:lnTo>
                          <a:pt x="0" y="197"/>
                        </a:lnTo>
                        <a:close/>
                      </a:path>
                    </a:pathLst>
                  </a:custGeom>
                  <a:solidFill>
                    <a:srgbClr val="636F6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41" name="Freeform 16"/>
                  <p:cNvSpPr>
                    <a:spLocks/>
                  </p:cNvSpPr>
                  <p:nvPr userDrawn="1"/>
                </p:nvSpPr>
                <p:spPr bwMode="auto">
                  <a:xfrm>
                    <a:off x="1443038" y="2111375"/>
                    <a:ext cx="111125" cy="111125"/>
                  </a:xfrm>
                  <a:custGeom>
                    <a:avLst/>
                    <a:gdLst>
                      <a:gd name="T0" fmla="*/ 0 w 211"/>
                      <a:gd name="T1" fmla="*/ 104 h 210"/>
                      <a:gd name="T2" fmla="*/ 2 w 211"/>
                      <a:gd name="T3" fmla="*/ 126 h 210"/>
                      <a:gd name="T4" fmla="*/ 9 w 211"/>
                      <a:gd name="T5" fmla="*/ 145 h 210"/>
                      <a:gd name="T6" fmla="*/ 19 w 211"/>
                      <a:gd name="T7" fmla="*/ 163 h 210"/>
                      <a:gd name="T8" fmla="*/ 31 w 211"/>
                      <a:gd name="T9" fmla="*/ 178 h 210"/>
                      <a:gd name="T10" fmla="*/ 47 w 211"/>
                      <a:gd name="T11" fmla="*/ 191 h 210"/>
                      <a:gd name="T12" fmla="*/ 65 w 211"/>
                      <a:gd name="T13" fmla="*/ 201 h 210"/>
                      <a:gd name="T14" fmla="*/ 84 w 211"/>
                      <a:gd name="T15" fmla="*/ 208 h 210"/>
                      <a:gd name="T16" fmla="*/ 106 w 211"/>
                      <a:gd name="T17" fmla="*/ 210 h 210"/>
                      <a:gd name="T18" fmla="*/ 117 w 211"/>
                      <a:gd name="T19" fmla="*/ 209 h 210"/>
                      <a:gd name="T20" fmla="*/ 137 w 211"/>
                      <a:gd name="T21" fmla="*/ 205 h 210"/>
                      <a:gd name="T22" fmla="*/ 155 w 211"/>
                      <a:gd name="T23" fmla="*/ 197 h 210"/>
                      <a:gd name="T24" fmla="*/ 173 w 211"/>
                      <a:gd name="T25" fmla="*/ 186 h 210"/>
                      <a:gd name="T26" fmla="*/ 187 w 211"/>
                      <a:gd name="T27" fmla="*/ 171 h 210"/>
                      <a:gd name="T28" fmla="*/ 198 w 211"/>
                      <a:gd name="T29" fmla="*/ 155 h 210"/>
                      <a:gd name="T30" fmla="*/ 206 w 211"/>
                      <a:gd name="T31" fmla="*/ 135 h 210"/>
                      <a:gd name="T32" fmla="*/ 210 w 211"/>
                      <a:gd name="T33" fmla="*/ 115 h 210"/>
                      <a:gd name="T34" fmla="*/ 211 w 211"/>
                      <a:gd name="T35" fmla="*/ 104 h 210"/>
                      <a:gd name="T36" fmla="*/ 209 w 211"/>
                      <a:gd name="T37" fmla="*/ 84 h 210"/>
                      <a:gd name="T38" fmla="*/ 203 w 211"/>
                      <a:gd name="T39" fmla="*/ 63 h 210"/>
                      <a:gd name="T40" fmla="*/ 193 w 211"/>
                      <a:gd name="T41" fmla="*/ 46 h 210"/>
                      <a:gd name="T42" fmla="*/ 180 w 211"/>
                      <a:gd name="T43" fmla="*/ 30 h 210"/>
                      <a:gd name="T44" fmla="*/ 164 w 211"/>
                      <a:gd name="T45" fmla="*/ 17 h 210"/>
                      <a:gd name="T46" fmla="*/ 147 w 211"/>
                      <a:gd name="T47" fmla="*/ 7 h 210"/>
                      <a:gd name="T48" fmla="*/ 127 w 211"/>
                      <a:gd name="T49" fmla="*/ 2 h 210"/>
                      <a:gd name="T50" fmla="*/ 106 w 211"/>
                      <a:gd name="T51" fmla="*/ 0 h 210"/>
                      <a:gd name="T52" fmla="*/ 95 w 211"/>
                      <a:gd name="T53" fmla="*/ 0 h 210"/>
                      <a:gd name="T54" fmla="*/ 75 w 211"/>
                      <a:gd name="T55" fmla="*/ 4 h 210"/>
                      <a:gd name="T56" fmla="*/ 55 w 211"/>
                      <a:gd name="T57" fmla="*/ 12 h 210"/>
                      <a:gd name="T58" fmla="*/ 39 w 211"/>
                      <a:gd name="T59" fmla="*/ 23 h 210"/>
                      <a:gd name="T60" fmla="*/ 25 w 211"/>
                      <a:gd name="T61" fmla="*/ 37 h 210"/>
                      <a:gd name="T62" fmla="*/ 13 w 211"/>
                      <a:gd name="T63" fmla="*/ 55 h 210"/>
                      <a:gd name="T64" fmla="*/ 6 w 211"/>
                      <a:gd name="T65" fmla="*/ 73 h 210"/>
                      <a:gd name="T66" fmla="*/ 1 w 211"/>
                      <a:gd name="T67" fmla="*/ 93 h 210"/>
                      <a:gd name="T68" fmla="*/ 0 w 211"/>
                      <a:gd name="T69" fmla="*/ 104 h 2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211" h="210">
                        <a:moveTo>
                          <a:pt x="0" y="104"/>
                        </a:moveTo>
                        <a:lnTo>
                          <a:pt x="0" y="104"/>
                        </a:lnTo>
                        <a:lnTo>
                          <a:pt x="1" y="115"/>
                        </a:lnTo>
                        <a:lnTo>
                          <a:pt x="2" y="126"/>
                        </a:lnTo>
                        <a:lnTo>
                          <a:pt x="6" y="135"/>
                        </a:lnTo>
                        <a:lnTo>
                          <a:pt x="9" y="145"/>
                        </a:lnTo>
                        <a:lnTo>
                          <a:pt x="13" y="155"/>
                        </a:lnTo>
                        <a:lnTo>
                          <a:pt x="19" y="163"/>
                        </a:lnTo>
                        <a:lnTo>
                          <a:pt x="25" y="171"/>
                        </a:lnTo>
                        <a:lnTo>
                          <a:pt x="31" y="178"/>
                        </a:lnTo>
                        <a:lnTo>
                          <a:pt x="39" y="186"/>
                        </a:lnTo>
                        <a:lnTo>
                          <a:pt x="47" y="191"/>
                        </a:lnTo>
                        <a:lnTo>
                          <a:pt x="55" y="197"/>
                        </a:lnTo>
                        <a:lnTo>
                          <a:pt x="65" y="201"/>
                        </a:lnTo>
                        <a:lnTo>
                          <a:pt x="75" y="205"/>
                        </a:lnTo>
                        <a:lnTo>
                          <a:pt x="84" y="208"/>
                        </a:lnTo>
                        <a:lnTo>
                          <a:pt x="95" y="209"/>
                        </a:lnTo>
                        <a:lnTo>
                          <a:pt x="106" y="210"/>
                        </a:lnTo>
                        <a:lnTo>
                          <a:pt x="106" y="210"/>
                        </a:lnTo>
                        <a:lnTo>
                          <a:pt x="117" y="209"/>
                        </a:lnTo>
                        <a:lnTo>
                          <a:pt x="127" y="208"/>
                        </a:lnTo>
                        <a:lnTo>
                          <a:pt x="137" y="205"/>
                        </a:lnTo>
                        <a:lnTo>
                          <a:pt x="147" y="201"/>
                        </a:lnTo>
                        <a:lnTo>
                          <a:pt x="155" y="197"/>
                        </a:lnTo>
                        <a:lnTo>
                          <a:pt x="164" y="191"/>
                        </a:lnTo>
                        <a:lnTo>
                          <a:pt x="173" y="186"/>
                        </a:lnTo>
                        <a:lnTo>
                          <a:pt x="180" y="178"/>
                        </a:lnTo>
                        <a:lnTo>
                          <a:pt x="187" y="171"/>
                        </a:lnTo>
                        <a:lnTo>
                          <a:pt x="193" y="163"/>
                        </a:lnTo>
                        <a:lnTo>
                          <a:pt x="198" y="155"/>
                        </a:lnTo>
                        <a:lnTo>
                          <a:pt x="203" y="145"/>
                        </a:lnTo>
                        <a:lnTo>
                          <a:pt x="206" y="135"/>
                        </a:lnTo>
                        <a:lnTo>
                          <a:pt x="209" y="126"/>
                        </a:lnTo>
                        <a:lnTo>
                          <a:pt x="210" y="115"/>
                        </a:lnTo>
                        <a:lnTo>
                          <a:pt x="211" y="104"/>
                        </a:lnTo>
                        <a:lnTo>
                          <a:pt x="211" y="104"/>
                        </a:lnTo>
                        <a:lnTo>
                          <a:pt x="210" y="93"/>
                        </a:lnTo>
                        <a:lnTo>
                          <a:pt x="209" y="84"/>
                        </a:lnTo>
                        <a:lnTo>
                          <a:pt x="206" y="73"/>
                        </a:lnTo>
                        <a:lnTo>
                          <a:pt x="203" y="63"/>
                        </a:lnTo>
                        <a:lnTo>
                          <a:pt x="198" y="55"/>
                        </a:lnTo>
                        <a:lnTo>
                          <a:pt x="193" y="46"/>
                        </a:lnTo>
                        <a:lnTo>
                          <a:pt x="187" y="37"/>
                        </a:lnTo>
                        <a:lnTo>
                          <a:pt x="180" y="30"/>
                        </a:lnTo>
                        <a:lnTo>
                          <a:pt x="173" y="23"/>
                        </a:lnTo>
                        <a:lnTo>
                          <a:pt x="164" y="17"/>
                        </a:lnTo>
                        <a:lnTo>
                          <a:pt x="155" y="12"/>
                        </a:lnTo>
                        <a:lnTo>
                          <a:pt x="147" y="7"/>
                        </a:lnTo>
                        <a:lnTo>
                          <a:pt x="137" y="4"/>
                        </a:lnTo>
                        <a:lnTo>
                          <a:pt x="127" y="2"/>
                        </a:lnTo>
                        <a:lnTo>
                          <a:pt x="117" y="0"/>
                        </a:lnTo>
                        <a:lnTo>
                          <a:pt x="106" y="0"/>
                        </a:lnTo>
                        <a:lnTo>
                          <a:pt x="106" y="0"/>
                        </a:lnTo>
                        <a:lnTo>
                          <a:pt x="95" y="0"/>
                        </a:lnTo>
                        <a:lnTo>
                          <a:pt x="84" y="2"/>
                        </a:lnTo>
                        <a:lnTo>
                          <a:pt x="75" y="4"/>
                        </a:lnTo>
                        <a:lnTo>
                          <a:pt x="65" y="7"/>
                        </a:lnTo>
                        <a:lnTo>
                          <a:pt x="55" y="12"/>
                        </a:lnTo>
                        <a:lnTo>
                          <a:pt x="47" y="17"/>
                        </a:lnTo>
                        <a:lnTo>
                          <a:pt x="39" y="23"/>
                        </a:lnTo>
                        <a:lnTo>
                          <a:pt x="31" y="30"/>
                        </a:lnTo>
                        <a:lnTo>
                          <a:pt x="25" y="37"/>
                        </a:lnTo>
                        <a:lnTo>
                          <a:pt x="19" y="46"/>
                        </a:lnTo>
                        <a:lnTo>
                          <a:pt x="13" y="55"/>
                        </a:lnTo>
                        <a:lnTo>
                          <a:pt x="9" y="63"/>
                        </a:lnTo>
                        <a:lnTo>
                          <a:pt x="6" y="73"/>
                        </a:lnTo>
                        <a:lnTo>
                          <a:pt x="2" y="84"/>
                        </a:lnTo>
                        <a:lnTo>
                          <a:pt x="1" y="93"/>
                        </a:lnTo>
                        <a:lnTo>
                          <a:pt x="0" y="104"/>
                        </a:lnTo>
                        <a:lnTo>
                          <a:pt x="0" y="104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42" name="Freeform 17"/>
                  <p:cNvSpPr>
                    <a:spLocks/>
                  </p:cNvSpPr>
                  <p:nvPr userDrawn="1"/>
                </p:nvSpPr>
                <p:spPr bwMode="auto">
                  <a:xfrm>
                    <a:off x="812800" y="2062163"/>
                    <a:ext cx="207963" cy="207963"/>
                  </a:xfrm>
                  <a:custGeom>
                    <a:avLst/>
                    <a:gdLst>
                      <a:gd name="T0" fmla="*/ 0 w 394"/>
                      <a:gd name="T1" fmla="*/ 197 h 394"/>
                      <a:gd name="T2" fmla="*/ 4 w 394"/>
                      <a:gd name="T3" fmla="*/ 237 h 394"/>
                      <a:gd name="T4" fmla="*/ 16 w 394"/>
                      <a:gd name="T5" fmla="*/ 274 h 394"/>
                      <a:gd name="T6" fmla="*/ 34 w 394"/>
                      <a:gd name="T7" fmla="*/ 307 h 394"/>
                      <a:gd name="T8" fmla="*/ 58 w 394"/>
                      <a:gd name="T9" fmla="*/ 336 h 394"/>
                      <a:gd name="T10" fmla="*/ 87 w 394"/>
                      <a:gd name="T11" fmla="*/ 361 h 394"/>
                      <a:gd name="T12" fmla="*/ 121 w 394"/>
                      <a:gd name="T13" fmla="*/ 379 h 394"/>
                      <a:gd name="T14" fmla="*/ 157 w 394"/>
                      <a:gd name="T15" fmla="*/ 390 h 394"/>
                      <a:gd name="T16" fmla="*/ 197 w 394"/>
                      <a:gd name="T17" fmla="*/ 394 h 394"/>
                      <a:gd name="T18" fmla="*/ 217 w 394"/>
                      <a:gd name="T19" fmla="*/ 393 h 394"/>
                      <a:gd name="T20" fmla="*/ 255 w 394"/>
                      <a:gd name="T21" fmla="*/ 386 h 394"/>
                      <a:gd name="T22" fmla="*/ 291 w 394"/>
                      <a:gd name="T23" fmla="*/ 371 h 394"/>
                      <a:gd name="T24" fmla="*/ 322 w 394"/>
                      <a:gd name="T25" fmla="*/ 349 h 394"/>
                      <a:gd name="T26" fmla="*/ 349 w 394"/>
                      <a:gd name="T27" fmla="*/ 322 h 394"/>
                      <a:gd name="T28" fmla="*/ 370 w 394"/>
                      <a:gd name="T29" fmla="*/ 291 h 394"/>
                      <a:gd name="T30" fmla="*/ 385 w 394"/>
                      <a:gd name="T31" fmla="*/ 256 h 394"/>
                      <a:gd name="T32" fmla="*/ 393 w 394"/>
                      <a:gd name="T33" fmla="*/ 218 h 394"/>
                      <a:gd name="T34" fmla="*/ 394 w 394"/>
                      <a:gd name="T35" fmla="*/ 197 h 394"/>
                      <a:gd name="T36" fmla="*/ 390 w 394"/>
                      <a:gd name="T37" fmla="*/ 157 h 394"/>
                      <a:gd name="T38" fmla="*/ 378 w 394"/>
                      <a:gd name="T39" fmla="*/ 121 h 394"/>
                      <a:gd name="T40" fmla="*/ 361 w 394"/>
                      <a:gd name="T41" fmla="*/ 87 h 394"/>
                      <a:gd name="T42" fmla="*/ 336 w 394"/>
                      <a:gd name="T43" fmla="*/ 58 h 394"/>
                      <a:gd name="T44" fmla="*/ 307 w 394"/>
                      <a:gd name="T45" fmla="*/ 35 h 394"/>
                      <a:gd name="T46" fmla="*/ 273 w 394"/>
                      <a:gd name="T47" fmla="*/ 16 h 394"/>
                      <a:gd name="T48" fmla="*/ 237 w 394"/>
                      <a:gd name="T49" fmla="*/ 4 h 394"/>
                      <a:gd name="T50" fmla="*/ 197 w 394"/>
                      <a:gd name="T51" fmla="*/ 0 h 394"/>
                      <a:gd name="T52" fmla="*/ 177 w 394"/>
                      <a:gd name="T53" fmla="*/ 1 h 394"/>
                      <a:gd name="T54" fmla="*/ 139 w 394"/>
                      <a:gd name="T55" fmla="*/ 10 h 394"/>
                      <a:gd name="T56" fmla="*/ 103 w 394"/>
                      <a:gd name="T57" fmla="*/ 25 h 394"/>
                      <a:gd name="T58" fmla="*/ 72 w 394"/>
                      <a:gd name="T59" fmla="*/ 45 h 394"/>
                      <a:gd name="T60" fmla="*/ 45 w 394"/>
                      <a:gd name="T61" fmla="*/ 72 h 394"/>
                      <a:gd name="T62" fmla="*/ 24 w 394"/>
                      <a:gd name="T63" fmla="*/ 103 h 394"/>
                      <a:gd name="T64" fmla="*/ 10 w 394"/>
                      <a:gd name="T65" fmla="*/ 139 h 394"/>
                      <a:gd name="T66" fmla="*/ 1 w 394"/>
                      <a:gd name="T67" fmla="*/ 178 h 394"/>
                      <a:gd name="T68" fmla="*/ 0 w 394"/>
                      <a:gd name="T69" fmla="*/ 197 h 39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394" h="394">
                        <a:moveTo>
                          <a:pt x="0" y="197"/>
                        </a:moveTo>
                        <a:lnTo>
                          <a:pt x="0" y="197"/>
                        </a:lnTo>
                        <a:lnTo>
                          <a:pt x="1" y="218"/>
                        </a:lnTo>
                        <a:lnTo>
                          <a:pt x="4" y="237"/>
                        </a:lnTo>
                        <a:lnTo>
                          <a:pt x="10" y="256"/>
                        </a:lnTo>
                        <a:lnTo>
                          <a:pt x="16" y="274"/>
                        </a:lnTo>
                        <a:lnTo>
                          <a:pt x="24" y="291"/>
                        </a:lnTo>
                        <a:lnTo>
                          <a:pt x="34" y="307"/>
                        </a:lnTo>
                        <a:lnTo>
                          <a:pt x="45" y="322"/>
                        </a:lnTo>
                        <a:lnTo>
                          <a:pt x="58" y="336"/>
                        </a:lnTo>
                        <a:lnTo>
                          <a:pt x="72" y="349"/>
                        </a:lnTo>
                        <a:lnTo>
                          <a:pt x="87" y="361"/>
                        </a:lnTo>
                        <a:lnTo>
                          <a:pt x="103" y="371"/>
                        </a:lnTo>
                        <a:lnTo>
                          <a:pt x="121" y="379"/>
                        </a:lnTo>
                        <a:lnTo>
                          <a:pt x="139" y="386"/>
                        </a:lnTo>
                        <a:lnTo>
                          <a:pt x="157" y="390"/>
                        </a:lnTo>
                        <a:lnTo>
                          <a:pt x="177" y="393"/>
                        </a:lnTo>
                        <a:lnTo>
                          <a:pt x="197" y="394"/>
                        </a:lnTo>
                        <a:lnTo>
                          <a:pt x="197" y="394"/>
                        </a:lnTo>
                        <a:lnTo>
                          <a:pt x="217" y="393"/>
                        </a:lnTo>
                        <a:lnTo>
                          <a:pt x="237" y="390"/>
                        </a:lnTo>
                        <a:lnTo>
                          <a:pt x="255" y="386"/>
                        </a:lnTo>
                        <a:lnTo>
                          <a:pt x="273" y="379"/>
                        </a:lnTo>
                        <a:lnTo>
                          <a:pt x="291" y="371"/>
                        </a:lnTo>
                        <a:lnTo>
                          <a:pt x="307" y="361"/>
                        </a:lnTo>
                        <a:lnTo>
                          <a:pt x="322" y="349"/>
                        </a:lnTo>
                        <a:lnTo>
                          <a:pt x="336" y="336"/>
                        </a:lnTo>
                        <a:lnTo>
                          <a:pt x="349" y="322"/>
                        </a:lnTo>
                        <a:lnTo>
                          <a:pt x="361" y="307"/>
                        </a:lnTo>
                        <a:lnTo>
                          <a:pt x="370" y="291"/>
                        </a:lnTo>
                        <a:lnTo>
                          <a:pt x="378" y="274"/>
                        </a:lnTo>
                        <a:lnTo>
                          <a:pt x="385" y="256"/>
                        </a:lnTo>
                        <a:lnTo>
                          <a:pt x="390" y="237"/>
                        </a:lnTo>
                        <a:lnTo>
                          <a:pt x="393" y="218"/>
                        </a:lnTo>
                        <a:lnTo>
                          <a:pt x="394" y="197"/>
                        </a:lnTo>
                        <a:lnTo>
                          <a:pt x="394" y="197"/>
                        </a:lnTo>
                        <a:lnTo>
                          <a:pt x="393" y="178"/>
                        </a:lnTo>
                        <a:lnTo>
                          <a:pt x="390" y="157"/>
                        </a:lnTo>
                        <a:lnTo>
                          <a:pt x="385" y="139"/>
                        </a:lnTo>
                        <a:lnTo>
                          <a:pt x="378" y="121"/>
                        </a:lnTo>
                        <a:lnTo>
                          <a:pt x="370" y="103"/>
                        </a:lnTo>
                        <a:lnTo>
                          <a:pt x="361" y="87"/>
                        </a:lnTo>
                        <a:lnTo>
                          <a:pt x="349" y="72"/>
                        </a:lnTo>
                        <a:lnTo>
                          <a:pt x="336" y="58"/>
                        </a:lnTo>
                        <a:lnTo>
                          <a:pt x="322" y="45"/>
                        </a:lnTo>
                        <a:lnTo>
                          <a:pt x="307" y="35"/>
                        </a:lnTo>
                        <a:lnTo>
                          <a:pt x="291" y="25"/>
                        </a:lnTo>
                        <a:lnTo>
                          <a:pt x="273" y="16"/>
                        </a:lnTo>
                        <a:lnTo>
                          <a:pt x="255" y="10"/>
                        </a:lnTo>
                        <a:lnTo>
                          <a:pt x="237" y="4"/>
                        </a:lnTo>
                        <a:lnTo>
                          <a:pt x="217" y="1"/>
                        </a:lnTo>
                        <a:lnTo>
                          <a:pt x="197" y="0"/>
                        </a:lnTo>
                        <a:lnTo>
                          <a:pt x="197" y="0"/>
                        </a:lnTo>
                        <a:lnTo>
                          <a:pt x="177" y="1"/>
                        </a:lnTo>
                        <a:lnTo>
                          <a:pt x="157" y="4"/>
                        </a:lnTo>
                        <a:lnTo>
                          <a:pt x="139" y="10"/>
                        </a:lnTo>
                        <a:lnTo>
                          <a:pt x="121" y="16"/>
                        </a:lnTo>
                        <a:lnTo>
                          <a:pt x="103" y="25"/>
                        </a:lnTo>
                        <a:lnTo>
                          <a:pt x="87" y="35"/>
                        </a:lnTo>
                        <a:lnTo>
                          <a:pt x="72" y="45"/>
                        </a:lnTo>
                        <a:lnTo>
                          <a:pt x="58" y="58"/>
                        </a:lnTo>
                        <a:lnTo>
                          <a:pt x="45" y="72"/>
                        </a:lnTo>
                        <a:lnTo>
                          <a:pt x="34" y="87"/>
                        </a:lnTo>
                        <a:lnTo>
                          <a:pt x="24" y="103"/>
                        </a:lnTo>
                        <a:lnTo>
                          <a:pt x="16" y="121"/>
                        </a:lnTo>
                        <a:lnTo>
                          <a:pt x="10" y="139"/>
                        </a:lnTo>
                        <a:lnTo>
                          <a:pt x="4" y="157"/>
                        </a:lnTo>
                        <a:lnTo>
                          <a:pt x="1" y="178"/>
                        </a:lnTo>
                        <a:lnTo>
                          <a:pt x="0" y="197"/>
                        </a:lnTo>
                        <a:lnTo>
                          <a:pt x="0" y="197"/>
                        </a:lnTo>
                        <a:close/>
                      </a:path>
                    </a:pathLst>
                  </a:custGeom>
                  <a:solidFill>
                    <a:srgbClr val="636F6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43" name="Freeform 18"/>
                  <p:cNvSpPr>
                    <a:spLocks/>
                  </p:cNvSpPr>
                  <p:nvPr userDrawn="1"/>
                </p:nvSpPr>
                <p:spPr bwMode="auto">
                  <a:xfrm>
                    <a:off x="860425" y="2111375"/>
                    <a:ext cx="112713" cy="111125"/>
                  </a:xfrm>
                  <a:custGeom>
                    <a:avLst/>
                    <a:gdLst>
                      <a:gd name="T0" fmla="*/ 0 w 212"/>
                      <a:gd name="T1" fmla="*/ 104 h 210"/>
                      <a:gd name="T2" fmla="*/ 3 w 212"/>
                      <a:gd name="T3" fmla="*/ 126 h 210"/>
                      <a:gd name="T4" fmla="*/ 9 w 212"/>
                      <a:gd name="T5" fmla="*/ 145 h 210"/>
                      <a:gd name="T6" fmla="*/ 19 w 212"/>
                      <a:gd name="T7" fmla="*/ 163 h 210"/>
                      <a:gd name="T8" fmla="*/ 32 w 212"/>
                      <a:gd name="T9" fmla="*/ 178 h 210"/>
                      <a:gd name="T10" fmla="*/ 47 w 212"/>
                      <a:gd name="T11" fmla="*/ 191 h 210"/>
                      <a:gd name="T12" fmla="*/ 65 w 212"/>
                      <a:gd name="T13" fmla="*/ 201 h 210"/>
                      <a:gd name="T14" fmla="*/ 84 w 212"/>
                      <a:gd name="T15" fmla="*/ 208 h 210"/>
                      <a:gd name="T16" fmla="*/ 106 w 212"/>
                      <a:gd name="T17" fmla="*/ 210 h 210"/>
                      <a:gd name="T18" fmla="*/ 117 w 212"/>
                      <a:gd name="T19" fmla="*/ 209 h 210"/>
                      <a:gd name="T20" fmla="*/ 137 w 212"/>
                      <a:gd name="T21" fmla="*/ 205 h 210"/>
                      <a:gd name="T22" fmla="*/ 157 w 212"/>
                      <a:gd name="T23" fmla="*/ 197 h 210"/>
                      <a:gd name="T24" fmla="*/ 173 w 212"/>
                      <a:gd name="T25" fmla="*/ 186 h 210"/>
                      <a:gd name="T26" fmla="*/ 187 w 212"/>
                      <a:gd name="T27" fmla="*/ 171 h 210"/>
                      <a:gd name="T28" fmla="*/ 199 w 212"/>
                      <a:gd name="T29" fmla="*/ 155 h 210"/>
                      <a:gd name="T30" fmla="*/ 206 w 212"/>
                      <a:gd name="T31" fmla="*/ 135 h 210"/>
                      <a:gd name="T32" fmla="*/ 210 w 212"/>
                      <a:gd name="T33" fmla="*/ 115 h 210"/>
                      <a:gd name="T34" fmla="*/ 212 w 212"/>
                      <a:gd name="T35" fmla="*/ 104 h 210"/>
                      <a:gd name="T36" fmla="*/ 209 w 212"/>
                      <a:gd name="T37" fmla="*/ 84 h 210"/>
                      <a:gd name="T38" fmla="*/ 203 w 212"/>
                      <a:gd name="T39" fmla="*/ 63 h 210"/>
                      <a:gd name="T40" fmla="*/ 193 w 212"/>
                      <a:gd name="T41" fmla="*/ 46 h 210"/>
                      <a:gd name="T42" fmla="*/ 180 w 212"/>
                      <a:gd name="T43" fmla="*/ 30 h 210"/>
                      <a:gd name="T44" fmla="*/ 165 w 212"/>
                      <a:gd name="T45" fmla="*/ 17 h 210"/>
                      <a:gd name="T46" fmla="*/ 147 w 212"/>
                      <a:gd name="T47" fmla="*/ 7 h 210"/>
                      <a:gd name="T48" fmla="*/ 128 w 212"/>
                      <a:gd name="T49" fmla="*/ 2 h 210"/>
                      <a:gd name="T50" fmla="*/ 106 w 212"/>
                      <a:gd name="T51" fmla="*/ 0 h 210"/>
                      <a:gd name="T52" fmla="*/ 95 w 212"/>
                      <a:gd name="T53" fmla="*/ 0 h 210"/>
                      <a:gd name="T54" fmla="*/ 75 w 212"/>
                      <a:gd name="T55" fmla="*/ 4 h 210"/>
                      <a:gd name="T56" fmla="*/ 55 w 212"/>
                      <a:gd name="T57" fmla="*/ 12 h 210"/>
                      <a:gd name="T58" fmla="*/ 39 w 212"/>
                      <a:gd name="T59" fmla="*/ 23 h 210"/>
                      <a:gd name="T60" fmla="*/ 25 w 212"/>
                      <a:gd name="T61" fmla="*/ 37 h 210"/>
                      <a:gd name="T62" fmla="*/ 13 w 212"/>
                      <a:gd name="T63" fmla="*/ 55 h 210"/>
                      <a:gd name="T64" fmla="*/ 6 w 212"/>
                      <a:gd name="T65" fmla="*/ 73 h 210"/>
                      <a:gd name="T66" fmla="*/ 2 w 212"/>
                      <a:gd name="T67" fmla="*/ 93 h 210"/>
                      <a:gd name="T68" fmla="*/ 0 w 212"/>
                      <a:gd name="T69" fmla="*/ 104 h 2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212" h="210">
                        <a:moveTo>
                          <a:pt x="0" y="104"/>
                        </a:moveTo>
                        <a:lnTo>
                          <a:pt x="0" y="104"/>
                        </a:lnTo>
                        <a:lnTo>
                          <a:pt x="2" y="115"/>
                        </a:lnTo>
                        <a:lnTo>
                          <a:pt x="3" y="126"/>
                        </a:lnTo>
                        <a:lnTo>
                          <a:pt x="6" y="135"/>
                        </a:lnTo>
                        <a:lnTo>
                          <a:pt x="9" y="145"/>
                        </a:lnTo>
                        <a:lnTo>
                          <a:pt x="13" y="155"/>
                        </a:lnTo>
                        <a:lnTo>
                          <a:pt x="19" y="163"/>
                        </a:lnTo>
                        <a:lnTo>
                          <a:pt x="25" y="171"/>
                        </a:lnTo>
                        <a:lnTo>
                          <a:pt x="32" y="178"/>
                        </a:lnTo>
                        <a:lnTo>
                          <a:pt x="39" y="186"/>
                        </a:lnTo>
                        <a:lnTo>
                          <a:pt x="47" y="191"/>
                        </a:lnTo>
                        <a:lnTo>
                          <a:pt x="55" y="197"/>
                        </a:lnTo>
                        <a:lnTo>
                          <a:pt x="65" y="201"/>
                        </a:lnTo>
                        <a:lnTo>
                          <a:pt x="75" y="205"/>
                        </a:lnTo>
                        <a:lnTo>
                          <a:pt x="84" y="208"/>
                        </a:lnTo>
                        <a:lnTo>
                          <a:pt x="95" y="209"/>
                        </a:lnTo>
                        <a:lnTo>
                          <a:pt x="106" y="210"/>
                        </a:lnTo>
                        <a:lnTo>
                          <a:pt x="106" y="210"/>
                        </a:lnTo>
                        <a:lnTo>
                          <a:pt x="117" y="209"/>
                        </a:lnTo>
                        <a:lnTo>
                          <a:pt x="128" y="208"/>
                        </a:lnTo>
                        <a:lnTo>
                          <a:pt x="137" y="205"/>
                        </a:lnTo>
                        <a:lnTo>
                          <a:pt x="147" y="201"/>
                        </a:lnTo>
                        <a:lnTo>
                          <a:pt x="157" y="197"/>
                        </a:lnTo>
                        <a:lnTo>
                          <a:pt x="165" y="191"/>
                        </a:lnTo>
                        <a:lnTo>
                          <a:pt x="173" y="186"/>
                        </a:lnTo>
                        <a:lnTo>
                          <a:pt x="180" y="178"/>
                        </a:lnTo>
                        <a:lnTo>
                          <a:pt x="187" y="171"/>
                        </a:lnTo>
                        <a:lnTo>
                          <a:pt x="193" y="163"/>
                        </a:lnTo>
                        <a:lnTo>
                          <a:pt x="199" y="155"/>
                        </a:lnTo>
                        <a:lnTo>
                          <a:pt x="203" y="145"/>
                        </a:lnTo>
                        <a:lnTo>
                          <a:pt x="206" y="135"/>
                        </a:lnTo>
                        <a:lnTo>
                          <a:pt x="209" y="126"/>
                        </a:lnTo>
                        <a:lnTo>
                          <a:pt x="210" y="115"/>
                        </a:lnTo>
                        <a:lnTo>
                          <a:pt x="212" y="104"/>
                        </a:lnTo>
                        <a:lnTo>
                          <a:pt x="212" y="104"/>
                        </a:lnTo>
                        <a:lnTo>
                          <a:pt x="210" y="93"/>
                        </a:lnTo>
                        <a:lnTo>
                          <a:pt x="209" y="84"/>
                        </a:lnTo>
                        <a:lnTo>
                          <a:pt x="206" y="73"/>
                        </a:lnTo>
                        <a:lnTo>
                          <a:pt x="203" y="63"/>
                        </a:lnTo>
                        <a:lnTo>
                          <a:pt x="199" y="55"/>
                        </a:lnTo>
                        <a:lnTo>
                          <a:pt x="193" y="46"/>
                        </a:lnTo>
                        <a:lnTo>
                          <a:pt x="187" y="37"/>
                        </a:lnTo>
                        <a:lnTo>
                          <a:pt x="180" y="30"/>
                        </a:lnTo>
                        <a:lnTo>
                          <a:pt x="173" y="23"/>
                        </a:lnTo>
                        <a:lnTo>
                          <a:pt x="165" y="17"/>
                        </a:lnTo>
                        <a:lnTo>
                          <a:pt x="157" y="12"/>
                        </a:lnTo>
                        <a:lnTo>
                          <a:pt x="147" y="7"/>
                        </a:lnTo>
                        <a:lnTo>
                          <a:pt x="137" y="4"/>
                        </a:lnTo>
                        <a:lnTo>
                          <a:pt x="128" y="2"/>
                        </a:lnTo>
                        <a:lnTo>
                          <a:pt x="117" y="0"/>
                        </a:lnTo>
                        <a:lnTo>
                          <a:pt x="106" y="0"/>
                        </a:lnTo>
                        <a:lnTo>
                          <a:pt x="106" y="0"/>
                        </a:lnTo>
                        <a:lnTo>
                          <a:pt x="95" y="0"/>
                        </a:lnTo>
                        <a:lnTo>
                          <a:pt x="84" y="2"/>
                        </a:lnTo>
                        <a:lnTo>
                          <a:pt x="75" y="4"/>
                        </a:lnTo>
                        <a:lnTo>
                          <a:pt x="65" y="7"/>
                        </a:lnTo>
                        <a:lnTo>
                          <a:pt x="55" y="12"/>
                        </a:lnTo>
                        <a:lnTo>
                          <a:pt x="47" y="17"/>
                        </a:lnTo>
                        <a:lnTo>
                          <a:pt x="39" y="23"/>
                        </a:lnTo>
                        <a:lnTo>
                          <a:pt x="32" y="30"/>
                        </a:lnTo>
                        <a:lnTo>
                          <a:pt x="25" y="37"/>
                        </a:lnTo>
                        <a:lnTo>
                          <a:pt x="19" y="46"/>
                        </a:lnTo>
                        <a:lnTo>
                          <a:pt x="13" y="55"/>
                        </a:lnTo>
                        <a:lnTo>
                          <a:pt x="9" y="63"/>
                        </a:lnTo>
                        <a:lnTo>
                          <a:pt x="6" y="73"/>
                        </a:lnTo>
                        <a:lnTo>
                          <a:pt x="3" y="84"/>
                        </a:lnTo>
                        <a:lnTo>
                          <a:pt x="2" y="93"/>
                        </a:lnTo>
                        <a:lnTo>
                          <a:pt x="0" y="104"/>
                        </a:lnTo>
                        <a:lnTo>
                          <a:pt x="0" y="104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</p:grpSp>
            <p:sp>
              <p:nvSpPr>
                <p:cNvPr id="18" name="Freeform 49"/>
                <p:cNvSpPr>
                  <a:spLocks/>
                </p:cNvSpPr>
                <p:nvPr/>
              </p:nvSpPr>
              <p:spPr bwMode="auto">
                <a:xfrm>
                  <a:off x="1511300" y="862013"/>
                  <a:ext cx="1019175" cy="1019175"/>
                </a:xfrm>
                <a:custGeom>
                  <a:avLst/>
                  <a:gdLst>
                    <a:gd name="T0" fmla="*/ 1610 w 1928"/>
                    <a:gd name="T1" fmla="*/ 248 h 1928"/>
                    <a:gd name="T2" fmla="*/ 1494 w 1928"/>
                    <a:gd name="T3" fmla="*/ 159 h 1928"/>
                    <a:gd name="T4" fmla="*/ 1370 w 1928"/>
                    <a:gd name="T5" fmla="*/ 89 h 1928"/>
                    <a:gd name="T6" fmla="*/ 1239 w 1928"/>
                    <a:gd name="T7" fmla="*/ 39 h 1928"/>
                    <a:gd name="T8" fmla="*/ 1102 w 1928"/>
                    <a:gd name="T9" fmla="*/ 10 h 1928"/>
                    <a:gd name="T10" fmla="*/ 964 w 1928"/>
                    <a:gd name="T11" fmla="*/ 0 h 1928"/>
                    <a:gd name="T12" fmla="*/ 825 w 1928"/>
                    <a:gd name="T13" fmla="*/ 10 h 1928"/>
                    <a:gd name="T14" fmla="*/ 690 w 1928"/>
                    <a:gd name="T15" fmla="*/ 39 h 1928"/>
                    <a:gd name="T16" fmla="*/ 558 w 1928"/>
                    <a:gd name="T17" fmla="*/ 89 h 1928"/>
                    <a:gd name="T18" fmla="*/ 434 w 1928"/>
                    <a:gd name="T19" fmla="*/ 159 h 1928"/>
                    <a:gd name="T20" fmla="*/ 319 w 1928"/>
                    <a:gd name="T21" fmla="*/ 248 h 1928"/>
                    <a:gd name="T22" fmla="*/ 250 w 1928"/>
                    <a:gd name="T23" fmla="*/ 316 h 1928"/>
                    <a:gd name="T24" fmla="*/ 164 w 1928"/>
                    <a:gd name="T25" fmla="*/ 426 h 1928"/>
                    <a:gd name="T26" fmla="*/ 96 w 1928"/>
                    <a:gd name="T27" fmla="*/ 545 h 1928"/>
                    <a:gd name="T28" fmla="*/ 47 w 1928"/>
                    <a:gd name="T29" fmla="*/ 670 h 1928"/>
                    <a:gd name="T30" fmla="*/ 14 w 1928"/>
                    <a:gd name="T31" fmla="*/ 799 h 1928"/>
                    <a:gd name="T32" fmla="*/ 1 w 1928"/>
                    <a:gd name="T33" fmla="*/ 930 h 1928"/>
                    <a:gd name="T34" fmla="*/ 6 w 1928"/>
                    <a:gd name="T35" fmla="*/ 1063 h 1928"/>
                    <a:gd name="T36" fmla="*/ 28 w 1928"/>
                    <a:gd name="T37" fmla="*/ 1193 h 1928"/>
                    <a:gd name="T38" fmla="*/ 69 w 1928"/>
                    <a:gd name="T39" fmla="*/ 1320 h 1928"/>
                    <a:gd name="T40" fmla="*/ 128 w 1928"/>
                    <a:gd name="T41" fmla="*/ 1442 h 1928"/>
                    <a:gd name="T42" fmla="*/ 204 w 1928"/>
                    <a:gd name="T43" fmla="*/ 1556 h 1928"/>
                    <a:gd name="T44" fmla="*/ 335 w 1928"/>
                    <a:gd name="T45" fmla="*/ 1694 h 1928"/>
                    <a:gd name="T46" fmla="*/ 409 w 1928"/>
                    <a:gd name="T47" fmla="*/ 1752 h 1928"/>
                    <a:gd name="T48" fmla="*/ 526 w 1928"/>
                    <a:gd name="T49" fmla="*/ 1822 h 1928"/>
                    <a:gd name="T50" fmla="*/ 650 w 1928"/>
                    <a:gd name="T51" fmla="*/ 1875 h 1928"/>
                    <a:gd name="T52" fmla="*/ 778 w 1928"/>
                    <a:gd name="T53" fmla="*/ 1909 h 1928"/>
                    <a:gd name="T54" fmla="*/ 909 w 1928"/>
                    <a:gd name="T55" fmla="*/ 1927 h 1928"/>
                    <a:gd name="T56" fmla="*/ 1042 w 1928"/>
                    <a:gd name="T57" fmla="*/ 1924 h 1928"/>
                    <a:gd name="T58" fmla="*/ 1173 w 1928"/>
                    <a:gd name="T59" fmla="*/ 1905 h 1928"/>
                    <a:gd name="T60" fmla="*/ 1302 w 1928"/>
                    <a:gd name="T61" fmla="*/ 1867 h 1928"/>
                    <a:gd name="T62" fmla="*/ 1424 w 1928"/>
                    <a:gd name="T63" fmla="*/ 1811 h 1928"/>
                    <a:gd name="T64" fmla="*/ 1540 w 1928"/>
                    <a:gd name="T65" fmla="*/ 1738 h 1928"/>
                    <a:gd name="T66" fmla="*/ 1646 w 1928"/>
                    <a:gd name="T67" fmla="*/ 1645 h 1928"/>
                    <a:gd name="T68" fmla="*/ 1712 w 1928"/>
                    <a:gd name="T69" fmla="*/ 1572 h 1928"/>
                    <a:gd name="T70" fmla="*/ 1795 w 1928"/>
                    <a:gd name="T71" fmla="*/ 1454 h 1928"/>
                    <a:gd name="T72" fmla="*/ 1857 w 1928"/>
                    <a:gd name="T73" fmla="*/ 1327 h 1928"/>
                    <a:gd name="T74" fmla="*/ 1900 w 1928"/>
                    <a:gd name="T75" fmla="*/ 1193 h 1928"/>
                    <a:gd name="T76" fmla="*/ 1924 w 1928"/>
                    <a:gd name="T77" fmla="*/ 1056 h 1928"/>
                    <a:gd name="T78" fmla="*/ 1927 w 1928"/>
                    <a:gd name="T79" fmla="*/ 917 h 1928"/>
                    <a:gd name="T80" fmla="*/ 1910 w 1928"/>
                    <a:gd name="T81" fmla="*/ 779 h 1928"/>
                    <a:gd name="T82" fmla="*/ 1875 w 1928"/>
                    <a:gd name="T83" fmla="*/ 645 h 1928"/>
                    <a:gd name="T84" fmla="*/ 1817 w 1928"/>
                    <a:gd name="T85" fmla="*/ 515 h 1928"/>
                    <a:gd name="T86" fmla="*/ 1742 w 1928"/>
                    <a:gd name="T87" fmla="*/ 394 h 1928"/>
                    <a:gd name="T88" fmla="*/ 1646 w 1928"/>
                    <a:gd name="T89" fmla="*/ 283 h 19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928" h="1928">
                      <a:moveTo>
                        <a:pt x="1646" y="283"/>
                      </a:moveTo>
                      <a:lnTo>
                        <a:pt x="1646" y="283"/>
                      </a:lnTo>
                      <a:lnTo>
                        <a:pt x="1610" y="248"/>
                      </a:lnTo>
                      <a:lnTo>
                        <a:pt x="1573" y="216"/>
                      </a:lnTo>
                      <a:lnTo>
                        <a:pt x="1534" y="186"/>
                      </a:lnTo>
                      <a:lnTo>
                        <a:pt x="1494" y="159"/>
                      </a:lnTo>
                      <a:lnTo>
                        <a:pt x="1454" y="133"/>
                      </a:lnTo>
                      <a:lnTo>
                        <a:pt x="1412" y="110"/>
                      </a:lnTo>
                      <a:lnTo>
                        <a:pt x="1370" y="89"/>
                      </a:lnTo>
                      <a:lnTo>
                        <a:pt x="1327" y="71"/>
                      </a:lnTo>
                      <a:lnTo>
                        <a:pt x="1283" y="54"/>
                      </a:lnTo>
                      <a:lnTo>
                        <a:pt x="1239" y="39"/>
                      </a:lnTo>
                      <a:lnTo>
                        <a:pt x="1194" y="28"/>
                      </a:lnTo>
                      <a:lnTo>
                        <a:pt x="1149" y="18"/>
                      </a:lnTo>
                      <a:lnTo>
                        <a:pt x="1102" y="10"/>
                      </a:lnTo>
                      <a:lnTo>
                        <a:pt x="1057" y="5"/>
                      </a:lnTo>
                      <a:lnTo>
                        <a:pt x="1011" y="1"/>
                      </a:lnTo>
                      <a:lnTo>
                        <a:pt x="964" y="0"/>
                      </a:lnTo>
                      <a:lnTo>
                        <a:pt x="918" y="1"/>
                      </a:lnTo>
                      <a:lnTo>
                        <a:pt x="872" y="5"/>
                      </a:lnTo>
                      <a:lnTo>
                        <a:pt x="825" y="10"/>
                      </a:lnTo>
                      <a:lnTo>
                        <a:pt x="780" y="18"/>
                      </a:lnTo>
                      <a:lnTo>
                        <a:pt x="735" y="28"/>
                      </a:lnTo>
                      <a:lnTo>
                        <a:pt x="690" y="39"/>
                      </a:lnTo>
                      <a:lnTo>
                        <a:pt x="646" y="54"/>
                      </a:lnTo>
                      <a:lnTo>
                        <a:pt x="601" y="71"/>
                      </a:lnTo>
                      <a:lnTo>
                        <a:pt x="558" y="89"/>
                      </a:lnTo>
                      <a:lnTo>
                        <a:pt x="516" y="110"/>
                      </a:lnTo>
                      <a:lnTo>
                        <a:pt x="474" y="133"/>
                      </a:lnTo>
                      <a:lnTo>
                        <a:pt x="434" y="159"/>
                      </a:lnTo>
                      <a:lnTo>
                        <a:pt x="395" y="186"/>
                      </a:lnTo>
                      <a:lnTo>
                        <a:pt x="356" y="216"/>
                      </a:lnTo>
                      <a:lnTo>
                        <a:pt x="319" y="248"/>
                      </a:lnTo>
                      <a:lnTo>
                        <a:pt x="283" y="283"/>
                      </a:lnTo>
                      <a:lnTo>
                        <a:pt x="283" y="283"/>
                      </a:lnTo>
                      <a:lnTo>
                        <a:pt x="250" y="316"/>
                      </a:lnTo>
                      <a:lnTo>
                        <a:pt x="219" y="352"/>
                      </a:lnTo>
                      <a:lnTo>
                        <a:pt x="191" y="388"/>
                      </a:lnTo>
                      <a:lnTo>
                        <a:pt x="164" y="426"/>
                      </a:lnTo>
                      <a:lnTo>
                        <a:pt x="139" y="465"/>
                      </a:lnTo>
                      <a:lnTo>
                        <a:pt x="117" y="505"/>
                      </a:lnTo>
                      <a:lnTo>
                        <a:pt x="96" y="545"/>
                      </a:lnTo>
                      <a:lnTo>
                        <a:pt x="78" y="585"/>
                      </a:lnTo>
                      <a:lnTo>
                        <a:pt x="61" y="628"/>
                      </a:lnTo>
                      <a:lnTo>
                        <a:pt x="47" y="670"/>
                      </a:lnTo>
                      <a:lnTo>
                        <a:pt x="34" y="712"/>
                      </a:lnTo>
                      <a:lnTo>
                        <a:pt x="23" y="755"/>
                      </a:lnTo>
                      <a:lnTo>
                        <a:pt x="14" y="799"/>
                      </a:lnTo>
                      <a:lnTo>
                        <a:pt x="8" y="842"/>
                      </a:lnTo>
                      <a:lnTo>
                        <a:pt x="4" y="886"/>
                      </a:lnTo>
                      <a:lnTo>
                        <a:pt x="1" y="930"/>
                      </a:lnTo>
                      <a:lnTo>
                        <a:pt x="0" y="974"/>
                      </a:lnTo>
                      <a:lnTo>
                        <a:pt x="3" y="1019"/>
                      </a:lnTo>
                      <a:lnTo>
                        <a:pt x="6" y="1063"/>
                      </a:lnTo>
                      <a:lnTo>
                        <a:pt x="11" y="1106"/>
                      </a:lnTo>
                      <a:lnTo>
                        <a:pt x="19" y="1150"/>
                      </a:lnTo>
                      <a:lnTo>
                        <a:pt x="28" y="1193"/>
                      </a:lnTo>
                      <a:lnTo>
                        <a:pt x="40" y="1236"/>
                      </a:lnTo>
                      <a:lnTo>
                        <a:pt x="53" y="1278"/>
                      </a:lnTo>
                      <a:lnTo>
                        <a:pt x="69" y="1320"/>
                      </a:lnTo>
                      <a:lnTo>
                        <a:pt x="87" y="1362"/>
                      </a:lnTo>
                      <a:lnTo>
                        <a:pt x="106" y="1402"/>
                      </a:lnTo>
                      <a:lnTo>
                        <a:pt x="128" y="1442"/>
                      </a:lnTo>
                      <a:lnTo>
                        <a:pt x="151" y="1482"/>
                      </a:lnTo>
                      <a:lnTo>
                        <a:pt x="177" y="1519"/>
                      </a:lnTo>
                      <a:lnTo>
                        <a:pt x="204" y="1556"/>
                      </a:lnTo>
                      <a:lnTo>
                        <a:pt x="234" y="1593"/>
                      </a:lnTo>
                      <a:lnTo>
                        <a:pt x="25" y="1903"/>
                      </a:lnTo>
                      <a:lnTo>
                        <a:pt x="335" y="1694"/>
                      </a:lnTo>
                      <a:lnTo>
                        <a:pt x="335" y="1694"/>
                      </a:lnTo>
                      <a:lnTo>
                        <a:pt x="372" y="1724"/>
                      </a:lnTo>
                      <a:lnTo>
                        <a:pt x="409" y="1752"/>
                      </a:lnTo>
                      <a:lnTo>
                        <a:pt x="447" y="1777"/>
                      </a:lnTo>
                      <a:lnTo>
                        <a:pt x="486" y="1800"/>
                      </a:lnTo>
                      <a:lnTo>
                        <a:pt x="526" y="1822"/>
                      </a:lnTo>
                      <a:lnTo>
                        <a:pt x="567" y="1841"/>
                      </a:lnTo>
                      <a:lnTo>
                        <a:pt x="608" y="1860"/>
                      </a:lnTo>
                      <a:lnTo>
                        <a:pt x="650" y="1875"/>
                      </a:lnTo>
                      <a:lnTo>
                        <a:pt x="692" y="1889"/>
                      </a:lnTo>
                      <a:lnTo>
                        <a:pt x="735" y="1900"/>
                      </a:lnTo>
                      <a:lnTo>
                        <a:pt x="778" y="1909"/>
                      </a:lnTo>
                      <a:lnTo>
                        <a:pt x="822" y="1917"/>
                      </a:lnTo>
                      <a:lnTo>
                        <a:pt x="866" y="1922"/>
                      </a:lnTo>
                      <a:lnTo>
                        <a:pt x="909" y="1927"/>
                      </a:lnTo>
                      <a:lnTo>
                        <a:pt x="954" y="1928"/>
                      </a:lnTo>
                      <a:lnTo>
                        <a:pt x="998" y="1928"/>
                      </a:lnTo>
                      <a:lnTo>
                        <a:pt x="1042" y="1924"/>
                      </a:lnTo>
                      <a:lnTo>
                        <a:pt x="1086" y="1920"/>
                      </a:lnTo>
                      <a:lnTo>
                        <a:pt x="1130" y="1914"/>
                      </a:lnTo>
                      <a:lnTo>
                        <a:pt x="1173" y="1905"/>
                      </a:lnTo>
                      <a:lnTo>
                        <a:pt x="1216" y="1894"/>
                      </a:lnTo>
                      <a:lnTo>
                        <a:pt x="1260" y="1882"/>
                      </a:lnTo>
                      <a:lnTo>
                        <a:pt x="1302" y="1867"/>
                      </a:lnTo>
                      <a:lnTo>
                        <a:pt x="1342" y="1851"/>
                      </a:lnTo>
                      <a:lnTo>
                        <a:pt x="1383" y="1832"/>
                      </a:lnTo>
                      <a:lnTo>
                        <a:pt x="1424" y="1811"/>
                      </a:lnTo>
                      <a:lnTo>
                        <a:pt x="1463" y="1789"/>
                      </a:lnTo>
                      <a:lnTo>
                        <a:pt x="1502" y="1764"/>
                      </a:lnTo>
                      <a:lnTo>
                        <a:pt x="1540" y="1738"/>
                      </a:lnTo>
                      <a:lnTo>
                        <a:pt x="1576" y="1709"/>
                      </a:lnTo>
                      <a:lnTo>
                        <a:pt x="1612" y="1678"/>
                      </a:lnTo>
                      <a:lnTo>
                        <a:pt x="1646" y="1645"/>
                      </a:lnTo>
                      <a:lnTo>
                        <a:pt x="1646" y="1645"/>
                      </a:lnTo>
                      <a:lnTo>
                        <a:pt x="1680" y="1610"/>
                      </a:lnTo>
                      <a:lnTo>
                        <a:pt x="1712" y="1572"/>
                      </a:lnTo>
                      <a:lnTo>
                        <a:pt x="1742" y="1533"/>
                      </a:lnTo>
                      <a:lnTo>
                        <a:pt x="1769" y="1495"/>
                      </a:lnTo>
                      <a:lnTo>
                        <a:pt x="1795" y="1454"/>
                      </a:lnTo>
                      <a:lnTo>
                        <a:pt x="1817" y="1413"/>
                      </a:lnTo>
                      <a:lnTo>
                        <a:pt x="1839" y="1370"/>
                      </a:lnTo>
                      <a:lnTo>
                        <a:pt x="1857" y="1327"/>
                      </a:lnTo>
                      <a:lnTo>
                        <a:pt x="1875" y="1282"/>
                      </a:lnTo>
                      <a:lnTo>
                        <a:pt x="1889" y="1238"/>
                      </a:lnTo>
                      <a:lnTo>
                        <a:pt x="1900" y="1193"/>
                      </a:lnTo>
                      <a:lnTo>
                        <a:pt x="1910" y="1148"/>
                      </a:lnTo>
                      <a:lnTo>
                        <a:pt x="1919" y="1103"/>
                      </a:lnTo>
                      <a:lnTo>
                        <a:pt x="1924" y="1056"/>
                      </a:lnTo>
                      <a:lnTo>
                        <a:pt x="1927" y="1010"/>
                      </a:lnTo>
                      <a:lnTo>
                        <a:pt x="1928" y="964"/>
                      </a:lnTo>
                      <a:lnTo>
                        <a:pt x="1927" y="917"/>
                      </a:lnTo>
                      <a:lnTo>
                        <a:pt x="1924" y="872"/>
                      </a:lnTo>
                      <a:lnTo>
                        <a:pt x="1919" y="826"/>
                      </a:lnTo>
                      <a:lnTo>
                        <a:pt x="1910" y="779"/>
                      </a:lnTo>
                      <a:lnTo>
                        <a:pt x="1900" y="734"/>
                      </a:lnTo>
                      <a:lnTo>
                        <a:pt x="1889" y="690"/>
                      </a:lnTo>
                      <a:lnTo>
                        <a:pt x="1875" y="645"/>
                      </a:lnTo>
                      <a:lnTo>
                        <a:pt x="1857" y="602"/>
                      </a:lnTo>
                      <a:lnTo>
                        <a:pt x="1839" y="559"/>
                      </a:lnTo>
                      <a:lnTo>
                        <a:pt x="1817" y="515"/>
                      </a:lnTo>
                      <a:lnTo>
                        <a:pt x="1795" y="475"/>
                      </a:lnTo>
                      <a:lnTo>
                        <a:pt x="1769" y="434"/>
                      </a:lnTo>
                      <a:lnTo>
                        <a:pt x="1742" y="394"/>
                      </a:lnTo>
                      <a:lnTo>
                        <a:pt x="1712" y="356"/>
                      </a:lnTo>
                      <a:lnTo>
                        <a:pt x="1680" y="318"/>
                      </a:lnTo>
                      <a:lnTo>
                        <a:pt x="1646" y="283"/>
                      </a:lnTo>
                      <a:lnTo>
                        <a:pt x="1646" y="283"/>
                      </a:lnTo>
                      <a:close/>
                    </a:path>
                  </a:pathLst>
                </a:custGeom>
                <a:solidFill>
                  <a:srgbClr val="CDB1A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sp>
            <p:nvSpPr>
              <p:cNvPr id="32" name="직사각형 31"/>
              <p:cNvSpPr/>
              <p:nvPr/>
            </p:nvSpPr>
            <p:spPr>
              <a:xfrm>
                <a:off x="1115616" y="341776"/>
                <a:ext cx="36004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2400" dirty="0">
                    <a:solidFill>
                      <a:schemeClr val="bg1"/>
                    </a:solidFill>
                    <a:latin typeface="나눔고딕 Bold" pitchFamily="50" charset="-127"/>
                    <a:ea typeface="나눔고딕 Bold" pitchFamily="50" charset="-127"/>
                  </a:rPr>
                  <a:t>2</a:t>
                </a:r>
                <a:endParaRPr lang="ko-KR" altLang="en-US" sz="2400" dirty="0">
                  <a:solidFill>
                    <a:schemeClr val="bg1"/>
                  </a:solidFill>
                  <a:latin typeface="나눔고딕 Bold" pitchFamily="50" charset="-127"/>
                  <a:ea typeface="나눔고딕 Bold" pitchFamily="50" charset="-127"/>
                </a:endParaRPr>
              </a:p>
            </p:txBody>
          </p:sp>
        </p:grpSp>
        <p:sp>
          <p:nvSpPr>
            <p:cNvPr id="52" name="직사각형 51"/>
            <p:cNvSpPr/>
            <p:nvPr/>
          </p:nvSpPr>
          <p:spPr>
            <a:xfrm>
              <a:off x="4788024" y="476746"/>
              <a:ext cx="4355976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ko-KR" altLang="en-US" sz="4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 Bold" pitchFamily="50" charset="-127"/>
                  <a:ea typeface="나눔고딕 Bold" pitchFamily="50" charset="-127"/>
                </a:rPr>
                <a:t>관련 연구 및 사례</a:t>
              </a:r>
            </a:p>
          </p:txBody>
        </p:sp>
        <p:pic>
          <p:nvPicPr>
            <p:cNvPr id="53" name="그림 5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174942"/>
              <a:ext cx="9144000" cy="83490"/>
            </a:xfrm>
            <a:prstGeom prst="rect">
              <a:avLst/>
            </a:prstGeom>
            <a:blipFill>
              <a:blip r:embed="rId3">
                <a:alphaModFix amt="10000"/>
              </a:blip>
              <a:stretch>
                <a:fillRect r="1000"/>
              </a:stretch>
            </a:blipFill>
          </p:spPr>
        </p:pic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523158"/>
            <a:ext cx="6336704" cy="46421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261360" y="6205853"/>
            <a:ext cx="5586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시행중인 교통 관리 서비스</a:t>
            </a:r>
            <a:r>
              <a:rPr lang="en-US" altLang="ko-KR" dirty="0" smtClean="0"/>
              <a:t>, ITS </a:t>
            </a:r>
            <a:r>
              <a:rPr lang="ko-KR" altLang="en-US" dirty="0" smtClean="0"/>
              <a:t>국가 교통 정보 센터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6803798" y="3573016"/>
            <a:ext cx="2328040" cy="24468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개선사항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차량 검지기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도로전광 표지판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신호제어</a:t>
            </a:r>
          </a:p>
          <a:p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58443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1441232"/>
            <a:ext cx="8244408" cy="5416768"/>
          </a:xfrm>
          <a:prstGeom prst="rect">
            <a:avLst/>
          </a:prstGeom>
          <a:blipFill dpi="0" rotWithShape="0">
            <a:blip r:embed="rId2">
              <a:alphaModFix amt="10000"/>
            </a:blip>
            <a:srcRect/>
            <a:stretch>
              <a:fillRect r="1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478798" y="607957"/>
            <a:ext cx="2797058" cy="833275"/>
            <a:chOff x="179512" y="423909"/>
            <a:chExt cx="2921330" cy="833275"/>
          </a:xfrm>
        </p:grpSpPr>
        <p:sp>
          <p:nvSpPr>
            <p:cNvPr id="19" name="직사각형 18"/>
            <p:cNvSpPr/>
            <p:nvPr/>
          </p:nvSpPr>
          <p:spPr>
            <a:xfrm>
              <a:off x="1890254" y="549298"/>
              <a:ext cx="1210588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4000" dirty="0">
                  <a:solidFill>
                    <a:schemeClr val="accent1">
                      <a:lumMod val="75000"/>
                    </a:schemeClr>
                  </a:solidFill>
                  <a:latin typeface="나눔고딕 Bold" pitchFamily="50" charset="-127"/>
                  <a:ea typeface="나눔고딕 Bold" pitchFamily="50" charset="-127"/>
                </a:rPr>
                <a:t>목차</a:t>
              </a:r>
              <a:endParaRPr lang="en-US" altLang="ko-KR" sz="4000" dirty="0">
                <a:solidFill>
                  <a:schemeClr val="accent1">
                    <a:lumMod val="75000"/>
                  </a:schemeClr>
                </a:solidFill>
                <a:latin typeface="나눔고딕 Bold" pitchFamily="50" charset="-127"/>
                <a:ea typeface="나눔고딕 Bold" pitchFamily="50" charset="-127"/>
              </a:endParaRPr>
            </a:p>
          </p:txBody>
        </p:sp>
        <p:pic>
          <p:nvPicPr>
            <p:cNvPr id="35" name="그림 3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9512" y="423909"/>
              <a:ext cx="1710742" cy="833275"/>
            </a:xfrm>
            <a:prstGeom prst="rect">
              <a:avLst/>
            </a:prstGeom>
          </p:spPr>
        </p:pic>
      </p:grpSp>
      <p:sp>
        <p:nvSpPr>
          <p:cNvPr id="4" name="TextBox 3"/>
          <p:cNvSpPr txBox="1"/>
          <p:nvPr/>
        </p:nvSpPr>
        <p:spPr>
          <a:xfrm>
            <a:off x="5652120" y="1081131"/>
            <a:ext cx="3456384" cy="5588229"/>
          </a:xfrm>
          <a:prstGeom prst="rect">
            <a:avLst/>
          </a:prstGeom>
          <a:solidFill>
            <a:srgbClr val="E2E7EA"/>
          </a:solidFill>
        </p:spPr>
        <p:txBody>
          <a:bodyPr wrap="square" rtlCol="0" anchor="ctr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/>
              <a:t>종합설계 개요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/>
              <a:t>관련 연구 및 사례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>
                <a:solidFill>
                  <a:srgbClr val="FF0000"/>
                </a:solidFill>
              </a:rPr>
              <a:t>시스템 수행 시나리오</a:t>
            </a:r>
            <a:endParaRPr lang="en-US" altLang="ko-KR" dirty="0">
              <a:solidFill>
                <a:srgbClr val="FF0000"/>
              </a:solidFill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/>
              <a:t>시스템 구성도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/>
              <a:t>시스템 모듈 상세 설계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/>
              <a:t>개발 환경 및 개발 방법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/>
              <a:t>데모 환경 설계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/>
              <a:t>업무 분담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/>
              <a:t>종합설계 수행 일정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/>
              <a:t>필요 기술 및 참고문헌</a:t>
            </a:r>
          </a:p>
        </p:txBody>
      </p:sp>
    </p:spTree>
    <p:extLst>
      <p:ext uri="{BB962C8B-B14F-4D97-AF65-F5344CB8AC3E}">
        <p14:creationId xmlns:p14="http://schemas.microsoft.com/office/powerpoint/2010/main" val="2975790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3158</TotalTime>
  <Words>1745</Words>
  <Application>Microsoft Office PowerPoint</Application>
  <PresentationFormat>화면 슬라이드 쇼(4:3)</PresentationFormat>
  <Paragraphs>435</Paragraphs>
  <Slides>33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9" baseType="lpstr">
      <vt:lpstr>나눔고딕 Bold</vt:lpstr>
      <vt:lpstr>맑은 고딕</vt:lpstr>
      <vt:lpstr>Arial</vt:lpstr>
      <vt:lpstr>Baskerville Old Face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Registered User</dc:creator>
  <cp:lastModifiedBy>c.jhpark12@gmail.com</cp:lastModifiedBy>
  <cp:revision>150</cp:revision>
  <dcterms:created xsi:type="dcterms:W3CDTF">2015-03-30T01:55:23Z</dcterms:created>
  <dcterms:modified xsi:type="dcterms:W3CDTF">2017-03-31T05:49:47Z</dcterms:modified>
</cp:coreProperties>
</file>