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312" r:id="rId23"/>
    <p:sldId id="313" r:id="rId24"/>
    <p:sldId id="291" r:id="rId25"/>
    <p:sldId id="307" r:id="rId26"/>
    <p:sldId id="303" r:id="rId27"/>
    <p:sldId id="280" r:id="rId28"/>
    <p:sldId id="293" r:id="rId29"/>
    <p:sldId id="304" r:id="rId30"/>
    <p:sldId id="271" r:id="rId31"/>
    <p:sldId id="272" r:id="rId32"/>
    <p:sldId id="273" r:id="rId33"/>
    <p:sldId id="26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312"/>
            <p14:sldId id="313"/>
            <p14:sldId id="291"/>
            <p14:sldId id="307"/>
            <p14:sldId id="303"/>
            <p14:sldId id="280"/>
            <p14:sldId id="293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532" y="1910210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</a:t>
            </a:r>
            <a:r>
              <a:rPr lang="ko-KR" altLang="en-US" dirty="0" smtClean="0"/>
              <a:t>관리하여 </a:t>
            </a:r>
            <a:r>
              <a:rPr lang="ko-KR" altLang="en-US" dirty="0"/>
              <a:t>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956628"/>
            <a:ext cx="4770533" cy="2972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2924944"/>
            <a:ext cx="4717189" cy="3810330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10800000" flipV="1">
            <a:off x="2583252" y="2348880"/>
            <a:ext cx="6011960" cy="1412452"/>
          </a:xfrm>
          <a:prstGeom prst="bentConnector3">
            <a:avLst>
              <a:gd name="adj1" fmla="val 893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95212" y="2348880"/>
            <a:ext cx="0" cy="68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63866" y="3389504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1475656" y="2927927"/>
            <a:ext cx="3853726" cy="2000759"/>
          </a:xfrm>
          <a:prstGeom prst="bentConnector3">
            <a:avLst>
              <a:gd name="adj1" fmla="val 648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8" name="AutoShape 6" descr="wide monitor icon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618" y="20609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데모</a:t>
            </a:r>
            <a:endParaRPr lang="en-US" altLang="ko-KR" dirty="0"/>
          </a:p>
          <a:p>
            <a:r>
              <a:rPr lang="ko-KR" altLang="en-US" dirty="0"/>
              <a:t>현재 도로상황과 개발한 시스템의 비교</a:t>
            </a:r>
            <a:endParaRPr lang="en-US" altLang="ko-KR" dirty="0"/>
          </a:p>
          <a:p>
            <a:r>
              <a:rPr lang="ko-KR" altLang="en-US" dirty="0"/>
              <a:t>현재 운용 방식</a:t>
            </a:r>
            <a:r>
              <a:rPr lang="en-US" altLang="ko-KR" dirty="0"/>
              <a:t>: </a:t>
            </a:r>
            <a:r>
              <a:rPr lang="ko-KR" altLang="en-US" dirty="0"/>
              <a:t>정적 신호 변경</a:t>
            </a:r>
            <a:endParaRPr lang="en-US" altLang="ko-KR" dirty="0"/>
          </a:p>
          <a:p>
            <a:r>
              <a:rPr lang="ko-KR" altLang="en-US" dirty="0"/>
              <a:t>개발한 운용 방식</a:t>
            </a:r>
            <a:r>
              <a:rPr lang="en-US" altLang="ko-KR" dirty="0"/>
              <a:t>: </a:t>
            </a:r>
            <a:r>
              <a:rPr lang="ko-KR" altLang="en-US" dirty="0"/>
              <a:t>동적인 신호 변경</a:t>
            </a: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1709</Words>
  <Application>Microsoft Office PowerPoint</Application>
  <PresentationFormat>화면 슬라이드 쇼(4:3)</PresentationFormat>
  <Paragraphs>428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138</cp:revision>
  <dcterms:created xsi:type="dcterms:W3CDTF">2015-03-30T01:55:23Z</dcterms:created>
  <dcterms:modified xsi:type="dcterms:W3CDTF">2017-03-19T03:43:10Z</dcterms:modified>
</cp:coreProperties>
</file>