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77" r:id="rId5"/>
    <p:sldId id="276" r:id="rId6"/>
    <p:sldId id="267" r:id="rId7"/>
    <p:sldId id="278" r:id="rId8"/>
    <p:sldId id="268" r:id="rId9"/>
    <p:sldId id="275" r:id="rId10"/>
    <p:sldId id="279" r:id="rId11"/>
    <p:sldId id="269" r:id="rId12"/>
    <p:sldId id="270" r:id="rId13"/>
    <p:sldId id="271" r:id="rId14"/>
    <p:sldId id="272" r:id="rId15"/>
    <p:sldId id="273" r:id="rId16"/>
    <p:sldId id="26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A7A9AC"/>
    <a:srgbClr val="57C5EC"/>
    <a:srgbClr val="636F6D"/>
    <a:srgbClr val="EB5A6C"/>
    <a:srgbClr val="CDB1A1"/>
    <a:srgbClr val="E2E7EA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7" autoAdjust="0"/>
    <p:restoredTop sz="94660"/>
  </p:normalViewPr>
  <p:slideViewPr>
    <p:cSldViewPr>
      <p:cViewPr varScale="1">
        <p:scale>
          <a:sx n="82" d="100"/>
          <a:sy n="82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568952" cy="27908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90133" y="404664"/>
            <a:ext cx="5267789" cy="2466275"/>
            <a:chOff x="1991352" y="548680"/>
            <a:chExt cx="5267789" cy="2466275"/>
          </a:xfrm>
        </p:grpSpPr>
        <p:sp>
          <p:nvSpPr>
            <p:cNvPr id="18" name="직사각형 17"/>
            <p:cNvSpPr/>
            <p:nvPr/>
          </p:nvSpPr>
          <p:spPr>
            <a:xfrm>
              <a:off x="2370463" y="548680"/>
              <a:ext cx="4509568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400" b="1" dirty="0" err="1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IoT</a:t>
              </a:r>
              <a:r>
                <a:rPr lang="en-US" altLang="ko-KR" sz="4400" b="1" dirty="0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 </a:t>
              </a:r>
              <a:r>
                <a:rPr lang="ko-KR" altLang="en-US" sz="4400" b="1" dirty="0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기반 지능형 </a:t>
              </a:r>
              <a:endParaRPr lang="en-US" altLang="ko-KR" sz="4400" b="1" dirty="0">
                <a:solidFill>
                  <a:schemeClr val="accent1"/>
                </a:solidFill>
                <a:latin typeface="나눔고딕 Bold" pitchFamily="50" charset="-127"/>
                <a:ea typeface="나눔고딕 Bold" pitchFamily="50" charset="-127"/>
              </a:endParaRPr>
            </a:p>
            <a:p>
              <a:pPr algn="ctr"/>
              <a:r>
                <a:rPr lang="ko-KR" altLang="en-US" sz="4400" b="1" dirty="0">
                  <a:solidFill>
                    <a:schemeClr val="accent1"/>
                  </a:solidFill>
                  <a:latin typeface="나눔고딕 Bold" pitchFamily="50" charset="-127"/>
                  <a:ea typeface="나눔고딕 Bold" pitchFamily="50" charset="-127"/>
                </a:rPr>
                <a:t>도로 관제 시스템</a:t>
              </a:r>
              <a:endParaRPr lang="en-US" altLang="ko-KR" sz="4400" b="1" dirty="0">
                <a:solidFill>
                  <a:schemeClr val="accent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91352" y="2060848"/>
              <a:ext cx="526778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Intelligent road control system</a:t>
              </a:r>
            </a:p>
            <a:p>
              <a:pPr algn="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 based on Internet of Things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491944" y="5139705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교수님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수행 시나리오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59632" y="1700807"/>
            <a:ext cx="6882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교차로에서 신호 대기중인 차량들의 이동방향을 파악하여 교통량 측정 서버로 전송하고 이 데이터들을 신호 관제 서버를 통하여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이동량이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많은 방향을 우선으로 신호를 제어한다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또한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부가적인 기능으로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쌓인 데이터들을 통하여 각 차량들을 이동경로 상에서 신호 걸림이 적은 쪽으로 안내한다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57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34700" y="321961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39552" y="384809"/>
            <a:ext cx="1368152" cy="762342"/>
            <a:chOff x="6403975" y="2360613"/>
            <a:chExt cx="1752600" cy="1019175"/>
          </a:xfrm>
        </p:grpSpPr>
        <p:grpSp>
          <p:nvGrpSpPr>
            <p:cNvPr id="20" name="그룹 19"/>
            <p:cNvGrpSpPr/>
            <p:nvPr/>
          </p:nvGrpSpPr>
          <p:grpSpPr>
            <a:xfrm>
              <a:off x="6403975" y="2462213"/>
              <a:ext cx="431801" cy="857250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6943725" y="2360613"/>
              <a:ext cx="1212850" cy="1019175"/>
            </a:xfrm>
            <a:custGeom>
              <a:avLst/>
              <a:gdLst>
                <a:gd name="T0" fmla="*/ 1281 w 2292"/>
                <a:gd name="T1" fmla="*/ 1 h 1927"/>
                <a:gd name="T2" fmla="*/ 1143 w 2292"/>
                <a:gd name="T3" fmla="*/ 18 h 1927"/>
                <a:gd name="T4" fmla="*/ 1012 w 2292"/>
                <a:gd name="T5" fmla="*/ 53 h 1927"/>
                <a:gd name="T6" fmla="*/ 888 w 2292"/>
                <a:gd name="T7" fmla="*/ 106 h 1927"/>
                <a:gd name="T8" fmla="*/ 775 w 2292"/>
                <a:gd name="T9" fmla="*/ 175 h 1927"/>
                <a:gd name="T10" fmla="*/ 671 w 2292"/>
                <a:gd name="T11" fmla="*/ 259 h 1927"/>
                <a:gd name="T12" fmla="*/ 581 w 2292"/>
                <a:gd name="T13" fmla="*/ 356 h 1927"/>
                <a:gd name="T14" fmla="*/ 504 w 2292"/>
                <a:gd name="T15" fmla="*/ 464 h 1927"/>
                <a:gd name="T16" fmla="*/ 443 w 2292"/>
                <a:gd name="T17" fmla="*/ 583 h 1927"/>
                <a:gd name="T18" fmla="*/ 399 w 2292"/>
                <a:gd name="T19" fmla="*/ 710 h 1927"/>
                <a:gd name="T20" fmla="*/ 372 w 2292"/>
                <a:gd name="T21" fmla="*/ 846 h 1927"/>
                <a:gd name="T22" fmla="*/ 368 w 2292"/>
                <a:gd name="T23" fmla="*/ 1036 h 1927"/>
                <a:gd name="T24" fmla="*/ 379 w 2292"/>
                <a:gd name="T25" fmla="*/ 1128 h 1927"/>
                <a:gd name="T26" fmla="*/ 412 w 2292"/>
                <a:gd name="T27" fmla="*/ 1261 h 1927"/>
                <a:gd name="T28" fmla="*/ 462 w 2292"/>
                <a:gd name="T29" fmla="*/ 1386 h 1927"/>
                <a:gd name="T30" fmla="*/ 528 w 2292"/>
                <a:gd name="T31" fmla="*/ 1501 h 1927"/>
                <a:gd name="T32" fmla="*/ 610 w 2292"/>
                <a:gd name="T33" fmla="*/ 1605 h 1927"/>
                <a:gd name="T34" fmla="*/ 705 w 2292"/>
                <a:gd name="T35" fmla="*/ 1698 h 1927"/>
                <a:gd name="T36" fmla="*/ 811 w 2292"/>
                <a:gd name="T37" fmla="*/ 1778 h 1927"/>
                <a:gd name="T38" fmla="*/ 929 w 2292"/>
                <a:gd name="T39" fmla="*/ 1841 h 1927"/>
                <a:gd name="T40" fmla="*/ 1055 w 2292"/>
                <a:gd name="T41" fmla="*/ 1889 h 1927"/>
                <a:gd name="T42" fmla="*/ 1188 w 2292"/>
                <a:gd name="T43" fmla="*/ 1918 h 1927"/>
                <a:gd name="T44" fmla="*/ 1328 w 2292"/>
                <a:gd name="T45" fmla="*/ 1927 h 1927"/>
                <a:gd name="T46" fmla="*/ 1427 w 2292"/>
                <a:gd name="T47" fmla="*/ 1923 h 1927"/>
                <a:gd name="T48" fmla="*/ 1570 w 2292"/>
                <a:gd name="T49" fmla="*/ 1897 h 1927"/>
                <a:gd name="T50" fmla="*/ 1704 w 2292"/>
                <a:gd name="T51" fmla="*/ 1852 h 1927"/>
                <a:gd name="T52" fmla="*/ 1828 w 2292"/>
                <a:gd name="T53" fmla="*/ 1788 h 1927"/>
                <a:gd name="T54" fmla="*/ 1942 w 2292"/>
                <a:gd name="T55" fmla="*/ 1708 h 1927"/>
                <a:gd name="T56" fmla="*/ 2042 w 2292"/>
                <a:gd name="T57" fmla="*/ 1612 h 1927"/>
                <a:gd name="T58" fmla="*/ 2128 w 2292"/>
                <a:gd name="T59" fmla="*/ 1503 h 1927"/>
                <a:gd name="T60" fmla="*/ 2198 w 2292"/>
                <a:gd name="T61" fmla="*/ 1382 h 1927"/>
                <a:gd name="T62" fmla="*/ 2249 w 2292"/>
                <a:gd name="T63" fmla="*/ 1251 h 1927"/>
                <a:gd name="T64" fmla="*/ 2282 w 2292"/>
                <a:gd name="T65" fmla="*/ 1111 h 1927"/>
                <a:gd name="T66" fmla="*/ 2292 w 2292"/>
                <a:gd name="T67" fmla="*/ 964 h 1927"/>
                <a:gd name="T68" fmla="*/ 2288 w 2292"/>
                <a:gd name="T69" fmla="*/ 865 h 1927"/>
                <a:gd name="T70" fmla="*/ 2262 w 2292"/>
                <a:gd name="T71" fmla="*/ 723 h 1927"/>
                <a:gd name="T72" fmla="*/ 2217 w 2292"/>
                <a:gd name="T73" fmla="*/ 588 h 1927"/>
                <a:gd name="T74" fmla="*/ 2153 w 2292"/>
                <a:gd name="T75" fmla="*/ 464 h 1927"/>
                <a:gd name="T76" fmla="*/ 2073 w 2292"/>
                <a:gd name="T77" fmla="*/ 350 h 1927"/>
                <a:gd name="T78" fmla="*/ 1977 w 2292"/>
                <a:gd name="T79" fmla="*/ 250 h 1927"/>
                <a:gd name="T80" fmla="*/ 1868 w 2292"/>
                <a:gd name="T81" fmla="*/ 164 h 1927"/>
                <a:gd name="T82" fmla="*/ 1746 w 2292"/>
                <a:gd name="T83" fmla="*/ 95 h 1927"/>
                <a:gd name="T84" fmla="*/ 1615 w 2292"/>
                <a:gd name="T85" fmla="*/ 43 h 1927"/>
                <a:gd name="T86" fmla="*/ 1476 w 2292"/>
                <a:gd name="T87" fmla="*/ 11 h 1927"/>
                <a:gd name="T88" fmla="*/ 1328 w 2292"/>
                <a:gd name="T89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7">
                  <a:moveTo>
                    <a:pt x="1328" y="0"/>
                  </a:moveTo>
                  <a:lnTo>
                    <a:pt x="1328" y="0"/>
                  </a:lnTo>
                  <a:lnTo>
                    <a:pt x="1281" y="1"/>
                  </a:lnTo>
                  <a:lnTo>
                    <a:pt x="1235" y="5"/>
                  </a:lnTo>
                  <a:lnTo>
                    <a:pt x="1188" y="10"/>
                  </a:lnTo>
                  <a:lnTo>
                    <a:pt x="1143" y="18"/>
                  </a:lnTo>
                  <a:lnTo>
                    <a:pt x="1099" y="27"/>
                  </a:lnTo>
                  <a:lnTo>
                    <a:pt x="1055" y="39"/>
                  </a:lnTo>
                  <a:lnTo>
                    <a:pt x="1012" y="53"/>
                  </a:lnTo>
                  <a:lnTo>
                    <a:pt x="970" y="69"/>
                  </a:lnTo>
                  <a:lnTo>
                    <a:pt x="929" y="87"/>
                  </a:lnTo>
                  <a:lnTo>
                    <a:pt x="888" y="106"/>
                  </a:lnTo>
                  <a:lnTo>
                    <a:pt x="849" y="127"/>
                  </a:lnTo>
                  <a:lnTo>
                    <a:pt x="811" y="151"/>
                  </a:lnTo>
                  <a:lnTo>
                    <a:pt x="775" y="175"/>
                  </a:lnTo>
                  <a:lnTo>
                    <a:pt x="739" y="202"/>
                  </a:lnTo>
                  <a:lnTo>
                    <a:pt x="705" y="230"/>
                  </a:lnTo>
                  <a:lnTo>
                    <a:pt x="671" y="259"/>
                  </a:lnTo>
                  <a:lnTo>
                    <a:pt x="640" y="290"/>
                  </a:lnTo>
                  <a:lnTo>
                    <a:pt x="610" y="322"/>
                  </a:lnTo>
                  <a:lnTo>
                    <a:pt x="581" y="356"/>
                  </a:lnTo>
                  <a:lnTo>
                    <a:pt x="554" y="390"/>
                  </a:lnTo>
                  <a:lnTo>
                    <a:pt x="528" y="427"/>
                  </a:lnTo>
                  <a:lnTo>
                    <a:pt x="504" y="464"/>
                  </a:lnTo>
                  <a:lnTo>
                    <a:pt x="483" y="502"/>
                  </a:lnTo>
                  <a:lnTo>
                    <a:pt x="462" y="542"/>
                  </a:lnTo>
                  <a:lnTo>
                    <a:pt x="443" y="583"/>
                  </a:lnTo>
                  <a:lnTo>
                    <a:pt x="427" y="624"/>
                  </a:lnTo>
                  <a:lnTo>
                    <a:pt x="412" y="667"/>
                  </a:lnTo>
                  <a:lnTo>
                    <a:pt x="399" y="710"/>
                  </a:lnTo>
                  <a:lnTo>
                    <a:pt x="388" y="754"/>
                  </a:lnTo>
                  <a:lnTo>
                    <a:pt x="379" y="800"/>
                  </a:lnTo>
                  <a:lnTo>
                    <a:pt x="372" y="846"/>
                  </a:lnTo>
                  <a:lnTo>
                    <a:pt x="368" y="892"/>
                  </a:lnTo>
                  <a:lnTo>
                    <a:pt x="0" y="964"/>
                  </a:lnTo>
                  <a:lnTo>
                    <a:pt x="368" y="1036"/>
                  </a:lnTo>
                  <a:lnTo>
                    <a:pt x="368" y="1036"/>
                  </a:lnTo>
                  <a:lnTo>
                    <a:pt x="372" y="1082"/>
                  </a:lnTo>
                  <a:lnTo>
                    <a:pt x="379" y="1128"/>
                  </a:lnTo>
                  <a:lnTo>
                    <a:pt x="388" y="1173"/>
                  </a:lnTo>
                  <a:lnTo>
                    <a:pt x="399" y="1218"/>
                  </a:lnTo>
                  <a:lnTo>
                    <a:pt x="412" y="1261"/>
                  </a:lnTo>
                  <a:lnTo>
                    <a:pt x="427" y="1304"/>
                  </a:lnTo>
                  <a:lnTo>
                    <a:pt x="443" y="1345"/>
                  </a:lnTo>
                  <a:lnTo>
                    <a:pt x="462" y="1386"/>
                  </a:lnTo>
                  <a:lnTo>
                    <a:pt x="483" y="1425"/>
                  </a:lnTo>
                  <a:lnTo>
                    <a:pt x="504" y="1464"/>
                  </a:lnTo>
                  <a:lnTo>
                    <a:pt x="528" y="1501"/>
                  </a:lnTo>
                  <a:lnTo>
                    <a:pt x="554" y="1537"/>
                  </a:lnTo>
                  <a:lnTo>
                    <a:pt x="581" y="1572"/>
                  </a:lnTo>
                  <a:lnTo>
                    <a:pt x="610" y="1605"/>
                  </a:lnTo>
                  <a:lnTo>
                    <a:pt x="640" y="1638"/>
                  </a:lnTo>
                  <a:lnTo>
                    <a:pt x="671" y="1669"/>
                  </a:lnTo>
                  <a:lnTo>
                    <a:pt x="705" y="1698"/>
                  </a:lnTo>
                  <a:lnTo>
                    <a:pt x="739" y="1726"/>
                  </a:lnTo>
                  <a:lnTo>
                    <a:pt x="775" y="1753"/>
                  </a:lnTo>
                  <a:lnTo>
                    <a:pt x="811" y="1778"/>
                  </a:lnTo>
                  <a:lnTo>
                    <a:pt x="849" y="1800"/>
                  </a:lnTo>
                  <a:lnTo>
                    <a:pt x="888" y="1822"/>
                  </a:lnTo>
                  <a:lnTo>
                    <a:pt x="929" y="1841"/>
                  </a:lnTo>
                  <a:lnTo>
                    <a:pt x="970" y="1858"/>
                  </a:lnTo>
                  <a:lnTo>
                    <a:pt x="1012" y="1875"/>
                  </a:lnTo>
                  <a:lnTo>
                    <a:pt x="1055" y="1889"/>
                  </a:lnTo>
                  <a:lnTo>
                    <a:pt x="1099" y="1900"/>
                  </a:lnTo>
                  <a:lnTo>
                    <a:pt x="1143" y="1910"/>
                  </a:lnTo>
                  <a:lnTo>
                    <a:pt x="1188" y="1918"/>
                  </a:lnTo>
                  <a:lnTo>
                    <a:pt x="1235" y="1923"/>
                  </a:lnTo>
                  <a:lnTo>
                    <a:pt x="1281" y="1926"/>
                  </a:lnTo>
                  <a:lnTo>
                    <a:pt x="1328" y="1927"/>
                  </a:lnTo>
                  <a:lnTo>
                    <a:pt x="1328" y="1927"/>
                  </a:lnTo>
                  <a:lnTo>
                    <a:pt x="1378" y="1926"/>
                  </a:lnTo>
                  <a:lnTo>
                    <a:pt x="1427" y="1923"/>
                  </a:lnTo>
                  <a:lnTo>
                    <a:pt x="1476" y="1917"/>
                  </a:lnTo>
                  <a:lnTo>
                    <a:pt x="1523" y="1908"/>
                  </a:lnTo>
                  <a:lnTo>
                    <a:pt x="1570" y="1897"/>
                  </a:lnTo>
                  <a:lnTo>
                    <a:pt x="1615" y="1884"/>
                  </a:lnTo>
                  <a:lnTo>
                    <a:pt x="1660" y="1869"/>
                  </a:lnTo>
                  <a:lnTo>
                    <a:pt x="1704" y="1852"/>
                  </a:lnTo>
                  <a:lnTo>
                    <a:pt x="1746" y="1833"/>
                  </a:lnTo>
                  <a:lnTo>
                    <a:pt x="1788" y="1811"/>
                  </a:lnTo>
                  <a:lnTo>
                    <a:pt x="1828" y="1788"/>
                  </a:lnTo>
                  <a:lnTo>
                    <a:pt x="1868" y="1764"/>
                  </a:lnTo>
                  <a:lnTo>
                    <a:pt x="1906" y="1737"/>
                  </a:lnTo>
                  <a:lnTo>
                    <a:pt x="1942" y="1708"/>
                  </a:lnTo>
                  <a:lnTo>
                    <a:pt x="1977" y="1677"/>
                  </a:lnTo>
                  <a:lnTo>
                    <a:pt x="2010" y="1645"/>
                  </a:lnTo>
                  <a:lnTo>
                    <a:pt x="2042" y="1612"/>
                  </a:lnTo>
                  <a:lnTo>
                    <a:pt x="2073" y="1577"/>
                  </a:lnTo>
                  <a:lnTo>
                    <a:pt x="2101" y="1541"/>
                  </a:lnTo>
                  <a:lnTo>
                    <a:pt x="2128" y="1503"/>
                  </a:lnTo>
                  <a:lnTo>
                    <a:pt x="2153" y="1464"/>
                  </a:lnTo>
                  <a:lnTo>
                    <a:pt x="2176" y="1423"/>
                  </a:lnTo>
                  <a:lnTo>
                    <a:pt x="2198" y="1382"/>
                  </a:lnTo>
                  <a:lnTo>
                    <a:pt x="2217" y="1339"/>
                  </a:lnTo>
                  <a:lnTo>
                    <a:pt x="2234" y="1295"/>
                  </a:lnTo>
                  <a:lnTo>
                    <a:pt x="2249" y="1251"/>
                  </a:lnTo>
                  <a:lnTo>
                    <a:pt x="2262" y="1205"/>
                  </a:lnTo>
                  <a:lnTo>
                    <a:pt x="2273" y="1158"/>
                  </a:lnTo>
                  <a:lnTo>
                    <a:pt x="2282" y="1111"/>
                  </a:lnTo>
                  <a:lnTo>
                    <a:pt x="2288" y="1062"/>
                  </a:lnTo>
                  <a:lnTo>
                    <a:pt x="2291" y="1014"/>
                  </a:lnTo>
                  <a:lnTo>
                    <a:pt x="2292" y="964"/>
                  </a:lnTo>
                  <a:lnTo>
                    <a:pt x="2292" y="964"/>
                  </a:lnTo>
                  <a:lnTo>
                    <a:pt x="2291" y="914"/>
                  </a:lnTo>
                  <a:lnTo>
                    <a:pt x="2288" y="865"/>
                  </a:lnTo>
                  <a:lnTo>
                    <a:pt x="2282" y="817"/>
                  </a:lnTo>
                  <a:lnTo>
                    <a:pt x="2273" y="769"/>
                  </a:lnTo>
                  <a:lnTo>
                    <a:pt x="2262" y="723"/>
                  </a:lnTo>
                  <a:lnTo>
                    <a:pt x="2249" y="677"/>
                  </a:lnTo>
                  <a:lnTo>
                    <a:pt x="2234" y="633"/>
                  </a:lnTo>
                  <a:lnTo>
                    <a:pt x="2217" y="588"/>
                  </a:lnTo>
                  <a:lnTo>
                    <a:pt x="2198" y="546"/>
                  </a:lnTo>
                  <a:lnTo>
                    <a:pt x="2176" y="504"/>
                  </a:lnTo>
                  <a:lnTo>
                    <a:pt x="2153" y="464"/>
                  </a:lnTo>
                  <a:lnTo>
                    <a:pt x="2128" y="425"/>
                  </a:lnTo>
                  <a:lnTo>
                    <a:pt x="2101" y="387"/>
                  </a:lnTo>
                  <a:lnTo>
                    <a:pt x="2073" y="350"/>
                  </a:lnTo>
                  <a:lnTo>
                    <a:pt x="2042" y="316"/>
                  </a:lnTo>
                  <a:lnTo>
                    <a:pt x="2010" y="283"/>
                  </a:lnTo>
                  <a:lnTo>
                    <a:pt x="1977" y="250"/>
                  </a:lnTo>
                  <a:lnTo>
                    <a:pt x="1942" y="220"/>
                  </a:lnTo>
                  <a:lnTo>
                    <a:pt x="1906" y="191"/>
                  </a:lnTo>
                  <a:lnTo>
                    <a:pt x="1868" y="164"/>
                  </a:lnTo>
                  <a:lnTo>
                    <a:pt x="1828" y="139"/>
                  </a:lnTo>
                  <a:lnTo>
                    <a:pt x="1788" y="117"/>
                  </a:lnTo>
                  <a:lnTo>
                    <a:pt x="1746" y="95"/>
                  </a:lnTo>
                  <a:lnTo>
                    <a:pt x="1704" y="76"/>
                  </a:lnTo>
                  <a:lnTo>
                    <a:pt x="1660" y="59"/>
                  </a:lnTo>
                  <a:lnTo>
                    <a:pt x="1615" y="43"/>
                  </a:lnTo>
                  <a:lnTo>
                    <a:pt x="1570" y="31"/>
                  </a:lnTo>
                  <a:lnTo>
                    <a:pt x="1523" y="20"/>
                  </a:lnTo>
                  <a:lnTo>
                    <a:pt x="1476" y="11"/>
                  </a:lnTo>
                  <a:lnTo>
                    <a:pt x="1427" y="5"/>
                  </a:lnTo>
                  <a:lnTo>
                    <a:pt x="1378" y="1"/>
                  </a:lnTo>
                  <a:lnTo>
                    <a:pt x="1328" y="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321647" y="535147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1026" name="Picture 2" descr="시스템구성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00808"/>
            <a:ext cx="4896544" cy="4320480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145429" y="2204069"/>
            <a:ext cx="399593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전송</a:t>
            </a:r>
          </a:p>
          <a:p>
            <a:pPr latinLnBrk="0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  <a:p>
            <a:pPr latinLnBrk="0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알림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1520" y="258424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5702" y="42275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67264" y="43447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개발환경 및 개발방법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4149" y="164817"/>
            <a:ext cx="1352075" cy="1126827"/>
            <a:chOff x="766763" y="862013"/>
            <a:chExt cx="1763712" cy="1408113"/>
          </a:xfrm>
        </p:grpSpPr>
        <p:grpSp>
          <p:nvGrpSpPr>
            <p:cNvPr id="17" name="그룹 16"/>
            <p:cNvGrpSpPr/>
            <p:nvPr/>
          </p:nvGrpSpPr>
          <p:grpSpPr>
            <a:xfrm>
              <a:off x="766763" y="1846263"/>
              <a:ext cx="911225" cy="423863"/>
              <a:chOff x="766763" y="1846263"/>
              <a:chExt cx="911225" cy="423863"/>
            </a:xfrm>
          </p:grpSpPr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768350" y="1846263"/>
                <a:ext cx="901700" cy="306388"/>
              </a:xfrm>
              <a:custGeom>
                <a:avLst/>
                <a:gdLst>
                  <a:gd name="T0" fmla="*/ 1705 w 1706"/>
                  <a:gd name="T1" fmla="*/ 534 h 578"/>
                  <a:gd name="T2" fmla="*/ 1703 w 1706"/>
                  <a:gd name="T3" fmla="*/ 501 h 578"/>
                  <a:gd name="T4" fmla="*/ 1697 w 1706"/>
                  <a:gd name="T5" fmla="*/ 471 h 578"/>
                  <a:gd name="T6" fmla="*/ 1690 w 1706"/>
                  <a:gd name="T7" fmla="*/ 444 h 578"/>
                  <a:gd name="T8" fmla="*/ 1680 w 1706"/>
                  <a:gd name="T9" fmla="*/ 421 h 578"/>
                  <a:gd name="T10" fmla="*/ 1669 w 1706"/>
                  <a:gd name="T11" fmla="*/ 402 h 578"/>
                  <a:gd name="T12" fmla="*/ 1656 w 1706"/>
                  <a:gd name="T13" fmla="*/ 384 h 578"/>
                  <a:gd name="T14" fmla="*/ 1628 w 1706"/>
                  <a:gd name="T15" fmla="*/ 360 h 578"/>
                  <a:gd name="T16" fmla="*/ 1600 w 1706"/>
                  <a:gd name="T17" fmla="*/ 343 h 578"/>
                  <a:gd name="T18" fmla="*/ 1576 w 1706"/>
                  <a:gd name="T19" fmla="*/ 335 h 578"/>
                  <a:gd name="T20" fmla="*/ 1552 w 1706"/>
                  <a:gd name="T21" fmla="*/ 329 h 578"/>
                  <a:gd name="T22" fmla="*/ 1395 w 1706"/>
                  <a:gd name="T23" fmla="*/ 306 h 578"/>
                  <a:gd name="T24" fmla="*/ 1367 w 1706"/>
                  <a:gd name="T25" fmla="*/ 276 h 578"/>
                  <a:gd name="T26" fmla="*/ 1330 w 1706"/>
                  <a:gd name="T27" fmla="*/ 243 h 578"/>
                  <a:gd name="T28" fmla="*/ 1281 w 1706"/>
                  <a:gd name="T29" fmla="*/ 202 h 578"/>
                  <a:gd name="T30" fmla="*/ 1216 w 1706"/>
                  <a:gd name="T31" fmla="*/ 157 h 578"/>
                  <a:gd name="T32" fmla="*/ 1138 w 1706"/>
                  <a:gd name="T33" fmla="*/ 109 h 578"/>
                  <a:gd name="T34" fmla="*/ 1047 w 1706"/>
                  <a:gd name="T35" fmla="*/ 62 h 578"/>
                  <a:gd name="T36" fmla="*/ 969 w 1706"/>
                  <a:gd name="T37" fmla="*/ 29 h 578"/>
                  <a:gd name="T38" fmla="*/ 941 w 1706"/>
                  <a:gd name="T39" fmla="*/ 19 h 578"/>
                  <a:gd name="T40" fmla="*/ 915 w 1706"/>
                  <a:gd name="T41" fmla="*/ 12 h 578"/>
                  <a:gd name="T42" fmla="*/ 871 w 1706"/>
                  <a:gd name="T43" fmla="*/ 4 h 578"/>
                  <a:gd name="T44" fmla="*/ 808 w 1706"/>
                  <a:gd name="T45" fmla="*/ 0 h 578"/>
                  <a:gd name="T46" fmla="*/ 275 w 1706"/>
                  <a:gd name="T47" fmla="*/ 0 h 578"/>
                  <a:gd name="T48" fmla="*/ 263 w 1706"/>
                  <a:gd name="T49" fmla="*/ 3 h 578"/>
                  <a:gd name="T50" fmla="*/ 231 w 1706"/>
                  <a:gd name="T51" fmla="*/ 16 h 578"/>
                  <a:gd name="T52" fmla="*/ 202 w 1706"/>
                  <a:gd name="T53" fmla="*/ 33 h 578"/>
                  <a:gd name="T54" fmla="*/ 182 w 1706"/>
                  <a:gd name="T55" fmla="*/ 51 h 578"/>
                  <a:gd name="T56" fmla="*/ 163 w 1706"/>
                  <a:gd name="T57" fmla="*/ 72 h 578"/>
                  <a:gd name="T58" fmla="*/ 24 w 1706"/>
                  <a:gd name="T59" fmla="*/ 322 h 578"/>
                  <a:gd name="T60" fmla="*/ 19 w 1706"/>
                  <a:gd name="T61" fmla="*/ 328 h 578"/>
                  <a:gd name="T62" fmla="*/ 12 w 1706"/>
                  <a:gd name="T63" fmla="*/ 348 h 578"/>
                  <a:gd name="T64" fmla="*/ 3 w 1706"/>
                  <a:gd name="T65" fmla="*/ 379 h 578"/>
                  <a:gd name="T66" fmla="*/ 0 w 1706"/>
                  <a:gd name="T67" fmla="*/ 420 h 578"/>
                  <a:gd name="T68" fmla="*/ 1706 w 1706"/>
                  <a:gd name="T69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8">
                    <a:moveTo>
                      <a:pt x="1705" y="534"/>
                    </a:moveTo>
                    <a:lnTo>
                      <a:pt x="1705" y="534"/>
                    </a:lnTo>
                    <a:lnTo>
                      <a:pt x="1704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7" y="471"/>
                    </a:lnTo>
                    <a:lnTo>
                      <a:pt x="1694" y="457"/>
                    </a:lnTo>
                    <a:lnTo>
                      <a:pt x="1690" y="444"/>
                    </a:lnTo>
                    <a:lnTo>
                      <a:pt x="1686" y="432"/>
                    </a:lnTo>
                    <a:lnTo>
                      <a:pt x="1680" y="421"/>
                    </a:lnTo>
                    <a:lnTo>
                      <a:pt x="1675" y="410"/>
                    </a:lnTo>
                    <a:lnTo>
                      <a:pt x="1669" y="402"/>
                    </a:lnTo>
                    <a:lnTo>
                      <a:pt x="1663" y="393"/>
                    </a:lnTo>
                    <a:lnTo>
                      <a:pt x="1656" y="384"/>
                    </a:lnTo>
                    <a:lnTo>
                      <a:pt x="1642" y="370"/>
                    </a:lnTo>
                    <a:lnTo>
                      <a:pt x="1628" y="360"/>
                    </a:lnTo>
                    <a:lnTo>
                      <a:pt x="1613" y="351"/>
                    </a:lnTo>
                    <a:lnTo>
                      <a:pt x="1600" y="343"/>
                    </a:lnTo>
                    <a:lnTo>
                      <a:pt x="1588" y="338"/>
                    </a:lnTo>
                    <a:lnTo>
                      <a:pt x="1576" y="335"/>
                    </a:lnTo>
                    <a:lnTo>
                      <a:pt x="1558" y="331"/>
                    </a:lnTo>
                    <a:lnTo>
                      <a:pt x="1552" y="329"/>
                    </a:lnTo>
                    <a:lnTo>
                      <a:pt x="1395" y="306"/>
                    </a:lnTo>
                    <a:lnTo>
                      <a:pt x="1395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1" y="261"/>
                    </a:lnTo>
                    <a:lnTo>
                      <a:pt x="1330" y="243"/>
                    </a:lnTo>
                    <a:lnTo>
                      <a:pt x="1307" y="224"/>
                    </a:lnTo>
                    <a:lnTo>
                      <a:pt x="1281" y="202"/>
                    </a:lnTo>
                    <a:lnTo>
                      <a:pt x="1250" y="180"/>
                    </a:lnTo>
                    <a:lnTo>
                      <a:pt x="1216" y="157"/>
                    </a:lnTo>
                    <a:lnTo>
                      <a:pt x="1179" y="132"/>
                    </a:lnTo>
                    <a:lnTo>
                      <a:pt x="1138" y="109"/>
                    </a:lnTo>
                    <a:lnTo>
                      <a:pt x="1094" y="85"/>
                    </a:lnTo>
                    <a:lnTo>
                      <a:pt x="1047" y="62"/>
                    </a:lnTo>
                    <a:lnTo>
                      <a:pt x="996" y="40"/>
                    </a:lnTo>
                    <a:lnTo>
                      <a:pt x="969" y="29"/>
                    </a:lnTo>
                    <a:lnTo>
                      <a:pt x="941" y="19"/>
                    </a:lnTo>
                    <a:lnTo>
                      <a:pt x="941" y="19"/>
                    </a:lnTo>
                    <a:lnTo>
                      <a:pt x="929" y="15"/>
                    </a:lnTo>
                    <a:lnTo>
                      <a:pt x="915" y="12"/>
                    </a:lnTo>
                    <a:lnTo>
                      <a:pt x="896" y="7"/>
                    </a:lnTo>
                    <a:lnTo>
                      <a:pt x="871" y="4"/>
                    </a:lnTo>
                    <a:lnTo>
                      <a:pt x="841" y="1"/>
                    </a:lnTo>
                    <a:lnTo>
                      <a:pt x="808" y="0"/>
                    </a:lnTo>
                    <a:lnTo>
                      <a:pt x="769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3" y="3"/>
                    </a:lnTo>
                    <a:lnTo>
                      <a:pt x="249" y="9"/>
                    </a:lnTo>
                    <a:lnTo>
                      <a:pt x="231" y="16"/>
                    </a:lnTo>
                    <a:lnTo>
                      <a:pt x="212" y="27"/>
                    </a:lnTo>
                    <a:lnTo>
                      <a:pt x="202" y="33"/>
                    </a:lnTo>
                    <a:lnTo>
                      <a:pt x="193" y="42"/>
                    </a:lnTo>
                    <a:lnTo>
                      <a:pt x="182" y="51"/>
                    </a:lnTo>
                    <a:lnTo>
                      <a:pt x="172" y="60"/>
                    </a:lnTo>
                    <a:lnTo>
                      <a:pt x="163" y="72"/>
                    </a:lnTo>
                    <a:lnTo>
                      <a:pt x="154" y="84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19" y="328"/>
                    </a:lnTo>
                    <a:lnTo>
                      <a:pt x="16" y="337"/>
                    </a:lnTo>
                    <a:lnTo>
                      <a:pt x="12" y="348"/>
                    </a:lnTo>
                    <a:lnTo>
                      <a:pt x="7" y="362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8"/>
                    </a:lnTo>
                    <a:lnTo>
                      <a:pt x="1706" y="578"/>
                    </a:lnTo>
                    <a:lnTo>
                      <a:pt x="1705" y="53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1139825" y="1885950"/>
                <a:ext cx="287338" cy="119063"/>
              </a:xfrm>
              <a:custGeom>
                <a:avLst/>
                <a:gdLst>
                  <a:gd name="T0" fmla="*/ 117 w 541"/>
                  <a:gd name="T1" fmla="*/ 0 h 223"/>
                  <a:gd name="T2" fmla="*/ 117 w 541"/>
                  <a:gd name="T3" fmla="*/ 0 h 223"/>
                  <a:gd name="T4" fmla="*/ 152 w 541"/>
                  <a:gd name="T5" fmla="*/ 5 h 223"/>
                  <a:gd name="T6" fmla="*/ 182 w 541"/>
                  <a:gd name="T7" fmla="*/ 9 h 223"/>
                  <a:gd name="T8" fmla="*/ 209 w 541"/>
                  <a:gd name="T9" fmla="*/ 14 h 223"/>
                  <a:gd name="T10" fmla="*/ 209 w 541"/>
                  <a:gd name="T11" fmla="*/ 14 h 223"/>
                  <a:gd name="T12" fmla="*/ 253 w 541"/>
                  <a:gd name="T13" fmla="*/ 33 h 223"/>
                  <a:gd name="T14" fmla="*/ 293 w 541"/>
                  <a:gd name="T15" fmla="*/ 51 h 223"/>
                  <a:gd name="T16" fmla="*/ 330 w 541"/>
                  <a:gd name="T17" fmla="*/ 69 h 223"/>
                  <a:gd name="T18" fmla="*/ 363 w 541"/>
                  <a:gd name="T19" fmla="*/ 88 h 223"/>
                  <a:gd name="T20" fmla="*/ 393 w 541"/>
                  <a:gd name="T21" fmla="*/ 106 h 223"/>
                  <a:gd name="T22" fmla="*/ 420 w 541"/>
                  <a:gd name="T23" fmla="*/ 123 h 223"/>
                  <a:gd name="T24" fmla="*/ 445 w 541"/>
                  <a:gd name="T25" fmla="*/ 140 h 223"/>
                  <a:gd name="T26" fmla="*/ 466 w 541"/>
                  <a:gd name="T27" fmla="*/ 155 h 223"/>
                  <a:gd name="T28" fmla="*/ 484 w 541"/>
                  <a:gd name="T29" fmla="*/ 170 h 223"/>
                  <a:gd name="T30" fmla="*/ 500 w 541"/>
                  <a:gd name="T31" fmla="*/ 183 h 223"/>
                  <a:gd name="T32" fmla="*/ 523 w 541"/>
                  <a:gd name="T33" fmla="*/ 205 h 223"/>
                  <a:gd name="T34" fmla="*/ 537 w 541"/>
                  <a:gd name="T35" fmla="*/ 219 h 223"/>
                  <a:gd name="T36" fmla="*/ 541 w 541"/>
                  <a:gd name="T37" fmla="*/ 223 h 223"/>
                  <a:gd name="T38" fmla="*/ 0 w 541"/>
                  <a:gd name="T39" fmla="*/ 223 h 223"/>
                  <a:gd name="T40" fmla="*/ 0 w 541"/>
                  <a:gd name="T41" fmla="*/ 0 h 223"/>
                  <a:gd name="T42" fmla="*/ 117 w 541"/>
                  <a:gd name="T4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3">
                    <a:moveTo>
                      <a:pt x="117" y="0"/>
                    </a:moveTo>
                    <a:lnTo>
                      <a:pt x="117" y="0"/>
                    </a:lnTo>
                    <a:lnTo>
                      <a:pt x="152" y="5"/>
                    </a:lnTo>
                    <a:lnTo>
                      <a:pt x="182" y="9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3"/>
                    </a:lnTo>
                    <a:lnTo>
                      <a:pt x="293" y="51"/>
                    </a:lnTo>
                    <a:lnTo>
                      <a:pt x="330" y="69"/>
                    </a:lnTo>
                    <a:lnTo>
                      <a:pt x="363" y="88"/>
                    </a:lnTo>
                    <a:lnTo>
                      <a:pt x="393" y="106"/>
                    </a:lnTo>
                    <a:lnTo>
                      <a:pt x="420" y="123"/>
                    </a:lnTo>
                    <a:lnTo>
                      <a:pt x="445" y="140"/>
                    </a:lnTo>
                    <a:lnTo>
                      <a:pt x="466" y="155"/>
                    </a:lnTo>
                    <a:lnTo>
                      <a:pt x="484" y="170"/>
                    </a:lnTo>
                    <a:lnTo>
                      <a:pt x="500" y="183"/>
                    </a:lnTo>
                    <a:lnTo>
                      <a:pt x="523" y="205"/>
                    </a:lnTo>
                    <a:lnTo>
                      <a:pt x="537" y="219"/>
                    </a:lnTo>
                    <a:lnTo>
                      <a:pt x="541" y="223"/>
                    </a:lnTo>
                    <a:lnTo>
                      <a:pt x="0" y="223"/>
                    </a:lnTo>
                    <a:lnTo>
                      <a:pt x="0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41375" y="1885950"/>
                <a:ext cx="244475" cy="119063"/>
              </a:xfrm>
              <a:custGeom>
                <a:avLst/>
                <a:gdLst>
                  <a:gd name="T0" fmla="*/ 0 w 461"/>
                  <a:gd name="T1" fmla="*/ 223 h 223"/>
                  <a:gd name="T2" fmla="*/ 0 w 461"/>
                  <a:gd name="T3" fmla="*/ 223 h 223"/>
                  <a:gd name="T4" fmla="*/ 16 w 461"/>
                  <a:gd name="T5" fmla="*/ 189 h 223"/>
                  <a:gd name="T6" fmla="*/ 31 w 461"/>
                  <a:gd name="T7" fmla="*/ 158 h 223"/>
                  <a:gd name="T8" fmla="*/ 45 w 461"/>
                  <a:gd name="T9" fmla="*/ 131 h 223"/>
                  <a:gd name="T10" fmla="*/ 58 w 461"/>
                  <a:gd name="T11" fmla="*/ 106 h 223"/>
                  <a:gd name="T12" fmla="*/ 82 w 461"/>
                  <a:gd name="T13" fmla="*/ 67 h 223"/>
                  <a:gd name="T14" fmla="*/ 100 w 461"/>
                  <a:gd name="T15" fmla="*/ 38 h 223"/>
                  <a:gd name="T16" fmla="*/ 115 w 461"/>
                  <a:gd name="T17" fmla="*/ 19 h 223"/>
                  <a:gd name="T18" fmla="*/ 126 w 461"/>
                  <a:gd name="T19" fmla="*/ 8 h 223"/>
                  <a:gd name="T20" fmla="*/ 132 w 461"/>
                  <a:gd name="T21" fmla="*/ 1 h 223"/>
                  <a:gd name="T22" fmla="*/ 135 w 461"/>
                  <a:gd name="T23" fmla="*/ 0 h 223"/>
                  <a:gd name="T24" fmla="*/ 461 w 461"/>
                  <a:gd name="T25" fmla="*/ 0 h 223"/>
                  <a:gd name="T26" fmla="*/ 461 w 461"/>
                  <a:gd name="T27" fmla="*/ 223 h 223"/>
                  <a:gd name="T28" fmla="*/ 0 w 461"/>
                  <a:gd name="T2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16" y="189"/>
                    </a:lnTo>
                    <a:lnTo>
                      <a:pt x="31" y="158"/>
                    </a:lnTo>
                    <a:lnTo>
                      <a:pt x="45" y="131"/>
                    </a:lnTo>
                    <a:lnTo>
                      <a:pt x="58" y="106"/>
                    </a:lnTo>
                    <a:lnTo>
                      <a:pt x="82" y="67"/>
                    </a:lnTo>
                    <a:lnTo>
                      <a:pt x="100" y="38"/>
                    </a:lnTo>
                    <a:lnTo>
                      <a:pt x="115" y="19"/>
                    </a:lnTo>
                    <a:lnTo>
                      <a:pt x="126" y="8"/>
                    </a:lnTo>
                    <a:lnTo>
                      <a:pt x="132" y="1"/>
                    </a:lnTo>
                    <a:lnTo>
                      <a:pt x="135" y="0"/>
                    </a:lnTo>
                    <a:lnTo>
                      <a:pt x="461" y="0"/>
                    </a:lnTo>
                    <a:lnTo>
                      <a:pt x="461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768350" y="2065338"/>
                <a:ext cx="30163" cy="90488"/>
              </a:xfrm>
              <a:custGeom>
                <a:avLst/>
                <a:gdLst>
                  <a:gd name="T0" fmla="*/ 0 w 59"/>
                  <a:gd name="T1" fmla="*/ 143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4 h 171"/>
                  <a:gd name="T8" fmla="*/ 7 w 59"/>
                  <a:gd name="T9" fmla="*/ 2 h 171"/>
                  <a:gd name="T10" fmla="*/ 13 w 59"/>
                  <a:gd name="T11" fmla="*/ 1 h 171"/>
                  <a:gd name="T12" fmla="*/ 18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3 w 59"/>
                  <a:gd name="T23" fmla="*/ 11 h 171"/>
                  <a:gd name="T24" fmla="*/ 48 w 59"/>
                  <a:gd name="T25" fmla="*/ 22 h 171"/>
                  <a:gd name="T26" fmla="*/ 50 w 59"/>
                  <a:gd name="T27" fmla="*/ 30 h 171"/>
                  <a:gd name="T28" fmla="*/ 54 w 59"/>
                  <a:gd name="T29" fmla="*/ 38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8 w 59"/>
                  <a:gd name="T37" fmla="*/ 92 h 171"/>
                  <a:gd name="T38" fmla="*/ 59 w 59"/>
                  <a:gd name="T39" fmla="*/ 120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6 w 59"/>
                  <a:gd name="T47" fmla="*/ 154 h 171"/>
                  <a:gd name="T48" fmla="*/ 54 w 59"/>
                  <a:gd name="T49" fmla="*/ 158 h 171"/>
                  <a:gd name="T50" fmla="*/ 52 w 59"/>
                  <a:gd name="T51" fmla="*/ 161 h 171"/>
                  <a:gd name="T52" fmla="*/ 45 w 59"/>
                  <a:gd name="T53" fmla="*/ 165 h 171"/>
                  <a:gd name="T54" fmla="*/ 38 w 59"/>
                  <a:gd name="T55" fmla="*/ 169 h 171"/>
                  <a:gd name="T56" fmla="*/ 30 w 59"/>
                  <a:gd name="T57" fmla="*/ 170 h 171"/>
                  <a:gd name="T58" fmla="*/ 24 w 59"/>
                  <a:gd name="T59" fmla="*/ 171 h 171"/>
                  <a:gd name="T60" fmla="*/ 17 w 59"/>
                  <a:gd name="T61" fmla="*/ 171 h 171"/>
                  <a:gd name="T62" fmla="*/ 0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8" y="92"/>
                    </a:lnTo>
                    <a:lnTo>
                      <a:pt x="59" y="120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6" y="154"/>
                    </a:lnTo>
                    <a:lnTo>
                      <a:pt x="54" y="158"/>
                    </a:lnTo>
                    <a:lnTo>
                      <a:pt x="52" y="161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0" y="170"/>
                    </a:lnTo>
                    <a:lnTo>
                      <a:pt x="24" y="171"/>
                    </a:lnTo>
                    <a:lnTo>
                      <a:pt x="17" y="171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766763" y="2147888"/>
                <a:ext cx="911225" cy="63500"/>
              </a:xfrm>
              <a:custGeom>
                <a:avLst/>
                <a:gdLst>
                  <a:gd name="T0" fmla="*/ 0 w 1721"/>
                  <a:gd name="T1" fmla="*/ 0 h 118"/>
                  <a:gd name="T2" fmla="*/ 0 w 1721"/>
                  <a:gd name="T3" fmla="*/ 0 h 118"/>
                  <a:gd name="T4" fmla="*/ 1 w 1721"/>
                  <a:gd name="T5" fmla="*/ 12 h 118"/>
                  <a:gd name="T6" fmla="*/ 3 w 1721"/>
                  <a:gd name="T7" fmla="*/ 23 h 118"/>
                  <a:gd name="T8" fmla="*/ 7 w 1721"/>
                  <a:gd name="T9" fmla="*/ 35 h 118"/>
                  <a:gd name="T10" fmla="*/ 13 w 1721"/>
                  <a:gd name="T11" fmla="*/ 46 h 118"/>
                  <a:gd name="T12" fmla="*/ 19 w 1721"/>
                  <a:gd name="T13" fmla="*/ 56 h 118"/>
                  <a:gd name="T14" fmla="*/ 28 w 1721"/>
                  <a:gd name="T15" fmla="*/ 66 h 118"/>
                  <a:gd name="T16" fmla="*/ 36 w 1721"/>
                  <a:gd name="T17" fmla="*/ 75 h 118"/>
                  <a:gd name="T18" fmla="*/ 47 w 1721"/>
                  <a:gd name="T19" fmla="*/ 84 h 118"/>
                  <a:gd name="T20" fmla="*/ 59 w 1721"/>
                  <a:gd name="T21" fmla="*/ 91 h 118"/>
                  <a:gd name="T22" fmla="*/ 71 w 1721"/>
                  <a:gd name="T23" fmla="*/ 98 h 118"/>
                  <a:gd name="T24" fmla="*/ 85 w 1721"/>
                  <a:gd name="T25" fmla="*/ 104 h 118"/>
                  <a:gd name="T26" fmla="*/ 99 w 1721"/>
                  <a:gd name="T27" fmla="*/ 110 h 118"/>
                  <a:gd name="T28" fmla="*/ 114 w 1721"/>
                  <a:gd name="T29" fmla="*/ 113 h 118"/>
                  <a:gd name="T30" fmla="*/ 129 w 1721"/>
                  <a:gd name="T31" fmla="*/ 116 h 118"/>
                  <a:gd name="T32" fmla="*/ 145 w 1721"/>
                  <a:gd name="T33" fmla="*/ 118 h 118"/>
                  <a:gd name="T34" fmla="*/ 161 w 1721"/>
                  <a:gd name="T35" fmla="*/ 118 h 118"/>
                  <a:gd name="T36" fmla="*/ 1559 w 1721"/>
                  <a:gd name="T37" fmla="*/ 118 h 118"/>
                  <a:gd name="T38" fmla="*/ 1559 w 1721"/>
                  <a:gd name="T39" fmla="*/ 118 h 118"/>
                  <a:gd name="T40" fmla="*/ 1576 w 1721"/>
                  <a:gd name="T41" fmla="*/ 118 h 118"/>
                  <a:gd name="T42" fmla="*/ 1592 w 1721"/>
                  <a:gd name="T43" fmla="*/ 116 h 118"/>
                  <a:gd name="T44" fmla="*/ 1607 w 1721"/>
                  <a:gd name="T45" fmla="*/ 113 h 118"/>
                  <a:gd name="T46" fmla="*/ 1622 w 1721"/>
                  <a:gd name="T47" fmla="*/ 110 h 118"/>
                  <a:gd name="T48" fmla="*/ 1636 w 1721"/>
                  <a:gd name="T49" fmla="*/ 104 h 118"/>
                  <a:gd name="T50" fmla="*/ 1650 w 1721"/>
                  <a:gd name="T51" fmla="*/ 98 h 118"/>
                  <a:gd name="T52" fmla="*/ 1662 w 1721"/>
                  <a:gd name="T53" fmla="*/ 91 h 118"/>
                  <a:gd name="T54" fmla="*/ 1674 w 1721"/>
                  <a:gd name="T55" fmla="*/ 84 h 118"/>
                  <a:gd name="T56" fmla="*/ 1684 w 1721"/>
                  <a:gd name="T57" fmla="*/ 75 h 118"/>
                  <a:gd name="T58" fmla="*/ 1693 w 1721"/>
                  <a:gd name="T59" fmla="*/ 66 h 118"/>
                  <a:gd name="T60" fmla="*/ 1702 w 1721"/>
                  <a:gd name="T61" fmla="*/ 56 h 118"/>
                  <a:gd name="T62" fmla="*/ 1708 w 1721"/>
                  <a:gd name="T63" fmla="*/ 46 h 118"/>
                  <a:gd name="T64" fmla="*/ 1713 w 1721"/>
                  <a:gd name="T65" fmla="*/ 35 h 118"/>
                  <a:gd name="T66" fmla="*/ 1718 w 1721"/>
                  <a:gd name="T67" fmla="*/ 23 h 118"/>
                  <a:gd name="T68" fmla="*/ 1720 w 1721"/>
                  <a:gd name="T69" fmla="*/ 12 h 118"/>
                  <a:gd name="T70" fmla="*/ 1721 w 1721"/>
                  <a:gd name="T71" fmla="*/ 0 h 118"/>
                  <a:gd name="T72" fmla="*/ 0 w 1721"/>
                  <a:gd name="T7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8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6"/>
                    </a:lnTo>
                    <a:lnTo>
                      <a:pt x="28" y="66"/>
                    </a:lnTo>
                    <a:lnTo>
                      <a:pt x="36" y="75"/>
                    </a:lnTo>
                    <a:lnTo>
                      <a:pt x="47" y="84"/>
                    </a:lnTo>
                    <a:lnTo>
                      <a:pt x="59" y="91"/>
                    </a:lnTo>
                    <a:lnTo>
                      <a:pt x="71" y="98"/>
                    </a:lnTo>
                    <a:lnTo>
                      <a:pt x="85" y="104"/>
                    </a:lnTo>
                    <a:lnTo>
                      <a:pt x="99" y="110"/>
                    </a:lnTo>
                    <a:lnTo>
                      <a:pt x="114" y="113"/>
                    </a:lnTo>
                    <a:lnTo>
                      <a:pt x="129" y="116"/>
                    </a:lnTo>
                    <a:lnTo>
                      <a:pt x="145" y="118"/>
                    </a:lnTo>
                    <a:lnTo>
                      <a:pt x="161" y="118"/>
                    </a:lnTo>
                    <a:lnTo>
                      <a:pt x="1559" y="118"/>
                    </a:lnTo>
                    <a:lnTo>
                      <a:pt x="1559" y="118"/>
                    </a:lnTo>
                    <a:lnTo>
                      <a:pt x="1576" y="118"/>
                    </a:lnTo>
                    <a:lnTo>
                      <a:pt x="1592" y="116"/>
                    </a:lnTo>
                    <a:lnTo>
                      <a:pt x="1607" y="113"/>
                    </a:lnTo>
                    <a:lnTo>
                      <a:pt x="1622" y="110"/>
                    </a:lnTo>
                    <a:lnTo>
                      <a:pt x="1636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4" y="84"/>
                    </a:lnTo>
                    <a:lnTo>
                      <a:pt x="1684" y="75"/>
                    </a:lnTo>
                    <a:lnTo>
                      <a:pt x="1693" y="66"/>
                    </a:lnTo>
                    <a:lnTo>
                      <a:pt x="1702" y="56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8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1395413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3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0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0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4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59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6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3 w 394"/>
                  <a:gd name="T63" fmla="*/ 103 h 394"/>
                  <a:gd name="T64" fmla="*/ 8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8" y="256"/>
                    </a:lnTo>
                    <a:lnTo>
                      <a:pt x="16" y="274"/>
                    </a:lnTo>
                    <a:lnTo>
                      <a:pt x="23" y="291"/>
                    </a:lnTo>
                    <a:lnTo>
                      <a:pt x="33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0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6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0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59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4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4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0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6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6" y="121"/>
                    </a:lnTo>
                    <a:lnTo>
                      <a:pt x="8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1443038" y="2111375"/>
                <a:ext cx="111125" cy="111125"/>
              </a:xfrm>
              <a:custGeom>
                <a:avLst/>
                <a:gdLst>
                  <a:gd name="T0" fmla="*/ 0 w 211"/>
                  <a:gd name="T1" fmla="*/ 104 h 210"/>
                  <a:gd name="T2" fmla="*/ 2 w 211"/>
                  <a:gd name="T3" fmla="*/ 126 h 210"/>
                  <a:gd name="T4" fmla="*/ 9 w 211"/>
                  <a:gd name="T5" fmla="*/ 145 h 210"/>
                  <a:gd name="T6" fmla="*/ 19 w 211"/>
                  <a:gd name="T7" fmla="*/ 163 h 210"/>
                  <a:gd name="T8" fmla="*/ 31 w 211"/>
                  <a:gd name="T9" fmla="*/ 178 h 210"/>
                  <a:gd name="T10" fmla="*/ 47 w 211"/>
                  <a:gd name="T11" fmla="*/ 191 h 210"/>
                  <a:gd name="T12" fmla="*/ 65 w 211"/>
                  <a:gd name="T13" fmla="*/ 201 h 210"/>
                  <a:gd name="T14" fmla="*/ 84 w 211"/>
                  <a:gd name="T15" fmla="*/ 208 h 210"/>
                  <a:gd name="T16" fmla="*/ 106 w 211"/>
                  <a:gd name="T17" fmla="*/ 210 h 210"/>
                  <a:gd name="T18" fmla="*/ 117 w 211"/>
                  <a:gd name="T19" fmla="*/ 209 h 210"/>
                  <a:gd name="T20" fmla="*/ 137 w 211"/>
                  <a:gd name="T21" fmla="*/ 205 h 210"/>
                  <a:gd name="T22" fmla="*/ 155 w 211"/>
                  <a:gd name="T23" fmla="*/ 197 h 210"/>
                  <a:gd name="T24" fmla="*/ 173 w 211"/>
                  <a:gd name="T25" fmla="*/ 186 h 210"/>
                  <a:gd name="T26" fmla="*/ 187 w 211"/>
                  <a:gd name="T27" fmla="*/ 171 h 210"/>
                  <a:gd name="T28" fmla="*/ 198 w 211"/>
                  <a:gd name="T29" fmla="*/ 155 h 210"/>
                  <a:gd name="T30" fmla="*/ 206 w 211"/>
                  <a:gd name="T31" fmla="*/ 135 h 210"/>
                  <a:gd name="T32" fmla="*/ 210 w 211"/>
                  <a:gd name="T33" fmla="*/ 115 h 210"/>
                  <a:gd name="T34" fmla="*/ 211 w 211"/>
                  <a:gd name="T35" fmla="*/ 104 h 210"/>
                  <a:gd name="T36" fmla="*/ 209 w 211"/>
                  <a:gd name="T37" fmla="*/ 84 h 210"/>
                  <a:gd name="T38" fmla="*/ 203 w 211"/>
                  <a:gd name="T39" fmla="*/ 63 h 210"/>
                  <a:gd name="T40" fmla="*/ 193 w 211"/>
                  <a:gd name="T41" fmla="*/ 46 h 210"/>
                  <a:gd name="T42" fmla="*/ 180 w 211"/>
                  <a:gd name="T43" fmla="*/ 30 h 210"/>
                  <a:gd name="T44" fmla="*/ 164 w 211"/>
                  <a:gd name="T45" fmla="*/ 17 h 210"/>
                  <a:gd name="T46" fmla="*/ 147 w 211"/>
                  <a:gd name="T47" fmla="*/ 7 h 210"/>
                  <a:gd name="T48" fmla="*/ 127 w 211"/>
                  <a:gd name="T49" fmla="*/ 2 h 210"/>
                  <a:gd name="T50" fmla="*/ 106 w 211"/>
                  <a:gd name="T51" fmla="*/ 0 h 210"/>
                  <a:gd name="T52" fmla="*/ 95 w 211"/>
                  <a:gd name="T53" fmla="*/ 0 h 210"/>
                  <a:gd name="T54" fmla="*/ 75 w 211"/>
                  <a:gd name="T55" fmla="*/ 4 h 210"/>
                  <a:gd name="T56" fmla="*/ 55 w 211"/>
                  <a:gd name="T57" fmla="*/ 12 h 210"/>
                  <a:gd name="T58" fmla="*/ 39 w 211"/>
                  <a:gd name="T59" fmla="*/ 23 h 210"/>
                  <a:gd name="T60" fmla="*/ 25 w 211"/>
                  <a:gd name="T61" fmla="*/ 37 h 210"/>
                  <a:gd name="T62" fmla="*/ 13 w 211"/>
                  <a:gd name="T63" fmla="*/ 55 h 210"/>
                  <a:gd name="T64" fmla="*/ 6 w 211"/>
                  <a:gd name="T65" fmla="*/ 73 h 210"/>
                  <a:gd name="T66" fmla="*/ 1 w 211"/>
                  <a:gd name="T67" fmla="*/ 93 h 210"/>
                  <a:gd name="T68" fmla="*/ 0 w 211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1" y="115"/>
                    </a:lnTo>
                    <a:lnTo>
                      <a:pt x="2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1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7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5" y="197"/>
                    </a:lnTo>
                    <a:lnTo>
                      <a:pt x="164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8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8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4" y="17"/>
                    </a:lnTo>
                    <a:lnTo>
                      <a:pt x="155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7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12800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4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1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1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5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61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7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4 w 394"/>
                  <a:gd name="T63" fmla="*/ 103 h 394"/>
                  <a:gd name="T64" fmla="*/ 10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10" y="256"/>
                    </a:lnTo>
                    <a:lnTo>
                      <a:pt x="16" y="274"/>
                    </a:lnTo>
                    <a:lnTo>
                      <a:pt x="24" y="291"/>
                    </a:lnTo>
                    <a:lnTo>
                      <a:pt x="34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1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7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1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61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5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61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1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1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1"/>
                    </a:lnTo>
                    <a:lnTo>
                      <a:pt x="10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860425" y="2111375"/>
                <a:ext cx="112713" cy="111125"/>
              </a:xfrm>
              <a:custGeom>
                <a:avLst/>
                <a:gdLst>
                  <a:gd name="T0" fmla="*/ 0 w 212"/>
                  <a:gd name="T1" fmla="*/ 104 h 210"/>
                  <a:gd name="T2" fmla="*/ 3 w 212"/>
                  <a:gd name="T3" fmla="*/ 126 h 210"/>
                  <a:gd name="T4" fmla="*/ 9 w 212"/>
                  <a:gd name="T5" fmla="*/ 145 h 210"/>
                  <a:gd name="T6" fmla="*/ 19 w 212"/>
                  <a:gd name="T7" fmla="*/ 163 h 210"/>
                  <a:gd name="T8" fmla="*/ 32 w 212"/>
                  <a:gd name="T9" fmla="*/ 178 h 210"/>
                  <a:gd name="T10" fmla="*/ 47 w 212"/>
                  <a:gd name="T11" fmla="*/ 191 h 210"/>
                  <a:gd name="T12" fmla="*/ 65 w 212"/>
                  <a:gd name="T13" fmla="*/ 201 h 210"/>
                  <a:gd name="T14" fmla="*/ 84 w 212"/>
                  <a:gd name="T15" fmla="*/ 208 h 210"/>
                  <a:gd name="T16" fmla="*/ 106 w 212"/>
                  <a:gd name="T17" fmla="*/ 210 h 210"/>
                  <a:gd name="T18" fmla="*/ 117 w 212"/>
                  <a:gd name="T19" fmla="*/ 209 h 210"/>
                  <a:gd name="T20" fmla="*/ 137 w 212"/>
                  <a:gd name="T21" fmla="*/ 205 h 210"/>
                  <a:gd name="T22" fmla="*/ 157 w 212"/>
                  <a:gd name="T23" fmla="*/ 197 h 210"/>
                  <a:gd name="T24" fmla="*/ 173 w 212"/>
                  <a:gd name="T25" fmla="*/ 186 h 210"/>
                  <a:gd name="T26" fmla="*/ 187 w 212"/>
                  <a:gd name="T27" fmla="*/ 171 h 210"/>
                  <a:gd name="T28" fmla="*/ 199 w 212"/>
                  <a:gd name="T29" fmla="*/ 155 h 210"/>
                  <a:gd name="T30" fmla="*/ 206 w 212"/>
                  <a:gd name="T31" fmla="*/ 135 h 210"/>
                  <a:gd name="T32" fmla="*/ 210 w 212"/>
                  <a:gd name="T33" fmla="*/ 115 h 210"/>
                  <a:gd name="T34" fmla="*/ 212 w 212"/>
                  <a:gd name="T35" fmla="*/ 104 h 210"/>
                  <a:gd name="T36" fmla="*/ 209 w 212"/>
                  <a:gd name="T37" fmla="*/ 84 h 210"/>
                  <a:gd name="T38" fmla="*/ 203 w 212"/>
                  <a:gd name="T39" fmla="*/ 63 h 210"/>
                  <a:gd name="T40" fmla="*/ 193 w 212"/>
                  <a:gd name="T41" fmla="*/ 46 h 210"/>
                  <a:gd name="T42" fmla="*/ 180 w 212"/>
                  <a:gd name="T43" fmla="*/ 30 h 210"/>
                  <a:gd name="T44" fmla="*/ 165 w 212"/>
                  <a:gd name="T45" fmla="*/ 17 h 210"/>
                  <a:gd name="T46" fmla="*/ 147 w 212"/>
                  <a:gd name="T47" fmla="*/ 7 h 210"/>
                  <a:gd name="T48" fmla="*/ 128 w 212"/>
                  <a:gd name="T49" fmla="*/ 2 h 210"/>
                  <a:gd name="T50" fmla="*/ 106 w 212"/>
                  <a:gd name="T51" fmla="*/ 0 h 210"/>
                  <a:gd name="T52" fmla="*/ 95 w 212"/>
                  <a:gd name="T53" fmla="*/ 0 h 210"/>
                  <a:gd name="T54" fmla="*/ 75 w 212"/>
                  <a:gd name="T55" fmla="*/ 4 h 210"/>
                  <a:gd name="T56" fmla="*/ 55 w 212"/>
                  <a:gd name="T57" fmla="*/ 12 h 210"/>
                  <a:gd name="T58" fmla="*/ 39 w 212"/>
                  <a:gd name="T59" fmla="*/ 23 h 210"/>
                  <a:gd name="T60" fmla="*/ 25 w 212"/>
                  <a:gd name="T61" fmla="*/ 37 h 210"/>
                  <a:gd name="T62" fmla="*/ 13 w 212"/>
                  <a:gd name="T63" fmla="*/ 55 h 210"/>
                  <a:gd name="T64" fmla="*/ 6 w 212"/>
                  <a:gd name="T65" fmla="*/ 73 h 210"/>
                  <a:gd name="T66" fmla="*/ 2 w 212"/>
                  <a:gd name="T67" fmla="*/ 93 h 210"/>
                  <a:gd name="T68" fmla="*/ 0 w 212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2" y="115"/>
                    </a:lnTo>
                    <a:lnTo>
                      <a:pt x="3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2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8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7" y="197"/>
                    </a:lnTo>
                    <a:lnTo>
                      <a:pt x="165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9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9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5" y="17"/>
                    </a:lnTo>
                    <a:lnTo>
                      <a:pt x="157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8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2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3" y="84"/>
                    </a:lnTo>
                    <a:lnTo>
                      <a:pt x="2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511300" y="862013"/>
              <a:ext cx="1019175" cy="1019175"/>
            </a:xfrm>
            <a:custGeom>
              <a:avLst/>
              <a:gdLst>
                <a:gd name="T0" fmla="*/ 1610 w 1928"/>
                <a:gd name="T1" fmla="*/ 248 h 1928"/>
                <a:gd name="T2" fmla="*/ 1494 w 1928"/>
                <a:gd name="T3" fmla="*/ 159 h 1928"/>
                <a:gd name="T4" fmla="*/ 1370 w 1928"/>
                <a:gd name="T5" fmla="*/ 89 h 1928"/>
                <a:gd name="T6" fmla="*/ 1239 w 1928"/>
                <a:gd name="T7" fmla="*/ 39 h 1928"/>
                <a:gd name="T8" fmla="*/ 1102 w 1928"/>
                <a:gd name="T9" fmla="*/ 10 h 1928"/>
                <a:gd name="T10" fmla="*/ 964 w 1928"/>
                <a:gd name="T11" fmla="*/ 0 h 1928"/>
                <a:gd name="T12" fmla="*/ 825 w 1928"/>
                <a:gd name="T13" fmla="*/ 10 h 1928"/>
                <a:gd name="T14" fmla="*/ 690 w 1928"/>
                <a:gd name="T15" fmla="*/ 39 h 1928"/>
                <a:gd name="T16" fmla="*/ 558 w 1928"/>
                <a:gd name="T17" fmla="*/ 89 h 1928"/>
                <a:gd name="T18" fmla="*/ 434 w 1928"/>
                <a:gd name="T19" fmla="*/ 159 h 1928"/>
                <a:gd name="T20" fmla="*/ 319 w 1928"/>
                <a:gd name="T21" fmla="*/ 248 h 1928"/>
                <a:gd name="T22" fmla="*/ 250 w 1928"/>
                <a:gd name="T23" fmla="*/ 316 h 1928"/>
                <a:gd name="T24" fmla="*/ 164 w 1928"/>
                <a:gd name="T25" fmla="*/ 426 h 1928"/>
                <a:gd name="T26" fmla="*/ 96 w 1928"/>
                <a:gd name="T27" fmla="*/ 545 h 1928"/>
                <a:gd name="T28" fmla="*/ 47 w 1928"/>
                <a:gd name="T29" fmla="*/ 670 h 1928"/>
                <a:gd name="T30" fmla="*/ 14 w 1928"/>
                <a:gd name="T31" fmla="*/ 799 h 1928"/>
                <a:gd name="T32" fmla="*/ 1 w 1928"/>
                <a:gd name="T33" fmla="*/ 930 h 1928"/>
                <a:gd name="T34" fmla="*/ 6 w 1928"/>
                <a:gd name="T35" fmla="*/ 1063 h 1928"/>
                <a:gd name="T36" fmla="*/ 28 w 1928"/>
                <a:gd name="T37" fmla="*/ 1193 h 1928"/>
                <a:gd name="T38" fmla="*/ 69 w 1928"/>
                <a:gd name="T39" fmla="*/ 1320 h 1928"/>
                <a:gd name="T40" fmla="*/ 128 w 1928"/>
                <a:gd name="T41" fmla="*/ 1442 h 1928"/>
                <a:gd name="T42" fmla="*/ 204 w 1928"/>
                <a:gd name="T43" fmla="*/ 1556 h 1928"/>
                <a:gd name="T44" fmla="*/ 335 w 1928"/>
                <a:gd name="T45" fmla="*/ 1694 h 1928"/>
                <a:gd name="T46" fmla="*/ 409 w 1928"/>
                <a:gd name="T47" fmla="*/ 1752 h 1928"/>
                <a:gd name="T48" fmla="*/ 526 w 1928"/>
                <a:gd name="T49" fmla="*/ 1822 h 1928"/>
                <a:gd name="T50" fmla="*/ 650 w 1928"/>
                <a:gd name="T51" fmla="*/ 1875 h 1928"/>
                <a:gd name="T52" fmla="*/ 778 w 1928"/>
                <a:gd name="T53" fmla="*/ 1909 h 1928"/>
                <a:gd name="T54" fmla="*/ 909 w 1928"/>
                <a:gd name="T55" fmla="*/ 1927 h 1928"/>
                <a:gd name="T56" fmla="*/ 1042 w 1928"/>
                <a:gd name="T57" fmla="*/ 1924 h 1928"/>
                <a:gd name="T58" fmla="*/ 1173 w 1928"/>
                <a:gd name="T59" fmla="*/ 1905 h 1928"/>
                <a:gd name="T60" fmla="*/ 1302 w 1928"/>
                <a:gd name="T61" fmla="*/ 1867 h 1928"/>
                <a:gd name="T62" fmla="*/ 1424 w 1928"/>
                <a:gd name="T63" fmla="*/ 1811 h 1928"/>
                <a:gd name="T64" fmla="*/ 1540 w 1928"/>
                <a:gd name="T65" fmla="*/ 1738 h 1928"/>
                <a:gd name="T66" fmla="*/ 1646 w 1928"/>
                <a:gd name="T67" fmla="*/ 1645 h 1928"/>
                <a:gd name="T68" fmla="*/ 1712 w 1928"/>
                <a:gd name="T69" fmla="*/ 1572 h 1928"/>
                <a:gd name="T70" fmla="*/ 1795 w 1928"/>
                <a:gd name="T71" fmla="*/ 1454 h 1928"/>
                <a:gd name="T72" fmla="*/ 1857 w 1928"/>
                <a:gd name="T73" fmla="*/ 1327 h 1928"/>
                <a:gd name="T74" fmla="*/ 1900 w 1928"/>
                <a:gd name="T75" fmla="*/ 1193 h 1928"/>
                <a:gd name="T76" fmla="*/ 1924 w 1928"/>
                <a:gd name="T77" fmla="*/ 1056 h 1928"/>
                <a:gd name="T78" fmla="*/ 1927 w 1928"/>
                <a:gd name="T79" fmla="*/ 917 h 1928"/>
                <a:gd name="T80" fmla="*/ 1910 w 1928"/>
                <a:gd name="T81" fmla="*/ 779 h 1928"/>
                <a:gd name="T82" fmla="*/ 1875 w 1928"/>
                <a:gd name="T83" fmla="*/ 645 h 1928"/>
                <a:gd name="T84" fmla="*/ 1817 w 1928"/>
                <a:gd name="T85" fmla="*/ 515 h 1928"/>
                <a:gd name="T86" fmla="*/ 1742 w 1928"/>
                <a:gd name="T87" fmla="*/ 394 h 1928"/>
                <a:gd name="T88" fmla="*/ 1646 w 1928"/>
                <a:gd name="T89" fmla="*/ 28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8" h="1928">
                  <a:moveTo>
                    <a:pt x="1646" y="283"/>
                  </a:moveTo>
                  <a:lnTo>
                    <a:pt x="1646" y="283"/>
                  </a:lnTo>
                  <a:lnTo>
                    <a:pt x="1610" y="248"/>
                  </a:lnTo>
                  <a:lnTo>
                    <a:pt x="1573" y="216"/>
                  </a:lnTo>
                  <a:lnTo>
                    <a:pt x="1534" y="186"/>
                  </a:lnTo>
                  <a:lnTo>
                    <a:pt x="1494" y="159"/>
                  </a:lnTo>
                  <a:lnTo>
                    <a:pt x="1454" y="133"/>
                  </a:lnTo>
                  <a:lnTo>
                    <a:pt x="1412" y="110"/>
                  </a:lnTo>
                  <a:lnTo>
                    <a:pt x="1370" y="89"/>
                  </a:lnTo>
                  <a:lnTo>
                    <a:pt x="1327" y="71"/>
                  </a:lnTo>
                  <a:lnTo>
                    <a:pt x="1283" y="54"/>
                  </a:lnTo>
                  <a:lnTo>
                    <a:pt x="1239" y="39"/>
                  </a:lnTo>
                  <a:lnTo>
                    <a:pt x="1194" y="28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7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8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1"/>
                  </a:lnTo>
                  <a:lnTo>
                    <a:pt x="558" y="89"/>
                  </a:lnTo>
                  <a:lnTo>
                    <a:pt x="516" y="110"/>
                  </a:lnTo>
                  <a:lnTo>
                    <a:pt x="474" y="133"/>
                  </a:lnTo>
                  <a:lnTo>
                    <a:pt x="434" y="159"/>
                  </a:lnTo>
                  <a:lnTo>
                    <a:pt x="395" y="186"/>
                  </a:lnTo>
                  <a:lnTo>
                    <a:pt x="356" y="216"/>
                  </a:lnTo>
                  <a:lnTo>
                    <a:pt x="319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19" y="352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39" y="465"/>
                  </a:lnTo>
                  <a:lnTo>
                    <a:pt x="117" y="505"/>
                  </a:lnTo>
                  <a:lnTo>
                    <a:pt x="96" y="545"/>
                  </a:lnTo>
                  <a:lnTo>
                    <a:pt x="78" y="585"/>
                  </a:lnTo>
                  <a:lnTo>
                    <a:pt x="61" y="628"/>
                  </a:lnTo>
                  <a:lnTo>
                    <a:pt x="47" y="670"/>
                  </a:lnTo>
                  <a:lnTo>
                    <a:pt x="34" y="712"/>
                  </a:lnTo>
                  <a:lnTo>
                    <a:pt x="23" y="755"/>
                  </a:lnTo>
                  <a:lnTo>
                    <a:pt x="14" y="799"/>
                  </a:lnTo>
                  <a:lnTo>
                    <a:pt x="8" y="842"/>
                  </a:lnTo>
                  <a:lnTo>
                    <a:pt x="4" y="886"/>
                  </a:lnTo>
                  <a:lnTo>
                    <a:pt x="1" y="930"/>
                  </a:lnTo>
                  <a:lnTo>
                    <a:pt x="0" y="974"/>
                  </a:lnTo>
                  <a:lnTo>
                    <a:pt x="3" y="1019"/>
                  </a:lnTo>
                  <a:lnTo>
                    <a:pt x="6" y="1063"/>
                  </a:lnTo>
                  <a:lnTo>
                    <a:pt x="11" y="1106"/>
                  </a:lnTo>
                  <a:lnTo>
                    <a:pt x="19" y="1150"/>
                  </a:lnTo>
                  <a:lnTo>
                    <a:pt x="28" y="1193"/>
                  </a:lnTo>
                  <a:lnTo>
                    <a:pt x="40" y="1236"/>
                  </a:lnTo>
                  <a:lnTo>
                    <a:pt x="53" y="1278"/>
                  </a:lnTo>
                  <a:lnTo>
                    <a:pt x="69" y="1320"/>
                  </a:lnTo>
                  <a:lnTo>
                    <a:pt x="87" y="1362"/>
                  </a:lnTo>
                  <a:lnTo>
                    <a:pt x="106" y="1402"/>
                  </a:lnTo>
                  <a:lnTo>
                    <a:pt x="128" y="1442"/>
                  </a:lnTo>
                  <a:lnTo>
                    <a:pt x="151" y="1482"/>
                  </a:lnTo>
                  <a:lnTo>
                    <a:pt x="177" y="1519"/>
                  </a:lnTo>
                  <a:lnTo>
                    <a:pt x="204" y="1556"/>
                  </a:lnTo>
                  <a:lnTo>
                    <a:pt x="234" y="1593"/>
                  </a:lnTo>
                  <a:lnTo>
                    <a:pt x="25" y="1903"/>
                  </a:lnTo>
                  <a:lnTo>
                    <a:pt x="335" y="1694"/>
                  </a:lnTo>
                  <a:lnTo>
                    <a:pt x="335" y="1694"/>
                  </a:lnTo>
                  <a:lnTo>
                    <a:pt x="372" y="1724"/>
                  </a:lnTo>
                  <a:lnTo>
                    <a:pt x="409" y="1752"/>
                  </a:lnTo>
                  <a:lnTo>
                    <a:pt x="447" y="1777"/>
                  </a:lnTo>
                  <a:lnTo>
                    <a:pt x="486" y="1800"/>
                  </a:lnTo>
                  <a:lnTo>
                    <a:pt x="526" y="1822"/>
                  </a:lnTo>
                  <a:lnTo>
                    <a:pt x="567" y="1841"/>
                  </a:lnTo>
                  <a:lnTo>
                    <a:pt x="608" y="1860"/>
                  </a:lnTo>
                  <a:lnTo>
                    <a:pt x="650" y="1875"/>
                  </a:lnTo>
                  <a:lnTo>
                    <a:pt x="692" y="1889"/>
                  </a:lnTo>
                  <a:lnTo>
                    <a:pt x="735" y="1900"/>
                  </a:lnTo>
                  <a:lnTo>
                    <a:pt x="778" y="1909"/>
                  </a:lnTo>
                  <a:lnTo>
                    <a:pt x="822" y="1917"/>
                  </a:lnTo>
                  <a:lnTo>
                    <a:pt x="866" y="1922"/>
                  </a:lnTo>
                  <a:lnTo>
                    <a:pt x="909" y="1927"/>
                  </a:lnTo>
                  <a:lnTo>
                    <a:pt x="954" y="1928"/>
                  </a:lnTo>
                  <a:lnTo>
                    <a:pt x="998" y="1928"/>
                  </a:lnTo>
                  <a:lnTo>
                    <a:pt x="1042" y="1924"/>
                  </a:lnTo>
                  <a:lnTo>
                    <a:pt x="1086" y="1920"/>
                  </a:lnTo>
                  <a:lnTo>
                    <a:pt x="1130" y="1914"/>
                  </a:lnTo>
                  <a:lnTo>
                    <a:pt x="1173" y="1905"/>
                  </a:lnTo>
                  <a:lnTo>
                    <a:pt x="1216" y="1894"/>
                  </a:lnTo>
                  <a:lnTo>
                    <a:pt x="1260" y="1882"/>
                  </a:lnTo>
                  <a:lnTo>
                    <a:pt x="1302" y="1867"/>
                  </a:lnTo>
                  <a:lnTo>
                    <a:pt x="1342" y="1851"/>
                  </a:lnTo>
                  <a:lnTo>
                    <a:pt x="1383" y="1832"/>
                  </a:lnTo>
                  <a:lnTo>
                    <a:pt x="1424" y="1811"/>
                  </a:lnTo>
                  <a:lnTo>
                    <a:pt x="1463" y="1789"/>
                  </a:lnTo>
                  <a:lnTo>
                    <a:pt x="1502" y="1764"/>
                  </a:lnTo>
                  <a:lnTo>
                    <a:pt x="1540" y="1738"/>
                  </a:lnTo>
                  <a:lnTo>
                    <a:pt x="1576" y="1709"/>
                  </a:lnTo>
                  <a:lnTo>
                    <a:pt x="1612" y="1678"/>
                  </a:lnTo>
                  <a:lnTo>
                    <a:pt x="1646" y="1645"/>
                  </a:lnTo>
                  <a:lnTo>
                    <a:pt x="1646" y="1645"/>
                  </a:lnTo>
                  <a:lnTo>
                    <a:pt x="1680" y="1610"/>
                  </a:lnTo>
                  <a:lnTo>
                    <a:pt x="1712" y="1572"/>
                  </a:lnTo>
                  <a:lnTo>
                    <a:pt x="1742" y="1533"/>
                  </a:lnTo>
                  <a:lnTo>
                    <a:pt x="1769" y="1495"/>
                  </a:lnTo>
                  <a:lnTo>
                    <a:pt x="1795" y="1454"/>
                  </a:lnTo>
                  <a:lnTo>
                    <a:pt x="1817" y="1413"/>
                  </a:lnTo>
                  <a:lnTo>
                    <a:pt x="1839" y="1370"/>
                  </a:lnTo>
                  <a:lnTo>
                    <a:pt x="1857" y="1327"/>
                  </a:lnTo>
                  <a:lnTo>
                    <a:pt x="1875" y="1282"/>
                  </a:lnTo>
                  <a:lnTo>
                    <a:pt x="1889" y="1238"/>
                  </a:lnTo>
                  <a:lnTo>
                    <a:pt x="1900" y="1193"/>
                  </a:lnTo>
                  <a:lnTo>
                    <a:pt x="1910" y="1148"/>
                  </a:lnTo>
                  <a:lnTo>
                    <a:pt x="1919" y="1103"/>
                  </a:lnTo>
                  <a:lnTo>
                    <a:pt x="1924" y="1056"/>
                  </a:lnTo>
                  <a:lnTo>
                    <a:pt x="1927" y="1010"/>
                  </a:lnTo>
                  <a:lnTo>
                    <a:pt x="1928" y="964"/>
                  </a:lnTo>
                  <a:lnTo>
                    <a:pt x="1927" y="917"/>
                  </a:lnTo>
                  <a:lnTo>
                    <a:pt x="1924" y="872"/>
                  </a:lnTo>
                  <a:lnTo>
                    <a:pt x="1919" y="826"/>
                  </a:lnTo>
                  <a:lnTo>
                    <a:pt x="1910" y="779"/>
                  </a:lnTo>
                  <a:lnTo>
                    <a:pt x="1900" y="734"/>
                  </a:lnTo>
                  <a:lnTo>
                    <a:pt x="1889" y="690"/>
                  </a:lnTo>
                  <a:lnTo>
                    <a:pt x="1875" y="645"/>
                  </a:lnTo>
                  <a:lnTo>
                    <a:pt x="1857" y="602"/>
                  </a:lnTo>
                  <a:lnTo>
                    <a:pt x="1839" y="559"/>
                  </a:lnTo>
                  <a:lnTo>
                    <a:pt x="1817" y="515"/>
                  </a:lnTo>
                  <a:lnTo>
                    <a:pt x="1795" y="475"/>
                  </a:lnTo>
                  <a:lnTo>
                    <a:pt x="1769" y="434"/>
                  </a:lnTo>
                  <a:lnTo>
                    <a:pt x="1742" y="394"/>
                  </a:lnTo>
                  <a:lnTo>
                    <a:pt x="1712" y="356"/>
                  </a:lnTo>
                  <a:lnTo>
                    <a:pt x="1680" y="318"/>
                  </a:lnTo>
                  <a:lnTo>
                    <a:pt x="1646" y="283"/>
                  </a:lnTo>
                  <a:lnTo>
                    <a:pt x="1646" y="283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65550" y="34177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6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18838" y="499697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업무분담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" y="1844825"/>
            <a:ext cx="8202249" cy="40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7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4886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수행일정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85924"/>
            <a:ext cx="8048625" cy="390331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필요기술 및 참고문헌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39552" y="384809"/>
            <a:ext cx="1368152" cy="762342"/>
            <a:chOff x="6403975" y="2360613"/>
            <a:chExt cx="1752600" cy="1019175"/>
          </a:xfrm>
        </p:grpSpPr>
        <p:grpSp>
          <p:nvGrpSpPr>
            <p:cNvPr id="20" name="그룹 19"/>
            <p:cNvGrpSpPr/>
            <p:nvPr/>
          </p:nvGrpSpPr>
          <p:grpSpPr>
            <a:xfrm>
              <a:off x="6403975" y="2462213"/>
              <a:ext cx="431801" cy="857250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6943725" y="2360613"/>
              <a:ext cx="1212850" cy="1019175"/>
            </a:xfrm>
            <a:custGeom>
              <a:avLst/>
              <a:gdLst>
                <a:gd name="T0" fmla="*/ 1281 w 2292"/>
                <a:gd name="T1" fmla="*/ 1 h 1927"/>
                <a:gd name="T2" fmla="*/ 1143 w 2292"/>
                <a:gd name="T3" fmla="*/ 18 h 1927"/>
                <a:gd name="T4" fmla="*/ 1012 w 2292"/>
                <a:gd name="T5" fmla="*/ 53 h 1927"/>
                <a:gd name="T6" fmla="*/ 888 w 2292"/>
                <a:gd name="T7" fmla="*/ 106 h 1927"/>
                <a:gd name="T8" fmla="*/ 775 w 2292"/>
                <a:gd name="T9" fmla="*/ 175 h 1927"/>
                <a:gd name="T10" fmla="*/ 671 w 2292"/>
                <a:gd name="T11" fmla="*/ 259 h 1927"/>
                <a:gd name="T12" fmla="*/ 581 w 2292"/>
                <a:gd name="T13" fmla="*/ 356 h 1927"/>
                <a:gd name="T14" fmla="*/ 504 w 2292"/>
                <a:gd name="T15" fmla="*/ 464 h 1927"/>
                <a:gd name="T16" fmla="*/ 443 w 2292"/>
                <a:gd name="T17" fmla="*/ 583 h 1927"/>
                <a:gd name="T18" fmla="*/ 399 w 2292"/>
                <a:gd name="T19" fmla="*/ 710 h 1927"/>
                <a:gd name="T20" fmla="*/ 372 w 2292"/>
                <a:gd name="T21" fmla="*/ 846 h 1927"/>
                <a:gd name="T22" fmla="*/ 368 w 2292"/>
                <a:gd name="T23" fmla="*/ 1036 h 1927"/>
                <a:gd name="T24" fmla="*/ 379 w 2292"/>
                <a:gd name="T25" fmla="*/ 1128 h 1927"/>
                <a:gd name="T26" fmla="*/ 412 w 2292"/>
                <a:gd name="T27" fmla="*/ 1261 h 1927"/>
                <a:gd name="T28" fmla="*/ 462 w 2292"/>
                <a:gd name="T29" fmla="*/ 1386 h 1927"/>
                <a:gd name="T30" fmla="*/ 528 w 2292"/>
                <a:gd name="T31" fmla="*/ 1501 h 1927"/>
                <a:gd name="T32" fmla="*/ 610 w 2292"/>
                <a:gd name="T33" fmla="*/ 1605 h 1927"/>
                <a:gd name="T34" fmla="*/ 705 w 2292"/>
                <a:gd name="T35" fmla="*/ 1698 h 1927"/>
                <a:gd name="T36" fmla="*/ 811 w 2292"/>
                <a:gd name="T37" fmla="*/ 1778 h 1927"/>
                <a:gd name="T38" fmla="*/ 929 w 2292"/>
                <a:gd name="T39" fmla="*/ 1841 h 1927"/>
                <a:gd name="T40" fmla="*/ 1055 w 2292"/>
                <a:gd name="T41" fmla="*/ 1889 h 1927"/>
                <a:gd name="T42" fmla="*/ 1188 w 2292"/>
                <a:gd name="T43" fmla="*/ 1918 h 1927"/>
                <a:gd name="T44" fmla="*/ 1328 w 2292"/>
                <a:gd name="T45" fmla="*/ 1927 h 1927"/>
                <a:gd name="T46" fmla="*/ 1427 w 2292"/>
                <a:gd name="T47" fmla="*/ 1923 h 1927"/>
                <a:gd name="T48" fmla="*/ 1570 w 2292"/>
                <a:gd name="T49" fmla="*/ 1897 h 1927"/>
                <a:gd name="T50" fmla="*/ 1704 w 2292"/>
                <a:gd name="T51" fmla="*/ 1852 h 1927"/>
                <a:gd name="T52" fmla="*/ 1828 w 2292"/>
                <a:gd name="T53" fmla="*/ 1788 h 1927"/>
                <a:gd name="T54" fmla="*/ 1942 w 2292"/>
                <a:gd name="T55" fmla="*/ 1708 h 1927"/>
                <a:gd name="T56" fmla="*/ 2042 w 2292"/>
                <a:gd name="T57" fmla="*/ 1612 h 1927"/>
                <a:gd name="T58" fmla="*/ 2128 w 2292"/>
                <a:gd name="T59" fmla="*/ 1503 h 1927"/>
                <a:gd name="T60" fmla="*/ 2198 w 2292"/>
                <a:gd name="T61" fmla="*/ 1382 h 1927"/>
                <a:gd name="T62" fmla="*/ 2249 w 2292"/>
                <a:gd name="T63" fmla="*/ 1251 h 1927"/>
                <a:gd name="T64" fmla="*/ 2282 w 2292"/>
                <a:gd name="T65" fmla="*/ 1111 h 1927"/>
                <a:gd name="T66" fmla="*/ 2292 w 2292"/>
                <a:gd name="T67" fmla="*/ 964 h 1927"/>
                <a:gd name="T68" fmla="*/ 2288 w 2292"/>
                <a:gd name="T69" fmla="*/ 865 h 1927"/>
                <a:gd name="T70" fmla="*/ 2262 w 2292"/>
                <a:gd name="T71" fmla="*/ 723 h 1927"/>
                <a:gd name="T72" fmla="*/ 2217 w 2292"/>
                <a:gd name="T73" fmla="*/ 588 h 1927"/>
                <a:gd name="T74" fmla="*/ 2153 w 2292"/>
                <a:gd name="T75" fmla="*/ 464 h 1927"/>
                <a:gd name="T76" fmla="*/ 2073 w 2292"/>
                <a:gd name="T77" fmla="*/ 350 h 1927"/>
                <a:gd name="T78" fmla="*/ 1977 w 2292"/>
                <a:gd name="T79" fmla="*/ 250 h 1927"/>
                <a:gd name="T80" fmla="*/ 1868 w 2292"/>
                <a:gd name="T81" fmla="*/ 164 h 1927"/>
                <a:gd name="T82" fmla="*/ 1746 w 2292"/>
                <a:gd name="T83" fmla="*/ 95 h 1927"/>
                <a:gd name="T84" fmla="*/ 1615 w 2292"/>
                <a:gd name="T85" fmla="*/ 43 h 1927"/>
                <a:gd name="T86" fmla="*/ 1476 w 2292"/>
                <a:gd name="T87" fmla="*/ 11 h 1927"/>
                <a:gd name="T88" fmla="*/ 1328 w 2292"/>
                <a:gd name="T89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7">
                  <a:moveTo>
                    <a:pt x="1328" y="0"/>
                  </a:moveTo>
                  <a:lnTo>
                    <a:pt x="1328" y="0"/>
                  </a:lnTo>
                  <a:lnTo>
                    <a:pt x="1281" y="1"/>
                  </a:lnTo>
                  <a:lnTo>
                    <a:pt x="1235" y="5"/>
                  </a:lnTo>
                  <a:lnTo>
                    <a:pt x="1188" y="10"/>
                  </a:lnTo>
                  <a:lnTo>
                    <a:pt x="1143" y="18"/>
                  </a:lnTo>
                  <a:lnTo>
                    <a:pt x="1099" y="27"/>
                  </a:lnTo>
                  <a:lnTo>
                    <a:pt x="1055" y="39"/>
                  </a:lnTo>
                  <a:lnTo>
                    <a:pt x="1012" y="53"/>
                  </a:lnTo>
                  <a:lnTo>
                    <a:pt x="970" y="69"/>
                  </a:lnTo>
                  <a:lnTo>
                    <a:pt x="929" y="87"/>
                  </a:lnTo>
                  <a:lnTo>
                    <a:pt x="888" y="106"/>
                  </a:lnTo>
                  <a:lnTo>
                    <a:pt x="849" y="127"/>
                  </a:lnTo>
                  <a:lnTo>
                    <a:pt x="811" y="151"/>
                  </a:lnTo>
                  <a:lnTo>
                    <a:pt x="775" y="175"/>
                  </a:lnTo>
                  <a:lnTo>
                    <a:pt x="739" y="202"/>
                  </a:lnTo>
                  <a:lnTo>
                    <a:pt x="705" y="230"/>
                  </a:lnTo>
                  <a:lnTo>
                    <a:pt x="671" y="259"/>
                  </a:lnTo>
                  <a:lnTo>
                    <a:pt x="640" y="290"/>
                  </a:lnTo>
                  <a:lnTo>
                    <a:pt x="610" y="322"/>
                  </a:lnTo>
                  <a:lnTo>
                    <a:pt x="581" y="356"/>
                  </a:lnTo>
                  <a:lnTo>
                    <a:pt x="554" y="390"/>
                  </a:lnTo>
                  <a:lnTo>
                    <a:pt x="528" y="427"/>
                  </a:lnTo>
                  <a:lnTo>
                    <a:pt x="504" y="464"/>
                  </a:lnTo>
                  <a:lnTo>
                    <a:pt x="483" y="502"/>
                  </a:lnTo>
                  <a:lnTo>
                    <a:pt x="462" y="542"/>
                  </a:lnTo>
                  <a:lnTo>
                    <a:pt x="443" y="583"/>
                  </a:lnTo>
                  <a:lnTo>
                    <a:pt x="427" y="624"/>
                  </a:lnTo>
                  <a:lnTo>
                    <a:pt x="412" y="667"/>
                  </a:lnTo>
                  <a:lnTo>
                    <a:pt x="399" y="710"/>
                  </a:lnTo>
                  <a:lnTo>
                    <a:pt x="388" y="754"/>
                  </a:lnTo>
                  <a:lnTo>
                    <a:pt x="379" y="800"/>
                  </a:lnTo>
                  <a:lnTo>
                    <a:pt x="372" y="846"/>
                  </a:lnTo>
                  <a:lnTo>
                    <a:pt x="368" y="892"/>
                  </a:lnTo>
                  <a:lnTo>
                    <a:pt x="0" y="964"/>
                  </a:lnTo>
                  <a:lnTo>
                    <a:pt x="368" y="1036"/>
                  </a:lnTo>
                  <a:lnTo>
                    <a:pt x="368" y="1036"/>
                  </a:lnTo>
                  <a:lnTo>
                    <a:pt x="372" y="1082"/>
                  </a:lnTo>
                  <a:lnTo>
                    <a:pt x="379" y="1128"/>
                  </a:lnTo>
                  <a:lnTo>
                    <a:pt x="388" y="1173"/>
                  </a:lnTo>
                  <a:lnTo>
                    <a:pt x="399" y="1218"/>
                  </a:lnTo>
                  <a:lnTo>
                    <a:pt x="412" y="1261"/>
                  </a:lnTo>
                  <a:lnTo>
                    <a:pt x="427" y="1304"/>
                  </a:lnTo>
                  <a:lnTo>
                    <a:pt x="443" y="1345"/>
                  </a:lnTo>
                  <a:lnTo>
                    <a:pt x="462" y="1386"/>
                  </a:lnTo>
                  <a:lnTo>
                    <a:pt x="483" y="1425"/>
                  </a:lnTo>
                  <a:lnTo>
                    <a:pt x="504" y="1464"/>
                  </a:lnTo>
                  <a:lnTo>
                    <a:pt x="528" y="1501"/>
                  </a:lnTo>
                  <a:lnTo>
                    <a:pt x="554" y="1537"/>
                  </a:lnTo>
                  <a:lnTo>
                    <a:pt x="581" y="1572"/>
                  </a:lnTo>
                  <a:lnTo>
                    <a:pt x="610" y="1605"/>
                  </a:lnTo>
                  <a:lnTo>
                    <a:pt x="640" y="1638"/>
                  </a:lnTo>
                  <a:lnTo>
                    <a:pt x="671" y="1669"/>
                  </a:lnTo>
                  <a:lnTo>
                    <a:pt x="705" y="1698"/>
                  </a:lnTo>
                  <a:lnTo>
                    <a:pt x="739" y="1726"/>
                  </a:lnTo>
                  <a:lnTo>
                    <a:pt x="775" y="1753"/>
                  </a:lnTo>
                  <a:lnTo>
                    <a:pt x="811" y="1778"/>
                  </a:lnTo>
                  <a:lnTo>
                    <a:pt x="849" y="1800"/>
                  </a:lnTo>
                  <a:lnTo>
                    <a:pt x="888" y="1822"/>
                  </a:lnTo>
                  <a:lnTo>
                    <a:pt x="929" y="1841"/>
                  </a:lnTo>
                  <a:lnTo>
                    <a:pt x="970" y="1858"/>
                  </a:lnTo>
                  <a:lnTo>
                    <a:pt x="1012" y="1875"/>
                  </a:lnTo>
                  <a:lnTo>
                    <a:pt x="1055" y="1889"/>
                  </a:lnTo>
                  <a:lnTo>
                    <a:pt x="1099" y="1900"/>
                  </a:lnTo>
                  <a:lnTo>
                    <a:pt x="1143" y="1910"/>
                  </a:lnTo>
                  <a:lnTo>
                    <a:pt x="1188" y="1918"/>
                  </a:lnTo>
                  <a:lnTo>
                    <a:pt x="1235" y="1923"/>
                  </a:lnTo>
                  <a:lnTo>
                    <a:pt x="1281" y="1926"/>
                  </a:lnTo>
                  <a:lnTo>
                    <a:pt x="1328" y="1927"/>
                  </a:lnTo>
                  <a:lnTo>
                    <a:pt x="1328" y="1927"/>
                  </a:lnTo>
                  <a:lnTo>
                    <a:pt x="1378" y="1926"/>
                  </a:lnTo>
                  <a:lnTo>
                    <a:pt x="1427" y="1923"/>
                  </a:lnTo>
                  <a:lnTo>
                    <a:pt x="1476" y="1917"/>
                  </a:lnTo>
                  <a:lnTo>
                    <a:pt x="1523" y="1908"/>
                  </a:lnTo>
                  <a:lnTo>
                    <a:pt x="1570" y="1897"/>
                  </a:lnTo>
                  <a:lnTo>
                    <a:pt x="1615" y="1884"/>
                  </a:lnTo>
                  <a:lnTo>
                    <a:pt x="1660" y="1869"/>
                  </a:lnTo>
                  <a:lnTo>
                    <a:pt x="1704" y="1852"/>
                  </a:lnTo>
                  <a:lnTo>
                    <a:pt x="1746" y="1833"/>
                  </a:lnTo>
                  <a:lnTo>
                    <a:pt x="1788" y="1811"/>
                  </a:lnTo>
                  <a:lnTo>
                    <a:pt x="1828" y="1788"/>
                  </a:lnTo>
                  <a:lnTo>
                    <a:pt x="1868" y="1764"/>
                  </a:lnTo>
                  <a:lnTo>
                    <a:pt x="1906" y="1737"/>
                  </a:lnTo>
                  <a:lnTo>
                    <a:pt x="1942" y="1708"/>
                  </a:lnTo>
                  <a:lnTo>
                    <a:pt x="1977" y="1677"/>
                  </a:lnTo>
                  <a:lnTo>
                    <a:pt x="2010" y="1645"/>
                  </a:lnTo>
                  <a:lnTo>
                    <a:pt x="2042" y="1612"/>
                  </a:lnTo>
                  <a:lnTo>
                    <a:pt x="2073" y="1577"/>
                  </a:lnTo>
                  <a:lnTo>
                    <a:pt x="2101" y="1541"/>
                  </a:lnTo>
                  <a:lnTo>
                    <a:pt x="2128" y="1503"/>
                  </a:lnTo>
                  <a:lnTo>
                    <a:pt x="2153" y="1464"/>
                  </a:lnTo>
                  <a:lnTo>
                    <a:pt x="2176" y="1423"/>
                  </a:lnTo>
                  <a:lnTo>
                    <a:pt x="2198" y="1382"/>
                  </a:lnTo>
                  <a:lnTo>
                    <a:pt x="2217" y="1339"/>
                  </a:lnTo>
                  <a:lnTo>
                    <a:pt x="2234" y="1295"/>
                  </a:lnTo>
                  <a:lnTo>
                    <a:pt x="2249" y="1251"/>
                  </a:lnTo>
                  <a:lnTo>
                    <a:pt x="2262" y="1205"/>
                  </a:lnTo>
                  <a:lnTo>
                    <a:pt x="2273" y="1158"/>
                  </a:lnTo>
                  <a:lnTo>
                    <a:pt x="2282" y="1111"/>
                  </a:lnTo>
                  <a:lnTo>
                    <a:pt x="2288" y="1062"/>
                  </a:lnTo>
                  <a:lnTo>
                    <a:pt x="2291" y="1014"/>
                  </a:lnTo>
                  <a:lnTo>
                    <a:pt x="2292" y="964"/>
                  </a:lnTo>
                  <a:lnTo>
                    <a:pt x="2292" y="964"/>
                  </a:lnTo>
                  <a:lnTo>
                    <a:pt x="2291" y="914"/>
                  </a:lnTo>
                  <a:lnTo>
                    <a:pt x="2288" y="865"/>
                  </a:lnTo>
                  <a:lnTo>
                    <a:pt x="2282" y="817"/>
                  </a:lnTo>
                  <a:lnTo>
                    <a:pt x="2273" y="769"/>
                  </a:lnTo>
                  <a:lnTo>
                    <a:pt x="2262" y="723"/>
                  </a:lnTo>
                  <a:lnTo>
                    <a:pt x="2249" y="677"/>
                  </a:lnTo>
                  <a:lnTo>
                    <a:pt x="2234" y="633"/>
                  </a:lnTo>
                  <a:lnTo>
                    <a:pt x="2217" y="588"/>
                  </a:lnTo>
                  <a:lnTo>
                    <a:pt x="2198" y="546"/>
                  </a:lnTo>
                  <a:lnTo>
                    <a:pt x="2176" y="504"/>
                  </a:lnTo>
                  <a:lnTo>
                    <a:pt x="2153" y="464"/>
                  </a:lnTo>
                  <a:lnTo>
                    <a:pt x="2128" y="425"/>
                  </a:lnTo>
                  <a:lnTo>
                    <a:pt x="2101" y="387"/>
                  </a:lnTo>
                  <a:lnTo>
                    <a:pt x="2073" y="350"/>
                  </a:lnTo>
                  <a:lnTo>
                    <a:pt x="2042" y="316"/>
                  </a:lnTo>
                  <a:lnTo>
                    <a:pt x="2010" y="283"/>
                  </a:lnTo>
                  <a:lnTo>
                    <a:pt x="1977" y="250"/>
                  </a:lnTo>
                  <a:lnTo>
                    <a:pt x="1942" y="220"/>
                  </a:lnTo>
                  <a:lnTo>
                    <a:pt x="1906" y="191"/>
                  </a:lnTo>
                  <a:lnTo>
                    <a:pt x="1868" y="164"/>
                  </a:lnTo>
                  <a:lnTo>
                    <a:pt x="1828" y="139"/>
                  </a:lnTo>
                  <a:lnTo>
                    <a:pt x="1788" y="117"/>
                  </a:lnTo>
                  <a:lnTo>
                    <a:pt x="1746" y="95"/>
                  </a:lnTo>
                  <a:lnTo>
                    <a:pt x="1704" y="76"/>
                  </a:lnTo>
                  <a:lnTo>
                    <a:pt x="1660" y="59"/>
                  </a:lnTo>
                  <a:lnTo>
                    <a:pt x="1615" y="43"/>
                  </a:lnTo>
                  <a:lnTo>
                    <a:pt x="1570" y="31"/>
                  </a:lnTo>
                  <a:lnTo>
                    <a:pt x="1523" y="20"/>
                  </a:lnTo>
                  <a:lnTo>
                    <a:pt x="1476" y="11"/>
                  </a:lnTo>
                  <a:lnTo>
                    <a:pt x="1427" y="5"/>
                  </a:lnTo>
                  <a:lnTo>
                    <a:pt x="1378" y="1"/>
                  </a:lnTo>
                  <a:lnTo>
                    <a:pt x="1328" y="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321647" y="535147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8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05784" y="429589"/>
            <a:ext cx="151836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2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목차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865606" y="692696"/>
            <a:ext cx="3541354" cy="2749967"/>
            <a:chOff x="5462375" y="961845"/>
            <a:chExt cx="3541354" cy="2749967"/>
          </a:xfrm>
        </p:grpSpPr>
        <p:sp>
          <p:nvSpPr>
            <p:cNvPr id="22" name="직사각형 21"/>
            <p:cNvSpPr/>
            <p:nvPr/>
          </p:nvSpPr>
          <p:spPr>
            <a:xfrm>
              <a:off x="5483065" y="961845"/>
              <a:ext cx="32632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1.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62375" y="2685719"/>
              <a:ext cx="35405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2.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2375" y="3250147"/>
              <a:ext cx="35413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3.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865606" y="3528589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72097" y="4104653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5.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개발환경 및 개발방법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65606" y="4680717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6.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업무분담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65606" y="5227164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7.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수행일정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47656" y="5760837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8.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필요기술 및 참고문헌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97200" y="1196752"/>
            <a:ext cx="32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1-a.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197200" y="1556792"/>
            <a:ext cx="32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1-b.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97200" y="1907540"/>
            <a:ext cx="326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1-c.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4" y="1697168"/>
            <a:ext cx="4399111" cy="451275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4" y="429589"/>
            <a:ext cx="1046058" cy="8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3797" y="220237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979" y="372292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05494" y="391073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001365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3797" y="220237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979" y="38456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79897" y="378955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개요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5" y="3637458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6" y="2132899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09329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08594"/>
            <a:ext cx="2718034" cy="21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75022" y="294654"/>
            <a:ext cx="1584176" cy="1010336"/>
            <a:chOff x="5716588" y="4849813"/>
            <a:chExt cx="2047875" cy="1304925"/>
          </a:xfrm>
        </p:grpSpPr>
        <p:grpSp>
          <p:nvGrpSpPr>
            <p:cNvPr id="21" name="그룹 20"/>
            <p:cNvGrpSpPr/>
            <p:nvPr/>
          </p:nvGrpSpPr>
          <p:grpSpPr>
            <a:xfrm>
              <a:off x="6908800" y="5722938"/>
              <a:ext cx="855663" cy="431800"/>
              <a:chOff x="6908800" y="5722938"/>
              <a:chExt cx="855663" cy="431800"/>
            </a:xfrm>
          </p:grpSpPr>
          <p:sp>
            <p:nvSpPr>
              <p:cNvPr id="23" name="Freeform 39"/>
              <p:cNvSpPr>
                <a:spLocks/>
              </p:cNvSpPr>
              <p:nvPr userDrawn="1"/>
            </p:nvSpPr>
            <p:spPr bwMode="auto">
              <a:xfrm>
                <a:off x="6908800" y="5722938"/>
                <a:ext cx="855663" cy="341313"/>
              </a:xfrm>
              <a:custGeom>
                <a:avLst/>
                <a:gdLst>
                  <a:gd name="T0" fmla="*/ 788 w 1617"/>
                  <a:gd name="T1" fmla="*/ 1 h 646"/>
                  <a:gd name="T2" fmla="*/ 819 w 1617"/>
                  <a:gd name="T3" fmla="*/ 1 h 646"/>
                  <a:gd name="T4" fmla="*/ 869 w 1617"/>
                  <a:gd name="T5" fmla="*/ 6 h 646"/>
                  <a:gd name="T6" fmla="*/ 937 w 1617"/>
                  <a:gd name="T7" fmla="*/ 20 h 646"/>
                  <a:gd name="T8" fmla="*/ 975 w 1617"/>
                  <a:gd name="T9" fmla="*/ 32 h 646"/>
                  <a:gd name="T10" fmla="*/ 1017 w 1617"/>
                  <a:gd name="T11" fmla="*/ 48 h 646"/>
                  <a:gd name="T12" fmla="*/ 1060 w 1617"/>
                  <a:gd name="T13" fmla="*/ 68 h 646"/>
                  <a:gd name="T14" fmla="*/ 1104 w 1617"/>
                  <a:gd name="T15" fmla="*/ 93 h 646"/>
                  <a:gd name="T16" fmla="*/ 1149 w 1617"/>
                  <a:gd name="T17" fmla="*/ 124 h 646"/>
                  <a:gd name="T18" fmla="*/ 1193 w 1617"/>
                  <a:gd name="T19" fmla="*/ 162 h 646"/>
                  <a:gd name="T20" fmla="*/ 1236 w 1617"/>
                  <a:gd name="T21" fmla="*/ 207 h 646"/>
                  <a:gd name="T22" fmla="*/ 1278 w 1617"/>
                  <a:gd name="T23" fmla="*/ 259 h 646"/>
                  <a:gd name="T24" fmla="*/ 1318 w 1617"/>
                  <a:gd name="T25" fmla="*/ 319 h 646"/>
                  <a:gd name="T26" fmla="*/ 1470 w 1617"/>
                  <a:gd name="T27" fmla="*/ 344 h 646"/>
                  <a:gd name="T28" fmla="*/ 1493 w 1617"/>
                  <a:gd name="T29" fmla="*/ 348 h 646"/>
                  <a:gd name="T30" fmla="*/ 1517 w 1617"/>
                  <a:gd name="T31" fmla="*/ 358 h 646"/>
                  <a:gd name="T32" fmla="*/ 1544 w 1617"/>
                  <a:gd name="T33" fmla="*/ 373 h 646"/>
                  <a:gd name="T34" fmla="*/ 1571 w 1617"/>
                  <a:gd name="T35" fmla="*/ 398 h 646"/>
                  <a:gd name="T36" fmla="*/ 1584 w 1617"/>
                  <a:gd name="T37" fmla="*/ 415 h 646"/>
                  <a:gd name="T38" fmla="*/ 1595 w 1617"/>
                  <a:gd name="T39" fmla="*/ 433 h 646"/>
                  <a:gd name="T40" fmla="*/ 1604 w 1617"/>
                  <a:gd name="T41" fmla="*/ 456 h 646"/>
                  <a:gd name="T42" fmla="*/ 1612 w 1617"/>
                  <a:gd name="T43" fmla="*/ 482 h 646"/>
                  <a:gd name="T44" fmla="*/ 1616 w 1617"/>
                  <a:gd name="T45" fmla="*/ 511 h 646"/>
                  <a:gd name="T46" fmla="*/ 1617 w 1617"/>
                  <a:gd name="T47" fmla="*/ 544 h 646"/>
                  <a:gd name="T48" fmla="*/ 1588 w 1617"/>
                  <a:gd name="T49" fmla="*/ 646 h 646"/>
                  <a:gd name="T50" fmla="*/ 0 w 1617"/>
                  <a:gd name="T51" fmla="*/ 582 h 646"/>
                  <a:gd name="T52" fmla="*/ 1 w 1617"/>
                  <a:gd name="T53" fmla="*/ 433 h 646"/>
                  <a:gd name="T54" fmla="*/ 3 w 1617"/>
                  <a:gd name="T55" fmla="*/ 415 h 646"/>
                  <a:gd name="T56" fmla="*/ 9 w 1617"/>
                  <a:gd name="T57" fmla="*/ 397 h 646"/>
                  <a:gd name="T58" fmla="*/ 22 w 1617"/>
                  <a:gd name="T59" fmla="*/ 373 h 646"/>
                  <a:gd name="T60" fmla="*/ 44 w 1617"/>
                  <a:gd name="T61" fmla="*/ 347 h 646"/>
                  <a:gd name="T62" fmla="*/ 78 w 1617"/>
                  <a:gd name="T63" fmla="*/ 321 h 646"/>
                  <a:gd name="T64" fmla="*/ 126 w 1617"/>
                  <a:gd name="T65" fmla="*/ 298 h 646"/>
                  <a:gd name="T66" fmla="*/ 190 w 1617"/>
                  <a:gd name="T67" fmla="*/ 278 h 646"/>
                  <a:gd name="T68" fmla="*/ 199 w 1617"/>
                  <a:gd name="T69" fmla="*/ 266 h 646"/>
                  <a:gd name="T70" fmla="*/ 224 w 1617"/>
                  <a:gd name="T71" fmla="*/ 235 h 646"/>
                  <a:gd name="T72" fmla="*/ 268 w 1617"/>
                  <a:gd name="T73" fmla="*/ 192 h 646"/>
                  <a:gd name="T74" fmla="*/ 313 w 1617"/>
                  <a:gd name="T75" fmla="*/ 154 h 646"/>
                  <a:gd name="T76" fmla="*/ 348 w 1617"/>
                  <a:gd name="T77" fmla="*/ 129 h 646"/>
                  <a:gd name="T78" fmla="*/ 391 w 1617"/>
                  <a:gd name="T79" fmla="*/ 103 h 646"/>
                  <a:gd name="T80" fmla="*/ 437 w 1617"/>
                  <a:gd name="T81" fmla="*/ 79 h 646"/>
                  <a:gd name="T82" fmla="*/ 487 w 1617"/>
                  <a:gd name="T83" fmla="*/ 56 h 646"/>
                  <a:gd name="T84" fmla="*/ 545 w 1617"/>
                  <a:gd name="T85" fmla="*/ 37 h 646"/>
                  <a:gd name="T86" fmla="*/ 607 w 1617"/>
                  <a:gd name="T87" fmla="*/ 21 h 646"/>
                  <a:gd name="T88" fmla="*/ 675 w 1617"/>
                  <a:gd name="T89" fmla="*/ 9 h 646"/>
                  <a:gd name="T90" fmla="*/ 749 w 1617"/>
                  <a:gd name="T91" fmla="*/ 3 h 646"/>
                  <a:gd name="T92" fmla="*/ 788 w 1617"/>
                  <a:gd name="T93" fmla="*/ 1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17" h="646">
                    <a:moveTo>
                      <a:pt x="788" y="1"/>
                    </a:moveTo>
                    <a:lnTo>
                      <a:pt x="788" y="1"/>
                    </a:lnTo>
                    <a:lnTo>
                      <a:pt x="802" y="0"/>
                    </a:lnTo>
                    <a:lnTo>
                      <a:pt x="819" y="1"/>
                    </a:lnTo>
                    <a:lnTo>
                      <a:pt x="842" y="3"/>
                    </a:lnTo>
                    <a:lnTo>
                      <a:pt x="869" y="6"/>
                    </a:lnTo>
                    <a:lnTo>
                      <a:pt x="901" y="11"/>
                    </a:lnTo>
                    <a:lnTo>
                      <a:pt x="937" y="20"/>
                    </a:lnTo>
                    <a:lnTo>
                      <a:pt x="956" y="25"/>
                    </a:lnTo>
                    <a:lnTo>
                      <a:pt x="975" y="32"/>
                    </a:lnTo>
                    <a:lnTo>
                      <a:pt x="996" y="39"/>
                    </a:lnTo>
                    <a:lnTo>
                      <a:pt x="1017" y="48"/>
                    </a:lnTo>
                    <a:lnTo>
                      <a:pt x="1038" y="57"/>
                    </a:lnTo>
                    <a:lnTo>
                      <a:pt x="1060" y="68"/>
                    </a:lnTo>
                    <a:lnTo>
                      <a:pt x="1082" y="80"/>
                    </a:lnTo>
                    <a:lnTo>
                      <a:pt x="1104" y="93"/>
                    </a:lnTo>
                    <a:lnTo>
                      <a:pt x="1126" y="108"/>
                    </a:lnTo>
                    <a:lnTo>
                      <a:pt x="1149" y="124"/>
                    </a:lnTo>
                    <a:lnTo>
                      <a:pt x="1170" y="143"/>
                    </a:lnTo>
                    <a:lnTo>
                      <a:pt x="1193" y="162"/>
                    </a:lnTo>
                    <a:lnTo>
                      <a:pt x="1214" y="183"/>
                    </a:lnTo>
                    <a:lnTo>
                      <a:pt x="1236" y="207"/>
                    </a:lnTo>
                    <a:lnTo>
                      <a:pt x="1258" y="232"/>
                    </a:lnTo>
                    <a:lnTo>
                      <a:pt x="1278" y="259"/>
                    </a:lnTo>
                    <a:lnTo>
                      <a:pt x="1299" y="288"/>
                    </a:lnTo>
                    <a:lnTo>
                      <a:pt x="1318" y="319"/>
                    </a:lnTo>
                    <a:lnTo>
                      <a:pt x="1470" y="344"/>
                    </a:lnTo>
                    <a:lnTo>
                      <a:pt x="1470" y="344"/>
                    </a:lnTo>
                    <a:lnTo>
                      <a:pt x="1476" y="344"/>
                    </a:lnTo>
                    <a:lnTo>
                      <a:pt x="1493" y="348"/>
                    </a:lnTo>
                    <a:lnTo>
                      <a:pt x="1504" y="353"/>
                    </a:lnTo>
                    <a:lnTo>
                      <a:pt x="1517" y="358"/>
                    </a:lnTo>
                    <a:lnTo>
                      <a:pt x="1530" y="364"/>
                    </a:lnTo>
                    <a:lnTo>
                      <a:pt x="1544" y="373"/>
                    </a:lnTo>
                    <a:lnTo>
                      <a:pt x="1558" y="385"/>
                    </a:lnTo>
                    <a:lnTo>
                      <a:pt x="1571" y="398"/>
                    </a:lnTo>
                    <a:lnTo>
                      <a:pt x="1577" y="406"/>
                    </a:lnTo>
                    <a:lnTo>
                      <a:pt x="1584" y="415"/>
                    </a:lnTo>
                    <a:lnTo>
                      <a:pt x="1589" y="424"/>
                    </a:lnTo>
                    <a:lnTo>
                      <a:pt x="1595" y="433"/>
                    </a:lnTo>
                    <a:lnTo>
                      <a:pt x="1600" y="444"/>
                    </a:lnTo>
                    <a:lnTo>
                      <a:pt x="1604" y="456"/>
                    </a:lnTo>
                    <a:lnTo>
                      <a:pt x="1609" y="469"/>
                    </a:lnTo>
                    <a:lnTo>
                      <a:pt x="1612" y="482"/>
                    </a:lnTo>
                    <a:lnTo>
                      <a:pt x="1614" y="496"/>
                    </a:lnTo>
                    <a:lnTo>
                      <a:pt x="1616" y="511"/>
                    </a:lnTo>
                    <a:lnTo>
                      <a:pt x="1617" y="527"/>
                    </a:lnTo>
                    <a:lnTo>
                      <a:pt x="1617" y="544"/>
                    </a:lnTo>
                    <a:lnTo>
                      <a:pt x="1617" y="590"/>
                    </a:lnTo>
                    <a:lnTo>
                      <a:pt x="1588" y="646"/>
                    </a:lnTo>
                    <a:lnTo>
                      <a:pt x="18" y="634"/>
                    </a:lnTo>
                    <a:lnTo>
                      <a:pt x="0" y="582"/>
                    </a:lnTo>
                    <a:lnTo>
                      <a:pt x="1" y="433"/>
                    </a:lnTo>
                    <a:lnTo>
                      <a:pt x="1" y="433"/>
                    </a:lnTo>
                    <a:lnTo>
                      <a:pt x="1" y="429"/>
                    </a:lnTo>
                    <a:lnTo>
                      <a:pt x="3" y="415"/>
                    </a:lnTo>
                    <a:lnTo>
                      <a:pt x="5" y="406"/>
                    </a:lnTo>
                    <a:lnTo>
                      <a:pt x="9" y="397"/>
                    </a:lnTo>
                    <a:lnTo>
                      <a:pt x="15" y="385"/>
                    </a:lnTo>
                    <a:lnTo>
                      <a:pt x="22" y="373"/>
                    </a:lnTo>
                    <a:lnTo>
                      <a:pt x="32" y="360"/>
                    </a:lnTo>
                    <a:lnTo>
                      <a:pt x="44" y="347"/>
                    </a:lnTo>
                    <a:lnTo>
                      <a:pt x="59" y="334"/>
                    </a:lnTo>
                    <a:lnTo>
                      <a:pt x="78" y="321"/>
                    </a:lnTo>
                    <a:lnTo>
                      <a:pt x="100" y="309"/>
                    </a:lnTo>
                    <a:lnTo>
                      <a:pt x="126" y="298"/>
                    </a:lnTo>
                    <a:lnTo>
                      <a:pt x="156" y="287"/>
                    </a:lnTo>
                    <a:lnTo>
                      <a:pt x="190" y="278"/>
                    </a:lnTo>
                    <a:lnTo>
                      <a:pt x="190" y="278"/>
                    </a:lnTo>
                    <a:lnTo>
                      <a:pt x="199" y="266"/>
                    </a:lnTo>
                    <a:lnTo>
                      <a:pt x="208" y="253"/>
                    </a:lnTo>
                    <a:lnTo>
                      <a:pt x="224" y="235"/>
                    </a:lnTo>
                    <a:lnTo>
                      <a:pt x="243" y="215"/>
                    </a:lnTo>
                    <a:lnTo>
                      <a:pt x="268" y="192"/>
                    </a:lnTo>
                    <a:lnTo>
                      <a:pt x="297" y="167"/>
                    </a:lnTo>
                    <a:lnTo>
                      <a:pt x="313" y="154"/>
                    </a:lnTo>
                    <a:lnTo>
                      <a:pt x="330" y="141"/>
                    </a:lnTo>
                    <a:lnTo>
                      <a:pt x="348" y="129"/>
                    </a:lnTo>
                    <a:lnTo>
                      <a:pt x="369" y="116"/>
                    </a:lnTo>
                    <a:lnTo>
                      <a:pt x="391" y="103"/>
                    </a:lnTo>
                    <a:lnTo>
                      <a:pt x="412" y="91"/>
                    </a:lnTo>
                    <a:lnTo>
                      <a:pt x="437" y="79"/>
                    </a:lnTo>
                    <a:lnTo>
                      <a:pt x="462" y="67"/>
                    </a:lnTo>
                    <a:lnTo>
                      <a:pt x="487" y="56"/>
                    </a:lnTo>
                    <a:lnTo>
                      <a:pt x="515" y="47"/>
                    </a:lnTo>
                    <a:lnTo>
                      <a:pt x="545" y="37"/>
                    </a:lnTo>
                    <a:lnTo>
                      <a:pt x="576" y="28"/>
                    </a:lnTo>
                    <a:lnTo>
                      <a:pt x="607" y="21"/>
                    </a:lnTo>
                    <a:lnTo>
                      <a:pt x="640" y="14"/>
                    </a:lnTo>
                    <a:lnTo>
                      <a:pt x="675" y="9"/>
                    </a:lnTo>
                    <a:lnTo>
                      <a:pt x="711" y="5"/>
                    </a:lnTo>
                    <a:lnTo>
                      <a:pt x="749" y="3"/>
                    </a:lnTo>
                    <a:lnTo>
                      <a:pt x="788" y="1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40"/>
              <p:cNvSpPr>
                <a:spLocks/>
              </p:cNvSpPr>
              <p:nvPr userDrawn="1"/>
            </p:nvSpPr>
            <p:spPr bwMode="auto">
              <a:xfrm>
                <a:off x="7316788" y="5756275"/>
                <a:ext cx="233363" cy="134938"/>
              </a:xfrm>
              <a:custGeom>
                <a:avLst/>
                <a:gdLst>
                  <a:gd name="T0" fmla="*/ 442 w 442"/>
                  <a:gd name="T1" fmla="*/ 255 h 255"/>
                  <a:gd name="T2" fmla="*/ 0 w 442"/>
                  <a:gd name="T3" fmla="*/ 252 h 255"/>
                  <a:gd name="T4" fmla="*/ 2 w 442"/>
                  <a:gd name="T5" fmla="*/ 0 h 255"/>
                  <a:gd name="T6" fmla="*/ 2 w 442"/>
                  <a:gd name="T7" fmla="*/ 0 h 255"/>
                  <a:gd name="T8" fmla="*/ 17 w 442"/>
                  <a:gd name="T9" fmla="*/ 1 h 255"/>
                  <a:gd name="T10" fmla="*/ 35 w 442"/>
                  <a:gd name="T11" fmla="*/ 2 h 255"/>
                  <a:gd name="T12" fmla="*/ 57 w 442"/>
                  <a:gd name="T13" fmla="*/ 4 h 255"/>
                  <a:gd name="T14" fmla="*/ 81 w 442"/>
                  <a:gd name="T15" fmla="*/ 8 h 255"/>
                  <a:gd name="T16" fmla="*/ 106 w 442"/>
                  <a:gd name="T17" fmla="*/ 14 h 255"/>
                  <a:gd name="T18" fmla="*/ 134 w 442"/>
                  <a:gd name="T19" fmla="*/ 21 h 255"/>
                  <a:gd name="T20" fmla="*/ 165 w 442"/>
                  <a:gd name="T21" fmla="*/ 30 h 255"/>
                  <a:gd name="T22" fmla="*/ 195 w 442"/>
                  <a:gd name="T23" fmla="*/ 42 h 255"/>
                  <a:gd name="T24" fmla="*/ 227 w 442"/>
                  <a:gd name="T25" fmla="*/ 57 h 255"/>
                  <a:gd name="T26" fmla="*/ 243 w 442"/>
                  <a:gd name="T27" fmla="*/ 64 h 255"/>
                  <a:gd name="T28" fmla="*/ 259 w 442"/>
                  <a:gd name="T29" fmla="*/ 74 h 255"/>
                  <a:gd name="T30" fmla="*/ 275 w 442"/>
                  <a:gd name="T31" fmla="*/ 84 h 255"/>
                  <a:gd name="T32" fmla="*/ 292 w 442"/>
                  <a:gd name="T33" fmla="*/ 95 h 255"/>
                  <a:gd name="T34" fmla="*/ 307 w 442"/>
                  <a:gd name="T35" fmla="*/ 106 h 255"/>
                  <a:gd name="T36" fmla="*/ 323 w 442"/>
                  <a:gd name="T37" fmla="*/ 118 h 255"/>
                  <a:gd name="T38" fmla="*/ 339 w 442"/>
                  <a:gd name="T39" fmla="*/ 132 h 255"/>
                  <a:gd name="T40" fmla="*/ 355 w 442"/>
                  <a:gd name="T41" fmla="*/ 146 h 255"/>
                  <a:gd name="T42" fmla="*/ 370 w 442"/>
                  <a:gd name="T43" fmla="*/ 162 h 255"/>
                  <a:gd name="T44" fmla="*/ 385 w 442"/>
                  <a:gd name="T45" fmla="*/ 179 h 255"/>
                  <a:gd name="T46" fmla="*/ 400 w 442"/>
                  <a:gd name="T47" fmla="*/ 196 h 255"/>
                  <a:gd name="T48" fmla="*/ 414 w 442"/>
                  <a:gd name="T49" fmla="*/ 214 h 255"/>
                  <a:gd name="T50" fmla="*/ 428 w 442"/>
                  <a:gd name="T51" fmla="*/ 235 h 255"/>
                  <a:gd name="T52" fmla="*/ 442 w 442"/>
                  <a:gd name="T53" fmla="*/ 255 h 255"/>
                  <a:gd name="T54" fmla="*/ 442 w 442"/>
                  <a:gd name="T55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2" h="255">
                    <a:moveTo>
                      <a:pt x="442" y="255"/>
                    </a:moveTo>
                    <a:lnTo>
                      <a:pt x="0" y="25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" y="1"/>
                    </a:lnTo>
                    <a:lnTo>
                      <a:pt x="35" y="2"/>
                    </a:lnTo>
                    <a:lnTo>
                      <a:pt x="57" y="4"/>
                    </a:lnTo>
                    <a:lnTo>
                      <a:pt x="81" y="8"/>
                    </a:lnTo>
                    <a:lnTo>
                      <a:pt x="106" y="14"/>
                    </a:lnTo>
                    <a:lnTo>
                      <a:pt x="134" y="21"/>
                    </a:lnTo>
                    <a:lnTo>
                      <a:pt x="165" y="30"/>
                    </a:lnTo>
                    <a:lnTo>
                      <a:pt x="195" y="42"/>
                    </a:lnTo>
                    <a:lnTo>
                      <a:pt x="227" y="57"/>
                    </a:lnTo>
                    <a:lnTo>
                      <a:pt x="243" y="64"/>
                    </a:lnTo>
                    <a:lnTo>
                      <a:pt x="259" y="74"/>
                    </a:lnTo>
                    <a:lnTo>
                      <a:pt x="275" y="84"/>
                    </a:lnTo>
                    <a:lnTo>
                      <a:pt x="292" y="95"/>
                    </a:lnTo>
                    <a:lnTo>
                      <a:pt x="307" y="106"/>
                    </a:lnTo>
                    <a:lnTo>
                      <a:pt x="323" y="118"/>
                    </a:lnTo>
                    <a:lnTo>
                      <a:pt x="339" y="132"/>
                    </a:lnTo>
                    <a:lnTo>
                      <a:pt x="355" y="146"/>
                    </a:lnTo>
                    <a:lnTo>
                      <a:pt x="370" y="162"/>
                    </a:lnTo>
                    <a:lnTo>
                      <a:pt x="385" y="179"/>
                    </a:lnTo>
                    <a:lnTo>
                      <a:pt x="400" y="196"/>
                    </a:lnTo>
                    <a:lnTo>
                      <a:pt x="414" y="214"/>
                    </a:lnTo>
                    <a:lnTo>
                      <a:pt x="428" y="235"/>
                    </a:lnTo>
                    <a:lnTo>
                      <a:pt x="442" y="255"/>
                    </a:lnTo>
                    <a:lnTo>
                      <a:pt x="442" y="2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41"/>
              <p:cNvSpPr>
                <a:spLocks/>
              </p:cNvSpPr>
              <p:nvPr userDrawn="1"/>
            </p:nvSpPr>
            <p:spPr bwMode="auto">
              <a:xfrm>
                <a:off x="7085013" y="5756275"/>
                <a:ext cx="200025" cy="131763"/>
              </a:xfrm>
              <a:custGeom>
                <a:avLst/>
                <a:gdLst>
                  <a:gd name="T0" fmla="*/ 0 w 379"/>
                  <a:gd name="T1" fmla="*/ 248 h 250"/>
                  <a:gd name="T2" fmla="*/ 0 w 379"/>
                  <a:gd name="T3" fmla="*/ 248 h 250"/>
                  <a:gd name="T4" fmla="*/ 5 w 379"/>
                  <a:gd name="T5" fmla="*/ 237 h 250"/>
                  <a:gd name="T6" fmla="*/ 10 w 379"/>
                  <a:gd name="T7" fmla="*/ 226 h 250"/>
                  <a:gd name="T8" fmla="*/ 18 w 379"/>
                  <a:gd name="T9" fmla="*/ 211 h 250"/>
                  <a:gd name="T10" fmla="*/ 27 w 379"/>
                  <a:gd name="T11" fmla="*/ 194 h 250"/>
                  <a:gd name="T12" fmla="*/ 41 w 379"/>
                  <a:gd name="T13" fmla="*/ 174 h 250"/>
                  <a:gd name="T14" fmla="*/ 58 w 379"/>
                  <a:gd name="T15" fmla="*/ 153 h 250"/>
                  <a:gd name="T16" fmla="*/ 77 w 379"/>
                  <a:gd name="T17" fmla="*/ 131 h 250"/>
                  <a:gd name="T18" fmla="*/ 88 w 379"/>
                  <a:gd name="T19" fmla="*/ 119 h 250"/>
                  <a:gd name="T20" fmla="*/ 100 w 379"/>
                  <a:gd name="T21" fmla="*/ 109 h 250"/>
                  <a:gd name="T22" fmla="*/ 113 w 379"/>
                  <a:gd name="T23" fmla="*/ 98 h 250"/>
                  <a:gd name="T24" fmla="*/ 127 w 379"/>
                  <a:gd name="T25" fmla="*/ 87 h 250"/>
                  <a:gd name="T26" fmla="*/ 142 w 379"/>
                  <a:gd name="T27" fmla="*/ 76 h 250"/>
                  <a:gd name="T28" fmla="*/ 158 w 379"/>
                  <a:gd name="T29" fmla="*/ 66 h 250"/>
                  <a:gd name="T30" fmla="*/ 175 w 379"/>
                  <a:gd name="T31" fmla="*/ 56 h 250"/>
                  <a:gd name="T32" fmla="*/ 192 w 379"/>
                  <a:gd name="T33" fmla="*/ 47 h 250"/>
                  <a:gd name="T34" fmla="*/ 212 w 379"/>
                  <a:gd name="T35" fmla="*/ 39 h 250"/>
                  <a:gd name="T36" fmla="*/ 232 w 379"/>
                  <a:gd name="T37" fmla="*/ 30 h 250"/>
                  <a:gd name="T38" fmla="*/ 254 w 379"/>
                  <a:gd name="T39" fmla="*/ 23 h 250"/>
                  <a:gd name="T40" fmla="*/ 276 w 379"/>
                  <a:gd name="T41" fmla="*/ 16 h 250"/>
                  <a:gd name="T42" fmla="*/ 300 w 379"/>
                  <a:gd name="T43" fmla="*/ 11 h 250"/>
                  <a:gd name="T44" fmla="*/ 325 w 379"/>
                  <a:gd name="T45" fmla="*/ 6 h 250"/>
                  <a:gd name="T46" fmla="*/ 351 w 379"/>
                  <a:gd name="T47" fmla="*/ 3 h 250"/>
                  <a:gd name="T48" fmla="*/ 379 w 379"/>
                  <a:gd name="T49" fmla="*/ 0 h 250"/>
                  <a:gd name="T50" fmla="*/ 376 w 379"/>
                  <a:gd name="T51" fmla="*/ 250 h 250"/>
                  <a:gd name="T52" fmla="*/ 0 w 379"/>
                  <a:gd name="T53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250">
                    <a:moveTo>
                      <a:pt x="0" y="248"/>
                    </a:moveTo>
                    <a:lnTo>
                      <a:pt x="0" y="248"/>
                    </a:lnTo>
                    <a:lnTo>
                      <a:pt x="5" y="237"/>
                    </a:lnTo>
                    <a:lnTo>
                      <a:pt x="10" y="226"/>
                    </a:lnTo>
                    <a:lnTo>
                      <a:pt x="18" y="211"/>
                    </a:lnTo>
                    <a:lnTo>
                      <a:pt x="27" y="194"/>
                    </a:lnTo>
                    <a:lnTo>
                      <a:pt x="41" y="174"/>
                    </a:lnTo>
                    <a:lnTo>
                      <a:pt x="58" y="153"/>
                    </a:lnTo>
                    <a:lnTo>
                      <a:pt x="77" y="131"/>
                    </a:lnTo>
                    <a:lnTo>
                      <a:pt x="88" y="119"/>
                    </a:lnTo>
                    <a:lnTo>
                      <a:pt x="100" y="109"/>
                    </a:lnTo>
                    <a:lnTo>
                      <a:pt x="113" y="98"/>
                    </a:lnTo>
                    <a:lnTo>
                      <a:pt x="127" y="87"/>
                    </a:lnTo>
                    <a:lnTo>
                      <a:pt x="142" y="76"/>
                    </a:lnTo>
                    <a:lnTo>
                      <a:pt x="158" y="66"/>
                    </a:lnTo>
                    <a:lnTo>
                      <a:pt x="175" y="56"/>
                    </a:lnTo>
                    <a:lnTo>
                      <a:pt x="192" y="47"/>
                    </a:lnTo>
                    <a:lnTo>
                      <a:pt x="212" y="39"/>
                    </a:lnTo>
                    <a:lnTo>
                      <a:pt x="232" y="30"/>
                    </a:lnTo>
                    <a:lnTo>
                      <a:pt x="254" y="23"/>
                    </a:lnTo>
                    <a:lnTo>
                      <a:pt x="276" y="16"/>
                    </a:lnTo>
                    <a:lnTo>
                      <a:pt x="300" y="11"/>
                    </a:lnTo>
                    <a:lnTo>
                      <a:pt x="325" y="6"/>
                    </a:lnTo>
                    <a:lnTo>
                      <a:pt x="351" y="3"/>
                    </a:lnTo>
                    <a:lnTo>
                      <a:pt x="379" y="0"/>
                    </a:lnTo>
                    <a:lnTo>
                      <a:pt x="376" y="25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42"/>
              <p:cNvSpPr>
                <a:spLocks/>
              </p:cNvSpPr>
              <p:nvPr userDrawn="1"/>
            </p:nvSpPr>
            <p:spPr bwMode="auto">
              <a:xfrm>
                <a:off x="7742238" y="5972175"/>
                <a:ext cx="22225" cy="66675"/>
              </a:xfrm>
              <a:custGeom>
                <a:avLst/>
                <a:gdLst>
                  <a:gd name="T0" fmla="*/ 40 w 42"/>
                  <a:gd name="T1" fmla="*/ 118 h 126"/>
                  <a:gd name="T2" fmla="*/ 40 w 42"/>
                  <a:gd name="T3" fmla="*/ 118 h 126"/>
                  <a:gd name="T4" fmla="*/ 41 w 42"/>
                  <a:gd name="T5" fmla="*/ 106 h 126"/>
                  <a:gd name="T6" fmla="*/ 42 w 42"/>
                  <a:gd name="T7" fmla="*/ 79 h 126"/>
                  <a:gd name="T8" fmla="*/ 41 w 42"/>
                  <a:gd name="T9" fmla="*/ 63 h 126"/>
                  <a:gd name="T10" fmla="*/ 41 w 42"/>
                  <a:gd name="T11" fmla="*/ 45 h 126"/>
                  <a:gd name="T12" fmla="*/ 39 w 42"/>
                  <a:gd name="T13" fmla="*/ 28 h 126"/>
                  <a:gd name="T14" fmla="*/ 37 w 42"/>
                  <a:gd name="T15" fmla="*/ 13 h 126"/>
                  <a:gd name="T16" fmla="*/ 37 w 42"/>
                  <a:gd name="T17" fmla="*/ 13 h 126"/>
                  <a:gd name="T18" fmla="*/ 31 w 42"/>
                  <a:gd name="T19" fmla="*/ 9 h 126"/>
                  <a:gd name="T20" fmla="*/ 25 w 42"/>
                  <a:gd name="T21" fmla="*/ 4 h 126"/>
                  <a:gd name="T22" fmla="*/ 19 w 42"/>
                  <a:gd name="T23" fmla="*/ 1 h 126"/>
                  <a:gd name="T24" fmla="*/ 16 w 42"/>
                  <a:gd name="T25" fmla="*/ 0 h 126"/>
                  <a:gd name="T26" fmla="*/ 12 w 42"/>
                  <a:gd name="T27" fmla="*/ 1 h 126"/>
                  <a:gd name="T28" fmla="*/ 10 w 42"/>
                  <a:gd name="T29" fmla="*/ 2 h 126"/>
                  <a:gd name="T30" fmla="*/ 7 w 42"/>
                  <a:gd name="T31" fmla="*/ 4 h 126"/>
                  <a:gd name="T32" fmla="*/ 6 w 42"/>
                  <a:gd name="T33" fmla="*/ 8 h 126"/>
                  <a:gd name="T34" fmla="*/ 5 w 42"/>
                  <a:gd name="T35" fmla="*/ 13 h 126"/>
                  <a:gd name="T36" fmla="*/ 4 w 42"/>
                  <a:gd name="T37" fmla="*/ 20 h 126"/>
                  <a:gd name="T38" fmla="*/ 5 w 42"/>
                  <a:gd name="T39" fmla="*/ 29 h 126"/>
                  <a:gd name="T40" fmla="*/ 5 w 42"/>
                  <a:gd name="T41" fmla="*/ 29 h 126"/>
                  <a:gd name="T42" fmla="*/ 4 w 42"/>
                  <a:gd name="T43" fmla="*/ 66 h 126"/>
                  <a:gd name="T44" fmla="*/ 3 w 42"/>
                  <a:gd name="T45" fmla="*/ 97 h 126"/>
                  <a:gd name="T46" fmla="*/ 0 w 42"/>
                  <a:gd name="T47" fmla="*/ 126 h 126"/>
                  <a:gd name="T48" fmla="*/ 40 w 42"/>
                  <a:gd name="T49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26">
                    <a:moveTo>
                      <a:pt x="40" y="118"/>
                    </a:moveTo>
                    <a:lnTo>
                      <a:pt x="40" y="118"/>
                    </a:lnTo>
                    <a:lnTo>
                      <a:pt x="41" y="106"/>
                    </a:lnTo>
                    <a:lnTo>
                      <a:pt x="42" y="79"/>
                    </a:lnTo>
                    <a:lnTo>
                      <a:pt x="41" y="63"/>
                    </a:lnTo>
                    <a:lnTo>
                      <a:pt x="41" y="45"/>
                    </a:lnTo>
                    <a:lnTo>
                      <a:pt x="39" y="28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1" y="9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6" y="8"/>
                    </a:lnTo>
                    <a:lnTo>
                      <a:pt x="5" y="13"/>
                    </a:lnTo>
                    <a:lnTo>
                      <a:pt x="4" y="20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4" y="66"/>
                    </a:lnTo>
                    <a:lnTo>
                      <a:pt x="3" y="97"/>
                    </a:lnTo>
                    <a:lnTo>
                      <a:pt x="0" y="126"/>
                    </a:lnTo>
                    <a:lnTo>
                      <a:pt x="40" y="118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43"/>
              <p:cNvSpPr>
                <a:spLocks/>
              </p:cNvSpPr>
              <p:nvPr userDrawn="1"/>
            </p:nvSpPr>
            <p:spPr bwMode="auto">
              <a:xfrm>
                <a:off x="6908800" y="6026150"/>
                <a:ext cx="854075" cy="84138"/>
              </a:xfrm>
              <a:custGeom>
                <a:avLst/>
                <a:gdLst>
                  <a:gd name="T0" fmla="*/ 0 w 1616"/>
                  <a:gd name="T1" fmla="*/ 0 h 161"/>
                  <a:gd name="T2" fmla="*/ 0 w 1616"/>
                  <a:gd name="T3" fmla="*/ 0 h 161"/>
                  <a:gd name="T4" fmla="*/ 1 w 1616"/>
                  <a:gd name="T5" fmla="*/ 15 h 161"/>
                  <a:gd name="T6" fmla="*/ 3 w 1616"/>
                  <a:gd name="T7" fmla="*/ 31 h 161"/>
                  <a:gd name="T8" fmla="*/ 6 w 1616"/>
                  <a:gd name="T9" fmla="*/ 45 h 161"/>
                  <a:gd name="T10" fmla="*/ 11 w 1616"/>
                  <a:gd name="T11" fmla="*/ 59 h 161"/>
                  <a:gd name="T12" fmla="*/ 17 w 1616"/>
                  <a:gd name="T13" fmla="*/ 71 h 161"/>
                  <a:gd name="T14" fmla="*/ 24 w 1616"/>
                  <a:gd name="T15" fmla="*/ 83 h 161"/>
                  <a:gd name="T16" fmla="*/ 33 w 1616"/>
                  <a:gd name="T17" fmla="*/ 95 h 161"/>
                  <a:gd name="T18" fmla="*/ 43 w 1616"/>
                  <a:gd name="T19" fmla="*/ 106 h 161"/>
                  <a:gd name="T20" fmla="*/ 53 w 1616"/>
                  <a:gd name="T21" fmla="*/ 116 h 161"/>
                  <a:gd name="T22" fmla="*/ 64 w 1616"/>
                  <a:gd name="T23" fmla="*/ 124 h 161"/>
                  <a:gd name="T24" fmla="*/ 77 w 1616"/>
                  <a:gd name="T25" fmla="*/ 132 h 161"/>
                  <a:gd name="T26" fmla="*/ 90 w 1616"/>
                  <a:gd name="T27" fmla="*/ 138 h 161"/>
                  <a:gd name="T28" fmla="*/ 104 w 1616"/>
                  <a:gd name="T29" fmla="*/ 144 h 161"/>
                  <a:gd name="T30" fmla="*/ 118 w 1616"/>
                  <a:gd name="T31" fmla="*/ 147 h 161"/>
                  <a:gd name="T32" fmla="*/ 132 w 1616"/>
                  <a:gd name="T33" fmla="*/ 150 h 161"/>
                  <a:gd name="T34" fmla="*/ 148 w 1616"/>
                  <a:gd name="T35" fmla="*/ 150 h 161"/>
                  <a:gd name="T36" fmla="*/ 1465 w 1616"/>
                  <a:gd name="T37" fmla="*/ 161 h 161"/>
                  <a:gd name="T38" fmla="*/ 1465 w 1616"/>
                  <a:gd name="T39" fmla="*/ 161 h 161"/>
                  <a:gd name="T40" fmla="*/ 1482 w 1616"/>
                  <a:gd name="T41" fmla="*/ 161 h 161"/>
                  <a:gd name="T42" fmla="*/ 1496 w 1616"/>
                  <a:gd name="T43" fmla="*/ 159 h 161"/>
                  <a:gd name="T44" fmla="*/ 1511 w 1616"/>
                  <a:gd name="T45" fmla="*/ 154 h 161"/>
                  <a:gd name="T46" fmla="*/ 1524 w 1616"/>
                  <a:gd name="T47" fmla="*/ 150 h 161"/>
                  <a:gd name="T48" fmla="*/ 1538 w 1616"/>
                  <a:gd name="T49" fmla="*/ 144 h 161"/>
                  <a:gd name="T50" fmla="*/ 1549 w 1616"/>
                  <a:gd name="T51" fmla="*/ 136 h 161"/>
                  <a:gd name="T52" fmla="*/ 1561 w 1616"/>
                  <a:gd name="T53" fmla="*/ 127 h 161"/>
                  <a:gd name="T54" fmla="*/ 1572 w 1616"/>
                  <a:gd name="T55" fmla="*/ 119 h 161"/>
                  <a:gd name="T56" fmla="*/ 1582 w 1616"/>
                  <a:gd name="T57" fmla="*/ 108 h 161"/>
                  <a:gd name="T58" fmla="*/ 1590 w 1616"/>
                  <a:gd name="T59" fmla="*/ 96 h 161"/>
                  <a:gd name="T60" fmla="*/ 1598 w 1616"/>
                  <a:gd name="T61" fmla="*/ 84 h 161"/>
                  <a:gd name="T62" fmla="*/ 1604 w 1616"/>
                  <a:gd name="T63" fmla="*/ 71 h 161"/>
                  <a:gd name="T64" fmla="*/ 1609 w 1616"/>
                  <a:gd name="T65" fmla="*/ 57 h 161"/>
                  <a:gd name="T66" fmla="*/ 1613 w 1616"/>
                  <a:gd name="T67" fmla="*/ 43 h 161"/>
                  <a:gd name="T68" fmla="*/ 1615 w 1616"/>
                  <a:gd name="T69" fmla="*/ 28 h 161"/>
                  <a:gd name="T70" fmla="*/ 1616 w 1616"/>
                  <a:gd name="T71" fmla="*/ 13 h 161"/>
                  <a:gd name="T72" fmla="*/ 0 w 1616"/>
                  <a:gd name="T73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1">
                    <a:moveTo>
                      <a:pt x="0" y="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3" y="31"/>
                    </a:lnTo>
                    <a:lnTo>
                      <a:pt x="6" y="45"/>
                    </a:lnTo>
                    <a:lnTo>
                      <a:pt x="11" y="59"/>
                    </a:lnTo>
                    <a:lnTo>
                      <a:pt x="17" y="71"/>
                    </a:lnTo>
                    <a:lnTo>
                      <a:pt x="24" y="83"/>
                    </a:lnTo>
                    <a:lnTo>
                      <a:pt x="33" y="95"/>
                    </a:lnTo>
                    <a:lnTo>
                      <a:pt x="43" y="106"/>
                    </a:lnTo>
                    <a:lnTo>
                      <a:pt x="53" y="116"/>
                    </a:lnTo>
                    <a:lnTo>
                      <a:pt x="64" y="124"/>
                    </a:lnTo>
                    <a:lnTo>
                      <a:pt x="77" y="132"/>
                    </a:lnTo>
                    <a:lnTo>
                      <a:pt x="90" y="138"/>
                    </a:lnTo>
                    <a:lnTo>
                      <a:pt x="104" y="144"/>
                    </a:lnTo>
                    <a:lnTo>
                      <a:pt x="118" y="147"/>
                    </a:lnTo>
                    <a:lnTo>
                      <a:pt x="132" y="150"/>
                    </a:lnTo>
                    <a:lnTo>
                      <a:pt x="148" y="150"/>
                    </a:lnTo>
                    <a:lnTo>
                      <a:pt x="1465" y="161"/>
                    </a:lnTo>
                    <a:lnTo>
                      <a:pt x="1465" y="161"/>
                    </a:lnTo>
                    <a:lnTo>
                      <a:pt x="1482" y="161"/>
                    </a:lnTo>
                    <a:lnTo>
                      <a:pt x="1496" y="159"/>
                    </a:lnTo>
                    <a:lnTo>
                      <a:pt x="1511" y="154"/>
                    </a:lnTo>
                    <a:lnTo>
                      <a:pt x="1524" y="150"/>
                    </a:lnTo>
                    <a:lnTo>
                      <a:pt x="1538" y="144"/>
                    </a:lnTo>
                    <a:lnTo>
                      <a:pt x="1549" y="136"/>
                    </a:lnTo>
                    <a:lnTo>
                      <a:pt x="1561" y="127"/>
                    </a:lnTo>
                    <a:lnTo>
                      <a:pt x="1572" y="119"/>
                    </a:lnTo>
                    <a:lnTo>
                      <a:pt x="1582" y="108"/>
                    </a:lnTo>
                    <a:lnTo>
                      <a:pt x="1590" y="96"/>
                    </a:lnTo>
                    <a:lnTo>
                      <a:pt x="1598" y="84"/>
                    </a:lnTo>
                    <a:lnTo>
                      <a:pt x="1604" y="71"/>
                    </a:lnTo>
                    <a:lnTo>
                      <a:pt x="1609" y="57"/>
                    </a:lnTo>
                    <a:lnTo>
                      <a:pt x="1613" y="43"/>
                    </a:lnTo>
                    <a:lnTo>
                      <a:pt x="1615" y="28"/>
                    </a:lnTo>
                    <a:lnTo>
                      <a:pt x="16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44"/>
              <p:cNvSpPr>
                <a:spLocks/>
              </p:cNvSpPr>
              <p:nvPr userDrawn="1"/>
            </p:nvSpPr>
            <p:spPr bwMode="auto">
              <a:xfrm>
                <a:off x="7486650" y="5951538"/>
                <a:ext cx="203200" cy="203200"/>
              </a:xfrm>
              <a:custGeom>
                <a:avLst/>
                <a:gdLst>
                  <a:gd name="T0" fmla="*/ 0 w 384"/>
                  <a:gd name="T1" fmla="*/ 190 h 384"/>
                  <a:gd name="T2" fmla="*/ 4 w 384"/>
                  <a:gd name="T3" fmla="*/ 229 h 384"/>
                  <a:gd name="T4" fmla="*/ 15 w 384"/>
                  <a:gd name="T5" fmla="*/ 265 h 384"/>
                  <a:gd name="T6" fmla="*/ 32 w 384"/>
                  <a:gd name="T7" fmla="*/ 298 h 384"/>
                  <a:gd name="T8" fmla="*/ 55 w 384"/>
                  <a:gd name="T9" fmla="*/ 327 h 384"/>
                  <a:gd name="T10" fmla="*/ 84 w 384"/>
                  <a:gd name="T11" fmla="*/ 350 h 384"/>
                  <a:gd name="T12" fmla="*/ 116 w 384"/>
                  <a:gd name="T13" fmla="*/ 368 h 384"/>
                  <a:gd name="T14" fmla="*/ 152 w 384"/>
                  <a:gd name="T15" fmla="*/ 379 h 384"/>
                  <a:gd name="T16" fmla="*/ 190 w 384"/>
                  <a:gd name="T17" fmla="*/ 384 h 384"/>
                  <a:gd name="T18" fmla="*/ 210 w 384"/>
                  <a:gd name="T19" fmla="*/ 383 h 384"/>
                  <a:gd name="T20" fmla="*/ 247 w 384"/>
                  <a:gd name="T21" fmla="*/ 375 h 384"/>
                  <a:gd name="T22" fmla="*/ 282 w 384"/>
                  <a:gd name="T23" fmla="*/ 361 h 384"/>
                  <a:gd name="T24" fmla="*/ 313 w 384"/>
                  <a:gd name="T25" fmla="*/ 341 h 384"/>
                  <a:gd name="T26" fmla="*/ 339 w 384"/>
                  <a:gd name="T27" fmla="*/ 315 h 384"/>
                  <a:gd name="T28" fmla="*/ 359 w 384"/>
                  <a:gd name="T29" fmla="*/ 285 h 384"/>
                  <a:gd name="T30" fmla="*/ 375 w 384"/>
                  <a:gd name="T31" fmla="*/ 250 h 384"/>
                  <a:gd name="T32" fmla="*/ 383 w 384"/>
                  <a:gd name="T33" fmla="*/ 212 h 384"/>
                  <a:gd name="T34" fmla="*/ 384 w 384"/>
                  <a:gd name="T35" fmla="*/ 193 h 384"/>
                  <a:gd name="T36" fmla="*/ 380 w 384"/>
                  <a:gd name="T37" fmla="*/ 154 h 384"/>
                  <a:gd name="T38" fmla="*/ 369 w 384"/>
                  <a:gd name="T39" fmla="*/ 119 h 384"/>
                  <a:gd name="T40" fmla="*/ 352 w 384"/>
                  <a:gd name="T41" fmla="*/ 85 h 384"/>
                  <a:gd name="T42" fmla="*/ 328 w 384"/>
                  <a:gd name="T43" fmla="*/ 57 h 384"/>
                  <a:gd name="T44" fmla="*/ 300 w 384"/>
                  <a:gd name="T45" fmla="*/ 34 h 384"/>
                  <a:gd name="T46" fmla="*/ 268 w 384"/>
                  <a:gd name="T47" fmla="*/ 15 h 384"/>
                  <a:gd name="T48" fmla="*/ 232 w 384"/>
                  <a:gd name="T49" fmla="*/ 4 h 384"/>
                  <a:gd name="T50" fmla="*/ 194 w 384"/>
                  <a:gd name="T51" fmla="*/ 0 h 384"/>
                  <a:gd name="T52" fmla="*/ 174 w 384"/>
                  <a:gd name="T53" fmla="*/ 0 h 384"/>
                  <a:gd name="T54" fmla="*/ 136 w 384"/>
                  <a:gd name="T55" fmla="*/ 8 h 384"/>
                  <a:gd name="T56" fmla="*/ 102 w 384"/>
                  <a:gd name="T57" fmla="*/ 22 h 384"/>
                  <a:gd name="T58" fmla="*/ 71 w 384"/>
                  <a:gd name="T59" fmla="*/ 42 h 384"/>
                  <a:gd name="T60" fmla="*/ 45 w 384"/>
                  <a:gd name="T61" fmla="*/ 68 h 384"/>
                  <a:gd name="T62" fmla="*/ 23 w 384"/>
                  <a:gd name="T63" fmla="*/ 98 h 384"/>
                  <a:gd name="T64" fmla="*/ 9 w 384"/>
                  <a:gd name="T65" fmla="*/ 133 h 384"/>
                  <a:gd name="T66" fmla="*/ 1 w 384"/>
                  <a:gd name="T67" fmla="*/ 170 h 384"/>
                  <a:gd name="T68" fmla="*/ 0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0" y="190"/>
                    </a:moveTo>
                    <a:lnTo>
                      <a:pt x="0" y="190"/>
                    </a:lnTo>
                    <a:lnTo>
                      <a:pt x="1" y="209"/>
                    </a:lnTo>
                    <a:lnTo>
                      <a:pt x="4" y="229"/>
                    </a:lnTo>
                    <a:lnTo>
                      <a:pt x="8" y="247"/>
                    </a:lnTo>
                    <a:lnTo>
                      <a:pt x="15" y="265"/>
                    </a:lnTo>
                    <a:lnTo>
                      <a:pt x="22" y="281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5" y="327"/>
                    </a:lnTo>
                    <a:lnTo>
                      <a:pt x="69" y="339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8"/>
                    </a:lnTo>
                    <a:lnTo>
                      <a:pt x="133" y="374"/>
                    </a:lnTo>
                    <a:lnTo>
                      <a:pt x="152" y="379"/>
                    </a:lnTo>
                    <a:lnTo>
                      <a:pt x="171" y="383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7" y="375"/>
                    </a:lnTo>
                    <a:lnTo>
                      <a:pt x="265" y="369"/>
                    </a:lnTo>
                    <a:lnTo>
                      <a:pt x="282" y="361"/>
                    </a:lnTo>
                    <a:lnTo>
                      <a:pt x="298" y="351"/>
                    </a:lnTo>
                    <a:lnTo>
                      <a:pt x="313" y="341"/>
                    </a:lnTo>
                    <a:lnTo>
                      <a:pt x="326" y="329"/>
                    </a:lnTo>
                    <a:lnTo>
                      <a:pt x="339" y="315"/>
                    </a:lnTo>
                    <a:lnTo>
                      <a:pt x="350" y="301"/>
                    </a:lnTo>
                    <a:lnTo>
                      <a:pt x="359" y="285"/>
                    </a:lnTo>
                    <a:lnTo>
                      <a:pt x="368" y="267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2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0" y="154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5"/>
                    </a:lnTo>
                    <a:lnTo>
                      <a:pt x="341" y="70"/>
                    </a:lnTo>
                    <a:lnTo>
                      <a:pt x="328" y="57"/>
                    </a:lnTo>
                    <a:lnTo>
                      <a:pt x="315" y="44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2" y="4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74" y="0"/>
                    </a:lnTo>
                    <a:lnTo>
                      <a:pt x="155" y="4"/>
                    </a:lnTo>
                    <a:lnTo>
                      <a:pt x="136" y="8"/>
                    </a:lnTo>
                    <a:lnTo>
                      <a:pt x="118" y="14"/>
                    </a:lnTo>
                    <a:lnTo>
                      <a:pt x="102" y="22"/>
                    </a:lnTo>
                    <a:lnTo>
                      <a:pt x="86" y="32"/>
                    </a:lnTo>
                    <a:lnTo>
                      <a:pt x="71" y="42"/>
                    </a:lnTo>
                    <a:lnTo>
                      <a:pt x="57" y="55"/>
                    </a:lnTo>
                    <a:lnTo>
                      <a:pt x="45" y="68"/>
                    </a:lnTo>
                    <a:lnTo>
                      <a:pt x="33" y="83"/>
                    </a:lnTo>
                    <a:lnTo>
                      <a:pt x="23" y="98"/>
                    </a:lnTo>
                    <a:lnTo>
                      <a:pt x="16" y="116"/>
                    </a:lnTo>
                    <a:lnTo>
                      <a:pt x="9" y="133"/>
                    </a:lnTo>
                    <a:lnTo>
                      <a:pt x="4" y="151"/>
                    </a:lnTo>
                    <a:lnTo>
                      <a:pt x="1" y="170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45"/>
              <p:cNvSpPr>
                <a:spLocks/>
              </p:cNvSpPr>
              <p:nvPr userDrawn="1"/>
            </p:nvSpPr>
            <p:spPr bwMode="auto">
              <a:xfrm>
                <a:off x="7532688" y="5997575"/>
                <a:ext cx="109538" cy="109538"/>
              </a:xfrm>
              <a:custGeom>
                <a:avLst/>
                <a:gdLst>
                  <a:gd name="T0" fmla="*/ 0 w 206"/>
                  <a:gd name="T1" fmla="*/ 102 h 205"/>
                  <a:gd name="T2" fmla="*/ 2 w 206"/>
                  <a:gd name="T3" fmla="*/ 122 h 205"/>
                  <a:gd name="T4" fmla="*/ 8 w 206"/>
                  <a:gd name="T5" fmla="*/ 142 h 205"/>
                  <a:gd name="T6" fmla="*/ 17 w 206"/>
                  <a:gd name="T7" fmla="*/ 159 h 205"/>
                  <a:gd name="T8" fmla="*/ 30 w 206"/>
                  <a:gd name="T9" fmla="*/ 174 h 205"/>
                  <a:gd name="T10" fmla="*/ 45 w 206"/>
                  <a:gd name="T11" fmla="*/ 187 h 205"/>
                  <a:gd name="T12" fmla="*/ 63 w 206"/>
                  <a:gd name="T13" fmla="*/ 197 h 205"/>
                  <a:gd name="T14" fmla="*/ 81 w 206"/>
                  <a:gd name="T15" fmla="*/ 203 h 205"/>
                  <a:gd name="T16" fmla="*/ 102 w 206"/>
                  <a:gd name="T17" fmla="*/ 205 h 205"/>
                  <a:gd name="T18" fmla="*/ 112 w 206"/>
                  <a:gd name="T19" fmla="*/ 205 h 205"/>
                  <a:gd name="T20" fmla="*/ 133 w 206"/>
                  <a:gd name="T21" fmla="*/ 201 h 205"/>
                  <a:gd name="T22" fmla="*/ 151 w 206"/>
                  <a:gd name="T23" fmla="*/ 193 h 205"/>
                  <a:gd name="T24" fmla="*/ 167 w 206"/>
                  <a:gd name="T25" fmla="*/ 183 h 205"/>
                  <a:gd name="T26" fmla="*/ 181 w 206"/>
                  <a:gd name="T27" fmla="*/ 169 h 205"/>
                  <a:gd name="T28" fmla="*/ 193 w 206"/>
                  <a:gd name="T29" fmla="*/ 153 h 205"/>
                  <a:gd name="T30" fmla="*/ 200 w 206"/>
                  <a:gd name="T31" fmla="*/ 134 h 205"/>
                  <a:gd name="T32" fmla="*/ 205 w 206"/>
                  <a:gd name="T33" fmla="*/ 114 h 205"/>
                  <a:gd name="T34" fmla="*/ 206 w 206"/>
                  <a:gd name="T35" fmla="*/ 104 h 205"/>
                  <a:gd name="T36" fmla="*/ 204 w 206"/>
                  <a:gd name="T37" fmla="*/ 83 h 205"/>
                  <a:gd name="T38" fmla="*/ 197 w 206"/>
                  <a:gd name="T39" fmla="*/ 63 h 205"/>
                  <a:gd name="T40" fmla="*/ 189 w 206"/>
                  <a:gd name="T41" fmla="*/ 46 h 205"/>
                  <a:gd name="T42" fmla="*/ 176 w 206"/>
                  <a:gd name="T43" fmla="*/ 31 h 205"/>
                  <a:gd name="T44" fmla="*/ 161 w 206"/>
                  <a:gd name="T45" fmla="*/ 18 h 205"/>
                  <a:gd name="T46" fmla="*/ 143 w 206"/>
                  <a:gd name="T47" fmla="*/ 8 h 205"/>
                  <a:gd name="T48" fmla="*/ 124 w 206"/>
                  <a:gd name="T49" fmla="*/ 3 h 205"/>
                  <a:gd name="T50" fmla="*/ 104 w 206"/>
                  <a:gd name="T51" fmla="*/ 0 h 205"/>
                  <a:gd name="T52" fmla="*/ 93 w 206"/>
                  <a:gd name="T53" fmla="*/ 1 h 205"/>
                  <a:gd name="T54" fmla="*/ 73 w 206"/>
                  <a:gd name="T55" fmla="*/ 5 h 205"/>
                  <a:gd name="T56" fmla="*/ 55 w 206"/>
                  <a:gd name="T57" fmla="*/ 13 h 205"/>
                  <a:gd name="T58" fmla="*/ 38 w 206"/>
                  <a:gd name="T59" fmla="*/ 23 h 205"/>
                  <a:gd name="T60" fmla="*/ 24 w 206"/>
                  <a:gd name="T61" fmla="*/ 37 h 205"/>
                  <a:gd name="T62" fmla="*/ 13 w 206"/>
                  <a:gd name="T63" fmla="*/ 53 h 205"/>
                  <a:gd name="T64" fmla="*/ 5 w 206"/>
                  <a:gd name="T65" fmla="*/ 72 h 205"/>
                  <a:gd name="T66" fmla="*/ 1 w 206"/>
                  <a:gd name="T67" fmla="*/ 91 h 205"/>
                  <a:gd name="T68" fmla="*/ 0 w 206"/>
                  <a:gd name="T69" fmla="*/ 10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5">
                    <a:moveTo>
                      <a:pt x="0" y="102"/>
                    </a:moveTo>
                    <a:lnTo>
                      <a:pt x="0" y="102"/>
                    </a:lnTo>
                    <a:lnTo>
                      <a:pt x="1" y="113"/>
                    </a:lnTo>
                    <a:lnTo>
                      <a:pt x="2" y="122"/>
                    </a:lnTo>
                    <a:lnTo>
                      <a:pt x="4" y="132"/>
                    </a:lnTo>
                    <a:lnTo>
                      <a:pt x="8" y="142"/>
                    </a:lnTo>
                    <a:lnTo>
                      <a:pt x="12" y="150"/>
                    </a:lnTo>
                    <a:lnTo>
                      <a:pt x="17" y="159"/>
                    </a:lnTo>
                    <a:lnTo>
                      <a:pt x="23" y="168"/>
                    </a:lnTo>
                    <a:lnTo>
                      <a:pt x="30" y="174"/>
                    </a:lnTo>
                    <a:lnTo>
                      <a:pt x="37" y="182"/>
                    </a:lnTo>
                    <a:lnTo>
                      <a:pt x="45" y="187"/>
                    </a:lnTo>
                    <a:lnTo>
                      <a:pt x="53" y="192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2" y="204"/>
                    </a:lnTo>
                    <a:lnTo>
                      <a:pt x="102" y="205"/>
                    </a:lnTo>
                    <a:lnTo>
                      <a:pt x="102" y="205"/>
                    </a:lnTo>
                    <a:lnTo>
                      <a:pt x="112" y="205"/>
                    </a:lnTo>
                    <a:lnTo>
                      <a:pt x="123" y="203"/>
                    </a:lnTo>
                    <a:lnTo>
                      <a:pt x="133" y="201"/>
                    </a:lnTo>
                    <a:lnTo>
                      <a:pt x="142" y="198"/>
                    </a:lnTo>
                    <a:lnTo>
                      <a:pt x="151" y="193"/>
                    </a:lnTo>
                    <a:lnTo>
                      <a:pt x="160" y="188"/>
                    </a:lnTo>
                    <a:lnTo>
                      <a:pt x="167" y="183"/>
                    </a:lnTo>
                    <a:lnTo>
                      <a:pt x="175" y="176"/>
                    </a:lnTo>
                    <a:lnTo>
                      <a:pt x="181" y="169"/>
                    </a:lnTo>
                    <a:lnTo>
                      <a:pt x="188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4" y="125"/>
                    </a:lnTo>
                    <a:lnTo>
                      <a:pt x="205" y="114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5" y="93"/>
                    </a:lnTo>
                    <a:lnTo>
                      <a:pt x="204" y="83"/>
                    </a:lnTo>
                    <a:lnTo>
                      <a:pt x="202" y="73"/>
                    </a:lnTo>
                    <a:lnTo>
                      <a:pt x="197" y="63"/>
                    </a:lnTo>
                    <a:lnTo>
                      <a:pt x="194" y="55"/>
                    </a:lnTo>
                    <a:lnTo>
                      <a:pt x="189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9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4" y="5"/>
                    </a:lnTo>
                    <a:lnTo>
                      <a:pt x="124" y="3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1"/>
                    </a:lnTo>
                    <a:lnTo>
                      <a:pt x="83" y="2"/>
                    </a:lnTo>
                    <a:lnTo>
                      <a:pt x="73" y="5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1" y="30"/>
                    </a:lnTo>
                    <a:lnTo>
                      <a:pt x="24" y="37"/>
                    </a:lnTo>
                    <a:lnTo>
                      <a:pt x="18" y="45"/>
                    </a:lnTo>
                    <a:lnTo>
                      <a:pt x="13" y="53"/>
                    </a:lnTo>
                    <a:lnTo>
                      <a:pt x="9" y="62"/>
                    </a:lnTo>
                    <a:lnTo>
                      <a:pt x="5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46"/>
              <p:cNvSpPr>
                <a:spLocks/>
              </p:cNvSpPr>
              <p:nvPr userDrawn="1"/>
            </p:nvSpPr>
            <p:spPr bwMode="auto">
              <a:xfrm>
                <a:off x="6969125" y="5946775"/>
                <a:ext cx="203200" cy="203200"/>
              </a:xfrm>
              <a:custGeom>
                <a:avLst/>
                <a:gdLst>
                  <a:gd name="T0" fmla="*/ 0 w 383"/>
                  <a:gd name="T1" fmla="*/ 190 h 383"/>
                  <a:gd name="T2" fmla="*/ 3 w 383"/>
                  <a:gd name="T3" fmla="*/ 229 h 383"/>
                  <a:gd name="T4" fmla="*/ 14 w 383"/>
                  <a:gd name="T5" fmla="*/ 265 h 383"/>
                  <a:gd name="T6" fmla="*/ 31 w 383"/>
                  <a:gd name="T7" fmla="*/ 298 h 383"/>
                  <a:gd name="T8" fmla="*/ 55 w 383"/>
                  <a:gd name="T9" fmla="*/ 326 h 383"/>
                  <a:gd name="T10" fmla="*/ 83 w 383"/>
                  <a:gd name="T11" fmla="*/ 350 h 383"/>
                  <a:gd name="T12" fmla="*/ 115 w 383"/>
                  <a:gd name="T13" fmla="*/ 368 h 383"/>
                  <a:gd name="T14" fmla="*/ 151 w 383"/>
                  <a:gd name="T15" fmla="*/ 380 h 383"/>
                  <a:gd name="T16" fmla="*/ 189 w 383"/>
                  <a:gd name="T17" fmla="*/ 383 h 383"/>
                  <a:gd name="T18" fmla="*/ 210 w 383"/>
                  <a:gd name="T19" fmla="*/ 383 h 383"/>
                  <a:gd name="T20" fmla="*/ 246 w 383"/>
                  <a:gd name="T21" fmla="*/ 376 h 383"/>
                  <a:gd name="T22" fmla="*/ 281 w 383"/>
                  <a:gd name="T23" fmla="*/ 362 h 383"/>
                  <a:gd name="T24" fmla="*/ 312 w 383"/>
                  <a:gd name="T25" fmla="*/ 341 h 383"/>
                  <a:gd name="T26" fmla="*/ 338 w 383"/>
                  <a:gd name="T27" fmla="*/ 315 h 383"/>
                  <a:gd name="T28" fmla="*/ 360 w 383"/>
                  <a:gd name="T29" fmla="*/ 285 h 383"/>
                  <a:gd name="T30" fmla="*/ 375 w 383"/>
                  <a:gd name="T31" fmla="*/ 251 h 383"/>
                  <a:gd name="T32" fmla="*/ 382 w 383"/>
                  <a:gd name="T33" fmla="*/ 213 h 383"/>
                  <a:gd name="T34" fmla="*/ 383 w 383"/>
                  <a:gd name="T35" fmla="*/ 194 h 383"/>
                  <a:gd name="T36" fmla="*/ 380 w 383"/>
                  <a:gd name="T37" fmla="*/ 155 h 383"/>
                  <a:gd name="T38" fmla="*/ 369 w 383"/>
                  <a:gd name="T39" fmla="*/ 118 h 383"/>
                  <a:gd name="T40" fmla="*/ 351 w 383"/>
                  <a:gd name="T41" fmla="*/ 86 h 383"/>
                  <a:gd name="T42" fmla="*/ 328 w 383"/>
                  <a:gd name="T43" fmla="*/ 57 h 383"/>
                  <a:gd name="T44" fmla="*/ 300 w 383"/>
                  <a:gd name="T45" fmla="*/ 33 h 383"/>
                  <a:gd name="T46" fmla="*/ 267 w 383"/>
                  <a:gd name="T47" fmla="*/ 16 h 383"/>
                  <a:gd name="T48" fmla="*/ 231 w 383"/>
                  <a:gd name="T49" fmla="*/ 4 h 383"/>
                  <a:gd name="T50" fmla="*/ 193 w 383"/>
                  <a:gd name="T51" fmla="*/ 0 h 383"/>
                  <a:gd name="T52" fmla="*/ 173 w 383"/>
                  <a:gd name="T53" fmla="*/ 1 h 383"/>
                  <a:gd name="T54" fmla="*/ 135 w 383"/>
                  <a:gd name="T55" fmla="*/ 8 h 383"/>
                  <a:gd name="T56" fmla="*/ 101 w 383"/>
                  <a:gd name="T57" fmla="*/ 22 h 383"/>
                  <a:gd name="T58" fmla="*/ 71 w 383"/>
                  <a:gd name="T59" fmla="*/ 43 h 383"/>
                  <a:gd name="T60" fmla="*/ 44 w 383"/>
                  <a:gd name="T61" fmla="*/ 69 h 383"/>
                  <a:gd name="T62" fmla="*/ 23 w 383"/>
                  <a:gd name="T63" fmla="*/ 99 h 383"/>
                  <a:gd name="T64" fmla="*/ 8 w 383"/>
                  <a:gd name="T65" fmla="*/ 133 h 383"/>
                  <a:gd name="T66" fmla="*/ 1 w 383"/>
                  <a:gd name="T67" fmla="*/ 171 h 383"/>
                  <a:gd name="T68" fmla="*/ 0 w 383"/>
                  <a:gd name="T69" fmla="*/ 19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383">
                    <a:moveTo>
                      <a:pt x="0" y="190"/>
                    </a:moveTo>
                    <a:lnTo>
                      <a:pt x="0" y="190"/>
                    </a:lnTo>
                    <a:lnTo>
                      <a:pt x="0" y="210"/>
                    </a:lnTo>
                    <a:lnTo>
                      <a:pt x="3" y="229"/>
                    </a:lnTo>
                    <a:lnTo>
                      <a:pt x="7" y="247"/>
                    </a:lnTo>
                    <a:lnTo>
                      <a:pt x="14" y="265"/>
                    </a:lnTo>
                    <a:lnTo>
                      <a:pt x="21" y="282"/>
                    </a:lnTo>
                    <a:lnTo>
                      <a:pt x="31" y="298"/>
                    </a:lnTo>
                    <a:lnTo>
                      <a:pt x="42" y="313"/>
                    </a:lnTo>
                    <a:lnTo>
                      <a:pt x="55" y="326"/>
                    </a:lnTo>
                    <a:lnTo>
                      <a:pt x="68" y="339"/>
                    </a:lnTo>
                    <a:lnTo>
                      <a:pt x="83" y="350"/>
                    </a:lnTo>
                    <a:lnTo>
                      <a:pt x="99" y="359"/>
                    </a:lnTo>
                    <a:lnTo>
                      <a:pt x="115" y="368"/>
                    </a:lnTo>
                    <a:lnTo>
                      <a:pt x="132" y="375"/>
                    </a:lnTo>
                    <a:lnTo>
                      <a:pt x="151" y="380"/>
                    </a:lnTo>
                    <a:lnTo>
                      <a:pt x="170" y="382"/>
                    </a:lnTo>
                    <a:lnTo>
                      <a:pt x="189" y="383"/>
                    </a:lnTo>
                    <a:lnTo>
                      <a:pt x="189" y="383"/>
                    </a:lnTo>
                    <a:lnTo>
                      <a:pt x="210" y="383"/>
                    </a:lnTo>
                    <a:lnTo>
                      <a:pt x="228" y="380"/>
                    </a:lnTo>
                    <a:lnTo>
                      <a:pt x="246" y="376"/>
                    </a:lnTo>
                    <a:lnTo>
                      <a:pt x="265" y="369"/>
                    </a:lnTo>
                    <a:lnTo>
                      <a:pt x="281" y="362"/>
                    </a:lnTo>
                    <a:lnTo>
                      <a:pt x="297" y="352"/>
                    </a:lnTo>
                    <a:lnTo>
                      <a:pt x="312" y="341"/>
                    </a:lnTo>
                    <a:lnTo>
                      <a:pt x="326" y="328"/>
                    </a:lnTo>
                    <a:lnTo>
                      <a:pt x="338" y="315"/>
                    </a:lnTo>
                    <a:lnTo>
                      <a:pt x="350" y="300"/>
                    </a:lnTo>
                    <a:lnTo>
                      <a:pt x="360" y="285"/>
                    </a:lnTo>
                    <a:lnTo>
                      <a:pt x="367" y="268"/>
                    </a:lnTo>
                    <a:lnTo>
                      <a:pt x="375" y="251"/>
                    </a:lnTo>
                    <a:lnTo>
                      <a:pt x="379" y="232"/>
                    </a:lnTo>
                    <a:lnTo>
                      <a:pt x="382" y="213"/>
                    </a:lnTo>
                    <a:lnTo>
                      <a:pt x="383" y="194"/>
                    </a:lnTo>
                    <a:lnTo>
                      <a:pt x="383" y="194"/>
                    </a:lnTo>
                    <a:lnTo>
                      <a:pt x="382" y="174"/>
                    </a:lnTo>
                    <a:lnTo>
                      <a:pt x="380" y="155"/>
                    </a:lnTo>
                    <a:lnTo>
                      <a:pt x="375" y="136"/>
                    </a:lnTo>
                    <a:lnTo>
                      <a:pt x="369" y="118"/>
                    </a:lnTo>
                    <a:lnTo>
                      <a:pt x="361" y="102"/>
                    </a:lnTo>
                    <a:lnTo>
                      <a:pt x="351" y="86"/>
                    </a:lnTo>
                    <a:lnTo>
                      <a:pt x="340" y="71"/>
                    </a:lnTo>
                    <a:lnTo>
                      <a:pt x="328" y="57"/>
                    </a:lnTo>
                    <a:lnTo>
                      <a:pt x="314" y="45"/>
                    </a:lnTo>
                    <a:lnTo>
                      <a:pt x="300" y="33"/>
                    </a:lnTo>
                    <a:lnTo>
                      <a:pt x="284" y="23"/>
                    </a:lnTo>
                    <a:lnTo>
                      <a:pt x="267" y="16"/>
                    </a:lnTo>
                    <a:lnTo>
                      <a:pt x="250" y="9"/>
                    </a:lnTo>
                    <a:lnTo>
                      <a:pt x="231" y="4"/>
                    </a:lnTo>
                    <a:lnTo>
                      <a:pt x="212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3" y="1"/>
                    </a:lnTo>
                    <a:lnTo>
                      <a:pt x="154" y="3"/>
                    </a:lnTo>
                    <a:lnTo>
                      <a:pt x="135" y="8"/>
                    </a:lnTo>
                    <a:lnTo>
                      <a:pt x="118" y="15"/>
                    </a:lnTo>
                    <a:lnTo>
                      <a:pt x="101" y="22"/>
                    </a:lnTo>
                    <a:lnTo>
                      <a:pt x="85" y="32"/>
                    </a:lnTo>
                    <a:lnTo>
                      <a:pt x="71" y="43"/>
                    </a:lnTo>
                    <a:lnTo>
                      <a:pt x="57" y="55"/>
                    </a:lnTo>
                    <a:lnTo>
                      <a:pt x="44" y="69"/>
                    </a:lnTo>
                    <a:lnTo>
                      <a:pt x="33" y="83"/>
                    </a:lnTo>
                    <a:lnTo>
                      <a:pt x="23" y="99"/>
                    </a:lnTo>
                    <a:lnTo>
                      <a:pt x="15" y="116"/>
                    </a:lnTo>
                    <a:lnTo>
                      <a:pt x="8" y="133"/>
                    </a:lnTo>
                    <a:lnTo>
                      <a:pt x="4" y="152"/>
                    </a:lnTo>
                    <a:lnTo>
                      <a:pt x="1" y="171"/>
                    </a:lnTo>
                    <a:lnTo>
                      <a:pt x="0" y="19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47"/>
              <p:cNvSpPr>
                <a:spLocks/>
              </p:cNvSpPr>
              <p:nvPr userDrawn="1"/>
            </p:nvSpPr>
            <p:spPr bwMode="auto">
              <a:xfrm>
                <a:off x="7016750" y="5994400"/>
                <a:ext cx="107950" cy="107950"/>
              </a:xfrm>
              <a:custGeom>
                <a:avLst/>
                <a:gdLst>
                  <a:gd name="T0" fmla="*/ 0 w 205"/>
                  <a:gd name="T1" fmla="*/ 101 h 206"/>
                  <a:gd name="T2" fmla="*/ 1 w 205"/>
                  <a:gd name="T3" fmla="*/ 123 h 206"/>
                  <a:gd name="T4" fmla="*/ 8 w 205"/>
                  <a:gd name="T5" fmla="*/ 142 h 206"/>
                  <a:gd name="T6" fmla="*/ 16 w 205"/>
                  <a:gd name="T7" fmla="*/ 159 h 206"/>
                  <a:gd name="T8" fmla="*/ 29 w 205"/>
                  <a:gd name="T9" fmla="*/ 175 h 206"/>
                  <a:gd name="T10" fmla="*/ 44 w 205"/>
                  <a:gd name="T11" fmla="*/ 187 h 206"/>
                  <a:gd name="T12" fmla="*/ 62 w 205"/>
                  <a:gd name="T13" fmla="*/ 197 h 206"/>
                  <a:gd name="T14" fmla="*/ 81 w 205"/>
                  <a:gd name="T15" fmla="*/ 203 h 206"/>
                  <a:gd name="T16" fmla="*/ 101 w 205"/>
                  <a:gd name="T17" fmla="*/ 206 h 206"/>
                  <a:gd name="T18" fmla="*/ 112 w 205"/>
                  <a:gd name="T19" fmla="*/ 205 h 206"/>
                  <a:gd name="T20" fmla="*/ 132 w 205"/>
                  <a:gd name="T21" fmla="*/ 200 h 206"/>
                  <a:gd name="T22" fmla="*/ 150 w 205"/>
                  <a:gd name="T23" fmla="*/ 193 h 206"/>
                  <a:gd name="T24" fmla="*/ 167 w 205"/>
                  <a:gd name="T25" fmla="*/ 182 h 206"/>
                  <a:gd name="T26" fmla="*/ 181 w 205"/>
                  <a:gd name="T27" fmla="*/ 168 h 206"/>
                  <a:gd name="T28" fmla="*/ 192 w 205"/>
                  <a:gd name="T29" fmla="*/ 152 h 206"/>
                  <a:gd name="T30" fmla="*/ 201 w 205"/>
                  <a:gd name="T31" fmla="*/ 134 h 206"/>
                  <a:gd name="T32" fmla="*/ 204 w 205"/>
                  <a:gd name="T33" fmla="*/ 114 h 206"/>
                  <a:gd name="T34" fmla="*/ 205 w 205"/>
                  <a:gd name="T35" fmla="*/ 103 h 206"/>
                  <a:gd name="T36" fmla="*/ 203 w 205"/>
                  <a:gd name="T37" fmla="*/ 83 h 206"/>
                  <a:gd name="T38" fmla="*/ 197 w 205"/>
                  <a:gd name="T39" fmla="*/ 64 h 206"/>
                  <a:gd name="T40" fmla="*/ 188 w 205"/>
                  <a:gd name="T41" fmla="*/ 46 h 206"/>
                  <a:gd name="T42" fmla="*/ 176 w 205"/>
                  <a:gd name="T43" fmla="*/ 31 h 206"/>
                  <a:gd name="T44" fmla="*/ 161 w 205"/>
                  <a:gd name="T45" fmla="*/ 18 h 206"/>
                  <a:gd name="T46" fmla="*/ 143 w 205"/>
                  <a:gd name="T47" fmla="*/ 9 h 206"/>
                  <a:gd name="T48" fmla="*/ 124 w 205"/>
                  <a:gd name="T49" fmla="*/ 2 h 206"/>
                  <a:gd name="T50" fmla="*/ 104 w 205"/>
                  <a:gd name="T51" fmla="*/ 0 h 206"/>
                  <a:gd name="T52" fmla="*/ 93 w 205"/>
                  <a:gd name="T53" fmla="*/ 0 h 206"/>
                  <a:gd name="T54" fmla="*/ 72 w 205"/>
                  <a:gd name="T55" fmla="*/ 4 h 206"/>
                  <a:gd name="T56" fmla="*/ 54 w 205"/>
                  <a:gd name="T57" fmla="*/ 12 h 206"/>
                  <a:gd name="T58" fmla="*/ 38 w 205"/>
                  <a:gd name="T59" fmla="*/ 23 h 206"/>
                  <a:gd name="T60" fmla="*/ 24 w 205"/>
                  <a:gd name="T61" fmla="*/ 37 h 206"/>
                  <a:gd name="T62" fmla="*/ 12 w 205"/>
                  <a:gd name="T63" fmla="*/ 53 h 206"/>
                  <a:gd name="T64" fmla="*/ 4 w 205"/>
                  <a:gd name="T65" fmla="*/ 71 h 206"/>
                  <a:gd name="T66" fmla="*/ 0 w 205"/>
                  <a:gd name="T67" fmla="*/ 92 h 206"/>
                  <a:gd name="T68" fmla="*/ 0 w 205"/>
                  <a:gd name="T69" fmla="*/ 10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206">
                    <a:moveTo>
                      <a:pt x="0" y="101"/>
                    </a:moveTo>
                    <a:lnTo>
                      <a:pt x="0" y="101"/>
                    </a:lnTo>
                    <a:lnTo>
                      <a:pt x="0" y="112"/>
                    </a:lnTo>
                    <a:lnTo>
                      <a:pt x="1" y="123"/>
                    </a:lnTo>
                    <a:lnTo>
                      <a:pt x="4" y="133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6" y="159"/>
                    </a:lnTo>
                    <a:lnTo>
                      <a:pt x="23" y="167"/>
                    </a:lnTo>
                    <a:lnTo>
                      <a:pt x="29" y="175"/>
                    </a:lnTo>
                    <a:lnTo>
                      <a:pt x="37" y="181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2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5"/>
                    </a:lnTo>
                    <a:lnTo>
                      <a:pt x="101" y="206"/>
                    </a:lnTo>
                    <a:lnTo>
                      <a:pt x="101" y="206"/>
                    </a:lnTo>
                    <a:lnTo>
                      <a:pt x="112" y="205"/>
                    </a:lnTo>
                    <a:lnTo>
                      <a:pt x="122" y="204"/>
                    </a:lnTo>
                    <a:lnTo>
                      <a:pt x="132" y="200"/>
                    </a:lnTo>
                    <a:lnTo>
                      <a:pt x="141" y="197"/>
                    </a:lnTo>
                    <a:lnTo>
                      <a:pt x="150" y="193"/>
                    </a:lnTo>
                    <a:lnTo>
                      <a:pt x="159" y="189"/>
                    </a:lnTo>
                    <a:lnTo>
                      <a:pt x="167" y="182"/>
                    </a:lnTo>
                    <a:lnTo>
                      <a:pt x="175" y="176"/>
                    </a:lnTo>
                    <a:lnTo>
                      <a:pt x="181" y="168"/>
                    </a:lnTo>
                    <a:lnTo>
                      <a:pt x="187" y="161"/>
                    </a:lnTo>
                    <a:lnTo>
                      <a:pt x="192" y="152"/>
                    </a:lnTo>
                    <a:lnTo>
                      <a:pt x="196" y="143"/>
                    </a:lnTo>
                    <a:lnTo>
                      <a:pt x="201" y="134"/>
                    </a:lnTo>
                    <a:lnTo>
                      <a:pt x="203" y="124"/>
                    </a:lnTo>
                    <a:lnTo>
                      <a:pt x="204" y="114"/>
                    </a:lnTo>
                    <a:lnTo>
                      <a:pt x="205" y="103"/>
                    </a:lnTo>
                    <a:lnTo>
                      <a:pt x="205" y="103"/>
                    </a:lnTo>
                    <a:lnTo>
                      <a:pt x="205" y="93"/>
                    </a:lnTo>
                    <a:lnTo>
                      <a:pt x="203" y="83"/>
                    </a:lnTo>
                    <a:lnTo>
                      <a:pt x="201" y="73"/>
                    </a:lnTo>
                    <a:lnTo>
                      <a:pt x="197" y="64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8"/>
                    </a:lnTo>
                    <a:lnTo>
                      <a:pt x="176" y="31"/>
                    </a:lnTo>
                    <a:lnTo>
                      <a:pt x="168" y="24"/>
                    </a:lnTo>
                    <a:lnTo>
                      <a:pt x="161" y="18"/>
                    </a:lnTo>
                    <a:lnTo>
                      <a:pt x="152" y="13"/>
                    </a:lnTo>
                    <a:lnTo>
                      <a:pt x="143" y="9"/>
                    </a:lnTo>
                    <a:lnTo>
                      <a:pt x="134" y="5"/>
                    </a:lnTo>
                    <a:lnTo>
                      <a:pt x="124" y="2"/>
                    </a:lnTo>
                    <a:lnTo>
                      <a:pt x="113" y="1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2" y="2"/>
                    </a:lnTo>
                    <a:lnTo>
                      <a:pt x="72" y="4"/>
                    </a:lnTo>
                    <a:lnTo>
                      <a:pt x="63" y="8"/>
                    </a:lnTo>
                    <a:lnTo>
                      <a:pt x="54" y="12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29"/>
                    </a:lnTo>
                    <a:lnTo>
                      <a:pt x="24" y="37"/>
                    </a:lnTo>
                    <a:lnTo>
                      <a:pt x="17" y="44"/>
                    </a:lnTo>
                    <a:lnTo>
                      <a:pt x="12" y="53"/>
                    </a:lnTo>
                    <a:lnTo>
                      <a:pt x="8" y="63"/>
                    </a:lnTo>
                    <a:lnTo>
                      <a:pt x="4" y="71"/>
                    </a:lnTo>
                    <a:lnTo>
                      <a:pt x="2" y="81"/>
                    </a:lnTo>
                    <a:lnTo>
                      <a:pt x="0" y="92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716588" y="4849813"/>
              <a:ext cx="1019175" cy="1020763"/>
            </a:xfrm>
            <a:custGeom>
              <a:avLst/>
              <a:gdLst>
                <a:gd name="T0" fmla="*/ 1724 w 1927"/>
                <a:gd name="T1" fmla="*/ 1557 h 1927"/>
                <a:gd name="T2" fmla="*/ 1801 w 1927"/>
                <a:gd name="T3" fmla="*/ 1442 h 1927"/>
                <a:gd name="T4" fmla="*/ 1859 w 1927"/>
                <a:gd name="T5" fmla="*/ 1320 h 1927"/>
                <a:gd name="T6" fmla="*/ 1900 w 1927"/>
                <a:gd name="T7" fmla="*/ 1193 h 1927"/>
                <a:gd name="T8" fmla="*/ 1923 w 1927"/>
                <a:gd name="T9" fmla="*/ 1062 h 1927"/>
                <a:gd name="T10" fmla="*/ 1927 w 1927"/>
                <a:gd name="T11" fmla="*/ 930 h 1927"/>
                <a:gd name="T12" fmla="*/ 1913 w 1927"/>
                <a:gd name="T13" fmla="*/ 799 h 1927"/>
                <a:gd name="T14" fmla="*/ 1882 w 1927"/>
                <a:gd name="T15" fmla="*/ 669 h 1927"/>
                <a:gd name="T16" fmla="*/ 1833 w 1927"/>
                <a:gd name="T17" fmla="*/ 544 h 1927"/>
                <a:gd name="T18" fmla="*/ 1765 w 1927"/>
                <a:gd name="T19" fmla="*/ 426 h 1927"/>
                <a:gd name="T20" fmla="*/ 1678 w 1927"/>
                <a:gd name="T21" fmla="*/ 316 h 1927"/>
                <a:gd name="T22" fmla="*/ 1610 w 1927"/>
                <a:gd name="T23" fmla="*/ 248 h 1927"/>
                <a:gd name="T24" fmla="*/ 1494 w 1927"/>
                <a:gd name="T25" fmla="*/ 159 h 1927"/>
                <a:gd name="T26" fmla="*/ 1369 w 1927"/>
                <a:gd name="T27" fmla="*/ 89 h 1927"/>
                <a:gd name="T28" fmla="*/ 1238 w 1927"/>
                <a:gd name="T29" fmla="*/ 39 h 1927"/>
                <a:gd name="T30" fmla="*/ 1102 w 1927"/>
                <a:gd name="T31" fmla="*/ 10 h 1927"/>
                <a:gd name="T32" fmla="*/ 964 w 1927"/>
                <a:gd name="T33" fmla="*/ 0 h 1927"/>
                <a:gd name="T34" fmla="*/ 825 w 1927"/>
                <a:gd name="T35" fmla="*/ 10 h 1927"/>
                <a:gd name="T36" fmla="*/ 690 w 1927"/>
                <a:gd name="T37" fmla="*/ 39 h 1927"/>
                <a:gd name="T38" fmla="*/ 558 w 1927"/>
                <a:gd name="T39" fmla="*/ 89 h 1927"/>
                <a:gd name="T40" fmla="*/ 433 w 1927"/>
                <a:gd name="T41" fmla="*/ 159 h 1927"/>
                <a:gd name="T42" fmla="*/ 318 w 1927"/>
                <a:gd name="T43" fmla="*/ 248 h 1927"/>
                <a:gd name="T44" fmla="*/ 248 w 1927"/>
                <a:gd name="T45" fmla="*/ 318 h 1927"/>
                <a:gd name="T46" fmla="*/ 159 w 1927"/>
                <a:gd name="T47" fmla="*/ 433 h 1927"/>
                <a:gd name="T48" fmla="*/ 90 w 1927"/>
                <a:gd name="T49" fmla="*/ 558 h 1927"/>
                <a:gd name="T50" fmla="*/ 40 w 1927"/>
                <a:gd name="T51" fmla="*/ 690 h 1927"/>
                <a:gd name="T52" fmla="*/ 10 w 1927"/>
                <a:gd name="T53" fmla="*/ 825 h 1927"/>
                <a:gd name="T54" fmla="*/ 0 w 1927"/>
                <a:gd name="T55" fmla="*/ 963 h 1927"/>
                <a:gd name="T56" fmla="*/ 10 w 1927"/>
                <a:gd name="T57" fmla="*/ 1102 h 1927"/>
                <a:gd name="T58" fmla="*/ 40 w 1927"/>
                <a:gd name="T59" fmla="*/ 1238 h 1927"/>
                <a:gd name="T60" fmla="*/ 90 w 1927"/>
                <a:gd name="T61" fmla="*/ 1369 h 1927"/>
                <a:gd name="T62" fmla="*/ 159 w 1927"/>
                <a:gd name="T63" fmla="*/ 1494 h 1927"/>
                <a:gd name="T64" fmla="*/ 248 w 1927"/>
                <a:gd name="T65" fmla="*/ 1610 h 1927"/>
                <a:gd name="T66" fmla="*/ 317 w 1927"/>
                <a:gd name="T67" fmla="*/ 1679 h 1927"/>
                <a:gd name="T68" fmla="*/ 426 w 1927"/>
                <a:gd name="T69" fmla="*/ 1764 h 1927"/>
                <a:gd name="T70" fmla="*/ 544 w 1927"/>
                <a:gd name="T71" fmla="*/ 1831 h 1927"/>
                <a:gd name="T72" fmla="*/ 669 w 1927"/>
                <a:gd name="T73" fmla="*/ 1882 h 1927"/>
                <a:gd name="T74" fmla="*/ 799 w 1927"/>
                <a:gd name="T75" fmla="*/ 1913 h 1927"/>
                <a:gd name="T76" fmla="*/ 930 w 1927"/>
                <a:gd name="T77" fmla="*/ 1927 h 1927"/>
                <a:gd name="T78" fmla="*/ 1062 w 1927"/>
                <a:gd name="T79" fmla="*/ 1922 h 1927"/>
                <a:gd name="T80" fmla="*/ 1193 w 1927"/>
                <a:gd name="T81" fmla="*/ 1900 h 1927"/>
                <a:gd name="T82" fmla="*/ 1321 w 1927"/>
                <a:gd name="T83" fmla="*/ 1859 h 1927"/>
                <a:gd name="T84" fmla="*/ 1443 w 1927"/>
                <a:gd name="T85" fmla="*/ 1800 h 1927"/>
                <a:gd name="T86" fmla="*/ 1557 w 1927"/>
                <a:gd name="T87" fmla="*/ 1724 h 1927"/>
                <a:gd name="T88" fmla="*/ 1695 w 1927"/>
                <a:gd name="T89" fmla="*/ 1592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7" h="1927">
                  <a:moveTo>
                    <a:pt x="1695" y="1592"/>
                  </a:moveTo>
                  <a:lnTo>
                    <a:pt x="1695" y="1592"/>
                  </a:lnTo>
                  <a:lnTo>
                    <a:pt x="1724" y="1557"/>
                  </a:lnTo>
                  <a:lnTo>
                    <a:pt x="1752" y="1519"/>
                  </a:lnTo>
                  <a:lnTo>
                    <a:pt x="1778" y="1481"/>
                  </a:lnTo>
                  <a:lnTo>
                    <a:pt x="1801" y="1442"/>
                  </a:lnTo>
                  <a:lnTo>
                    <a:pt x="1823" y="1402"/>
                  </a:lnTo>
                  <a:lnTo>
                    <a:pt x="1842" y="1362"/>
                  </a:lnTo>
                  <a:lnTo>
                    <a:pt x="1859" y="1320"/>
                  </a:lnTo>
                  <a:lnTo>
                    <a:pt x="1875" y="1279"/>
                  </a:lnTo>
                  <a:lnTo>
                    <a:pt x="1889" y="1236"/>
                  </a:lnTo>
                  <a:lnTo>
                    <a:pt x="1900" y="1193"/>
                  </a:lnTo>
                  <a:lnTo>
                    <a:pt x="1910" y="1150"/>
                  </a:lnTo>
                  <a:lnTo>
                    <a:pt x="1918" y="1107"/>
                  </a:lnTo>
                  <a:lnTo>
                    <a:pt x="1923" y="1062"/>
                  </a:lnTo>
                  <a:lnTo>
                    <a:pt x="1926" y="1018"/>
                  </a:lnTo>
                  <a:lnTo>
                    <a:pt x="1927" y="974"/>
                  </a:lnTo>
                  <a:lnTo>
                    <a:pt x="1927" y="930"/>
                  </a:lnTo>
                  <a:lnTo>
                    <a:pt x="1925" y="886"/>
                  </a:lnTo>
                  <a:lnTo>
                    <a:pt x="1920" y="842"/>
                  </a:lnTo>
                  <a:lnTo>
                    <a:pt x="1913" y="799"/>
                  </a:lnTo>
                  <a:lnTo>
                    <a:pt x="1905" y="754"/>
                  </a:lnTo>
                  <a:lnTo>
                    <a:pt x="1894" y="711"/>
                  </a:lnTo>
                  <a:lnTo>
                    <a:pt x="1882" y="669"/>
                  </a:lnTo>
                  <a:lnTo>
                    <a:pt x="1867" y="627"/>
                  </a:lnTo>
                  <a:lnTo>
                    <a:pt x="1851" y="585"/>
                  </a:lnTo>
                  <a:lnTo>
                    <a:pt x="1833" y="544"/>
                  </a:lnTo>
                  <a:lnTo>
                    <a:pt x="1811" y="504"/>
                  </a:lnTo>
                  <a:lnTo>
                    <a:pt x="1788" y="465"/>
                  </a:lnTo>
                  <a:lnTo>
                    <a:pt x="1765" y="426"/>
                  </a:lnTo>
                  <a:lnTo>
                    <a:pt x="1738" y="388"/>
                  </a:lnTo>
                  <a:lnTo>
                    <a:pt x="1709" y="352"/>
                  </a:lnTo>
                  <a:lnTo>
                    <a:pt x="1678" y="316"/>
                  </a:lnTo>
                  <a:lnTo>
                    <a:pt x="1645" y="283"/>
                  </a:lnTo>
                  <a:lnTo>
                    <a:pt x="1645" y="283"/>
                  </a:lnTo>
                  <a:lnTo>
                    <a:pt x="1610" y="248"/>
                  </a:lnTo>
                  <a:lnTo>
                    <a:pt x="1572" y="216"/>
                  </a:lnTo>
                  <a:lnTo>
                    <a:pt x="1534" y="187"/>
                  </a:lnTo>
                  <a:lnTo>
                    <a:pt x="1494" y="159"/>
                  </a:lnTo>
                  <a:lnTo>
                    <a:pt x="1453" y="133"/>
                  </a:lnTo>
                  <a:lnTo>
                    <a:pt x="1412" y="110"/>
                  </a:lnTo>
                  <a:lnTo>
                    <a:pt x="1369" y="89"/>
                  </a:lnTo>
                  <a:lnTo>
                    <a:pt x="1326" y="70"/>
                  </a:lnTo>
                  <a:lnTo>
                    <a:pt x="1283" y="54"/>
                  </a:lnTo>
                  <a:lnTo>
                    <a:pt x="1238" y="39"/>
                  </a:lnTo>
                  <a:lnTo>
                    <a:pt x="1194" y="27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6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7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0"/>
                  </a:lnTo>
                  <a:lnTo>
                    <a:pt x="558" y="89"/>
                  </a:lnTo>
                  <a:lnTo>
                    <a:pt x="515" y="110"/>
                  </a:lnTo>
                  <a:lnTo>
                    <a:pt x="474" y="133"/>
                  </a:lnTo>
                  <a:lnTo>
                    <a:pt x="433" y="159"/>
                  </a:lnTo>
                  <a:lnTo>
                    <a:pt x="395" y="187"/>
                  </a:lnTo>
                  <a:lnTo>
                    <a:pt x="356" y="216"/>
                  </a:lnTo>
                  <a:lnTo>
                    <a:pt x="318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48" y="318"/>
                  </a:lnTo>
                  <a:lnTo>
                    <a:pt x="216" y="356"/>
                  </a:lnTo>
                  <a:lnTo>
                    <a:pt x="187" y="394"/>
                  </a:lnTo>
                  <a:lnTo>
                    <a:pt x="159" y="433"/>
                  </a:lnTo>
                  <a:lnTo>
                    <a:pt x="134" y="474"/>
                  </a:lnTo>
                  <a:lnTo>
                    <a:pt x="110" y="515"/>
                  </a:lnTo>
                  <a:lnTo>
                    <a:pt x="90" y="558"/>
                  </a:lnTo>
                  <a:lnTo>
                    <a:pt x="70" y="601"/>
                  </a:lnTo>
                  <a:lnTo>
                    <a:pt x="54" y="644"/>
                  </a:lnTo>
                  <a:lnTo>
                    <a:pt x="40" y="690"/>
                  </a:lnTo>
                  <a:lnTo>
                    <a:pt x="27" y="734"/>
                  </a:lnTo>
                  <a:lnTo>
                    <a:pt x="18" y="780"/>
                  </a:lnTo>
                  <a:lnTo>
                    <a:pt x="10" y="825"/>
                  </a:lnTo>
                  <a:lnTo>
                    <a:pt x="5" y="872"/>
                  </a:lnTo>
                  <a:lnTo>
                    <a:pt x="1" y="918"/>
                  </a:lnTo>
                  <a:lnTo>
                    <a:pt x="0" y="963"/>
                  </a:lnTo>
                  <a:lnTo>
                    <a:pt x="1" y="1010"/>
                  </a:lnTo>
                  <a:lnTo>
                    <a:pt x="5" y="1056"/>
                  </a:lnTo>
                  <a:lnTo>
                    <a:pt x="10" y="1102"/>
                  </a:lnTo>
                  <a:lnTo>
                    <a:pt x="18" y="1147"/>
                  </a:lnTo>
                  <a:lnTo>
                    <a:pt x="27" y="1193"/>
                  </a:lnTo>
                  <a:lnTo>
                    <a:pt x="40" y="1238"/>
                  </a:lnTo>
                  <a:lnTo>
                    <a:pt x="54" y="1282"/>
                  </a:lnTo>
                  <a:lnTo>
                    <a:pt x="70" y="1326"/>
                  </a:lnTo>
                  <a:lnTo>
                    <a:pt x="90" y="1369"/>
                  </a:lnTo>
                  <a:lnTo>
                    <a:pt x="110" y="1412"/>
                  </a:lnTo>
                  <a:lnTo>
                    <a:pt x="134" y="1453"/>
                  </a:lnTo>
                  <a:lnTo>
                    <a:pt x="159" y="1494"/>
                  </a:lnTo>
                  <a:lnTo>
                    <a:pt x="187" y="1534"/>
                  </a:lnTo>
                  <a:lnTo>
                    <a:pt x="216" y="1572"/>
                  </a:lnTo>
                  <a:lnTo>
                    <a:pt x="248" y="1610"/>
                  </a:lnTo>
                  <a:lnTo>
                    <a:pt x="283" y="1645"/>
                  </a:lnTo>
                  <a:lnTo>
                    <a:pt x="283" y="1645"/>
                  </a:lnTo>
                  <a:lnTo>
                    <a:pt x="317" y="1679"/>
                  </a:lnTo>
                  <a:lnTo>
                    <a:pt x="353" y="1709"/>
                  </a:lnTo>
                  <a:lnTo>
                    <a:pt x="389" y="1738"/>
                  </a:lnTo>
                  <a:lnTo>
                    <a:pt x="426" y="1764"/>
                  </a:lnTo>
                  <a:lnTo>
                    <a:pt x="465" y="1788"/>
                  </a:lnTo>
                  <a:lnTo>
                    <a:pt x="504" y="1811"/>
                  </a:lnTo>
                  <a:lnTo>
                    <a:pt x="544" y="1831"/>
                  </a:lnTo>
                  <a:lnTo>
                    <a:pt x="585" y="1851"/>
                  </a:lnTo>
                  <a:lnTo>
                    <a:pt x="627" y="1867"/>
                  </a:lnTo>
                  <a:lnTo>
                    <a:pt x="669" y="1882"/>
                  </a:lnTo>
                  <a:lnTo>
                    <a:pt x="712" y="1894"/>
                  </a:lnTo>
                  <a:lnTo>
                    <a:pt x="755" y="1905"/>
                  </a:lnTo>
                  <a:lnTo>
                    <a:pt x="799" y="1913"/>
                  </a:lnTo>
                  <a:lnTo>
                    <a:pt x="843" y="1920"/>
                  </a:lnTo>
                  <a:lnTo>
                    <a:pt x="886" y="1924"/>
                  </a:lnTo>
                  <a:lnTo>
                    <a:pt x="930" y="1927"/>
                  </a:lnTo>
                  <a:lnTo>
                    <a:pt x="974" y="1927"/>
                  </a:lnTo>
                  <a:lnTo>
                    <a:pt x="1018" y="1926"/>
                  </a:lnTo>
                  <a:lnTo>
                    <a:pt x="1062" y="1922"/>
                  </a:lnTo>
                  <a:lnTo>
                    <a:pt x="1107" y="1917"/>
                  </a:lnTo>
                  <a:lnTo>
                    <a:pt x="1150" y="1909"/>
                  </a:lnTo>
                  <a:lnTo>
                    <a:pt x="1193" y="1900"/>
                  </a:lnTo>
                  <a:lnTo>
                    <a:pt x="1236" y="1889"/>
                  </a:lnTo>
                  <a:lnTo>
                    <a:pt x="1279" y="1875"/>
                  </a:lnTo>
                  <a:lnTo>
                    <a:pt x="1321" y="1859"/>
                  </a:lnTo>
                  <a:lnTo>
                    <a:pt x="1362" y="1842"/>
                  </a:lnTo>
                  <a:lnTo>
                    <a:pt x="1403" y="1822"/>
                  </a:lnTo>
                  <a:lnTo>
                    <a:pt x="1443" y="1800"/>
                  </a:lnTo>
                  <a:lnTo>
                    <a:pt x="1481" y="1777"/>
                  </a:lnTo>
                  <a:lnTo>
                    <a:pt x="1519" y="1752"/>
                  </a:lnTo>
                  <a:lnTo>
                    <a:pt x="1557" y="1724"/>
                  </a:lnTo>
                  <a:lnTo>
                    <a:pt x="1592" y="1695"/>
                  </a:lnTo>
                  <a:lnTo>
                    <a:pt x="1904" y="1903"/>
                  </a:lnTo>
                  <a:lnTo>
                    <a:pt x="1695" y="1592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89204" y="431777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4776" y="2088165"/>
            <a:ext cx="8388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특히 교차로 부분의 전반적인 혼잡도를 줄여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손실을 최소화 하고 개개인의 편의성을 최대화 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330" y="1464725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257894" y="543473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종합설계 개요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8961" y="2997755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67264" y="3586053"/>
            <a:ext cx="6303329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운행정보 수집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운행자의 개인시간 증대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최소시간 선정을 통한 운행비용 감소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환경적효과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운행시간 최소화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4149" y="164817"/>
            <a:ext cx="1352075" cy="1126827"/>
            <a:chOff x="766763" y="862013"/>
            <a:chExt cx="1763712" cy="1408113"/>
          </a:xfrm>
        </p:grpSpPr>
        <p:grpSp>
          <p:nvGrpSpPr>
            <p:cNvPr id="17" name="그룹 16"/>
            <p:cNvGrpSpPr/>
            <p:nvPr/>
          </p:nvGrpSpPr>
          <p:grpSpPr>
            <a:xfrm>
              <a:off x="766763" y="1846263"/>
              <a:ext cx="911225" cy="423863"/>
              <a:chOff x="766763" y="1846263"/>
              <a:chExt cx="911225" cy="423863"/>
            </a:xfrm>
          </p:grpSpPr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768350" y="1846263"/>
                <a:ext cx="901700" cy="306388"/>
              </a:xfrm>
              <a:custGeom>
                <a:avLst/>
                <a:gdLst>
                  <a:gd name="T0" fmla="*/ 1705 w 1706"/>
                  <a:gd name="T1" fmla="*/ 534 h 578"/>
                  <a:gd name="T2" fmla="*/ 1703 w 1706"/>
                  <a:gd name="T3" fmla="*/ 501 h 578"/>
                  <a:gd name="T4" fmla="*/ 1697 w 1706"/>
                  <a:gd name="T5" fmla="*/ 471 h 578"/>
                  <a:gd name="T6" fmla="*/ 1690 w 1706"/>
                  <a:gd name="T7" fmla="*/ 444 h 578"/>
                  <a:gd name="T8" fmla="*/ 1680 w 1706"/>
                  <a:gd name="T9" fmla="*/ 421 h 578"/>
                  <a:gd name="T10" fmla="*/ 1669 w 1706"/>
                  <a:gd name="T11" fmla="*/ 402 h 578"/>
                  <a:gd name="T12" fmla="*/ 1656 w 1706"/>
                  <a:gd name="T13" fmla="*/ 384 h 578"/>
                  <a:gd name="T14" fmla="*/ 1628 w 1706"/>
                  <a:gd name="T15" fmla="*/ 360 h 578"/>
                  <a:gd name="T16" fmla="*/ 1600 w 1706"/>
                  <a:gd name="T17" fmla="*/ 343 h 578"/>
                  <a:gd name="T18" fmla="*/ 1576 w 1706"/>
                  <a:gd name="T19" fmla="*/ 335 h 578"/>
                  <a:gd name="T20" fmla="*/ 1552 w 1706"/>
                  <a:gd name="T21" fmla="*/ 329 h 578"/>
                  <a:gd name="T22" fmla="*/ 1395 w 1706"/>
                  <a:gd name="T23" fmla="*/ 306 h 578"/>
                  <a:gd name="T24" fmla="*/ 1367 w 1706"/>
                  <a:gd name="T25" fmla="*/ 276 h 578"/>
                  <a:gd name="T26" fmla="*/ 1330 w 1706"/>
                  <a:gd name="T27" fmla="*/ 243 h 578"/>
                  <a:gd name="T28" fmla="*/ 1281 w 1706"/>
                  <a:gd name="T29" fmla="*/ 202 h 578"/>
                  <a:gd name="T30" fmla="*/ 1216 w 1706"/>
                  <a:gd name="T31" fmla="*/ 157 h 578"/>
                  <a:gd name="T32" fmla="*/ 1138 w 1706"/>
                  <a:gd name="T33" fmla="*/ 109 h 578"/>
                  <a:gd name="T34" fmla="*/ 1047 w 1706"/>
                  <a:gd name="T35" fmla="*/ 62 h 578"/>
                  <a:gd name="T36" fmla="*/ 969 w 1706"/>
                  <a:gd name="T37" fmla="*/ 29 h 578"/>
                  <a:gd name="T38" fmla="*/ 941 w 1706"/>
                  <a:gd name="T39" fmla="*/ 19 h 578"/>
                  <a:gd name="T40" fmla="*/ 915 w 1706"/>
                  <a:gd name="T41" fmla="*/ 12 h 578"/>
                  <a:gd name="T42" fmla="*/ 871 w 1706"/>
                  <a:gd name="T43" fmla="*/ 4 h 578"/>
                  <a:gd name="T44" fmla="*/ 808 w 1706"/>
                  <a:gd name="T45" fmla="*/ 0 h 578"/>
                  <a:gd name="T46" fmla="*/ 275 w 1706"/>
                  <a:gd name="T47" fmla="*/ 0 h 578"/>
                  <a:gd name="T48" fmla="*/ 263 w 1706"/>
                  <a:gd name="T49" fmla="*/ 3 h 578"/>
                  <a:gd name="T50" fmla="*/ 231 w 1706"/>
                  <a:gd name="T51" fmla="*/ 16 h 578"/>
                  <a:gd name="T52" fmla="*/ 202 w 1706"/>
                  <a:gd name="T53" fmla="*/ 33 h 578"/>
                  <a:gd name="T54" fmla="*/ 182 w 1706"/>
                  <a:gd name="T55" fmla="*/ 51 h 578"/>
                  <a:gd name="T56" fmla="*/ 163 w 1706"/>
                  <a:gd name="T57" fmla="*/ 72 h 578"/>
                  <a:gd name="T58" fmla="*/ 24 w 1706"/>
                  <a:gd name="T59" fmla="*/ 322 h 578"/>
                  <a:gd name="T60" fmla="*/ 19 w 1706"/>
                  <a:gd name="T61" fmla="*/ 328 h 578"/>
                  <a:gd name="T62" fmla="*/ 12 w 1706"/>
                  <a:gd name="T63" fmla="*/ 348 h 578"/>
                  <a:gd name="T64" fmla="*/ 3 w 1706"/>
                  <a:gd name="T65" fmla="*/ 379 h 578"/>
                  <a:gd name="T66" fmla="*/ 0 w 1706"/>
                  <a:gd name="T67" fmla="*/ 420 h 578"/>
                  <a:gd name="T68" fmla="*/ 1706 w 1706"/>
                  <a:gd name="T69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8">
                    <a:moveTo>
                      <a:pt x="1705" y="534"/>
                    </a:moveTo>
                    <a:lnTo>
                      <a:pt x="1705" y="534"/>
                    </a:lnTo>
                    <a:lnTo>
                      <a:pt x="1704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7" y="471"/>
                    </a:lnTo>
                    <a:lnTo>
                      <a:pt x="1694" y="457"/>
                    </a:lnTo>
                    <a:lnTo>
                      <a:pt x="1690" y="444"/>
                    </a:lnTo>
                    <a:lnTo>
                      <a:pt x="1686" y="432"/>
                    </a:lnTo>
                    <a:lnTo>
                      <a:pt x="1680" y="421"/>
                    </a:lnTo>
                    <a:lnTo>
                      <a:pt x="1675" y="410"/>
                    </a:lnTo>
                    <a:lnTo>
                      <a:pt x="1669" y="402"/>
                    </a:lnTo>
                    <a:lnTo>
                      <a:pt x="1663" y="393"/>
                    </a:lnTo>
                    <a:lnTo>
                      <a:pt x="1656" y="384"/>
                    </a:lnTo>
                    <a:lnTo>
                      <a:pt x="1642" y="370"/>
                    </a:lnTo>
                    <a:lnTo>
                      <a:pt x="1628" y="360"/>
                    </a:lnTo>
                    <a:lnTo>
                      <a:pt x="1613" y="351"/>
                    </a:lnTo>
                    <a:lnTo>
                      <a:pt x="1600" y="343"/>
                    </a:lnTo>
                    <a:lnTo>
                      <a:pt x="1588" y="338"/>
                    </a:lnTo>
                    <a:lnTo>
                      <a:pt x="1576" y="335"/>
                    </a:lnTo>
                    <a:lnTo>
                      <a:pt x="1558" y="331"/>
                    </a:lnTo>
                    <a:lnTo>
                      <a:pt x="1552" y="329"/>
                    </a:lnTo>
                    <a:lnTo>
                      <a:pt x="1395" y="306"/>
                    </a:lnTo>
                    <a:lnTo>
                      <a:pt x="1395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1" y="261"/>
                    </a:lnTo>
                    <a:lnTo>
                      <a:pt x="1330" y="243"/>
                    </a:lnTo>
                    <a:lnTo>
                      <a:pt x="1307" y="224"/>
                    </a:lnTo>
                    <a:lnTo>
                      <a:pt x="1281" y="202"/>
                    </a:lnTo>
                    <a:lnTo>
                      <a:pt x="1250" y="180"/>
                    </a:lnTo>
                    <a:lnTo>
                      <a:pt x="1216" y="157"/>
                    </a:lnTo>
                    <a:lnTo>
                      <a:pt x="1179" y="132"/>
                    </a:lnTo>
                    <a:lnTo>
                      <a:pt x="1138" y="109"/>
                    </a:lnTo>
                    <a:lnTo>
                      <a:pt x="1094" y="85"/>
                    </a:lnTo>
                    <a:lnTo>
                      <a:pt x="1047" y="62"/>
                    </a:lnTo>
                    <a:lnTo>
                      <a:pt x="996" y="40"/>
                    </a:lnTo>
                    <a:lnTo>
                      <a:pt x="969" y="29"/>
                    </a:lnTo>
                    <a:lnTo>
                      <a:pt x="941" y="19"/>
                    </a:lnTo>
                    <a:lnTo>
                      <a:pt x="941" y="19"/>
                    </a:lnTo>
                    <a:lnTo>
                      <a:pt x="929" y="15"/>
                    </a:lnTo>
                    <a:lnTo>
                      <a:pt x="915" y="12"/>
                    </a:lnTo>
                    <a:lnTo>
                      <a:pt x="896" y="7"/>
                    </a:lnTo>
                    <a:lnTo>
                      <a:pt x="871" y="4"/>
                    </a:lnTo>
                    <a:lnTo>
                      <a:pt x="841" y="1"/>
                    </a:lnTo>
                    <a:lnTo>
                      <a:pt x="808" y="0"/>
                    </a:lnTo>
                    <a:lnTo>
                      <a:pt x="769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3" y="3"/>
                    </a:lnTo>
                    <a:lnTo>
                      <a:pt x="249" y="9"/>
                    </a:lnTo>
                    <a:lnTo>
                      <a:pt x="231" y="16"/>
                    </a:lnTo>
                    <a:lnTo>
                      <a:pt x="212" y="27"/>
                    </a:lnTo>
                    <a:lnTo>
                      <a:pt x="202" y="33"/>
                    </a:lnTo>
                    <a:lnTo>
                      <a:pt x="193" y="42"/>
                    </a:lnTo>
                    <a:lnTo>
                      <a:pt x="182" y="51"/>
                    </a:lnTo>
                    <a:lnTo>
                      <a:pt x="172" y="60"/>
                    </a:lnTo>
                    <a:lnTo>
                      <a:pt x="163" y="72"/>
                    </a:lnTo>
                    <a:lnTo>
                      <a:pt x="154" y="84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19" y="328"/>
                    </a:lnTo>
                    <a:lnTo>
                      <a:pt x="16" y="337"/>
                    </a:lnTo>
                    <a:lnTo>
                      <a:pt x="12" y="348"/>
                    </a:lnTo>
                    <a:lnTo>
                      <a:pt x="7" y="362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8"/>
                    </a:lnTo>
                    <a:lnTo>
                      <a:pt x="1706" y="578"/>
                    </a:lnTo>
                    <a:lnTo>
                      <a:pt x="1705" y="53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1139825" y="1885950"/>
                <a:ext cx="287338" cy="119063"/>
              </a:xfrm>
              <a:custGeom>
                <a:avLst/>
                <a:gdLst>
                  <a:gd name="T0" fmla="*/ 117 w 541"/>
                  <a:gd name="T1" fmla="*/ 0 h 223"/>
                  <a:gd name="T2" fmla="*/ 117 w 541"/>
                  <a:gd name="T3" fmla="*/ 0 h 223"/>
                  <a:gd name="T4" fmla="*/ 152 w 541"/>
                  <a:gd name="T5" fmla="*/ 5 h 223"/>
                  <a:gd name="T6" fmla="*/ 182 w 541"/>
                  <a:gd name="T7" fmla="*/ 9 h 223"/>
                  <a:gd name="T8" fmla="*/ 209 w 541"/>
                  <a:gd name="T9" fmla="*/ 14 h 223"/>
                  <a:gd name="T10" fmla="*/ 209 w 541"/>
                  <a:gd name="T11" fmla="*/ 14 h 223"/>
                  <a:gd name="T12" fmla="*/ 253 w 541"/>
                  <a:gd name="T13" fmla="*/ 33 h 223"/>
                  <a:gd name="T14" fmla="*/ 293 w 541"/>
                  <a:gd name="T15" fmla="*/ 51 h 223"/>
                  <a:gd name="T16" fmla="*/ 330 w 541"/>
                  <a:gd name="T17" fmla="*/ 69 h 223"/>
                  <a:gd name="T18" fmla="*/ 363 w 541"/>
                  <a:gd name="T19" fmla="*/ 88 h 223"/>
                  <a:gd name="T20" fmla="*/ 393 w 541"/>
                  <a:gd name="T21" fmla="*/ 106 h 223"/>
                  <a:gd name="T22" fmla="*/ 420 w 541"/>
                  <a:gd name="T23" fmla="*/ 123 h 223"/>
                  <a:gd name="T24" fmla="*/ 445 w 541"/>
                  <a:gd name="T25" fmla="*/ 140 h 223"/>
                  <a:gd name="T26" fmla="*/ 466 w 541"/>
                  <a:gd name="T27" fmla="*/ 155 h 223"/>
                  <a:gd name="T28" fmla="*/ 484 w 541"/>
                  <a:gd name="T29" fmla="*/ 170 h 223"/>
                  <a:gd name="T30" fmla="*/ 500 w 541"/>
                  <a:gd name="T31" fmla="*/ 183 h 223"/>
                  <a:gd name="T32" fmla="*/ 523 w 541"/>
                  <a:gd name="T33" fmla="*/ 205 h 223"/>
                  <a:gd name="T34" fmla="*/ 537 w 541"/>
                  <a:gd name="T35" fmla="*/ 219 h 223"/>
                  <a:gd name="T36" fmla="*/ 541 w 541"/>
                  <a:gd name="T37" fmla="*/ 223 h 223"/>
                  <a:gd name="T38" fmla="*/ 0 w 541"/>
                  <a:gd name="T39" fmla="*/ 223 h 223"/>
                  <a:gd name="T40" fmla="*/ 0 w 541"/>
                  <a:gd name="T41" fmla="*/ 0 h 223"/>
                  <a:gd name="T42" fmla="*/ 117 w 541"/>
                  <a:gd name="T4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3">
                    <a:moveTo>
                      <a:pt x="117" y="0"/>
                    </a:moveTo>
                    <a:lnTo>
                      <a:pt x="117" y="0"/>
                    </a:lnTo>
                    <a:lnTo>
                      <a:pt x="152" y="5"/>
                    </a:lnTo>
                    <a:lnTo>
                      <a:pt x="182" y="9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3"/>
                    </a:lnTo>
                    <a:lnTo>
                      <a:pt x="293" y="51"/>
                    </a:lnTo>
                    <a:lnTo>
                      <a:pt x="330" y="69"/>
                    </a:lnTo>
                    <a:lnTo>
                      <a:pt x="363" y="88"/>
                    </a:lnTo>
                    <a:lnTo>
                      <a:pt x="393" y="106"/>
                    </a:lnTo>
                    <a:lnTo>
                      <a:pt x="420" y="123"/>
                    </a:lnTo>
                    <a:lnTo>
                      <a:pt x="445" y="140"/>
                    </a:lnTo>
                    <a:lnTo>
                      <a:pt x="466" y="155"/>
                    </a:lnTo>
                    <a:lnTo>
                      <a:pt x="484" y="170"/>
                    </a:lnTo>
                    <a:lnTo>
                      <a:pt x="500" y="183"/>
                    </a:lnTo>
                    <a:lnTo>
                      <a:pt x="523" y="205"/>
                    </a:lnTo>
                    <a:lnTo>
                      <a:pt x="537" y="219"/>
                    </a:lnTo>
                    <a:lnTo>
                      <a:pt x="541" y="223"/>
                    </a:lnTo>
                    <a:lnTo>
                      <a:pt x="0" y="223"/>
                    </a:lnTo>
                    <a:lnTo>
                      <a:pt x="0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41375" y="1885950"/>
                <a:ext cx="244475" cy="119063"/>
              </a:xfrm>
              <a:custGeom>
                <a:avLst/>
                <a:gdLst>
                  <a:gd name="T0" fmla="*/ 0 w 461"/>
                  <a:gd name="T1" fmla="*/ 223 h 223"/>
                  <a:gd name="T2" fmla="*/ 0 w 461"/>
                  <a:gd name="T3" fmla="*/ 223 h 223"/>
                  <a:gd name="T4" fmla="*/ 16 w 461"/>
                  <a:gd name="T5" fmla="*/ 189 h 223"/>
                  <a:gd name="T6" fmla="*/ 31 w 461"/>
                  <a:gd name="T7" fmla="*/ 158 h 223"/>
                  <a:gd name="T8" fmla="*/ 45 w 461"/>
                  <a:gd name="T9" fmla="*/ 131 h 223"/>
                  <a:gd name="T10" fmla="*/ 58 w 461"/>
                  <a:gd name="T11" fmla="*/ 106 h 223"/>
                  <a:gd name="T12" fmla="*/ 82 w 461"/>
                  <a:gd name="T13" fmla="*/ 67 h 223"/>
                  <a:gd name="T14" fmla="*/ 100 w 461"/>
                  <a:gd name="T15" fmla="*/ 38 h 223"/>
                  <a:gd name="T16" fmla="*/ 115 w 461"/>
                  <a:gd name="T17" fmla="*/ 19 h 223"/>
                  <a:gd name="T18" fmla="*/ 126 w 461"/>
                  <a:gd name="T19" fmla="*/ 8 h 223"/>
                  <a:gd name="T20" fmla="*/ 132 w 461"/>
                  <a:gd name="T21" fmla="*/ 1 h 223"/>
                  <a:gd name="T22" fmla="*/ 135 w 461"/>
                  <a:gd name="T23" fmla="*/ 0 h 223"/>
                  <a:gd name="T24" fmla="*/ 461 w 461"/>
                  <a:gd name="T25" fmla="*/ 0 h 223"/>
                  <a:gd name="T26" fmla="*/ 461 w 461"/>
                  <a:gd name="T27" fmla="*/ 223 h 223"/>
                  <a:gd name="T28" fmla="*/ 0 w 461"/>
                  <a:gd name="T2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16" y="189"/>
                    </a:lnTo>
                    <a:lnTo>
                      <a:pt x="31" y="158"/>
                    </a:lnTo>
                    <a:lnTo>
                      <a:pt x="45" y="131"/>
                    </a:lnTo>
                    <a:lnTo>
                      <a:pt x="58" y="106"/>
                    </a:lnTo>
                    <a:lnTo>
                      <a:pt x="82" y="67"/>
                    </a:lnTo>
                    <a:lnTo>
                      <a:pt x="100" y="38"/>
                    </a:lnTo>
                    <a:lnTo>
                      <a:pt x="115" y="19"/>
                    </a:lnTo>
                    <a:lnTo>
                      <a:pt x="126" y="8"/>
                    </a:lnTo>
                    <a:lnTo>
                      <a:pt x="132" y="1"/>
                    </a:lnTo>
                    <a:lnTo>
                      <a:pt x="135" y="0"/>
                    </a:lnTo>
                    <a:lnTo>
                      <a:pt x="461" y="0"/>
                    </a:lnTo>
                    <a:lnTo>
                      <a:pt x="461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768350" y="2065338"/>
                <a:ext cx="30163" cy="90488"/>
              </a:xfrm>
              <a:custGeom>
                <a:avLst/>
                <a:gdLst>
                  <a:gd name="T0" fmla="*/ 0 w 59"/>
                  <a:gd name="T1" fmla="*/ 143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4 h 171"/>
                  <a:gd name="T8" fmla="*/ 7 w 59"/>
                  <a:gd name="T9" fmla="*/ 2 h 171"/>
                  <a:gd name="T10" fmla="*/ 13 w 59"/>
                  <a:gd name="T11" fmla="*/ 1 h 171"/>
                  <a:gd name="T12" fmla="*/ 18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3 w 59"/>
                  <a:gd name="T23" fmla="*/ 11 h 171"/>
                  <a:gd name="T24" fmla="*/ 48 w 59"/>
                  <a:gd name="T25" fmla="*/ 22 h 171"/>
                  <a:gd name="T26" fmla="*/ 50 w 59"/>
                  <a:gd name="T27" fmla="*/ 30 h 171"/>
                  <a:gd name="T28" fmla="*/ 54 w 59"/>
                  <a:gd name="T29" fmla="*/ 38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8 w 59"/>
                  <a:gd name="T37" fmla="*/ 92 h 171"/>
                  <a:gd name="T38" fmla="*/ 59 w 59"/>
                  <a:gd name="T39" fmla="*/ 120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6 w 59"/>
                  <a:gd name="T47" fmla="*/ 154 h 171"/>
                  <a:gd name="T48" fmla="*/ 54 w 59"/>
                  <a:gd name="T49" fmla="*/ 158 h 171"/>
                  <a:gd name="T50" fmla="*/ 52 w 59"/>
                  <a:gd name="T51" fmla="*/ 161 h 171"/>
                  <a:gd name="T52" fmla="*/ 45 w 59"/>
                  <a:gd name="T53" fmla="*/ 165 h 171"/>
                  <a:gd name="T54" fmla="*/ 38 w 59"/>
                  <a:gd name="T55" fmla="*/ 169 h 171"/>
                  <a:gd name="T56" fmla="*/ 30 w 59"/>
                  <a:gd name="T57" fmla="*/ 170 h 171"/>
                  <a:gd name="T58" fmla="*/ 24 w 59"/>
                  <a:gd name="T59" fmla="*/ 171 h 171"/>
                  <a:gd name="T60" fmla="*/ 17 w 59"/>
                  <a:gd name="T61" fmla="*/ 171 h 171"/>
                  <a:gd name="T62" fmla="*/ 0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8" y="92"/>
                    </a:lnTo>
                    <a:lnTo>
                      <a:pt x="59" y="120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6" y="154"/>
                    </a:lnTo>
                    <a:lnTo>
                      <a:pt x="54" y="158"/>
                    </a:lnTo>
                    <a:lnTo>
                      <a:pt x="52" y="161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0" y="170"/>
                    </a:lnTo>
                    <a:lnTo>
                      <a:pt x="24" y="171"/>
                    </a:lnTo>
                    <a:lnTo>
                      <a:pt x="17" y="171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766763" y="2147888"/>
                <a:ext cx="911225" cy="63500"/>
              </a:xfrm>
              <a:custGeom>
                <a:avLst/>
                <a:gdLst>
                  <a:gd name="T0" fmla="*/ 0 w 1721"/>
                  <a:gd name="T1" fmla="*/ 0 h 118"/>
                  <a:gd name="T2" fmla="*/ 0 w 1721"/>
                  <a:gd name="T3" fmla="*/ 0 h 118"/>
                  <a:gd name="T4" fmla="*/ 1 w 1721"/>
                  <a:gd name="T5" fmla="*/ 12 h 118"/>
                  <a:gd name="T6" fmla="*/ 3 w 1721"/>
                  <a:gd name="T7" fmla="*/ 23 h 118"/>
                  <a:gd name="T8" fmla="*/ 7 w 1721"/>
                  <a:gd name="T9" fmla="*/ 35 h 118"/>
                  <a:gd name="T10" fmla="*/ 13 w 1721"/>
                  <a:gd name="T11" fmla="*/ 46 h 118"/>
                  <a:gd name="T12" fmla="*/ 19 w 1721"/>
                  <a:gd name="T13" fmla="*/ 56 h 118"/>
                  <a:gd name="T14" fmla="*/ 28 w 1721"/>
                  <a:gd name="T15" fmla="*/ 66 h 118"/>
                  <a:gd name="T16" fmla="*/ 36 w 1721"/>
                  <a:gd name="T17" fmla="*/ 75 h 118"/>
                  <a:gd name="T18" fmla="*/ 47 w 1721"/>
                  <a:gd name="T19" fmla="*/ 84 h 118"/>
                  <a:gd name="T20" fmla="*/ 59 w 1721"/>
                  <a:gd name="T21" fmla="*/ 91 h 118"/>
                  <a:gd name="T22" fmla="*/ 71 w 1721"/>
                  <a:gd name="T23" fmla="*/ 98 h 118"/>
                  <a:gd name="T24" fmla="*/ 85 w 1721"/>
                  <a:gd name="T25" fmla="*/ 104 h 118"/>
                  <a:gd name="T26" fmla="*/ 99 w 1721"/>
                  <a:gd name="T27" fmla="*/ 110 h 118"/>
                  <a:gd name="T28" fmla="*/ 114 w 1721"/>
                  <a:gd name="T29" fmla="*/ 113 h 118"/>
                  <a:gd name="T30" fmla="*/ 129 w 1721"/>
                  <a:gd name="T31" fmla="*/ 116 h 118"/>
                  <a:gd name="T32" fmla="*/ 145 w 1721"/>
                  <a:gd name="T33" fmla="*/ 118 h 118"/>
                  <a:gd name="T34" fmla="*/ 161 w 1721"/>
                  <a:gd name="T35" fmla="*/ 118 h 118"/>
                  <a:gd name="T36" fmla="*/ 1559 w 1721"/>
                  <a:gd name="T37" fmla="*/ 118 h 118"/>
                  <a:gd name="T38" fmla="*/ 1559 w 1721"/>
                  <a:gd name="T39" fmla="*/ 118 h 118"/>
                  <a:gd name="T40" fmla="*/ 1576 w 1721"/>
                  <a:gd name="T41" fmla="*/ 118 h 118"/>
                  <a:gd name="T42" fmla="*/ 1592 w 1721"/>
                  <a:gd name="T43" fmla="*/ 116 h 118"/>
                  <a:gd name="T44" fmla="*/ 1607 w 1721"/>
                  <a:gd name="T45" fmla="*/ 113 h 118"/>
                  <a:gd name="T46" fmla="*/ 1622 w 1721"/>
                  <a:gd name="T47" fmla="*/ 110 h 118"/>
                  <a:gd name="T48" fmla="*/ 1636 w 1721"/>
                  <a:gd name="T49" fmla="*/ 104 h 118"/>
                  <a:gd name="T50" fmla="*/ 1650 w 1721"/>
                  <a:gd name="T51" fmla="*/ 98 h 118"/>
                  <a:gd name="T52" fmla="*/ 1662 w 1721"/>
                  <a:gd name="T53" fmla="*/ 91 h 118"/>
                  <a:gd name="T54" fmla="*/ 1674 w 1721"/>
                  <a:gd name="T55" fmla="*/ 84 h 118"/>
                  <a:gd name="T56" fmla="*/ 1684 w 1721"/>
                  <a:gd name="T57" fmla="*/ 75 h 118"/>
                  <a:gd name="T58" fmla="*/ 1693 w 1721"/>
                  <a:gd name="T59" fmla="*/ 66 h 118"/>
                  <a:gd name="T60" fmla="*/ 1702 w 1721"/>
                  <a:gd name="T61" fmla="*/ 56 h 118"/>
                  <a:gd name="T62" fmla="*/ 1708 w 1721"/>
                  <a:gd name="T63" fmla="*/ 46 h 118"/>
                  <a:gd name="T64" fmla="*/ 1713 w 1721"/>
                  <a:gd name="T65" fmla="*/ 35 h 118"/>
                  <a:gd name="T66" fmla="*/ 1718 w 1721"/>
                  <a:gd name="T67" fmla="*/ 23 h 118"/>
                  <a:gd name="T68" fmla="*/ 1720 w 1721"/>
                  <a:gd name="T69" fmla="*/ 12 h 118"/>
                  <a:gd name="T70" fmla="*/ 1721 w 1721"/>
                  <a:gd name="T71" fmla="*/ 0 h 118"/>
                  <a:gd name="T72" fmla="*/ 0 w 1721"/>
                  <a:gd name="T7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8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6"/>
                    </a:lnTo>
                    <a:lnTo>
                      <a:pt x="28" y="66"/>
                    </a:lnTo>
                    <a:lnTo>
                      <a:pt x="36" y="75"/>
                    </a:lnTo>
                    <a:lnTo>
                      <a:pt x="47" y="84"/>
                    </a:lnTo>
                    <a:lnTo>
                      <a:pt x="59" y="91"/>
                    </a:lnTo>
                    <a:lnTo>
                      <a:pt x="71" y="98"/>
                    </a:lnTo>
                    <a:lnTo>
                      <a:pt x="85" y="104"/>
                    </a:lnTo>
                    <a:lnTo>
                      <a:pt x="99" y="110"/>
                    </a:lnTo>
                    <a:lnTo>
                      <a:pt x="114" y="113"/>
                    </a:lnTo>
                    <a:lnTo>
                      <a:pt x="129" y="116"/>
                    </a:lnTo>
                    <a:lnTo>
                      <a:pt x="145" y="118"/>
                    </a:lnTo>
                    <a:lnTo>
                      <a:pt x="161" y="118"/>
                    </a:lnTo>
                    <a:lnTo>
                      <a:pt x="1559" y="118"/>
                    </a:lnTo>
                    <a:lnTo>
                      <a:pt x="1559" y="118"/>
                    </a:lnTo>
                    <a:lnTo>
                      <a:pt x="1576" y="118"/>
                    </a:lnTo>
                    <a:lnTo>
                      <a:pt x="1592" y="116"/>
                    </a:lnTo>
                    <a:lnTo>
                      <a:pt x="1607" y="113"/>
                    </a:lnTo>
                    <a:lnTo>
                      <a:pt x="1622" y="110"/>
                    </a:lnTo>
                    <a:lnTo>
                      <a:pt x="1636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4" y="84"/>
                    </a:lnTo>
                    <a:lnTo>
                      <a:pt x="1684" y="75"/>
                    </a:lnTo>
                    <a:lnTo>
                      <a:pt x="1693" y="66"/>
                    </a:lnTo>
                    <a:lnTo>
                      <a:pt x="1702" y="56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8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1395413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3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0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0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4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59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6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3 w 394"/>
                  <a:gd name="T63" fmla="*/ 103 h 394"/>
                  <a:gd name="T64" fmla="*/ 8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8" y="256"/>
                    </a:lnTo>
                    <a:lnTo>
                      <a:pt x="16" y="274"/>
                    </a:lnTo>
                    <a:lnTo>
                      <a:pt x="23" y="291"/>
                    </a:lnTo>
                    <a:lnTo>
                      <a:pt x="33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0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6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0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59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4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4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0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6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6" y="121"/>
                    </a:lnTo>
                    <a:lnTo>
                      <a:pt x="8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1443038" y="2111375"/>
                <a:ext cx="111125" cy="111125"/>
              </a:xfrm>
              <a:custGeom>
                <a:avLst/>
                <a:gdLst>
                  <a:gd name="T0" fmla="*/ 0 w 211"/>
                  <a:gd name="T1" fmla="*/ 104 h 210"/>
                  <a:gd name="T2" fmla="*/ 2 w 211"/>
                  <a:gd name="T3" fmla="*/ 126 h 210"/>
                  <a:gd name="T4" fmla="*/ 9 w 211"/>
                  <a:gd name="T5" fmla="*/ 145 h 210"/>
                  <a:gd name="T6" fmla="*/ 19 w 211"/>
                  <a:gd name="T7" fmla="*/ 163 h 210"/>
                  <a:gd name="T8" fmla="*/ 31 w 211"/>
                  <a:gd name="T9" fmla="*/ 178 h 210"/>
                  <a:gd name="T10" fmla="*/ 47 w 211"/>
                  <a:gd name="T11" fmla="*/ 191 h 210"/>
                  <a:gd name="T12" fmla="*/ 65 w 211"/>
                  <a:gd name="T13" fmla="*/ 201 h 210"/>
                  <a:gd name="T14" fmla="*/ 84 w 211"/>
                  <a:gd name="T15" fmla="*/ 208 h 210"/>
                  <a:gd name="T16" fmla="*/ 106 w 211"/>
                  <a:gd name="T17" fmla="*/ 210 h 210"/>
                  <a:gd name="T18" fmla="*/ 117 w 211"/>
                  <a:gd name="T19" fmla="*/ 209 h 210"/>
                  <a:gd name="T20" fmla="*/ 137 w 211"/>
                  <a:gd name="T21" fmla="*/ 205 h 210"/>
                  <a:gd name="T22" fmla="*/ 155 w 211"/>
                  <a:gd name="T23" fmla="*/ 197 h 210"/>
                  <a:gd name="T24" fmla="*/ 173 w 211"/>
                  <a:gd name="T25" fmla="*/ 186 h 210"/>
                  <a:gd name="T26" fmla="*/ 187 w 211"/>
                  <a:gd name="T27" fmla="*/ 171 h 210"/>
                  <a:gd name="T28" fmla="*/ 198 w 211"/>
                  <a:gd name="T29" fmla="*/ 155 h 210"/>
                  <a:gd name="T30" fmla="*/ 206 w 211"/>
                  <a:gd name="T31" fmla="*/ 135 h 210"/>
                  <a:gd name="T32" fmla="*/ 210 w 211"/>
                  <a:gd name="T33" fmla="*/ 115 h 210"/>
                  <a:gd name="T34" fmla="*/ 211 w 211"/>
                  <a:gd name="T35" fmla="*/ 104 h 210"/>
                  <a:gd name="T36" fmla="*/ 209 w 211"/>
                  <a:gd name="T37" fmla="*/ 84 h 210"/>
                  <a:gd name="T38" fmla="*/ 203 w 211"/>
                  <a:gd name="T39" fmla="*/ 63 h 210"/>
                  <a:gd name="T40" fmla="*/ 193 w 211"/>
                  <a:gd name="T41" fmla="*/ 46 h 210"/>
                  <a:gd name="T42" fmla="*/ 180 w 211"/>
                  <a:gd name="T43" fmla="*/ 30 h 210"/>
                  <a:gd name="T44" fmla="*/ 164 w 211"/>
                  <a:gd name="T45" fmla="*/ 17 h 210"/>
                  <a:gd name="T46" fmla="*/ 147 w 211"/>
                  <a:gd name="T47" fmla="*/ 7 h 210"/>
                  <a:gd name="T48" fmla="*/ 127 w 211"/>
                  <a:gd name="T49" fmla="*/ 2 h 210"/>
                  <a:gd name="T50" fmla="*/ 106 w 211"/>
                  <a:gd name="T51" fmla="*/ 0 h 210"/>
                  <a:gd name="T52" fmla="*/ 95 w 211"/>
                  <a:gd name="T53" fmla="*/ 0 h 210"/>
                  <a:gd name="T54" fmla="*/ 75 w 211"/>
                  <a:gd name="T55" fmla="*/ 4 h 210"/>
                  <a:gd name="T56" fmla="*/ 55 w 211"/>
                  <a:gd name="T57" fmla="*/ 12 h 210"/>
                  <a:gd name="T58" fmla="*/ 39 w 211"/>
                  <a:gd name="T59" fmla="*/ 23 h 210"/>
                  <a:gd name="T60" fmla="*/ 25 w 211"/>
                  <a:gd name="T61" fmla="*/ 37 h 210"/>
                  <a:gd name="T62" fmla="*/ 13 w 211"/>
                  <a:gd name="T63" fmla="*/ 55 h 210"/>
                  <a:gd name="T64" fmla="*/ 6 w 211"/>
                  <a:gd name="T65" fmla="*/ 73 h 210"/>
                  <a:gd name="T66" fmla="*/ 1 w 211"/>
                  <a:gd name="T67" fmla="*/ 93 h 210"/>
                  <a:gd name="T68" fmla="*/ 0 w 211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1" y="115"/>
                    </a:lnTo>
                    <a:lnTo>
                      <a:pt x="2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1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7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5" y="197"/>
                    </a:lnTo>
                    <a:lnTo>
                      <a:pt x="164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8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8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4" y="17"/>
                    </a:lnTo>
                    <a:lnTo>
                      <a:pt x="155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7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12800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4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1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1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5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61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7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4 w 394"/>
                  <a:gd name="T63" fmla="*/ 103 h 394"/>
                  <a:gd name="T64" fmla="*/ 10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10" y="256"/>
                    </a:lnTo>
                    <a:lnTo>
                      <a:pt x="16" y="274"/>
                    </a:lnTo>
                    <a:lnTo>
                      <a:pt x="24" y="291"/>
                    </a:lnTo>
                    <a:lnTo>
                      <a:pt x="34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1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7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1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61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5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61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1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1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1"/>
                    </a:lnTo>
                    <a:lnTo>
                      <a:pt x="10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860425" y="2111375"/>
                <a:ext cx="112713" cy="111125"/>
              </a:xfrm>
              <a:custGeom>
                <a:avLst/>
                <a:gdLst>
                  <a:gd name="T0" fmla="*/ 0 w 212"/>
                  <a:gd name="T1" fmla="*/ 104 h 210"/>
                  <a:gd name="T2" fmla="*/ 3 w 212"/>
                  <a:gd name="T3" fmla="*/ 126 h 210"/>
                  <a:gd name="T4" fmla="*/ 9 w 212"/>
                  <a:gd name="T5" fmla="*/ 145 h 210"/>
                  <a:gd name="T6" fmla="*/ 19 w 212"/>
                  <a:gd name="T7" fmla="*/ 163 h 210"/>
                  <a:gd name="T8" fmla="*/ 32 w 212"/>
                  <a:gd name="T9" fmla="*/ 178 h 210"/>
                  <a:gd name="T10" fmla="*/ 47 w 212"/>
                  <a:gd name="T11" fmla="*/ 191 h 210"/>
                  <a:gd name="T12" fmla="*/ 65 w 212"/>
                  <a:gd name="T13" fmla="*/ 201 h 210"/>
                  <a:gd name="T14" fmla="*/ 84 w 212"/>
                  <a:gd name="T15" fmla="*/ 208 h 210"/>
                  <a:gd name="T16" fmla="*/ 106 w 212"/>
                  <a:gd name="T17" fmla="*/ 210 h 210"/>
                  <a:gd name="T18" fmla="*/ 117 w 212"/>
                  <a:gd name="T19" fmla="*/ 209 h 210"/>
                  <a:gd name="T20" fmla="*/ 137 w 212"/>
                  <a:gd name="T21" fmla="*/ 205 h 210"/>
                  <a:gd name="T22" fmla="*/ 157 w 212"/>
                  <a:gd name="T23" fmla="*/ 197 h 210"/>
                  <a:gd name="T24" fmla="*/ 173 w 212"/>
                  <a:gd name="T25" fmla="*/ 186 h 210"/>
                  <a:gd name="T26" fmla="*/ 187 w 212"/>
                  <a:gd name="T27" fmla="*/ 171 h 210"/>
                  <a:gd name="T28" fmla="*/ 199 w 212"/>
                  <a:gd name="T29" fmla="*/ 155 h 210"/>
                  <a:gd name="T30" fmla="*/ 206 w 212"/>
                  <a:gd name="T31" fmla="*/ 135 h 210"/>
                  <a:gd name="T32" fmla="*/ 210 w 212"/>
                  <a:gd name="T33" fmla="*/ 115 h 210"/>
                  <a:gd name="T34" fmla="*/ 212 w 212"/>
                  <a:gd name="T35" fmla="*/ 104 h 210"/>
                  <a:gd name="T36" fmla="*/ 209 w 212"/>
                  <a:gd name="T37" fmla="*/ 84 h 210"/>
                  <a:gd name="T38" fmla="*/ 203 w 212"/>
                  <a:gd name="T39" fmla="*/ 63 h 210"/>
                  <a:gd name="T40" fmla="*/ 193 w 212"/>
                  <a:gd name="T41" fmla="*/ 46 h 210"/>
                  <a:gd name="T42" fmla="*/ 180 w 212"/>
                  <a:gd name="T43" fmla="*/ 30 h 210"/>
                  <a:gd name="T44" fmla="*/ 165 w 212"/>
                  <a:gd name="T45" fmla="*/ 17 h 210"/>
                  <a:gd name="T46" fmla="*/ 147 w 212"/>
                  <a:gd name="T47" fmla="*/ 7 h 210"/>
                  <a:gd name="T48" fmla="*/ 128 w 212"/>
                  <a:gd name="T49" fmla="*/ 2 h 210"/>
                  <a:gd name="T50" fmla="*/ 106 w 212"/>
                  <a:gd name="T51" fmla="*/ 0 h 210"/>
                  <a:gd name="T52" fmla="*/ 95 w 212"/>
                  <a:gd name="T53" fmla="*/ 0 h 210"/>
                  <a:gd name="T54" fmla="*/ 75 w 212"/>
                  <a:gd name="T55" fmla="*/ 4 h 210"/>
                  <a:gd name="T56" fmla="*/ 55 w 212"/>
                  <a:gd name="T57" fmla="*/ 12 h 210"/>
                  <a:gd name="T58" fmla="*/ 39 w 212"/>
                  <a:gd name="T59" fmla="*/ 23 h 210"/>
                  <a:gd name="T60" fmla="*/ 25 w 212"/>
                  <a:gd name="T61" fmla="*/ 37 h 210"/>
                  <a:gd name="T62" fmla="*/ 13 w 212"/>
                  <a:gd name="T63" fmla="*/ 55 h 210"/>
                  <a:gd name="T64" fmla="*/ 6 w 212"/>
                  <a:gd name="T65" fmla="*/ 73 h 210"/>
                  <a:gd name="T66" fmla="*/ 2 w 212"/>
                  <a:gd name="T67" fmla="*/ 93 h 210"/>
                  <a:gd name="T68" fmla="*/ 0 w 212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2" y="115"/>
                    </a:lnTo>
                    <a:lnTo>
                      <a:pt x="3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2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8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7" y="197"/>
                    </a:lnTo>
                    <a:lnTo>
                      <a:pt x="165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9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9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5" y="17"/>
                    </a:lnTo>
                    <a:lnTo>
                      <a:pt x="157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8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2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3" y="84"/>
                    </a:lnTo>
                    <a:lnTo>
                      <a:pt x="2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511300" y="862013"/>
              <a:ext cx="1019175" cy="1019175"/>
            </a:xfrm>
            <a:custGeom>
              <a:avLst/>
              <a:gdLst>
                <a:gd name="T0" fmla="*/ 1610 w 1928"/>
                <a:gd name="T1" fmla="*/ 248 h 1928"/>
                <a:gd name="T2" fmla="*/ 1494 w 1928"/>
                <a:gd name="T3" fmla="*/ 159 h 1928"/>
                <a:gd name="T4" fmla="*/ 1370 w 1928"/>
                <a:gd name="T5" fmla="*/ 89 h 1928"/>
                <a:gd name="T6" fmla="*/ 1239 w 1928"/>
                <a:gd name="T7" fmla="*/ 39 h 1928"/>
                <a:gd name="T8" fmla="*/ 1102 w 1928"/>
                <a:gd name="T9" fmla="*/ 10 h 1928"/>
                <a:gd name="T10" fmla="*/ 964 w 1928"/>
                <a:gd name="T11" fmla="*/ 0 h 1928"/>
                <a:gd name="T12" fmla="*/ 825 w 1928"/>
                <a:gd name="T13" fmla="*/ 10 h 1928"/>
                <a:gd name="T14" fmla="*/ 690 w 1928"/>
                <a:gd name="T15" fmla="*/ 39 h 1928"/>
                <a:gd name="T16" fmla="*/ 558 w 1928"/>
                <a:gd name="T17" fmla="*/ 89 h 1928"/>
                <a:gd name="T18" fmla="*/ 434 w 1928"/>
                <a:gd name="T19" fmla="*/ 159 h 1928"/>
                <a:gd name="T20" fmla="*/ 319 w 1928"/>
                <a:gd name="T21" fmla="*/ 248 h 1928"/>
                <a:gd name="T22" fmla="*/ 250 w 1928"/>
                <a:gd name="T23" fmla="*/ 316 h 1928"/>
                <a:gd name="T24" fmla="*/ 164 w 1928"/>
                <a:gd name="T25" fmla="*/ 426 h 1928"/>
                <a:gd name="T26" fmla="*/ 96 w 1928"/>
                <a:gd name="T27" fmla="*/ 545 h 1928"/>
                <a:gd name="T28" fmla="*/ 47 w 1928"/>
                <a:gd name="T29" fmla="*/ 670 h 1928"/>
                <a:gd name="T30" fmla="*/ 14 w 1928"/>
                <a:gd name="T31" fmla="*/ 799 h 1928"/>
                <a:gd name="T32" fmla="*/ 1 w 1928"/>
                <a:gd name="T33" fmla="*/ 930 h 1928"/>
                <a:gd name="T34" fmla="*/ 6 w 1928"/>
                <a:gd name="T35" fmla="*/ 1063 h 1928"/>
                <a:gd name="T36" fmla="*/ 28 w 1928"/>
                <a:gd name="T37" fmla="*/ 1193 h 1928"/>
                <a:gd name="T38" fmla="*/ 69 w 1928"/>
                <a:gd name="T39" fmla="*/ 1320 h 1928"/>
                <a:gd name="T40" fmla="*/ 128 w 1928"/>
                <a:gd name="T41" fmla="*/ 1442 h 1928"/>
                <a:gd name="T42" fmla="*/ 204 w 1928"/>
                <a:gd name="T43" fmla="*/ 1556 h 1928"/>
                <a:gd name="T44" fmla="*/ 335 w 1928"/>
                <a:gd name="T45" fmla="*/ 1694 h 1928"/>
                <a:gd name="T46" fmla="*/ 409 w 1928"/>
                <a:gd name="T47" fmla="*/ 1752 h 1928"/>
                <a:gd name="T48" fmla="*/ 526 w 1928"/>
                <a:gd name="T49" fmla="*/ 1822 h 1928"/>
                <a:gd name="T50" fmla="*/ 650 w 1928"/>
                <a:gd name="T51" fmla="*/ 1875 h 1928"/>
                <a:gd name="T52" fmla="*/ 778 w 1928"/>
                <a:gd name="T53" fmla="*/ 1909 h 1928"/>
                <a:gd name="T54" fmla="*/ 909 w 1928"/>
                <a:gd name="T55" fmla="*/ 1927 h 1928"/>
                <a:gd name="T56" fmla="*/ 1042 w 1928"/>
                <a:gd name="T57" fmla="*/ 1924 h 1928"/>
                <a:gd name="T58" fmla="*/ 1173 w 1928"/>
                <a:gd name="T59" fmla="*/ 1905 h 1928"/>
                <a:gd name="T60" fmla="*/ 1302 w 1928"/>
                <a:gd name="T61" fmla="*/ 1867 h 1928"/>
                <a:gd name="T62" fmla="*/ 1424 w 1928"/>
                <a:gd name="T63" fmla="*/ 1811 h 1928"/>
                <a:gd name="T64" fmla="*/ 1540 w 1928"/>
                <a:gd name="T65" fmla="*/ 1738 h 1928"/>
                <a:gd name="T66" fmla="*/ 1646 w 1928"/>
                <a:gd name="T67" fmla="*/ 1645 h 1928"/>
                <a:gd name="T68" fmla="*/ 1712 w 1928"/>
                <a:gd name="T69" fmla="*/ 1572 h 1928"/>
                <a:gd name="T70" fmla="*/ 1795 w 1928"/>
                <a:gd name="T71" fmla="*/ 1454 h 1928"/>
                <a:gd name="T72" fmla="*/ 1857 w 1928"/>
                <a:gd name="T73" fmla="*/ 1327 h 1928"/>
                <a:gd name="T74" fmla="*/ 1900 w 1928"/>
                <a:gd name="T75" fmla="*/ 1193 h 1928"/>
                <a:gd name="T76" fmla="*/ 1924 w 1928"/>
                <a:gd name="T77" fmla="*/ 1056 h 1928"/>
                <a:gd name="T78" fmla="*/ 1927 w 1928"/>
                <a:gd name="T79" fmla="*/ 917 h 1928"/>
                <a:gd name="T80" fmla="*/ 1910 w 1928"/>
                <a:gd name="T81" fmla="*/ 779 h 1928"/>
                <a:gd name="T82" fmla="*/ 1875 w 1928"/>
                <a:gd name="T83" fmla="*/ 645 h 1928"/>
                <a:gd name="T84" fmla="*/ 1817 w 1928"/>
                <a:gd name="T85" fmla="*/ 515 h 1928"/>
                <a:gd name="T86" fmla="*/ 1742 w 1928"/>
                <a:gd name="T87" fmla="*/ 394 h 1928"/>
                <a:gd name="T88" fmla="*/ 1646 w 1928"/>
                <a:gd name="T89" fmla="*/ 28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8" h="1928">
                  <a:moveTo>
                    <a:pt x="1646" y="283"/>
                  </a:moveTo>
                  <a:lnTo>
                    <a:pt x="1646" y="283"/>
                  </a:lnTo>
                  <a:lnTo>
                    <a:pt x="1610" y="248"/>
                  </a:lnTo>
                  <a:lnTo>
                    <a:pt x="1573" y="216"/>
                  </a:lnTo>
                  <a:lnTo>
                    <a:pt x="1534" y="186"/>
                  </a:lnTo>
                  <a:lnTo>
                    <a:pt x="1494" y="159"/>
                  </a:lnTo>
                  <a:lnTo>
                    <a:pt x="1454" y="133"/>
                  </a:lnTo>
                  <a:lnTo>
                    <a:pt x="1412" y="110"/>
                  </a:lnTo>
                  <a:lnTo>
                    <a:pt x="1370" y="89"/>
                  </a:lnTo>
                  <a:lnTo>
                    <a:pt x="1327" y="71"/>
                  </a:lnTo>
                  <a:lnTo>
                    <a:pt x="1283" y="54"/>
                  </a:lnTo>
                  <a:lnTo>
                    <a:pt x="1239" y="39"/>
                  </a:lnTo>
                  <a:lnTo>
                    <a:pt x="1194" y="28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7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8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1"/>
                  </a:lnTo>
                  <a:lnTo>
                    <a:pt x="558" y="89"/>
                  </a:lnTo>
                  <a:lnTo>
                    <a:pt x="516" y="110"/>
                  </a:lnTo>
                  <a:lnTo>
                    <a:pt x="474" y="133"/>
                  </a:lnTo>
                  <a:lnTo>
                    <a:pt x="434" y="159"/>
                  </a:lnTo>
                  <a:lnTo>
                    <a:pt x="395" y="186"/>
                  </a:lnTo>
                  <a:lnTo>
                    <a:pt x="356" y="216"/>
                  </a:lnTo>
                  <a:lnTo>
                    <a:pt x="319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19" y="352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39" y="465"/>
                  </a:lnTo>
                  <a:lnTo>
                    <a:pt x="117" y="505"/>
                  </a:lnTo>
                  <a:lnTo>
                    <a:pt x="96" y="545"/>
                  </a:lnTo>
                  <a:lnTo>
                    <a:pt x="78" y="585"/>
                  </a:lnTo>
                  <a:lnTo>
                    <a:pt x="61" y="628"/>
                  </a:lnTo>
                  <a:lnTo>
                    <a:pt x="47" y="670"/>
                  </a:lnTo>
                  <a:lnTo>
                    <a:pt x="34" y="712"/>
                  </a:lnTo>
                  <a:lnTo>
                    <a:pt x="23" y="755"/>
                  </a:lnTo>
                  <a:lnTo>
                    <a:pt x="14" y="799"/>
                  </a:lnTo>
                  <a:lnTo>
                    <a:pt x="8" y="842"/>
                  </a:lnTo>
                  <a:lnTo>
                    <a:pt x="4" y="886"/>
                  </a:lnTo>
                  <a:lnTo>
                    <a:pt x="1" y="930"/>
                  </a:lnTo>
                  <a:lnTo>
                    <a:pt x="0" y="974"/>
                  </a:lnTo>
                  <a:lnTo>
                    <a:pt x="3" y="1019"/>
                  </a:lnTo>
                  <a:lnTo>
                    <a:pt x="6" y="1063"/>
                  </a:lnTo>
                  <a:lnTo>
                    <a:pt x="11" y="1106"/>
                  </a:lnTo>
                  <a:lnTo>
                    <a:pt x="19" y="1150"/>
                  </a:lnTo>
                  <a:lnTo>
                    <a:pt x="28" y="1193"/>
                  </a:lnTo>
                  <a:lnTo>
                    <a:pt x="40" y="1236"/>
                  </a:lnTo>
                  <a:lnTo>
                    <a:pt x="53" y="1278"/>
                  </a:lnTo>
                  <a:lnTo>
                    <a:pt x="69" y="1320"/>
                  </a:lnTo>
                  <a:lnTo>
                    <a:pt x="87" y="1362"/>
                  </a:lnTo>
                  <a:lnTo>
                    <a:pt x="106" y="1402"/>
                  </a:lnTo>
                  <a:lnTo>
                    <a:pt x="128" y="1442"/>
                  </a:lnTo>
                  <a:lnTo>
                    <a:pt x="151" y="1482"/>
                  </a:lnTo>
                  <a:lnTo>
                    <a:pt x="177" y="1519"/>
                  </a:lnTo>
                  <a:lnTo>
                    <a:pt x="204" y="1556"/>
                  </a:lnTo>
                  <a:lnTo>
                    <a:pt x="234" y="1593"/>
                  </a:lnTo>
                  <a:lnTo>
                    <a:pt x="25" y="1903"/>
                  </a:lnTo>
                  <a:lnTo>
                    <a:pt x="335" y="1694"/>
                  </a:lnTo>
                  <a:lnTo>
                    <a:pt x="335" y="1694"/>
                  </a:lnTo>
                  <a:lnTo>
                    <a:pt x="372" y="1724"/>
                  </a:lnTo>
                  <a:lnTo>
                    <a:pt x="409" y="1752"/>
                  </a:lnTo>
                  <a:lnTo>
                    <a:pt x="447" y="1777"/>
                  </a:lnTo>
                  <a:lnTo>
                    <a:pt x="486" y="1800"/>
                  </a:lnTo>
                  <a:lnTo>
                    <a:pt x="526" y="1822"/>
                  </a:lnTo>
                  <a:lnTo>
                    <a:pt x="567" y="1841"/>
                  </a:lnTo>
                  <a:lnTo>
                    <a:pt x="608" y="1860"/>
                  </a:lnTo>
                  <a:lnTo>
                    <a:pt x="650" y="1875"/>
                  </a:lnTo>
                  <a:lnTo>
                    <a:pt x="692" y="1889"/>
                  </a:lnTo>
                  <a:lnTo>
                    <a:pt x="735" y="1900"/>
                  </a:lnTo>
                  <a:lnTo>
                    <a:pt x="778" y="1909"/>
                  </a:lnTo>
                  <a:lnTo>
                    <a:pt x="822" y="1917"/>
                  </a:lnTo>
                  <a:lnTo>
                    <a:pt x="866" y="1922"/>
                  </a:lnTo>
                  <a:lnTo>
                    <a:pt x="909" y="1927"/>
                  </a:lnTo>
                  <a:lnTo>
                    <a:pt x="954" y="1928"/>
                  </a:lnTo>
                  <a:lnTo>
                    <a:pt x="998" y="1928"/>
                  </a:lnTo>
                  <a:lnTo>
                    <a:pt x="1042" y="1924"/>
                  </a:lnTo>
                  <a:lnTo>
                    <a:pt x="1086" y="1920"/>
                  </a:lnTo>
                  <a:lnTo>
                    <a:pt x="1130" y="1914"/>
                  </a:lnTo>
                  <a:lnTo>
                    <a:pt x="1173" y="1905"/>
                  </a:lnTo>
                  <a:lnTo>
                    <a:pt x="1216" y="1894"/>
                  </a:lnTo>
                  <a:lnTo>
                    <a:pt x="1260" y="1882"/>
                  </a:lnTo>
                  <a:lnTo>
                    <a:pt x="1302" y="1867"/>
                  </a:lnTo>
                  <a:lnTo>
                    <a:pt x="1342" y="1851"/>
                  </a:lnTo>
                  <a:lnTo>
                    <a:pt x="1383" y="1832"/>
                  </a:lnTo>
                  <a:lnTo>
                    <a:pt x="1424" y="1811"/>
                  </a:lnTo>
                  <a:lnTo>
                    <a:pt x="1463" y="1789"/>
                  </a:lnTo>
                  <a:lnTo>
                    <a:pt x="1502" y="1764"/>
                  </a:lnTo>
                  <a:lnTo>
                    <a:pt x="1540" y="1738"/>
                  </a:lnTo>
                  <a:lnTo>
                    <a:pt x="1576" y="1709"/>
                  </a:lnTo>
                  <a:lnTo>
                    <a:pt x="1612" y="1678"/>
                  </a:lnTo>
                  <a:lnTo>
                    <a:pt x="1646" y="1645"/>
                  </a:lnTo>
                  <a:lnTo>
                    <a:pt x="1646" y="1645"/>
                  </a:lnTo>
                  <a:lnTo>
                    <a:pt x="1680" y="1610"/>
                  </a:lnTo>
                  <a:lnTo>
                    <a:pt x="1712" y="1572"/>
                  </a:lnTo>
                  <a:lnTo>
                    <a:pt x="1742" y="1533"/>
                  </a:lnTo>
                  <a:lnTo>
                    <a:pt x="1769" y="1495"/>
                  </a:lnTo>
                  <a:lnTo>
                    <a:pt x="1795" y="1454"/>
                  </a:lnTo>
                  <a:lnTo>
                    <a:pt x="1817" y="1413"/>
                  </a:lnTo>
                  <a:lnTo>
                    <a:pt x="1839" y="1370"/>
                  </a:lnTo>
                  <a:lnTo>
                    <a:pt x="1857" y="1327"/>
                  </a:lnTo>
                  <a:lnTo>
                    <a:pt x="1875" y="1282"/>
                  </a:lnTo>
                  <a:lnTo>
                    <a:pt x="1889" y="1238"/>
                  </a:lnTo>
                  <a:lnTo>
                    <a:pt x="1900" y="1193"/>
                  </a:lnTo>
                  <a:lnTo>
                    <a:pt x="1910" y="1148"/>
                  </a:lnTo>
                  <a:lnTo>
                    <a:pt x="1919" y="1103"/>
                  </a:lnTo>
                  <a:lnTo>
                    <a:pt x="1924" y="1056"/>
                  </a:lnTo>
                  <a:lnTo>
                    <a:pt x="1927" y="1010"/>
                  </a:lnTo>
                  <a:lnTo>
                    <a:pt x="1928" y="964"/>
                  </a:lnTo>
                  <a:lnTo>
                    <a:pt x="1927" y="917"/>
                  </a:lnTo>
                  <a:lnTo>
                    <a:pt x="1924" y="872"/>
                  </a:lnTo>
                  <a:lnTo>
                    <a:pt x="1919" y="826"/>
                  </a:lnTo>
                  <a:lnTo>
                    <a:pt x="1910" y="779"/>
                  </a:lnTo>
                  <a:lnTo>
                    <a:pt x="1900" y="734"/>
                  </a:lnTo>
                  <a:lnTo>
                    <a:pt x="1889" y="690"/>
                  </a:lnTo>
                  <a:lnTo>
                    <a:pt x="1875" y="645"/>
                  </a:lnTo>
                  <a:lnTo>
                    <a:pt x="1857" y="602"/>
                  </a:lnTo>
                  <a:lnTo>
                    <a:pt x="1839" y="559"/>
                  </a:lnTo>
                  <a:lnTo>
                    <a:pt x="1817" y="515"/>
                  </a:lnTo>
                  <a:lnTo>
                    <a:pt x="1795" y="475"/>
                  </a:lnTo>
                  <a:lnTo>
                    <a:pt x="1769" y="434"/>
                  </a:lnTo>
                  <a:lnTo>
                    <a:pt x="1742" y="394"/>
                  </a:lnTo>
                  <a:lnTo>
                    <a:pt x="1712" y="356"/>
                  </a:lnTo>
                  <a:lnTo>
                    <a:pt x="1680" y="318"/>
                  </a:lnTo>
                  <a:lnTo>
                    <a:pt x="1646" y="283"/>
                  </a:lnTo>
                  <a:lnTo>
                    <a:pt x="1646" y="283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65550" y="34177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18838" y="499697"/>
            <a:ext cx="46971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관련 연구 및 사례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4149" y="164817"/>
            <a:ext cx="1352075" cy="1126827"/>
            <a:chOff x="766763" y="862013"/>
            <a:chExt cx="1763712" cy="1408113"/>
          </a:xfrm>
        </p:grpSpPr>
        <p:grpSp>
          <p:nvGrpSpPr>
            <p:cNvPr id="17" name="그룹 16"/>
            <p:cNvGrpSpPr/>
            <p:nvPr/>
          </p:nvGrpSpPr>
          <p:grpSpPr>
            <a:xfrm>
              <a:off x="766763" y="1846263"/>
              <a:ext cx="911225" cy="423863"/>
              <a:chOff x="766763" y="1846263"/>
              <a:chExt cx="911225" cy="423863"/>
            </a:xfrm>
          </p:grpSpPr>
          <p:sp>
            <p:nvSpPr>
              <p:cNvPr id="20" name="Freeform 8"/>
              <p:cNvSpPr>
                <a:spLocks/>
              </p:cNvSpPr>
              <p:nvPr userDrawn="1"/>
            </p:nvSpPr>
            <p:spPr bwMode="auto">
              <a:xfrm>
                <a:off x="768350" y="1846263"/>
                <a:ext cx="901700" cy="306388"/>
              </a:xfrm>
              <a:custGeom>
                <a:avLst/>
                <a:gdLst>
                  <a:gd name="T0" fmla="*/ 1705 w 1706"/>
                  <a:gd name="T1" fmla="*/ 534 h 578"/>
                  <a:gd name="T2" fmla="*/ 1703 w 1706"/>
                  <a:gd name="T3" fmla="*/ 501 h 578"/>
                  <a:gd name="T4" fmla="*/ 1697 w 1706"/>
                  <a:gd name="T5" fmla="*/ 471 h 578"/>
                  <a:gd name="T6" fmla="*/ 1690 w 1706"/>
                  <a:gd name="T7" fmla="*/ 444 h 578"/>
                  <a:gd name="T8" fmla="*/ 1680 w 1706"/>
                  <a:gd name="T9" fmla="*/ 421 h 578"/>
                  <a:gd name="T10" fmla="*/ 1669 w 1706"/>
                  <a:gd name="T11" fmla="*/ 402 h 578"/>
                  <a:gd name="T12" fmla="*/ 1656 w 1706"/>
                  <a:gd name="T13" fmla="*/ 384 h 578"/>
                  <a:gd name="T14" fmla="*/ 1628 w 1706"/>
                  <a:gd name="T15" fmla="*/ 360 h 578"/>
                  <a:gd name="T16" fmla="*/ 1600 w 1706"/>
                  <a:gd name="T17" fmla="*/ 343 h 578"/>
                  <a:gd name="T18" fmla="*/ 1576 w 1706"/>
                  <a:gd name="T19" fmla="*/ 335 h 578"/>
                  <a:gd name="T20" fmla="*/ 1552 w 1706"/>
                  <a:gd name="T21" fmla="*/ 329 h 578"/>
                  <a:gd name="T22" fmla="*/ 1395 w 1706"/>
                  <a:gd name="T23" fmla="*/ 306 h 578"/>
                  <a:gd name="T24" fmla="*/ 1367 w 1706"/>
                  <a:gd name="T25" fmla="*/ 276 h 578"/>
                  <a:gd name="T26" fmla="*/ 1330 w 1706"/>
                  <a:gd name="T27" fmla="*/ 243 h 578"/>
                  <a:gd name="T28" fmla="*/ 1281 w 1706"/>
                  <a:gd name="T29" fmla="*/ 202 h 578"/>
                  <a:gd name="T30" fmla="*/ 1216 w 1706"/>
                  <a:gd name="T31" fmla="*/ 157 h 578"/>
                  <a:gd name="T32" fmla="*/ 1138 w 1706"/>
                  <a:gd name="T33" fmla="*/ 109 h 578"/>
                  <a:gd name="T34" fmla="*/ 1047 w 1706"/>
                  <a:gd name="T35" fmla="*/ 62 h 578"/>
                  <a:gd name="T36" fmla="*/ 969 w 1706"/>
                  <a:gd name="T37" fmla="*/ 29 h 578"/>
                  <a:gd name="T38" fmla="*/ 941 w 1706"/>
                  <a:gd name="T39" fmla="*/ 19 h 578"/>
                  <a:gd name="T40" fmla="*/ 915 w 1706"/>
                  <a:gd name="T41" fmla="*/ 12 h 578"/>
                  <a:gd name="T42" fmla="*/ 871 w 1706"/>
                  <a:gd name="T43" fmla="*/ 4 h 578"/>
                  <a:gd name="T44" fmla="*/ 808 w 1706"/>
                  <a:gd name="T45" fmla="*/ 0 h 578"/>
                  <a:gd name="T46" fmla="*/ 275 w 1706"/>
                  <a:gd name="T47" fmla="*/ 0 h 578"/>
                  <a:gd name="T48" fmla="*/ 263 w 1706"/>
                  <a:gd name="T49" fmla="*/ 3 h 578"/>
                  <a:gd name="T50" fmla="*/ 231 w 1706"/>
                  <a:gd name="T51" fmla="*/ 16 h 578"/>
                  <a:gd name="T52" fmla="*/ 202 w 1706"/>
                  <a:gd name="T53" fmla="*/ 33 h 578"/>
                  <a:gd name="T54" fmla="*/ 182 w 1706"/>
                  <a:gd name="T55" fmla="*/ 51 h 578"/>
                  <a:gd name="T56" fmla="*/ 163 w 1706"/>
                  <a:gd name="T57" fmla="*/ 72 h 578"/>
                  <a:gd name="T58" fmla="*/ 24 w 1706"/>
                  <a:gd name="T59" fmla="*/ 322 h 578"/>
                  <a:gd name="T60" fmla="*/ 19 w 1706"/>
                  <a:gd name="T61" fmla="*/ 328 h 578"/>
                  <a:gd name="T62" fmla="*/ 12 w 1706"/>
                  <a:gd name="T63" fmla="*/ 348 h 578"/>
                  <a:gd name="T64" fmla="*/ 3 w 1706"/>
                  <a:gd name="T65" fmla="*/ 379 h 578"/>
                  <a:gd name="T66" fmla="*/ 0 w 1706"/>
                  <a:gd name="T67" fmla="*/ 420 h 578"/>
                  <a:gd name="T68" fmla="*/ 1706 w 1706"/>
                  <a:gd name="T69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8">
                    <a:moveTo>
                      <a:pt x="1705" y="534"/>
                    </a:moveTo>
                    <a:lnTo>
                      <a:pt x="1705" y="534"/>
                    </a:lnTo>
                    <a:lnTo>
                      <a:pt x="1704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7" y="471"/>
                    </a:lnTo>
                    <a:lnTo>
                      <a:pt x="1694" y="457"/>
                    </a:lnTo>
                    <a:lnTo>
                      <a:pt x="1690" y="444"/>
                    </a:lnTo>
                    <a:lnTo>
                      <a:pt x="1686" y="432"/>
                    </a:lnTo>
                    <a:lnTo>
                      <a:pt x="1680" y="421"/>
                    </a:lnTo>
                    <a:lnTo>
                      <a:pt x="1675" y="410"/>
                    </a:lnTo>
                    <a:lnTo>
                      <a:pt x="1669" y="402"/>
                    </a:lnTo>
                    <a:lnTo>
                      <a:pt x="1663" y="393"/>
                    </a:lnTo>
                    <a:lnTo>
                      <a:pt x="1656" y="384"/>
                    </a:lnTo>
                    <a:lnTo>
                      <a:pt x="1642" y="370"/>
                    </a:lnTo>
                    <a:lnTo>
                      <a:pt x="1628" y="360"/>
                    </a:lnTo>
                    <a:lnTo>
                      <a:pt x="1613" y="351"/>
                    </a:lnTo>
                    <a:lnTo>
                      <a:pt x="1600" y="343"/>
                    </a:lnTo>
                    <a:lnTo>
                      <a:pt x="1588" y="338"/>
                    </a:lnTo>
                    <a:lnTo>
                      <a:pt x="1576" y="335"/>
                    </a:lnTo>
                    <a:lnTo>
                      <a:pt x="1558" y="331"/>
                    </a:lnTo>
                    <a:lnTo>
                      <a:pt x="1552" y="329"/>
                    </a:lnTo>
                    <a:lnTo>
                      <a:pt x="1395" y="306"/>
                    </a:lnTo>
                    <a:lnTo>
                      <a:pt x="1395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1" y="261"/>
                    </a:lnTo>
                    <a:lnTo>
                      <a:pt x="1330" y="243"/>
                    </a:lnTo>
                    <a:lnTo>
                      <a:pt x="1307" y="224"/>
                    </a:lnTo>
                    <a:lnTo>
                      <a:pt x="1281" y="202"/>
                    </a:lnTo>
                    <a:lnTo>
                      <a:pt x="1250" y="180"/>
                    </a:lnTo>
                    <a:lnTo>
                      <a:pt x="1216" y="157"/>
                    </a:lnTo>
                    <a:lnTo>
                      <a:pt x="1179" y="132"/>
                    </a:lnTo>
                    <a:lnTo>
                      <a:pt x="1138" y="109"/>
                    </a:lnTo>
                    <a:lnTo>
                      <a:pt x="1094" y="85"/>
                    </a:lnTo>
                    <a:lnTo>
                      <a:pt x="1047" y="62"/>
                    </a:lnTo>
                    <a:lnTo>
                      <a:pt x="996" y="40"/>
                    </a:lnTo>
                    <a:lnTo>
                      <a:pt x="969" y="29"/>
                    </a:lnTo>
                    <a:lnTo>
                      <a:pt x="941" y="19"/>
                    </a:lnTo>
                    <a:lnTo>
                      <a:pt x="941" y="19"/>
                    </a:lnTo>
                    <a:lnTo>
                      <a:pt x="929" y="15"/>
                    </a:lnTo>
                    <a:lnTo>
                      <a:pt x="915" y="12"/>
                    </a:lnTo>
                    <a:lnTo>
                      <a:pt x="896" y="7"/>
                    </a:lnTo>
                    <a:lnTo>
                      <a:pt x="871" y="4"/>
                    </a:lnTo>
                    <a:lnTo>
                      <a:pt x="841" y="1"/>
                    </a:lnTo>
                    <a:lnTo>
                      <a:pt x="808" y="0"/>
                    </a:lnTo>
                    <a:lnTo>
                      <a:pt x="769" y="0"/>
                    </a:lnTo>
                    <a:lnTo>
                      <a:pt x="275" y="0"/>
                    </a:lnTo>
                    <a:lnTo>
                      <a:pt x="275" y="0"/>
                    </a:lnTo>
                    <a:lnTo>
                      <a:pt x="263" y="3"/>
                    </a:lnTo>
                    <a:lnTo>
                      <a:pt x="249" y="9"/>
                    </a:lnTo>
                    <a:lnTo>
                      <a:pt x="231" y="16"/>
                    </a:lnTo>
                    <a:lnTo>
                      <a:pt x="212" y="27"/>
                    </a:lnTo>
                    <a:lnTo>
                      <a:pt x="202" y="33"/>
                    </a:lnTo>
                    <a:lnTo>
                      <a:pt x="193" y="42"/>
                    </a:lnTo>
                    <a:lnTo>
                      <a:pt x="182" y="51"/>
                    </a:lnTo>
                    <a:lnTo>
                      <a:pt x="172" y="60"/>
                    </a:lnTo>
                    <a:lnTo>
                      <a:pt x="163" y="72"/>
                    </a:lnTo>
                    <a:lnTo>
                      <a:pt x="154" y="84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19" y="328"/>
                    </a:lnTo>
                    <a:lnTo>
                      <a:pt x="16" y="337"/>
                    </a:lnTo>
                    <a:lnTo>
                      <a:pt x="12" y="348"/>
                    </a:lnTo>
                    <a:lnTo>
                      <a:pt x="7" y="362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8"/>
                    </a:lnTo>
                    <a:lnTo>
                      <a:pt x="1706" y="578"/>
                    </a:lnTo>
                    <a:lnTo>
                      <a:pt x="1705" y="53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9"/>
              <p:cNvSpPr>
                <a:spLocks/>
              </p:cNvSpPr>
              <p:nvPr userDrawn="1"/>
            </p:nvSpPr>
            <p:spPr bwMode="auto">
              <a:xfrm>
                <a:off x="1139825" y="1885950"/>
                <a:ext cx="287338" cy="119063"/>
              </a:xfrm>
              <a:custGeom>
                <a:avLst/>
                <a:gdLst>
                  <a:gd name="T0" fmla="*/ 117 w 541"/>
                  <a:gd name="T1" fmla="*/ 0 h 223"/>
                  <a:gd name="T2" fmla="*/ 117 w 541"/>
                  <a:gd name="T3" fmla="*/ 0 h 223"/>
                  <a:gd name="T4" fmla="*/ 152 w 541"/>
                  <a:gd name="T5" fmla="*/ 5 h 223"/>
                  <a:gd name="T6" fmla="*/ 182 w 541"/>
                  <a:gd name="T7" fmla="*/ 9 h 223"/>
                  <a:gd name="T8" fmla="*/ 209 w 541"/>
                  <a:gd name="T9" fmla="*/ 14 h 223"/>
                  <a:gd name="T10" fmla="*/ 209 w 541"/>
                  <a:gd name="T11" fmla="*/ 14 h 223"/>
                  <a:gd name="T12" fmla="*/ 253 w 541"/>
                  <a:gd name="T13" fmla="*/ 33 h 223"/>
                  <a:gd name="T14" fmla="*/ 293 w 541"/>
                  <a:gd name="T15" fmla="*/ 51 h 223"/>
                  <a:gd name="T16" fmla="*/ 330 w 541"/>
                  <a:gd name="T17" fmla="*/ 69 h 223"/>
                  <a:gd name="T18" fmla="*/ 363 w 541"/>
                  <a:gd name="T19" fmla="*/ 88 h 223"/>
                  <a:gd name="T20" fmla="*/ 393 w 541"/>
                  <a:gd name="T21" fmla="*/ 106 h 223"/>
                  <a:gd name="T22" fmla="*/ 420 w 541"/>
                  <a:gd name="T23" fmla="*/ 123 h 223"/>
                  <a:gd name="T24" fmla="*/ 445 w 541"/>
                  <a:gd name="T25" fmla="*/ 140 h 223"/>
                  <a:gd name="T26" fmla="*/ 466 w 541"/>
                  <a:gd name="T27" fmla="*/ 155 h 223"/>
                  <a:gd name="T28" fmla="*/ 484 w 541"/>
                  <a:gd name="T29" fmla="*/ 170 h 223"/>
                  <a:gd name="T30" fmla="*/ 500 w 541"/>
                  <a:gd name="T31" fmla="*/ 183 h 223"/>
                  <a:gd name="T32" fmla="*/ 523 w 541"/>
                  <a:gd name="T33" fmla="*/ 205 h 223"/>
                  <a:gd name="T34" fmla="*/ 537 w 541"/>
                  <a:gd name="T35" fmla="*/ 219 h 223"/>
                  <a:gd name="T36" fmla="*/ 541 w 541"/>
                  <a:gd name="T37" fmla="*/ 223 h 223"/>
                  <a:gd name="T38" fmla="*/ 0 w 541"/>
                  <a:gd name="T39" fmla="*/ 223 h 223"/>
                  <a:gd name="T40" fmla="*/ 0 w 541"/>
                  <a:gd name="T41" fmla="*/ 0 h 223"/>
                  <a:gd name="T42" fmla="*/ 117 w 541"/>
                  <a:gd name="T4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3">
                    <a:moveTo>
                      <a:pt x="117" y="0"/>
                    </a:moveTo>
                    <a:lnTo>
                      <a:pt x="117" y="0"/>
                    </a:lnTo>
                    <a:lnTo>
                      <a:pt x="152" y="5"/>
                    </a:lnTo>
                    <a:lnTo>
                      <a:pt x="182" y="9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3"/>
                    </a:lnTo>
                    <a:lnTo>
                      <a:pt x="293" y="51"/>
                    </a:lnTo>
                    <a:lnTo>
                      <a:pt x="330" y="69"/>
                    </a:lnTo>
                    <a:lnTo>
                      <a:pt x="363" y="88"/>
                    </a:lnTo>
                    <a:lnTo>
                      <a:pt x="393" y="106"/>
                    </a:lnTo>
                    <a:lnTo>
                      <a:pt x="420" y="123"/>
                    </a:lnTo>
                    <a:lnTo>
                      <a:pt x="445" y="140"/>
                    </a:lnTo>
                    <a:lnTo>
                      <a:pt x="466" y="155"/>
                    </a:lnTo>
                    <a:lnTo>
                      <a:pt x="484" y="170"/>
                    </a:lnTo>
                    <a:lnTo>
                      <a:pt x="500" y="183"/>
                    </a:lnTo>
                    <a:lnTo>
                      <a:pt x="523" y="205"/>
                    </a:lnTo>
                    <a:lnTo>
                      <a:pt x="537" y="219"/>
                    </a:lnTo>
                    <a:lnTo>
                      <a:pt x="541" y="223"/>
                    </a:lnTo>
                    <a:lnTo>
                      <a:pt x="0" y="223"/>
                    </a:lnTo>
                    <a:lnTo>
                      <a:pt x="0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41375" y="1885950"/>
                <a:ext cx="244475" cy="119063"/>
              </a:xfrm>
              <a:custGeom>
                <a:avLst/>
                <a:gdLst>
                  <a:gd name="T0" fmla="*/ 0 w 461"/>
                  <a:gd name="T1" fmla="*/ 223 h 223"/>
                  <a:gd name="T2" fmla="*/ 0 w 461"/>
                  <a:gd name="T3" fmla="*/ 223 h 223"/>
                  <a:gd name="T4" fmla="*/ 16 w 461"/>
                  <a:gd name="T5" fmla="*/ 189 h 223"/>
                  <a:gd name="T6" fmla="*/ 31 w 461"/>
                  <a:gd name="T7" fmla="*/ 158 h 223"/>
                  <a:gd name="T8" fmla="*/ 45 w 461"/>
                  <a:gd name="T9" fmla="*/ 131 h 223"/>
                  <a:gd name="T10" fmla="*/ 58 w 461"/>
                  <a:gd name="T11" fmla="*/ 106 h 223"/>
                  <a:gd name="T12" fmla="*/ 82 w 461"/>
                  <a:gd name="T13" fmla="*/ 67 h 223"/>
                  <a:gd name="T14" fmla="*/ 100 w 461"/>
                  <a:gd name="T15" fmla="*/ 38 h 223"/>
                  <a:gd name="T16" fmla="*/ 115 w 461"/>
                  <a:gd name="T17" fmla="*/ 19 h 223"/>
                  <a:gd name="T18" fmla="*/ 126 w 461"/>
                  <a:gd name="T19" fmla="*/ 8 h 223"/>
                  <a:gd name="T20" fmla="*/ 132 w 461"/>
                  <a:gd name="T21" fmla="*/ 1 h 223"/>
                  <a:gd name="T22" fmla="*/ 135 w 461"/>
                  <a:gd name="T23" fmla="*/ 0 h 223"/>
                  <a:gd name="T24" fmla="*/ 461 w 461"/>
                  <a:gd name="T25" fmla="*/ 0 h 223"/>
                  <a:gd name="T26" fmla="*/ 461 w 461"/>
                  <a:gd name="T27" fmla="*/ 223 h 223"/>
                  <a:gd name="T28" fmla="*/ 0 w 461"/>
                  <a:gd name="T2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3">
                    <a:moveTo>
                      <a:pt x="0" y="223"/>
                    </a:moveTo>
                    <a:lnTo>
                      <a:pt x="0" y="223"/>
                    </a:lnTo>
                    <a:lnTo>
                      <a:pt x="16" y="189"/>
                    </a:lnTo>
                    <a:lnTo>
                      <a:pt x="31" y="158"/>
                    </a:lnTo>
                    <a:lnTo>
                      <a:pt x="45" y="131"/>
                    </a:lnTo>
                    <a:lnTo>
                      <a:pt x="58" y="106"/>
                    </a:lnTo>
                    <a:lnTo>
                      <a:pt x="82" y="67"/>
                    </a:lnTo>
                    <a:lnTo>
                      <a:pt x="100" y="38"/>
                    </a:lnTo>
                    <a:lnTo>
                      <a:pt x="115" y="19"/>
                    </a:lnTo>
                    <a:lnTo>
                      <a:pt x="126" y="8"/>
                    </a:lnTo>
                    <a:lnTo>
                      <a:pt x="132" y="1"/>
                    </a:lnTo>
                    <a:lnTo>
                      <a:pt x="135" y="0"/>
                    </a:lnTo>
                    <a:lnTo>
                      <a:pt x="461" y="0"/>
                    </a:lnTo>
                    <a:lnTo>
                      <a:pt x="461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1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1635125" y="2060575"/>
                <a:ext cx="41275" cy="87313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6 w 76"/>
                  <a:gd name="T7" fmla="*/ 128 h 164"/>
                  <a:gd name="T8" fmla="*/ 74 w 76"/>
                  <a:gd name="T9" fmla="*/ 104 h 164"/>
                  <a:gd name="T10" fmla="*/ 71 w 76"/>
                  <a:gd name="T11" fmla="*/ 93 h 164"/>
                  <a:gd name="T12" fmla="*/ 69 w 76"/>
                  <a:gd name="T13" fmla="*/ 79 h 164"/>
                  <a:gd name="T14" fmla="*/ 66 w 76"/>
                  <a:gd name="T15" fmla="*/ 66 h 164"/>
                  <a:gd name="T16" fmla="*/ 61 w 76"/>
                  <a:gd name="T17" fmla="*/ 53 h 164"/>
                  <a:gd name="T18" fmla="*/ 55 w 76"/>
                  <a:gd name="T19" fmla="*/ 39 h 164"/>
                  <a:gd name="T20" fmla="*/ 49 w 76"/>
                  <a:gd name="T21" fmla="*/ 27 h 164"/>
                  <a:gd name="T22" fmla="*/ 41 w 76"/>
                  <a:gd name="T23" fmla="*/ 14 h 164"/>
                  <a:gd name="T24" fmla="*/ 32 w 76"/>
                  <a:gd name="T25" fmla="*/ 3 h 164"/>
                  <a:gd name="T26" fmla="*/ 32 w 76"/>
                  <a:gd name="T27" fmla="*/ 3 h 164"/>
                  <a:gd name="T28" fmla="*/ 26 w 76"/>
                  <a:gd name="T29" fmla="*/ 1 h 164"/>
                  <a:gd name="T30" fmla="*/ 21 w 76"/>
                  <a:gd name="T31" fmla="*/ 0 h 164"/>
                  <a:gd name="T32" fmla="*/ 15 w 76"/>
                  <a:gd name="T33" fmla="*/ 0 h 164"/>
                  <a:gd name="T34" fmla="*/ 10 w 76"/>
                  <a:gd name="T35" fmla="*/ 1 h 164"/>
                  <a:gd name="T36" fmla="*/ 7 w 76"/>
                  <a:gd name="T37" fmla="*/ 3 h 164"/>
                  <a:gd name="T38" fmla="*/ 5 w 76"/>
                  <a:gd name="T39" fmla="*/ 4 h 164"/>
                  <a:gd name="T40" fmla="*/ 2 w 76"/>
                  <a:gd name="T41" fmla="*/ 7 h 164"/>
                  <a:gd name="T42" fmla="*/ 1 w 76"/>
                  <a:gd name="T43" fmla="*/ 11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2 w 76"/>
                  <a:gd name="T51" fmla="*/ 30 h 164"/>
                  <a:gd name="T52" fmla="*/ 8 w 76"/>
                  <a:gd name="T53" fmla="*/ 57 h 164"/>
                  <a:gd name="T54" fmla="*/ 11 w 76"/>
                  <a:gd name="T55" fmla="*/ 77 h 164"/>
                  <a:gd name="T56" fmla="*/ 13 w 76"/>
                  <a:gd name="T57" fmla="*/ 100 h 164"/>
                  <a:gd name="T58" fmla="*/ 14 w 76"/>
                  <a:gd name="T59" fmla="*/ 127 h 164"/>
                  <a:gd name="T60" fmla="*/ 15 w 76"/>
                  <a:gd name="T6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6" y="128"/>
                    </a:lnTo>
                    <a:lnTo>
                      <a:pt x="74" y="104"/>
                    </a:lnTo>
                    <a:lnTo>
                      <a:pt x="71" y="93"/>
                    </a:lnTo>
                    <a:lnTo>
                      <a:pt x="69" y="79"/>
                    </a:lnTo>
                    <a:lnTo>
                      <a:pt x="66" y="66"/>
                    </a:lnTo>
                    <a:lnTo>
                      <a:pt x="61" y="53"/>
                    </a:lnTo>
                    <a:lnTo>
                      <a:pt x="55" y="39"/>
                    </a:lnTo>
                    <a:lnTo>
                      <a:pt x="49" y="27"/>
                    </a:lnTo>
                    <a:lnTo>
                      <a:pt x="41" y="14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8" y="57"/>
                    </a:lnTo>
                    <a:lnTo>
                      <a:pt x="11" y="77"/>
                    </a:lnTo>
                    <a:lnTo>
                      <a:pt x="13" y="100"/>
                    </a:lnTo>
                    <a:lnTo>
                      <a:pt x="14" y="127"/>
                    </a:lnTo>
                    <a:lnTo>
                      <a:pt x="15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768350" y="2065338"/>
                <a:ext cx="30163" cy="90488"/>
              </a:xfrm>
              <a:custGeom>
                <a:avLst/>
                <a:gdLst>
                  <a:gd name="T0" fmla="*/ 0 w 59"/>
                  <a:gd name="T1" fmla="*/ 143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4 h 171"/>
                  <a:gd name="T8" fmla="*/ 7 w 59"/>
                  <a:gd name="T9" fmla="*/ 2 h 171"/>
                  <a:gd name="T10" fmla="*/ 13 w 59"/>
                  <a:gd name="T11" fmla="*/ 1 h 171"/>
                  <a:gd name="T12" fmla="*/ 18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3 w 59"/>
                  <a:gd name="T23" fmla="*/ 11 h 171"/>
                  <a:gd name="T24" fmla="*/ 48 w 59"/>
                  <a:gd name="T25" fmla="*/ 22 h 171"/>
                  <a:gd name="T26" fmla="*/ 50 w 59"/>
                  <a:gd name="T27" fmla="*/ 30 h 171"/>
                  <a:gd name="T28" fmla="*/ 54 w 59"/>
                  <a:gd name="T29" fmla="*/ 38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8 w 59"/>
                  <a:gd name="T37" fmla="*/ 92 h 171"/>
                  <a:gd name="T38" fmla="*/ 59 w 59"/>
                  <a:gd name="T39" fmla="*/ 120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6 w 59"/>
                  <a:gd name="T47" fmla="*/ 154 h 171"/>
                  <a:gd name="T48" fmla="*/ 54 w 59"/>
                  <a:gd name="T49" fmla="*/ 158 h 171"/>
                  <a:gd name="T50" fmla="*/ 52 w 59"/>
                  <a:gd name="T51" fmla="*/ 161 h 171"/>
                  <a:gd name="T52" fmla="*/ 45 w 59"/>
                  <a:gd name="T53" fmla="*/ 165 h 171"/>
                  <a:gd name="T54" fmla="*/ 38 w 59"/>
                  <a:gd name="T55" fmla="*/ 169 h 171"/>
                  <a:gd name="T56" fmla="*/ 30 w 59"/>
                  <a:gd name="T57" fmla="*/ 170 h 171"/>
                  <a:gd name="T58" fmla="*/ 24 w 59"/>
                  <a:gd name="T59" fmla="*/ 171 h 171"/>
                  <a:gd name="T60" fmla="*/ 17 w 59"/>
                  <a:gd name="T61" fmla="*/ 171 h 171"/>
                  <a:gd name="T62" fmla="*/ 0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3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8" y="92"/>
                    </a:lnTo>
                    <a:lnTo>
                      <a:pt x="59" y="120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6" y="154"/>
                    </a:lnTo>
                    <a:lnTo>
                      <a:pt x="54" y="158"/>
                    </a:lnTo>
                    <a:lnTo>
                      <a:pt x="52" y="161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0" y="170"/>
                    </a:lnTo>
                    <a:lnTo>
                      <a:pt x="24" y="171"/>
                    </a:lnTo>
                    <a:lnTo>
                      <a:pt x="17" y="171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4"/>
              <p:cNvSpPr>
                <a:spLocks/>
              </p:cNvSpPr>
              <p:nvPr userDrawn="1"/>
            </p:nvSpPr>
            <p:spPr bwMode="auto">
              <a:xfrm>
                <a:off x="766763" y="2147888"/>
                <a:ext cx="911225" cy="63500"/>
              </a:xfrm>
              <a:custGeom>
                <a:avLst/>
                <a:gdLst>
                  <a:gd name="T0" fmla="*/ 0 w 1721"/>
                  <a:gd name="T1" fmla="*/ 0 h 118"/>
                  <a:gd name="T2" fmla="*/ 0 w 1721"/>
                  <a:gd name="T3" fmla="*/ 0 h 118"/>
                  <a:gd name="T4" fmla="*/ 1 w 1721"/>
                  <a:gd name="T5" fmla="*/ 12 h 118"/>
                  <a:gd name="T6" fmla="*/ 3 w 1721"/>
                  <a:gd name="T7" fmla="*/ 23 h 118"/>
                  <a:gd name="T8" fmla="*/ 7 w 1721"/>
                  <a:gd name="T9" fmla="*/ 35 h 118"/>
                  <a:gd name="T10" fmla="*/ 13 w 1721"/>
                  <a:gd name="T11" fmla="*/ 46 h 118"/>
                  <a:gd name="T12" fmla="*/ 19 w 1721"/>
                  <a:gd name="T13" fmla="*/ 56 h 118"/>
                  <a:gd name="T14" fmla="*/ 28 w 1721"/>
                  <a:gd name="T15" fmla="*/ 66 h 118"/>
                  <a:gd name="T16" fmla="*/ 36 w 1721"/>
                  <a:gd name="T17" fmla="*/ 75 h 118"/>
                  <a:gd name="T18" fmla="*/ 47 w 1721"/>
                  <a:gd name="T19" fmla="*/ 84 h 118"/>
                  <a:gd name="T20" fmla="*/ 59 w 1721"/>
                  <a:gd name="T21" fmla="*/ 91 h 118"/>
                  <a:gd name="T22" fmla="*/ 71 w 1721"/>
                  <a:gd name="T23" fmla="*/ 98 h 118"/>
                  <a:gd name="T24" fmla="*/ 85 w 1721"/>
                  <a:gd name="T25" fmla="*/ 104 h 118"/>
                  <a:gd name="T26" fmla="*/ 99 w 1721"/>
                  <a:gd name="T27" fmla="*/ 110 h 118"/>
                  <a:gd name="T28" fmla="*/ 114 w 1721"/>
                  <a:gd name="T29" fmla="*/ 113 h 118"/>
                  <a:gd name="T30" fmla="*/ 129 w 1721"/>
                  <a:gd name="T31" fmla="*/ 116 h 118"/>
                  <a:gd name="T32" fmla="*/ 145 w 1721"/>
                  <a:gd name="T33" fmla="*/ 118 h 118"/>
                  <a:gd name="T34" fmla="*/ 161 w 1721"/>
                  <a:gd name="T35" fmla="*/ 118 h 118"/>
                  <a:gd name="T36" fmla="*/ 1559 w 1721"/>
                  <a:gd name="T37" fmla="*/ 118 h 118"/>
                  <a:gd name="T38" fmla="*/ 1559 w 1721"/>
                  <a:gd name="T39" fmla="*/ 118 h 118"/>
                  <a:gd name="T40" fmla="*/ 1576 w 1721"/>
                  <a:gd name="T41" fmla="*/ 118 h 118"/>
                  <a:gd name="T42" fmla="*/ 1592 w 1721"/>
                  <a:gd name="T43" fmla="*/ 116 h 118"/>
                  <a:gd name="T44" fmla="*/ 1607 w 1721"/>
                  <a:gd name="T45" fmla="*/ 113 h 118"/>
                  <a:gd name="T46" fmla="*/ 1622 w 1721"/>
                  <a:gd name="T47" fmla="*/ 110 h 118"/>
                  <a:gd name="T48" fmla="*/ 1636 w 1721"/>
                  <a:gd name="T49" fmla="*/ 104 h 118"/>
                  <a:gd name="T50" fmla="*/ 1650 w 1721"/>
                  <a:gd name="T51" fmla="*/ 98 h 118"/>
                  <a:gd name="T52" fmla="*/ 1662 w 1721"/>
                  <a:gd name="T53" fmla="*/ 91 h 118"/>
                  <a:gd name="T54" fmla="*/ 1674 w 1721"/>
                  <a:gd name="T55" fmla="*/ 84 h 118"/>
                  <a:gd name="T56" fmla="*/ 1684 w 1721"/>
                  <a:gd name="T57" fmla="*/ 75 h 118"/>
                  <a:gd name="T58" fmla="*/ 1693 w 1721"/>
                  <a:gd name="T59" fmla="*/ 66 h 118"/>
                  <a:gd name="T60" fmla="*/ 1702 w 1721"/>
                  <a:gd name="T61" fmla="*/ 56 h 118"/>
                  <a:gd name="T62" fmla="*/ 1708 w 1721"/>
                  <a:gd name="T63" fmla="*/ 46 h 118"/>
                  <a:gd name="T64" fmla="*/ 1713 w 1721"/>
                  <a:gd name="T65" fmla="*/ 35 h 118"/>
                  <a:gd name="T66" fmla="*/ 1718 w 1721"/>
                  <a:gd name="T67" fmla="*/ 23 h 118"/>
                  <a:gd name="T68" fmla="*/ 1720 w 1721"/>
                  <a:gd name="T69" fmla="*/ 12 h 118"/>
                  <a:gd name="T70" fmla="*/ 1721 w 1721"/>
                  <a:gd name="T71" fmla="*/ 0 h 118"/>
                  <a:gd name="T72" fmla="*/ 0 w 1721"/>
                  <a:gd name="T7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8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6"/>
                    </a:lnTo>
                    <a:lnTo>
                      <a:pt x="28" y="66"/>
                    </a:lnTo>
                    <a:lnTo>
                      <a:pt x="36" y="75"/>
                    </a:lnTo>
                    <a:lnTo>
                      <a:pt x="47" y="84"/>
                    </a:lnTo>
                    <a:lnTo>
                      <a:pt x="59" y="91"/>
                    </a:lnTo>
                    <a:lnTo>
                      <a:pt x="71" y="98"/>
                    </a:lnTo>
                    <a:lnTo>
                      <a:pt x="85" y="104"/>
                    </a:lnTo>
                    <a:lnTo>
                      <a:pt x="99" y="110"/>
                    </a:lnTo>
                    <a:lnTo>
                      <a:pt x="114" y="113"/>
                    </a:lnTo>
                    <a:lnTo>
                      <a:pt x="129" y="116"/>
                    </a:lnTo>
                    <a:lnTo>
                      <a:pt x="145" y="118"/>
                    </a:lnTo>
                    <a:lnTo>
                      <a:pt x="161" y="118"/>
                    </a:lnTo>
                    <a:lnTo>
                      <a:pt x="1559" y="118"/>
                    </a:lnTo>
                    <a:lnTo>
                      <a:pt x="1559" y="118"/>
                    </a:lnTo>
                    <a:lnTo>
                      <a:pt x="1576" y="118"/>
                    </a:lnTo>
                    <a:lnTo>
                      <a:pt x="1592" y="116"/>
                    </a:lnTo>
                    <a:lnTo>
                      <a:pt x="1607" y="113"/>
                    </a:lnTo>
                    <a:lnTo>
                      <a:pt x="1622" y="110"/>
                    </a:lnTo>
                    <a:lnTo>
                      <a:pt x="1636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4" y="84"/>
                    </a:lnTo>
                    <a:lnTo>
                      <a:pt x="1684" y="75"/>
                    </a:lnTo>
                    <a:lnTo>
                      <a:pt x="1693" y="66"/>
                    </a:lnTo>
                    <a:lnTo>
                      <a:pt x="1702" y="56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8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1395413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3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0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0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4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59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6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3 w 394"/>
                  <a:gd name="T63" fmla="*/ 103 h 394"/>
                  <a:gd name="T64" fmla="*/ 8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8" y="256"/>
                    </a:lnTo>
                    <a:lnTo>
                      <a:pt x="16" y="274"/>
                    </a:lnTo>
                    <a:lnTo>
                      <a:pt x="23" y="291"/>
                    </a:lnTo>
                    <a:lnTo>
                      <a:pt x="33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0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6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0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59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4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4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59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0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6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6" y="121"/>
                    </a:lnTo>
                    <a:lnTo>
                      <a:pt x="8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1443038" y="2111375"/>
                <a:ext cx="111125" cy="111125"/>
              </a:xfrm>
              <a:custGeom>
                <a:avLst/>
                <a:gdLst>
                  <a:gd name="T0" fmla="*/ 0 w 211"/>
                  <a:gd name="T1" fmla="*/ 104 h 210"/>
                  <a:gd name="T2" fmla="*/ 2 w 211"/>
                  <a:gd name="T3" fmla="*/ 126 h 210"/>
                  <a:gd name="T4" fmla="*/ 9 w 211"/>
                  <a:gd name="T5" fmla="*/ 145 h 210"/>
                  <a:gd name="T6" fmla="*/ 19 w 211"/>
                  <a:gd name="T7" fmla="*/ 163 h 210"/>
                  <a:gd name="T8" fmla="*/ 31 w 211"/>
                  <a:gd name="T9" fmla="*/ 178 h 210"/>
                  <a:gd name="T10" fmla="*/ 47 w 211"/>
                  <a:gd name="T11" fmla="*/ 191 h 210"/>
                  <a:gd name="T12" fmla="*/ 65 w 211"/>
                  <a:gd name="T13" fmla="*/ 201 h 210"/>
                  <a:gd name="T14" fmla="*/ 84 w 211"/>
                  <a:gd name="T15" fmla="*/ 208 h 210"/>
                  <a:gd name="T16" fmla="*/ 106 w 211"/>
                  <a:gd name="T17" fmla="*/ 210 h 210"/>
                  <a:gd name="T18" fmla="*/ 117 w 211"/>
                  <a:gd name="T19" fmla="*/ 209 h 210"/>
                  <a:gd name="T20" fmla="*/ 137 w 211"/>
                  <a:gd name="T21" fmla="*/ 205 h 210"/>
                  <a:gd name="T22" fmla="*/ 155 w 211"/>
                  <a:gd name="T23" fmla="*/ 197 h 210"/>
                  <a:gd name="T24" fmla="*/ 173 w 211"/>
                  <a:gd name="T25" fmla="*/ 186 h 210"/>
                  <a:gd name="T26" fmla="*/ 187 w 211"/>
                  <a:gd name="T27" fmla="*/ 171 h 210"/>
                  <a:gd name="T28" fmla="*/ 198 w 211"/>
                  <a:gd name="T29" fmla="*/ 155 h 210"/>
                  <a:gd name="T30" fmla="*/ 206 w 211"/>
                  <a:gd name="T31" fmla="*/ 135 h 210"/>
                  <a:gd name="T32" fmla="*/ 210 w 211"/>
                  <a:gd name="T33" fmla="*/ 115 h 210"/>
                  <a:gd name="T34" fmla="*/ 211 w 211"/>
                  <a:gd name="T35" fmla="*/ 104 h 210"/>
                  <a:gd name="T36" fmla="*/ 209 w 211"/>
                  <a:gd name="T37" fmla="*/ 84 h 210"/>
                  <a:gd name="T38" fmla="*/ 203 w 211"/>
                  <a:gd name="T39" fmla="*/ 63 h 210"/>
                  <a:gd name="T40" fmla="*/ 193 w 211"/>
                  <a:gd name="T41" fmla="*/ 46 h 210"/>
                  <a:gd name="T42" fmla="*/ 180 w 211"/>
                  <a:gd name="T43" fmla="*/ 30 h 210"/>
                  <a:gd name="T44" fmla="*/ 164 w 211"/>
                  <a:gd name="T45" fmla="*/ 17 h 210"/>
                  <a:gd name="T46" fmla="*/ 147 w 211"/>
                  <a:gd name="T47" fmla="*/ 7 h 210"/>
                  <a:gd name="T48" fmla="*/ 127 w 211"/>
                  <a:gd name="T49" fmla="*/ 2 h 210"/>
                  <a:gd name="T50" fmla="*/ 106 w 211"/>
                  <a:gd name="T51" fmla="*/ 0 h 210"/>
                  <a:gd name="T52" fmla="*/ 95 w 211"/>
                  <a:gd name="T53" fmla="*/ 0 h 210"/>
                  <a:gd name="T54" fmla="*/ 75 w 211"/>
                  <a:gd name="T55" fmla="*/ 4 h 210"/>
                  <a:gd name="T56" fmla="*/ 55 w 211"/>
                  <a:gd name="T57" fmla="*/ 12 h 210"/>
                  <a:gd name="T58" fmla="*/ 39 w 211"/>
                  <a:gd name="T59" fmla="*/ 23 h 210"/>
                  <a:gd name="T60" fmla="*/ 25 w 211"/>
                  <a:gd name="T61" fmla="*/ 37 h 210"/>
                  <a:gd name="T62" fmla="*/ 13 w 211"/>
                  <a:gd name="T63" fmla="*/ 55 h 210"/>
                  <a:gd name="T64" fmla="*/ 6 w 211"/>
                  <a:gd name="T65" fmla="*/ 73 h 210"/>
                  <a:gd name="T66" fmla="*/ 1 w 211"/>
                  <a:gd name="T67" fmla="*/ 93 h 210"/>
                  <a:gd name="T68" fmla="*/ 0 w 211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1" y="115"/>
                    </a:lnTo>
                    <a:lnTo>
                      <a:pt x="2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1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7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5" y="197"/>
                    </a:lnTo>
                    <a:lnTo>
                      <a:pt x="164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8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8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4" y="17"/>
                    </a:lnTo>
                    <a:lnTo>
                      <a:pt x="155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7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12800" y="2062163"/>
                <a:ext cx="207963" cy="207963"/>
              </a:xfrm>
              <a:custGeom>
                <a:avLst/>
                <a:gdLst>
                  <a:gd name="T0" fmla="*/ 0 w 394"/>
                  <a:gd name="T1" fmla="*/ 197 h 394"/>
                  <a:gd name="T2" fmla="*/ 4 w 394"/>
                  <a:gd name="T3" fmla="*/ 237 h 394"/>
                  <a:gd name="T4" fmla="*/ 16 w 394"/>
                  <a:gd name="T5" fmla="*/ 274 h 394"/>
                  <a:gd name="T6" fmla="*/ 34 w 394"/>
                  <a:gd name="T7" fmla="*/ 307 h 394"/>
                  <a:gd name="T8" fmla="*/ 58 w 394"/>
                  <a:gd name="T9" fmla="*/ 336 h 394"/>
                  <a:gd name="T10" fmla="*/ 87 w 394"/>
                  <a:gd name="T11" fmla="*/ 361 h 394"/>
                  <a:gd name="T12" fmla="*/ 121 w 394"/>
                  <a:gd name="T13" fmla="*/ 379 h 394"/>
                  <a:gd name="T14" fmla="*/ 157 w 394"/>
                  <a:gd name="T15" fmla="*/ 390 h 394"/>
                  <a:gd name="T16" fmla="*/ 197 w 394"/>
                  <a:gd name="T17" fmla="*/ 394 h 394"/>
                  <a:gd name="T18" fmla="*/ 217 w 394"/>
                  <a:gd name="T19" fmla="*/ 393 h 394"/>
                  <a:gd name="T20" fmla="*/ 255 w 394"/>
                  <a:gd name="T21" fmla="*/ 386 h 394"/>
                  <a:gd name="T22" fmla="*/ 291 w 394"/>
                  <a:gd name="T23" fmla="*/ 371 h 394"/>
                  <a:gd name="T24" fmla="*/ 322 w 394"/>
                  <a:gd name="T25" fmla="*/ 349 h 394"/>
                  <a:gd name="T26" fmla="*/ 349 w 394"/>
                  <a:gd name="T27" fmla="*/ 322 h 394"/>
                  <a:gd name="T28" fmla="*/ 370 w 394"/>
                  <a:gd name="T29" fmla="*/ 291 h 394"/>
                  <a:gd name="T30" fmla="*/ 385 w 394"/>
                  <a:gd name="T31" fmla="*/ 256 h 394"/>
                  <a:gd name="T32" fmla="*/ 393 w 394"/>
                  <a:gd name="T33" fmla="*/ 218 h 394"/>
                  <a:gd name="T34" fmla="*/ 394 w 394"/>
                  <a:gd name="T35" fmla="*/ 197 h 394"/>
                  <a:gd name="T36" fmla="*/ 390 w 394"/>
                  <a:gd name="T37" fmla="*/ 157 h 394"/>
                  <a:gd name="T38" fmla="*/ 378 w 394"/>
                  <a:gd name="T39" fmla="*/ 121 h 394"/>
                  <a:gd name="T40" fmla="*/ 361 w 394"/>
                  <a:gd name="T41" fmla="*/ 87 h 394"/>
                  <a:gd name="T42" fmla="*/ 336 w 394"/>
                  <a:gd name="T43" fmla="*/ 58 h 394"/>
                  <a:gd name="T44" fmla="*/ 307 w 394"/>
                  <a:gd name="T45" fmla="*/ 35 h 394"/>
                  <a:gd name="T46" fmla="*/ 273 w 394"/>
                  <a:gd name="T47" fmla="*/ 16 h 394"/>
                  <a:gd name="T48" fmla="*/ 237 w 394"/>
                  <a:gd name="T49" fmla="*/ 4 h 394"/>
                  <a:gd name="T50" fmla="*/ 197 w 394"/>
                  <a:gd name="T51" fmla="*/ 0 h 394"/>
                  <a:gd name="T52" fmla="*/ 177 w 394"/>
                  <a:gd name="T53" fmla="*/ 1 h 394"/>
                  <a:gd name="T54" fmla="*/ 139 w 394"/>
                  <a:gd name="T55" fmla="*/ 10 h 394"/>
                  <a:gd name="T56" fmla="*/ 103 w 394"/>
                  <a:gd name="T57" fmla="*/ 25 h 394"/>
                  <a:gd name="T58" fmla="*/ 72 w 394"/>
                  <a:gd name="T59" fmla="*/ 45 h 394"/>
                  <a:gd name="T60" fmla="*/ 45 w 394"/>
                  <a:gd name="T61" fmla="*/ 72 h 394"/>
                  <a:gd name="T62" fmla="*/ 24 w 394"/>
                  <a:gd name="T63" fmla="*/ 103 h 394"/>
                  <a:gd name="T64" fmla="*/ 10 w 394"/>
                  <a:gd name="T65" fmla="*/ 139 h 394"/>
                  <a:gd name="T66" fmla="*/ 1 w 394"/>
                  <a:gd name="T67" fmla="*/ 178 h 394"/>
                  <a:gd name="T68" fmla="*/ 0 w 394"/>
                  <a:gd name="T69" fmla="*/ 19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4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8"/>
                    </a:lnTo>
                    <a:lnTo>
                      <a:pt x="4" y="237"/>
                    </a:lnTo>
                    <a:lnTo>
                      <a:pt x="10" y="256"/>
                    </a:lnTo>
                    <a:lnTo>
                      <a:pt x="16" y="274"/>
                    </a:lnTo>
                    <a:lnTo>
                      <a:pt x="24" y="291"/>
                    </a:lnTo>
                    <a:lnTo>
                      <a:pt x="34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2" y="349"/>
                    </a:lnTo>
                    <a:lnTo>
                      <a:pt x="87" y="361"/>
                    </a:lnTo>
                    <a:lnTo>
                      <a:pt x="103" y="371"/>
                    </a:lnTo>
                    <a:lnTo>
                      <a:pt x="121" y="379"/>
                    </a:lnTo>
                    <a:lnTo>
                      <a:pt x="139" y="386"/>
                    </a:lnTo>
                    <a:lnTo>
                      <a:pt x="157" y="390"/>
                    </a:lnTo>
                    <a:lnTo>
                      <a:pt x="177" y="393"/>
                    </a:lnTo>
                    <a:lnTo>
                      <a:pt x="197" y="394"/>
                    </a:lnTo>
                    <a:lnTo>
                      <a:pt x="197" y="394"/>
                    </a:lnTo>
                    <a:lnTo>
                      <a:pt x="217" y="393"/>
                    </a:lnTo>
                    <a:lnTo>
                      <a:pt x="237" y="390"/>
                    </a:lnTo>
                    <a:lnTo>
                      <a:pt x="255" y="386"/>
                    </a:lnTo>
                    <a:lnTo>
                      <a:pt x="273" y="379"/>
                    </a:lnTo>
                    <a:lnTo>
                      <a:pt x="291" y="371"/>
                    </a:lnTo>
                    <a:lnTo>
                      <a:pt x="307" y="361"/>
                    </a:lnTo>
                    <a:lnTo>
                      <a:pt x="322" y="349"/>
                    </a:lnTo>
                    <a:lnTo>
                      <a:pt x="336" y="336"/>
                    </a:lnTo>
                    <a:lnTo>
                      <a:pt x="349" y="322"/>
                    </a:lnTo>
                    <a:lnTo>
                      <a:pt x="361" y="307"/>
                    </a:lnTo>
                    <a:lnTo>
                      <a:pt x="370" y="291"/>
                    </a:lnTo>
                    <a:lnTo>
                      <a:pt x="378" y="274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3" y="218"/>
                    </a:lnTo>
                    <a:lnTo>
                      <a:pt x="394" y="197"/>
                    </a:lnTo>
                    <a:lnTo>
                      <a:pt x="394" y="197"/>
                    </a:lnTo>
                    <a:lnTo>
                      <a:pt x="393" y="178"/>
                    </a:lnTo>
                    <a:lnTo>
                      <a:pt x="390" y="157"/>
                    </a:lnTo>
                    <a:lnTo>
                      <a:pt x="385" y="139"/>
                    </a:lnTo>
                    <a:lnTo>
                      <a:pt x="378" y="121"/>
                    </a:lnTo>
                    <a:lnTo>
                      <a:pt x="370" y="103"/>
                    </a:lnTo>
                    <a:lnTo>
                      <a:pt x="361" y="87"/>
                    </a:lnTo>
                    <a:lnTo>
                      <a:pt x="349" y="72"/>
                    </a:lnTo>
                    <a:lnTo>
                      <a:pt x="336" y="58"/>
                    </a:lnTo>
                    <a:lnTo>
                      <a:pt x="322" y="45"/>
                    </a:lnTo>
                    <a:lnTo>
                      <a:pt x="307" y="35"/>
                    </a:lnTo>
                    <a:lnTo>
                      <a:pt x="291" y="25"/>
                    </a:lnTo>
                    <a:lnTo>
                      <a:pt x="273" y="16"/>
                    </a:lnTo>
                    <a:lnTo>
                      <a:pt x="255" y="10"/>
                    </a:lnTo>
                    <a:lnTo>
                      <a:pt x="237" y="4"/>
                    </a:lnTo>
                    <a:lnTo>
                      <a:pt x="21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7" y="4"/>
                    </a:lnTo>
                    <a:lnTo>
                      <a:pt x="139" y="10"/>
                    </a:lnTo>
                    <a:lnTo>
                      <a:pt x="121" y="16"/>
                    </a:lnTo>
                    <a:lnTo>
                      <a:pt x="103" y="25"/>
                    </a:lnTo>
                    <a:lnTo>
                      <a:pt x="87" y="35"/>
                    </a:lnTo>
                    <a:lnTo>
                      <a:pt x="72" y="45"/>
                    </a:lnTo>
                    <a:lnTo>
                      <a:pt x="58" y="58"/>
                    </a:lnTo>
                    <a:lnTo>
                      <a:pt x="45" y="72"/>
                    </a:lnTo>
                    <a:lnTo>
                      <a:pt x="34" y="87"/>
                    </a:lnTo>
                    <a:lnTo>
                      <a:pt x="24" y="103"/>
                    </a:lnTo>
                    <a:lnTo>
                      <a:pt x="16" y="121"/>
                    </a:lnTo>
                    <a:lnTo>
                      <a:pt x="10" y="139"/>
                    </a:lnTo>
                    <a:lnTo>
                      <a:pt x="4" y="157"/>
                    </a:lnTo>
                    <a:lnTo>
                      <a:pt x="1" y="178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8"/>
              <p:cNvSpPr>
                <a:spLocks/>
              </p:cNvSpPr>
              <p:nvPr userDrawn="1"/>
            </p:nvSpPr>
            <p:spPr bwMode="auto">
              <a:xfrm>
                <a:off x="860425" y="2111375"/>
                <a:ext cx="112713" cy="111125"/>
              </a:xfrm>
              <a:custGeom>
                <a:avLst/>
                <a:gdLst>
                  <a:gd name="T0" fmla="*/ 0 w 212"/>
                  <a:gd name="T1" fmla="*/ 104 h 210"/>
                  <a:gd name="T2" fmla="*/ 3 w 212"/>
                  <a:gd name="T3" fmla="*/ 126 h 210"/>
                  <a:gd name="T4" fmla="*/ 9 w 212"/>
                  <a:gd name="T5" fmla="*/ 145 h 210"/>
                  <a:gd name="T6" fmla="*/ 19 w 212"/>
                  <a:gd name="T7" fmla="*/ 163 h 210"/>
                  <a:gd name="T8" fmla="*/ 32 w 212"/>
                  <a:gd name="T9" fmla="*/ 178 h 210"/>
                  <a:gd name="T10" fmla="*/ 47 w 212"/>
                  <a:gd name="T11" fmla="*/ 191 h 210"/>
                  <a:gd name="T12" fmla="*/ 65 w 212"/>
                  <a:gd name="T13" fmla="*/ 201 h 210"/>
                  <a:gd name="T14" fmla="*/ 84 w 212"/>
                  <a:gd name="T15" fmla="*/ 208 h 210"/>
                  <a:gd name="T16" fmla="*/ 106 w 212"/>
                  <a:gd name="T17" fmla="*/ 210 h 210"/>
                  <a:gd name="T18" fmla="*/ 117 w 212"/>
                  <a:gd name="T19" fmla="*/ 209 h 210"/>
                  <a:gd name="T20" fmla="*/ 137 w 212"/>
                  <a:gd name="T21" fmla="*/ 205 h 210"/>
                  <a:gd name="T22" fmla="*/ 157 w 212"/>
                  <a:gd name="T23" fmla="*/ 197 h 210"/>
                  <a:gd name="T24" fmla="*/ 173 w 212"/>
                  <a:gd name="T25" fmla="*/ 186 h 210"/>
                  <a:gd name="T26" fmla="*/ 187 w 212"/>
                  <a:gd name="T27" fmla="*/ 171 h 210"/>
                  <a:gd name="T28" fmla="*/ 199 w 212"/>
                  <a:gd name="T29" fmla="*/ 155 h 210"/>
                  <a:gd name="T30" fmla="*/ 206 w 212"/>
                  <a:gd name="T31" fmla="*/ 135 h 210"/>
                  <a:gd name="T32" fmla="*/ 210 w 212"/>
                  <a:gd name="T33" fmla="*/ 115 h 210"/>
                  <a:gd name="T34" fmla="*/ 212 w 212"/>
                  <a:gd name="T35" fmla="*/ 104 h 210"/>
                  <a:gd name="T36" fmla="*/ 209 w 212"/>
                  <a:gd name="T37" fmla="*/ 84 h 210"/>
                  <a:gd name="T38" fmla="*/ 203 w 212"/>
                  <a:gd name="T39" fmla="*/ 63 h 210"/>
                  <a:gd name="T40" fmla="*/ 193 w 212"/>
                  <a:gd name="T41" fmla="*/ 46 h 210"/>
                  <a:gd name="T42" fmla="*/ 180 w 212"/>
                  <a:gd name="T43" fmla="*/ 30 h 210"/>
                  <a:gd name="T44" fmla="*/ 165 w 212"/>
                  <a:gd name="T45" fmla="*/ 17 h 210"/>
                  <a:gd name="T46" fmla="*/ 147 w 212"/>
                  <a:gd name="T47" fmla="*/ 7 h 210"/>
                  <a:gd name="T48" fmla="*/ 128 w 212"/>
                  <a:gd name="T49" fmla="*/ 2 h 210"/>
                  <a:gd name="T50" fmla="*/ 106 w 212"/>
                  <a:gd name="T51" fmla="*/ 0 h 210"/>
                  <a:gd name="T52" fmla="*/ 95 w 212"/>
                  <a:gd name="T53" fmla="*/ 0 h 210"/>
                  <a:gd name="T54" fmla="*/ 75 w 212"/>
                  <a:gd name="T55" fmla="*/ 4 h 210"/>
                  <a:gd name="T56" fmla="*/ 55 w 212"/>
                  <a:gd name="T57" fmla="*/ 12 h 210"/>
                  <a:gd name="T58" fmla="*/ 39 w 212"/>
                  <a:gd name="T59" fmla="*/ 23 h 210"/>
                  <a:gd name="T60" fmla="*/ 25 w 212"/>
                  <a:gd name="T61" fmla="*/ 37 h 210"/>
                  <a:gd name="T62" fmla="*/ 13 w 212"/>
                  <a:gd name="T63" fmla="*/ 55 h 210"/>
                  <a:gd name="T64" fmla="*/ 6 w 212"/>
                  <a:gd name="T65" fmla="*/ 73 h 210"/>
                  <a:gd name="T66" fmla="*/ 2 w 212"/>
                  <a:gd name="T67" fmla="*/ 93 h 210"/>
                  <a:gd name="T68" fmla="*/ 0 w 212"/>
                  <a:gd name="T69" fmla="*/ 10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210">
                    <a:moveTo>
                      <a:pt x="0" y="104"/>
                    </a:moveTo>
                    <a:lnTo>
                      <a:pt x="0" y="104"/>
                    </a:lnTo>
                    <a:lnTo>
                      <a:pt x="2" y="115"/>
                    </a:lnTo>
                    <a:lnTo>
                      <a:pt x="3" y="126"/>
                    </a:lnTo>
                    <a:lnTo>
                      <a:pt x="6" y="135"/>
                    </a:lnTo>
                    <a:lnTo>
                      <a:pt x="9" y="145"/>
                    </a:lnTo>
                    <a:lnTo>
                      <a:pt x="13" y="155"/>
                    </a:lnTo>
                    <a:lnTo>
                      <a:pt x="19" y="163"/>
                    </a:lnTo>
                    <a:lnTo>
                      <a:pt x="25" y="171"/>
                    </a:lnTo>
                    <a:lnTo>
                      <a:pt x="32" y="178"/>
                    </a:lnTo>
                    <a:lnTo>
                      <a:pt x="39" y="186"/>
                    </a:lnTo>
                    <a:lnTo>
                      <a:pt x="47" y="191"/>
                    </a:lnTo>
                    <a:lnTo>
                      <a:pt x="55" y="197"/>
                    </a:lnTo>
                    <a:lnTo>
                      <a:pt x="65" y="201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17" y="209"/>
                    </a:lnTo>
                    <a:lnTo>
                      <a:pt x="128" y="208"/>
                    </a:lnTo>
                    <a:lnTo>
                      <a:pt x="137" y="205"/>
                    </a:lnTo>
                    <a:lnTo>
                      <a:pt x="147" y="201"/>
                    </a:lnTo>
                    <a:lnTo>
                      <a:pt x="157" y="197"/>
                    </a:lnTo>
                    <a:lnTo>
                      <a:pt x="165" y="191"/>
                    </a:lnTo>
                    <a:lnTo>
                      <a:pt x="173" y="186"/>
                    </a:lnTo>
                    <a:lnTo>
                      <a:pt x="180" y="178"/>
                    </a:lnTo>
                    <a:lnTo>
                      <a:pt x="187" y="171"/>
                    </a:lnTo>
                    <a:lnTo>
                      <a:pt x="193" y="163"/>
                    </a:lnTo>
                    <a:lnTo>
                      <a:pt x="199" y="155"/>
                    </a:lnTo>
                    <a:lnTo>
                      <a:pt x="203" y="145"/>
                    </a:lnTo>
                    <a:lnTo>
                      <a:pt x="206" y="135"/>
                    </a:lnTo>
                    <a:lnTo>
                      <a:pt x="209" y="126"/>
                    </a:lnTo>
                    <a:lnTo>
                      <a:pt x="210" y="115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6" y="73"/>
                    </a:lnTo>
                    <a:lnTo>
                      <a:pt x="203" y="63"/>
                    </a:lnTo>
                    <a:lnTo>
                      <a:pt x="199" y="55"/>
                    </a:lnTo>
                    <a:lnTo>
                      <a:pt x="193" y="46"/>
                    </a:lnTo>
                    <a:lnTo>
                      <a:pt x="187" y="37"/>
                    </a:lnTo>
                    <a:lnTo>
                      <a:pt x="180" y="30"/>
                    </a:lnTo>
                    <a:lnTo>
                      <a:pt x="173" y="23"/>
                    </a:lnTo>
                    <a:lnTo>
                      <a:pt x="165" y="17"/>
                    </a:lnTo>
                    <a:lnTo>
                      <a:pt x="157" y="12"/>
                    </a:lnTo>
                    <a:lnTo>
                      <a:pt x="147" y="7"/>
                    </a:lnTo>
                    <a:lnTo>
                      <a:pt x="137" y="4"/>
                    </a:lnTo>
                    <a:lnTo>
                      <a:pt x="128" y="2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5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3"/>
                    </a:lnTo>
                    <a:lnTo>
                      <a:pt x="32" y="30"/>
                    </a:lnTo>
                    <a:lnTo>
                      <a:pt x="25" y="37"/>
                    </a:lnTo>
                    <a:lnTo>
                      <a:pt x="19" y="46"/>
                    </a:lnTo>
                    <a:lnTo>
                      <a:pt x="13" y="55"/>
                    </a:lnTo>
                    <a:lnTo>
                      <a:pt x="9" y="63"/>
                    </a:lnTo>
                    <a:lnTo>
                      <a:pt x="6" y="73"/>
                    </a:lnTo>
                    <a:lnTo>
                      <a:pt x="3" y="84"/>
                    </a:lnTo>
                    <a:lnTo>
                      <a:pt x="2" y="93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1511300" y="862013"/>
              <a:ext cx="1019175" cy="1019175"/>
            </a:xfrm>
            <a:custGeom>
              <a:avLst/>
              <a:gdLst>
                <a:gd name="T0" fmla="*/ 1610 w 1928"/>
                <a:gd name="T1" fmla="*/ 248 h 1928"/>
                <a:gd name="T2" fmla="*/ 1494 w 1928"/>
                <a:gd name="T3" fmla="*/ 159 h 1928"/>
                <a:gd name="T4" fmla="*/ 1370 w 1928"/>
                <a:gd name="T5" fmla="*/ 89 h 1928"/>
                <a:gd name="T6" fmla="*/ 1239 w 1928"/>
                <a:gd name="T7" fmla="*/ 39 h 1928"/>
                <a:gd name="T8" fmla="*/ 1102 w 1928"/>
                <a:gd name="T9" fmla="*/ 10 h 1928"/>
                <a:gd name="T10" fmla="*/ 964 w 1928"/>
                <a:gd name="T11" fmla="*/ 0 h 1928"/>
                <a:gd name="T12" fmla="*/ 825 w 1928"/>
                <a:gd name="T13" fmla="*/ 10 h 1928"/>
                <a:gd name="T14" fmla="*/ 690 w 1928"/>
                <a:gd name="T15" fmla="*/ 39 h 1928"/>
                <a:gd name="T16" fmla="*/ 558 w 1928"/>
                <a:gd name="T17" fmla="*/ 89 h 1928"/>
                <a:gd name="T18" fmla="*/ 434 w 1928"/>
                <a:gd name="T19" fmla="*/ 159 h 1928"/>
                <a:gd name="T20" fmla="*/ 319 w 1928"/>
                <a:gd name="T21" fmla="*/ 248 h 1928"/>
                <a:gd name="T22" fmla="*/ 250 w 1928"/>
                <a:gd name="T23" fmla="*/ 316 h 1928"/>
                <a:gd name="T24" fmla="*/ 164 w 1928"/>
                <a:gd name="T25" fmla="*/ 426 h 1928"/>
                <a:gd name="T26" fmla="*/ 96 w 1928"/>
                <a:gd name="T27" fmla="*/ 545 h 1928"/>
                <a:gd name="T28" fmla="*/ 47 w 1928"/>
                <a:gd name="T29" fmla="*/ 670 h 1928"/>
                <a:gd name="T30" fmla="*/ 14 w 1928"/>
                <a:gd name="T31" fmla="*/ 799 h 1928"/>
                <a:gd name="T32" fmla="*/ 1 w 1928"/>
                <a:gd name="T33" fmla="*/ 930 h 1928"/>
                <a:gd name="T34" fmla="*/ 6 w 1928"/>
                <a:gd name="T35" fmla="*/ 1063 h 1928"/>
                <a:gd name="T36" fmla="*/ 28 w 1928"/>
                <a:gd name="T37" fmla="*/ 1193 h 1928"/>
                <a:gd name="T38" fmla="*/ 69 w 1928"/>
                <a:gd name="T39" fmla="*/ 1320 h 1928"/>
                <a:gd name="T40" fmla="*/ 128 w 1928"/>
                <a:gd name="T41" fmla="*/ 1442 h 1928"/>
                <a:gd name="T42" fmla="*/ 204 w 1928"/>
                <a:gd name="T43" fmla="*/ 1556 h 1928"/>
                <a:gd name="T44" fmla="*/ 335 w 1928"/>
                <a:gd name="T45" fmla="*/ 1694 h 1928"/>
                <a:gd name="T46" fmla="*/ 409 w 1928"/>
                <a:gd name="T47" fmla="*/ 1752 h 1928"/>
                <a:gd name="T48" fmla="*/ 526 w 1928"/>
                <a:gd name="T49" fmla="*/ 1822 h 1928"/>
                <a:gd name="T50" fmla="*/ 650 w 1928"/>
                <a:gd name="T51" fmla="*/ 1875 h 1928"/>
                <a:gd name="T52" fmla="*/ 778 w 1928"/>
                <a:gd name="T53" fmla="*/ 1909 h 1928"/>
                <a:gd name="T54" fmla="*/ 909 w 1928"/>
                <a:gd name="T55" fmla="*/ 1927 h 1928"/>
                <a:gd name="T56" fmla="*/ 1042 w 1928"/>
                <a:gd name="T57" fmla="*/ 1924 h 1928"/>
                <a:gd name="T58" fmla="*/ 1173 w 1928"/>
                <a:gd name="T59" fmla="*/ 1905 h 1928"/>
                <a:gd name="T60" fmla="*/ 1302 w 1928"/>
                <a:gd name="T61" fmla="*/ 1867 h 1928"/>
                <a:gd name="T62" fmla="*/ 1424 w 1928"/>
                <a:gd name="T63" fmla="*/ 1811 h 1928"/>
                <a:gd name="T64" fmla="*/ 1540 w 1928"/>
                <a:gd name="T65" fmla="*/ 1738 h 1928"/>
                <a:gd name="T66" fmla="*/ 1646 w 1928"/>
                <a:gd name="T67" fmla="*/ 1645 h 1928"/>
                <a:gd name="T68" fmla="*/ 1712 w 1928"/>
                <a:gd name="T69" fmla="*/ 1572 h 1928"/>
                <a:gd name="T70" fmla="*/ 1795 w 1928"/>
                <a:gd name="T71" fmla="*/ 1454 h 1928"/>
                <a:gd name="T72" fmla="*/ 1857 w 1928"/>
                <a:gd name="T73" fmla="*/ 1327 h 1928"/>
                <a:gd name="T74" fmla="*/ 1900 w 1928"/>
                <a:gd name="T75" fmla="*/ 1193 h 1928"/>
                <a:gd name="T76" fmla="*/ 1924 w 1928"/>
                <a:gd name="T77" fmla="*/ 1056 h 1928"/>
                <a:gd name="T78" fmla="*/ 1927 w 1928"/>
                <a:gd name="T79" fmla="*/ 917 h 1928"/>
                <a:gd name="T80" fmla="*/ 1910 w 1928"/>
                <a:gd name="T81" fmla="*/ 779 h 1928"/>
                <a:gd name="T82" fmla="*/ 1875 w 1928"/>
                <a:gd name="T83" fmla="*/ 645 h 1928"/>
                <a:gd name="T84" fmla="*/ 1817 w 1928"/>
                <a:gd name="T85" fmla="*/ 515 h 1928"/>
                <a:gd name="T86" fmla="*/ 1742 w 1928"/>
                <a:gd name="T87" fmla="*/ 394 h 1928"/>
                <a:gd name="T88" fmla="*/ 1646 w 1928"/>
                <a:gd name="T89" fmla="*/ 28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8" h="1928">
                  <a:moveTo>
                    <a:pt x="1646" y="283"/>
                  </a:moveTo>
                  <a:lnTo>
                    <a:pt x="1646" y="283"/>
                  </a:lnTo>
                  <a:lnTo>
                    <a:pt x="1610" y="248"/>
                  </a:lnTo>
                  <a:lnTo>
                    <a:pt x="1573" y="216"/>
                  </a:lnTo>
                  <a:lnTo>
                    <a:pt x="1534" y="186"/>
                  </a:lnTo>
                  <a:lnTo>
                    <a:pt x="1494" y="159"/>
                  </a:lnTo>
                  <a:lnTo>
                    <a:pt x="1454" y="133"/>
                  </a:lnTo>
                  <a:lnTo>
                    <a:pt x="1412" y="110"/>
                  </a:lnTo>
                  <a:lnTo>
                    <a:pt x="1370" y="89"/>
                  </a:lnTo>
                  <a:lnTo>
                    <a:pt x="1327" y="71"/>
                  </a:lnTo>
                  <a:lnTo>
                    <a:pt x="1283" y="54"/>
                  </a:lnTo>
                  <a:lnTo>
                    <a:pt x="1239" y="39"/>
                  </a:lnTo>
                  <a:lnTo>
                    <a:pt x="1194" y="28"/>
                  </a:lnTo>
                  <a:lnTo>
                    <a:pt x="1149" y="18"/>
                  </a:lnTo>
                  <a:lnTo>
                    <a:pt x="1102" y="10"/>
                  </a:lnTo>
                  <a:lnTo>
                    <a:pt x="1057" y="5"/>
                  </a:lnTo>
                  <a:lnTo>
                    <a:pt x="1011" y="1"/>
                  </a:lnTo>
                  <a:lnTo>
                    <a:pt x="964" y="0"/>
                  </a:lnTo>
                  <a:lnTo>
                    <a:pt x="918" y="1"/>
                  </a:lnTo>
                  <a:lnTo>
                    <a:pt x="872" y="5"/>
                  </a:lnTo>
                  <a:lnTo>
                    <a:pt x="825" y="10"/>
                  </a:lnTo>
                  <a:lnTo>
                    <a:pt x="780" y="18"/>
                  </a:lnTo>
                  <a:lnTo>
                    <a:pt x="735" y="28"/>
                  </a:lnTo>
                  <a:lnTo>
                    <a:pt x="690" y="39"/>
                  </a:lnTo>
                  <a:lnTo>
                    <a:pt x="646" y="54"/>
                  </a:lnTo>
                  <a:lnTo>
                    <a:pt x="601" y="71"/>
                  </a:lnTo>
                  <a:lnTo>
                    <a:pt x="558" y="89"/>
                  </a:lnTo>
                  <a:lnTo>
                    <a:pt x="516" y="110"/>
                  </a:lnTo>
                  <a:lnTo>
                    <a:pt x="474" y="133"/>
                  </a:lnTo>
                  <a:lnTo>
                    <a:pt x="434" y="159"/>
                  </a:lnTo>
                  <a:lnTo>
                    <a:pt x="395" y="186"/>
                  </a:lnTo>
                  <a:lnTo>
                    <a:pt x="356" y="216"/>
                  </a:lnTo>
                  <a:lnTo>
                    <a:pt x="319" y="248"/>
                  </a:lnTo>
                  <a:lnTo>
                    <a:pt x="283" y="283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19" y="352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39" y="465"/>
                  </a:lnTo>
                  <a:lnTo>
                    <a:pt x="117" y="505"/>
                  </a:lnTo>
                  <a:lnTo>
                    <a:pt x="96" y="545"/>
                  </a:lnTo>
                  <a:lnTo>
                    <a:pt x="78" y="585"/>
                  </a:lnTo>
                  <a:lnTo>
                    <a:pt x="61" y="628"/>
                  </a:lnTo>
                  <a:lnTo>
                    <a:pt x="47" y="670"/>
                  </a:lnTo>
                  <a:lnTo>
                    <a:pt x="34" y="712"/>
                  </a:lnTo>
                  <a:lnTo>
                    <a:pt x="23" y="755"/>
                  </a:lnTo>
                  <a:lnTo>
                    <a:pt x="14" y="799"/>
                  </a:lnTo>
                  <a:lnTo>
                    <a:pt x="8" y="842"/>
                  </a:lnTo>
                  <a:lnTo>
                    <a:pt x="4" y="886"/>
                  </a:lnTo>
                  <a:lnTo>
                    <a:pt x="1" y="930"/>
                  </a:lnTo>
                  <a:lnTo>
                    <a:pt x="0" y="974"/>
                  </a:lnTo>
                  <a:lnTo>
                    <a:pt x="3" y="1019"/>
                  </a:lnTo>
                  <a:lnTo>
                    <a:pt x="6" y="1063"/>
                  </a:lnTo>
                  <a:lnTo>
                    <a:pt x="11" y="1106"/>
                  </a:lnTo>
                  <a:lnTo>
                    <a:pt x="19" y="1150"/>
                  </a:lnTo>
                  <a:lnTo>
                    <a:pt x="28" y="1193"/>
                  </a:lnTo>
                  <a:lnTo>
                    <a:pt x="40" y="1236"/>
                  </a:lnTo>
                  <a:lnTo>
                    <a:pt x="53" y="1278"/>
                  </a:lnTo>
                  <a:lnTo>
                    <a:pt x="69" y="1320"/>
                  </a:lnTo>
                  <a:lnTo>
                    <a:pt x="87" y="1362"/>
                  </a:lnTo>
                  <a:lnTo>
                    <a:pt x="106" y="1402"/>
                  </a:lnTo>
                  <a:lnTo>
                    <a:pt x="128" y="1442"/>
                  </a:lnTo>
                  <a:lnTo>
                    <a:pt x="151" y="1482"/>
                  </a:lnTo>
                  <a:lnTo>
                    <a:pt x="177" y="1519"/>
                  </a:lnTo>
                  <a:lnTo>
                    <a:pt x="204" y="1556"/>
                  </a:lnTo>
                  <a:lnTo>
                    <a:pt x="234" y="1593"/>
                  </a:lnTo>
                  <a:lnTo>
                    <a:pt x="25" y="1903"/>
                  </a:lnTo>
                  <a:lnTo>
                    <a:pt x="335" y="1694"/>
                  </a:lnTo>
                  <a:lnTo>
                    <a:pt x="335" y="1694"/>
                  </a:lnTo>
                  <a:lnTo>
                    <a:pt x="372" y="1724"/>
                  </a:lnTo>
                  <a:lnTo>
                    <a:pt x="409" y="1752"/>
                  </a:lnTo>
                  <a:lnTo>
                    <a:pt x="447" y="1777"/>
                  </a:lnTo>
                  <a:lnTo>
                    <a:pt x="486" y="1800"/>
                  </a:lnTo>
                  <a:lnTo>
                    <a:pt x="526" y="1822"/>
                  </a:lnTo>
                  <a:lnTo>
                    <a:pt x="567" y="1841"/>
                  </a:lnTo>
                  <a:lnTo>
                    <a:pt x="608" y="1860"/>
                  </a:lnTo>
                  <a:lnTo>
                    <a:pt x="650" y="1875"/>
                  </a:lnTo>
                  <a:lnTo>
                    <a:pt x="692" y="1889"/>
                  </a:lnTo>
                  <a:lnTo>
                    <a:pt x="735" y="1900"/>
                  </a:lnTo>
                  <a:lnTo>
                    <a:pt x="778" y="1909"/>
                  </a:lnTo>
                  <a:lnTo>
                    <a:pt x="822" y="1917"/>
                  </a:lnTo>
                  <a:lnTo>
                    <a:pt x="866" y="1922"/>
                  </a:lnTo>
                  <a:lnTo>
                    <a:pt x="909" y="1927"/>
                  </a:lnTo>
                  <a:lnTo>
                    <a:pt x="954" y="1928"/>
                  </a:lnTo>
                  <a:lnTo>
                    <a:pt x="998" y="1928"/>
                  </a:lnTo>
                  <a:lnTo>
                    <a:pt x="1042" y="1924"/>
                  </a:lnTo>
                  <a:lnTo>
                    <a:pt x="1086" y="1920"/>
                  </a:lnTo>
                  <a:lnTo>
                    <a:pt x="1130" y="1914"/>
                  </a:lnTo>
                  <a:lnTo>
                    <a:pt x="1173" y="1905"/>
                  </a:lnTo>
                  <a:lnTo>
                    <a:pt x="1216" y="1894"/>
                  </a:lnTo>
                  <a:lnTo>
                    <a:pt x="1260" y="1882"/>
                  </a:lnTo>
                  <a:lnTo>
                    <a:pt x="1302" y="1867"/>
                  </a:lnTo>
                  <a:lnTo>
                    <a:pt x="1342" y="1851"/>
                  </a:lnTo>
                  <a:lnTo>
                    <a:pt x="1383" y="1832"/>
                  </a:lnTo>
                  <a:lnTo>
                    <a:pt x="1424" y="1811"/>
                  </a:lnTo>
                  <a:lnTo>
                    <a:pt x="1463" y="1789"/>
                  </a:lnTo>
                  <a:lnTo>
                    <a:pt x="1502" y="1764"/>
                  </a:lnTo>
                  <a:lnTo>
                    <a:pt x="1540" y="1738"/>
                  </a:lnTo>
                  <a:lnTo>
                    <a:pt x="1576" y="1709"/>
                  </a:lnTo>
                  <a:lnTo>
                    <a:pt x="1612" y="1678"/>
                  </a:lnTo>
                  <a:lnTo>
                    <a:pt x="1646" y="1645"/>
                  </a:lnTo>
                  <a:lnTo>
                    <a:pt x="1646" y="1645"/>
                  </a:lnTo>
                  <a:lnTo>
                    <a:pt x="1680" y="1610"/>
                  </a:lnTo>
                  <a:lnTo>
                    <a:pt x="1712" y="1572"/>
                  </a:lnTo>
                  <a:lnTo>
                    <a:pt x="1742" y="1533"/>
                  </a:lnTo>
                  <a:lnTo>
                    <a:pt x="1769" y="1495"/>
                  </a:lnTo>
                  <a:lnTo>
                    <a:pt x="1795" y="1454"/>
                  </a:lnTo>
                  <a:lnTo>
                    <a:pt x="1817" y="1413"/>
                  </a:lnTo>
                  <a:lnTo>
                    <a:pt x="1839" y="1370"/>
                  </a:lnTo>
                  <a:lnTo>
                    <a:pt x="1857" y="1327"/>
                  </a:lnTo>
                  <a:lnTo>
                    <a:pt x="1875" y="1282"/>
                  </a:lnTo>
                  <a:lnTo>
                    <a:pt x="1889" y="1238"/>
                  </a:lnTo>
                  <a:lnTo>
                    <a:pt x="1900" y="1193"/>
                  </a:lnTo>
                  <a:lnTo>
                    <a:pt x="1910" y="1148"/>
                  </a:lnTo>
                  <a:lnTo>
                    <a:pt x="1919" y="1103"/>
                  </a:lnTo>
                  <a:lnTo>
                    <a:pt x="1924" y="1056"/>
                  </a:lnTo>
                  <a:lnTo>
                    <a:pt x="1927" y="1010"/>
                  </a:lnTo>
                  <a:lnTo>
                    <a:pt x="1928" y="964"/>
                  </a:lnTo>
                  <a:lnTo>
                    <a:pt x="1927" y="917"/>
                  </a:lnTo>
                  <a:lnTo>
                    <a:pt x="1924" y="872"/>
                  </a:lnTo>
                  <a:lnTo>
                    <a:pt x="1919" y="826"/>
                  </a:lnTo>
                  <a:lnTo>
                    <a:pt x="1910" y="779"/>
                  </a:lnTo>
                  <a:lnTo>
                    <a:pt x="1900" y="734"/>
                  </a:lnTo>
                  <a:lnTo>
                    <a:pt x="1889" y="690"/>
                  </a:lnTo>
                  <a:lnTo>
                    <a:pt x="1875" y="645"/>
                  </a:lnTo>
                  <a:lnTo>
                    <a:pt x="1857" y="602"/>
                  </a:lnTo>
                  <a:lnTo>
                    <a:pt x="1839" y="559"/>
                  </a:lnTo>
                  <a:lnTo>
                    <a:pt x="1817" y="515"/>
                  </a:lnTo>
                  <a:lnTo>
                    <a:pt x="1795" y="475"/>
                  </a:lnTo>
                  <a:lnTo>
                    <a:pt x="1769" y="434"/>
                  </a:lnTo>
                  <a:lnTo>
                    <a:pt x="1742" y="394"/>
                  </a:lnTo>
                  <a:lnTo>
                    <a:pt x="1712" y="356"/>
                  </a:lnTo>
                  <a:lnTo>
                    <a:pt x="1680" y="318"/>
                  </a:lnTo>
                  <a:lnTo>
                    <a:pt x="1646" y="283"/>
                  </a:lnTo>
                  <a:lnTo>
                    <a:pt x="1646" y="283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65550" y="341776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18838" y="499697"/>
            <a:ext cx="46971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관련 연구 및 사례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39926"/>
            <a:ext cx="8354516" cy="45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6666" y="374810"/>
            <a:ext cx="1805054" cy="810121"/>
            <a:chOff x="1450975" y="3482975"/>
            <a:chExt cx="2379663" cy="1019175"/>
          </a:xfrm>
        </p:grpSpPr>
        <p:grpSp>
          <p:nvGrpSpPr>
            <p:cNvPr id="21" name="그룹 20"/>
            <p:cNvGrpSpPr/>
            <p:nvPr/>
          </p:nvGrpSpPr>
          <p:grpSpPr>
            <a:xfrm>
              <a:off x="2921000" y="3800475"/>
              <a:ext cx="909638" cy="425451"/>
              <a:chOff x="2921000" y="3800475"/>
              <a:chExt cx="909638" cy="425451"/>
            </a:xfrm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2927350" y="3800475"/>
                <a:ext cx="903288" cy="306388"/>
              </a:xfrm>
              <a:custGeom>
                <a:avLst/>
                <a:gdLst>
                  <a:gd name="T0" fmla="*/ 1 w 1706"/>
                  <a:gd name="T1" fmla="*/ 535 h 579"/>
                  <a:gd name="T2" fmla="*/ 3 w 1706"/>
                  <a:gd name="T3" fmla="*/ 501 h 579"/>
                  <a:gd name="T4" fmla="*/ 8 w 1706"/>
                  <a:gd name="T5" fmla="*/ 471 h 579"/>
                  <a:gd name="T6" fmla="*/ 15 w 1706"/>
                  <a:gd name="T7" fmla="*/ 444 h 579"/>
                  <a:gd name="T8" fmla="*/ 25 w 1706"/>
                  <a:gd name="T9" fmla="*/ 422 h 579"/>
                  <a:gd name="T10" fmla="*/ 37 w 1706"/>
                  <a:gd name="T11" fmla="*/ 402 h 579"/>
                  <a:gd name="T12" fmla="*/ 50 w 1706"/>
                  <a:gd name="T13" fmla="*/ 385 h 579"/>
                  <a:gd name="T14" fmla="*/ 78 w 1706"/>
                  <a:gd name="T15" fmla="*/ 360 h 579"/>
                  <a:gd name="T16" fmla="*/ 106 w 1706"/>
                  <a:gd name="T17" fmla="*/ 344 h 579"/>
                  <a:gd name="T18" fmla="*/ 130 w 1706"/>
                  <a:gd name="T19" fmla="*/ 335 h 579"/>
                  <a:gd name="T20" fmla="*/ 154 w 1706"/>
                  <a:gd name="T21" fmla="*/ 330 h 579"/>
                  <a:gd name="T22" fmla="*/ 310 w 1706"/>
                  <a:gd name="T23" fmla="*/ 306 h 579"/>
                  <a:gd name="T24" fmla="*/ 339 w 1706"/>
                  <a:gd name="T25" fmla="*/ 276 h 579"/>
                  <a:gd name="T26" fmla="*/ 376 w 1706"/>
                  <a:gd name="T27" fmla="*/ 244 h 579"/>
                  <a:gd name="T28" fmla="*/ 425 w 1706"/>
                  <a:gd name="T29" fmla="*/ 203 h 579"/>
                  <a:gd name="T30" fmla="*/ 490 w 1706"/>
                  <a:gd name="T31" fmla="*/ 158 h 579"/>
                  <a:gd name="T32" fmla="*/ 568 w 1706"/>
                  <a:gd name="T33" fmla="*/ 109 h 579"/>
                  <a:gd name="T34" fmla="*/ 659 w 1706"/>
                  <a:gd name="T35" fmla="*/ 63 h 579"/>
                  <a:gd name="T36" fmla="*/ 737 w 1706"/>
                  <a:gd name="T37" fmla="*/ 29 h 579"/>
                  <a:gd name="T38" fmla="*/ 765 w 1706"/>
                  <a:gd name="T39" fmla="*/ 20 h 579"/>
                  <a:gd name="T40" fmla="*/ 791 w 1706"/>
                  <a:gd name="T41" fmla="*/ 12 h 579"/>
                  <a:gd name="T42" fmla="*/ 835 w 1706"/>
                  <a:gd name="T43" fmla="*/ 5 h 579"/>
                  <a:gd name="T44" fmla="*/ 898 w 1706"/>
                  <a:gd name="T45" fmla="*/ 0 h 579"/>
                  <a:gd name="T46" fmla="*/ 1431 w 1706"/>
                  <a:gd name="T47" fmla="*/ 0 h 579"/>
                  <a:gd name="T48" fmla="*/ 1443 w 1706"/>
                  <a:gd name="T49" fmla="*/ 5 h 579"/>
                  <a:gd name="T50" fmla="*/ 1475 w 1706"/>
                  <a:gd name="T51" fmla="*/ 17 h 579"/>
                  <a:gd name="T52" fmla="*/ 1504 w 1706"/>
                  <a:gd name="T53" fmla="*/ 35 h 579"/>
                  <a:gd name="T54" fmla="*/ 1524 w 1706"/>
                  <a:gd name="T55" fmla="*/ 51 h 579"/>
                  <a:gd name="T56" fmla="*/ 1544 w 1706"/>
                  <a:gd name="T57" fmla="*/ 73 h 579"/>
                  <a:gd name="T58" fmla="*/ 1682 w 1706"/>
                  <a:gd name="T59" fmla="*/ 322 h 579"/>
                  <a:gd name="T60" fmla="*/ 1687 w 1706"/>
                  <a:gd name="T61" fmla="*/ 329 h 579"/>
                  <a:gd name="T62" fmla="*/ 1694 w 1706"/>
                  <a:gd name="T63" fmla="*/ 348 h 579"/>
                  <a:gd name="T64" fmla="*/ 1703 w 1706"/>
                  <a:gd name="T65" fmla="*/ 380 h 579"/>
                  <a:gd name="T66" fmla="*/ 1706 w 1706"/>
                  <a:gd name="T67" fmla="*/ 420 h 579"/>
                  <a:gd name="T68" fmla="*/ 0 w 1706"/>
                  <a:gd name="T6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6" h="579">
                    <a:moveTo>
                      <a:pt x="1" y="535"/>
                    </a:moveTo>
                    <a:lnTo>
                      <a:pt x="1" y="535"/>
                    </a:lnTo>
                    <a:lnTo>
                      <a:pt x="2" y="517"/>
                    </a:lnTo>
                    <a:lnTo>
                      <a:pt x="3" y="501"/>
                    </a:lnTo>
                    <a:lnTo>
                      <a:pt x="5" y="485"/>
                    </a:lnTo>
                    <a:lnTo>
                      <a:pt x="8" y="471"/>
                    </a:lnTo>
                    <a:lnTo>
                      <a:pt x="12" y="457"/>
                    </a:lnTo>
                    <a:lnTo>
                      <a:pt x="15" y="444"/>
                    </a:lnTo>
                    <a:lnTo>
                      <a:pt x="20" y="432"/>
                    </a:lnTo>
                    <a:lnTo>
                      <a:pt x="25" y="422"/>
                    </a:lnTo>
                    <a:lnTo>
                      <a:pt x="31" y="412"/>
                    </a:lnTo>
                    <a:lnTo>
                      <a:pt x="37" y="402"/>
                    </a:lnTo>
                    <a:lnTo>
                      <a:pt x="43" y="394"/>
                    </a:lnTo>
                    <a:lnTo>
                      <a:pt x="50" y="385"/>
                    </a:lnTo>
                    <a:lnTo>
                      <a:pt x="64" y="372"/>
                    </a:lnTo>
                    <a:lnTo>
                      <a:pt x="78" y="360"/>
                    </a:lnTo>
                    <a:lnTo>
                      <a:pt x="92" y="352"/>
                    </a:lnTo>
                    <a:lnTo>
                      <a:pt x="106" y="344"/>
                    </a:lnTo>
                    <a:lnTo>
                      <a:pt x="118" y="339"/>
                    </a:lnTo>
                    <a:lnTo>
                      <a:pt x="130" y="335"/>
                    </a:lnTo>
                    <a:lnTo>
                      <a:pt x="148" y="331"/>
                    </a:lnTo>
                    <a:lnTo>
                      <a:pt x="154" y="330"/>
                    </a:lnTo>
                    <a:lnTo>
                      <a:pt x="310" y="306"/>
                    </a:lnTo>
                    <a:lnTo>
                      <a:pt x="310" y="306"/>
                    </a:lnTo>
                    <a:lnTo>
                      <a:pt x="318" y="298"/>
                    </a:lnTo>
                    <a:lnTo>
                      <a:pt x="339" y="276"/>
                    </a:lnTo>
                    <a:lnTo>
                      <a:pt x="355" y="261"/>
                    </a:lnTo>
                    <a:lnTo>
                      <a:pt x="376" y="244"/>
                    </a:lnTo>
                    <a:lnTo>
                      <a:pt x="399" y="224"/>
                    </a:lnTo>
                    <a:lnTo>
                      <a:pt x="425" y="203"/>
                    </a:lnTo>
                    <a:lnTo>
                      <a:pt x="456" y="180"/>
                    </a:lnTo>
                    <a:lnTo>
                      <a:pt x="490" y="158"/>
                    </a:lnTo>
                    <a:lnTo>
                      <a:pt x="527" y="134"/>
                    </a:lnTo>
                    <a:lnTo>
                      <a:pt x="568" y="109"/>
                    </a:lnTo>
                    <a:lnTo>
                      <a:pt x="612" y="85"/>
                    </a:lnTo>
                    <a:lnTo>
                      <a:pt x="659" y="63"/>
                    </a:lnTo>
                    <a:lnTo>
                      <a:pt x="710" y="40"/>
                    </a:lnTo>
                    <a:lnTo>
                      <a:pt x="737" y="29"/>
                    </a:lnTo>
                    <a:lnTo>
                      <a:pt x="765" y="20"/>
                    </a:lnTo>
                    <a:lnTo>
                      <a:pt x="765" y="20"/>
                    </a:lnTo>
                    <a:lnTo>
                      <a:pt x="777" y="15"/>
                    </a:lnTo>
                    <a:lnTo>
                      <a:pt x="791" y="12"/>
                    </a:lnTo>
                    <a:lnTo>
                      <a:pt x="810" y="8"/>
                    </a:lnTo>
                    <a:lnTo>
                      <a:pt x="835" y="5"/>
                    </a:lnTo>
                    <a:lnTo>
                      <a:pt x="865" y="1"/>
                    </a:lnTo>
                    <a:lnTo>
                      <a:pt x="898" y="0"/>
                    </a:lnTo>
                    <a:lnTo>
                      <a:pt x="937" y="0"/>
                    </a:lnTo>
                    <a:lnTo>
                      <a:pt x="1431" y="0"/>
                    </a:lnTo>
                    <a:lnTo>
                      <a:pt x="1431" y="0"/>
                    </a:lnTo>
                    <a:lnTo>
                      <a:pt x="1443" y="5"/>
                    </a:lnTo>
                    <a:lnTo>
                      <a:pt x="1457" y="9"/>
                    </a:lnTo>
                    <a:lnTo>
                      <a:pt x="1475" y="17"/>
                    </a:lnTo>
                    <a:lnTo>
                      <a:pt x="1493" y="27"/>
                    </a:lnTo>
                    <a:lnTo>
                      <a:pt x="1504" y="35"/>
                    </a:lnTo>
                    <a:lnTo>
                      <a:pt x="1513" y="42"/>
                    </a:lnTo>
                    <a:lnTo>
                      <a:pt x="1524" y="51"/>
                    </a:lnTo>
                    <a:lnTo>
                      <a:pt x="1534" y="61"/>
                    </a:lnTo>
                    <a:lnTo>
                      <a:pt x="1544" y="73"/>
                    </a:lnTo>
                    <a:lnTo>
                      <a:pt x="1552" y="84"/>
                    </a:lnTo>
                    <a:lnTo>
                      <a:pt x="1682" y="322"/>
                    </a:lnTo>
                    <a:lnTo>
                      <a:pt x="1682" y="322"/>
                    </a:lnTo>
                    <a:lnTo>
                      <a:pt x="1687" y="329"/>
                    </a:lnTo>
                    <a:lnTo>
                      <a:pt x="1690" y="338"/>
                    </a:lnTo>
                    <a:lnTo>
                      <a:pt x="1694" y="348"/>
                    </a:lnTo>
                    <a:lnTo>
                      <a:pt x="1699" y="363"/>
                    </a:lnTo>
                    <a:lnTo>
                      <a:pt x="1703" y="380"/>
                    </a:lnTo>
                    <a:lnTo>
                      <a:pt x="1705" y="399"/>
                    </a:lnTo>
                    <a:lnTo>
                      <a:pt x="1706" y="420"/>
                    </a:lnTo>
                    <a:lnTo>
                      <a:pt x="1706" y="579"/>
                    </a:lnTo>
                    <a:lnTo>
                      <a:pt x="0" y="579"/>
                    </a:lnTo>
                    <a:lnTo>
                      <a:pt x="1" y="535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/>
              <p:cNvSpPr>
                <a:spLocks/>
              </p:cNvSpPr>
              <p:nvPr userDrawn="1"/>
            </p:nvSpPr>
            <p:spPr bwMode="auto">
              <a:xfrm>
                <a:off x="3171825" y="3841750"/>
                <a:ext cx="285750" cy="117475"/>
              </a:xfrm>
              <a:custGeom>
                <a:avLst/>
                <a:gdLst>
                  <a:gd name="T0" fmla="*/ 424 w 541"/>
                  <a:gd name="T1" fmla="*/ 0 h 224"/>
                  <a:gd name="T2" fmla="*/ 424 w 541"/>
                  <a:gd name="T3" fmla="*/ 0 h 224"/>
                  <a:gd name="T4" fmla="*/ 388 w 541"/>
                  <a:gd name="T5" fmla="*/ 4 h 224"/>
                  <a:gd name="T6" fmla="*/ 359 w 541"/>
                  <a:gd name="T7" fmla="*/ 8 h 224"/>
                  <a:gd name="T8" fmla="*/ 331 w 541"/>
                  <a:gd name="T9" fmla="*/ 14 h 224"/>
                  <a:gd name="T10" fmla="*/ 331 w 541"/>
                  <a:gd name="T11" fmla="*/ 14 h 224"/>
                  <a:gd name="T12" fmla="*/ 288 w 541"/>
                  <a:gd name="T13" fmla="*/ 32 h 224"/>
                  <a:gd name="T14" fmla="*/ 248 w 541"/>
                  <a:gd name="T15" fmla="*/ 50 h 224"/>
                  <a:gd name="T16" fmla="*/ 211 w 541"/>
                  <a:gd name="T17" fmla="*/ 69 h 224"/>
                  <a:gd name="T18" fmla="*/ 178 w 541"/>
                  <a:gd name="T19" fmla="*/ 87 h 224"/>
                  <a:gd name="T20" fmla="*/ 147 w 541"/>
                  <a:gd name="T21" fmla="*/ 105 h 224"/>
                  <a:gd name="T22" fmla="*/ 120 w 541"/>
                  <a:gd name="T23" fmla="*/ 123 h 224"/>
                  <a:gd name="T24" fmla="*/ 96 w 541"/>
                  <a:gd name="T25" fmla="*/ 140 h 224"/>
                  <a:gd name="T26" fmla="*/ 74 w 541"/>
                  <a:gd name="T27" fmla="*/ 155 h 224"/>
                  <a:gd name="T28" fmla="*/ 56 w 541"/>
                  <a:gd name="T29" fmla="*/ 170 h 224"/>
                  <a:gd name="T30" fmla="*/ 41 w 541"/>
                  <a:gd name="T31" fmla="*/ 183 h 224"/>
                  <a:gd name="T32" fmla="*/ 18 w 541"/>
                  <a:gd name="T33" fmla="*/ 204 h 224"/>
                  <a:gd name="T34" fmla="*/ 4 w 541"/>
                  <a:gd name="T35" fmla="*/ 218 h 224"/>
                  <a:gd name="T36" fmla="*/ 0 w 541"/>
                  <a:gd name="T37" fmla="*/ 224 h 224"/>
                  <a:gd name="T38" fmla="*/ 541 w 541"/>
                  <a:gd name="T39" fmla="*/ 224 h 224"/>
                  <a:gd name="T40" fmla="*/ 541 w 541"/>
                  <a:gd name="T41" fmla="*/ 0 h 224"/>
                  <a:gd name="T42" fmla="*/ 424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424" y="0"/>
                    </a:moveTo>
                    <a:lnTo>
                      <a:pt x="424" y="0"/>
                    </a:lnTo>
                    <a:lnTo>
                      <a:pt x="388" y="4"/>
                    </a:lnTo>
                    <a:lnTo>
                      <a:pt x="359" y="8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288" y="32"/>
                    </a:lnTo>
                    <a:lnTo>
                      <a:pt x="248" y="50"/>
                    </a:lnTo>
                    <a:lnTo>
                      <a:pt x="211" y="69"/>
                    </a:lnTo>
                    <a:lnTo>
                      <a:pt x="178" y="87"/>
                    </a:lnTo>
                    <a:lnTo>
                      <a:pt x="147" y="105"/>
                    </a:lnTo>
                    <a:lnTo>
                      <a:pt x="120" y="123"/>
                    </a:lnTo>
                    <a:lnTo>
                      <a:pt x="96" y="140"/>
                    </a:lnTo>
                    <a:lnTo>
                      <a:pt x="74" y="155"/>
                    </a:lnTo>
                    <a:lnTo>
                      <a:pt x="56" y="170"/>
                    </a:lnTo>
                    <a:lnTo>
                      <a:pt x="41" y="183"/>
                    </a:lnTo>
                    <a:lnTo>
                      <a:pt x="18" y="204"/>
                    </a:lnTo>
                    <a:lnTo>
                      <a:pt x="4" y="218"/>
                    </a:lnTo>
                    <a:lnTo>
                      <a:pt x="0" y="224"/>
                    </a:lnTo>
                    <a:lnTo>
                      <a:pt x="541" y="224"/>
                    </a:lnTo>
                    <a:lnTo>
                      <a:pt x="541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30"/>
              <p:cNvSpPr>
                <a:spLocks/>
              </p:cNvSpPr>
              <p:nvPr userDrawn="1"/>
            </p:nvSpPr>
            <p:spPr bwMode="auto">
              <a:xfrm>
                <a:off x="3511550" y="3841750"/>
                <a:ext cx="244475" cy="117475"/>
              </a:xfrm>
              <a:custGeom>
                <a:avLst/>
                <a:gdLst>
                  <a:gd name="T0" fmla="*/ 461 w 461"/>
                  <a:gd name="T1" fmla="*/ 224 h 224"/>
                  <a:gd name="T2" fmla="*/ 461 w 461"/>
                  <a:gd name="T3" fmla="*/ 224 h 224"/>
                  <a:gd name="T4" fmla="*/ 445 w 461"/>
                  <a:gd name="T5" fmla="*/ 188 h 224"/>
                  <a:gd name="T6" fmla="*/ 430 w 461"/>
                  <a:gd name="T7" fmla="*/ 157 h 224"/>
                  <a:gd name="T8" fmla="*/ 416 w 461"/>
                  <a:gd name="T9" fmla="*/ 130 h 224"/>
                  <a:gd name="T10" fmla="*/ 403 w 461"/>
                  <a:gd name="T11" fmla="*/ 105 h 224"/>
                  <a:gd name="T12" fmla="*/ 379 w 461"/>
                  <a:gd name="T13" fmla="*/ 67 h 224"/>
                  <a:gd name="T14" fmla="*/ 360 w 461"/>
                  <a:gd name="T15" fmla="*/ 37 h 224"/>
                  <a:gd name="T16" fmla="*/ 346 w 461"/>
                  <a:gd name="T17" fmla="*/ 19 h 224"/>
                  <a:gd name="T18" fmla="*/ 335 w 461"/>
                  <a:gd name="T19" fmla="*/ 7 h 224"/>
                  <a:gd name="T20" fmla="*/ 329 w 461"/>
                  <a:gd name="T21" fmla="*/ 1 h 224"/>
                  <a:gd name="T22" fmla="*/ 326 w 461"/>
                  <a:gd name="T23" fmla="*/ 0 h 224"/>
                  <a:gd name="T24" fmla="*/ 0 w 461"/>
                  <a:gd name="T25" fmla="*/ 0 h 224"/>
                  <a:gd name="T26" fmla="*/ 0 w 461"/>
                  <a:gd name="T27" fmla="*/ 224 h 224"/>
                  <a:gd name="T28" fmla="*/ 461 w 461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1" h="224">
                    <a:moveTo>
                      <a:pt x="461" y="224"/>
                    </a:moveTo>
                    <a:lnTo>
                      <a:pt x="461" y="224"/>
                    </a:lnTo>
                    <a:lnTo>
                      <a:pt x="445" y="188"/>
                    </a:lnTo>
                    <a:lnTo>
                      <a:pt x="430" y="157"/>
                    </a:lnTo>
                    <a:lnTo>
                      <a:pt x="416" y="130"/>
                    </a:lnTo>
                    <a:lnTo>
                      <a:pt x="403" y="105"/>
                    </a:lnTo>
                    <a:lnTo>
                      <a:pt x="379" y="67"/>
                    </a:lnTo>
                    <a:lnTo>
                      <a:pt x="360" y="37"/>
                    </a:lnTo>
                    <a:lnTo>
                      <a:pt x="346" y="19"/>
                    </a:lnTo>
                    <a:lnTo>
                      <a:pt x="335" y="7"/>
                    </a:lnTo>
                    <a:lnTo>
                      <a:pt x="329" y="1"/>
                    </a:lnTo>
                    <a:lnTo>
                      <a:pt x="326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461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31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  <a:gd name="T62" fmla="*/ 1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/>
              <p:cNvSpPr>
                <a:spLocks/>
              </p:cNvSpPr>
              <p:nvPr userDrawn="1"/>
            </p:nvSpPr>
            <p:spPr bwMode="auto">
              <a:xfrm>
                <a:off x="2922588" y="4014788"/>
                <a:ext cx="39688" cy="87313"/>
              </a:xfrm>
              <a:custGeom>
                <a:avLst/>
                <a:gdLst>
                  <a:gd name="T0" fmla="*/ 1 w 76"/>
                  <a:gd name="T1" fmla="*/ 164 h 164"/>
                  <a:gd name="T2" fmla="*/ 1 w 76"/>
                  <a:gd name="T3" fmla="*/ 164 h 164"/>
                  <a:gd name="T4" fmla="*/ 0 w 76"/>
                  <a:gd name="T5" fmla="*/ 147 h 164"/>
                  <a:gd name="T6" fmla="*/ 0 w 76"/>
                  <a:gd name="T7" fmla="*/ 129 h 164"/>
                  <a:gd name="T8" fmla="*/ 2 w 76"/>
                  <a:gd name="T9" fmla="*/ 105 h 164"/>
                  <a:gd name="T10" fmla="*/ 5 w 76"/>
                  <a:gd name="T11" fmla="*/ 93 h 164"/>
                  <a:gd name="T12" fmla="*/ 7 w 76"/>
                  <a:gd name="T13" fmla="*/ 79 h 164"/>
                  <a:gd name="T14" fmla="*/ 10 w 76"/>
                  <a:gd name="T15" fmla="*/ 66 h 164"/>
                  <a:gd name="T16" fmla="*/ 14 w 76"/>
                  <a:gd name="T17" fmla="*/ 53 h 164"/>
                  <a:gd name="T18" fmla="*/ 20 w 76"/>
                  <a:gd name="T19" fmla="*/ 39 h 164"/>
                  <a:gd name="T20" fmla="*/ 27 w 76"/>
                  <a:gd name="T21" fmla="*/ 27 h 164"/>
                  <a:gd name="T22" fmla="*/ 35 w 76"/>
                  <a:gd name="T23" fmla="*/ 14 h 164"/>
                  <a:gd name="T24" fmla="*/ 44 w 76"/>
                  <a:gd name="T25" fmla="*/ 4 h 164"/>
                  <a:gd name="T26" fmla="*/ 44 w 76"/>
                  <a:gd name="T27" fmla="*/ 4 h 164"/>
                  <a:gd name="T28" fmla="*/ 50 w 76"/>
                  <a:gd name="T29" fmla="*/ 1 h 164"/>
                  <a:gd name="T30" fmla="*/ 54 w 76"/>
                  <a:gd name="T31" fmla="*/ 1 h 164"/>
                  <a:gd name="T32" fmla="*/ 61 w 76"/>
                  <a:gd name="T33" fmla="*/ 0 h 164"/>
                  <a:gd name="T34" fmla="*/ 66 w 76"/>
                  <a:gd name="T35" fmla="*/ 1 h 164"/>
                  <a:gd name="T36" fmla="*/ 68 w 76"/>
                  <a:gd name="T37" fmla="*/ 4 h 164"/>
                  <a:gd name="T38" fmla="*/ 71 w 76"/>
                  <a:gd name="T39" fmla="*/ 6 h 164"/>
                  <a:gd name="T40" fmla="*/ 74 w 76"/>
                  <a:gd name="T41" fmla="*/ 8 h 164"/>
                  <a:gd name="T42" fmla="*/ 75 w 76"/>
                  <a:gd name="T43" fmla="*/ 11 h 164"/>
                  <a:gd name="T44" fmla="*/ 76 w 76"/>
                  <a:gd name="T45" fmla="*/ 15 h 164"/>
                  <a:gd name="T46" fmla="*/ 76 w 76"/>
                  <a:gd name="T47" fmla="*/ 21 h 164"/>
                  <a:gd name="T48" fmla="*/ 76 w 76"/>
                  <a:gd name="T49" fmla="*/ 21 h 164"/>
                  <a:gd name="T50" fmla="*/ 74 w 76"/>
                  <a:gd name="T51" fmla="*/ 31 h 164"/>
                  <a:gd name="T52" fmla="*/ 68 w 76"/>
                  <a:gd name="T53" fmla="*/ 59 h 164"/>
                  <a:gd name="T54" fmla="*/ 65 w 76"/>
                  <a:gd name="T55" fmla="*/ 78 h 164"/>
                  <a:gd name="T56" fmla="*/ 63 w 76"/>
                  <a:gd name="T57" fmla="*/ 101 h 164"/>
                  <a:gd name="T58" fmla="*/ 61 w 76"/>
                  <a:gd name="T59" fmla="*/ 127 h 164"/>
                  <a:gd name="T60" fmla="*/ 61 w 76"/>
                  <a:gd name="T61" fmla="*/ 15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1" y="164"/>
                    </a:moveTo>
                    <a:lnTo>
                      <a:pt x="1" y="164"/>
                    </a:lnTo>
                    <a:lnTo>
                      <a:pt x="0" y="147"/>
                    </a:lnTo>
                    <a:lnTo>
                      <a:pt x="0" y="129"/>
                    </a:lnTo>
                    <a:lnTo>
                      <a:pt x="2" y="105"/>
                    </a:lnTo>
                    <a:lnTo>
                      <a:pt x="5" y="93"/>
                    </a:lnTo>
                    <a:lnTo>
                      <a:pt x="7" y="79"/>
                    </a:lnTo>
                    <a:lnTo>
                      <a:pt x="10" y="66"/>
                    </a:lnTo>
                    <a:lnTo>
                      <a:pt x="14" y="53"/>
                    </a:lnTo>
                    <a:lnTo>
                      <a:pt x="20" y="39"/>
                    </a:lnTo>
                    <a:lnTo>
                      <a:pt x="27" y="27"/>
                    </a:lnTo>
                    <a:lnTo>
                      <a:pt x="35" y="1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50" y="1"/>
                    </a:lnTo>
                    <a:lnTo>
                      <a:pt x="54" y="1"/>
                    </a:lnTo>
                    <a:lnTo>
                      <a:pt x="61" y="0"/>
                    </a:lnTo>
                    <a:lnTo>
                      <a:pt x="66" y="1"/>
                    </a:lnTo>
                    <a:lnTo>
                      <a:pt x="68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5" y="11"/>
                    </a:lnTo>
                    <a:lnTo>
                      <a:pt x="76" y="15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4" y="31"/>
                    </a:lnTo>
                    <a:lnTo>
                      <a:pt x="68" y="59"/>
                    </a:lnTo>
                    <a:lnTo>
                      <a:pt x="65" y="78"/>
                    </a:lnTo>
                    <a:lnTo>
                      <a:pt x="63" y="101"/>
                    </a:lnTo>
                    <a:lnTo>
                      <a:pt x="61" y="127"/>
                    </a:lnTo>
                    <a:lnTo>
                      <a:pt x="61" y="1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33"/>
              <p:cNvSpPr>
                <a:spLocks/>
              </p:cNvSpPr>
              <p:nvPr userDrawn="1"/>
            </p:nvSpPr>
            <p:spPr bwMode="auto">
              <a:xfrm>
                <a:off x="3798888" y="4019550"/>
                <a:ext cx="31750" cy="90488"/>
              </a:xfrm>
              <a:custGeom>
                <a:avLst/>
                <a:gdLst>
                  <a:gd name="T0" fmla="*/ 59 w 59"/>
                  <a:gd name="T1" fmla="*/ 143 h 171"/>
                  <a:gd name="T2" fmla="*/ 59 w 59"/>
                  <a:gd name="T3" fmla="*/ 6 h 171"/>
                  <a:gd name="T4" fmla="*/ 59 w 59"/>
                  <a:gd name="T5" fmla="*/ 6 h 171"/>
                  <a:gd name="T6" fmla="*/ 56 w 59"/>
                  <a:gd name="T7" fmla="*/ 4 h 171"/>
                  <a:gd name="T8" fmla="*/ 52 w 59"/>
                  <a:gd name="T9" fmla="*/ 2 h 171"/>
                  <a:gd name="T10" fmla="*/ 46 w 59"/>
                  <a:gd name="T11" fmla="*/ 1 h 171"/>
                  <a:gd name="T12" fmla="*/ 41 w 59"/>
                  <a:gd name="T13" fmla="*/ 0 h 171"/>
                  <a:gd name="T14" fmla="*/ 33 w 59"/>
                  <a:gd name="T15" fmla="*/ 1 h 171"/>
                  <a:gd name="T16" fmla="*/ 26 w 59"/>
                  <a:gd name="T17" fmla="*/ 3 h 171"/>
                  <a:gd name="T18" fmla="*/ 18 w 59"/>
                  <a:gd name="T19" fmla="*/ 9 h 171"/>
                  <a:gd name="T20" fmla="*/ 18 w 59"/>
                  <a:gd name="T21" fmla="*/ 9 h 171"/>
                  <a:gd name="T22" fmla="*/ 16 w 59"/>
                  <a:gd name="T23" fmla="*/ 12 h 171"/>
                  <a:gd name="T24" fmla="*/ 11 w 59"/>
                  <a:gd name="T25" fmla="*/ 23 h 171"/>
                  <a:gd name="T26" fmla="*/ 7 w 59"/>
                  <a:gd name="T27" fmla="*/ 30 h 171"/>
                  <a:gd name="T28" fmla="*/ 5 w 59"/>
                  <a:gd name="T29" fmla="*/ 39 h 171"/>
                  <a:gd name="T30" fmla="*/ 3 w 59"/>
                  <a:gd name="T31" fmla="*/ 50 h 171"/>
                  <a:gd name="T32" fmla="*/ 2 w 59"/>
                  <a:gd name="T33" fmla="*/ 61 h 171"/>
                  <a:gd name="T34" fmla="*/ 2 w 59"/>
                  <a:gd name="T35" fmla="*/ 61 h 171"/>
                  <a:gd name="T36" fmla="*/ 0 w 59"/>
                  <a:gd name="T37" fmla="*/ 94 h 171"/>
                  <a:gd name="T38" fmla="*/ 0 w 59"/>
                  <a:gd name="T39" fmla="*/ 121 h 171"/>
                  <a:gd name="T40" fmla="*/ 0 w 59"/>
                  <a:gd name="T41" fmla="*/ 145 h 171"/>
                  <a:gd name="T42" fmla="*/ 0 w 59"/>
                  <a:gd name="T43" fmla="*/ 145 h 171"/>
                  <a:gd name="T44" fmla="*/ 1 w 59"/>
                  <a:gd name="T45" fmla="*/ 151 h 171"/>
                  <a:gd name="T46" fmla="*/ 2 w 59"/>
                  <a:gd name="T47" fmla="*/ 155 h 171"/>
                  <a:gd name="T48" fmla="*/ 4 w 59"/>
                  <a:gd name="T49" fmla="*/ 158 h 171"/>
                  <a:gd name="T50" fmla="*/ 7 w 59"/>
                  <a:gd name="T51" fmla="*/ 162 h 171"/>
                  <a:gd name="T52" fmla="*/ 14 w 59"/>
                  <a:gd name="T53" fmla="*/ 166 h 171"/>
                  <a:gd name="T54" fmla="*/ 21 w 59"/>
                  <a:gd name="T55" fmla="*/ 169 h 171"/>
                  <a:gd name="T56" fmla="*/ 29 w 59"/>
                  <a:gd name="T57" fmla="*/ 170 h 171"/>
                  <a:gd name="T58" fmla="*/ 35 w 59"/>
                  <a:gd name="T59" fmla="*/ 171 h 171"/>
                  <a:gd name="T60" fmla="*/ 41 w 59"/>
                  <a:gd name="T61" fmla="*/ 171 h 171"/>
                  <a:gd name="T62" fmla="*/ 59 w 59"/>
                  <a:gd name="T63" fmla="*/ 14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59" y="143"/>
                    </a:moveTo>
                    <a:lnTo>
                      <a:pt x="59" y="6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2" y="2"/>
                    </a:lnTo>
                    <a:lnTo>
                      <a:pt x="46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1" y="23"/>
                    </a:lnTo>
                    <a:lnTo>
                      <a:pt x="7" y="30"/>
                    </a:lnTo>
                    <a:lnTo>
                      <a:pt x="5" y="39"/>
                    </a:lnTo>
                    <a:lnTo>
                      <a:pt x="3" y="50"/>
                    </a:lnTo>
                    <a:lnTo>
                      <a:pt x="2" y="61"/>
                    </a:lnTo>
                    <a:lnTo>
                      <a:pt x="2" y="61"/>
                    </a:lnTo>
                    <a:lnTo>
                      <a:pt x="0" y="94"/>
                    </a:lnTo>
                    <a:lnTo>
                      <a:pt x="0" y="12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151"/>
                    </a:lnTo>
                    <a:lnTo>
                      <a:pt x="2" y="155"/>
                    </a:lnTo>
                    <a:lnTo>
                      <a:pt x="4" y="158"/>
                    </a:lnTo>
                    <a:lnTo>
                      <a:pt x="7" y="162"/>
                    </a:lnTo>
                    <a:lnTo>
                      <a:pt x="14" y="166"/>
                    </a:lnTo>
                    <a:lnTo>
                      <a:pt x="21" y="169"/>
                    </a:lnTo>
                    <a:lnTo>
                      <a:pt x="29" y="170"/>
                    </a:lnTo>
                    <a:lnTo>
                      <a:pt x="35" y="171"/>
                    </a:lnTo>
                    <a:lnTo>
                      <a:pt x="41" y="171"/>
                    </a:lnTo>
                    <a:lnTo>
                      <a:pt x="59" y="143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4"/>
              <p:cNvSpPr>
                <a:spLocks/>
              </p:cNvSpPr>
              <p:nvPr userDrawn="1"/>
            </p:nvSpPr>
            <p:spPr bwMode="auto">
              <a:xfrm>
                <a:off x="2921000" y="4102100"/>
                <a:ext cx="909638" cy="63500"/>
              </a:xfrm>
              <a:custGeom>
                <a:avLst/>
                <a:gdLst>
                  <a:gd name="T0" fmla="*/ 1721 w 1721"/>
                  <a:gd name="T1" fmla="*/ 0 h 119"/>
                  <a:gd name="T2" fmla="*/ 1721 w 1721"/>
                  <a:gd name="T3" fmla="*/ 0 h 119"/>
                  <a:gd name="T4" fmla="*/ 1720 w 1721"/>
                  <a:gd name="T5" fmla="*/ 12 h 119"/>
                  <a:gd name="T6" fmla="*/ 1718 w 1721"/>
                  <a:gd name="T7" fmla="*/ 24 h 119"/>
                  <a:gd name="T8" fmla="*/ 1714 w 1721"/>
                  <a:gd name="T9" fmla="*/ 36 h 119"/>
                  <a:gd name="T10" fmla="*/ 1708 w 1721"/>
                  <a:gd name="T11" fmla="*/ 46 h 119"/>
                  <a:gd name="T12" fmla="*/ 1702 w 1721"/>
                  <a:gd name="T13" fmla="*/ 56 h 119"/>
                  <a:gd name="T14" fmla="*/ 1693 w 1721"/>
                  <a:gd name="T15" fmla="*/ 67 h 119"/>
                  <a:gd name="T16" fmla="*/ 1684 w 1721"/>
                  <a:gd name="T17" fmla="*/ 76 h 119"/>
                  <a:gd name="T18" fmla="*/ 1674 w 1721"/>
                  <a:gd name="T19" fmla="*/ 84 h 119"/>
                  <a:gd name="T20" fmla="*/ 1662 w 1721"/>
                  <a:gd name="T21" fmla="*/ 92 h 119"/>
                  <a:gd name="T22" fmla="*/ 1649 w 1721"/>
                  <a:gd name="T23" fmla="*/ 98 h 119"/>
                  <a:gd name="T24" fmla="*/ 1636 w 1721"/>
                  <a:gd name="T25" fmla="*/ 105 h 119"/>
                  <a:gd name="T26" fmla="*/ 1622 w 1721"/>
                  <a:gd name="T27" fmla="*/ 110 h 119"/>
                  <a:gd name="T28" fmla="*/ 1607 w 1721"/>
                  <a:gd name="T29" fmla="*/ 113 h 119"/>
                  <a:gd name="T30" fmla="*/ 1592 w 1721"/>
                  <a:gd name="T31" fmla="*/ 116 h 119"/>
                  <a:gd name="T32" fmla="*/ 1576 w 1721"/>
                  <a:gd name="T33" fmla="*/ 119 h 119"/>
                  <a:gd name="T34" fmla="*/ 1559 w 1721"/>
                  <a:gd name="T35" fmla="*/ 119 h 119"/>
                  <a:gd name="T36" fmla="*/ 162 w 1721"/>
                  <a:gd name="T37" fmla="*/ 119 h 119"/>
                  <a:gd name="T38" fmla="*/ 162 w 1721"/>
                  <a:gd name="T39" fmla="*/ 119 h 119"/>
                  <a:gd name="T40" fmla="*/ 145 w 1721"/>
                  <a:gd name="T41" fmla="*/ 119 h 119"/>
                  <a:gd name="T42" fmla="*/ 129 w 1721"/>
                  <a:gd name="T43" fmla="*/ 116 h 119"/>
                  <a:gd name="T44" fmla="*/ 113 w 1721"/>
                  <a:gd name="T45" fmla="*/ 113 h 119"/>
                  <a:gd name="T46" fmla="*/ 99 w 1721"/>
                  <a:gd name="T47" fmla="*/ 110 h 119"/>
                  <a:gd name="T48" fmla="*/ 85 w 1721"/>
                  <a:gd name="T49" fmla="*/ 105 h 119"/>
                  <a:gd name="T50" fmla="*/ 71 w 1721"/>
                  <a:gd name="T51" fmla="*/ 98 h 119"/>
                  <a:gd name="T52" fmla="*/ 59 w 1721"/>
                  <a:gd name="T53" fmla="*/ 92 h 119"/>
                  <a:gd name="T54" fmla="*/ 47 w 1721"/>
                  <a:gd name="T55" fmla="*/ 84 h 119"/>
                  <a:gd name="T56" fmla="*/ 37 w 1721"/>
                  <a:gd name="T57" fmla="*/ 76 h 119"/>
                  <a:gd name="T58" fmla="*/ 28 w 1721"/>
                  <a:gd name="T59" fmla="*/ 67 h 119"/>
                  <a:gd name="T60" fmla="*/ 19 w 1721"/>
                  <a:gd name="T61" fmla="*/ 56 h 119"/>
                  <a:gd name="T62" fmla="*/ 13 w 1721"/>
                  <a:gd name="T63" fmla="*/ 46 h 119"/>
                  <a:gd name="T64" fmla="*/ 8 w 1721"/>
                  <a:gd name="T65" fmla="*/ 36 h 119"/>
                  <a:gd name="T66" fmla="*/ 3 w 1721"/>
                  <a:gd name="T67" fmla="*/ 24 h 119"/>
                  <a:gd name="T68" fmla="*/ 1 w 1721"/>
                  <a:gd name="T69" fmla="*/ 12 h 119"/>
                  <a:gd name="T70" fmla="*/ 0 w 1721"/>
                  <a:gd name="T71" fmla="*/ 0 h 119"/>
                  <a:gd name="T72" fmla="*/ 1721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1721" y="0"/>
                    </a:moveTo>
                    <a:lnTo>
                      <a:pt x="1721" y="0"/>
                    </a:lnTo>
                    <a:lnTo>
                      <a:pt x="1720" y="12"/>
                    </a:lnTo>
                    <a:lnTo>
                      <a:pt x="1718" y="24"/>
                    </a:lnTo>
                    <a:lnTo>
                      <a:pt x="1714" y="36"/>
                    </a:lnTo>
                    <a:lnTo>
                      <a:pt x="1708" y="46"/>
                    </a:lnTo>
                    <a:lnTo>
                      <a:pt x="1702" y="56"/>
                    </a:lnTo>
                    <a:lnTo>
                      <a:pt x="1693" y="67"/>
                    </a:lnTo>
                    <a:lnTo>
                      <a:pt x="1684" y="76"/>
                    </a:lnTo>
                    <a:lnTo>
                      <a:pt x="1674" y="84"/>
                    </a:lnTo>
                    <a:lnTo>
                      <a:pt x="1662" y="92"/>
                    </a:lnTo>
                    <a:lnTo>
                      <a:pt x="1649" y="98"/>
                    </a:lnTo>
                    <a:lnTo>
                      <a:pt x="1636" y="105"/>
                    </a:lnTo>
                    <a:lnTo>
                      <a:pt x="1622" y="110"/>
                    </a:lnTo>
                    <a:lnTo>
                      <a:pt x="1607" y="113"/>
                    </a:lnTo>
                    <a:lnTo>
                      <a:pt x="1592" y="116"/>
                    </a:lnTo>
                    <a:lnTo>
                      <a:pt x="1576" y="119"/>
                    </a:lnTo>
                    <a:lnTo>
                      <a:pt x="1559" y="119"/>
                    </a:lnTo>
                    <a:lnTo>
                      <a:pt x="162" y="119"/>
                    </a:lnTo>
                    <a:lnTo>
                      <a:pt x="162" y="119"/>
                    </a:lnTo>
                    <a:lnTo>
                      <a:pt x="145" y="119"/>
                    </a:lnTo>
                    <a:lnTo>
                      <a:pt x="129" y="116"/>
                    </a:lnTo>
                    <a:lnTo>
                      <a:pt x="113" y="113"/>
                    </a:lnTo>
                    <a:lnTo>
                      <a:pt x="99" y="110"/>
                    </a:lnTo>
                    <a:lnTo>
                      <a:pt x="85" y="105"/>
                    </a:lnTo>
                    <a:lnTo>
                      <a:pt x="71" y="98"/>
                    </a:lnTo>
                    <a:lnTo>
                      <a:pt x="59" y="92"/>
                    </a:lnTo>
                    <a:lnTo>
                      <a:pt x="47" y="84"/>
                    </a:lnTo>
                    <a:lnTo>
                      <a:pt x="37" y="76"/>
                    </a:lnTo>
                    <a:lnTo>
                      <a:pt x="28" y="67"/>
                    </a:lnTo>
                    <a:lnTo>
                      <a:pt x="19" y="56"/>
                    </a:lnTo>
                    <a:lnTo>
                      <a:pt x="13" y="46"/>
                    </a:lnTo>
                    <a:lnTo>
                      <a:pt x="8" y="36"/>
                    </a:lnTo>
                    <a:lnTo>
                      <a:pt x="3" y="24"/>
                    </a:lnTo>
                    <a:lnTo>
                      <a:pt x="1" y="12"/>
                    </a:lnTo>
                    <a:lnTo>
                      <a:pt x="0" y="0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/>
              <p:cNvSpPr>
                <a:spLocks/>
              </p:cNvSpPr>
              <p:nvPr userDrawn="1"/>
            </p:nvSpPr>
            <p:spPr bwMode="auto">
              <a:xfrm>
                <a:off x="2994025" y="4017963"/>
                <a:ext cx="209550" cy="207963"/>
              </a:xfrm>
              <a:custGeom>
                <a:avLst/>
                <a:gdLst>
                  <a:gd name="T0" fmla="*/ 394 w 394"/>
                  <a:gd name="T1" fmla="*/ 196 h 393"/>
                  <a:gd name="T2" fmla="*/ 390 w 394"/>
                  <a:gd name="T3" fmla="*/ 235 h 393"/>
                  <a:gd name="T4" fmla="*/ 378 w 394"/>
                  <a:gd name="T5" fmla="*/ 272 h 393"/>
                  <a:gd name="T6" fmla="*/ 360 w 394"/>
                  <a:gd name="T7" fmla="*/ 306 h 393"/>
                  <a:gd name="T8" fmla="*/ 336 w 394"/>
                  <a:gd name="T9" fmla="*/ 336 h 393"/>
                  <a:gd name="T10" fmla="*/ 307 w 394"/>
                  <a:gd name="T11" fmla="*/ 359 h 393"/>
                  <a:gd name="T12" fmla="*/ 274 w 394"/>
                  <a:gd name="T13" fmla="*/ 378 h 393"/>
                  <a:gd name="T14" fmla="*/ 237 w 394"/>
                  <a:gd name="T15" fmla="*/ 388 h 393"/>
                  <a:gd name="T16" fmla="*/ 197 w 394"/>
                  <a:gd name="T17" fmla="*/ 393 h 393"/>
                  <a:gd name="T18" fmla="*/ 177 w 394"/>
                  <a:gd name="T19" fmla="*/ 392 h 393"/>
                  <a:gd name="T20" fmla="*/ 139 w 394"/>
                  <a:gd name="T21" fmla="*/ 384 h 393"/>
                  <a:gd name="T22" fmla="*/ 104 w 394"/>
                  <a:gd name="T23" fmla="*/ 369 h 393"/>
                  <a:gd name="T24" fmla="*/ 72 w 394"/>
                  <a:gd name="T25" fmla="*/ 348 h 393"/>
                  <a:gd name="T26" fmla="*/ 45 w 394"/>
                  <a:gd name="T27" fmla="*/ 322 h 393"/>
                  <a:gd name="T28" fmla="*/ 24 w 394"/>
                  <a:gd name="T29" fmla="*/ 289 h 393"/>
                  <a:gd name="T30" fmla="*/ 9 w 394"/>
                  <a:gd name="T31" fmla="*/ 255 h 393"/>
                  <a:gd name="T32" fmla="*/ 1 w 394"/>
                  <a:gd name="T33" fmla="*/ 216 h 393"/>
                  <a:gd name="T34" fmla="*/ 0 w 394"/>
                  <a:gd name="T35" fmla="*/ 196 h 393"/>
                  <a:gd name="T36" fmla="*/ 4 w 394"/>
                  <a:gd name="T37" fmla="*/ 156 h 393"/>
                  <a:gd name="T38" fmla="*/ 15 w 394"/>
                  <a:gd name="T39" fmla="*/ 119 h 393"/>
                  <a:gd name="T40" fmla="*/ 34 w 394"/>
                  <a:gd name="T41" fmla="*/ 86 h 393"/>
                  <a:gd name="T42" fmla="*/ 58 w 394"/>
                  <a:gd name="T43" fmla="*/ 57 h 393"/>
                  <a:gd name="T44" fmla="*/ 87 w 394"/>
                  <a:gd name="T45" fmla="*/ 33 h 393"/>
                  <a:gd name="T46" fmla="*/ 121 w 394"/>
                  <a:gd name="T47" fmla="*/ 15 h 393"/>
                  <a:gd name="T48" fmla="*/ 157 w 394"/>
                  <a:gd name="T49" fmla="*/ 3 h 393"/>
                  <a:gd name="T50" fmla="*/ 197 w 394"/>
                  <a:gd name="T51" fmla="*/ 0 h 393"/>
                  <a:gd name="T52" fmla="*/ 218 w 394"/>
                  <a:gd name="T53" fmla="*/ 1 h 393"/>
                  <a:gd name="T54" fmla="*/ 255 w 394"/>
                  <a:gd name="T55" fmla="*/ 8 h 393"/>
                  <a:gd name="T56" fmla="*/ 291 w 394"/>
                  <a:gd name="T57" fmla="*/ 23 h 393"/>
                  <a:gd name="T58" fmla="*/ 322 w 394"/>
                  <a:gd name="T59" fmla="*/ 44 h 393"/>
                  <a:gd name="T60" fmla="*/ 349 w 394"/>
                  <a:gd name="T61" fmla="*/ 71 h 393"/>
                  <a:gd name="T62" fmla="*/ 371 w 394"/>
                  <a:gd name="T63" fmla="*/ 102 h 393"/>
                  <a:gd name="T64" fmla="*/ 385 w 394"/>
                  <a:gd name="T65" fmla="*/ 137 h 393"/>
                  <a:gd name="T66" fmla="*/ 393 w 394"/>
                  <a:gd name="T67" fmla="*/ 176 h 393"/>
                  <a:gd name="T68" fmla="*/ 394 w 394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3">
                    <a:moveTo>
                      <a:pt x="394" y="196"/>
                    </a:moveTo>
                    <a:lnTo>
                      <a:pt x="394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5" y="255"/>
                    </a:lnTo>
                    <a:lnTo>
                      <a:pt x="378" y="272"/>
                    </a:lnTo>
                    <a:lnTo>
                      <a:pt x="371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4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8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9" y="384"/>
                    </a:lnTo>
                    <a:lnTo>
                      <a:pt x="121" y="378"/>
                    </a:lnTo>
                    <a:lnTo>
                      <a:pt x="104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4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4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4" y="23"/>
                    </a:lnTo>
                    <a:lnTo>
                      <a:pt x="121" y="15"/>
                    </a:lnTo>
                    <a:lnTo>
                      <a:pt x="139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8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4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71" y="102"/>
                    </a:lnTo>
                    <a:lnTo>
                      <a:pt x="378" y="119"/>
                    </a:lnTo>
                    <a:lnTo>
                      <a:pt x="385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4" y="196"/>
                    </a:lnTo>
                    <a:lnTo>
                      <a:pt x="394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6"/>
              <p:cNvSpPr>
                <a:spLocks/>
              </p:cNvSpPr>
              <p:nvPr userDrawn="1"/>
            </p:nvSpPr>
            <p:spPr bwMode="auto">
              <a:xfrm>
                <a:off x="3043238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9 w 211"/>
                  <a:gd name="T3" fmla="*/ 126 h 210"/>
                  <a:gd name="T4" fmla="*/ 202 w 211"/>
                  <a:gd name="T5" fmla="*/ 146 h 210"/>
                  <a:gd name="T6" fmla="*/ 192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6 w 211"/>
                  <a:gd name="T13" fmla="*/ 202 h 210"/>
                  <a:gd name="T14" fmla="*/ 127 w 211"/>
                  <a:gd name="T15" fmla="*/ 208 h 210"/>
                  <a:gd name="T16" fmla="*/ 105 w 211"/>
                  <a:gd name="T17" fmla="*/ 210 h 210"/>
                  <a:gd name="T18" fmla="*/ 94 w 211"/>
                  <a:gd name="T19" fmla="*/ 209 h 210"/>
                  <a:gd name="T20" fmla="*/ 74 w 211"/>
                  <a:gd name="T21" fmla="*/ 206 h 210"/>
                  <a:gd name="T22" fmla="*/ 55 w 211"/>
                  <a:gd name="T23" fmla="*/ 197 h 210"/>
                  <a:gd name="T24" fmla="*/ 38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1 w 211"/>
                  <a:gd name="T33" fmla="*/ 115 h 210"/>
                  <a:gd name="T34" fmla="*/ 0 w 211"/>
                  <a:gd name="T35" fmla="*/ 105 h 210"/>
                  <a:gd name="T36" fmla="*/ 2 w 211"/>
                  <a:gd name="T37" fmla="*/ 84 h 210"/>
                  <a:gd name="T38" fmla="*/ 8 w 211"/>
                  <a:gd name="T39" fmla="*/ 64 h 210"/>
                  <a:gd name="T40" fmla="*/ 18 w 211"/>
                  <a:gd name="T41" fmla="*/ 46 h 210"/>
                  <a:gd name="T42" fmla="*/ 31 w 211"/>
                  <a:gd name="T43" fmla="*/ 30 h 210"/>
                  <a:gd name="T44" fmla="*/ 46 w 211"/>
                  <a:gd name="T45" fmla="*/ 17 h 210"/>
                  <a:gd name="T46" fmla="*/ 64 w 211"/>
                  <a:gd name="T47" fmla="*/ 8 h 210"/>
                  <a:gd name="T48" fmla="*/ 84 w 211"/>
                  <a:gd name="T49" fmla="*/ 2 h 210"/>
                  <a:gd name="T50" fmla="*/ 105 w 211"/>
                  <a:gd name="T51" fmla="*/ 0 h 210"/>
                  <a:gd name="T52" fmla="*/ 116 w 211"/>
                  <a:gd name="T53" fmla="*/ 0 h 210"/>
                  <a:gd name="T54" fmla="*/ 136 w 211"/>
                  <a:gd name="T55" fmla="*/ 4 h 210"/>
                  <a:gd name="T56" fmla="*/ 155 w 211"/>
                  <a:gd name="T57" fmla="*/ 12 h 210"/>
                  <a:gd name="T58" fmla="*/ 172 w 211"/>
                  <a:gd name="T59" fmla="*/ 24 h 210"/>
                  <a:gd name="T60" fmla="*/ 186 w 211"/>
                  <a:gd name="T61" fmla="*/ 38 h 210"/>
                  <a:gd name="T62" fmla="*/ 198 w 211"/>
                  <a:gd name="T63" fmla="*/ 55 h 210"/>
                  <a:gd name="T64" fmla="*/ 205 w 211"/>
                  <a:gd name="T65" fmla="*/ 73 h 210"/>
                  <a:gd name="T66" fmla="*/ 210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0" y="115"/>
                    </a:lnTo>
                    <a:lnTo>
                      <a:pt x="209" y="126"/>
                    </a:lnTo>
                    <a:lnTo>
                      <a:pt x="205" y="136"/>
                    </a:lnTo>
                    <a:lnTo>
                      <a:pt x="202" y="146"/>
                    </a:lnTo>
                    <a:lnTo>
                      <a:pt x="198" y="155"/>
                    </a:lnTo>
                    <a:lnTo>
                      <a:pt x="192" y="164"/>
                    </a:lnTo>
                    <a:lnTo>
                      <a:pt x="186" y="171"/>
                    </a:lnTo>
                    <a:lnTo>
                      <a:pt x="180" y="179"/>
                    </a:lnTo>
                    <a:lnTo>
                      <a:pt x="172" y="186"/>
                    </a:lnTo>
                    <a:lnTo>
                      <a:pt x="164" y="192"/>
                    </a:lnTo>
                    <a:lnTo>
                      <a:pt x="155" y="197"/>
                    </a:lnTo>
                    <a:lnTo>
                      <a:pt x="146" y="202"/>
                    </a:lnTo>
                    <a:lnTo>
                      <a:pt x="136" y="206"/>
                    </a:lnTo>
                    <a:lnTo>
                      <a:pt x="127" y="208"/>
                    </a:lnTo>
                    <a:lnTo>
                      <a:pt x="116" y="209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94" y="209"/>
                    </a:lnTo>
                    <a:lnTo>
                      <a:pt x="84" y="208"/>
                    </a:lnTo>
                    <a:lnTo>
                      <a:pt x="74" y="206"/>
                    </a:lnTo>
                    <a:lnTo>
                      <a:pt x="64" y="202"/>
                    </a:lnTo>
                    <a:lnTo>
                      <a:pt x="55" y="197"/>
                    </a:lnTo>
                    <a:lnTo>
                      <a:pt x="46" y="192"/>
                    </a:lnTo>
                    <a:lnTo>
                      <a:pt x="38" y="186"/>
                    </a:lnTo>
                    <a:lnTo>
                      <a:pt x="31" y="179"/>
                    </a:lnTo>
                    <a:lnTo>
                      <a:pt x="24" y="171"/>
                    </a:lnTo>
                    <a:lnTo>
                      <a:pt x="18" y="164"/>
                    </a:lnTo>
                    <a:lnTo>
                      <a:pt x="13" y="155"/>
                    </a:lnTo>
                    <a:lnTo>
                      <a:pt x="8" y="146"/>
                    </a:lnTo>
                    <a:lnTo>
                      <a:pt x="5" y="136"/>
                    </a:lnTo>
                    <a:lnTo>
                      <a:pt x="2" y="126"/>
                    </a:lnTo>
                    <a:lnTo>
                      <a:pt x="1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1" y="94"/>
                    </a:lnTo>
                    <a:lnTo>
                      <a:pt x="2" y="84"/>
                    </a:lnTo>
                    <a:lnTo>
                      <a:pt x="5" y="73"/>
                    </a:lnTo>
                    <a:lnTo>
                      <a:pt x="8" y="64"/>
                    </a:lnTo>
                    <a:lnTo>
                      <a:pt x="13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1" y="30"/>
                    </a:lnTo>
                    <a:lnTo>
                      <a:pt x="38" y="24"/>
                    </a:lnTo>
                    <a:lnTo>
                      <a:pt x="46" y="17"/>
                    </a:lnTo>
                    <a:lnTo>
                      <a:pt x="55" y="12"/>
                    </a:lnTo>
                    <a:lnTo>
                      <a:pt x="64" y="8"/>
                    </a:lnTo>
                    <a:lnTo>
                      <a:pt x="74" y="4"/>
                    </a:lnTo>
                    <a:lnTo>
                      <a:pt x="84" y="2"/>
                    </a:lnTo>
                    <a:lnTo>
                      <a:pt x="94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7" y="2"/>
                    </a:lnTo>
                    <a:lnTo>
                      <a:pt x="136" y="4"/>
                    </a:lnTo>
                    <a:lnTo>
                      <a:pt x="146" y="8"/>
                    </a:lnTo>
                    <a:lnTo>
                      <a:pt x="155" y="12"/>
                    </a:lnTo>
                    <a:lnTo>
                      <a:pt x="164" y="17"/>
                    </a:lnTo>
                    <a:lnTo>
                      <a:pt x="172" y="24"/>
                    </a:lnTo>
                    <a:lnTo>
                      <a:pt x="180" y="30"/>
                    </a:lnTo>
                    <a:lnTo>
                      <a:pt x="186" y="38"/>
                    </a:lnTo>
                    <a:lnTo>
                      <a:pt x="192" y="46"/>
                    </a:lnTo>
                    <a:lnTo>
                      <a:pt x="198" y="55"/>
                    </a:lnTo>
                    <a:lnTo>
                      <a:pt x="202" y="64"/>
                    </a:lnTo>
                    <a:lnTo>
                      <a:pt x="205" y="73"/>
                    </a:lnTo>
                    <a:lnTo>
                      <a:pt x="209" y="84"/>
                    </a:lnTo>
                    <a:lnTo>
                      <a:pt x="210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7"/>
              <p:cNvSpPr>
                <a:spLocks/>
              </p:cNvSpPr>
              <p:nvPr userDrawn="1"/>
            </p:nvSpPr>
            <p:spPr bwMode="auto">
              <a:xfrm>
                <a:off x="3576638" y="4017963"/>
                <a:ext cx="207963" cy="207963"/>
              </a:xfrm>
              <a:custGeom>
                <a:avLst/>
                <a:gdLst>
                  <a:gd name="T0" fmla="*/ 393 w 393"/>
                  <a:gd name="T1" fmla="*/ 196 h 393"/>
                  <a:gd name="T2" fmla="*/ 390 w 393"/>
                  <a:gd name="T3" fmla="*/ 235 h 393"/>
                  <a:gd name="T4" fmla="*/ 378 w 393"/>
                  <a:gd name="T5" fmla="*/ 272 h 393"/>
                  <a:gd name="T6" fmla="*/ 360 w 393"/>
                  <a:gd name="T7" fmla="*/ 306 h 393"/>
                  <a:gd name="T8" fmla="*/ 336 w 393"/>
                  <a:gd name="T9" fmla="*/ 336 h 393"/>
                  <a:gd name="T10" fmla="*/ 307 w 393"/>
                  <a:gd name="T11" fmla="*/ 359 h 393"/>
                  <a:gd name="T12" fmla="*/ 273 w 393"/>
                  <a:gd name="T13" fmla="*/ 378 h 393"/>
                  <a:gd name="T14" fmla="*/ 237 w 393"/>
                  <a:gd name="T15" fmla="*/ 388 h 393"/>
                  <a:gd name="T16" fmla="*/ 197 w 393"/>
                  <a:gd name="T17" fmla="*/ 393 h 393"/>
                  <a:gd name="T18" fmla="*/ 177 w 393"/>
                  <a:gd name="T19" fmla="*/ 392 h 393"/>
                  <a:gd name="T20" fmla="*/ 138 w 393"/>
                  <a:gd name="T21" fmla="*/ 384 h 393"/>
                  <a:gd name="T22" fmla="*/ 103 w 393"/>
                  <a:gd name="T23" fmla="*/ 369 h 393"/>
                  <a:gd name="T24" fmla="*/ 72 w 393"/>
                  <a:gd name="T25" fmla="*/ 348 h 393"/>
                  <a:gd name="T26" fmla="*/ 45 w 393"/>
                  <a:gd name="T27" fmla="*/ 322 h 393"/>
                  <a:gd name="T28" fmla="*/ 24 w 393"/>
                  <a:gd name="T29" fmla="*/ 289 h 393"/>
                  <a:gd name="T30" fmla="*/ 9 w 393"/>
                  <a:gd name="T31" fmla="*/ 255 h 393"/>
                  <a:gd name="T32" fmla="*/ 1 w 393"/>
                  <a:gd name="T33" fmla="*/ 216 h 393"/>
                  <a:gd name="T34" fmla="*/ 0 w 393"/>
                  <a:gd name="T35" fmla="*/ 196 h 393"/>
                  <a:gd name="T36" fmla="*/ 4 w 393"/>
                  <a:gd name="T37" fmla="*/ 156 h 393"/>
                  <a:gd name="T38" fmla="*/ 15 w 393"/>
                  <a:gd name="T39" fmla="*/ 119 h 393"/>
                  <a:gd name="T40" fmla="*/ 33 w 393"/>
                  <a:gd name="T41" fmla="*/ 86 h 393"/>
                  <a:gd name="T42" fmla="*/ 58 w 393"/>
                  <a:gd name="T43" fmla="*/ 57 h 393"/>
                  <a:gd name="T44" fmla="*/ 87 w 393"/>
                  <a:gd name="T45" fmla="*/ 33 h 393"/>
                  <a:gd name="T46" fmla="*/ 121 w 393"/>
                  <a:gd name="T47" fmla="*/ 15 h 393"/>
                  <a:gd name="T48" fmla="*/ 157 w 393"/>
                  <a:gd name="T49" fmla="*/ 3 h 393"/>
                  <a:gd name="T50" fmla="*/ 197 w 393"/>
                  <a:gd name="T51" fmla="*/ 0 h 393"/>
                  <a:gd name="T52" fmla="*/ 216 w 393"/>
                  <a:gd name="T53" fmla="*/ 1 h 393"/>
                  <a:gd name="T54" fmla="*/ 255 w 393"/>
                  <a:gd name="T55" fmla="*/ 8 h 393"/>
                  <a:gd name="T56" fmla="*/ 291 w 393"/>
                  <a:gd name="T57" fmla="*/ 23 h 393"/>
                  <a:gd name="T58" fmla="*/ 322 w 393"/>
                  <a:gd name="T59" fmla="*/ 44 h 393"/>
                  <a:gd name="T60" fmla="*/ 349 w 393"/>
                  <a:gd name="T61" fmla="*/ 71 h 393"/>
                  <a:gd name="T62" fmla="*/ 369 w 393"/>
                  <a:gd name="T63" fmla="*/ 102 h 393"/>
                  <a:gd name="T64" fmla="*/ 384 w 393"/>
                  <a:gd name="T65" fmla="*/ 137 h 393"/>
                  <a:gd name="T66" fmla="*/ 393 w 393"/>
                  <a:gd name="T67" fmla="*/ 176 h 393"/>
                  <a:gd name="T68" fmla="*/ 393 w 393"/>
                  <a:gd name="T69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3" h="393">
                    <a:moveTo>
                      <a:pt x="393" y="196"/>
                    </a:moveTo>
                    <a:lnTo>
                      <a:pt x="393" y="196"/>
                    </a:lnTo>
                    <a:lnTo>
                      <a:pt x="393" y="216"/>
                    </a:lnTo>
                    <a:lnTo>
                      <a:pt x="390" y="235"/>
                    </a:lnTo>
                    <a:lnTo>
                      <a:pt x="384" y="255"/>
                    </a:lnTo>
                    <a:lnTo>
                      <a:pt x="378" y="272"/>
                    </a:lnTo>
                    <a:lnTo>
                      <a:pt x="369" y="289"/>
                    </a:lnTo>
                    <a:lnTo>
                      <a:pt x="360" y="306"/>
                    </a:lnTo>
                    <a:lnTo>
                      <a:pt x="349" y="322"/>
                    </a:lnTo>
                    <a:lnTo>
                      <a:pt x="336" y="336"/>
                    </a:lnTo>
                    <a:lnTo>
                      <a:pt x="322" y="348"/>
                    </a:lnTo>
                    <a:lnTo>
                      <a:pt x="307" y="359"/>
                    </a:lnTo>
                    <a:lnTo>
                      <a:pt x="291" y="369"/>
                    </a:lnTo>
                    <a:lnTo>
                      <a:pt x="273" y="378"/>
                    </a:lnTo>
                    <a:lnTo>
                      <a:pt x="255" y="384"/>
                    </a:lnTo>
                    <a:lnTo>
                      <a:pt x="237" y="388"/>
                    </a:lnTo>
                    <a:lnTo>
                      <a:pt x="216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177" y="392"/>
                    </a:lnTo>
                    <a:lnTo>
                      <a:pt x="157" y="388"/>
                    </a:lnTo>
                    <a:lnTo>
                      <a:pt x="138" y="384"/>
                    </a:lnTo>
                    <a:lnTo>
                      <a:pt x="121" y="378"/>
                    </a:lnTo>
                    <a:lnTo>
                      <a:pt x="103" y="369"/>
                    </a:lnTo>
                    <a:lnTo>
                      <a:pt x="87" y="359"/>
                    </a:lnTo>
                    <a:lnTo>
                      <a:pt x="72" y="348"/>
                    </a:lnTo>
                    <a:lnTo>
                      <a:pt x="58" y="336"/>
                    </a:lnTo>
                    <a:lnTo>
                      <a:pt x="45" y="322"/>
                    </a:lnTo>
                    <a:lnTo>
                      <a:pt x="33" y="306"/>
                    </a:lnTo>
                    <a:lnTo>
                      <a:pt x="24" y="289"/>
                    </a:lnTo>
                    <a:lnTo>
                      <a:pt x="15" y="272"/>
                    </a:lnTo>
                    <a:lnTo>
                      <a:pt x="9" y="255"/>
                    </a:lnTo>
                    <a:lnTo>
                      <a:pt x="4" y="235"/>
                    </a:lnTo>
                    <a:lnTo>
                      <a:pt x="1" y="216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1" y="176"/>
                    </a:lnTo>
                    <a:lnTo>
                      <a:pt x="4" y="156"/>
                    </a:lnTo>
                    <a:lnTo>
                      <a:pt x="9" y="137"/>
                    </a:lnTo>
                    <a:lnTo>
                      <a:pt x="15" y="119"/>
                    </a:lnTo>
                    <a:lnTo>
                      <a:pt x="24" y="102"/>
                    </a:lnTo>
                    <a:lnTo>
                      <a:pt x="33" y="86"/>
                    </a:lnTo>
                    <a:lnTo>
                      <a:pt x="45" y="71"/>
                    </a:lnTo>
                    <a:lnTo>
                      <a:pt x="58" y="57"/>
                    </a:lnTo>
                    <a:lnTo>
                      <a:pt x="72" y="44"/>
                    </a:lnTo>
                    <a:lnTo>
                      <a:pt x="87" y="33"/>
                    </a:lnTo>
                    <a:lnTo>
                      <a:pt x="103" y="23"/>
                    </a:lnTo>
                    <a:lnTo>
                      <a:pt x="121" y="15"/>
                    </a:lnTo>
                    <a:lnTo>
                      <a:pt x="138" y="8"/>
                    </a:lnTo>
                    <a:lnTo>
                      <a:pt x="157" y="3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6" y="1"/>
                    </a:lnTo>
                    <a:lnTo>
                      <a:pt x="237" y="3"/>
                    </a:lnTo>
                    <a:lnTo>
                      <a:pt x="255" y="8"/>
                    </a:lnTo>
                    <a:lnTo>
                      <a:pt x="273" y="15"/>
                    </a:lnTo>
                    <a:lnTo>
                      <a:pt x="291" y="23"/>
                    </a:lnTo>
                    <a:lnTo>
                      <a:pt x="307" y="33"/>
                    </a:lnTo>
                    <a:lnTo>
                      <a:pt x="322" y="44"/>
                    </a:lnTo>
                    <a:lnTo>
                      <a:pt x="336" y="57"/>
                    </a:lnTo>
                    <a:lnTo>
                      <a:pt x="349" y="71"/>
                    </a:lnTo>
                    <a:lnTo>
                      <a:pt x="360" y="86"/>
                    </a:lnTo>
                    <a:lnTo>
                      <a:pt x="369" y="102"/>
                    </a:lnTo>
                    <a:lnTo>
                      <a:pt x="378" y="119"/>
                    </a:lnTo>
                    <a:lnTo>
                      <a:pt x="384" y="137"/>
                    </a:lnTo>
                    <a:lnTo>
                      <a:pt x="390" y="156"/>
                    </a:lnTo>
                    <a:lnTo>
                      <a:pt x="393" y="176"/>
                    </a:lnTo>
                    <a:lnTo>
                      <a:pt x="393" y="196"/>
                    </a:lnTo>
                    <a:lnTo>
                      <a:pt x="393" y="196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8"/>
              <p:cNvSpPr>
                <a:spLocks/>
              </p:cNvSpPr>
              <p:nvPr userDrawn="1"/>
            </p:nvSpPr>
            <p:spPr bwMode="auto">
              <a:xfrm>
                <a:off x="3625850" y="4065588"/>
                <a:ext cx="111125" cy="111125"/>
              </a:xfrm>
              <a:custGeom>
                <a:avLst/>
                <a:gdLst>
                  <a:gd name="T0" fmla="*/ 211 w 211"/>
                  <a:gd name="T1" fmla="*/ 105 h 210"/>
                  <a:gd name="T2" fmla="*/ 208 w 211"/>
                  <a:gd name="T3" fmla="*/ 126 h 210"/>
                  <a:gd name="T4" fmla="*/ 203 w 211"/>
                  <a:gd name="T5" fmla="*/ 146 h 210"/>
                  <a:gd name="T6" fmla="*/ 193 w 211"/>
                  <a:gd name="T7" fmla="*/ 164 h 210"/>
                  <a:gd name="T8" fmla="*/ 180 w 211"/>
                  <a:gd name="T9" fmla="*/ 179 h 210"/>
                  <a:gd name="T10" fmla="*/ 164 w 211"/>
                  <a:gd name="T11" fmla="*/ 192 h 210"/>
                  <a:gd name="T12" fmla="*/ 147 w 211"/>
                  <a:gd name="T13" fmla="*/ 202 h 210"/>
                  <a:gd name="T14" fmla="*/ 126 w 211"/>
                  <a:gd name="T15" fmla="*/ 208 h 210"/>
                  <a:gd name="T16" fmla="*/ 106 w 211"/>
                  <a:gd name="T17" fmla="*/ 210 h 210"/>
                  <a:gd name="T18" fmla="*/ 95 w 211"/>
                  <a:gd name="T19" fmla="*/ 209 h 210"/>
                  <a:gd name="T20" fmla="*/ 75 w 211"/>
                  <a:gd name="T21" fmla="*/ 206 h 210"/>
                  <a:gd name="T22" fmla="*/ 55 w 211"/>
                  <a:gd name="T23" fmla="*/ 197 h 210"/>
                  <a:gd name="T24" fmla="*/ 39 w 211"/>
                  <a:gd name="T25" fmla="*/ 186 h 210"/>
                  <a:gd name="T26" fmla="*/ 24 w 211"/>
                  <a:gd name="T27" fmla="*/ 171 h 210"/>
                  <a:gd name="T28" fmla="*/ 13 w 211"/>
                  <a:gd name="T29" fmla="*/ 155 h 210"/>
                  <a:gd name="T30" fmla="*/ 5 w 211"/>
                  <a:gd name="T31" fmla="*/ 136 h 210"/>
                  <a:gd name="T32" fmla="*/ 2 w 211"/>
                  <a:gd name="T33" fmla="*/ 115 h 210"/>
                  <a:gd name="T34" fmla="*/ 0 w 211"/>
                  <a:gd name="T35" fmla="*/ 105 h 210"/>
                  <a:gd name="T36" fmla="*/ 3 w 211"/>
                  <a:gd name="T37" fmla="*/ 84 h 210"/>
                  <a:gd name="T38" fmla="*/ 9 w 211"/>
                  <a:gd name="T39" fmla="*/ 64 h 210"/>
                  <a:gd name="T40" fmla="*/ 19 w 211"/>
                  <a:gd name="T41" fmla="*/ 46 h 210"/>
                  <a:gd name="T42" fmla="*/ 32 w 211"/>
                  <a:gd name="T43" fmla="*/ 30 h 210"/>
                  <a:gd name="T44" fmla="*/ 47 w 211"/>
                  <a:gd name="T45" fmla="*/ 17 h 210"/>
                  <a:gd name="T46" fmla="*/ 65 w 211"/>
                  <a:gd name="T47" fmla="*/ 8 h 210"/>
                  <a:gd name="T48" fmla="*/ 84 w 211"/>
                  <a:gd name="T49" fmla="*/ 2 h 210"/>
                  <a:gd name="T50" fmla="*/ 106 w 211"/>
                  <a:gd name="T51" fmla="*/ 0 h 210"/>
                  <a:gd name="T52" fmla="*/ 117 w 211"/>
                  <a:gd name="T53" fmla="*/ 0 h 210"/>
                  <a:gd name="T54" fmla="*/ 137 w 211"/>
                  <a:gd name="T55" fmla="*/ 4 h 210"/>
                  <a:gd name="T56" fmla="*/ 156 w 211"/>
                  <a:gd name="T57" fmla="*/ 12 h 210"/>
                  <a:gd name="T58" fmla="*/ 173 w 211"/>
                  <a:gd name="T59" fmla="*/ 24 h 210"/>
                  <a:gd name="T60" fmla="*/ 187 w 211"/>
                  <a:gd name="T61" fmla="*/ 38 h 210"/>
                  <a:gd name="T62" fmla="*/ 199 w 211"/>
                  <a:gd name="T63" fmla="*/ 55 h 210"/>
                  <a:gd name="T64" fmla="*/ 206 w 211"/>
                  <a:gd name="T65" fmla="*/ 73 h 210"/>
                  <a:gd name="T66" fmla="*/ 211 w 211"/>
                  <a:gd name="T67" fmla="*/ 94 h 210"/>
                  <a:gd name="T68" fmla="*/ 211 w 211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lnTo>
                      <a:pt x="211" y="105"/>
                    </a:lnTo>
                    <a:lnTo>
                      <a:pt x="211" y="115"/>
                    </a:lnTo>
                    <a:lnTo>
                      <a:pt x="208" y="126"/>
                    </a:lnTo>
                    <a:lnTo>
                      <a:pt x="206" y="136"/>
                    </a:lnTo>
                    <a:lnTo>
                      <a:pt x="203" y="146"/>
                    </a:lnTo>
                    <a:lnTo>
                      <a:pt x="199" y="155"/>
                    </a:lnTo>
                    <a:lnTo>
                      <a:pt x="193" y="164"/>
                    </a:lnTo>
                    <a:lnTo>
                      <a:pt x="187" y="171"/>
                    </a:lnTo>
                    <a:lnTo>
                      <a:pt x="180" y="179"/>
                    </a:lnTo>
                    <a:lnTo>
                      <a:pt x="173" y="186"/>
                    </a:lnTo>
                    <a:lnTo>
                      <a:pt x="164" y="192"/>
                    </a:lnTo>
                    <a:lnTo>
                      <a:pt x="156" y="197"/>
                    </a:lnTo>
                    <a:lnTo>
                      <a:pt x="147" y="202"/>
                    </a:lnTo>
                    <a:lnTo>
                      <a:pt x="137" y="206"/>
                    </a:lnTo>
                    <a:lnTo>
                      <a:pt x="126" y="208"/>
                    </a:lnTo>
                    <a:lnTo>
                      <a:pt x="117" y="209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95" y="209"/>
                    </a:lnTo>
                    <a:lnTo>
                      <a:pt x="84" y="208"/>
                    </a:lnTo>
                    <a:lnTo>
                      <a:pt x="75" y="206"/>
                    </a:lnTo>
                    <a:lnTo>
                      <a:pt x="65" y="202"/>
                    </a:lnTo>
                    <a:lnTo>
                      <a:pt x="55" y="197"/>
                    </a:lnTo>
                    <a:lnTo>
                      <a:pt x="47" y="192"/>
                    </a:lnTo>
                    <a:lnTo>
                      <a:pt x="39" y="186"/>
                    </a:lnTo>
                    <a:lnTo>
                      <a:pt x="32" y="179"/>
                    </a:lnTo>
                    <a:lnTo>
                      <a:pt x="24" y="171"/>
                    </a:lnTo>
                    <a:lnTo>
                      <a:pt x="19" y="164"/>
                    </a:lnTo>
                    <a:lnTo>
                      <a:pt x="13" y="155"/>
                    </a:lnTo>
                    <a:lnTo>
                      <a:pt x="9" y="146"/>
                    </a:lnTo>
                    <a:lnTo>
                      <a:pt x="5" y="136"/>
                    </a:lnTo>
                    <a:lnTo>
                      <a:pt x="3" y="126"/>
                    </a:lnTo>
                    <a:lnTo>
                      <a:pt x="2" y="11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2" y="94"/>
                    </a:lnTo>
                    <a:lnTo>
                      <a:pt x="3" y="84"/>
                    </a:lnTo>
                    <a:lnTo>
                      <a:pt x="5" y="73"/>
                    </a:lnTo>
                    <a:lnTo>
                      <a:pt x="9" y="64"/>
                    </a:lnTo>
                    <a:lnTo>
                      <a:pt x="13" y="55"/>
                    </a:lnTo>
                    <a:lnTo>
                      <a:pt x="19" y="46"/>
                    </a:lnTo>
                    <a:lnTo>
                      <a:pt x="24" y="38"/>
                    </a:lnTo>
                    <a:lnTo>
                      <a:pt x="32" y="30"/>
                    </a:lnTo>
                    <a:lnTo>
                      <a:pt x="39" y="24"/>
                    </a:lnTo>
                    <a:lnTo>
                      <a:pt x="47" y="17"/>
                    </a:lnTo>
                    <a:lnTo>
                      <a:pt x="55" y="12"/>
                    </a:lnTo>
                    <a:lnTo>
                      <a:pt x="65" y="8"/>
                    </a:lnTo>
                    <a:lnTo>
                      <a:pt x="75" y="4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6" y="2"/>
                    </a:lnTo>
                    <a:lnTo>
                      <a:pt x="137" y="4"/>
                    </a:lnTo>
                    <a:lnTo>
                      <a:pt x="147" y="8"/>
                    </a:lnTo>
                    <a:lnTo>
                      <a:pt x="156" y="12"/>
                    </a:lnTo>
                    <a:lnTo>
                      <a:pt x="164" y="17"/>
                    </a:lnTo>
                    <a:lnTo>
                      <a:pt x="173" y="24"/>
                    </a:lnTo>
                    <a:lnTo>
                      <a:pt x="180" y="30"/>
                    </a:lnTo>
                    <a:lnTo>
                      <a:pt x="187" y="38"/>
                    </a:lnTo>
                    <a:lnTo>
                      <a:pt x="193" y="46"/>
                    </a:lnTo>
                    <a:lnTo>
                      <a:pt x="199" y="55"/>
                    </a:lnTo>
                    <a:lnTo>
                      <a:pt x="203" y="64"/>
                    </a:lnTo>
                    <a:lnTo>
                      <a:pt x="206" y="73"/>
                    </a:lnTo>
                    <a:lnTo>
                      <a:pt x="208" y="84"/>
                    </a:lnTo>
                    <a:lnTo>
                      <a:pt x="211" y="94"/>
                    </a:lnTo>
                    <a:lnTo>
                      <a:pt x="211" y="105"/>
                    </a:lnTo>
                    <a:lnTo>
                      <a:pt x="211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1450975" y="3482975"/>
              <a:ext cx="1212850" cy="1019175"/>
            </a:xfrm>
            <a:custGeom>
              <a:avLst/>
              <a:gdLst>
                <a:gd name="T0" fmla="*/ 1925 w 2292"/>
                <a:gd name="T1" fmla="*/ 892 h 1928"/>
                <a:gd name="T2" fmla="*/ 1906 w 2292"/>
                <a:gd name="T3" fmla="*/ 755 h 1928"/>
                <a:gd name="T4" fmla="*/ 1867 w 2292"/>
                <a:gd name="T5" fmla="*/ 625 h 1928"/>
                <a:gd name="T6" fmla="*/ 1811 w 2292"/>
                <a:gd name="T7" fmla="*/ 503 h 1928"/>
                <a:gd name="T8" fmla="*/ 1739 w 2292"/>
                <a:gd name="T9" fmla="*/ 391 h 1928"/>
                <a:gd name="T10" fmla="*/ 1654 w 2292"/>
                <a:gd name="T11" fmla="*/ 290 h 1928"/>
                <a:gd name="T12" fmla="*/ 1554 w 2292"/>
                <a:gd name="T13" fmla="*/ 203 h 1928"/>
                <a:gd name="T14" fmla="*/ 1444 w 2292"/>
                <a:gd name="T15" fmla="*/ 128 h 1928"/>
                <a:gd name="T16" fmla="*/ 1324 w 2292"/>
                <a:gd name="T17" fmla="*/ 70 h 1928"/>
                <a:gd name="T18" fmla="*/ 1195 w 2292"/>
                <a:gd name="T19" fmla="*/ 28 h 1928"/>
                <a:gd name="T20" fmla="*/ 1058 w 2292"/>
                <a:gd name="T21" fmla="*/ 6 h 1928"/>
                <a:gd name="T22" fmla="*/ 964 w 2292"/>
                <a:gd name="T23" fmla="*/ 0 h 1928"/>
                <a:gd name="T24" fmla="*/ 818 w 2292"/>
                <a:gd name="T25" fmla="*/ 12 h 1928"/>
                <a:gd name="T26" fmla="*/ 678 w 2292"/>
                <a:gd name="T27" fmla="*/ 44 h 1928"/>
                <a:gd name="T28" fmla="*/ 546 w 2292"/>
                <a:gd name="T29" fmla="*/ 96 h 1928"/>
                <a:gd name="T30" fmla="*/ 426 w 2292"/>
                <a:gd name="T31" fmla="*/ 165 h 1928"/>
                <a:gd name="T32" fmla="*/ 316 w 2292"/>
                <a:gd name="T33" fmla="*/ 251 h 1928"/>
                <a:gd name="T34" fmla="*/ 221 w 2292"/>
                <a:gd name="T35" fmla="*/ 351 h 1928"/>
                <a:gd name="T36" fmla="*/ 140 w 2292"/>
                <a:gd name="T37" fmla="*/ 464 h 1928"/>
                <a:gd name="T38" fmla="*/ 77 w 2292"/>
                <a:gd name="T39" fmla="*/ 589 h 1928"/>
                <a:gd name="T40" fmla="*/ 30 w 2292"/>
                <a:gd name="T41" fmla="*/ 724 h 1928"/>
                <a:gd name="T42" fmla="*/ 6 w 2292"/>
                <a:gd name="T43" fmla="*/ 866 h 1928"/>
                <a:gd name="T44" fmla="*/ 0 w 2292"/>
                <a:gd name="T45" fmla="*/ 964 h 1928"/>
                <a:gd name="T46" fmla="*/ 11 w 2292"/>
                <a:gd name="T47" fmla="*/ 1112 h 1928"/>
                <a:gd name="T48" fmla="*/ 43 w 2292"/>
                <a:gd name="T49" fmla="*/ 1251 h 1928"/>
                <a:gd name="T50" fmla="*/ 95 w 2292"/>
                <a:gd name="T51" fmla="*/ 1382 h 1928"/>
                <a:gd name="T52" fmla="*/ 165 w 2292"/>
                <a:gd name="T53" fmla="*/ 1504 h 1928"/>
                <a:gd name="T54" fmla="*/ 251 w 2292"/>
                <a:gd name="T55" fmla="*/ 1613 h 1928"/>
                <a:gd name="T56" fmla="*/ 351 w 2292"/>
                <a:gd name="T57" fmla="*/ 1709 h 1928"/>
                <a:gd name="T58" fmla="*/ 464 w 2292"/>
                <a:gd name="T59" fmla="*/ 1789 h 1928"/>
                <a:gd name="T60" fmla="*/ 589 w 2292"/>
                <a:gd name="T61" fmla="*/ 1853 h 1928"/>
                <a:gd name="T62" fmla="*/ 723 w 2292"/>
                <a:gd name="T63" fmla="*/ 1898 h 1928"/>
                <a:gd name="T64" fmla="*/ 866 w 2292"/>
                <a:gd name="T65" fmla="*/ 1924 h 1928"/>
                <a:gd name="T66" fmla="*/ 964 w 2292"/>
                <a:gd name="T67" fmla="*/ 1928 h 1928"/>
                <a:gd name="T68" fmla="*/ 1104 w 2292"/>
                <a:gd name="T69" fmla="*/ 1919 h 1928"/>
                <a:gd name="T70" fmla="*/ 1239 w 2292"/>
                <a:gd name="T71" fmla="*/ 1888 h 1928"/>
                <a:gd name="T72" fmla="*/ 1365 w 2292"/>
                <a:gd name="T73" fmla="*/ 1841 h 1928"/>
                <a:gd name="T74" fmla="*/ 1482 w 2292"/>
                <a:gd name="T75" fmla="*/ 1778 h 1928"/>
                <a:gd name="T76" fmla="*/ 1589 w 2292"/>
                <a:gd name="T77" fmla="*/ 1699 h 1928"/>
                <a:gd name="T78" fmla="*/ 1684 w 2292"/>
                <a:gd name="T79" fmla="*/ 1606 h 1928"/>
                <a:gd name="T80" fmla="*/ 1765 w 2292"/>
                <a:gd name="T81" fmla="*/ 1502 h 1928"/>
                <a:gd name="T82" fmla="*/ 1831 w 2292"/>
                <a:gd name="T83" fmla="*/ 1387 h 1928"/>
                <a:gd name="T84" fmla="*/ 1881 w 2292"/>
                <a:gd name="T85" fmla="*/ 1262 h 1928"/>
                <a:gd name="T86" fmla="*/ 1914 w 2292"/>
                <a:gd name="T87" fmla="*/ 1129 h 1928"/>
                <a:gd name="T88" fmla="*/ 2292 w 2292"/>
                <a:gd name="T89" fmla="*/ 964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2" h="1928">
                  <a:moveTo>
                    <a:pt x="2292" y="964"/>
                  </a:moveTo>
                  <a:lnTo>
                    <a:pt x="1925" y="892"/>
                  </a:lnTo>
                  <a:lnTo>
                    <a:pt x="1925" y="892"/>
                  </a:lnTo>
                  <a:lnTo>
                    <a:pt x="1921" y="846"/>
                  </a:lnTo>
                  <a:lnTo>
                    <a:pt x="1914" y="801"/>
                  </a:lnTo>
                  <a:lnTo>
                    <a:pt x="1906" y="755"/>
                  </a:lnTo>
                  <a:lnTo>
                    <a:pt x="1894" y="711"/>
                  </a:lnTo>
                  <a:lnTo>
                    <a:pt x="1881" y="668"/>
                  </a:lnTo>
                  <a:lnTo>
                    <a:pt x="1867" y="625"/>
                  </a:lnTo>
                  <a:lnTo>
                    <a:pt x="1850" y="583"/>
                  </a:lnTo>
                  <a:lnTo>
                    <a:pt x="1831" y="543"/>
                  </a:lnTo>
                  <a:lnTo>
                    <a:pt x="1811" y="503"/>
                  </a:lnTo>
                  <a:lnTo>
                    <a:pt x="1788" y="464"/>
                  </a:lnTo>
                  <a:lnTo>
                    <a:pt x="1765" y="428"/>
                  </a:lnTo>
                  <a:lnTo>
                    <a:pt x="1739" y="391"/>
                  </a:lnTo>
                  <a:lnTo>
                    <a:pt x="1712" y="357"/>
                  </a:lnTo>
                  <a:lnTo>
                    <a:pt x="1684" y="322"/>
                  </a:lnTo>
                  <a:lnTo>
                    <a:pt x="1654" y="290"/>
                  </a:lnTo>
                  <a:lnTo>
                    <a:pt x="1621" y="260"/>
                  </a:lnTo>
                  <a:lnTo>
                    <a:pt x="1589" y="231"/>
                  </a:lnTo>
                  <a:lnTo>
                    <a:pt x="1554" y="203"/>
                  </a:lnTo>
                  <a:lnTo>
                    <a:pt x="1519" y="176"/>
                  </a:lnTo>
                  <a:lnTo>
                    <a:pt x="1482" y="151"/>
                  </a:lnTo>
                  <a:lnTo>
                    <a:pt x="1444" y="128"/>
                  </a:lnTo>
                  <a:lnTo>
                    <a:pt x="1405" y="107"/>
                  </a:lnTo>
                  <a:lnTo>
                    <a:pt x="1365" y="87"/>
                  </a:lnTo>
                  <a:lnTo>
                    <a:pt x="1324" y="70"/>
                  </a:lnTo>
                  <a:lnTo>
                    <a:pt x="1282" y="54"/>
                  </a:lnTo>
                  <a:lnTo>
                    <a:pt x="1239" y="40"/>
                  </a:lnTo>
                  <a:lnTo>
                    <a:pt x="1195" y="28"/>
                  </a:lnTo>
                  <a:lnTo>
                    <a:pt x="1150" y="19"/>
                  </a:lnTo>
                  <a:lnTo>
                    <a:pt x="1104" y="11"/>
                  </a:lnTo>
                  <a:lnTo>
                    <a:pt x="1058" y="6"/>
                  </a:lnTo>
                  <a:lnTo>
                    <a:pt x="1012" y="1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915" y="2"/>
                  </a:lnTo>
                  <a:lnTo>
                    <a:pt x="866" y="6"/>
                  </a:lnTo>
                  <a:lnTo>
                    <a:pt x="818" y="12"/>
                  </a:lnTo>
                  <a:lnTo>
                    <a:pt x="770" y="21"/>
                  </a:lnTo>
                  <a:lnTo>
                    <a:pt x="723" y="31"/>
                  </a:lnTo>
                  <a:lnTo>
                    <a:pt x="678" y="44"/>
                  </a:lnTo>
                  <a:lnTo>
                    <a:pt x="632" y="59"/>
                  </a:lnTo>
                  <a:lnTo>
                    <a:pt x="589" y="77"/>
                  </a:lnTo>
                  <a:lnTo>
                    <a:pt x="546" y="96"/>
                  </a:lnTo>
                  <a:lnTo>
                    <a:pt x="505" y="117"/>
                  </a:lnTo>
                  <a:lnTo>
                    <a:pt x="464" y="140"/>
                  </a:lnTo>
                  <a:lnTo>
                    <a:pt x="426" y="165"/>
                  </a:lnTo>
                  <a:lnTo>
                    <a:pt x="388" y="192"/>
                  </a:lnTo>
                  <a:lnTo>
                    <a:pt x="351" y="221"/>
                  </a:lnTo>
                  <a:lnTo>
                    <a:pt x="316" y="251"/>
                  </a:lnTo>
                  <a:lnTo>
                    <a:pt x="282" y="282"/>
                  </a:lnTo>
                  <a:lnTo>
                    <a:pt x="251" y="317"/>
                  </a:lnTo>
                  <a:lnTo>
                    <a:pt x="221" y="351"/>
                  </a:lnTo>
                  <a:lnTo>
                    <a:pt x="192" y="388"/>
                  </a:lnTo>
                  <a:lnTo>
                    <a:pt x="165" y="426"/>
                  </a:lnTo>
                  <a:lnTo>
                    <a:pt x="140" y="464"/>
                  </a:lnTo>
                  <a:lnTo>
                    <a:pt x="117" y="505"/>
                  </a:lnTo>
                  <a:lnTo>
                    <a:pt x="95" y="546"/>
                  </a:lnTo>
                  <a:lnTo>
                    <a:pt x="77" y="589"/>
                  </a:lnTo>
                  <a:lnTo>
                    <a:pt x="58" y="634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20" y="770"/>
                  </a:lnTo>
                  <a:lnTo>
                    <a:pt x="11" y="818"/>
                  </a:lnTo>
                  <a:lnTo>
                    <a:pt x="6" y="866"/>
                  </a:lnTo>
                  <a:lnTo>
                    <a:pt x="1" y="915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1" y="1014"/>
                  </a:lnTo>
                  <a:lnTo>
                    <a:pt x="6" y="1063"/>
                  </a:lnTo>
                  <a:lnTo>
                    <a:pt x="11" y="1112"/>
                  </a:lnTo>
                  <a:lnTo>
                    <a:pt x="20" y="1159"/>
                  </a:lnTo>
                  <a:lnTo>
                    <a:pt x="30" y="1206"/>
                  </a:lnTo>
                  <a:lnTo>
                    <a:pt x="43" y="1251"/>
                  </a:lnTo>
                  <a:lnTo>
                    <a:pt x="58" y="1296"/>
                  </a:lnTo>
                  <a:lnTo>
                    <a:pt x="77" y="1340"/>
                  </a:lnTo>
                  <a:lnTo>
                    <a:pt x="95" y="1382"/>
                  </a:lnTo>
                  <a:lnTo>
                    <a:pt x="117" y="1424"/>
                  </a:lnTo>
                  <a:lnTo>
                    <a:pt x="140" y="1464"/>
                  </a:lnTo>
                  <a:lnTo>
                    <a:pt x="165" y="1504"/>
                  </a:lnTo>
                  <a:lnTo>
                    <a:pt x="192" y="1542"/>
                  </a:lnTo>
                  <a:lnTo>
                    <a:pt x="221" y="1578"/>
                  </a:lnTo>
                  <a:lnTo>
                    <a:pt x="251" y="1613"/>
                  </a:lnTo>
                  <a:lnTo>
                    <a:pt x="282" y="1646"/>
                  </a:lnTo>
                  <a:lnTo>
                    <a:pt x="316" y="1678"/>
                  </a:lnTo>
                  <a:lnTo>
                    <a:pt x="351" y="1709"/>
                  </a:lnTo>
                  <a:lnTo>
                    <a:pt x="388" y="1737"/>
                  </a:lnTo>
                  <a:lnTo>
                    <a:pt x="426" y="1764"/>
                  </a:lnTo>
                  <a:lnTo>
                    <a:pt x="464" y="1789"/>
                  </a:lnTo>
                  <a:lnTo>
                    <a:pt x="505" y="1812"/>
                  </a:lnTo>
                  <a:lnTo>
                    <a:pt x="546" y="1834"/>
                  </a:lnTo>
                  <a:lnTo>
                    <a:pt x="589" y="1853"/>
                  </a:lnTo>
                  <a:lnTo>
                    <a:pt x="632" y="1870"/>
                  </a:lnTo>
                  <a:lnTo>
                    <a:pt x="678" y="1885"/>
                  </a:lnTo>
                  <a:lnTo>
                    <a:pt x="723" y="1898"/>
                  </a:lnTo>
                  <a:lnTo>
                    <a:pt x="770" y="1909"/>
                  </a:lnTo>
                  <a:lnTo>
                    <a:pt x="818" y="1918"/>
                  </a:lnTo>
                  <a:lnTo>
                    <a:pt x="866" y="1924"/>
                  </a:lnTo>
                  <a:lnTo>
                    <a:pt x="915" y="1927"/>
                  </a:lnTo>
                  <a:lnTo>
                    <a:pt x="964" y="1928"/>
                  </a:lnTo>
                  <a:lnTo>
                    <a:pt x="964" y="1928"/>
                  </a:lnTo>
                  <a:lnTo>
                    <a:pt x="1012" y="1927"/>
                  </a:lnTo>
                  <a:lnTo>
                    <a:pt x="1058" y="1924"/>
                  </a:lnTo>
                  <a:lnTo>
                    <a:pt x="1104" y="1919"/>
                  </a:lnTo>
                  <a:lnTo>
                    <a:pt x="1150" y="1911"/>
                  </a:lnTo>
                  <a:lnTo>
                    <a:pt x="1195" y="1900"/>
                  </a:lnTo>
                  <a:lnTo>
                    <a:pt x="1239" y="1888"/>
                  </a:lnTo>
                  <a:lnTo>
                    <a:pt x="1282" y="1876"/>
                  </a:lnTo>
                  <a:lnTo>
                    <a:pt x="1324" y="1859"/>
                  </a:lnTo>
                  <a:lnTo>
                    <a:pt x="1365" y="1841"/>
                  </a:lnTo>
                  <a:lnTo>
                    <a:pt x="1405" y="1822"/>
                  </a:lnTo>
                  <a:lnTo>
                    <a:pt x="1444" y="1801"/>
                  </a:lnTo>
                  <a:lnTo>
                    <a:pt x="1482" y="1778"/>
                  </a:lnTo>
                  <a:lnTo>
                    <a:pt x="1519" y="1753"/>
                  </a:lnTo>
                  <a:lnTo>
                    <a:pt x="1554" y="1727"/>
                  </a:lnTo>
                  <a:lnTo>
                    <a:pt x="1589" y="1699"/>
                  </a:lnTo>
                  <a:lnTo>
                    <a:pt x="1621" y="1670"/>
                  </a:lnTo>
                  <a:lnTo>
                    <a:pt x="1654" y="1639"/>
                  </a:lnTo>
                  <a:lnTo>
                    <a:pt x="1684" y="1606"/>
                  </a:lnTo>
                  <a:lnTo>
                    <a:pt x="1712" y="1573"/>
                  </a:lnTo>
                  <a:lnTo>
                    <a:pt x="1739" y="1538"/>
                  </a:lnTo>
                  <a:lnTo>
                    <a:pt x="1765" y="1502"/>
                  </a:lnTo>
                  <a:lnTo>
                    <a:pt x="1788" y="1464"/>
                  </a:lnTo>
                  <a:lnTo>
                    <a:pt x="1811" y="1426"/>
                  </a:lnTo>
                  <a:lnTo>
                    <a:pt x="1831" y="1387"/>
                  </a:lnTo>
                  <a:lnTo>
                    <a:pt x="1850" y="1346"/>
                  </a:lnTo>
                  <a:lnTo>
                    <a:pt x="1867" y="1304"/>
                  </a:lnTo>
                  <a:lnTo>
                    <a:pt x="1881" y="1262"/>
                  </a:lnTo>
                  <a:lnTo>
                    <a:pt x="1894" y="1218"/>
                  </a:lnTo>
                  <a:lnTo>
                    <a:pt x="1906" y="1174"/>
                  </a:lnTo>
                  <a:lnTo>
                    <a:pt x="1914" y="1129"/>
                  </a:lnTo>
                  <a:lnTo>
                    <a:pt x="1921" y="1083"/>
                  </a:lnTo>
                  <a:lnTo>
                    <a:pt x="1925" y="1036"/>
                  </a:lnTo>
                  <a:lnTo>
                    <a:pt x="2292" y="964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544" y="519063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4700" y="321961"/>
            <a:ext cx="5638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53" y="3092218"/>
            <a:ext cx="108473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37" y="4798664"/>
            <a:ext cx="8191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78" y="4798665"/>
            <a:ext cx="8191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06" y="4892418"/>
            <a:ext cx="631118" cy="603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40" y="2021657"/>
            <a:ext cx="1137902" cy="9988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8" idx="1"/>
            <a:endCxn id="2" idx="3"/>
          </p:cNvCxnSpPr>
          <p:nvPr/>
        </p:nvCxnSpPr>
        <p:spPr>
          <a:xfrm flipH="1">
            <a:off x="2251389" y="2528217"/>
            <a:ext cx="1456092" cy="146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89788" y="2337885"/>
            <a:ext cx="1403052" cy="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011537" y="3041028"/>
            <a:ext cx="859324" cy="169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481" y="2030907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4428491" y="3092218"/>
            <a:ext cx="884740" cy="170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  <a:endCxn id="5" idx="1"/>
          </p:cNvCxnSpPr>
          <p:nvPr/>
        </p:nvCxnSpPr>
        <p:spPr>
          <a:xfrm>
            <a:off x="5530887" y="5193952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5" idx="3"/>
          </p:cNvCxnSpPr>
          <p:nvPr/>
        </p:nvCxnSpPr>
        <p:spPr>
          <a:xfrm flipH="1" flipV="1">
            <a:off x="6456924" y="5193952"/>
            <a:ext cx="248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13811" y="1589836"/>
            <a:ext cx="87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9526" y="2671696"/>
            <a:ext cx="6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27172" y="1592902"/>
            <a:ext cx="16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997" y="3716056"/>
            <a:ext cx="11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정보제공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711737" y="2671696"/>
            <a:ext cx="1429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6054" y="1917364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수집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06054" y="2790315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59559" y="5744645"/>
            <a:ext cx="35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제공받은 </a:t>
            </a:r>
            <a:r>
              <a:rPr lang="ko-KR" altLang="en-US"/>
              <a:t>정보로 주행경로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517</Words>
  <Application>Microsoft Office PowerPoint</Application>
  <PresentationFormat>화면 슬라이드 쇼(4:3)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HeeSang</cp:lastModifiedBy>
  <cp:revision>42</cp:revision>
  <dcterms:created xsi:type="dcterms:W3CDTF">2015-03-30T01:55:23Z</dcterms:created>
  <dcterms:modified xsi:type="dcterms:W3CDTF">2017-02-15T11:40:10Z</dcterms:modified>
</cp:coreProperties>
</file>