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291" r:id="rId23"/>
    <p:sldId id="307" r:id="rId24"/>
    <p:sldId id="303" r:id="rId25"/>
    <p:sldId id="280" r:id="rId26"/>
    <p:sldId id="293" r:id="rId27"/>
    <p:sldId id="294" r:id="rId28"/>
    <p:sldId id="304" r:id="rId29"/>
    <p:sldId id="271" r:id="rId30"/>
    <p:sldId id="272" r:id="rId31"/>
    <p:sldId id="273" r:id="rId32"/>
    <p:sldId id="26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291"/>
            <p14:sldId id="307"/>
            <p14:sldId id="303"/>
            <p14:sldId id="280"/>
            <p14:sldId id="293"/>
            <p14:sldId id="294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8" name="AutoShape 6" descr="wide monitor icon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image.freepik.com/free-icon/widescreen-monitor_318-5222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61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9" b="12614"/>
          <a:stretch/>
        </p:blipFill>
        <p:spPr bwMode="auto">
          <a:xfrm>
            <a:off x="4572000" y="3284984"/>
            <a:ext cx="3871786" cy="28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000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3131904" y="3356928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707904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347888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771824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347888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771824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57140" y="3536832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</a:rPr>
              <a:t>차량 </a:t>
            </a:r>
            <a:r>
              <a:rPr kumimoji="1" lang="ko-KR" altLang="en-US" sz="1050" dirty="0">
                <a:solidFill>
                  <a:schemeClr val="tx1"/>
                </a:solidFill>
              </a:rPr>
              <a:t>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</a:rPr>
              <a:t>정체 </a:t>
            </a:r>
            <a:r>
              <a:rPr kumimoji="1" lang="ko-KR" altLang="en-US" sz="1050" dirty="0">
                <a:solidFill>
                  <a:schemeClr val="tx1"/>
                </a:solidFill>
              </a:rPr>
              <a:t>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정지선 </a:t>
            </a:r>
            <a:r>
              <a:rPr kumimoji="1" lang="ko-KR" altLang="en-US" sz="1050" dirty="0">
                <a:solidFill>
                  <a:prstClr val="black"/>
                </a:solidFill>
              </a:rPr>
              <a:t>정차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모형 차량</a:t>
            </a:r>
            <a:r>
              <a:rPr kumimoji="1" lang="en-US" altLang="ko-KR" sz="1050" dirty="0">
                <a:solidFill>
                  <a:prstClr val="black"/>
                </a:solidFill>
              </a:rPr>
              <a:t>(1:35)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응급 차량 포함 최대 </a:t>
            </a:r>
            <a:r>
              <a:rPr kumimoji="1" lang="en-US" altLang="ko-KR" sz="1050" dirty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692008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상황에 따른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데이터 생성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205674" y="2492896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rgbClr val="E2E7EA"/>
          </a:solidFill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 smtClean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err="1" smtClean="0">
                <a:solidFill>
                  <a:prstClr val="black"/>
                </a:solidFill>
              </a:rPr>
              <a:t>라즈베리파이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50" dirty="0">
                <a:solidFill>
                  <a:prstClr val="black"/>
                </a:solidFill>
              </a:rPr>
              <a:t>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452320" y="4340121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164288" y="5603208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주요 </a:t>
            </a:r>
            <a:r>
              <a:rPr kumimoji="1" lang="ko-KR" altLang="en-US" sz="1050" dirty="0">
                <a:solidFill>
                  <a:prstClr val="black"/>
                </a:solidFill>
              </a:rPr>
              <a:t>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</a:rPr>
              <a:t>(</a:t>
            </a:r>
            <a:r>
              <a:rPr kumimoji="1" lang="ko-KR" altLang="en-US" sz="1050" dirty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3873846" y="5072450"/>
            <a:ext cx="1474492" cy="1008472"/>
            <a:chOff x="5202891" y="4991509"/>
            <a:chExt cx="1474492" cy="1008472"/>
          </a:xfrm>
        </p:grpSpPr>
        <p:sp>
          <p:nvSpPr>
            <p:cNvPr id="142" name="직사각형 141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 rot="5400000">
            <a:off x="3873846" y="2295390"/>
            <a:ext cx="1474492" cy="1008472"/>
            <a:chOff x="5202891" y="4991509"/>
            <a:chExt cx="1474492" cy="1008472"/>
          </a:xfrm>
        </p:grpSpPr>
        <p:sp>
          <p:nvSpPr>
            <p:cNvPr id="150" name="직사각형 149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 rot="10800000">
            <a:off x="5249543" y="3672494"/>
            <a:ext cx="1474492" cy="1008472"/>
            <a:chOff x="5202891" y="4991509"/>
            <a:chExt cx="1474492" cy="1008472"/>
          </a:xfrm>
        </p:grpSpPr>
        <p:sp>
          <p:nvSpPr>
            <p:cNvPr id="158" name="직사각형 157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1663</Words>
  <Application>Microsoft Office PowerPoint</Application>
  <PresentationFormat>화면 슬라이드 쇼(4:3)</PresentationFormat>
  <Paragraphs>424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129</cp:revision>
  <dcterms:created xsi:type="dcterms:W3CDTF">2015-03-30T01:55:23Z</dcterms:created>
  <dcterms:modified xsi:type="dcterms:W3CDTF">2017-03-15T09:15:58Z</dcterms:modified>
</cp:coreProperties>
</file>